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16"/>
  </p:notesMasterIdLst>
  <p:sldIdLst>
    <p:sldId id="256" r:id="rId3"/>
    <p:sldId id="326" r:id="rId4"/>
    <p:sldId id="287" r:id="rId5"/>
    <p:sldId id="310" r:id="rId6"/>
    <p:sldId id="319" r:id="rId7"/>
    <p:sldId id="320" r:id="rId8"/>
    <p:sldId id="332" r:id="rId9"/>
    <p:sldId id="322" r:id="rId10"/>
    <p:sldId id="321" r:id="rId11"/>
    <p:sldId id="329" r:id="rId12"/>
    <p:sldId id="270" r:id="rId13"/>
    <p:sldId id="318" r:id="rId14"/>
    <p:sldId id="333" r:id="rId15"/>
  </p:sldIdLst>
  <p:sldSz cx="9144000" cy="5143500" type="screen16x9"/>
  <p:notesSz cx="7010400" cy="92964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EA7D3A"/>
    <a:srgbClr val="FF006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08" d="100"/>
          <a:sy n="108" d="100"/>
        </p:scale>
        <p:origin x="686" y="101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2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9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79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2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0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4EC7E01F-DC75-4521-90AE-3546F579C646}" type="datetime8">
              <a:rPr lang="en-US" smtClean="0"/>
              <a:pPr algn="ctr"/>
              <a:t>1/11/2025 1:06 PM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DAC3-8510-4A81-B5EA-EADCAA67075E}" type="datetime8">
              <a:rPr lang="en-US" smtClean="0">
                <a:solidFill>
                  <a:schemeClr val="tx2"/>
                </a:solidFill>
              </a:rPr>
              <a:pPr/>
              <a:t>1/11/2025 1:06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CB6F3AA5-0D1A-4836-B9A9-3DFF578591BB}" type="datetime8">
              <a:rPr lang="en-US" smtClean="0">
                <a:solidFill>
                  <a:schemeClr val="tx2"/>
                </a:solidFill>
              </a:rPr>
              <a:pPr/>
              <a:t>1/11/2025 1:06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A10E-1222-4D2B-AD1C-A7628460CA79}" type="datetime8">
              <a:rPr lang="en-US" smtClean="0"/>
              <a:pPr/>
              <a:t>1/11/2025 1:06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D609A-CFD9-4FBF-888C-B7E6C05CA85D}" type="datetime8">
              <a:rPr lang="en-US" smtClean="0"/>
              <a:pPr/>
              <a:t>1/11/2025 1:06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797290-3E5F-4041-97AC-2AA7B70FABAC}" type="datetime8">
              <a:rPr lang="en-US" smtClean="0"/>
              <a:pPr/>
              <a:t>1/11/2025 1:06 PM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70BF8B1-6C76-441D-83FB-42A95DE4B6D2}" type="datetime8">
              <a:rPr lang="en-US" smtClean="0"/>
              <a:pPr/>
              <a:t>1/11/2025 1:06 PM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50DA-AF81-41C3-9358-7B8B12921A43}" type="datetime8">
              <a:rPr lang="en-US" smtClean="0"/>
              <a:pPr/>
              <a:t>1/11/2025 1:06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02EF5-003E-45BA-908B-ADDCC373B72A}" type="datetime8">
              <a:rPr lang="en-US" smtClean="0"/>
              <a:pPr/>
              <a:t>1/11/2025 1:06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E2D7-19E0-43DF-9B49-8BC9D15D144A}" type="datetime8">
              <a:rPr lang="en-US" smtClean="0"/>
              <a:pPr/>
              <a:t>1/11/2025 1:06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C392C5A6-78FF-4180-81D1-56A1158A2CA1}" type="datetime8">
              <a:rPr lang="en-US" smtClean="0"/>
              <a:pPr/>
              <a:t>1/11/2025 1:06 PM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DC8FB424-1CF3-421F-8939-BDA40A9268F3}" type="datetime8">
              <a:rPr lang="en-US" smtClean="0">
                <a:solidFill>
                  <a:schemeClr val="tx2"/>
                </a:solidFill>
              </a:rPr>
              <a:pPr/>
              <a:t>1/11/2025 1:06 PM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114300"/>
            <a:ext cx="8458200" cy="7429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lang="en-US" sz="3600" b="1" dirty="0">
              <a:solidFill>
                <a:srgbClr val="FFC000"/>
              </a:solidFill>
              <a:latin typeface="Constantia" pitchFamily="18" charset="0"/>
            </a:endParaRPr>
          </a:p>
        </p:txBody>
      </p:sp>
      <p:pic>
        <p:nvPicPr>
          <p:cNvPr id="12" name="Picture 3" descr="C:\Users\suresh\Desktop\logopng.png"/>
          <p:cNvPicPr>
            <a:picLocks noChangeAspect="1" noChangeArrowheads="1"/>
          </p:cNvPicPr>
          <p:nvPr/>
        </p:nvPicPr>
        <p:blipFill>
          <a:blip r:embed="rId3" cstate="print">
            <a:lum contrast="30000"/>
          </a:blip>
          <a:srcRect/>
          <a:stretch>
            <a:fillRect/>
          </a:stretch>
        </p:blipFill>
        <p:spPr bwMode="auto">
          <a:xfrm>
            <a:off x="457200" y="1188640"/>
            <a:ext cx="670992" cy="580666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51520" y="2970078"/>
            <a:ext cx="878497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ID: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1 - Roll 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2 - Roll 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3 - Roll No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4 - Roll No</a:t>
            </a:r>
          </a:p>
        </p:txBody>
      </p:sp>
      <p:sp>
        <p:nvSpPr>
          <p:cNvPr id="8" name="Rectangle 7"/>
          <p:cNvSpPr/>
          <p:nvPr/>
        </p:nvSpPr>
        <p:spPr>
          <a:xfrm>
            <a:off x="264843" y="1094118"/>
            <a:ext cx="861431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CMR COLLEGE OF ENGINEERING &amp; TECHNOLOGY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</a:p>
          <a:p>
            <a:pPr algn="ctr">
              <a:lnSpc>
                <a:spcPct val="9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Kandlakoya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Medchal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HYDERABAD</a:t>
            </a:r>
          </a:p>
          <a:p>
            <a:pPr algn="ctr"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CMR HACKFEST 2.0 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31st January &amp; 01st February 2025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THEME</a:t>
            </a:r>
          </a:p>
          <a:p>
            <a:pPr algn="ctr">
              <a:lnSpc>
                <a:spcPct val="90000"/>
              </a:lnSpc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Number: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BBD6C-BF97-CCF1-12A1-D758A0E629D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7315199" y="1136427"/>
            <a:ext cx="1527715" cy="10315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04048" y="395027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TEAM ID :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0032" y="3268552"/>
            <a:ext cx="1836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College Name 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33" y="1937286"/>
            <a:ext cx="1966658" cy="7682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63622" y="4524475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Organized By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CENTRE FOR ENGINEERING EDUCATION RESEARCH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19804" y="195590"/>
            <a:ext cx="4680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REFERENCES</a:t>
            </a:r>
            <a:endParaRPr kumimoji="0" lang="en-US" sz="28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9CFED5-6DA0-FFE3-2B14-3BB52E2169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98212"/>
            <a:ext cx="1527715" cy="10315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96" y="1206326"/>
            <a:ext cx="8929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Mention 3 to 4 IEEE journals and existing solutions google links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Vintage_VictorianThank_You_Full_Color-Distressed@2x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2700" y="2228850"/>
            <a:ext cx="4229100" cy="2571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71450"/>
            <a:ext cx="12192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9CFED5-6DA0-FFE3-2B14-3BB52E2169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98212"/>
            <a:ext cx="1527715" cy="10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2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question-mar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000250"/>
            <a:ext cx="4191000" cy="3143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" y="3200400"/>
            <a:ext cx="3962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Questions…..</a:t>
            </a:r>
            <a:endParaRPr lang="en-IN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CFED5-6DA0-FFE3-2B14-3BB52E2169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98212"/>
            <a:ext cx="1527715" cy="1031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71450"/>
            <a:ext cx="1219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24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9CFED5-6DA0-FFE3-2B14-3BB52E2169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98212"/>
            <a:ext cx="1527715" cy="1031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71450"/>
            <a:ext cx="1219200" cy="9144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971600" y="2141074"/>
            <a:ext cx="7943800" cy="2806940"/>
          </a:xfrm>
          <a:prstGeom prst="rect">
            <a:avLst/>
          </a:prstGeom>
        </p:spPr>
        <p:txBody>
          <a:bodyPr vert="horz" anchor="t"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680000"/>
                </a:solidFill>
              </a:rPr>
              <a:t> You must bring your own laptop for the presentation </a:t>
            </a:r>
            <a:endParaRPr lang="en-IN" sz="2400" dirty="0">
              <a:solidFill>
                <a:srgbClr val="68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680000"/>
                </a:solidFill>
              </a:rPr>
              <a:t> Not more than 12 slides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680000"/>
                </a:solidFill>
              </a:rPr>
              <a:t> Do not give any theoretical fundamentals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680000"/>
                </a:solidFill>
              </a:rPr>
              <a:t> Illustrate with suitable  means such as Drawings, examples, algorithms, flow chart etc.,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680000"/>
                </a:solidFill>
              </a:rPr>
              <a:t> Use consistent  format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680000"/>
                </a:solidFill>
              </a:rPr>
              <a:t> Check for spelling and grammar – ensure no errors (spell check)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680000"/>
                </a:solidFill>
              </a:rPr>
              <a:t> Highlight the major advantages of the  technique/method  proposed when compared with other techniques or  conventional techniques</a:t>
            </a:r>
            <a:endParaRPr lang="en-IN" sz="2400" dirty="0">
              <a:solidFill>
                <a:srgbClr val="68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680000"/>
                </a:solidFill>
              </a:rPr>
              <a:t> Need to follow code of conduct in the premises</a:t>
            </a:r>
            <a:endParaRPr lang="en-IN" sz="2000" dirty="0">
              <a:solidFill>
                <a:srgbClr val="680000"/>
              </a:solidFill>
            </a:endParaRPr>
          </a:p>
          <a:p>
            <a:pPr marL="0" indent="0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331640" y="1275606"/>
            <a:ext cx="2520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GUIDELINES</a:t>
            </a:r>
            <a:r>
              <a:rPr lang="en-IN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53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42844" y="114300"/>
            <a:ext cx="8772556" cy="74295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Constantia" pitchFamily="18" charset="0"/>
              </a:rPr>
              <a:t>CONTENT</a:t>
            </a:r>
            <a:endParaRPr lang="en-US" sz="36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562012-107F-A7D4-E64C-E83FF3B9AF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76200" y="-102499"/>
            <a:ext cx="1527715" cy="10315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42858"/>
            <a:ext cx="1090642" cy="64294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4282" y="1214429"/>
            <a:ext cx="81439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Existing Solutions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Pros and Cons of Existing Solutions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Proposed Solution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Novelty of the Solution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Block Diagram/Flow Chart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Technical Description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Cost Estimate 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References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133600" y="277498"/>
            <a:ext cx="4800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276350"/>
            <a:ext cx="8001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Summarize the Problem Statement (Include pictures)              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B515C2-3058-DC07-E756-BB296D4E3B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117170"/>
            <a:ext cx="1527715" cy="1031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95400" y="278614"/>
            <a:ext cx="609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EXISTING SOLUTIONS </a:t>
            </a:r>
            <a:endParaRPr kumimoji="0" lang="en-US" sz="28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504" y="1285866"/>
            <a:ext cx="87173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List out minimum 3 existing solutions with pictures and describe 2 to 3 points each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E80C10-B768-DA45-2E07-307F8CBE56D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15949" y="-84829"/>
            <a:ext cx="1527715" cy="1031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95400" y="324781"/>
            <a:ext cx="6096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r>
              <a:rPr lang="en-I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Pros and Cons of EXISTING SOLUTIONS </a:t>
            </a:r>
            <a:endParaRPr kumimoji="0" lang="en-US" sz="22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2844" y="1214428"/>
            <a:ext cx="8839200" cy="445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Describe Pros and cons in existing solutions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FC5119-FE45-2B5C-5C40-8B3FAA1353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-26581" y="-124194"/>
            <a:ext cx="1527715" cy="1031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895350"/>
            <a:ext cx="533400" cy="183357"/>
          </a:xfrm>
        </p:spPr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295400" y="278614"/>
            <a:ext cx="609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Chevron 4"/>
          <p:cNvSpPr/>
          <p:nvPr/>
        </p:nvSpPr>
        <p:spPr>
          <a:xfrm>
            <a:off x="6599115" y="3713083"/>
            <a:ext cx="1486535" cy="5624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26670" rIns="26670" bIns="2667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/>
              <a:t>Iterate</a:t>
            </a:r>
          </a:p>
        </p:txBody>
      </p:sp>
      <p:sp>
        <p:nvSpPr>
          <p:cNvPr id="31" name="Chevron 4"/>
          <p:cNvSpPr/>
          <p:nvPr/>
        </p:nvSpPr>
        <p:spPr>
          <a:xfrm>
            <a:off x="4465515" y="3779320"/>
            <a:ext cx="1715135" cy="56241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26670" rIns="26670" bIns="2667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/>
              <a:t>Communicate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27471F-0B05-9A5A-2BC3-A3A59A28140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136220"/>
            <a:ext cx="1527715" cy="103157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571736" y="214296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PROPOSED SOLUTION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967" y="1179224"/>
            <a:ext cx="8786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Describe solution for the given problem statement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47664" y="292887"/>
            <a:ext cx="604867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NOVELTY  / SCOPE OF  SOLUTION</a:t>
            </a:r>
            <a:endParaRPr lang="en-IN" sz="26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276350"/>
            <a:ext cx="8001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Gill Sans MT" panose="020B0502020104020203" pitchFamily="34" charset="0"/>
              </a:rPr>
              <a:t>What is novel in your mentioned idea and scope of the proposed solution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</a:t>
            </a:r>
            <a:endParaRPr lang="en-US" sz="2200" dirty="0"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B515C2-3058-DC07-E756-BB296D4E3B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117170"/>
            <a:ext cx="1527715" cy="10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4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073943" y="216312"/>
            <a:ext cx="6781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BLOCK DIAGRAM/FLOW CHART</a:t>
            </a:r>
            <a:endParaRPr kumimoji="0" lang="en-US" sz="28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28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3FC7E0-1F3A-C6F6-4B1A-930D7342C6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-78057" y="-117170"/>
            <a:ext cx="1527715" cy="10315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533" y="1170419"/>
            <a:ext cx="76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Represent the Block diagram suitable for the solution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14348" y="3000378"/>
            <a:ext cx="678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4348" y="3214692"/>
            <a:ext cx="74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50133" y="2577345"/>
            <a:ext cx="1643074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679025" y="2582216"/>
            <a:ext cx="1571636" cy="1192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Working Steps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50793" y="2585727"/>
            <a:ext cx="1643074" cy="1292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  <a:p>
            <a:pPr algn="ctr"/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2893207" y="2983295"/>
            <a:ext cx="785818" cy="24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250661" y="3000378"/>
            <a:ext cx="1000132" cy="347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0"/>
            <a:ext cx="1219200" cy="914400"/>
          </a:xfrm>
          <a:prstGeom prst="rect">
            <a:avLst/>
          </a:prstGeom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043608" y="241132"/>
            <a:ext cx="678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4543425" algn="l"/>
              </a:tabLst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TECHNICAL DESCRIPTION </a:t>
            </a:r>
            <a:endParaRPr kumimoji="0" lang="en-US" sz="2800" b="1" i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312A76-C546-6572-6C37-10A0E15A534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1" t="30230" r="26470" b="43291"/>
          <a:stretch/>
        </p:blipFill>
        <p:spPr>
          <a:xfrm>
            <a:off x="0" y="-19932"/>
            <a:ext cx="1527715" cy="10315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496" y="1137524"/>
            <a:ext cx="9001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List Out The Hardware and Software's required for the project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9000B0E-F247-42DE-B4C8-953FA55828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331</Words>
  <Application>Microsoft Office PowerPoint</Application>
  <PresentationFormat>On-screen Show (16:9)</PresentationFormat>
  <Paragraphs>78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Constantia</vt:lpstr>
      <vt:lpstr>Gill Sans MT</vt:lpstr>
      <vt:lpstr>Times New Roman</vt:lpstr>
      <vt:lpstr>Tw Cen MT</vt:lpstr>
      <vt:lpstr>Wingdings</vt:lpstr>
      <vt:lpstr>Wingdings 2</vt:lpstr>
      <vt:lpstr>Median</vt:lpstr>
      <vt:lpstr>TITLE OF THE PROJECT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2018-04-19T17:20:36Z</dcterms:created>
  <dcterms:modified xsi:type="dcterms:W3CDTF">2025-01-11T07:38:28Z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