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1"/>
    <p:restoredTop sz="94719"/>
  </p:normalViewPr>
  <p:slideViewPr>
    <p:cSldViewPr snapToGrid="0" snapToObjects="1">
      <p:cViewPr>
        <p:scale>
          <a:sx n="102" d="100"/>
          <a:sy n="102" d="100"/>
        </p:scale>
        <p:origin x="1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12BDD-8595-194A-B194-D3F17A184948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68382-EA19-A845-8121-21A581FB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3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68382-EA19-A845-8121-21A581FB9B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6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0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0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2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0D9C-3B6C-1D44-9759-E5228832A80C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3A371-4E1C-0D4A-B788-0EBB2C66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C7474-8F64-2F4C-A649-FE157A0E7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US" sz="7000"/>
              <a:t>UEZ Technical Consultancy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5C030-9908-BF44-93F7-2BC0DE3E8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dirty="0"/>
              <a:t>Delight Supported living Ltd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9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19B4-6360-9547-91C0-4DBEA3C2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Dataset – KTH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91850-3922-9747-B212-71607CFB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1300"/>
              <a:t>The current video database containing six types of human actions (walking, jogging, running, boxing, hand waving and hand clapping) performed several times by 25 subjects(humans) in four different scenarios:</a:t>
            </a:r>
          </a:p>
          <a:p>
            <a:r>
              <a:rPr lang="en-GB" sz="1300"/>
              <a:t> outdoors </a:t>
            </a:r>
            <a:r>
              <a:rPr lang="en-GB" sz="1300" i="1"/>
              <a:t>s1</a:t>
            </a:r>
            <a:r>
              <a:rPr lang="en-GB" sz="1300"/>
              <a:t>,</a:t>
            </a:r>
          </a:p>
          <a:p>
            <a:r>
              <a:rPr lang="en-GB" sz="1300"/>
              <a:t> outdoors with scale variation </a:t>
            </a:r>
            <a:r>
              <a:rPr lang="en-GB" sz="1300" i="1"/>
              <a:t>s2</a:t>
            </a:r>
            <a:r>
              <a:rPr lang="en-GB" sz="1300"/>
              <a:t>,</a:t>
            </a:r>
          </a:p>
          <a:p>
            <a:r>
              <a:rPr lang="en-GB" sz="1300"/>
              <a:t> outdoors with different clothes </a:t>
            </a:r>
            <a:r>
              <a:rPr lang="en-GB" sz="1300" i="1"/>
              <a:t>s3,</a:t>
            </a:r>
          </a:p>
          <a:p>
            <a:r>
              <a:rPr lang="en-GB" sz="1300"/>
              <a:t> Indoors </a:t>
            </a:r>
            <a:r>
              <a:rPr lang="en-GB" sz="1300" i="1"/>
              <a:t>s4</a:t>
            </a:r>
            <a:r>
              <a:rPr lang="en-GB" sz="1300"/>
              <a:t> as illustrated below.</a:t>
            </a:r>
          </a:p>
          <a:p>
            <a:r>
              <a:rPr lang="en-GB" sz="1300"/>
              <a:t> Currently the database contains 2391 sequences. All sequences were taken over homogeneous backgrounds with a static camera with </a:t>
            </a:r>
            <a:r>
              <a:rPr lang="en-GB" sz="1300" i="1"/>
              <a:t>25</a:t>
            </a:r>
            <a:r>
              <a:rPr lang="en-GB" sz="1300"/>
              <a:t>fps frame rate.</a:t>
            </a:r>
          </a:p>
          <a:p>
            <a:r>
              <a:rPr lang="en-GB" sz="1300"/>
              <a:t> The sequences were down sampled to the spatial resolution of </a:t>
            </a:r>
            <a:r>
              <a:rPr lang="en-GB" sz="1300" i="1"/>
              <a:t>160x120</a:t>
            </a:r>
            <a:r>
              <a:rPr lang="en-GB" sz="1300"/>
              <a:t> pixels and have a length of four seconds in average.</a:t>
            </a:r>
          </a:p>
          <a:p>
            <a:endParaRPr lang="en-US" sz="13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picture containing text, different, bunch, various&#10;&#10;Description automatically generated">
            <a:extLst>
              <a:ext uri="{FF2B5EF4-FFF2-40B4-BE49-F238E27FC236}">
                <a16:creationId xmlns:a16="http://schemas.microsoft.com/office/drawing/2014/main" id="{CC4E47ED-CC5E-0045-9150-B14AE982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908952"/>
            <a:ext cx="6019331" cy="30368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053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519B4-6360-9547-91C0-4DBEA3C2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91850-3922-9747-B212-71607CFB4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GB" sz="1100"/>
              <a:t>In our experiments all sequences were divided with respect to the subjects into a training set (8 persons), a validation set (8 persons) and a test set (9 persons).</a:t>
            </a:r>
          </a:p>
          <a:p>
            <a:r>
              <a:rPr lang="en-GB" sz="1100"/>
              <a:t> The classifiers were trained on a training set while the validation set was used to optimize the parameters of each method. The recognition results were obtained on the test set.</a:t>
            </a:r>
          </a:p>
          <a:p>
            <a:r>
              <a:rPr lang="en-US" sz="1100"/>
              <a:t> To reduce the computation complexity and memory requirement, the original input frames 160×120 are reduced to 120×120 resolutions in our experiments.</a:t>
            </a:r>
          </a:p>
          <a:p>
            <a:r>
              <a:rPr lang="en-US" sz="1100"/>
              <a:t>Steps:</a:t>
            </a:r>
          </a:p>
          <a:p>
            <a:pPr lvl="1"/>
            <a:r>
              <a:rPr lang="en-US" sz="1100"/>
              <a:t>Load Data</a:t>
            </a:r>
          </a:p>
          <a:p>
            <a:pPr lvl="1"/>
            <a:r>
              <a:rPr lang="en-US" sz="1100"/>
              <a:t>Preprocess the data(dividing the data into training, validation and test set)</a:t>
            </a:r>
          </a:p>
          <a:p>
            <a:pPr lvl="1"/>
            <a:r>
              <a:rPr lang="en-US" sz="1100"/>
              <a:t>Create the model(3D CNN)</a:t>
            </a:r>
          </a:p>
          <a:p>
            <a:pPr lvl="1"/>
            <a:r>
              <a:rPr lang="en-US" sz="1100"/>
              <a:t>Train the model</a:t>
            </a:r>
          </a:p>
          <a:p>
            <a:pPr lvl="1"/>
            <a:r>
              <a:rPr lang="en-US" sz="1100"/>
              <a:t>Validate the model</a:t>
            </a:r>
          </a:p>
          <a:p>
            <a:pPr lvl="1"/>
            <a:r>
              <a:rPr lang="en-US" sz="1100"/>
              <a:t>Test the model</a:t>
            </a:r>
          </a:p>
          <a:p>
            <a:pPr lvl="1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90799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F6EE-B15E-4E45-BE84-FE865B26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- 3D CONVOLUTIONAL NEURAL NETWORKS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A9E87-1840-7145-B93A-9F157E7DA98C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2d Image Pixels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chart&#10;&#10;Description automatically generated">
            <a:extLst>
              <a:ext uri="{FF2B5EF4-FFF2-40B4-BE49-F238E27FC236}">
                <a16:creationId xmlns:a16="http://schemas.microsoft.com/office/drawing/2014/main" id="{BF296F1B-09BB-FB4E-A734-61D9B6313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796254"/>
            <a:ext cx="6019331" cy="32622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913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8259-A035-FA41-ACD0-95BC9A45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8972E15-B69B-FA41-825D-DF936DD14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36678"/>
            <a:ext cx="10905066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5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CF2B-4EFF-8346-A5D6-0B47159C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CNN architecture</a:t>
            </a:r>
          </a:p>
        </p:txBody>
      </p:sp>
      <p:pic>
        <p:nvPicPr>
          <p:cNvPr id="4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915DECDA-A112-5A42-BB28-8D2C9FFA8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95784"/>
            <a:ext cx="10905066" cy="39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1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00AF7-6829-274C-A774-692FA8C7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266</Words>
  <Application>Microsoft Macintosh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UEZ Technical Consultancy Project</vt:lpstr>
      <vt:lpstr>Dataset – KTH dataset</vt:lpstr>
      <vt:lpstr>Dataset</vt:lpstr>
      <vt:lpstr>Model - 3D CONVOLUTIONAL NEURAL NETWORKS </vt:lpstr>
      <vt:lpstr>Model</vt:lpstr>
      <vt:lpstr>CNN architecture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UEZ Technical Consultancy Project</dc:title>
  <dc:creator>Rahul Mannepally [Student-PECS]</dc:creator>
  <cp:lastModifiedBy>Rahul Mannepally [Student-PECS]</cp:lastModifiedBy>
  <cp:revision>1</cp:revision>
  <dcterms:created xsi:type="dcterms:W3CDTF">2021-11-01T02:09:52Z</dcterms:created>
  <dcterms:modified xsi:type="dcterms:W3CDTF">2021-11-01T05:03:15Z</dcterms:modified>
</cp:coreProperties>
</file>