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1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72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733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7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90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12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9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5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0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8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5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6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3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Connecting the </a:t>
            </a:r>
            <a:r>
              <a:rPr dirty="0" smtClean="0"/>
              <a:t>World</a:t>
            </a:r>
            <a:endParaRPr lang="en-IN" dirty="0" smtClean="0"/>
          </a:p>
          <a:p>
            <a:r>
              <a:rPr dirty="0" smtClean="0"/>
              <a:t>One </a:t>
            </a:r>
            <a:r>
              <a:rPr lang="en-IN" dirty="0"/>
              <a:t>A</a:t>
            </a:r>
            <a:r>
              <a:rPr lang="en-IN" dirty="0" smtClean="0"/>
              <a:t>PP for everything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Social </a:t>
            </a:r>
            <a:r>
              <a:rPr dirty="0"/>
              <a:t>media connects people globally.</a:t>
            </a:r>
          </a:p>
          <a:p>
            <a:r>
              <a:rPr dirty="0" smtClean="0"/>
              <a:t>A </a:t>
            </a:r>
            <a:r>
              <a:rPr dirty="0"/>
              <a:t>platform for sharing ideas, promoting brands, and networking.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Social Media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Builds </a:t>
            </a:r>
            <a:r>
              <a:rPr dirty="0"/>
              <a:t>communities and connections.</a:t>
            </a:r>
          </a:p>
          <a:p>
            <a:r>
              <a:rPr dirty="0" smtClean="0"/>
              <a:t>Enhances </a:t>
            </a:r>
            <a:r>
              <a:rPr dirty="0"/>
              <a:t>brand awareness.</a:t>
            </a:r>
          </a:p>
          <a:p>
            <a:r>
              <a:rPr dirty="0" smtClean="0"/>
              <a:t>Enables </a:t>
            </a:r>
            <a:r>
              <a:rPr dirty="0"/>
              <a:t>real-time communication.</a:t>
            </a:r>
          </a:p>
          <a:p>
            <a:r>
              <a:rPr dirty="0" smtClean="0"/>
              <a:t>Drives </a:t>
            </a:r>
            <a:r>
              <a:rPr dirty="0"/>
              <a:t>business growth through marketing.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Benefits of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Access </a:t>
            </a:r>
            <a:r>
              <a:rPr dirty="0"/>
              <a:t>to a global audience.</a:t>
            </a:r>
          </a:p>
          <a:p>
            <a:r>
              <a:rPr dirty="0" smtClean="0"/>
              <a:t>Quick </a:t>
            </a:r>
            <a:r>
              <a:rPr dirty="0"/>
              <a:t>sharing of updates and news.</a:t>
            </a:r>
          </a:p>
          <a:p>
            <a:r>
              <a:rPr dirty="0" smtClean="0"/>
              <a:t>Encourages </a:t>
            </a:r>
            <a:r>
              <a:rPr dirty="0"/>
              <a:t>creativity and engagement.</a:t>
            </a:r>
          </a:p>
          <a:p>
            <a:r>
              <a:rPr dirty="0" smtClean="0"/>
              <a:t>Provides </a:t>
            </a:r>
            <a:r>
              <a:rPr dirty="0"/>
              <a:t>analytics for targeted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Managing </a:t>
            </a:r>
            <a:r>
              <a:rPr dirty="0"/>
              <a:t>time spent on platforms.</a:t>
            </a:r>
          </a:p>
          <a:p>
            <a:r>
              <a:rPr dirty="0" smtClean="0"/>
              <a:t>Dealing </a:t>
            </a:r>
            <a:r>
              <a:rPr dirty="0"/>
              <a:t>with misinformation and negativity.</a:t>
            </a:r>
          </a:p>
          <a:p>
            <a:r>
              <a:rPr dirty="0" smtClean="0"/>
              <a:t>Maintaining </a:t>
            </a:r>
            <a:r>
              <a:rPr dirty="0"/>
              <a:t>privacy and security.</a:t>
            </a:r>
          </a:p>
          <a:p>
            <a:r>
              <a:rPr dirty="0" smtClean="0"/>
              <a:t>Handling </a:t>
            </a:r>
            <a:r>
              <a:rPr dirty="0"/>
              <a:t>algorithm changes.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Effective Social Media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Set Goals: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IN" dirty="0" smtClean="0"/>
              <a:t>	</a:t>
            </a:r>
            <a:r>
              <a:rPr dirty="0" smtClean="0"/>
              <a:t>Define </a:t>
            </a:r>
            <a:r>
              <a:rPr dirty="0"/>
              <a:t>your purpose (personal or </a:t>
            </a:r>
            <a:r>
              <a:rPr lang="en-IN" dirty="0" smtClean="0"/>
              <a:t>	</a:t>
            </a:r>
            <a:r>
              <a:rPr dirty="0" smtClean="0"/>
              <a:t>professional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2. Be Consistent: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IN" dirty="0" smtClean="0"/>
              <a:t>	</a:t>
            </a:r>
            <a:r>
              <a:rPr dirty="0" smtClean="0"/>
              <a:t>Post </a:t>
            </a:r>
            <a:r>
              <a:rPr dirty="0"/>
              <a:t>regularly with quality content.</a:t>
            </a:r>
          </a:p>
          <a:p>
            <a:pPr marL="0" indent="0">
              <a:buNone/>
            </a:pPr>
            <a:r>
              <a:rPr dirty="0"/>
              <a:t>3. Engage: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lang="en-IN" dirty="0" smtClean="0"/>
              <a:t>	</a:t>
            </a:r>
            <a:r>
              <a:rPr dirty="0" smtClean="0"/>
              <a:t>Respond </a:t>
            </a:r>
            <a:r>
              <a:rPr dirty="0"/>
              <a:t>to comments and messages.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Analyze Performance: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lang="en-IN" dirty="0"/>
              <a:t>	</a:t>
            </a:r>
            <a:r>
              <a:rPr dirty="0" smtClean="0"/>
              <a:t>Use </a:t>
            </a:r>
            <a:r>
              <a:rPr dirty="0"/>
              <a:t>analytics to understand audience </a:t>
            </a:r>
            <a:r>
              <a:rPr lang="en-IN" dirty="0" smtClean="0"/>
              <a:t>	</a:t>
            </a:r>
            <a:r>
              <a:rPr dirty="0" smtClean="0"/>
              <a:t>behavior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2. Diversify Content: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lang="en-IN" dirty="0" smtClean="0"/>
              <a:t>	</a:t>
            </a:r>
            <a:r>
              <a:rPr dirty="0" smtClean="0"/>
              <a:t>Use </a:t>
            </a:r>
            <a:r>
              <a:rPr dirty="0"/>
              <a:t>videos, images, and polls to engage.</a:t>
            </a:r>
          </a:p>
          <a:p>
            <a:pPr marL="0" indent="0">
              <a:buNone/>
            </a:pPr>
            <a:r>
              <a:rPr dirty="0"/>
              <a:t>3. Stay Updated: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lang="en-IN" dirty="0" smtClean="0"/>
              <a:t>	</a:t>
            </a:r>
            <a:r>
              <a:rPr dirty="0" smtClean="0"/>
              <a:t>Adapt </a:t>
            </a:r>
            <a:r>
              <a:rPr dirty="0"/>
              <a:t>to trends and platform changes.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Social </a:t>
            </a:r>
            <a:r>
              <a:rPr dirty="0"/>
              <a:t>media is a powerful tool for connection and growth.</a:t>
            </a:r>
          </a:p>
          <a:p>
            <a:r>
              <a:rPr dirty="0" smtClean="0"/>
              <a:t>Use </a:t>
            </a:r>
            <a:r>
              <a:rPr dirty="0"/>
              <a:t>it wisely to maximize its benefits while mitigating risks.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"Social media is not just a tool. It’s a way to become a part of someone’s story</a:t>
            </a:r>
            <a:r>
              <a:rPr dirty="0" smtClean="0"/>
              <a:t>."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</TotalTime>
  <Words>169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Social Media</vt:lpstr>
      <vt:lpstr>Introduction</vt:lpstr>
      <vt:lpstr>Why Social Media Matters</vt:lpstr>
      <vt:lpstr>Benefits of Social Media</vt:lpstr>
      <vt:lpstr>Challenges to Consider</vt:lpstr>
      <vt:lpstr>Tips for Effective Social Media Use</vt:lpstr>
      <vt:lpstr>Advanced Tips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</dc:title>
  <dc:subject/>
  <dc:creator/>
  <cp:keywords/>
  <dc:description>generated using python-pptx</dc:description>
  <cp:lastModifiedBy>Rahulkumar Saha</cp:lastModifiedBy>
  <cp:revision>10</cp:revision>
  <dcterms:created xsi:type="dcterms:W3CDTF">2013-01-27T09:14:16Z</dcterms:created>
  <dcterms:modified xsi:type="dcterms:W3CDTF">2025-01-27T07:49:57Z</dcterms:modified>
  <cp:category/>
</cp:coreProperties>
</file>