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1248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0438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4" name="Object"/>
          <p:cNvSpPr>
            <a:spLocks noGrp="1"/>
          </p:cNvSpPr>
          <p:nvPr>
            <p:ph type="sldImg"/>
          </p:nvPr>
        </p:nvSpPr>
        <p:spPr>
          <a:xfrm rot="0">
            <a:off x="4038600" y="857250"/>
            <a:ext cx="4114800" cy="2314575"/>
          </a:xfrm>
          <a:prstGeom prst="rect"/>
          <a:noFill/>
          <a:ln w="12700" cmpd="sng" cap="flat">
            <a:noFill/>
            <a:prstDash val="solid"/>
            <a:miter/>
          </a:ln>
        </p:spPr>
      </p:sp>
      <p:sp>
        <p:nvSpPr>
          <p:cNvPr id="18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79013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6" name="Object"/>
          <p:cNvSpPr>
            <a:spLocks noGrp="1"/>
          </p:cNvSpPr>
          <p:nvPr>
            <p:ph type="sldImg"/>
          </p:nvPr>
        </p:nvSpPr>
        <p:spPr>
          <a:xfrm rot="0">
            <a:off x="4038600" y="857250"/>
            <a:ext cx="4114800" cy="2314575"/>
          </a:xfrm>
          <a:prstGeom prst="rect"/>
          <a:noFill/>
          <a:ln w="12700" cmpd="sng" cap="flat">
            <a:noFill/>
            <a:prstDash val="solid"/>
            <a:miter/>
          </a:ln>
        </p:spPr>
      </p:sp>
      <p:sp>
        <p:nvSpPr>
          <p:cNvPr id="19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61524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Object"/>
          <p:cNvSpPr>
            <a:spLocks noGrp="1"/>
          </p:cNvSpPr>
          <p:nvPr>
            <p:ph type="sldImg"/>
          </p:nvPr>
        </p:nvSpPr>
        <p:spPr>
          <a:xfrm rot="0">
            <a:off x="4038600" y="857250"/>
            <a:ext cx="4114800" cy="2314575"/>
          </a:xfrm>
          <a:prstGeom prst="rect"/>
          <a:noFill/>
          <a:ln w="12700" cmpd="sng" cap="flat">
            <a:noFill/>
            <a:prstDash val="solid"/>
            <a:miter/>
          </a:ln>
        </p:spPr>
      </p:sp>
      <p:sp>
        <p:nvSpPr>
          <p:cNvPr id="8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66242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Object"/>
          <p:cNvSpPr>
            <a:spLocks noGrp="1"/>
          </p:cNvSpPr>
          <p:nvPr>
            <p:ph type="sldImg"/>
          </p:nvPr>
        </p:nvSpPr>
        <p:spPr>
          <a:xfrm rot="0">
            <a:off x="4038600" y="857250"/>
            <a:ext cx="4114800" cy="2314575"/>
          </a:xfrm>
          <a:prstGeom prst="rect"/>
          <a:noFill/>
          <a:ln w="12700" cmpd="sng" cap="flat">
            <a:noFill/>
            <a:prstDash val="solid"/>
            <a:miter/>
          </a:ln>
        </p:spPr>
      </p:sp>
      <p:sp>
        <p:nvSpPr>
          <p:cNvPr id="11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88013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Object"/>
          <p:cNvSpPr>
            <a:spLocks noGrp="1"/>
          </p:cNvSpPr>
          <p:nvPr>
            <p:ph type="sldImg"/>
          </p:nvPr>
        </p:nvSpPr>
        <p:spPr>
          <a:xfrm rot="0">
            <a:off x="4038600" y="857250"/>
            <a:ext cx="4114800" cy="2314575"/>
          </a:xfrm>
          <a:prstGeom prst="rect"/>
          <a:noFill/>
          <a:ln w="12700" cmpd="sng" cap="flat">
            <a:noFill/>
            <a:prstDash val="solid"/>
            <a:miter/>
          </a:ln>
        </p:spPr>
      </p:sp>
      <p:sp>
        <p:nvSpPr>
          <p:cNvPr id="12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144628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Object"/>
          <p:cNvSpPr>
            <a:spLocks noGrp="1"/>
          </p:cNvSpPr>
          <p:nvPr>
            <p:ph type="sldImg"/>
          </p:nvPr>
        </p:nvSpPr>
        <p:spPr>
          <a:xfrm rot="0">
            <a:off x="4038600" y="857250"/>
            <a:ext cx="4114800" cy="2314575"/>
          </a:xfrm>
          <a:prstGeom prst="rect"/>
          <a:noFill/>
          <a:ln w="12700" cmpd="sng" cap="flat">
            <a:noFill/>
            <a:prstDash val="solid"/>
            <a:miter/>
          </a:ln>
        </p:spPr>
      </p:sp>
      <p:sp>
        <p:nvSpPr>
          <p:cNvPr id="13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57016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Object"/>
          <p:cNvSpPr>
            <a:spLocks noGrp="1"/>
          </p:cNvSpPr>
          <p:nvPr>
            <p:ph type="sldImg"/>
          </p:nvPr>
        </p:nvSpPr>
        <p:spPr>
          <a:xfrm rot="0">
            <a:off x="4038600" y="857250"/>
            <a:ext cx="4114800" cy="2314575"/>
          </a:xfrm>
          <a:prstGeom prst="rect"/>
          <a:noFill/>
          <a:ln w="12700" cmpd="sng" cap="flat">
            <a:noFill/>
            <a:prstDash val="solid"/>
            <a:miter/>
          </a:ln>
        </p:spPr>
      </p:sp>
      <p:sp>
        <p:nvSpPr>
          <p:cNvPr id="14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69201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5" name="Object"/>
          <p:cNvSpPr>
            <a:spLocks noGrp="1"/>
          </p:cNvSpPr>
          <p:nvPr>
            <p:ph type="sldImg"/>
          </p:nvPr>
        </p:nvSpPr>
        <p:spPr>
          <a:xfrm rot="0">
            <a:off x="4038600" y="857250"/>
            <a:ext cx="4114800" cy="2314575"/>
          </a:xfrm>
          <a:prstGeom prst="rect"/>
          <a:noFill/>
          <a:ln w="12700" cmpd="sng" cap="flat">
            <a:noFill/>
            <a:prstDash val="solid"/>
            <a:miter/>
          </a:ln>
        </p:spPr>
      </p:sp>
      <p:sp>
        <p:nvSpPr>
          <p:cNvPr id="156"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83447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7" name="Object"/>
          <p:cNvSpPr>
            <a:spLocks noGrp="1"/>
          </p:cNvSpPr>
          <p:nvPr>
            <p:ph type="sldImg"/>
          </p:nvPr>
        </p:nvSpPr>
        <p:spPr>
          <a:xfrm rot="0">
            <a:off x="4038600" y="857250"/>
            <a:ext cx="4114800" cy="2314575"/>
          </a:xfrm>
          <a:prstGeom prst="rect"/>
          <a:noFill/>
          <a:ln w="12700" cmpd="sng" cap="flat">
            <a:noFill/>
            <a:prstDash val="solid"/>
            <a:miter/>
          </a:ln>
        </p:spPr>
      </p:sp>
      <p:sp>
        <p:nvSpPr>
          <p:cNvPr id="16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52420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2" name="Object"/>
          <p:cNvSpPr>
            <a:spLocks noGrp="1"/>
          </p:cNvSpPr>
          <p:nvPr>
            <p:ph type="sldImg"/>
          </p:nvPr>
        </p:nvSpPr>
        <p:spPr>
          <a:xfrm rot="0">
            <a:off x="4038600" y="857250"/>
            <a:ext cx="4114800" cy="2314575"/>
          </a:xfrm>
          <a:prstGeom prst="rect"/>
          <a:noFill/>
          <a:ln w="12700" cmpd="sng" cap="flat">
            <a:noFill/>
            <a:prstDash val="solid"/>
            <a:miter/>
          </a:ln>
        </p:spPr>
      </p:sp>
      <p:sp>
        <p:nvSpPr>
          <p:cNvPr id="17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408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3973420"/>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960405"/>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33762306"/>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7573667"/>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5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5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5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5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5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5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61"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62"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endParaRPr lang="zh-CN" altLang="en-US">
              <a:solidFill>
                <a:srgbClr val="898989"/>
              </a:solidFill>
              <a:latin typeface="Calibri" pitchFamily="0" charset="0"/>
              <a:ea typeface="宋体" pitchFamily="0" charset="0"/>
              <a:cs typeface="Calibri" pitchFamily="0" charset="0"/>
            </a:endParaRPr>
          </a:p>
        </p:txBody>
      </p:sp>
      <p:sp>
        <p:nvSpPr>
          <p:cNvPr id="63"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0870635"/>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376512"/>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551295"/>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378297"/>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14467625"/>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66594743"/>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1295042"/>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82853603"/>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780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7702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Rahul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66</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&amp;ashru172426j01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66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76179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9"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8" name="Image"/>
          <p:cNvPicPr>
            <a:picLocks noChangeAspect="1"/>
          </p:cNvPicPr>
          <p:nvPr/>
        </p:nvPicPr>
        <p:blipFill>
          <a:blip r:embed="rId2" cstate="print"/>
          <a:stretch>
            <a:fillRect/>
          </a:stretch>
        </p:blipFill>
        <p:spPr>
          <a:xfrm rot="0">
            <a:off x="4705278" y="1362054"/>
            <a:ext cx="1989062" cy="4137914"/>
          </a:xfrm>
          <a:prstGeom prst="rect"/>
          <a:noFill/>
          <a:ln w="12700" cmpd="sng" cap="flat">
            <a:noFill/>
            <a:prstDash val="solid"/>
            <a:miter/>
          </a:ln>
        </p:spPr>
      </p:pic>
    </p:spTree>
    <p:extLst>
      <p:ext uri="{BB962C8B-B14F-4D97-AF65-F5344CB8AC3E}">
        <p14:creationId xmlns:p14="http://schemas.microsoft.com/office/powerpoint/2010/main" val="13565677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9"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0"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1"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2" name="Rectangle"/>
          <p:cNvSpPr>
            <a:spLocks/>
          </p:cNvSpPr>
          <p:nvPr/>
        </p:nvSpPr>
        <p:spPr>
          <a:xfrm rot="0">
            <a:off x="2851849" y="1483155"/>
            <a:ext cx="6335904" cy="481964"/>
          </a:xfrm>
          <a:prstGeom prst="rect"/>
          <a:noFill/>
          <a:ln w="12700" cmpd="sng" cap="flat">
            <a:noFill/>
            <a:prstDash val="solid"/>
            <a:miter/>
          </a:ln>
        </p:spPr>
      </p:sp>
      <p:sp>
        <p:nvSpPr>
          <p:cNvPr id="193" name="Rectangle"/>
          <p:cNvSpPr>
            <a:spLocks/>
          </p:cNvSpPr>
          <p:nvPr/>
        </p:nvSpPr>
        <p:spPr>
          <a:xfrm rot="0">
            <a:off x="5677494" y="3007132"/>
            <a:ext cx="857235" cy="386715"/>
          </a:xfrm>
          <a:prstGeom prst="rect"/>
          <a:noFill/>
          <a:ln w="12700" cmpd="sng" cap="flat">
            <a:noFill/>
            <a:prstDash val="solid"/>
            <a:miter/>
          </a:ln>
        </p:spPr>
      </p:sp>
      <p:sp>
        <p:nvSpPr>
          <p:cNvPr id="194" name="Rectangle"/>
          <p:cNvSpPr>
            <a:spLocks/>
          </p:cNvSpPr>
          <p:nvPr/>
        </p:nvSpPr>
        <p:spPr>
          <a:xfrm rot="0">
            <a:off x="1631243" y="1337207"/>
            <a:ext cx="9359858" cy="552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395769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Combination"/>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Text box"/>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Rectangle"/>
          <p:cNvSpPr>
            <a:spLocks/>
          </p:cNvSpPr>
          <p:nvPr/>
        </p:nvSpPr>
        <p:spPr>
          <a:xfrm rot="0">
            <a:off x="5667288" y="3017647"/>
            <a:ext cx="857235" cy="358140"/>
          </a:xfrm>
          <a:prstGeom prst="rect"/>
          <a:noFill/>
          <a:ln w="12700" cmpd="sng" cap="flat">
            <a:noFill/>
            <a:prstDash val="solid"/>
            <a:miter/>
          </a:ln>
        </p:spPr>
      </p:sp>
      <p:sp>
        <p:nvSpPr>
          <p:cNvPr id="85" name="Rectangle"/>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3631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Combination"/>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Combination"/>
          <p:cNvGrpSpPr>
            <a:grpSpLocks/>
          </p:cNvGrpSpPr>
          <p:nvPr/>
        </p:nvGrpSpPr>
        <p:grpSpPr>
          <a:xfrm>
            <a:off x="47625" y="3819523"/>
            <a:ext cx="4124324" cy="3009896"/>
            <a:chOff x="47625" y="3819523"/>
            <a:chExt cx="4124324" cy="3009896"/>
          </a:xfrm>
        </p:grpSpPr>
        <p:pic>
          <p:nvPicPr>
            <p:cNvPr id="105"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Text box"/>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415893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Text box"/>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7"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Rectangle"/>
          <p:cNvSpPr>
            <a:spLocks/>
          </p:cNvSpPr>
          <p:nvPr/>
        </p:nvSpPr>
        <p:spPr>
          <a:xfrm rot="0">
            <a:off x="1487770" y="1413647"/>
            <a:ext cx="10655837" cy="552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90445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Combination"/>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Text box"/>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Rectangle"/>
          <p:cNvSpPr>
            <a:spLocks/>
          </p:cNvSpPr>
          <p:nvPr/>
        </p:nvSpPr>
        <p:spPr>
          <a:xfrm rot="0">
            <a:off x="5667288" y="3008988"/>
            <a:ext cx="857235" cy="815339"/>
          </a:xfrm>
          <a:prstGeom prst="rect"/>
          <a:noFill/>
          <a:ln w="12700" cmpd="sng" cap="flat">
            <a:noFill/>
            <a:prstDash val="solid"/>
            <a:miter/>
          </a:ln>
        </p:spPr>
      </p:sp>
      <p:sp>
        <p:nvSpPr>
          <p:cNvPr id="131" name="Rectangle"/>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88361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Text box"/>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Rectangle"/>
          <p:cNvSpPr>
            <a:spLocks/>
          </p:cNvSpPr>
          <p:nvPr/>
        </p:nvSpPr>
        <p:spPr>
          <a:xfrm rot="0">
            <a:off x="3219944" y="1699392"/>
            <a:ext cx="5899185" cy="634365"/>
          </a:xfrm>
          <a:prstGeom prst="rect"/>
          <a:noFill/>
          <a:ln w="12700" cmpd="sng" cap="flat">
            <a:noFill/>
            <a:prstDash val="solid"/>
            <a:miter/>
          </a:ln>
        </p:spPr>
      </p:sp>
      <p:sp>
        <p:nvSpPr>
          <p:cNvPr id="142" name="Rectangle"/>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536547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Rectangle"/>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2674245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Rectangle"/>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63" name="Oval"/>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64" name="Rectangle"/>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65" name="Rectangle"/>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925829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Rectangle"/>
          <p:cNvSpPr>
            <a:spLocks/>
          </p:cNvSpPr>
          <p:nvPr/>
        </p:nvSpPr>
        <p:spPr>
          <a:xfrm rot="0">
            <a:off x="2491330" y="1702227"/>
            <a:ext cx="8135876"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029163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422</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2025-09-03T06:14:14Z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