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54ACB-D355-49B0-A7FD-B8EC22E2C1D8}">
          <p14:sldIdLst>
            <p14:sldId id="256"/>
            <p14:sldId id="257"/>
          </p14:sldIdLst>
        </p14:section>
        <p14:section name="Introduction" id="{5E891A2B-A4D8-4D34-866C-A6E16987EC3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to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42" y="168134"/>
            <a:ext cx="8915399" cy="1468800"/>
          </a:xfrm>
        </p:spPr>
        <p:txBody>
          <a:bodyPr anchor="t"/>
          <a:lstStyle/>
          <a:p>
            <a:r>
              <a:rPr lang="en-US" dirty="0" smtClean="0"/>
              <a:t>Sections to Cover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573" y="1263142"/>
            <a:ext cx="9426776" cy="5691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action="ppaction://hlinksldjump"/>
              </a:rPr>
              <a:t>Introduction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AngularJS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$http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Advanced 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End-to-End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22" y="0"/>
            <a:ext cx="8911687" cy="599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09" y="106465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AngularJS is a </a:t>
            </a:r>
            <a:r>
              <a:rPr lang="en-US" dirty="0" err="1" smtClean="0"/>
              <a:t>javascript</a:t>
            </a:r>
            <a:r>
              <a:rPr lang="en-US" dirty="0" smtClean="0"/>
              <a:t> MVC framework,</a:t>
            </a:r>
          </a:p>
          <a:p>
            <a:r>
              <a:rPr lang="en-US" dirty="0" smtClean="0"/>
              <a:t>Thus in order to understand AngularJS we need to first be clear about MVC,</a:t>
            </a:r>
          </a:p>
          <a:p>
            <a:r>
              <a:rPr lang="en-US" b="1" dirty="0" smtClean="0"/>
              <a:t>MVC</a:t>
            </a:r>
            <a:r>
              <a:rPr lang="en-US" dirty="0" smtClean="0"/>
              <a:t> is an architectural design pattern which divides an application into three distinct, modular parts 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u="sng" dirty="0" smtClean="0"/>
              <a:t>Model</a:t>
            </a:r>
            <a:r>
              <a:rPr lang="en-US" dirty="0" smtClean="0"/>
              <a:t> : Data behind the application, usually fetched from the server,</a:t>
            </a:r>
          </a:p>
          <a:p>
            <a:pPr>
              <a:buFont typeface="+mj-lt"/>
              <a:buAutoNum type="arabicPeriod"/>
            </a:pPr>
            <a:r>
              <a:rPr lang="en-US" u="sng" dirty="0" smtClean="0"/>
              <a:t>View</a:t>
            </a:r>
            <a:r>
              <a:rPr lang="en-US" dirty="0" smtClean="0"/>
              <a:t> : UI user sees and interacts with, generated based on the current model.</a:t>
            </a:r>
          </a:p>
          <a:p>
            <a:pPr>
              <a:buFont typeface="+mj-lt"/>
              <a:buAutoNum type="arabicPeriod"/>
            </a:pPr>
            <a:r>
              <a:rPr lang="en-US" u="sng" dirty="0" smtClean="0"/>
              <a:t>Controller</a:t>
            </a:r>
            <a:r>
              <a:rPr lang="en-US" dirty="0" smtClean="0"/>
              <a:t> : Business Logic and presentation layer, responsible for fetching data, decides how to present the model, which part to display, etc.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77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22" y="0"/>
            <a:ext cx="8911687" cy="137803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    	- </a:t>
            </a:r>
            <a:r>
              <a:rPr lang="en-US" sz="2800" dirty="0" smtClean="0"/>
              <a:t>AngularJS Philosophy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922" y="1914658"/>
            <a:ext cx="8915400" cy="46406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Data-Driven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Hello &lt;span&gt;{{name}}&lt;/span&gt;</a:t>
            </a:r>
          </a:p>
          <a:p>
            <a:r>
              <a:rPr lang="en-US" dirty="0" smtClean="0"/>
              <a:t>Declarative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Declare right in your html whatever you want to achieve 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&lt;tabs&gt;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title=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"Home"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Some content here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&lt;/tab&gt;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title=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"Profile"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type=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"text"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330099"/>
                </a:solidFill>
                <a:latin typeface="Ubuntu Mono"/>
              </a:rPr>
              <a:t>datepicker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ng-model=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</a:t>
            </a:r>
            <a:r>
              <a:rPr lang="en-US" altLang="en-US" dirty="0" err="1">
                <a:solidFill>
                  <a:srgbClr val="CC3300"/>
                </a:solidFill>
                <a:latin typeface="Ubuntu Mono"/>
              </a:rPr>
              <a:t>startDate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/&gt;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&lt;/tab&gt;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&lt;/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tabs&gt;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solidFill>
                  <a:schemeClr val="tx1"/>
                </a:solidFill>
              </a:rPr>
              <a:t>The entire </a:t>
            </a:r>
            <a:r>
              <a:rPr lang="en-US" altLang="en-US" sz="1500" dirty="0" smtClean="0">
                <a:solidFill>
                  <a:schemeClr val="tx1"/>
                </a:solidFill>
              </a:rPr>
              <a:t>is encapsulated and contained in one place, and any developer who wants to use a </a:t>
            </a:r>
            <a:r>
              <a:rPr lang="en-US" altLang="en-US" sz="1500" dirty="0" err="1" smtClean="0">
                <a:solidFill>
                  <a:schemeClr val="tx1"/>
                </a:solidFill>
              </a:rPr>
              <a:t>datepicker</a:t>
            </a:r>
            <a:r>
              <a:rPr lang="en-US" altLang="en-US" sz="1500" dirty="0" smtClean="0">
                <a:solidFill>
                  <a:schemeClr val="tx1"/>
                </a:solidFill>
              </a:rPr>
              <a:t> does not need to know what plugin is required, just use the directive.</a:t>
            </a:r>
            <a:endParaRPr lang="en-US" dirty="0" smtClean="0"/>
          </a:p>
          <a:p>
            <a:r>
              <a:rPr lang="en-US" dirty="0" smtClean="0"/>
              <a:t> Separate your Concerns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Extensible : Ability to create new </a:t>
            </a:r>
            <a:r>
              <a:rPr lang="en-US" smtClean="0"/>
              <a:t>custom directives</a:t>
            </a:r>
            <a:endParaRPr lang="en-US" dirty="0" smtClean="0"/>
          </a:p>
          <a:p>
            <a:r>
              <a:rPr lang="en-US" dirty="0" smtClean="0"/>
              <a:t>Test first, test again, keep 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239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Century Gothic</vt:lpstr>
      <vt:lpstr>Ubuntu Mono</vt:lpstr>
      <vt:lpstr>Wingdings</vt:lpstr>
      <vt:lpstr>Wingdings 3</vt:lpstr>
      <vt:lpstr>Wisp</vt:lpstr>
      <vt:lpstr>AngularJS</vt:lpstr>
      <vt:lpstr>Sections to Cover</vt:lpstr>
      <vt:lpstr>Introduction</vt:lpstr>
      <vt:lpstr>Introduction           - AngularJS Philosophy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Rahul Meghlan</dc:creator>
  <cp:lastModifiedBy>Rahul Meghlan</cp:lastModifiedBy>
  <cp:revision>8</cp:revision>
  <dcterms:created xsi:type="dcterms:W3CDTF">2015-12-27T08:44:37Z</dcterms:created>
  <dcterms:modified xsi:type="dcterms:W3CDTF">2015-12-27T11:08:51Z</dcterms:modified>
</cp:coreProperties>
</file>