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AE0C8-3BA1-4E8E-92CC-DD38059E4A48}" v="10" dt="2024-08-16T20:28:09.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225B5-D0F6-4A7E-9595-36D6166827E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255B8C5-FE6E-44B9-9A5A-5B635B23D8DA}">
      <dgm:prSet/>
      <dgm:spPr/>
      <dgm:t>
        <a:bodyPr/>
        <a:lstStyle/>
        <a:p>
          <a:r>
            <a:rPr lang="en-CA" baseline="0"/>
            <a:t>Research Questions</a:t>
          </a:r>
          <a:endParaRPr lang="en-US"/>
        </a:p>
      </dgm:t>
    </dgm:pt>
    <dgm:pt modelId="{0355200C-C713-4A50-8823-50D5BDAC5F20}" type="parTrans" cxnId="{64F55D31-F2FE-4E0A-9BB8-4573FD56B8C0}">
      <dgm:prSet/>
      <dgm:spPr/>
      <dgm:t>
        <a:bodyPr/>
        <a:lstStyle/>
        <a:p>
          <a:endParaRPr lang="en-US"/>
        </a:p>
      </dgm:t>
    </dgm:pt>
    <dgm:pt modelId="{DE595810-65DF-4576-B2A5-3C9A67F3E3E0}" type="sibTrans" cxnId="{64F55D31-F2FE-4E0A-9BB8-4573FD56B8C0}">
      <dgm:prSet/>
      <dgm:spPr/>
      <dgm:t>
        <a:bodyPr/>
        <a:lstStyle/>
        <a:p>
          <a:endParaRPr lang="en-US"/>
        </a:p>
      </dgm:t>
    </dgm:pt>
    <dgm:pt modelId="{845E071A-912C-4541-9629-C0B5D93FEDCD}">
      <dgm:prSet/>
      <dgm:spPr/>
      <dgm:t>
        <a:bodyPr/>
        <a:lstStyle/>
        <a:p>
          <a:r>
            <a:rPr lang="en-CA" baseline="0"/>
            <a:t>Project Summary</a:t>
          </a:r>
          <a:endParaRPr lang="en-US"/>
        </a:p>
      </dgm:t>
    </dgm:pt>
    <dgm:pt modelId="{B98F9B99-5574-49DF-9CBD-3D3CEA73B22E}" type="parTrans" cxnId="{EC670ED3-2299-43ED-8382-6DDF3CDBB95B}">
      <dgm:prSet/>
      <dgm:spPr/>
      <dgm:t>
        <a:bodyPr/>
        <a:lstStyle/>
        <a:p>
          <a:endParaRPr lang="en-US"/>
        </a:p>
      </dgm:t>
    </dgm:pt>
    <dgm:pt modelId="{D62FE819-36AA-4023-BD03-D8A6D9A726EA}" type="sibTrans" cxnId="{EC670ED3-2299-43ED-8382-6DDF3CDBB95B}">
      <dgm:prSet/>
      <dgm:spPr/>
      <dgm:t>
        <a:bodyPr/>
        <a:lstStyle/>
        <a:p>
          <a:endParaRPr lang="en-US"/>
        </a:p>
      </dgm:t>
    </dgm:pt>
    <dgm:pt modelId="{EE862E76-9D9D-4F08-B890-45F3F6A0443D}">
      <dgm:prSet/>
      <dgm:spPr/>
      <dgm:t>
        <a:bodyPr/>
        <a:lstStyle/>
        <a:p>
          <a:r>
            <a:rPr lang="en-CA" baseline="0"/>
            <a:t>Languages and Tools</a:t>
          </a:r>
          <a:endParaRPr lang="en-US"/>
        </a:p>
      </dgm:t>
    </dgm:pt>
    <dgm:pt modelId="{8CCCFD53-03C6-4D9D-BA1D-A36F39691672}" type="parTrans" cxnId="{D0D89E75-F12B-454C-9A20-5DADDA60E5A2}">
      <dgm:prSet/>
      <dgm:spPr/>
      <dgm:t>
        <a:bodyPr/>
        <a:lstStyle/>
        <a:p>
          <a:endParaRPr lang="en-US"/>
        </a:p>
      </dgm:t>
    </dgm:pt>
    <dgm:pt modelId="{324CA0D6-B571-4187-8C67-81A28BFCDB5A}" type="sibTrans" cxnId="{D0D89E75-F12B-454C-9A20-5DADDA60E5A2}">
      <dgm:prSet/>
      <dgm:spPr/>
      <dgm:t>
        <a:bodyPr/>
        <a:lstStyle/>
        <a:p>
          <a:endParaRPr lang="en-US"/>
        </a:p>
      </dgm:t>
    </dgm:pt>
    <dgm:pt modelId="{41FF7556-52A9-4F96-9FC7-C4E4D936CA37}">
      <dgm:prSet/>
      <dgm:spPr/>
      <dgm:t>
        <a:bodyPr/>
        <a:lstStyle/>
        <a:p>
          <a:r>
            <a:rPr lang="en-CA" baseline="0"/>
            <a:t>Database</a:t>
          </a:r>
          <a:endParaRPr lang="en-US"/>
        </a:p>
      </dgm:t>
    </dgm:pt>
    <dgm:pt modelId="{7AED2D01-F82E-46C6-AE90-1B7664301B80}" type="parTrans" cxnId="{C1E1AE26-0FF5-4DB5-8F62-4F955AC9D566}">
      <dgm:prSet/>
      <dgm:spPr/>
      <dgm:t>
        <a:bodyPr/>
        <a:lstStyle/>
        <a:p>
          <a:endParaRPr lang="en-US"/>
        </a:p>
      </dgm:t>
    </dgm:pt>
    <dgm:pt modelId="{33B3A0A0-9F82-49F7-AAE5-C7904F7B7734}" type="sibTrans" cxnId="{C1E1AE26-0FF5-4DB5-8F62-4F955AC9D566}">
      <dgm:prSet/>
      <dgm:spPr/>
      <dgm:t>
        <a:bodyPr/>
        <a:lstStyle/>
        <a:p>
          <a:endParaRPr lang="en-US"/>
        </a:p>
      </dgm:t>
    </dgm:pt>
    <dgm:pt modelId="{A9285154-EC24-4155-90C9-6E49D36CBAD4}">
      <dgm:prSet/>
      <dgm:spPr/>
      <dgm:t>
        <a:bodyPr/>
        <a:lstStyle/>
        <a:p>
          <a:r>
            <a:rPr lang="en-CA" baseline="0" dirty="0"/>
            <a:t>Fit Gap Analysis</a:t>
          </a:r>
          <a:endParaRPr lang="en-US" dirty="0"/>
        </a:p>
      </dgm:t>
    </dgm:pt>
    <dgm:pt modelId="{66A8DBF5-3ED2-4ED1-AD5A-CE481D08FC65}" type="parTrans" cxnId="{33E40460-3AD6-4677-94ED-CD15D10C810F}">
      <dgm:prSet/>
      <dgm:spPr/>
      <dgm:t>
        <a:bodyPr/>
        <a:lstStyle/>
        <a:p>
          <a:endParaRPr lang="en-US"/>
        </a:p>
      </dgm:t>
    </dgm:pt>
    <dgm:pt modelId="{D1B1C2DD-8A7B-4BFF-ABD3-F9D60B7A22F3}" type="sibTrans" cxnId="{33E40460-3AD6-4677-94ED-CD15D10C810F}">
      <dgm:prSet/>
      <dgm:spPr/>
      <dgm:t>
        <a:bodyPr/>
        <a:lstStyle/>
        <a:p>
          <a:endParaRPr lang="en-US"/>
        </a:p>
      </dgm:t>
    </dgm:pt>
    <dgm:pt modelId="{479CB055-D3C7-415B-A8EB-CAA7F27F5BC8}" type="pres">
      <dgm:prSet presAssocID="{88E225B5-D0F6-4A7E-9595-36D6166827E4}" presName="root" presStyleCnt="0">
        <dgm:presLayoutVars>
          <dgm:dir/>
          <dgm:resizeHandles val="exact"/>
        </dgm:presLayoutVars>
      </dgm:prSet>
      <dgm:spPr/>
    </dgm:pt>
    <dgm:pt modelId="{FD6F7DC0-43FA-4209-873F-297FD8C97865}" type="pres">
      <dgm:prSet presAssocID="{1255B8C5-FE6E-44B9-9A5A-5B635B23D8DA}" presName="compNode" presStyleCnt="0"/>
      <dgm:spPr/>
    </dgm:pt>
    <dgm:pt modelId="{5BD0B175-0B97-46D5-AAB0-1FF53556CADD}" type="pres">
      <dgm:prSet presAssocID="{1255B8C5-FE6E-44B9-9A5A-5B635B23D8DA}" presName="bgRect" presStyleLbl="bgShp" presStyleIdx="0" presStyleCnt="5"/>
      <dgm:spPr/>
    </dgm:pt>
    <dgm:pt modelId="{BAD6D4DD-E07C-462B-9B7B-3F86138129CE}" type="pres">
      <dgm:prSet presAssocID="{1255B8C5-FE6E-44B9-9A5A-5B635B23D8D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E7B47013-701D-46A1-A19C-5A04A2123AF6}" type="pres">
      <dgm:prSet presAssocID="{1255B8C5-FE6E-44B9-9A5A-5B635B23D8DA}" presName="spaceRect" presStyleCnt="0"/>
      <dgm:spPr/>
    </dgm:pt>
    <dgm:pt modelId="{74EF5216-2917-4A6B-997E-95F1A2B7FB78}" type="pres">
      <dgm:prSet presAssocID="{1255B8C5-FE6E-44B9-9A5A-5B635B23D8DA}" presName="parTx" presStyleLbl="revTx" presStyleIdx="0" presStyleCnt="5">
        <dgm:presLayoutVars>
          <dgm:chMax val="0"/>
          <dgm:chPref val="0"/>
        </dgm:presLayoutVars>
      </dgm:prSet>
      <dgm:spPr/>
    </dgm:pt>
    <dgm:pt modelId="{BFBA22CD-3043-4C00-88A1-67FC9FCA314D}" type="pres">
      <dgm:prSet presAssocID="{DE595810-65DF-4576-B2A5-3C9A67F3E3E0}" presName="sibTrans" presStyleCnt="0"/>
      <dgm:spPr/>
    </dgm:pt>
    <dgm:pt modelId="{A391FC37-16C5-41A7-A1BE-88BC95470598}" type="pres">
      <dgm:prSet presAssocID="{845E071A-912C-4541-9629-C0B5D93FEDCD}" presName="compNode" presStyleCnt="0"/>
      <dgm:spPr/>
    </dgm:pt>
    <dgm:pt modelId="{4A92EFB3-D387-4584-83F7-095A1D26911E}" type="pres">
      <dgm:prSet presAssocID="{845E071A-912C-4541-9629-C0B5D93FEDCD}" presName="bgRect" presStyleLbl="bgShp" presStyleIdx="1" presStyleCnt="5"/>
      <dgm:spPr/>
    </dgm:pt>
    <dgm:pt modelId="{75740636-4DC3-4614-969A-BC0C7434350E}" type="pres">
      <dgm:prSet presAssocID="{845E071A-912C-4541-9629-C0B5D93FED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349B696-80EF-423A-B603-CE00730CBFE9}" type="pres">
      <dgm:prSet presAssocID="{845E071A-912C-4541-9629-C0B5D93FEDCD}" presName="spaceRect" presStyleCnt="0"/>
      <dgm:spPr/>
    </dgm:pt>
    <dgm:pt modelId="{7B2F2462-51FE-4802-BC89-FF87AA33F36F}" type="pres">
      <dgm:prSet presAssocID="{845E071A-912C-4541-9629-C0B5D93FEDCD}" presName="parTx" presStyleLbl="revTx" presStyleIdx="1" presStyleCnt="5">
        <dgm:presLayoutVars>
          <dgm:chMax val="0"/>
          <dgm:chPref val="0"/>
        </dgm:presLayoutVars>
      </dgm:prSet>
      <dgm:spPr/>
    </dgm:pt>
    <dgm:pt modelId="{B4D42457-2EF8-43AA-8565-CDFF0103DF9F}" type="pres">
      <dgm:prSet presAssocID="{D62FE819-36AA-4023-BD03-D8A6D9A726EA}" presName="sibTrans" presStyleCnt="0"/>
      <dgm:spPr/>
    </dgm:pt>
    <dgm:pt modelId="{10392FA1-9B58-4548-B48E-EC8DD142ECF8}" type="pres">
      <dgm:prSet presAssocID="{EE862E76-9D9D-4F08-B890-45F3F6A0443D}" presName="compNode" presStyleCnt="0"/>
      <dgm:spPr/>
    </dgm:pt>
    <dgm:pt modelId="{85BA9104-0BCC-47B1-B7CC-0863F243C8F8}" type="pres">
      <dgm:prSet presAssocID="{EE862E76-9D9D-4F08-B890-45F3F6A0443D}" presName="bgRect" presStyleLbl="bgShp" presStyleIdx="2" presStyleCnt="5"/>
      <dgm:spPr/>
    </dgm:pt>
    <dgm:pt modelId="{50D51C04-0692-4F10-8631-B3F81E7CFF90}" type="pres">
      <dgm:prSet presAssocID="{EE862E76-9D9D-4F08-B890-45F3F6A044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BEA0A08E-CF93-491C-91D9-B2CFCE2D0B91}" type="pres">
      <dgm:prSet presAssocID="{EE862E76-9D9D-4F08-B890-45F3F6A0443D}" presName="spaceRect" presStyleCnt="0"/>
      <dgm:spPr/>
    </dgm:pt>
    <dgm:pt modelId="{5685C030-DE6F-482B-A521-C639BEB96D1E}" type="pres">
      <dgm:prSet presAssocID="{EE862E76-9D9D-4F08-B890-45F3F6A0443D}" presName="parTx" presStyleLbl="revTx" presStyleIdx="2" presStyleCnt="5">
        <dgm:presLayoutVars>
          <dgm:chMax val="0"/>
          <dgm:chPref val="0"/>
        </dgm:presLayoutVars>
      </dgm:prSet>
      <dgm:spPr/>
    </dgm:pt>
    <dgm:pt modelId="{62C22E7D-A7AC-47EE-8C94-A4CB47F10F59}" type="pres">
      <dgm:prSet presAssocID="{324CA0D6-B571-4187-8C67-81A28BFCDB5A}" presName="sibTrans" presStyleCnt="0"/>
      <dgm:spPr/>
    </dgm:pt>
    <dgm:pt modelId="{F61C1EC7-73AB-49EA-BD26-D740D04556EC}" type="pres">
      <dgm:prSet presAssocID="{41FF7556-52A9-4F96-9FC7-C4E4D936CA37}" presName="compNode" presStyleCnt="0"/>
      <dgm:spPr/>
    </dgm:pt>
    <dgm:pt modelId="{8EA8DF1A-67D4-46F8-8574-D0BEF0C19308}" type="pres">
      <dgm:prSet presAssocID="{41FF7556-52A9-4F96-9FC7-C4E4D936CA37}" presName="bgRect" presStyleLbl="bgShp" presStyleIdx="3" presStyleCnt="5"/>
      <dgm:spPr/>
    </dgm:pt>
    <dgm:pt modelId="{CA9CA583-64ED-4CB7-9A92-66361FCD357E}" type="pres">
      <dgm:prSet presAssocID="{41FF7556-52A9-4F96-9FC7-C4E4D936CA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C7402526-A658-48B4-8B23-78638AF675B9}" type="pres">
      <dgm:prSet presAssocID="{41FF7556-52A9-4F96-9FC7-C4E4D936CA37}" presName="spaceRect" presStyleCnt="0"/>
      <dgm:spPr/>
    </dgm:pt>
    <dgm:pt modelId="{A8AFB13D-EE52-423F-851E-57D719502597}" type="pres">
      <dgm:prSet presAssocID="{41FF7556-52A9-4F96-9FC7-C4E4D936CA37}" presName="parTx" presStyleLbl="revTx" presStyleIdx="3" presStyleCnt="5">
        <dgm:presLayoutVars>
          <dgm:chMax val="0"/>
          <dgm:chPref val="0"/>
        </dgm:presLayoutVars>
      </dgm:prSet>
      <dgm:spPr/>
    </dgm:pt>
    <dgm:pt modelId="{2A926F51-14ED-4642-870E-AC4A969133BE}" type="pres">
      <dgm:prSet presAssocID="{33B3A0A0-9F82-49F7-AAE5-C7904F7B7734}" presName="sibTrans" presStyleCnt="0"/>
      <dgm:spPr/>
    </dgm:pt>
    <dgm:pt modelId="{566DA336-4C73-43A1-B5D2-F228625F4AB1}" type="pres">
      <dgm:prSet presAssocID="{A9285154-EC24-4155-90C9-6E49D36CBAD4}" presName="compNode" presStyleCnt="0"/>
      <dgm:spPr/>
    </dgm:pt>
    <dgm:pt modelId="{CC665E11-3B85-4BBF-A99C-2B39E98689F1}" type="pres">
      <dgm:prSet presAssocID="{A9285154-EC24-4155-90C9-6E49D36CBAD4}" presName="bgRect" presStyleLbl="bgShp" presStyleIdx="4" presStyleCnt="5"/>
      <dgm:spPr/>
    </dgm:pt>
    <dgm:pt modelId="{C9F84E16-5880-4EAD-A683-92FD4E3B61EC}" type="pres">
      <dgm:prSet presAssocID="{A9285154-EC24-4155-90C9-6E49D36CBA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C4C605AA-0ED9-44A4-BF6A-9FC82FF35E9E}" type="pres">
      <dgm:prSet presAssocID="{A9285154-EC24-4155-90C9-6E49D36CBAD4}" presName="spaceRect" presStyleCnt="0"/>
      <dgm:spPr/>
    </dgm:pt>
    <dgm:pt modelId="{14818164-A4B8-4F6C-93A8-D8980F2A75F6}" type="pres">
      <dgm:prSet presAssocID="{A9285154-EC24-4155-90C9-6E49D36CBAD4}" presName="parTx" presStyleLbl="revTx" presStyleIdx="4" presStyleCnt="5">
        <dgm:presLayoutVars>
          <dgm:chMax val="0"/>
          <dgm:chPref val="0"/>
        </dgm:presLayoutVars>
      </dgm:prSet>
      <dgm:spPr/>
    </dgm:pt>
  </dgm:ptLst>
  <dgm:cxnLst>
    <dgm:cxn modelId="{6D8BC101-D939-42FD-8326-A3AE1CB05FA2}" type="presOf" srcId="{A9285154-EC24-4155-90C9-6E49D36CBAD4}" destId="{14818164-A4B8-4F6C-93A8-D8980F2A75F6}" srcOrd="0" destOrd="0" presId="urn:microsoft.com/office/officeart/2018/2/layout/IconVerticalSolidList"/>
    <dgm:cxn modelId="{A7CCBE13-5E43-41AD-9A70-D5FE4C843F76}" type="presOf" srcId="{88E225B5-D0F6-4A7E-9595-36D6166827E4}" destId="{479CB055-D3C7-415B-A8EB-CAA7F27F5BC8}" srcOrd="0" destOrd="0" presId="urn:microsoft.com/office/officeart/2018/2/layout/IconVerticalSolidList"/>
    <dgm:cxn modelId="{C1E1AE26-0FF5-4DB5-8F62-4F955AC9D566}" srcId="{88E225B5-D0F6-4A7E-9595-36D6166827E4}" destId="{41FF7556-52A9-4F96-9FC7-C4E4D936CA37}" srcOrd="3" destOrd="0" parTransId="{7AED2D01-F82E-46C6-AE90-1B7664301B80}" sibTransId="{33B3A0A0-9F82-49F7-AAE5-C7904F7B7734}"/>
    <dgm:cxn modelId="{64F55D31-F2FE-4E0A-9BB8-4573FD56B8C0}" srcId="{88E225B5-D0F6-4A7E-9595-36D6166827E4}" destId="{1255B8C5-FE6E-44B9-9A5A-5B635B23D8DA}" srcOrd="0" destOrd="0" parTransId="{0355200C-C713-4A50-8823-50D5BDAC5F20}" sibTransId="{DE595810-65DF-4576-B2A5-3C9A67F3E3E0}"/>
    <dgm:cxn modelId="{33E40460-3AD6-4677-94ED-CD15D10C810F}" srcId="{88E225B5-D0F6-4A7E-9595-36D6166827E4}" destId="{A9285154-EC24-4155-90C9-6E49D36CBAD4}" srcOrd="4" destOrd="0" parTransId="{66A8DBF5-3ED2-4ED1-AD5A-CE481D08FC65}" sibTransId="{D1B1C2DD-8A7B-4BFF-ABD3-F9D60B7A22F3}"/>
    <dgm:cxn modelId="{435D7468-8780-4AE4-94EB-633C292BE035}" type="presOf" srcId="{845E071A-912C-4541-9629-C0B5D93FEDCD}" destId="{7B2F2462-51FE-4802-BC89-FF87AA33F36F}" srcOrd="0" destOrd="0" presId="urn:microsoft.com/office/officeart/2018/2/layout/IconVerticalSolidList"/>
    <dgm:cxn modelId="{409A0F6D-F58F-4FA9-8AEE-32176E337F3C}" type="presOf" srcId="{41FF7556-52A9-4F96-9FC7-C4E4D936CA37}" destId="{A8AFB13D-EE52-423F-851E-57D719502597}" srcOrd="0" destOrd="0" presId="urn:microsoft.com/office/officeart/2018/2/layout/IconVerticalSolidList"/>
    <dgm:cxn modelId="{D0D89E75-F12B-454C-9A20-5DADDA60E5A2}" srcId="{88E225B5-D0F6-4A7E-9595-36D6166827E4}" destId="{EE862E76-9D9D-4F08-B890-45F3F6A0443D}" srcOrd="2" destOrd="0" parTransId="{8CCCFD53-03C6-4D9D-BA1D-A36F39691672}" sibTransId="{324CA0D6-B571-4187-8C67-81A28BFCDB5A}"/>
    <dgm:cxn modelId="{A6B4B98A-088C-4BF0-AEE3-5355AEBAD189}" type="presOf" srcId="{1255B8C5-FE6E-44B9-9A5A-5B635B23D8DA}" destId="{74EF5216-2917-4A6B-997E-95F1A2B7FB78}" srcOrd="0" destOrd="0" presId="urn:microsoft.com/office/officeart/2018/2/layout/IconVerticalSolidList"/>
    <dgm:cxn modelId="{F3ABEAAA-2C88-4B08-A7C3-9189F92E1C52}" type="presOf" srcId="{EE862E76-9D9D-4F08-B890-45F3F6A0443D}" destId="{5685C030-DE6F-482B-A521-C639BEB96D1E}" srcOrd="0" destOrd="0" presId="urn:microsoft.com/office/officeart/2018/2/layout/IconVerticalSolidList"/>
    <dgm:cxn modelId="{EC670ED3-2299-43ED-8382-6DDF3CDBB95B}" srcId="{88E225B5-D0F6-4A7E-9595-36D6166827E4}" destId="{845E071A-912C-4541-9629-C0B5D93FEDCD}" srcOrd="1" destOrd="0" parTransId="{B98F9B99-5574-49DF-9CBD-3D3CEA73B22E}" sibTransId="{D62FE819-36AA-4023-BD03-D8A6D9A726EA}"/>
    <dgm:cxn modelId="{89885D6D-61EB-4C13-A3E1-B9A10675E510}" type="presParOf" srcId="{479CB055-D3C7-415B-A8EB-CAA7F27F5BC8}" destId="{FD6F7DC0-43FA-4209-873F-297FD8C97865}" srcOrd="0" destOrd="0" presId="urn:microsoft.com/office/officeart/2018/2/layout/IconVerticalSolidList"/>
    <dgm:cxn modelId="{F9A35046-4B3E-4DD0-8BE7-EE1DF2EECF15}" type="presParOf" srcId="{FD6F7DC0-43FA-4209-873F-297FD8C97865}" destId="{5BD0B175-0B97-46D5-AAB0-1FF53556CADD}" srcOrd="0" destOrd="0" presId="urn:microsoft.com/office/officeart/2018/2/layout/IconVerticalSolidList"/>
    <dgm:cxn modelId="{48792C58-1044-4711-BE2D-5CE4251A0641}" type="presParOf" srcId="{FD6F7DC0-43FA-4209-873F-297FD8C97865}" destId="{BAD6D4DD-E07C-462B-9B7B-3F86138129CE}" srcOrd="1" destOrd="0" presId="urn:microsoft.com/office/officeart/2018/2/layout/IconVerticalSolidList"/>
    <dgm:cxn modelId="{D5E2EE6E-19C9-4ED1-8658-D0DF588277B7}" type="presParOf" srcId="{FD6F7DC0-43FA-4209-873F-297FD8C97865}" destId="{E7B47013-701D-46A1-A19C-5A04A2123AF6}" srcOrd="2" destOrd="0" presId="urn:microsoft.com/office/officeart/2018/2/layout/IconVerticalSolidList"/>
    <dgm:cxn modelId="{24C1364D-BED8-4FB6-A7DF-E6486C1015D8}" type="presParOf" srcId="{FD6F7DC0-43FA-4209-873F-297FD8C97865}" destId="{74EF5216-2917-4A6B-997E-95F1A2B7FB78}" srcOrd="3" destOrd="0" presId="urn:microsoft.com/office/officeart/2018/2/layout/IconVerticalSolidList"/>
    <dgm:cxn modelId="{2EFC8F16-E7B7-4D0F-831D-E4109FE66EDC}" type="presParOf" srcId="{479CB055-D3C7-415B-A8EB-CAA7F27F5BC8}" destId="{BFBA22CD-3043-4C00-88A1-67FC9FCA314D}" srcOrd="1" destOrd="0" presId="urn:microsoft.com/office/officeart/2018/2/layout/IconVerticalSolidList"/>
    <dgm:cxn modelId="{56117248-04A5-4B6B-9DBD-1127DC08F426}" type="presParOf" srcId="{479CB055-D3C7-415B-A8EB-CAA7F27F5BC8}" destId="{A391FC37-16C5-41A7-A1BE-88BC95470598}" srcOrd="2" destOrd="0" presId="urn:microsoft.com/office/officeart/2018/2/layout/IconVerticalSolidList"/>
    <dgm:cxn modelId="{BC721B2A-C6EE-4E80-8A4F-57EAC4528ECC}" type="presParOf" srcId="{A391FC37-16C5-41A7-A1BE-88BC95470598}" destId="{4A92EFB3-D387-4584-83F7-095A1D26911E}" srcOrd="0" destOrd="0" presId="urn:microsoft.com/office/officeart/2018/2/layout/IconVerticalSolidList"/>
    <dgm:cxn modelId="{F24F39D6-60C3-4E7E-A563-B38FBD5DB681}" type="presParOf" srcId="{A391FC37-16C5-41A7-A1BE-88BC95470598}" destId="{75740636-4DC3-4614-969A-BC0C7434350E}" srcOrd="1" destOrd="0" presId="urn:microsoft.com/office/officeart/2018/2/layout/IconVerticalSolidList"/>
    <dgm:cxn modelId="{47BBE720-31A4-43D7-9D6F-CF0419F37EC4}" type="presParOf" srcId="{A391FC37-16C5-41A7-A1BE-88BC95470598}" destId="{3349B696-80EF-423A-B603-CE00730CBFE9}" srcOrd="2" destOrd="0" presId="urn:microsoft.com/office/officeart/2018/2/layout/IconVerticalSolidList"/>
    <dgm:cxn modelId="{C92CCBE1-531B-440C-86E0-11FE7CF7E157}" type="presParOf" srcId="{A391FC37-16C5-41A7-A1BE-88BC95470598}" destId="{7B2F2462-51FE-4802-BC89-FF87AA33F36F}" srcOrd="3" destOrd="0" presId="urn:microsoft.com/office/officeart/2018/2/layout/IconVerticalSolidList"/>
    <dgm:cxn modelId="{A6904D8D-FDCB-4F12-A36F-A6D1FEEC38D0}" type="presParOf" srcId="{479CB055-D3C7-415B-A8EB-CAA7F27F5BC8}" destId="{B4D42457-2EF8-43AA-8565-CDFF0103DF9F}" srcOrd="3" destOrd="0" presId="urn:microsoft.com/office/officeart/2018/2/layout/IconVerticalSolidList"/>
    <dgm:cxn modelId="{90BFF457-270A-4C4A-BCDC-BD3583044813}" type="presParOf" srcId="{479CB055-D3C7-415B-A8EB-CAA7F27F5BC8}" destId="{10392FA1-9B58-4548-B48E-EC8DD142ECF8}" srcOrd="4" destOrd="0" presId="urn:microsoft.com/office/officeart/2018/2/layout/IconVerticalSolidList"/>
    <dgm:cxn modelId="{50244992-0FA4-42C9-AE8A-E4FC133BCCC5}" type="presParOf" srcId="{10392FA1-9B58-4548-B48E-EC8DD142ECF8}" destId="{85BA9104-0BCC-47B1-B7CC-0863F243C8F8}" srcOrd="0" destOrd="0" presId="urn:microsoft.com/office/officeart/2018/2/layout/IconVerticalSolidList"/>
    <dgm:cxn modelId="{55C69FA4-4431-4965-A997-CFE142A3E70C}" type="presParOf" srcId="{10392FA1-9B58-4548-B48E-EC8DD142ECF8}" destId="{50D51C04-0692-4F10-8631-B3F81E7CFF90}" srcOrd="1" destOrd="0" presId="urn:microsoft.com/office/officeart/2018/2/layout/IconVerticalSolidList"/>
    <dgm:cxn modelId="{5C1533DC-F26B-46AF-B0CC-A8793F63789C}" type="presParOf" srcId="{10392FA1-9B58-4548-B48E-EC8DD142ECF8}" destId="{BEA0A08E-CF93-491C-91D9-B2CFCE2D0B91}" srcOrd="2" destOrd="0" presId="urn:microsoft.com/office/officeart/2018/2/layout/IconVerticalSolidList"/>
    <dgm:cxn modelId="{AC16A155-1F32-428C-81C4-FFFFE7A2635F}" type="presParOf" srcId="{10392FA1-9B58-4548-B48E-EC8DD142ECF8}" destId="{5685C030-DE6F-482B-A521-C639BEB96D1E}" srcOrd="3" destOrd="0" presId="urn:microsoft.com/office/officeart/2018/2/layout/IconVerticalSolidList"/>
    <dgm:cxn modelId="{5BFEAA35-68C7-4621-B867-CE098980DE5D}" type="presParOf" srcId="{479CB055-D3C7-415B-A8EB-CAA7F27F5BC8}" destId="{62C22E7D-A7AC-47EE-8C94-A4CB47F10F59}" srcOrd="5" destOrd="0" presId="urn:microsoft.com/office/officeart/2018/2/layout/IconVerticalSolidList"/>
    <dgm:cxn modelId="{ED71FCFC-7216-4403-AFF5-05DB342C37AE}" type="presParOf" srcId="{479CB055-D3C7-415B-A8EB-CAA7F27F5BC8}" destId="{F61C1EC7-73AB-49EA-BD26-D740D04556EC}" srcOrd="6" destOrd="0" presId="urn:microsoft.com/office/officeart/2018/2/layout/IconVerticalSolidList"/>
    <dgm:cxn modelId="{7EF25FF2-7481-41D6-B0B3-B0F1DFB619A9}" type="presParOf" srcId="{F61C1EC7-73AB-49EA-BD26-D740D04556EC}" destId="{8EA8DF1A-67D4-46F8-8574-D0BEF0C19308}" srcOrd="0" destOrd="0" presId="urn:microsoft.com/office/officeart/2018/2/layout/IconVerticalSolidList"/>
    <dgm:cxn modelId="{A36B77DA-25E0-4170-AD77-C852F73025C7}" type="presParOf" srcId="{F61C1EC7-73AB-49EA-BD26-D740D04556EC}" destId="{CA9CA583-64ED-4CB7-9A92-66361FCD357E}" srcOrd="1" destOrd="0" presId="urn:microsoft.com/office/officeart/2018/2/layout/IconVerticalSolidList"/>
    <dgm:cxn modelId="{DEBBA20B-D0CD-4D45-90BB-38E7B69736AF}" type="presParOf" srcId="{F61C1EC7-73AB-49EA-BD26-D740D04556EC}" destId="{C7402526-A658-48B4-8B23-78638AF675B9}" srcOrd="2" destOrd="0" presId="urn:microsoft.com/office/officeart/2018/2/layout/IconVerticalSolidList"/>
    <dgm:cxn modelId="{C54CC2EF-1A4C-4560-A193-3A465ECBB4B7}" type="presParOf" srcId="{F61C1EC7-73AB-49EA-BD26-D740D04556EC}" destId="{A8AFB13D-EE52-423F-851E-57D719502597}" srcOrd="3" destOrd="0" presId="urn:microsoft.com/office/officeart/2018/2/layout/IconVerticalSolidList"/>
    <dgm:cxn modelId="{57CAD6F2-5DC8-4F93-8F2B-ED390F6FC45F}" type="presParOf" srcId="{479CB055-D3C7-415B-A8EB-CAA7F27F5BC8}" destId="{2A926F51-14ED-4642-870E-AC4A969133BE}" srcOrd="7" destOrd="0" presId="urn:microsoft.com/office/officeart/2018/2/layout/IconVerticalSolidList"/>
    <dgm:cxn modelId="{5E1423B5-740B-47E8-9605-620CC365BBD7}" type="presParOf" srcId="{479CB055-D3C7-415B-A8EB-CAA7F27F5BC8}" destId="{566DA336-4C73-43A1-B5D2-F228625F4AB1}" srcOrd="8" destOrd="0" presId="urn:microsoft.com/office/officeart/2018/2/layout/IconVerticalSolidList"/>
    <dgm:cxn modelId="{4B6D6F1A-1FBF-4F12-B115-467BCB4E8E89}" type="presParOf" srcId="{566DA336-4C73-43A1-B5D2-F228625F4AB1}" destId="{CC665E11-3B85-4BBF-A99C-2B39E98689F1}" srcOrd="0" destOrd="0" presId="urn:microsoft.com/office/officeart/2018/2/layout/IconVerticalSolidList"/>
    <dgm:cxn modelId="{3462FB89-3DBE-4B58-8708-53D8E2BAFC1B}" type="presParOf" srcId="{566DA336-4C73-43A1-B5D2-F228625F4AB1}" destId="{C9F84E16-5880-4EAD-A683-92FD4E3B61EC}" srcOrd="1" destOrd="0" presId="urn:microsoft.com/office/officeart/2018/2/layout/IconVerticalSolidList"/>
    <dgm:cxn modelId="{27D44912-D82C-484A-A300-C1E2D4A36B04}" type="presParOf" srcId="{566DA336-4C73-43A1-B5D2-F228625F4AB1}" destId="{C4C605AA-0ED9-44A4-BF6A-9FC82FF35E9E}" srcOrd="2" destOrd="0" presId="urn:microsoft.com/office/officeart/2018/2/layout/IconVerticalSolidList"/>
    <dgm:cxn modelId="{6E6CF854-0A21-4132-8FD5-09C5BAC9D992}" type="presParOf" srcId="{566DA336-4C73-43A1-B5D2-F228625F4AB1}" destId="{14818164-A4B8-4F6C-93A8-D8980F2A75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74B31-06C5-40D0-A7A1-DAF136DD08BB}"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3D1FD91-FFCD-4E77-98E8-2C915705F9AF}">
      <dgm:prSet/>
      <dgm:spPr/>
      <dgm:t>
        <a:bodyPr/>
        <a:lstStyle/>
        <a:p>
          <a:r>
            <a:rPr lang="en-CA" dirty="0"/>
            <a:t>A company XYZ is looking for a dashboard where they want to analyse the </a:t>
          </a:r>
          <a:r>
            <a:rPr lang="en-US" i="0" dirty="0"/>
            <a:t>trends in intentional homicide and violent crime rates, providing valuable insights for policymakers, researchers, and the public. Our team got the skill set and what it takes to deliver the solution. Our team is well-equipped to effectively carry out the data collection, storage, and presentation tasks outlined in the project requirements, thanks to our unique blend of analytical skills and technological expertise.</a:t>
          </a:r>
          <a:endParaRPr lang="en-US" dirty="0"/>
        </a:p>
      </dgm:t>
    </dgm:pt>
    <dgm:pt modelId="{985FC91F-CF0F-47A7-AD08-607A5604C344}" type="parTrans" cxnId="{E7141C04-D00A-4E88-BF0E-D874415D19A5}">
      <dgm:prSet/>
      <dgm:spPr/>
      <dgm:t>
        <a:bodyPr/>
        <a:lstStyle/>
        <a:p>
          <a:endParaRPr lang="en-US"/>
        </a:p>
      </dgm:t>
    </dgm:pt>
    <dgm:pt modelId="{C144E17F-DAD3-498D-ACFB-FA4CBB12DE25}" type="sibTrans" cxnId="{E7141C04-D00A-4E88-BF0E-D874415D19A5}">
      <dgm:prSet/>
      <dgm:spPr/>
      <dgm:t>
        <a:bodyPr/>
        <a:lstStyle/>
        <a:p>
          <a:endParaRPr lang="en-US"/>
        </a:p>
      </dgm:t>
    </dgm:pt>
    <dgm:pt modelId="{57C8CD47-BC50-4ACD-B14F-3BB60172AC23}">
      <dgm:prSet/>
      <dgm:spPr/>
      <dgm:t>
        <a:bodyPr/>
        <a:lstStyle/>
        <a:p>
          <a:r>
            <a:rPr lang="en-CA"/>
            <a:t>Objective -  </a:t>
          </a:r>
          <a:r>
            <a:rPr lang="en-US"/>
            <a:t>Build a web application that can show real-time latest crime data that has been retrieved from wikipedia. Make sure that a scheduled batch task updates the database with the most recent information every 24 hours.</a:t>
          </a:r>
        </a:p>
      </dgm:t>
    </dgm:pt>
    <dgm:pt modelId="{DCEDE2BC-FD5E-47B3-96BD-4D2408CBF9FA}" type="parTrans" cxnId="{16C8053F-221B-4A21-B6E4-65CC0C9361CB}">
      <dgm:prSet/>
      <dgm:spPr/>
      <dgm:t>
        <a:bodyPr/>
        <a:lstStyle/>
        <a:p>
          <a:endParaRPr lang="en-US"/>
        </a:p>
      </dgm:t>
    </dgm:pt>
    <dgm:pt modelId="{5EE01B96-25E8-4F61-B9E0-9C259B38A2A3}" type="sibTrans" cxnId="{16C8053F-221B-4A21-B6E4-65CC0C9361CB}">
      <dgm:prSet/>
      <dgm:spPr/>
      <dgm:t>
        <a:bodyPr/>
        <a:lstStyle/>
        <a:p>
          <a:endParaRPr lang="en-US"/>
        </a:p>
      </dgm:t>
    </dgm:pt>
    <dgm:pt modelId="{312D88DB-5F0D-479E-887D-C0DA4A1063B2}" type="pres">
      <dgm:prSet presAssocID="{C0F74B31-06C5-40D0-A7A1-DAF136DD08BB}" presName="root" presStyleCnt="0">
        <dgm:presLayoutVars>
          <dgm:dir/>
          <dgm:resizeHandles val="exact"/>
        </dgm:presLayoutVars>
      </dgm:prSet>
      <dgm:spPr/>
    </dgm:pt>
    <dgm:pt modelId="{5291CF80-EB7F-47E2-AE4E-6B4F3A8341B2}" type="pres">
      <dgm:prSet presAssocID="{23D1FD91-FFCD-4E77-98E8-2C915705F9AF}" presName="compNode" presStyleCnt="0"/>
      <dgm:spPr/>
    </dgm:pt>
    <dgm:pt modelId="{74958863-AB89-4783-BDD4-B257C70DD00F}" type="pres">
      <dgm:prSet presAssocID="{23D1FD91-FFCD-4E77-98E8-2C915705F9AF}" presName="bgRect" presStyleLbl="bgShp" presStyleIdx="0" presStyleCnt="2"/>
      <dgm:spPr/>
    </dgm:pt>
    <dgm:pt modelId="{2612D67A-E968-4496-A5AB-D4FE133DD278}" type="pres">
      <dgm:prSet presAssocID="{23D1FD91-FFCD-4E77-98E8-2C915705F9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2668DE90-F3C2-468F-84A7-D0D10EA30726}" type="pres">
      <dgm:prSet presAssocID="{23D1FD91-FFCD-4E77-98E8-2C915705F9AF}" presName="spaceRect" presStyleCnt="0"/>
      <dgm:spPr/>
    </dgm:pt>
    <dgm:pt modelId="{BFCF6744-3311-4CDD-8170-E8956E8B2824}" type="pres">
      <dgm:prSet presAssocID="{23D1FD91-FFCD-4E77-98E8-2C915705F9AF}" presName="parTx" presStyleLbl="revTx" presStyleIdx="0" presStyleCnt="2">
        <dgm:presLayoutVars>
          <dgm:chMax val="0"/>
          <dgm:chPref val="0"/>
        </dgm:presLayoutVars>
      </dgm:prSet>
      <dgm:spPr/>
    </dgm:pt>
    <dgm:pt modelId="{44079554-F206-49D8-854A-DA409256D01C}" type="pres">
      <dgm:prSet presAssocID="{C144E17F-DAD3-498D-ACFB-FA4CBB12DE25}" presName="sibTrans" presStyleCnt="0"/>
      <dgm:spPr/>
    </dgm:pt>
    <dgm:pt modelId="{138329E2-D451-4820-8572-160200A3E4E2}" type="pres">
      <dgm:prSet presAssocID="{57C8CD47-BC50-4ACD-B14F-3BB60172AC23}" presName="compNode" presStyleCnt="0"/>
      <dgm:spPr/>
    </dgm:pt>
    <dgm:pt modelId="{7A2625C1-CAE5-43F3-A568-C788026F9E8F}" type="pres">
      <dgm:prSet presAssocID="{57C8CD47-BC50-4ACD-B14F-3BB60172AC23}" presName="bgRect" presStyleLbl="bgShp" presStyleIdx="1" presStyleCnt="2"/>
      <dgm:spPr/>
    </dgm:pt>
    <dgm:pt modelId="{584DB341-7B67-4A97-829C-15549B6300B6}" type="pres">
      <dgm:prSet presAssocID="{57C8CD47-BC50-4ACD-B14F-3BB60172AC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4013E8C-5121-4EA0-B628-3CBCDA75C646}" type="pres">
      <dgm:prSet presAssocID="{57C8CD47-BC50-4ACD-B14F-3BB60172AC23}" presName="spaceRect" presStyleCnt="0"/>
      <dgm:spPr/>
    </dgm:pt>
    <dgm:pt modelId="{2656A66E-5FAD-4584-9190-72368C815638}" type="pres">
      <dgm:prSet presAssocID="{57C8CD47-BC50-4ACD-B14F-3BB60172AC23}" presName="parTx" presStyleLbl="revTx" presStyleIdx="1" presStyleCnt="2">
        <dgm:presLayoutVars>
          <dgm:chMax val="0"/>
          <dgm:chPref val="0"/>
        </dgm:presLayoutVars>
      </dgm:prSet>
      <dgm:spPr/>
    </dgm:pt>
  </dgm:ptLst>
  <dgm:cxnLst>
    <dgm:cxn modelId="{E7141C04-D00A-4E88-BF0E-D874415D19A5}" srcId="{C0F74B31-06C5-40D0-A7A1-DAF136DD08BB}" destId="{23D1FD91-FFCD-4E77-98E8-2C915705F9AF}" srcOrd="0" destOrd="0" parTransId="{985FC91F-CF0F-47A7-AD08-607A5604C344}" sibTransId="{C144E17F-DAD3-498D-ACFB-FA4CBB12DE25}"/>
    <dgm:cxn modelId="{9D2C8B2C-6B4C-4403-AAAC-B31034547AF6}" type="presOf" srcId="{23D1FD91-FFCD-4E77-98E8-2C915705F9AF}" destId="{BFCF6744-3311-4CDD-8170-E8956E8B2824}" srcOrd="0" destOrd="0" presId="urn:microsoft.com/office/officeart/2018/2/layout/IconVerticalSolidList"/>
    <dgm:cxn modelId="{16C8053F-221B-4A21-B6E4-65CC0C9361CB}" srcId="{C0F74B31-06C5-40D0-A7A1-DAF136DD08BB}" destId="{57C8CD47-BC50-4ACD-B14F-3BB60172AC23}" srcOrd="1" destOrd="0" parTransId="{DCEDE2BC-FD5E-47B3-96BD-4D2408CBF9FA}" sibTransId="{5EE01B96-25E8-4F61-B9E0-9C259B38A2A3}"/>
    <dgm:cxn modelId="{FFE927A3-D9E8-44E6-953E-562D9890E2FF}" type="presOf" srcId="{57C8CD47-BC50-4ACD-B14F-3BB60172AC23}" destId="{2656A66E-5FAD-4584-9190-72368C815638}" srcOrd="0" destOrd="0" presId="urn:microsoft.com/office/officeart/2018/2/layout/IconVerticalSolidList"/>
    <dgm:cxn modelId="{7C7B7EB9-E40E-4ACA-876A-4A2F35C1FFD1}" type="presOf" srcId="{C0F74B31-06C5-40D0-A7A1-DAF136DD08BB}" destId="{312D88DB-5F0D-479E-887D-C0DA4A1063B2}" srcOrd="0" destOrd="0" presId="urn:microsoft.com/office/officeart/2018/2/layout/IconVerticalSolidList"/>
    <dgm:cxn modelId="{C5F0AABD-2CDF-49AF-8050-7422EFE01C7F}" type="presParOf" srcId="{312D88DB-5F0D-479E-887D-C0DA4A1063B2}" destId="{5291CF80-EB7F-47E2-AE4E-6B4F3A8341B2}" srcOrd="0" destOrd="0" presId="urn:microsoft.com/office/officeart/2018/2/layout/IconVerticalSolidList"/>
    <dgm:cxn modelId="{35F7E4A3-3C50-45CD-A3CC-8FEC2F2B75CC}" type="presParOf" srcId="{5291CF80-EB7F-47E2-AE4E-6B4F3A8341B2}" destId="{74958863-AB89-4783-BDD4-B257C70DD00F}" srcOrd="0" destOrd="0" presId="urn:microsoft.com/office/officeart/2018/2/layout/IconVerticalSolidList"/>
    <dgm:cxn modelId="{121A4FED-094D-4528-912C-FA0828F448A6}" type="presParOf" srcId="{5291CF80-EB7F-47E2-AE4E-6B4F3A8341B2}" destId="{2612D67A-E968-4496-A5AB-D4FE133DD278}" srcOrd="1" destOrd="0" presId="urn:microsoft.com/office/officeart/2018/2/layout/IconVerticalSolidList"/>
    <dgm:cxn modelId="{DF30992D-5A8A-41F9-B095-551B4A474AD5}" type="presParOf" srcId="{5291CF80-EB7F-47E2-AE4E-6B4F3A8341B2}" destId="{2668DE90-F3C2-468F-84A7-D0D10EA30726}" srcOrd="2" destOrd="0" presId="urn:microsoft.com/office/officeart/2018/2/layout/IconVerticalSolidList"/>
    <dgm:cxn modelId="{42A0BA04-2779-4251-867E-558C2E71AB6C}" type="presParOf" srcId="{5291CF80-EB7F-47E2-AE4E-6B4F3A8341B2}" destId="{BFCF6744-3311-4CDD-8170-E8956E8B2824}" srcOrd="3" destOrd="0" presId="urn:microsoft.com/office/officeart/2018/2/layout/IconVerticalSolidList"/>
    <dgm:cxn modelId="{810841C9-2298-462E-8172-B5081D170724}" type="presParOf" srcId="{312D88DB-5F0D-479E-887D-C0DA4A1063B2}" destId="{44079554-F206-49D8-854A-DA409256D01C}" srcOrd="1" destOrd="0" presId="urn:microsoft.com/office/officeart/2018/2/layout/IconVerticalSolidList"/>
    <dgm:cxn modelId="{3A0FDA56-CA77-428E-B0D5-D1B00F1F5608}" type="presParOf" srcId="{312D88DB-5F0D-479E-887D-C0DA4A1063B2}" destId="{138329E2-D451-4820-8572-160200A3E4E2}" srcOrd="2" destOrd="0" presId="urn:microsoft.com/office/officeart/2018/2/layout/IconVerticalSolidList"/>
    <dgm:cxn modelId="{FB118E81-1CAE-418F-A0E0-8807E6F1B9C8}" type="presParOf" srcId="{138329E2-D451-4820-8572-160200A3E4E2}" destId="{7A2625C1-CAE5-43F3-A568-C788026F9E8F}" srcOrd="0" destOrd="0" presId="urn:microsoft.com/office/officeart/2018/2/layout/IconVerticalSolidList"/>
    <dgm:cxn modelId="{88EE4CA0-21E4-41E0-994B-043B09D361C3}" type="presParOf" srcId="{138329E2-D451-4820-8572-160200A3E4E2}" destId="{584DB341-7B67-4A97-829C-15549B6300B6}" srcOrd="1" destOrd="0" presId="urn:microsoft.com/office/officeart/2018/2/layout/IconVerticalSolidList"/>
    <dgm:cxn modelId="{5BF1A1B2-E3B5-44C0-8EBE-113A9387225A}" type="presParOf" srcId="{138329E2-D451-4820-8572-160200A3E4E2}" destId="{C4013E8C-5121-4EA0-B628-3CBCDA75C646}" srcOrd="2" destOrd="0" presId="urn:microsoft.com/office/officeart/2018/2/layout/IconVerticalSolidList"/>
    <dgm:cxn modelId="{7FD515B4-1467-4BF2-9A0B-4953DFFA4D4D}" type="presParOf" srcId="{138329E2-D451-4820-8572-160200A3E4E2}" destId="{2656A66E-5FAD-4584-9190-72368C8156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5756F-CE9E-4C71-BC62-394D5BFF2FFD}"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en-US"/>
        </a:p>
      </dgm:t>
    </dgm:pt>
    <dgm:pt modelId="{3C3023B0-1E20-46D0-A7A2-33CB3F18DC5B}">
      <dgm:prSet/>
      <dgm:spPr>
        <a:solidFill>
          <a:schemeClr val="tx2">
            <a:lumMod val="50000"/>
            <a:lumOff val="50000"/>
          </a:schemeClr>
        </a:solidFill>
      </dgm:spPr>
      <dgm:t>
        <a:bodyPr/>
        <a:lstStyle/>
        <a:p>
          <a:r>
            <a:rPr lang="en-US" dirty="0"/>
            <a:t>Fetch</a:t>
          </a:r>
        </a:p>
      </dgm:t>
    </dgm:pt>
    <dgm:pt modelId="{21FFF9DD-0B71-43A6-A079-693E219EF93A}" type="parTrans" cxnId="{DC8DF66D-C4C4-44B5-9B64-1DB32CBCB181}">
      <dgm:prSet/>
      <dgm:spPr/>
      <dgm:t>
        <a:bodyPr/>
        <a:lstStyle/>
        <a:p>
          <a:endParaRPr lang="en-US"/>
        </a:p>
      </dgm:t>
    </dgm:pt>
    <dgm:pt modelId="{1A2A56D0-CE0F-4959-8771-5D54EFD1CB67}" type="sibTrans" cxnId="{DC8DF66D-C4C4-44B5-9B64-1DB32CBCB181}">
      <dgm:prSet/>
      <dgm:spPr/>
      <dgm:t>
        <a:bodyPr/>
        <a:lstStyle/>
        <a:p>
          <a:endParaRPr lang="en-US"/>
        </a:p>
      </dgm:t>
    </dgm:pt>
    <dgm:pt modelId="{F0666B33-C5BA-4A8C-B02F-C93AA7D00F00}">
      <dgm:prSet/>
      <dgm:spPr>
        <a:solidFill>
          <a:schemeClr val="tx2">
            <a:lumMod val="25000"/>
            <a:lumOff val="75000"/>
            <a:alpha val="90000"/>
          </a:schemeClr>
        </a:solidFill>
      </dgm:spPr>
      <dgm:t>
        <a:bodyPr/>
        <a:lstStyle/>
        <a:p>
          <a:r>
            <a:rPr lang="en-US" dirty="0"/>
            <a:t>Fetch real-time crime data.</a:t>
          </a:r>
        </a:p>
      </dgm:t>
    </dgm:pt>
    <dgm:pt modelId="{747E33A6-E7DD-49FF-9D88-9B17DC035505}" type="parTrans" cxnId="{89554241-678B-4E84-8959-871BE1F3E560}">
      <dgm:prSet/>
      <dgm:spPr/>
      <dgm:t>
        <a:bodyPr/>
        <a:lstStyle/>
        <a:p>
          <a:endParaRPr lang="en-US"/>
        </a:p>
      </dgm:t>
    </dgm:pt>
    <dgm:pt modelId="{56F6B34F-5B12-4BF5-B9EB-736E48EC40D7}" type="sibTrans" cxnId="{89554241-678B-4E84-8959-871BE1F3E560}">
      <dgm:prSet/>
      <dgm:spPr/>
      <dgm:t>
        <a:bodyPr/>
        <a:lstStyle/>
        <a:p>
          <a:endParaRPr lang="en-US"/>
        </a:p>
      </dgm:t>
    </dgm:pt>
    <dgm:pt modelId="{5B22E290-6E04-474C-A9A7-5F42E1F1C66C}">
      <dgm:prSet/>
      <dgm:spPr>
        <a:solidFill>
          <a:schemeClr val="tx2">
            <a:lumMod val="50000"/>
            <a:lumOff val="50000"/>
          </a:schemeClr>
        </a:solidFill>
      </dgm:spPr>
      <dgm:t>
        <a:bodyPr/>
        <a:lstStyle/>
        <a:p>
          <a:r>
            <a:rPr lang="en-US"/>
            <a:t>Store</a:t>
          </a:r>
        </a:p>
      </dgm:t>
    </dgm:pt>
    <dgm:pt modelId="{C5AD4BE3-86E2-40E5-BEDE-38BFAA048910}" type="parTrans" cxnId="{FA23FFD3-8269-4A8E-B0FE-FA16DF5BDE19}">
      <dgm:prSet/>
      <dgm:spPr/>
      <dgm:t>
        <a:bodyPr/>
        <a:lstStyle/>
        <a:p>
          <a:endParaRPr lang="en-US"/>
        </a:p>
      </dgm:t>
    </dgm:pt>
    <dgm:pt modelId="{E17F08A0-F895-4D28-82A1-6C0695867041}" type="sibTrans" cxnId="{FA23FFD3-8269-4A8E-B0FE-FA16DF5BDE19}">
      <dgm:prSet/>
      <dgm:spPr/>
      <dgm:t>
        <a:bodyPr/>
        <a:lstStyle/>
        <a:p>
          <a:endParaRPr lang="en-US"/>
        </a:p>
      </dgm:t>
    </dgm:pt>
    <dgm:pt modelId="{04BC1015-B164-4E58-A9C7-91FAE4551E2F}">
      <dgm:prSet/>
      <dgm:spPr>
        <a:solidFill>
          <a:schemeClr val="tx2">
            <a:lumMod val="25000"/>
            <a:lumOff val="75000"/>
            <a:alpha val="90000"/>
          </a:schemeClr>
        </a:solidFill>
      </dgm:spPr>
      <dgm:t>
        <a:bodyPr/>
        <a:lstStyle/>
        <a:p>
          <a:r>
            <a:rPr lang="en-US" dirty="0"/>
            <a:t>Store data in cloud firebase database.</a:t>
          </a:r>
        </a:p>
      </dgm:t>
    </dgm:pt>
    <dgm:pt modelId="{779F5363-D9FA-4B10-943C-A6394B3245A8}" type="parTrans" cxnId="{4A6639B0-9FBB-4CFB-A1BB-557E1BB94E54}">
      <dgm:prSet/>
      <dgm:spPr/>
      <dgm:t>
        <a:bodyPr/>
        <a:lstStyle/>
        <a:p>
          <a:endParaRPr lang="en-US"/>
        </a:p>
      </dgm:t>
    </dgm:pt>
    <dgm:pt modelId="{51548989-C6F8-44AA-AAFE-50616529F05F}" type="sibTrans" cxnId="{4A6639B0-9FBB-4CFB-A1BB-557E1BB94E54}">
      <dgm:prSet/>
      <dgm:spPr/>
      <dgm:t>
        <a:bodyPr/>
        <a:lstStyle/>
        <a:p>
          <a:endParaRPr lang="en-US"/>
        </a:p>
      </dgm:t>
    </dgm:pt>
    <dgm:pt modelId="{3494A377-F514-43D2-9838-BD8D217F7D18}">
      <dgm:prSet/>
      <dgm:spPr>
        <a:solidFill>
          <a:schemeClr val="tx2">
            <a:lumMod val="50000"/>
            <a:lumOff val="50000"/>
          </a:schemeClr>
        </a:solidFill>
      </dgm:spPr>
      <dgm:t>
        <a:bodyPr/>
        <a:lstStyle/>
        <a:p>
          <a:r>
            <a:rPr lang="en-US" dirty="0"/>
            <a:t>Display</a:t>
          </a:r>
        </a:p>
      </dgm:t>
    </dgm:pt>
    <dgm:pt modelId="{AAAC5249-4030-4D03-9A89-1BD1F02D4647}" type="parTrans" cxnId="{8544D74D-98AD-49F9-9E7F-B12C49FCFC69}">
      <dgm:prSet/>
      <dgm:spPr/>
      <dgm:t>
        <a:bodyPr/>
        <a:lstStyle/>
        <a:p>
          <a:endParaRPr lang="en-US"/>
        </a:p>
      </dgm:t>
    </dgm:pt>
    <dgm:pt modelId="{5B0687C1-F178-43B9-877E-E1FA1E860856}" type="sibTrans" cxnId="{8544D74D-98AD-49F9-9E7F-B12C49FCFC69}">
      <dgm:prSet/>
      <dgm:spPr/>
      <dgm:t>
        <a:bodyPr/>
        <a:lstStyle/>
        <a:p>
          <a:endParaRPr lang="en-US"/>
        </a:p>
      </dgm:t>
    </dgm:pt>
    <dgm:pt modelId="{02BD73E1-6E22-42E2-B897-ABE8FB652E4E}">
      <dgm:prSet/>
      <dgm:spPr>
        <a:solidFill>
          <a:schemeClr val="tx2">
            <a:lumMod val="25000"/>
            <a:lumOff val="75000"/>
            <a:alpha val="90000"/>
          </a:schemeClr>
        </a:solidFill>
      </dgm:spPr>
      <dgm:t>
        <a:bodyPr/>
        <a:lstStyle/>
        <a:p>
          <a:r>
            <a:rPr lang="en-US"/>
            <a:t>Display data on web application.</a:t>
          </a:r>
        </a:p>
      </dgm:t>
    </dgm:pt>
    <dgm:pt modelId="{481ACED7-DAB8-4457-A76D-560D5F8B3069}" type="parTrans" cxnId="{513338C4-9EE1-4AED-A9A5-695A200863B9}">
      <dgm:prSet/>
      <dgm:spPr/>
      <dgm:t>
        <a:bodyPr/>
        <a:lstStyle/>
        <a:p>
          <a:endParaRPr lang="en-US"/>
        </a:p>
      </dgm:t>
    </dgm:pt>
    <dgm:pt modelId="{D8E8F2FF-6225-4F5A-B7AB-C49B53547285}" type="sibTrans" cxnId="{513338C4-9EE1-4AED-A9A5-695A200863B9}">
      <dgm:prSet/>
      <dgm:spPr/>
      <dgm:t>
        <a:bodyPr/>
        <a:lstStyle/>
        <a:p>
          <a:endParaRPr lang="en-US"/>
        </a:p>
      </dgm:t>
    </dgm:pt>
    <dgm:pt modelId="{E452DCFC-89DD-428B-AD94-8020B5B009A4}">
      <dgm:prSet/>
      <dgm:spPr>
        <a:solidFill>
          <a:schemeClr val="tx2">
            <a:lumMod val="50000"/>
            <a:lumOff val="50000"/>
          </a:schemeClr>
        </a:solidFill>
      </dgm:spPr>
      <dgm:t>
        <a:bodyPr/>
        <a:lstStyle/>
        <a:p>
          <a:r>
            <a:rPr lang="en-US" dirty="0"/>
            <a:t>Build</a:t>
          </a:r>
        </a:p>
      </dgm:t>
    </dgm:pt>
    <dgm:pt modelId="{5C2634FB-3A77-483F-8F96-E39827729B1F}" type="parTrans" cxnId="{5F8B12B1-1F4C-4CA6-A569-1DA4C66FC277}">
      <dgm:prSet/>
      <dgm:spPr/>
      <dgm:t>
        <a:bodyPr/>
        <a:lstStyle/>
        <a:p>
          <a:endParaRPr lang="en-US"/>
        </a:p>
      </dgm:t>
    </dgm:pt>
    <dgm:pt modelId="{E1A56AC6-1CC2-430A-A41E-F96F15B7BAA3}" type="sibTrans" cxnId="{5F8B12B1-1F4C-4CA6-A569-1DA4C66FC277}">
      <dgm:prSet/>
      <dgm:spPr/>
      <dgm:t>
        <a:bodyPr/>
        <a:lstStyle/>
        <a:p>
          <a:endParaRPr lang="en-US"/>
        </a:p>
      </dgm:t>
    </dgm:pt>
    <dgm:pt modelId="{F9EF9DF0-E410-4D8E-9816-9156AD02BC17}">
      <dgm:prSet/>
      <dgm:spPr>
        <a:solidFill>
          <a:schemeClr val="tx2">
            <a:lumMod val="25000"/>
            <a:lumOff val="75000"/>
            <a:alpha val="90000"/>
          </a:schemeClr>
        </a:solidFill>
      </dgm:spPr>
      <dgm:t>
        <a:bodyPr/>
        <a:lstStyle/>
        <a:p>
          <a:r>
            <a:rPr lang="en-US"/>
            <a:t>Build an API for Data Access.</a:t>
          </a:r>
        </a:p>
      </dgm:t>
    </dgm:pt>
    <dgm:pt modelId="{CBF18C15-4EEC-4DFE-946A-33BE4457CE64}" type="parTrans" cxnId="{DA6E65CA-0B03-41D4-9939-72D7040EAAB2}">
      <dgm:prSet/>
      <dgm:spPr/>
      <dgm:t>
        <a:bodyPr/>
        <a:lstStyle/>
        <a:p>
          <a:endParaRPr lang="en-US"/>
        </a:p>
      </dgm:t>
    </dgm:pt>
    <dgm:pt modelId="{98A22447-06A7-4A19-A0D6-7ECEC3F0C40E}" type="sibTrans" cxnId="{DA6E65CA-0B03-41D4-9939-72D7040EAAB2}">
      <dgm:prSet/>
      <dgm:spPr/>
      <dgm:t>
        <a:bodyPr/>
        <a:lstStyle/>
        <a:p>
          <a:endParaRPr lang="en-US"/>
        </a:p>
      </dgm:t>
    </dgm:pt>
    <dgm:pt modelId="{E91DD457-139F-4816-A346-6633243EDC09}">
      <dgm:prSet/>
      <dgm:spPr>
        <a:solidFill>
          <a:schemeClr val="tx2">
            <a:lumMod val="50000"/>
            <a:lumOff val="50000"/>
          </a:schemeClr>
        </a:solidFill>
      </dgm:spPr>
      <dgm:t>
        <a:bodyPr/>
        <a:lstStyle/>
        <a:p>
          <a:r>
            <a:rPr lang="en-US" dirty="0"/>
            <a:t>Conduct</a:t>
          </a:r>
        </a:p>
      </dgm:t>
    </dgm:pt>
    <dgm:pt modelId="{8D280F5F-F0D0-4E98-AEEC-6B65D6713740}" type="parTrans" cxnId="{7E68B0D8-8D46-4F6E-8891-B003DCCAD10B}">
      <dgm:prSet/>
      <dgm:spPr/>
      <dgm:t>
        <a:bodyPr/>
        <a:lstStyle/>
        <a:p>
          <a:endParaRPr lang="en-US"/>
        </a:p>
      </dgm:t>
    </dgm:pt>
    <dgm:pt modelId="{7B3C97EF-A0EF-4BEC-9BD5-FF75BAC226DC}" type="sibTrans" cxnId="{7E68B0D8-8D46-4F6E-8891-B003DCCAD10B}">
      <dgm:prSet/>
      <dgm:spPr/>
      <dgm:t>
        <a:bodyPr/>
        <a:lstStyle/>
        <a:p>
          <a:endParaRPr lang="en-US"/>
        </a:p>
      </dgm:t>
    </dgm:pt>
    <dgm:pt modelId="{42C7EDB8-73D3-4B6C-B15A-CC097E4708DC}">
      <dgm:prSet/>
      <dgm:spPr>
        <a:solidFill>
          <a:schemeClr val="tx2">
            <a:lumMod val="25000"/>
            <a:lumOff val="75000"/>
            <a:alpha val="90000"/>
          </a:schemeClr>
        </a:solidFill>
      </dgm:spPr>
      <dgm:t>
        <a:bodyPr/>
        <a:lstStyle/>
        <a:p>
          <a:r>
            <a:rPr lang="en-US" dirty="0"/>
            <a:t>Conduct the Analysis.</a:t>
          </a:r>
        </a:p>
      </dgm:t>
    </dgm:pt>
    <dgm:pt modelId="{543ADEA5-AEA0-40B6-8AE1-B66B2D9F57DB}" type="parTrans" cxnId="{FB8A78AF-B75D-46DF-AD9C-A6680D3CEFDB}">
      <dgm:prSet/>
      <dgm:spPr/>
      <dgm:t>
        <a:bodyPr/>
        <a:lstStyle/>
        <a:p>
          <a:endParaRPr lang="en-US"/>
        </a:p>
      </dgm:t>
    </dgm:pt>
    <dgm:pt modelId="{D6ED87F6-8627-4C08-BF5A-0EDDC891BBB0}" type="sibTrans" cxnId="{FB8A78AF-B75D-46DF-AD9C-A6680D3CEFDB}">
      <dgm:prSet/>
      <dgm:spPr/>
      <dgm:t>
        <a:bodyPr/>
        <a:lstStyle/>
        <a:p>
          <a:endParaRPr lang="en-US"/>
        </a:p>
      </dgm:t>
    </dgm:pt>
    <dgm:pt modelId="{B1251E9C-5D6F-479C-88EE-0E00121BB48E}" type="pres">
      <dgm:prSet presAssocID="{8D95756F-CE9E-4C71-BC62-394D5BFF2FFD}" presName="Name0" presStyleCnt="0">
        <dgm:presLayoutVars>
          <dgm:chMax/>
          <dgm:chPref/>
          <dgm:dir/>
          <dgm:animLvl val="lvl"/>
        </dgm:presLayoutVars>
      </dgm:prSet>
      <dgm:spPr/>
    </dgm:pt>
    <dgm:pt modelId="{6A2B79EB-0949-47D1-B79A-BA317F58413A}" type="pres">
      <dgm:prSet presAssocID="{3C3023B0-1E20-46D0-A7A2-33CB3F18DC5B}" presName="composite" presStyleCnt="0"/>
      <dgm:spPr/>
    </dgm:pt>
    <dgm:pt modelId="{A8912DC7-33B0-41F3-999A-F75F89BBC108}" type="pres">
      <dgm:prSet presAssocID="{3C3023B0-1E20-46D0-A7A2-33CB3F18DC5B}" presName="Parent1" presStyleLbl="node1" presStyleIdx="0" presStyleCnt="10">
        <dgm:presLayoutVars>
          <dgm:chMax val="1"/>
          <dgm:chPref val="1"/>
          <dgm:bulletEnabled val="1"/>
        </dgm:presLayoutVars>
      </dgm:prSet>
      <dgm:spPr/>
    </dgm:pt>
    <dgm:pt modelId="{B2E73E88-BAD7-40EF-B378-A8FA1B0666CD}" type="pres">
      <dgm:prSet presAssocID="{3C3023B0-1E20-46D0-A7A2-33CB3F18DC5B}" presName="Childtext1" presStyleLbl="revTx" presStyleIdx="0" presStyleCnt="5">
        <dgm:presLayoutVars>
          <dgm:chMax val="0"/>
          <dgm:chPref val="0"/>
          <dgm:bulletEnabled val="1"/>
        </dgm:presLayoutVars>
      </dgm:prSet>
      <dgm:spPr/>
    </dgm:pt>
    <dgm:pt modelId="{F5BB3990-EA95-427A-996E-DBFFF0FAC3B6}" type="pres">
      <dgm:prSet presAssocID="{3C3023B0-1E20-46D0-A7A2-33CB3F18DC5B}" presName="BalanceSpacing" presStyleCnt="0"/>
      <dgm:spPr/>
    </dgm:pt>
    <dgm:pt modelId="{1F6F664F-645C-411F-B54A-0DF801FEFD41}" type="pres">
      <dgm:prSet presAssocID="{3C3023B0-1E20-46D0-A7A2-33CB3F18DC5B}" presName="BalanceSpacing1" presStyleCnt="0"/>
      <dgm:spPr/>
    </dgm:pt>
    <dgm:pt modelId="{79A5BAFB-C8AD-48D9-9BB4-4FC85C4E8F2F}" type="pres">
      <dgm:prSet presAssocID="{1A2A56D0-CE0F-4959-8771-5D54EFD1CB67}" presName="Accent1Text" presStyleLbl="node1" presStyleIdx="1" presStyleCnt="10"/>
      <dgm:spPr/>
    </dgm:pt>
    <dgm:pt modelId="{E1194C74-BCF0-404D-B8DA-D89ECDFFA7AF}" type="pres">
      <dgm:prSet presAssocID="{1A2A56D0-CE0F-4959-8771-5D54EFD1CB67}" presName="spaceBetweenRectangles" presStyleCnt="0"/>
      <dgm:spPr/>
    </dgm:pt>
    <dgm:pt modelId="{DBB1C1B6-B4C3-43A3-A7AD-FDAB5B7BA051}" type="pres">
      <dgm:prSet presAssocID="{5B22E290-6E04-474C-A9A7-5F42E1F1C66C}" presName="composite" presStyleCnt="0"/>
      <dgm:spPr/>
    </dgm:pt>
    <dgm:pt modelId="{B7175C14-C08D-4907-A29B-AB746A3DF354}" type="pres">
      <dgm:prSet presAssocID="{5B22E290-6E04-474C-A9A7-5F42E1F1C66C}" presName="Parent1" presStyleLbl="node1" presStyleIdx="2" presStyleCnt="10">
        <dgm:presLayoutVars>
          <dgm:chMax val="1"/>
          <dgm:chPref val="1"/>
          <dgm:bulletEnabled val="1"/>
        </dgm:presLayoutVars>
      </dgm:prSet>
      <dgm:spPr/>
    </dgm:pt>
    <dgm:pt modelId="{617CC147-3BF3-47B3-B93A-03569F573C9E}" type="pres">
      <dgm:prSet presAssocID="{5B22E290-6E04-474C-A9A7-5F42E1F1C66C}" presName="Childtext1" presStyleLbl="revTx" presStyleIdx="1" presStyleCnt="5">
        <dgm:presLayoutVars>
          <dgm:chMax val="0"/>
          <dgm:chPref val="0"/>
          <dgm:bulletEnabled val="1"/>
        </dgm:presLayoutVars>
      </dgm:prSet>
      <dgm:spPr/>
    </dgm:pt>
    <dgm:pt modelId="{FCD2895F-2E05-471E-AC04-64C3B5104C6C}" type="pres">
      <dgm:prSet presAssocID="{5B22E290-6E04-474C-A9A7-5F42E1F1C66C}" presName="BalanceSpacing" presStyleCnt="0"/>
      <dgm:spPr/>
    </dgm:pt>
    <dgm:pt modelId="{92611694-AB1A-4AE2-AFA6-BDBE1D4E4D56}" type="pres">
      <dgm:prSet presAssocID="{5B22E290-6E04-474C-A9A7-5F42E1F1C66C}" presName="BalanceSpacing1" presStyleCnt="0"/>
      <dgm:spPr/>
    </dgm:pt>
    <dgm:pt modelId="{D0D01002-97D3-43D6-8715-F0E0C884EC47}" type="pres">
      <dgm:prSet presAssocID="{E17F08A0-F895-4D28-82A1-6C0695867041}" presName="Accent1Text" presStyleLbl="node1" presStyleIdx="3" presStyleCnt="10"/>
      <dgm:spPr/>
    </dgm:pt>
    <dgm:pt modelId="{53CE0717-80CE-4DFF-A89B-43352C1BDF21}" type="pres">
      <dgm:prSet presAssocID="{E17F08A0-F895-4D28-82A1-6C0695867041}" presName="spaceBetweenRectangles" presStyleCnt="0"/>
      <dgm:spPr/>
    </dgm:pt>
    <dgm:pt modelId="{FDA83BBA-95AC-4DF5-AB76-2FD834E52C00}" type="pres">
      <dgm:prSet presAssocID="{3494A377-F514-43D2-9838-BD8D217F7D18}" presName="composite" presStyleCnt="0"/>
      <dgm:spPr/>
    </dgm:pt>
    <dgm:pt modelId="{05E16298-E67D-41E4-9228-A4A755EA5818}" type="pres">
      <dgm:prSet presAssocID="{3494A377-F514-43D2-9838-BD8D217F7D18}" presName="Parent1" presStyleLbl="node1" presStyleIdx="4" presStyleCnt="10">
        <dgm:presLayoutVars>
          <dgm:chMax val="1"/>
          <dgm:chPref val="1"/>
          <dgm:bulletEnabled val="1"/>
        </dgm:presLayoutVars>
      </dgm:prSet>
      <dgm:spPr/>
    </dgm:pt>
    <dgm:pt modelId="{35FCBE78-B526-4AE5-93F8-112EDF996358}" type="pres">
      <dgm:prSet presAssocID="{3494A377-F514-43D2-9838-BD8D217F7D18}" presName="Childtext1" presStyleLbl="revTx" presStyleIdx="2" presStyleCnt="5">
        <dgm:presLayoutVars>
          <dgm:chMax val="0"/>
          <dgm:chPref val="0"/>
          <dgm:bulletEnabled val="1"/>
        </dgm:presLayoutVars>
      </dgm:prSet>
      <dgm:spPr/>
    </dgm:pt>
    <dgm:pt modelId="{26FC859E-67AD-45DA-A602-4DF0F7815CF7}" type="pres">
      <dgm:prSet presAssocID="{3494A377-F514-43D2-9838-BD8D217F7D18}" presName="BalanceSpacing" presStyleCnt="0"/>
      <dgm:spPr/>
    </dgm:pt>
    <dgm:pt modelId="{B9E3C1F0-9DA5-485E-B48B-ED0893D29C7D}" type="pres">
      <dgm:prSet presAssocID="{3494A377-F514-43D2-9838-BD8D217F7D18}" presName="BalanceSpacing1" presStyleCnt="0"/>
      <dgm:spPr/>
    </dgm:pt>
    <dgm:pt modelId="{D0091E0B-9D1C-4F88-98E0-0E7AFB2F5CF6}" type="pres">
      <dgm:prSet presAssocID="{5B0687C1-F178-43B9-877E-E1FA1E860856}" presName="Accent1Text" presStyleLbl="node1" presStyleIdx="5" presStyleCnt="10"/>
      <dgm:spPr/>
    </dgm:pt>
    <dgm:pt modelId="{B1C10BD8-C7DA-4CCC-82BE-DA5F5B36D29E}" type="pres">
      <dgm:prSet presAssocID="{5B0687C1-F178-43B9-877E-E1FA1E860856}" presName="spaceBetweenRectangles" presStyleCnt="0"/>
      <dgm:spPr/>
    </dgm:pt>
    <dgm:pt modelId="{2D7C8B0C-3658-47E5-86F6-77CFB276B220}" type="pres">
      <dgm:prSet presAssocID="{E452DCFC-89DD-428B-AD94-8020B5B009A4}" presName="composite" presStyleCnt="0"/>
      <dgm:spPr/>
    </dgm:pt>
    <dgm:pt modelId="{C51132F7-642B-40D8-9866-BE75BDEBE77D}" type="pres">
      <dgm:prSet presAssocID="{E452DCFC-89DD-428B-AD94-8020B5B009A4}" presName="Parent1" presStyleLbl="node1" presStyleIdx="6" presStyleCnt="10">
        <dgm:presLayoutVars>
          <dgm:chMax val="1"/>
          <dgm:chPref val="1"/>
          <dgm:bulletEnabled val="1"/>
        </dgm:presLayoutVars>
      </dgm:prSet>
      <dgm:spPr/>
    </dgm:pt>
    <dgm:pt modelId="{7C1055EB-E1E2-4D2D-B1EE-683A1C38DB88}" type="pres">
      <dgm:prSet presAssocID="{E452DCFC-89DD-428B-AD94-8020B5B009A4}" presName="Childtext1" presStyleLbl="revTx" presStyleIdx="3" presStyleCnt="5">
        <dgm:presLayoutVars>
          <dgm:chMax val="0"/>
          <dgm:chPref val="0"/>
          <dgm:bulletEnabled val="1"/>
        </dgm:presLayoutVars>
      </dgm:prSet>
      <dgm:spPr/>
    </dgm:pt>
    <dgm:pt modelId="{07CB14AB-200C-4844-AC9D-06AB6E3A435F}" type="pres">
      <dgm:prSet presAssocID="{E452DCFC-89DD-428B-AD94-8020B5B009A4}" presName="BalanceSpacing" presStyleCnt="0"/>
      <dgm:spPr/>
    </dgm:pt>
    <dgm:pt modelId="{690949FB-9E1D-42B3-8C13-5A0CACB1A911}" type="pres">
      <dgm:prSet presAssocID="{E452DCFC-89DD-428B-AD94-8020B5B009A4}" presName="BalanceSpacing1" presStyleCnt="0"/>
      <dgm:spPr/>
    </dgm:pt>
    <dgm:pt modelId="{ABB2B035-98D7-407C-A319-BAD35D6D470E}" type="pres">
      <dgm:prSet presAssocID="{E1A56AC6-1CC2-430A-A41E-F96F15B7BAA3}" presName="Accent1Text" presStyleLbl="node1" presStyleIdx="7" presStyleCnt="10"/>
      <dgm:spPr/>
    </dgm:pt>
    <dgm:pt modelId="{BF7F790D-7007-4F0B-97F1-CC35B5BF2AA9}" type="pres">
      <dgm:prSet presAssocID="{E1A56AC6-1CC2-430A-A41E-F96F15B7BAA3}" presName="spaceBetweenRectangles" presStyleCnt="0"/>
      <dgm:spPr/>
    </dgm:pt>
    <dgm:pt modelId="{7A3D05F5-1C13-43B8-B997-B2695DA5F8A0}" type="pres">
      <dgm:prSet presAssocID="{E91DD457-139F-4816-A346-6633243EDC09}" presName="composite" presStyleCnt="0"/>
      <dgm:spPr/>
    </dgm:pt>
    <dgm:pt modelId="{E37EF5FB-6A94-447A-932E-411185A8F9BD}" type="pres">
      <dgm:prSet presAssocID="{E91DD457-139F-4816-A346-6633243EDC09}" presName="Parent1" presStyleLbl="node1" presStyleIdx="8" presStyleCnt="10">
        <dgm:presLayoutVars>
          <dgm:chMax val="1"/>
          <dgm:chPref val="1"/>
          <dgm:bulletEnabled val="1"/>
        </dgm:presLayoutVars>
      </dgm:prSet>
      <dgm:spPr/>
    </dgm:pt>
    <dgm:pt modelId="{4FBB65E6-7846-4331-A458-A4CBA4BF1012}" type="pres">
      <dgm:prSet presAssocID="{E91DD457-139F-4816-A346-6633243EDC09}" presName="Childtext1" presStyleLbl="revTx" presStyleIdx="4" presStyleCnt="5">
        <dgm:presLayoutVars>
          <dgm:chMax val="0"/>
          <dgm:chPref val="0"/>
          <dgm:bulletEnabled val="1"/>
        </dgm:presLayoutVars>
      </dgm:prSet>
      <dgm:spPr/>
    </dgm:pt>
    <dgm:pt modelId="{9220027D-769A-4B6D-80C6-EA2DED8C8453}" type="pres">
      <dgm:prSet presAssocID="{E91DD457-139F-4816-A346-6633243EDC09}" presName="BalanceSpacing" presStyleCnt="0"/>
      <dgm:spPr/>
    </dgm:pt>
    <dgm:pt modelId="{E21F61E5-BD1E-4E5B-8E77-4C7EE8288E6E}" type="pres">
      <dgm:prSet presAssocID="{E91DD457-139F-4816-A346-6633243EDC09}" presName="BalanceSpacing1" presStyleCnt="0"/>
      <dgm:spPr/>
    </dgm:pt>
    <dgm:pt modelId="{E9BC2F05-51C3-4784-A5C1-EA6F74D9F166}" type="pres">
      <dgm:prSet presAssocID="{7B3C97EF-A0EF-4BEC-9BD5-FF75BAC226DC}" presName="Accent1Text" presStyleLbl="node1" presStyleIdx="9" presStyleCnt="10"/>
      <dgm:spPr/>
    </dgm:pt>
  </dgm:ptLst>
  <dgm:cxnLst>
    <dgm:cxn modelId="{6D5C3915-0448-42C3-BDD3-BF8D60F57E11}" type="presOf" srcId="{3C3023B0-1E20-46D0-A7A2-33CB3F18DC5B}" destId="{A8912DC7-33B0-41F3-999A-F75F89BBC108}" srcOrd="0" destOrd="0" presId="urn:microsoft.com/office/officeart/2008/layout/AlternatingHexagons"/>
    <dgm:cxn modelId="{B795911C-6729-4390-B46E-4653FCF30FB4}" type="presOf" srcId="{42C7EDB8-73D3-4B6C-B15A-CC097E4708DC}" destId="{4FBB65E6-7846-4331-A458-A4CBA4BF1012}" srcOrd="0" destOrd="0" presId="urn:microsoft.com/office/officeart/2008/layout/AlternatingHexagons"/>
    <dgm:cxn modelId="{4F86BC2E-24F4-4871-B0F1-7CAC92212AB1}" type="presOf" srcId="{E452DCFC-89DD-428B-AD94-8020B5B009A4}" destId="{C51132F7-642B-40D8-9866-BE75BDEBE77D}" srcOrd="0" destOrd="0" presId="urn:microsoft.com/office/officeart/2008/layout/AlternatingHexagons"/>
    <dgm:cxn modelId="{89554241-678B-4E84-8959-871BE1F3E560}" srcId="{3C3023B0-1E20-46D0-A7A2-33CB3F18DC5B}" destId="{F0666B33-C5BA-4A8C-B02F-C93AA7D00F00}" srcOrd="0" destOrd="0" parTransId="{747E33A6-E7DD-49FF-9D88-9B17DC035505}" sibTransId="{56F6B34F-5B12-4BF5-B9EB-736E48EC40D7}"/>
    <dgm:cxn modelId="{8544D74D-98AD-49F9-9E7F-B12C49FCFC69}" srcId="{8D95756F-CE9E-4C71-BC62-394D5BFF2FFD}" destId="{3494A377-F514-43D2-9838-BD8D217F7D18}" srcOrd="2" destOrd="0" parTransId="{AAAC5249-4030-4D03-9A89-1BD1F02D4647}" sibTransId="{5B0687C1-F178-43B9-877E-E1FA1E860856}"/>
    <dgm:cxn modelId="{DC8DF66D-C4C4-44B5-9B64-1DB32CBCB181}" srcId="{8D95756F-CE9E-4C71-BC62-394D5BFF2FFD}" destId="{3C3023B0-1E20-46D0-A7A2-33CB3F18DC5B}" srcOrd="0" destOrd="0" parTransId="{21FFF9DD-0B71-43A6-A079-693E219EF93A}" sibTransId="{1A2A56D0-CE0F-4959-8771-5D54EFD1CB67}"/>
    <dgm:cxn modelId="{9C24D770-2E4A-4769-BE4B-DF90808743B7}" type="presOf" srcId="{F0666B33-C5BA-4A8C-B02F-C93AA7D00F00}" destId="{B2E73E88-BAD7-40EF-B378-A8FA1B0666CD}" srcOrd="0" destOrd="0" presId="urn:microsoft.com/office/officeart/2008/layout/AlternatingHexagons"/>
    <dgm:cxn modelId="{87A7A058-42A6-4448-8685-406FAA4BDA32}" type="presOf" srcId="{5B22E290-6E04-474C-A9A7-5F42E1F1C66C}" destId="{B7175C14-C08D-4907-A29B-AB746A3DF354}" srcOrd="0" destOrd="0" presId="urn:microsoft.com/office/officeart/2008/layout/AlternatingHexagons"/>
    <dgm:cxn modelId="{71CF9A7B-4062-4F43-845D-505672A75531}" type="presOf" srcId="{3494A377-F514-43D2-9838-BD8D217F7D18}" destId="{05E16298-E67D-41E4-9228-A4A755EA5818}" srcOrd="0" destOrd="0" presId="urn:microsoft.com/office/officeart/2008/layout/AlternatingHexagons"/>
    <dgm:cxn modelId="{4AF4C57D-53CF-4E74-8A13-E235D8A084E1}" type="presOf" srcId="{8D95756F-CE9E-4C71-BC62-394D5BFF2FFD}" destId="{B1251E9C-5D6F-479C-88EE-0E00121BB48E}" srcOrd="0" destOrd="0" presId="urn:microsoft.com/office/officeart/2008/layout/AlternatingHexagons"/>
    <dgm:cxn modelId="{EED59084-8B2A-4969-995F-2C77396AEB3A}" type="presOf" srcId="{04BC1015-B164-4E58-A9C7-91FAE4551E2F}" destId="{617CC147-3BF3-47B3-B93A-03569F573C9E}" srcOrd="0" destOrd="0" presId="urn:microsoft.com/office/officeart/2008/layout/AlternatingHexagons"/>
    <dgm:cxn modelId="{67915D8B-EF5A-42B3-99AE-D872A8A00FF1}" type="presOf" srcId="{E91DD457-139F-4816-A346-6633243EDC09}" destId="{E37EF5FB-6A94-447A-932E-411185A8F9BD}" srcOrd="0" destOrd="0" presId="urn:microsoft.com/office/officeart/2008/layout/AlternatingHexagons"/>
    <dgm:cxn modelId="{FB8A78AF-B75D-46DF-AD9C-A6680D3CEFDB}" srcId="{E91DD457-139F-4816-A346-6633243EDC09}" destId="{42C7EDB8-73D3-4B6C-B15A-CC097E4708DC}" srcOrd="0" destOrd="0" parTransId="{543ADEA5-AEA0-40B6-8AE1-B66B2D9F57DB}" sibTransId="{D6ED87F6-8627-4C08-BF5A-0EDDC891BBB0}"/>
    <dgm:cxn modelId="{4A6639B0-9FBB-4CFB-A1BB-557E1BB94E54}" srcId="{5B22E290-6E04-474C-A9A7-5F42E1F1C66C}" destId="{04BC1015-B164-4E58-A9C7-91FAE4551E2F}" srcOrd="0" destOrd="0" parTransId="{779F5363-D9FA-4B10-943C-A6394B3245A8}" sibTransId="{51548989-C6F8-44AA-AAFE-50616529F05F}"/>
    <dgm:cxn modelId="{5F8B12B1-1F4C-4CA6-A569-1DA4C66FC277}" srcId="{8D95756F-CE9E-4C71-BC62-394D5BFF2FFD}" destId="{E452DCFC-89DD-428B-AD94-8020B5B009A4}" srcOrd="3" destOrd="0" parTransId="{5C2634FB-3A77-483F-8F96-E39827729B1F}" sibTransId="{E1A56AC6-1CC2-430A-A41E-F96F15B7BAA3}"/>
    <dgm:cxn modelId="{9D1EACC0-81BD-487B-A9D5-88084A32921E}" type="presOf" srcId="{1A2A56D0-CE0F-4959-8771-5D54EFD1CB67}" destId="{79A5BAFB-C8AD-48D9-9BB4-4FC85C4E8F2F}" srcOrd="0" destOrd="0" presId="urn:microsoft.com/office/officeart/2008/layout/AlternatingHexagons"/>
    <dgm:cxn modelId="{513338C4-9EE1-4AED-A9A5-695A200863B9}" srcId="{3494A377-F514-43D2-9838-BD8D217F7D18}" destId="{02BD73E1-6E22-42E2-B897-ABE8FB652E4E}" srcOrd="0" destOrd="0" parTransId="{481ACED7-DAB8-4457-A76D-560D5F8B3069}" sibTransId="{D8E8F2FF-6225-4F5A-B7AB-C49B53547285}"/>
    <dgm:cxn modelId="{DA6E65CA-0B03-41D4-9939-72D7040EAAB2}" srcId="{E452DCFC-89DD-428B-AD94-8020B5B009A4}" destId="{F9EF9DF0-E410-4D8E-9816-9156AD02BC17}" srcOrd="0" destOrd="0" parTransId="{CBF18C15-4EEC-4DFE-946A-33BE4457CE64}" sibTransId="{98A22447-06A7-4A19-A0D6-7ECEC3F0C40E}"/>
    <dgm:cxn modelId="{3042F4D2-7448-401D-9FE2-CED7E769B693}" type="presOf" srcId="{7B3C97EF-A0EF-4BEC-9BD5-FF75BAC226DC}" destId="{E9BC2F05-51C3-4784-A5C1-EA6F74D9F166}" srcOrd="0" destOrd="0" presId="urn:microsoft.com/office/officeart/2008/layout/AlternatingHexagons"/>
    <dgm:cxn modelId="{FA23FFD3-8269-4A8E-B0FE-FA16DF5BDE19}" srcId="{8D95756F-CE9E-4C71-BC62-394D5BFF2FFD}" destId="{5B22E290-6E04-474C-A9A7-5F42E1F1C66C}" srcOrd="1" destOrd="0" parTransId="{C5AD4BE3-86E2-40E5-BEDE-38BFAA048910}" sibTransId="{E17F08A0-F895-4D28-82A1-6C0695867041}"/>
    <dgm:cxn modelId="{7E68B0D8-8D46-4F6E-8891-B003DCCAD10B}" srcId="{8D95756F-CE9E-4C71-BC62-394D5BFF2FFD}" destId="{E91DD457-139F-4816-A346-6633243EDC09}" srcOrd="4" destOrd="0" parTransId="{8D280F5F-F0D0-4E98-AEEC-6B65D6713740}" sibTransId="{7B3C97EF-A0EF-4BEC-9BD5-FF75BAC226DC}"/>
    <dgm:cxn modelId="{17CC29D9-D552-421D-9998-220BCE75F9DC}" type="presOf" srcId="{E17F08A0-F895-4D28-82A1-6C0695867041}" destId="{D0D01002-97D3-43D6-8715-F0E0C884EC47}" srcOrd="0" destOrd="0" presId="urn:microsoft.com/office/officeart/2008/layout/AlternatingHexagons"/>
    <dgm:cxn modelId="{4A56CCDC-7CC8-4220-88B7-D5DD1388F368}" type="presOf" srcId="{02BD73E1-6E22-42E2-B897-ABE8FB652E4E}" destId="{35FCBE78-B526-4AE5-93F8-112EDF996358}" srcOrd="0" destOrd="0" presId="urn:microsoft.com/office/officeart/2008/layout/AlternatingHexagons"/>
    <dgm:cxn modelId="{04720BDD-B986-472C-BA3A-6AE19BC58B37}" type="presOf" srcId="{E1A56AC6-1CC2-430A-A41E-F96F15B7BAA3}" destId="{ABB2B035-98D7-407C-A319-BAD35D6D470E}" srcOrd="0" destOrd="0" presId="urn:microsoft.com/office/officeart/2008/layout/AlternatingHexagons"/>
    <dgm:cxn modelId="{C15194E3-C87C-403E-B3A5-3626B1E7E3A4}" type="presOf" srcId="{5B0687C1-F178-43B9-877E-E1FA1E860856}" destId="{D0091E0B-9D1C-4F88-98E0-0E7AFB2F5CF6}" srcOrd="0" destOrd="0" presId="urn:microsoft.com/office/officeart/2008/layout/AlternatingHexagons"/>
    <dgm:cxn modelId="{346188E9-5A76-47AC-9EDB-25F5CEE2F863}" type="presOf" srcId="{F9EF9DF0-E410-4D8E-9816-9156AD02BC17}" destId="{7C1055EB-E1E2-4D2D-B1EE-683A1C38DB88}" srcOrd="0" destOrd="0" presId="urn:microsoft.com/office/officeart/2008/layout/AlternatingHexagons"/>
    <dgm:cxn modelId="{2A88C2CC-FB0D-4C2E-A5A0-A8B7BE9AD6FE}" type="presParOf" srcId="{B1251E9C-5D6F-479C-88EE-0E00121BB48E}" destId="{6A2B79EB-0949-47D1-B79A-BA317F58413A}" srcOrd="0" destOrd="0" presId="urn:microsoft.com/office/officeart/2008/layout/AlternatingHexagons"/>
    <dgm:cxn modelId="{5974FF12-246F-4084-8DFA-AF41CC481A98}" type="presParOf" srcId="{6A2B79EB-0949-47D1-B79A-BA317F58413A}" destId="{A8912DC7-33B0-41F3-999A-F75F89BBC108}" srcOrd="0" destOrd="0" presId="urn:microsoft.com/office/officeart/2008/layout/AlternatingHexagons"/>
    <dgm:cxn modelId="{FA0526B9-C30E-4C7A-BAC9-4D277D4E672A}" type="presParOf" srcId="{6A2B79EB-0949-47D1-B79A-BA317F58413A}" destId="{B2E73E88-BAD7-40EF-B378-A8FA1B0666CD}" srcOrd="1" destOrd="0" presId="urn:microsoft.com/office/officeart/2008/layout/AlternatingHexagons"/>
    <dgm:cxn modelId="{0CD6E969-FB15-4D67-8771-7EE0C9C165DC}" type="presParOf" srcId="{6A2B79EB-0949-47D1-B79A-BA317F58413A}" destId="{F5BB3990-EA95-427A-996E-DBFFF0FAC3B6}" srcOrd="2" destOrd="0" presId="urn:microsoft.com/office/officeart/2008/layout/AlternatingHexagons"/>
    <dgm:cxn modelId="{A17F9A18-DF60-4F2B-83FB-A0D3850D4FFE}" type="presParOf" srcId="{6A2B79EB-0949-47D1-B79A-BA317F58413A}" destId="{1F6F664F-645C-411F-B54A-0DF801FEFD41}" srcOrd="3" destOrd="0" presId="urn:microsoft.com/office/officeart/2008/layout/AlternatingHexagons"/>
    <dgm:cxn modelId="{ECD4F6E8-2F0F-4972-B3E6-1258F856FA41}" type="presParOf" srcId="{6A2B79EB-0949-47D1-B79A-BA317F58413A}" destId="{79A5BAFB-C8AD-48D9-9BB4-4FC85C4E8F2F}" srcOrd="4" destOrd="0" presId="urn:microsoft.com/office/officeart/2008/layout/AlternatingHexagons"/>
    <dgm:cxn modelId="{3ADA79C4-1B33-4828-9FC8-07A0DBC4D3AE}" type="presParOf" srcId="{B1251E9C-5D6F-479C-88EE-0E00121BB48E}" destId="{E1194C74-BCF0-404D-B8DA-D89ECDFFA7AF}" srcOrd="1" destOrd="0" presId="urn:microsoft.com/office/officeart/2008/layout/AlternatingHexagons"/>
    <dgm:cxn modelId="{025338A7-08F9-47CF-AE42-E154304A2AC3}" type="presParOf" srcId="{B1251E9C-5D6F-479C-88EE-0E00121BB48E}" destId="{DBB1C1B6-B4C3-43A3-A7AD-FDAB5B7BA051}" srcOrd="2" destOrd="0" presId="urn:microsoft.com/office/officeart/2008/layout/AlternatingHexagons"/>
    <dgm:cxn modelId="{9FEA1749-3F4C-496D-A59E-EDE7259ED0D2}" type="presParOf" srcId="{DBB1C1B6-B4C3-43A3-A7AD-FDAB5B7BA051}" destId="{B7175C14-C08D-4907-A29B-AB746A3DF354}" srcOrd="0" destOrd="0" presId="urn:microsoft.com/office/officeart/2008/layout/AlternatingHexagons"/>
    <dgm:cxn modelId="{E117FE73-032E-461B-93B8-469EEA00F7EE}" type="presParOf" srcId="{DBB1C1B6-B4C3-43A3-A7AD-FDAB5B7BA051}" destId="{617CC147-3BF3-47B3-B93A-03569F573C9E}" srcOrd="1" destOrd="0" presId="urn:microsoft.com/office/officeart/2008/layout/AlternatingHexagons"/>
    <dgm:cxn modelId="{4A4C9BBF-94AD-47CB-800A-904EF896CEFA}" type="presParOf" srcId="{DBB1C1B6-B4C3-43A3-A7AD-FDAB5B7BA051}" destId="{FCD2895F-2E05-471E-AC04-64C3B5104C6C}" srcOrd="2" destOrd="0" presId="urn:microsoft.com/office/officeart/2008/layout/AlternatingHexagons"/>
    <dgm:cxn modelId="{B1C9EFE9-9B36-4BC6-8E6F-8300A697FE42}" type="presParOf" srcId="{DBB1C1B6-B4C3-43A3-A7AD-FDAB5B7BA051}" destId="{92611694-AB1A-4AE2-AFA6-BDBE1D4E4D56}" srcOrd="3" destOrd="0" presId="urn:microsoft.com/office/officeart/2008/layout/AlternatingHexagons"/>
    <dgm:cxn modelId="{A633BC09-AA1A-4F24-91DB-F04D266B79DB}" type="presParOf" srcId="{DBB1C1B6-B4C3-43A3-A7AD-FDAB5B7BA051}" destId="{D0D01002-97D3-43D6-8715-F0E0C884EC47}" srcOrd="4" destOrd="0" presId="urn:microsoft.com/office/officeart/2008/layout/AlternatingHexagons"/>
    <dgm:cxn modelId="{57F948DF-0099-4315-A47E-2245DE8C3B18}" type="presParOf" srcId="{B1251E9C-5D6F-479C-88EE-0E00121BB48E}" destId="{53CE0717-80CE-4DFF-A89B-43352C1BDF21}" srcOrd="3" destOrd="0" presId="urn:microsoft.com/office/officeart/2008/layout/AlternatingHexagons"/>
    <dgm:cxn modelId="{206D7C3F-71AF-445C-81BD-E98683BC796B}" type="presParOf" srcId="{B1251E9C-5D6F-479C-88EE-0E00121BB48E}" destId="{FDA83BBA-95AC-4DF5-AB76-2FD834E52C00}" srcOrd="4" destOrd="0" presId="urn:microsoft.com/office/officeart/2008/layout/AlternatingHexagons"/>
    <dgm:cxn modelId="{1C6F8968-196A-49A3-8CF5-63340D0C34B5}" type="presParOf" srcId="{FDA83BBA-95AC-4DF5-AB76-2FD834E52C00}" destId="{05E16298-E67D-41E4-9228-A4A755EA5818}" srcOrd="0" destOrd="0" presId="urn:microsoft.com/office/officeart/2008/layout/AlternatingHexagons"/>
    <dgm:cxn modelId="{F1B7845F-AE63-48D7-B9F1-4E31E52D784E}" type="presParOf" srcId="{FDA83BBA-95AC-4DF5-AB76-2FD834E52C00}" destId="{35FCBE78-B526-4AE5-93F8-112EDF996358}" srcOrd="1" destOrd="0" presId="urn:microsoft.com/office/officeart/2008/layout/AlternatingHexagons"/>
    <dgm:cxn modelId="{45F28E87-DA42-4A46-8636-05A225B6EEED}" type="presParOf" srcId="{FDA83BBA-95AC-4DF5-AB76-2FD834E52C00}" destId="{26FC859E-67AD-45DA-A602-4DF0F7815CF7}" srcOrd="2" destOrd="0" presId="urn:microsoft.com/office/officeart/2008/layout/AlternatingHexagons"/>
    <dgm:cxn modelId="{4ADAA955-9925-4438-8886-B60FDBA6F349}" type="presParOf" srcId="{FDA83BBA-95AC-4DF5-AB76-2FD834E52C00}" destId="{B9E3C1F0-9DA5-485E-B48B-ED0893D29C7D}" srcOrd="3" destOrd="0" presId="urn:microsoft.com/office/officeart/2008/layout/AlternatingHexagons"/>
    <dgm:cxn modelId="{40CB8756-BD6A-48A7-B977-B8DBDBDF6804}" type="presParOf" srcId="{FDA83BBA-95AC-4DF5-AB76-2FD834E52C00}" destId="{D0091E0B-9D1C-4F88-98E0-0E7AFB2F5CF6}" srcOrd="4" destOrd="0" presId="urn:microsoft.com/office/officeart/2008/layout/AlternatingHexagons"/>
    <dgm:cxn modelId="{2D30D7A0-C5A8-4314-899D-00D953540A0D}" type="presParOf" srcId="{B1251E9C-5D6F-479C-88EE-0E00121BB48E}" destId="{B1C10BD8-C7DA-4CCC-82BE-DA5F5B36D29E}" srcOrd="5" destOrd="0" presId="urn:microsoft.com/office/officeart/2008/layout/AlternatingHexagons"/>
    <dgm:cxn modelId="{AECEA6CA-CC98-42AA-8D83-AA7FBD0CA5C5}" type="presParOf" srcId="{B1251E9C-5D6F-479C-88EE-0E00121BB48E}" destId="{2D7C8B0C-3658-47E5-86F6-77CFB276B220}" srcOrd="6" destOrd="0" presId="urn:microsoft.com/office/officeart/2008/layout/AlternatingHexagons"/>
    <dgm:cxn modelId="{792C960D-6070-4BE5-9F01-B66F3CACDF57}" type="presParOf" srcId="{2D7C8B0C-3658-47E5-86F6-77CFB276B220}" destId="{C51132F7-642B-40D8-9866-BE75BDEBE77D}" srcOrd="0" destOrd="0" presId="urn:microsoft.com/office/officeart/2008/layout/AlternatingHexagons"/>
    <dgm:cxn modelId="{E257CDE6-ABDE-4602-BA15-99D5328F3A8F}" type="presParOf" srcId="{2D7C8B0C-3658-47E5-86F6-77CFB276B220}" destId="{7C1055EB-E1E2-4D2D-B1EE-683A1C38DB88}" srcOrd="1" destOrd="0" presId="urn:microsoft.com/office/officeart/2008/layout/AlternatingHexagons"/>
    <dgm:cxn modelId="{B377F740-E5EF-4FBA-BF47-8CEE7DFEF50A}" type="presParOf" srcId="{2D7C8B0C-3658-47E5-86F6-77CFB276B220}" destId="{07CB14AB-200C-4844-AC9D-06AB6E3A435F}" srcOrd="2" destOrd="0" presId="urn:microsoft.com/office/officeart/2008/layout/AlternatingHexagons"/>
    <dgm:cxn modelId="{95396551-EEAC-48BC-9209-234625C8C44F}" type="presParOf" srcId="{2D7C8B0C-3658-47E5-86F6-77CFB276B220}" destId="{690949FB-9E1D-42B3-8C13-5A0CACB1A911}" srcOrd="3" destOrd="0" presId="urn:microsoft.com/office/officeart/2008/layout/AlternatingHexagons"/>
    <dgm:cxn modelId="{C3A831E7-6ADD-44A5-BBC4-B601A29248F2}" type="presParOf" srcId="{2D7C8B0C-3658-47E5-86F6-77CFB276B220}" destId="{ABB2B035-98D7-407C-A319-BAD35D6D470E}" srcOrd="4" destOrd="0" presId="urn:microsoft.com/office/officeart/2008/layout/AlternatingHexagons"/>
    <dgm:cxn modelId="{19DDFE97-884F-4074-ABD7-0148D26E9A18}" type="presParOf" srcId="{B1251E9C-5D6F-479C-88EE-0E00121BB48E}" destId="{BF7F790D-7007-4F0B-97F1-CC35B5BF2AA9}" srcOrd="7" destOrd="0" presId="urn:microsoft.com/office/officeart/2008/layout/AlternatingHexagons"/>
    <dgm:cxn modelId="{64589190-2015-4837-B49B-633CFBDB0D4D}" type="presParOf" srcId="{B1251E9C-5D6F-479C-88EE-0E00121BB48E}" destId="{7A3D05F5-1C13-43B8-B997-B2695DA5F8A0}" srcOrd="8" destOrd="0" presId="urn:microsoft.com/office/officeart/2008/layout/AlternatingHexagons"/>
    <dgm:cxn modelId="{A958D8D3-A450-43EC-99D4-5036A8E7748D}" type="presParOf" srcId="{7A3D05F5-1C13-43B8-B997-B2695DA5F8A0}" destId="{E37EF5FB-6A94-447A-932E-411185A8F9BD}" srcOrd="0" destOrd="0" presId="urn:microsoft.com/office/officeart/2008/layout/AlternatingHexagons"/>
    <dgm:cxn modelId="{BDF3847A-45EF-49C2-964A-2DEA61C365CA}" type="presParOf" srcId="{7A3D05F5-1C13-43B8-B997-B2695DA5F8A0}" destId="{4FBB65E6-7846-4331-A458-A4CBA4BF1012}" srcOrd="1" destOrd="0" presId="urn:microsoft.com/office/officeart/2008/layout/AlternatingHexagons"/>
    <dgm:cxn modelId="{AE9E5FB6-57F5-456E-BDE5-B0C12B4A152E}" type="presParOf" srcId="{7A3D05F5-1C13-43B8-B997-B2695DA5F8A0}" destId="{9220027D-769A-4B6D-80C6-EA2DED8C8453}" srcOrd="2" destOrd="0" presId="urn:microsoft.com/office/officeart/2008/layout/AlternatingHexagons"/>
    <dgm:cxn modelId="{CA90ADA8-8545-4011-9528-723E9F2AF3E8}" type="presParOf" srcId="{7A3D05F5-1C13-43B8-B997-B2695DA5F8A0}" destId="{E21F61E5-BD1E-4E5B-8E77-4C7EE8288E6E}" srcOrd="3" destOrd="0" presId="urn:microsoft.com/office/officeart/2008/layout/AlternatingHexagons"/>
    <dgm:cxn modelId="{3C69DDD8-CF07-422C-98AA-43DC8F73C74F}" type="presParOf" srcId="{7A3D05F5-1C13-43B8-B997-B2695DA5F8A0}" destId="{E9BC2F05-51C3-4784-A5C1-EA6F74D9F16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DC22E0-8924-4012-855F-056B12C31271}"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845BB01D-5693-4310-80D0-99C8A52C10C1}">
      <dgm:prSet/>
      <dgm:spPr/>
      <dgm:t>
        <a:bodyPr/>
        <a:lstStyle/>
        <a:p>
          <a:r>
            <a:rPr lang="en-CA" baseline="0"/>
            <a:t>Python</a:t>
          </a:r>
          <a:endParaRPr lang="en-US"/>
        </a:p>
      </dgm:t>
    </dgm:pt>
    <dgm:pt modelId="{EA0A7E59-6324-4402-85D0-4AC5FFAA8769}" type="parTrans" cxnId="{D15C5857-9A1C-4133-9FFB-B0E6253AF3A1}">
      <dgm:prSet/>
      <dgm:spPr/>
      <dgm:t>
        <a:bodyPr/>
        <a:lstStyle/>
        <a:p>
          <a:endParaRPr lang="en-US"/>
        </a:p>
      </dgm:t>
    </dgm:pt>
    <dgm:pt modelId="{9C53E07A-EB3F-4D49-BA58-26DF072254FC}" type="sibTrans" cxnId="{D15C5857-9A1C-4133-9FFB-B0E6253AF3A1}">
      <dgm:prSet/>
      <dgm:spPr/>
      <dgm:t>
        <a:bodyPr/>
        <a:lstStyle/>
        <a:p>
          <a:endParaRPr lang="en-US"/>
        </a:p>
      </dgm:t>
    </dgm:pt>
    <dgm:pt modelId="{AA00BA21-BA08-4896-9F12-A769C2324BC5}">
      <dgm:prSet/>
      <dgm:spPr/>
      <dgm:t>
        <a:bodyPr/>
        <a:lstStyle/>
        <a:p>
          <a:r>
            <a:rPr lang="en-CA" baseline="0"/>
            <a:t>Jupyter notebook</a:t>
          </a:r>
          <a:endParaRPr lang="en-US"/>
        </a:p>
      </dgm:t>
    </dgm:pt>
    <dgm:pt modelId="{505CD7A4-CBA0-4997-A3FD-BB09549E4EA5}" type="parTrans" cxnId="{E39DD7C1-0E10-4AFC-8449-D3C5A3568431}">
      <dgm:prSet/>
      <dgm:spPr/>
      <dgm:t>
        <a:bodyPr/>
        <a:lstStyle/>
        <a:p>
          <a:endParaRPr lang="en-US"/>
        </a:p>
      </dgm:t>
    </dgm:pt>
    <dgm:pt modelId="{E0121A31-97AC-4E79-AD3D-45C62BF839A5}" type="sibTrans" cxnId="{E39DD7C1-0E10-4AFC-8449-D3C5A3568431}">
      <dgm:prSet/>
      <dgm:spPr/>
      <dgm:t>
        <a:bodyPr/>
        <a:lstStyle/>
        <a:p>
          <a:endParaRPr lang="en-US"/>
        </a:p>
      </dgm:t>
    </dgm:pt>
    <dgm:pt modelId="{8B6ED2CF-6547-4D62-8FEC-03CF10F6275B}">
      <dgm:prSet/>
      <dgm:spPr/>
      <dgm:t>
        <a:bodyPr/>
        <a:lstStyle/>
        <a:p>
          <a:r>
            <a:rPr lang="en-CA" baseline="0"/>
            <a:t>Github</a:t>
          </a:r>
          <a:endParaRPr lang="en-US"/>
        </a:p>
      </dgm:t>
    </dgm:pt>
    <dgm:pt modelId="{6C8324AF-CFF5-4474-9C93-43DEEEC44DD8}" type="parTrans" cxnId="{5953E355-FD87-41A5-89D2-9C74264030A3}">
      <dgm:prSet/>
      <dgm:spPr/>
      <dgm:t>
        <a:bodyPr/>
        <a:lstStyle/>
        <a:p>
          <a:endParaRPr lang="en-US"/>
        </a:p>
      </dgm:t>
    </dgm:pt>
    <dgm:pt modelId="{7B35E37C-FB92-44B0-8F16-37CE88634947}" type="sibTrans" cxnId="{5953E355-FD87-41A5-89D2-9C74264030A3}">
      <dgm:prSet/>
      <dgm:spPr/>
      <dgm:t>
        <a:bodyPr/>
        <a:lstStyle/>
        <a:p>
          <a:endParaRPr lang="en-US"/>
        </a:p>
      </dgm:t>
    </dgm:pt>
    <dgm:pt modelId="{4DD3B8BC-EA4F-4AB3-A0E5-71711DB0890B}">
      <dgm:prSet/>
      <dgm:spPr/>
      <dgm:t>
        <a:bodyPr/>
        <a:lstStyle/>
        <a:p>
          <a:r>
            <a:rPr lang="en-CA" baseline="0"/>
            <a:t>HTML</a:t>
          </a:r>
          <a:endParaRPr lang="en-US"/>
        </a:p>
      </dgm:t>
    </dgm:pt>
    <dgm:pt modelId="{1431EF6C-2A36-487B-8069-A36C9A78F7E0}" type="parTrans" cxnId="{28183354-9458-4534-80F3-CE25E716DC2B}">
      <dgm:prSet/>
      <dgm:spPr/>
      <dgm:t>
        <a:bodyPr/>
        <a:lstStyle/>
        <a:p>
          <a:endParaRPr lang="en-US"/>
        </a:p>
      </dgm:t>
    </dgm:pt>
    <dgm:pt modelId="{533DB2D6-99F2-4EDC-A048-CF52826ECBD8}" type="sibTrans" cxnId="{28183354-9458-4534-80F3-CE25E716DC2B}">
      <dgm:prSet/>
      <dgm:spPr/>
      <dgm:t>
        <a:bodyPr/>
        <a:lstStyle/>
        <a:p>
          <a:endParaRPr lang="en-US"/>
        </a:p>
      </dgm:t>
    </dgm:pt>
    <dgm:pt modelId="{D2538822-2E1C-48C0-9715-F9679CDB6A1E}">
      <dgm:prSet/>
      <dgm:spPr/>
      <dgm:t>
        <a:bodyPr/>
        <a:lstStyle/>
        <a:p>
          <a:r>
            <a:rPr lang="en-CA" baseline="0"/>
            <a:t>Firebase</a:t>
          </a:r>
          <a:endParaRPr lang="en-US"/>
        </a:p>
      </dgm:t>
    </dgm:pt>
    <dgm:pt modelId="{46C6807A-AC13-420D-9FCE-02C09E358616}" type="parTrans" cxnId="{1AB7CE18-A137-4DBB-8DEB-81C2D16C20EB}">
      <dgm:prSet/>
      <dgm:spPr/>
      <dgm:t>
        <a:bodyPr/>
        <a:lstStyle/>
        <a:p>
          <a:endParaRPr lang="en-US"/>
        </a:p>
      </dgm:t>
    </dgm:pt>
    <dgm:pt modelId="{EF161EAC-B2AE-4F21-9997-2CAEB4961306}" type="sibTrans" cxnId="{1AB7CE18-A137-4DBB-8DEB-81C2D16C20EB}">
      <dgm:prSet/>
      <dgm:spPr/>
      <dgm:t>
        <a:bodyPr/>
        <a:lstStyle/>
        <a:p>
          <a:endParaRPr lang="en-US"/>
        </a:p>
      </dgm:t>
    </dgm:pt>
    <dgm:pt modelId="{C1BAB37C-701F-4F3A-8A0C-C1F37300AD05}">
      <dgm:prSet/>
      <dgm:spPr/>
      <dgm:t>
        <a:bodyPr/>
        <a:lstStyle/>
        <a:p>
          <a:r>
            <a:rPr lang="en-CA" baseline="0"/>
            <a:t>Wikipedia</a:t>
          </a:r>
          <a:endParaRPr lang="en-US"/>
        </a:p>
      </dgm:t>
    </dgm:pt>
    <dgm:pt modelId="{FD6162B1-C96C-4728-B471-1D4662DD826A}" type="parTrans" cxnId="{609DFE3F-9DC7-4406-A3DD-D427D8C8548E}">
      <dgm:prSet/>
      <dgm:spPr/>
      <dgm:t>
        <a:bodyPr/>
        <a:lstStyle/>
        <a:p>
          <a:endParaRPr lang="en-US"/>
        </a:p>
      </dgm:t>
    </dgm:pt>
    <dgm:pt modelId="{07AEBCEF-E70A-4772-8772-7E714117CDF5}" type="sibTrans" cxnId="{609DFE3F-9DC7-4406-A3DD-D427D8C8548E}">
      <dgm:prSet/>
      <dgm:spPr/>
      <dgm:t>
        <a:bodyPr/>
        <a:lstStyle/>
        <a:p>
          <a:endParaRPr lang="en-US"/>
        </a:p>
      </dgm:t>
    </dgm:pt>
    <dgm:pt modelId="{27AC65EC-074A-4E03-BEAF-EF864C216B39}" type="pres">
      <dgm:prSet presAssocID="{B1DC22E0-8924-4012-855F-056B12C31271}" presName="linear" presStyleCnt="0">
        <dgm:presLayoutVars>
          <dgm:dir/>
          <dgm:animLvl val="lvl"/>
          <dgm:resizeHandles val="exact"/>
        </dgm:presLayoutVars>
      </dgm:prSet>
      <dgm:spPr/>
    </dgm:pt>
    <dgm:pt modelId="{9991B0E4-81DF-4EE6-A25E-34521A523743}" type="pres">
      <dgm:prSet presAssocID="{845BB01D-5693-4310-80D0-99C8A52C10C1}" presName="parentLin" presStyleCnt="0"/>
      <dgm:spPr/>
    </dgm:pt>
    <dgm:pt modelId="{18829A1C-B4AE-4815-96F5-911641832FA9}" type="pres">
      <dgm:prSet presAssocID="{845BB01D-5693-4310-80D0-99C8A52C10C1}" presName="parentLeftMargin" presStyleLbl="node1" presStyleIdx="0" presStyleCnt="6"/>
      <dgm:spPr/>
    </dgm:pt>
    <dgm:pt modelId="{D165920E-4090-489C-B14E-BD47C810D78F}" type="pres">
      <dgm:prSet presAssocID="{845BB01D-5693-4310-80D0-99C8A52C10C1}" presName="parentText" presStyleLbl="node1" presStyleIdx="0" presStyleCnt="6">
        <dgm:presLayoutVars>
          <dgm:chMax val="0"/>
          <dgm:bulletEnabled val="1"/>
        </dgm:presLayoutVars>
      </dgm:prSet>
      <dgm:spPr/>
    </dgm:pt>
    <dgm:pt modelId="{F7F8BAEA-7BBB-4CBF-BD40-D21641A07644}" type="pres">
      <dgm:prSet presAssocID="{845BB01D-5693-4310-80D0-99C8A52C10C1}" presName="negativeSpace" presStyleCnt="0"/>
      <dgm:spPr/>
    </dgm:pt>
    <dgm:pt modelId="{99BBE748-3972-493E-9526-B3B85D7F89F2}" type="pres">
      <dgm:prSet presAssocID="{845BB01D-5693-4310-80D0-99C8A52C10C1}" presName="childText" presStyleLbl="conFgAcc1" presStyleIdx="0" presStyleCnt="6">
        <dgm:presLayoutVars>
          <dgm:bulletEnabled val="1"/>
        </dgm:presLayoutVars>
      </dgm:prSet>
      <dgm:spPr/>
    </dgm:pt>
    <dgm:pt modelId="{470F7EFE-B29F-4EFE-9161-D0CD43003D14}" type="pres">
      <dgm:prSet presAssocID="{9C53E07A-EB3F-4D49-BA58-26DF072254FC}" presName="spaceBetweenRectangles" presStyleCnt="0"/>
      <dgm:spPr/>
    </dgm:pt>
    <dgm:pt modelId="{30497450-39CE-445B-BC33-A6B9B1724B20}" type="pres">
      <dgm:prSet presAssocID="{AA00BA21-BA08-4896-9F12-A769C2324BC5}" presName="parentLin" presStyleCnt="0"/>
      <dgm:spPr/>
    </dgm:pt>
    <dgm:pt modelId="{12239BBB-40F8-4B52-A6A8-FC282D9A161D}" type="pres">
      <dgm:prSet presAssocID="{AA00BA21-BA08-4896-9F12-A769C2324BC5}" presName="parentLeftMargin" presStyleLbl="node1" presStyleIdx="0" presStyleCnt="6"/>
      <dgm:spPr/>
    </dgm:pt>
    <dgm:pt modelId="{457462E6-D33D-4333-9CAD-A5E6DE3826AD}" type="pres">
      <dgm:prSet presAssocID="{AA00BA21-BA08-4896-9F12-A769C2324BC5}" presName="parentText" presStyleLbl="node1" presStyleIdx="1" presStyleCnt="6">
        <dgm:presLayoutVars>
          <dgm:chMax val="0"/>
          <dgm:bulletEnabled val="1"/>
        </dgm:presLayoutVars>
      </dgm:prSet>
      <dgm:spPr/>
    </dgm:pt>
    <dgm:pt modelId="{E0D5CAD8-1606-48EA-9987-3E2B3749DAF3}" type="pres">
      <dgm:prSet presAssocID="{AA00BA21-BA08-4896-9F12-A769C2324BC5}" presName="negativeSpace" presStyleCnt="0"/>
      <dgm:spPr/>
    </dgm:pt>
    <dgm:pt modelId="{07124AF6-22F9-40D0-B030-C38B50EE9884}" type="pres">
      <dgm:prSet presAssocID="{AA00BA21-BA08-4896-9F12-A769C2324BC5}" presName="childText" presStyleLbl="conFgAcc1" presStyleIdx="1" presStyleCnt="6">
        <dgm:presLayoutVars>
          <dgm:bulletEnabled val="1"/>
        </dgm:presLayoutVars>
      </dgm:prSet>
      <dgm:spPr/>
    </dgm:pt>
    <dgm:pt modelId="{E990B875-30FA-4B05-A974-8A737EA12652}" type="pres">
      <dgm:prSet presAssocID="{E0121A31-97AC-4E79-AD3D-45C62BF839A5}" presName="spaceBetweenRectangles" presStyleCnt="0"/>
      <dgm:spPr/>
    </dgm:pt>
    <dgm:pt modelId="{287641C4-D929-4508-9120-498A0BE41B39}" type="pres">
      <dgm:prSet presAssocID="{8B6ED2CF-6547-4D62-8FEC-03CF10F6275B}" presName="parentLin" presStyleCnt="0"/>
      <dgm:spPr/>
    </dgm:pt>
    <dgm:pt modelId="{8D62D93E-DFD3-4946-A76F-F0849E3558FA}" type="pres">
      <dgm:prSet presAssocID="{8B6ED2CF-6547-4D62-8FEC-03CF10F6275B}" presName="parentLeftMargin" presStyleLbl="node1" presStyleIdx="1" presStyleCnt="6"/>
      <dgm:spPr/>
    </dgm:pt>
    <dgm:pt modelId="{A498552B-B777-43FC-8388-1DD85BCC7BDD}" type="pres">
      <dgm:prSet presAssocID="{8B6ED2CF-6547-4D62-8FEC-03CF10F6275B}" presName="parentText" presStyleLbl="node1" presStyleIdx="2" presStyleCnt="6">
        <dgm:presLayoutVars>
          <dgm:chMax val="0"/>
          <dgm:bulletEnabled val="1"/>
        </dgm:presLayoutVars>
      </dgm:prSet>
      <dgm:spPr/>
    </dgm:pt>
    <dgm:pt modelId="{BAC96291-7B7D-43D7-AFF9-B110F84B41F4}" type="pres">
      <dgm:prSet presAssocID="{8B6ED2CF-6547-4D62-8FEC-03CF10F6275B}" presName="negativeSpace" presStyleCnt="0"/>
      <dgm:spPr/>
    </dgm:pt>
    <dgm:pt modelId="{BE174756-60A0-40B8-9A55-7D9581F1F46B}" type="pres">
      <dgm:prSet presAssocID="{8B6ED2CF-6547-4D62-8FEC-03CF10F6275B}" presName="childText" presStyleLbl="conFgAcc1" presStyleIdx="2" presStyleCnt="6">
        <dgm:presLayoutVars>
          <dgm:bulletEnabled val="1"/>
        </dgm:presLayoutVars>
      </dgm:prSet>
      <dgm:spPr/>
    </dgm:pt>
    <dgm:pt modelId="{9EC88499-DAC1-406F-8C80-206925A9805D}" type="pres">
      <dgm:prSet presAssocID="{7B35E37C-FB92-44B0-8F16-37CE88634947}" presName="spaceBetweenRectangles" presStyleCnt="0"/>
      <dgm:spPr/>
    </dgm:pt>
    <dgm:pt modelId="{3C88303C-7927-4573-87F3-A2C158E62F77}" type="pres">
      <dgm:prSet presAssocID="{4DD3B8BC-EA4F-4AB3-A0E5-71711DB0890B}" presName="parentLin" presStyleCnt="0"/>
      <dgm:spPr/>
    </dgm:pt>
    <dgm:pt modelId="{5685217B-5BC5-4337-8AE3-6AC79A0F9BB8}" type="pres">
      <dgm:prSet presAssocID="{4DD3B8BC-EA4F-4AB3-A0E5-71711DB0890B}" presName="parentLeftMargin" presStyleLbl="node1" presStyleIdx="2" presStyleCnt="6"/>
      <dgm:spPr/>
    </dgm:pt>
    <dgm:pt modelId="{CB9DADA7-3118-47AC-AABA-0769943F2790}" type="pres">
      <dgm:prSet presAssocID="{4DD3B8BC-EA4F-4AB3-A0E5-71711DB0890B}" presName="parentText" presStyleLbl="node1" presStyleIdx="3" presStyleCnt="6">
        <dgm:presLayoutVars>
          <dgm:chMax val="0"/>
          <dgm:bulletEnabled val="1"/>
        </dgm:presLayoutVars>
      </dgm:prSet>
      <dgm:spPr/>
    </dgm:pt>
    <dgm:pt modelId="{6685DE2A-E0BE-4809-B016-B67F3AD26702}" type="pres">
      <dgm:prSet presAssocID="{4DD3B8BC-EA4F-4AB3-A0E5-71711DB0890B}" presName="negativeSpace" presStyleCnt="0"/>
      <dgm:spPr/>
    </dgm:pt>
    <dgm:pt modelId="{F31961C2-80E2-4810-9CA2-CC0CFE94C81C}" type="pres">
      <dgm:prSet presAssocID="{4DD3B8BC-EA4F-4AB3-A0E5-71711DB0890B}" presName="childText" presStyleLbl="conFgAcc1" presStyleIdx="3" presStyleCnt="6">
        <dgm:presLayoutVars>
          <dgm:bulletEnabled val="1"/>
        </dgm:presLayoutVars>
      </dgm:prSet>
      <dgm:spPr/>
    </dgm:pt>
    <dgm:pt modelId="{D2BDA6D9-A9D2-4A15-9BA4-B480D83CA207}" type="pres">
      <dgm:prSet presAssocID="{533DB2D6-99F2-4EDC-A048-CF52826ECBD8}" presName="spaceBetweenRectangles" presStyleCnt="0"/>
      <dgm:spPr/>
    </dgm:pt>
    <dgm:pt modelId="{B936881D-CE26-4F80-B675-A5E87604ACAD}" type="pres">
      <dgm:prSet presAssocID="{D2538822-2E1C-48C0-9715-F9679CDB6A1E}" presName="parentLin" presStyleCnt="0"/>
      <dgm:spPr/>
    </dgm:pt>
    <dgm:pt modelId="{54E09AD5-BD97-4EA3-A254-524C0C5C9387}" type="pres">
      <dgm:prSet presAssocID="{D2538822-2E1C-48C0-9715-F9679CDB6A1E}" presName="parentLeftMargin" presStyleLbl="node1" presStyleIdx="3" presStyleCnt="6"/>
      <dgm:spPr/>
    </dgm:pt>
    <dgm:pt modelId="{D62E7DEC-31F2-4AF0-9F5E-2072CB321B58}" type="pres">
      <dgm:prSet presAssocID="{D2538822-2E1C-48C0-9715-F9679CDB6A1E}" presName="parentText" presStyleLbl="node1" presStyleIdx="4" presStyleCnt="6">
        <dgm:presLayoutVars>
          <dgm:chMax val="0"/>
          <dgm:bulletEnabled val="1"/>
        </dgm:presLayoutVars>
      </dgm:prSet>
      <dgm:spPr/>
    </dgm:pt>
    <dgm:pt modelId="{2AAF6F0C-F32A-4E39-8E62-A724591E957E}" type="pres">
      <dgm:prSet presAssocID="{D2538822-2E1C-48C0-9715-F9679CDB6A1E}" presName="negativeSpace" presStyleCnt="0"/>
      <dgm:spPr/>
    </dgm:pt>
    <dgm:pt modelId="{CBAC26AA-3A77-40A8-A084-ABC2AA852B0D}" type="pres">
      <dgm:prSet presAssocID="{D2538822-2E1C-48C0-9715-F9679CDB6A1E}" presName="childText" presStyleLbl="conFgAcc1" presStyleIdx="4" presStyleCnt="6">
        <dgm:presLayoutVars>
          <dgm:bulletEnabled val="1"/>
        </dgm:presLayoutVars>
      </dgm:prSet>
      <dgm:spPr/>
    </dgm:pt>
    <dgm:pt modelId="{AC4CD46B-8687-4164-BF85-B55275AC0F25}" type="pres">
      <dgm:prSet presAssocID="{EF161EAC-B2AE-4F21-9997-2CAEB4961306}" presName="spaceBetweenRectangles" presStyleCnt="0"/>
      <dgm:spPr/>
    </dgm:pt>
    <dgm:pt modelId="{D02B62B7-99EA-40A7-AB44-AB2F72FCB643}" type="pres">
      <dgm:prSet presAssocID="{C1BAB37C-701F-4F3A-8A0C-C1F37300AD05}" presName="parentLin" presStyleCnt="0"/>
      <dgm:spPr/>
    </dgm:pt>
    <dgm:pt modelId="{A718CB51-6263-4669-8096-A9F650D85996}" type="pres">
      <dgm:prSet presAssocID="{C1BAB37C-701F-4F3A-8A0C-C1F37300AD05}" presName="parentLeftMargin" presStyleLbl="node1" presStyleIdx="4" presStyleCnt="6"/>
      <dgm:spPr/>
    </dgm:pt>
    <dgm:pt modelId="{A0F45EC0-C066-4C92-9E8C-6D50C04459CA}" type="pres">
      <dgm:prSet presAssocID="{C1BAB37C-701F-4F3A-8A0C-C1F37300AD05}" presName="parentText" presStyleLbl="node1" presStyleIdx="5" presStyleCnt="6">
        <dgm:presLayoutVars>
          <dgm:chMax val="0"/>
          <dgm:bulletEnabled val="1"/>
        </dgm:presLayoutVars>
      </dgm:prSet>
      <dgm:spPr/>
    </dgm:pt>
    <dgm:pt modelId="{71F66D03-9DFB-4354-BBCD-7D5281058AE4}" type="pres">
      <dgm:prSet presAssocID="{C1BAB37C-701F-4F3A-8A0C-C1F37300AD05}" presName="negativeSpace" presStyleCnt="0"/>
      <dgm:spPr/>
    </dgm:pt>
    <dgm:pt modelId="{3909F9B5-EC5B-4420-9718-C56667D80244}" type="pres">
      <dgm:prSet presAssocID="{C1BAB37C-701F-4F3A-8A0C-C1F37300AD05}" presName="childText" presStyleLbl="conFgAcc1" presStyleIdx="5" presStyleCnt="6">
        <dgm:presLayoutVars>
          <dgm:bulletEnabled val="1"/>
        </dgm:presLayoutVars>
      </dgm:prSet>
      <dgm:spPr/>
    </dgm:pt>
  </dgm:ptLst>
  <dgm:cxnLst>
    <dgm:cxn modelId="{4E119D03-DA38-4DBC-A8C0-4B45DEA01B40}" type="presOf" srcId="{D2538822-2E1C-48C0-9715-F9679CDB6A1E}" destId="{54E09AD5-BD97-4EA3-A254-524C0C5C9387}" srcOrd="0" destOrd="0" presId="urn:microsoft.com/office/officeart/2005/8/layout/list1"/>
    <dgm:cxn modelId="{557D6218-5C1A-480A-9EAD-243A7AF3B06B}" type="presOf" srcId="{4DD3B8BC-EA4F-4AB3-A0E5-71711DB0890B}" destId="{5685217B-5BC5-4337-8AE3-6AC79A0F9BB8}" srcOrd="0" destOrd="0" presId="urn:microsoft.com/office/officeart/2005/8/layout/list1"/>
    <dgm:cxn modelId="{1AB7CE18-A137-4DBB-8DEB-81C2D16C20EB}" srcId="{B1DC22E0-8924-4012-855F-056B12C31271}" destId="{D2538822-2E1C-48C0-9715-F9679CDB6A1E}" srcOrd="4" destOrd="0" parTransId="{46C6807A-AC13-420D-9FCE-02C09E358616}" sibTransId="{EF161EAC-B2AE-4F21-9997-2CAEB4961306}"/>
    <dgm:cxn modelId="{BC77F425-1890-4D41-8807-037B1F98FF06}" type="presOf" srcId="{4DD3B8BC-EA4F-4AB3-A0E5-71711DB0890B}" destId="{CB9DADA7-3118-47AC-AABA-0769943F2790}" srcOrd="1" destOrd="0" presId="urn:microsoft.com/office/officeart/2005/8/layout/list1"/>
    <dgm:cxn modelId="{609DFE3F-9DC7-4406-A3DD-D427D8C8548E}" srcId="{B1DC22E0-8924-4012-855F-056B12C31271}" destId="{C1BAB37C-701F-4F3A-8A0C-C1F37300AD05}" srcOrd="5" destOrd="0" parTransId="{FD6162B1-C96C-4728-B471-1D4662DD826A}" sibTransId="{07AEBCEF-E70A-4772-8772-7E714117CDF5}"/>
    <dgm:cxn modelId="{28183354-9458-4534-80F3-CE25E716DC2B}" srcId="{B1DC22E0-8924-4012-855F-056B12C31271}" destId="{4DD3B8BC-EA4F-4AB3-A0E5-71711DB0890B}" srcOrd="3" destOrd="0" parTransId="{1431EF6C-2A36-487B-8069-A36C9A78F7E0}" sibTransId="{533DB2D6-99F2-4EDC-A048-CF52826ECBD8}"/>
    <dgm:cxn modelId="{5953E355-FD87-41A5-89D2-9C74264030A3}" srcId="{B1DC22E0-8924-4012-855F-056B12C31271}" destId="{8B6ED2CF-6547-4D62-8FEC-03CF10F6275B}" srcOrd="2" destOrd="0" parTransId="{6C8324AF-CFF5-4474-9C93-43DEEEC44DD8}" sibTransId="{7B35E37C-FB92-44B0-8F16-37CE88634947}"/>
    <dgm:cxn modelId="{D15C5857-9A1C-4133-9FFB-B0E6253AF3A1}" srcId="{B1DC22E0-8924-4012-855F-056B12C31271}" destId="{845BB01D-5693-4310-80D0-99C8A52C10C1}" srcOrd="0" destOrd="0" parTransId="{EA0A7E59-6324-4402-85D0-4AC5FFAA8769}" sibTransId="{9C53E07A-EB3F-4D49-BA58-26DF072254FC}"/>
    <dgm:cxn modelId="{98574179-251B-4873-A6A0-CC177C2415A8}" type="presOf" srcId="{C1BAB37C-701F-4F3A-8A0C-C1F37300AD05}" destId="{A0F45EC0-C066-4C92-9E8C-6D50C04459CA}" srcOrd="1" destOrd="0" presId="urn:microsoft.com/office/officeart/2005/8/layout/list1"/>
    <dgm:cxn modelId="{6EEA967B-BFC9-4B92-BE89-28B55189F3E3}" type="presOf" srcId="{845BB01D-5693-4310-80D0-99C8A52C10C1}" destId="{D165920E-4090-489C-B14E-BD47C810D78F}" srcOrd="1" destOrd="0" presId="urn:microsoft.com/office/officeart/2005/8/layout/list1"/>
    <dgm:cxn modelId="{98B72F83-9AD7-40AC-AAE9-B4DB554BCE76}" type="presOf" srcId="{B1DC22E0-8924-4012-855F-056B12C31271}" destId="{27AC65EC-074A-4E03-BEAF-EF864C216B39}" srcOrd="0" destOrd="0" presId="urn:microsoft.com/office/officeart/2005/8/layout/list1"/>
    <dgm:cxn modelId="{5C35F988-9B8D-4FC2-AFC2-3736FD611E33}" type="presOf" srcId="{AA00BA21-BA08-4896-9F12-A769C2324BC5}" destId="{12239BBB-40F8-4B52-A6A8-FC282D9A161D}" srcOrd="0" destOrd="0" presId="urn:microsoft.com/office/officeart/2005/8/layout/list1"/>
    <dgm:cxn modelId="{5297C0A6-DBE8-4185-B861-30059C717066}" type="presOf" srcId="{8B6ED2CF-6547-4D62-8FEC-03CF10F6275B}" destId="{A498552B-B777-43FC-8388-1DD85BCC7BDD}" srcOrd="1" destOrd="0" presId="urn:microsoft.com/office/officeart/2005/8/layout/list1"/>
    <dgm:cxn modelId="{BB6880B1-A47C-45E8-957E-AAB9191DD003}" type="presOf" srcId="{D2538822-2E1C-48C0-9715-F9679CDB6A1E}" destId="{D62E7DEC-31F2-4AF0-9F5E-2072CB321B58}" srcOrd="1" destOrd="0" presId="urn:microsoft.com/office/officeart/2005/8/layout/list1"/>
    <dgm:cxn modelId="{E39DD7C1-0E10-4AFC-8449-D3C5A3568431}" srcId="{B1DC22E0-8924-4012-855F-056B12C31271}" destId="{AA00BA21-BA08-4896-9F12-A769C2324BC5}" srcOrd="1" destOrd="0" parTransId="{505CD7A4-CBA0-4997-A3FD-BB09549E4EA5}" sibTransId="{E0121A31-97AC-4E79-AD3D-45C62BF839A5}"/>
    <dgm:cxn modelId="{A9D691D9-5BCC-4DE8-80B7-F7F3DB181C20}" type="presOf" srcId="{AA00BA21-BA08-4896-9F12-A769C2324BC5}" destId="{457462E6-D33D-4333-9CAD-A5E6DE3826AD}" srcOrd="1" destOrd="0" presId="urn:microsoft.com/office/officeart/2005/8/layout/list1"/>
    <dgm:cxn modelId="{612029F1-DAFE-4175-8097-E69AD056B7B6}" type="presOf" srcId="{845BB01D-5693-4310-80D0-99C8A52C10C1}" destId="{18829A1C-B4AE-4815-96F5-911641832FA9}" srcOrd="0" destOrd="0" presId="urn:microsoft.com/office/officeart/2005/8/layout/list1"/>
    <dgm:cxn modelId="{30A777FA-0E83-4702-A451-DB768B033A7D}" type="presOf" srcId="{C1BAB37C-701F-4F3A-8A0C-C1F37300AD05}" destId="{A718CB51-6263-4669-8096-A9F650D85996}" srcOrd="0" destOrd="0" presId="urn:microsoft.com/office/officeart/2005/8/layout/list1"/>
    <dgm:cxn modelId="{C540C9FD-938E-486C-AA40-566E5523434A}" type="presOf" srcId="{8B6ED2CF-6547-4D62-8FEC-03CF10F6275B}" destId="{8D62D93E-DFD3-4946-A76F-F0849E3558FA}" srcOrd="0" destOrd="0" presId="urn:microsoft.com/office/officeart/2005/8/layout/list1"/>
    <dgm:cxn modelId="{16D0BF50-FDD7-42B4-9EDD-88EE519BECF4}" type="presParOf" srcId="{27AC65EC-074A-4E03-BEAF-EF864C216B39}" destId="{9991B0E4-81DF-4EE6-A25E-34521A523743}" srcOrd="0" destOrd="0" presId="urn:microsoft.com/office/officeart/2005/8/layout/list1"/>
    <dgm:cxn modelId="{89F1A127-6769-461D-B3C2-E2BFBE738A2F}" type="presParOf" srcId="{9991B0E4-81DF-4EE6-A25E-34521A523743}" destId="{18829A1C-B4AE-4815-96F5-911641832FA9}" srcOrd="0" destOrd="0" presId="urn:microsoft.com/office/officeart/2005/8/layout/list1"/>
    <dgm:cxn modelId="{B7D77BC2-3EC3-48E0-956F-D8A21FFF51ED}" type="presParOf" srcId="{9991B0E4-81DF-4EE6-A25E-34521A523743}" destId="{D165920E-4090-489C-B14E-BD47C810D78F}" srcOrd="1" destOrd="0" presId="urn:microsoft.com/office/officeart/2005/8/layout/list1"/>
    <dgm:cxn modelId="{AA2567DE-A550-4249-B4AE-32600F0D0C2A}" type="presParOf" srcId="{27AC65EC-074A-4E03-BEAF-EF864C216B39}" destId="{F7F8BAEA-7BBB-4CBF-BD40-D21641A07644}" srcOrd="1" destOrd="0" presId="urn:microsoft.com/office/officeart/2005/8/layout/list1"/>
    <dgm:cxn modelId="{136F2C30-0322-4BE4-B106-A503B321C625}" type="presParOf" srcId="{27AC65EC-074A-4E03-BEAF-EF864C216B39}" destId="{99BBE748-3972-493E-9526-B3B85D7F89F2}" srcOrd="2" destOrd="0" presId="urn:microsoft.com/office/officeart/2005/8/layout/list1"/>
    <dgm:cxn modelId="{A799C68D-495B-4804-AF47-A9B1B79CCE51}" type="presParOf" srcId="{27AC65EC-074A-4E03-BEAF-EF864C216B39}" destId="{470F7EFE-B29F-4EFE-9161-D0CD43003D14}" srcOrd="3" destOrd="0" presId="urn:microsoft.com/office/officeart/2005/8/layout/list1"/>
    <dgm:cxn modelId="{760A0A30-539E-4601-9CC9-369F22A66896}" type="presParOf" srcId="{27AC65EC-074A-4E03-BEAF-EF864C216B39}" destId="{30497450-39CE-445B-BC33-A6B9B1724B20}" srcOrd="4" destOrd="0" presId="urn:microsoft.com/office/officeart/2005/8/layout/list1"/>
    <dgm:cxn modelId="{807DC24B-0DBA-4790-8D3F-641C10ADCFD4}" type="presParOf" srcId="{30497450-39CE-445B-BC33-A6B9B1724B20}" destId="{12239BBB-40F8-4B52-A6A8-FC282D9A161D}" srcOrd="0" destOrd="0" presId="urn:microsoft.com/office/officeart/2005/8/layout/list1"/>
    <dgm:cxn modelId="{2EF56AC9-ABFC-46C8-91B1-28B0747F3200}" type="presParOf" srcId="{30497450-39CE-445B-BC33-A6B9B1724B20}" destId="{457462E6-D33D-4333-9CAD-A5E6DE3826AD}" srcOrd="1" destOrd="0" presId="urn:microsoft.com/office/officeart/2005/8/layout/list1"/>
    <dgm:cxn modelId="{63EB0062-DF6D-4489-93DF-4BAF549A75BE}" type="presParOf" srcId="{27AC65EC-074A-4E03-BEAF-EF864C216B39}" destId="{E0D5CAD8-1606-48EA-9987-3E2B3749DAF3}" srcOrd="5" destOrd="0" presId="urn:microsoft.com/office/officeart/2005/8/layout/list1"/>
    <dgm:cxn modelId="{FED90250-FA46-48B7-9EB8-3E1CEF7855D0}" type="presParOf" srcId="{27AC65EC-074A-4E03-BEAF-EF864C216B39}" destId="{07124AF6-22F9-40D0-B030-C38B50EE9884}" srcOrd="6" destOrd="0" presId="urn:microsoft.com/office/officeart/2005/8/layout/list1"/>
    <dgm:cxn modelId="{F31B74FA-9F4E-4947-A146-1E1238006FA5}" type="presParOf" srcId="{27AC65EC-074A-4E03-BEAF-EF864C216B39}" destId="{E990B875-30FA-4B05-A974-8A737EA12652}" srcOrd="7" destOrd="0" presId="urn:microsoft.com/office/officeart/2005/8/layout/list1"/>
    <dgm:cxn modelId="{9D8BDA51-7C0A-4946-8048-CB906344454C}" type="presParOf" srcId="{27AC65EC-074A-4E03-BEAF-EF864C216B39}" destId="{287641C4-D929-4508-9120-498A0BE41B39}" srcOrd="8" destOrd="0" presId="urn:microsoft.com/office/officeart/2005/8/layout/list1"/>
    <dgm:cxn modelId="{3A45630E-139B-4292-BEEF-3F146F89849B}" type="presParOf" srcId="{287641C4-D929-4508-9120-498A0BE41B39}" destId="{8D62D93E-DFD3-4946-A76F-F0849E3558FA}" srcOrd="0" destOrd="0" presId="urn:microsoft.com/office/officeart/2005/8/layout/list1"/>
    <dgm:cxn modelId="{52C9252A-A8AD-4444-886C-1E8D169E014A}" type="presParOf" srcId="{287641C4-D929-4508-9120-498A0BE41B39}" destId="{A498552B-B777-43FC-8388-1DD85BCC7BDD}" srcOrd="1" destOrd="0" presId="urn:microsoft.com/office/officeart/2005/8/layout/list1"/>
    <dgm:cxn modelId="{BE3DC533-340A-437A-8F2F-A328707237A5}" type="presParOf" srcId="{27AC65EC-074A-4E03-BEAF-EF864C216B39}" destId="{BAC96291-7B7D-43D7-AFF9-B110F84B41F4}" srcOrd="9" destOrd="0" presId="urn:microsoft.com/office/officeart/2005/8/layout/list1"/>
    <dgm:cxn modelId="{5E9A2B5A-79E8-4E41-8694-771694FB3802}" type="presParOf" srcId="{27AC65EC-074A-4E03-BEAF-EF864C216B39}" destId="{BE174756-60A0-40B8-9A55-7D9581F1F46B}" srcOrd="10" destOrd="0" presId="urn:microsoft.com/office/officeart/2005/8/layout/list1"/>
    <dgm:cxn modelId="{5A67F5E9-CE4F-47E6-97E4-2418279764FB}" type="presParOf" srcId="{27AC65EC-074A-4E03-BEAF-EF864C216B39}" destId="{9EC88499-DAC1-406F-8C80-206925A9805D}" srcOrd="11" destOrd="0" presId="urn:microsoft.com/office/officeart/2005/8/layout/list1"/>
    <dgm:cxn modelId="{1F8380E3-DC22-4447-B400-412AE5063537}" type="presParOf" srcId="{27AC65EC-074A-4E03-BEAF-EF864C216B39}" destId="{3C88303C-7927-4573-87F3-A2C158E62F77}" srcOrd="12" destOrd="0" presId="urn:microsoft.com/office/officeart/2005/8/layout/list1"/>
    <dgm:cxn modelId="{396400EE-B1FA-428B-850E-EED7426F5917}" type="presParOf" srcId="{3C88303C-7927-4573-87F3-A2C158E62F77}" destId="{5685217B-5BC5-4337-8AE3-6AC79A0F9BB8}" srcOrd="0" destOrd="0" presId="urn:microsoft.com/office/officeart/2005/8/layout/list1"/>
    <dgm:cxn modelId="{09CD9343-1A64-4A45-8B13-40DD94E65B87}" type="presParOf" srcId="{3C88303C-7927-4573-87F3-A2C158E62F77}" destId="{CB9DADA7-3118-47AC-AABA-0769943F2790}" srcOrd="1" destOrd="0" presId="urn:microsoft.com/office/officeart/2005/8/layout/list1"/>
    <dgm:cxn modelId="{658BECBB-596A-4921-BB99-F8FFF851A670}" type="presParOf" srcId="{27AC65EC-074A-4E03-BEAF-EF864C216B39}" destId="{6685DE2A-E0BE-4809-B016-B67F3AD26702}" srcOrd="13" destOrd="0" presId="urn:microsoft.com/office/officeart/2005/8/layout/list1"/>
    <dgm:cxn modelId="{EEFFDD36-42B8-4DF0-B0B9-56D3F45C77E9}" type="presParOf" srcId="{27AC65EC-074A-4E03-BEAF-EF864C216B39}" destId="{F31961C2-80E2-4810-9CA2-CC0CFE94C81C}" srcOrd="14" destOrd="0" presId="urn:microsoft.com/office/officeart/2005/8/layout/list1"/>
    <dgm:cxn modelId="{70C3EA6B-7C52-426D-BECC-9A6DE67BE9AD}" type="presParOf" srcId="{27AC65EC-074A-4E03-BEAF-EF864C216B39}" destId="{D2BDA6D9-A9D2-4A15-9BA4-B480D83CA207}" srcOrd="15" destOrd="0" presId="urn:microsoft.com/office/officeart/2005/8/layout/list1"/>
    <dgm:cxn modelId="{645BEC67-3CC4-4734-8A90-FB90C9B6F675}" type="presParOf" srcId="{27AC65EC-074A-4E03-BEAF-EF864C216B39}" destId="{B936881D-CE26-4F80-B675-A5E87604ACAD}" srcOrd="16" destOrd="0" presId="urn:microsoft.com/office/officeart/2005/8/layout/list1"/>
    <dgm:cxn modelId="{500DD871-54E6-4D5A-BE50-C27B954E0973}" type="presParOf" srcId="{B936881D-CE26-4F80-B675-A5E87604ACAD}" destId="{54E09AD5-BD97-4EA3-A254-524C0C5C9387}" srcOrd="0" destOrd="0" presId="urn:microsoft.com/office/officeart/2005/8/layout/list1"/>
    <dgm:cxn modelId="{5291306E-1C66-400B-A45C-82829CACAAE0}" type="presParOf" srcId="{B936881D-CE26-4F80-B675-A5E87604ACAD}" destId="{D62E7DEC-31F2-4AF0-9F5E-2072CB321B58}" srcOrd="1" destOrd="0" presId="urn:microsoft.com/office/officeart/2005/8/layout/list1"/>
    <dgm:cxn modelId="{29374FDF-62E3-4349-AA89-D891360E818B}" type="presParOf" srcId="{27AC65EC-074A-4E03-BEAF-EF864C216B39}" destId="{2AAF6F0C-F32A-4E39-8E62-A724591E957E}" srcOrd="17" destOrd="0" presId="urn:microsoft.com/office/officeart/2005/8/layout/list1"/>
    <dgm:cxn modelId="{51B9B2C0-03D6-4399-ABF9-BA9DA81C8601}" type="presParOf" srcId="{27AC65EC-074A-4E03-BEAF-EF864C216B39}" destId="{CBAC26AA-3A77-40A8-A084-ABC2AA852B0D}" srcOrd="18" destOrd="0" presId="urn:microsoft.com/office/officeart/2005/8/layout/list1"/>
    <dgm:cxn modelId="{E2BCE404-3E90-4807-8531-F28496DD6B3D}" type="presParOf" srcId="{27AC65EC-074A-4E03-BEAF-EF864C216B39}" destId="{AC4CD46B-8687-4164-BF85-B55275AC0F25}" srcOrd="19" destOrd="0" presId="urn:microsoft.com/office/officeart/2005/8/layout/list1"/>
    <dgm:cxn modelId="{DF7D6C3F-9F03-4CA7-BDE3-1B0809E7DE00}" type="presParOf" srcId="{27AC65EC-074A-4E03-BEAF-EF864C216B39}" destId="{D02B62B7-99EA-40A7-AB44-AB2F72FCB643}" srcOrd="20" destOrd="0" presId="urn:microsoft.com/office/officeart/2005/8/layout/list1"/>
    <dgm:cxn modelId="{28B959B0-01B2-4191-B92C-9B08CB4F68A9}" type="presParOf" srcId="{D02B62B7-99EA-40A7-AB44-AB2F72FCB643}" destId="{A718CB51-6263-4669-8096-A9F650D85996}" srcOrd="0" destOrd="0" presId="urn:microsoft.com/office/officeart/2005/8/layout/list1"/>
    <dgm:cxn modelId="{02976A45-7572-4710-9347-142D5973C31C}" type="presParOf" srcId="{D02B62B7-99EA-40A7-AB44-AB2F72FCB643}" destId="{A0F45EC0-C066-4C92-9E8C-6D50C04459CA}" srcOrd="1" destOrd="0" presId="urn:microsoft.com/office/officeart/2005/8/layout/list1"/>
    <dgm:cxn modelId="{F4C28B7F-8184-4962-B325-B3D6752226D1}" type="presParOf" srcId="{27AC65EC-074A-4E03-BEAF-EF864C216B39}" destId="{71F66D03-9DFB-4354-BBCD-7D5281058AE4}" srcOrd="21" destOrd="0" presId="urn:microsoft.com/office/officeart/2005/8/layout/list1"/>
    <dgm:cxn modelId="{5221685E-AA96-4757-8304-168BC58376FE}" type="presParOf" srcId="{27AC65EC-074A-4E03-BEAF-EF864C216B39}" destId="{3909F9B5-EC5B-4420-9718-C56667D8024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B138D7-D5B8-49F0-A8FB-39AC37ABBA40}"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1EF33632-A7FA-4E63-807B-80B781058127}">
      <dgm:prSet/>
      <dgm:spPr/>
      <dgm:t>
        <a:bodyPr/>
        <a:lstStyle/>
        <a:p>
          <a:r>
            <a:rPr lang="en-CA"/>
            <a:t>Step 1: Use the Wikipedia url to get the live data from website.</a:t>
          </a:r>
          <a:endParaRPr lang="en-US"/>
        </a:p>
      </dgm:t>
    </dgm:pt>
    <dgm:pt modelId="{E8B1D4FD-13C1-4DAD-BA21-A9CDCEE071CD}" type="parTrans" cxnId="{A3F271F5-E43F-48E0-9EBA-D9C18AD3513A}">
      <dgm:prSet/>
      <dgm:spPr/>
      <dgm:t>
        <a:bodyPr/>
        <a:lstStyle/>
        <a:p>
          <a:endParaRPr lang="en-US"/>
        </a:p>
      </dgm:t>
    </dgm:pt>
    <dgm:pt modelId="{DE755F15-8DAB-4080-86FE-FB812F3EF13F}" type="sibTrans" cxnId="{A3F271F5-E43F-48E0-9EBA-D9C18AD3513A}">
      <dgm:prSet/>
      <dgm:spPr/>
      <dgm:t>
        <a:bodyPr/>
        <a:lstStyle/>
        <a:p>
          <a:endParaRPr lang="en-US"/>
        </a:p>
      </dgm:t>
    </dgm:pt>
    <dgm:pt modelId="{64F0E125-9C9E-4A90-9EBE-F1D83ABF50FF}">
      <dgm:prSet/>
      <dgm:spPr/>
      <dgm:t>
        <a:bodyPr/>
        <a:lstStyle/>
        <a:p>
          <a:r>
            <a:rPr lang="en-CA"/>
            <a:t>Step 2: Store the fetched data into the firebase database.</a:t>
          </a:r>
          <a:endParaRPr lang="en-US"/>
        </a:p>
      </dgm:t>
    </dgm:pt>
    <dgm:pt modelId="{DDD2D8EE-AED6-4FF8-BF42-23D7322D0625}" type="parTrans" cxnId="{F49F379C-33F1-4DA0-AD6A-C9AA405F81FD}">
      <dgm:prSet/>
      <dgm:spPr/>
      <dgm:t>
        <a:bodyPr/>
        <a:lstStyle/>
        <a:p>
          <a:endParaRPr lang="en-US"/>
        </a:p>
      </dgm:t>
    </dgm:pt>
    <dgm:pt modelId="{556D766E-939C-41F1-883A-C9F16F3454B4}" type="sibTrans" cxnId="{F49F379C-33F1-4DA0-AD6A-C9AA405F81FD}">
      <dgm:prSet/>
      <dgm:spPr/>
      <dgm:t>
        <a:bodyPr/>
        <a:lstStyle/>
        <a:p>
          <a:endParaRPr lang="en-US"/>
        </a:p>
      </dgm:t>
    </dgm:pt>
    <dgm:pt modelId="{34D999E8-9D49-47EF-8835-0B234FD0B107}">
      <dgm:prSet/>
      <dgm:spPr/>
      <dgm:t>
        <a:bodyPr/>
        <a:lstStyle/>
        <a:p>
          <a:r>
            <a:rPr lang="en-CA"/>
            <a:t>Step 3 : Implement a Batch process in python to update data every 24 hours.</a:t>
          </a:r>
          <a:endParaRPr lang="en-US"/>
        </a:p>
      </dgm:t>
    </dgm:pt>
    <dgm:pt modelId="{4BAEF9B6-7EFE-4484-9B08-BBFF4B87444F}" type="parTrans" cxnId="{2F150946-0BC0-46B2-BD68-2BE140CBD288}">
      <dgm:prSet/>
      <dgm:spPr/>
      <dgm:t>
        <a:bodyPr/>
        <a:lstStyle/>
        <a:p>
          <a:endParaRPr lang="en-US"/>
        </a:p>
      </dgm:t>
    </dgm:pt>
    <dgm:pt modelId="{551D2CBD-F40D-4256-8669-7CE7514EC0D1}" type="sibTrans" cxnId="{2F150946-0BC0-46B2-BD68-2BE140CBD288}">
      <dgm:prSet/>
      <dgm:spPr/>
      <dgm:t>
        <a:bodyPr/>
        <a:lstStyle/>
        <a:p>
          <a:endParaRPr lang="en-US"/>
        </a:p>
      </dgm:t>
    </dgm:pt>
    <dgm:pt modelId="{0AA0865F-983F-4E5C-BD17-8A238DD7EEAA}">
      <dgm:prSet/>
      <dgm:spPr/>
      <dgm:t>
        <a:bodyPr/>
        <a:lstStyle/>
        <a:p>
          <a:r>
            <a:rPr lang="en-CA"/>
            <a:t>Step 4: Create a flask API to provide endpoints for data access.</a:t>
          </a:r>
          <a:endParaRPr lang="en-US"/>
        </a:p>
      </dgm:t>
    </dgm:pt>
    <dgm:pt modelId="{7CBEB32B-BC77-4FB6-8265-8B84F9130CD4}" type="parTrans" cxnId="{0D609B82-BE74-466D-9A9E-9E5C52D22879}">
      <dgm:prSet/>
      <dgm:spPr/>
      <dgm:t>
        <a:bodyPr/>
        <a:lstStyle/>
        <a:p>
          <a:endParaRPr lang="en-US"/>
        </a:p>
      </dgm:t>
    </dgm:pt>
    <dgm:pt modelId="{B8E3843A-1AAD-4D58-B927-22CA9871DFE2}" type="sibTrans" cxnId="{0D609B82-BE74-466D-9A9E-9E5C52D22879}">
      <dgm:prSet/>
      <dgm:spPr/>
      <dgm:t>
        <a:bodyPr/>
        <a:lstStyle/>
        <a:p>
          <a:endParaRPr lang="en-US"/>
        </a:p>
      </dgm:t>
    </dgm:pt>
    <dgm:pt modelId="{6947A8FC-F2EA-499D-B81E-CF572104009F}">
      <dgm:prSet/>
      <dgm:spPr/>
      <dgm:t>
        <a:bodyPr/>
        <a:lstStyle/>
        <a:p>
          <a:r>
            <a:rPr lang="en-CA"/>
            <a:t>Step 5: Collect data from the firebase API and then create a flask application.</a:t>
          </a:r>
          <a:endParaRPr lang="en-US"/>
        </a:p>
      </dgm:t>
    </dgm:pt>
    <dgm:pt modelId="{B3251CB9-0B69-4F12-A7A1-8AEF66A42BDB}" type="parTrans" cxnId="{CC2731F7-A5DB-4575-82F3-EF5C348BEA46}">
      <dgm:prSet/>
      <dgm:spPr/>
      <dgm:t>
        <a:bodyPr/>
        <a:lstStyle/>
        <a:p>
          <a:endParaRPr lang="en-US"/>
        </a:p>
      </dgm:t>
    </dgm:pt>
    <dgm:pt modelId="{514438C6-4E30-4BA5-8782-6A52F90F716D}" type="sibTrans" cxnId="{CC2731F7-A5DB-4575-82F3-EF5C348BEA46}">
      <dgm:prSet/>
      <dgm:spPr/>
      <dgm:t>
        <a:bodyPr/>
        <a:lstStyle/>
        <a:p>
          <a:endParaRPr lang="en-US"/>
        </a:p>
      </dgm:t>
    </dgm:pt>
    <dgm:pt modelId="{6260EF68-3FD1-4848-BD94-A9B1A25C4346}">
      <dgm:prSet/>
      <dgm:spPr/>
      <dgm:t>
        <a:bodyPr/>
        <a:lstStyle/>
        <a:p>
          <a:r>
            <a:rPr lang="en-CA"/>
            <a:t>Step 6: Visualize the data using python.</a:t>
          </a:r>
          <a:endParaRPr lang="en-US"/>
        </a:p>
      </dgm:t>
    </dgm:pt>
    <dgm:pt modelId="{CC0F6606-6427-41BD-A5DF-2524DE8E9E23}" type="parTrans" cxnId="{B5C45278-17A3-4130-9371-62D5DEFF8160}">
      <dgm:prSet/>
      <dgm:spPr/>
      <dgm:t>
        <a:bodyPr/>
        <a:lstStyle/>
        <a:p>
          <a:endParaRPr lang="en-US"/>
        </a:p>
      </dgm:t>
    </dgm:pt>
    <dgm:pt modelId="{98DB8595-8466-43E6-819C-05AAFFE49AD2}" type="sibTrans" cxnId="{B5C45278-17A3-4130-9371-62D5DEFF8160}">
      <dgm:prSet/>
      <dgm:spPr/>
      <dgm:t>
        <a:bodyPr/>
        <a:lstStyle/>
        <a:p>
          <a:endParaRPr lang="en-US"/>
        </a:p>
      </dgm:t>
    </dgm:pt>
    <dgm:pt modelId="{03994F72-E61B-4191-9965-C1486E5BCBF4}" type="pres">
      <dgm:prSet presAssocID="{85B138D7-D5B8-49F0-A8FB-39AC37ABBA40}" presName="Name0" presStyleCnt="0">
        <dgm:presLayoutVars>
          <dgm:dir/>
          <dgm:resizeHandles val="exact"/>
        </dgm:presLayoutVars>
      </dgm:prSet>
      <dgm:spPr/>
    </dgm:pt>
    <dgm:pt modelId="{F0505429-C702-434E-B311-6170DA8E5A97}" type="pres">
      <dgm:prSet presAssocID="{1EF33632-A7FA-4E63-807B-80B781058127}" presName="node" presStyleLbl="node1" presStyleIdx="0" presStyleCnt="6">
        <dgm:presLayoutVars>
          <dgm:bulletEnabled val="1"/>
        </dgm:presLayoutVars>
      </dgm:prSet>
      <dgm:spPr/>
    </dgm:pt>
    <dgm:pt modelId="{769C380E-E6D6-4922-BC1D-FD1D80ACCAD5}" type="pres">
      <dgm:prSet presAssocID="{DE755F15-8DAB-4080-86FE-FB812F3EF13F}" presName="sibTrans" presStyleLbl="sibTrans1D1" presStyleIdx="0" presStyleCnt="5"/>
      <dgm:spPr/>
    </dgm:pt>
    <dgm:pt modelId="{DCDF90C3-92BC-43C9-B3BF-6C6437B3BA3E}" type="pres">
      <dgm:prSet presAssocID="{DE755F15-8DAB-4080-86FE-FB812F3EF13F}" presName="connectorText" presStyleLbl="sibTrans1D1" presStyleIdx="0" presStyleCnt="5"/>
      <dgm:spPr/>
    </dgm:pt>
    <dgm:pt modelId="{13A635B7-0F07-4036-A1B8-5D4CF023EA98}" type="pres">
      <dgm:prSet presAssocID="{64F0E125-9C9E-4A90-9EBE-F1D83ABF50FF}" presName="node" presStyleLbl="node1" presStyleIdx="1" presStyleCnt="6">
        <dgm:presLayoutVars>
          <dgm:bulletEnabled val="1"/>
        </dgm:presLayoutVars>
      </dgm:prSet>
      <dgm:spPr/>
    </dgm:pt>
    <dgm:pt modelId="{567B32F5-C2E1-4B89-88B4-D9BC903E90E0}" type="pres">
      <dgm:prSet presAssocID="{556D766E-939C-41F1-883A-C9F16F3454B4}" presName="sibTrans" presStyleLbl="sibTrans1D1" presStyleIdx="1" presStyleCnt="5"/>
      <dgm:spPr/>
    </dgm:pt>
    <dgm:pt modelId="{AD8194F2-DE43-423F-A6A1-520A079A8706}" type="pres">
      <dgm:prSet presAssocID="{556D766E-939C-41F1-883A-C9F16F3454B4}" presName="connectorText" presStyleLbl="sibTrans1D1" presStyleIdx="1" presStyleCnt="5"/>
      <dgm:spPr/>
    </dgm:pt>
    <dgm:pt modelId="{60ECF71D-1CB3-44C2-A135-81A0791135E5}" type="pres">
      <dgm:prSet presAssocID="{34D999E8-9D49-47EF-8835-0B234FD0B107}" presName="node" presStyleLbl="node1" presStyleIdx="2" presStyleCnt="6">
        <dgm:presLayoutVars>
          <dgm:bulletEnabled val="1"/>
        </dgm:presLayoutVars>
      </dgm:prSet>
      <dgm:spPr/>
    </dgm:pt>
    <dgm:pt modelId="{E2FBFF08-BFB4-4080-BA24-6286D840133E}" type="pres">
      <dgm:prSet presAssocID="{551D2CBD-F40D-4256-8669-7CE7514EC0D1}" presName="sibTrans" presStyleLbl="sibTrans1D1" presStyleIdx="2" presStyleCnt="5"/>
      <dgm:spPr/>
    </dgm:pt>
    <dgm:pt modelId="{CD0FBBE8-7B57-4F98-ADEA-A1BF15B2ED48}" type="pres">
      <dgm:prSet presAssocID="{551D2CBD-F40D-4256-8669-7CE7514EC0D1}" presName="connectorText" presStyleLbl="sibTrans1D1" presStyleIdx="2" presStyleCnt="5"/>
      <dgm:spPr/>
    </dgm:pt>
    <dgm:pt modelId="{E6EDA7AE-6EF2-4F2A-84B3-9BB87CC3AB3F}" type="pres">
      <dgm:prSet presAssocID="{0AA0865F-983F-4E5C-BD17-8A238DD7EEAA}" presName="node" presStyleLbl="node1" presStyleIdx="3" presStyleCnt="6">
        <dgm:presLayoutVars>
          <dgm:bulletEnabled val="1"/>
        </dgm:presLayoutVars>
      </dgm:prSet>
      <dgm:spPr/>
    </dgm:pt>
    <dgm:pt modelId="{8DFA7E15-4720-40C7-9653-6CE187FE1464}" type="pres">
      <dgm:prSet presAssocID="{B8E3843A-1AAD-4D58-B927-22CA9871DFE2}" presName="sibTrans" presStyleLbl="sibTrans1D1" presStyleIdx="3" presStyleCnt="5"/>
      <dgm:spPr/>
    </dgm:pt>
    <dgm:pt modelId="{11147FFF-A19E-4B77-8DEB-CCB3C9006AA7}" type="pres">
      <dgm:prSet presAssocID="{B8E3843A-1AAD-4D58-B927-22CA9871DFE2}" presName="connectorText" presStyleLbl="sibTrans1D1" presStyleIdx="3" presStyleCnt="5"/>
      <dgm:spPr/>
    </dgm:pt>
    <dgm:pt modelId="{66DA06C3-4A6F-41D2-B265-249AB2497CDE}" type="pres">
      <dgm:prSet presAssocID="{6947A8FC-F2EA-499D-B81E-CF572104009F}" presName="node" presStyleLbl="node1" presStyleIdx="4" presStyleCnt="6">
        <dgm:presLayoutVars>
          <dgm:bulletEnabled val="1"/>
        </dgm:presLayoutVars>
      </dgm:prSet>
      <dgm:spPr/>
    </dgm:pt>
    <dgm:pt modelId="{4327579F-B1CB-4E6D-B301-133B7BDB6D5E}" type="pres">
      <dgm:prSet presAssocID="{514438C6-4E30-4BA5-8782-6A52F90F716D}" presName="sibTrans" presStyleLbl="sibTrans1D1" presStyleIdx="4" presStyleCnt="5"/>
      <dgm:spPr/>
    </dgm:pt>
    <dgm:pt modelId="{42E58A23-2583-47B5-A821-71DCB1959112}" type="pres">
      <dgm:prSet presAssocID="{514438C6-4E30-4BA5-8782-6A52F90F716D}" presName="connectorText" presStyleLbl="sibTrans1D1" presStyleIdx="4" presStyleCnt="5"/>
      <dgm:spPr/>
    </dgm:pt>
    <dgm:pt modelId="{041E61C0-11D9-4700-9999-4245C5F4F13A}" type="pres">
      <dgm:prSet presAssocID="{6260EF68-3FD1-4848-BD94-A9B1A25C4346}" presName="node" presStyleLbl="node1" presStyleIdx="5" presStyleCnt="6">
        <dgm:presLayoutVars>
          <dgm:bulletEnabled val="1"/>
        </dgm:presLayoutVars>
      </dgm:prSet>
      <dgm:spPr/>
    </dgm:pt>
  </dgm:ptLst>
  <dgm:cxnLst>
    <dgm:cxn modelId="{AEF2E503-E8CF-490B-AA04-41E1597215FC}" type="presOf" srcId="{6260EF68-3FD1-4848-BD94-A9B1A25C4346}" destId="{041E61C0-11D9-4700-9999-4245C5F4F13A}" srcOrd="0" destOrd="0" presId="urn:microsoft.com/office/officeart/2016/7/layout/RepeatingBendingProcessNew"/>
    <dgm:cxn modelId="{9B697A29-000C-47E0-BBA1-1A48212DCAFB}" type="presOf" srcId="{B8E3843A-1AAD-4D58-B927-22CA9871DFE2}" destId="{11147FFF-A19E-4B77-8DEB-CCB3C9006AA7}" srcOrd="1" destOrd="0" presId="urn:microsoft.com/office/officeart/2016/7/layout/RepeatingBendingProcessNew"/>
    <dgm:cxn modelId="{2038312F-F388-4EBA-B711-3AE9E64500D6}" type="presOf" srcId="{556D766E-939C-41F1-883A-C9F16F3454B4}" destId="{567B32F5-C2E1-4B89-88B4-D9BC903E90E0}" srcOrd="0" destOrd="0" presId="urn:microsoft.com/office/officeart/2016/7/layout/RepeatingBendingProcessNew"/>
    <dgm:cxn modelId="{AEB20E3C-C5BE-4F33-85D6-5EADFFFC168C}" type="presOf" srcId="{DE755F15-8DAB-4080-86FE-FB812F3EF13F}" destId="{DCDF90C3-92BC-43C9-B3BF-6C6437B3BA3E}" srcOrd="1" destOrd="0" presId="urn:microsoft.com/office/officeart/2016/7/layout/RepeatingBendingProcessNew"/>
    <dgm:cxn modelId="{2F150946-0BC0-46B2-BD68-2BE140CBD288}" srcId="{85B138D7-D5B8-49F0-A8FB-39AC37ABBA40}" destId="{34D999E8-9D49-47EF-8835-0B234FD0B107}" srcOrd="2" destOrd="0" parTransId="{4BAEF9B6-7EFE-4484-9B08-BBFF4B87444F}" sibTransId="{551D2CBD-F40D-4256-8669-7CE7514EC0D1}"/>
    <dgm:cxn modelId="{12F50A68-54A7-4B25-BCA5-A0A570A3DFC3}" type="presOf" srcId="{551D2CBD-F40D-4256-8669-7CE7514EC0D1}" destId="{E2FBFF08-BFB4-4080-BA24-6286D840133E}" srcOrd="0" destOrd="0" presId="urn:microsoft.com/office/officeart/2016/7/layout/RepeatingBendingProcessNew"/>
    <dgm:cxn modelId="{0983C748-24FF-4599-8398-137AA387C9E5}" type="presOf" srcId="{6947A8FC-F2EA-499D-B81E-CF572104009F}" destId="{66DA06C3-4A6F-41D2-B265-249AB2497CDE}" srcOrd="0" destOrd="0" presId="urn:microsoft.com/office/officeart/2016/7/layout/RepeatingBendingProcessNew"/>
    <dgm:cxn modelId="{1C844D6B-78D4-4E0E-B71E-4208E8A11E15}" type="presOf" srcId="{34D999E8-9D49-47EF-8835-0B234FD0B107}" destId="{60ECF71D-1CB3-44C2-A135-81A0791135E5}" srcOrd="0" destOrd="0" presId="urn:microsoft.com/office/officeart/2016/7/layout/RepeatingBendingProcessNew"/>
    <dgm:cxn modelId="{3A360354-D2F9-4A10-B507-3AC205745172}" type="presOf" srcId="{1EF33632-A7FA-4E63-807B-80B781058127}" destId="{F0505429-C702-434E-B311-6170DA8E5A97}" srcOrd="0" destOrd="0" presId="urn:microsoft.com/office/officeart/2016/7/layout/RepeatingBendingProcessNew"/>
    <dgm:cxn modelId="{B5C45278-17A3-4130-9371-62D5DEFF8160}" srcId="{85B138D7-D5B8-49F0-A8FB-39AC37ABBA40}" destId="{6260EF68-3FD1-4848-BD94-A9B1A25C4346}" srcOrd="5" destOrd="0" parTransId="{CC0F6606-6427-41BD-A5DF-2524DE8E9E23}" sibTransId="{98DB8595-8466-43E6-819C-05AAFFE49AD2}"/>
    <dgm:cxn modelId="{19593B7F-03C4-45BB-B483-07AE17846770}" type="presOf" srcId="{0AA0865F-983F-4E5C-BD17-8A238DD7EEAA}" destId="{E6EDA7AE-6EF2-4F2A-84B3-9BB87CC3AB3F}" srcOrd="0" destOrd="0" presId="urn:microsoft.com/office/officeart/2016/7/layout/RepeatingBendingProcessNew"/>
    <dgm:cxn modelId="{0D609B82-BE74-466D-9A9E-9E5C52D22879}" srcId="{85B138D7-D5B8-49F0-A8FB-39AC37ABBA40}" destId="{0AA0865F-983F-4E5C-BD17-8A238DD7EEAA}" srcOrd="3" destOrd="0" parTransId="{7CBEB32B-BC77-4FB6-8265-8B84F9130CD4}" sibTransId="{B8E3843A-1AAD-4D58-B927-22CA9871DFE2}"/>
    <dgm:cxn modelId="{DE3AA086-D5F6-47FD-B012-21D8AE805611}" type="presOf" srcId="{514438C6-4E30-4BA5-8782-6A52F90F716D}" destId="{4327579F-B1CB-4E6D-B301-133B7BDB6D5E}" srcOrd="0" destOrd="0" presId="urn:microsoft.com/office/officeart/2016/7/layout/RepeatingBendingProcessNew"/>
    <dgm:cxn modelId="{69B63595-B1AF-43C9-A851-24E7CE716512}" type="presOf" srcId="{64F0E125-9C9E-4A90-9EBE-F1D83ABF50FF}" destId="{13A635B7-0F07-4036-A1B8-5D4CF023EA98}" srcOrd="0" destOrd="0" presId="urn:microsoft.com/office/officeart/2016/7/layout/RepeatingBendingProcessNew"/>
    <dgm:cxn modelId="{58AA4898-0208-4C02-B8B7-FA1C5A492209}" type="presOf" srcId="{85B138D7-D5B8-49F0-A8FB-39AC37ABBA40}" destId="{03994F72-E61B-4191-9965-C1486E5BCBF4}" srcOrd="0" destOrd="0" presId="urn:microsoft.com/office/officeart/2016/7/layout/RepeatingBendingProcessNew"/>
    <dgm:cxn modelId="{9112679B-AE86-4DD4-92CF-17031F5F1F8D}" type="presOf" srcId="{551D2CBD-F40D-4256-8669-7CE7514EC0D1}" destId="{CD0FBBE8-7B57-4F98-ADEA-A1BF15B2ED48}" srcOrd="1" destOrd="0" presId="urn:microsoft.com/office/officeart/2016/7/layout/RepeatingBendingProcessNew"/>
    <dgm:cxn modelId="{F49F379C-33F1-4DA0-AD6A-C9AA405F81FD}" srcId="{85B138D7-D5B8-49F0-A8FB-39AC37ABBA40}" destId="{64F0E125-9C9E-4A90-9EBE-F1D83ABF50FF}" srcOrd="1" destOrd="0" parTransId="{DDD2D8EE-AED6-4FF8-BF42-23D7322D0625}" sibTransId="{556D766E-939C-41F1-883A-C9F16F3454B4}"/>
    <dgm:cxn modelId="{42FC36BB-AE9E-43ED-BB65-7198EC1AF537}" type="presOf" srcId="{556D766E-939C-41F1-883A-C9F16F3454B4}" destId="{AD8194F2-DE43-423F-A6A1-520A079A8706}" srcOrd="1" destOrd="0" presId="urn:microsoft.com/office/officeart/2016/7/layout/RepeatingBendingProcessNew"/>
    <dgm:cxn modelId="{F233F1D8-BB16-4254-8E8B-390B5B313B5E}" type="presOf" srcId="{B8E3843A-1AAD-4D58-B927-22CA9871DFE2}" destId="{8DFA7E15-4720-40C7-9653-6CE187FE1464}" srcOrd="0" destOrd="0" presId="urn:microsoft.com/office/officeart/2016/7/layout/RepeatingBendingProcessNew"/>
    <dgm:cxn modelId="{A6C0ADE1-8564-465A-A295-1D251368A8DC}" type="presOf" srcId="{514438C6-4E30-4BA5-8782-6A52F90F716D}" destId="{42E58A23-2583-47B5-A821-71DCB1959112}" srcOrd="1" destOrd="0" presId="urn:microsoft.com/office/officeart/2016/7/layout/RepeatingBendingProcessNew"/>
    <dgm:cxn modelId="{EED86CE9-E091-48BF-A3EA-59317287D71C}" type="presOf" srcId="{DE755F15-8DAB-4080-86FE-FB812F3EF13F}" destId="{769C380E-E6D6-4922-BC1D-FD1D80ACCAD5}" srcOrd="0" destOrd="0" presId="urn:microsoft.com/office/officeart/2016/7/layout/RepeatingBendingProcessNew"/>
    <dgm:cxn modelId="{A3F271F5-E43F-48E0-9EBA-D9C18AD3513A}" srcId="{85B138D7-D5B8-49F0-A8FB-39AC37ABBA40}" destId="{1EF33632-A7FA-4E63-807B-80B781058127}" srcOrd="0" destOrd="0" parTransId="{E8B1D4FD-13C1-4DAD-BA21-A9CDCEE071CD}" sibTransId="{DE755F15-8DAB-4080-86FE-FB812F3EF13F}"/>
    <dgm:cxn modelId="{CC2731F7-A5DB-4575-82F3-EF5C348BEA46}" srcId="{85B138D7-D5B8-49F0-A8FB-39AC37ABBA40}" destId="{6947A8FC-F2EA-499D-B81E-CF572104009F}" srcOrd="4" destOrd="0" parTransId="{B3251CB9-0B69-4F12-A7A1-8AEF66A42BDB}" sibTransId="{514438C6-4E30-4BA5-8782-6A52F90F716D}"/>
    <dgm:cxn modelId="{DA1AD556-16CF-49F1-B51C-88AF2A900935}" type="presParOf" srcId="{03994F72-E61B-4191-9965-C1486E5BCBF4}" destId="{F0505429-C702-434E-B311-6170DA8E5A97}" srcOrd="0" destOrd="0" presId="urn:microsoft.com/office/officeart/2016/7/layout/RepeatingBendingProcessNew"/>
    <dgm:cxn modelId="{2C08B331-01B3-460E-B8BE-BC9B378D5CB9}" type="presParOf" srcId="{03994F72-E61B-4191-9965-C1486E5BCBF4}" destId="{769C380E-E6D6-4922-BC1D-FD1D80ACCAD5}" srcOrd="1" destOrd="0" presId="urn:microsoft.com/office/officeart/2016/7/layout/RepeatingBendingProcessNew"/>
    <dgm:cxn modelId="{7F8D0CCC-8D22-4C89-995C-E0224D3EB12D}" type="presParOf" srcId="{769C380E-E6D6-4922-BC1D-FD1D80ACCAD5}" destId="{DCDF90C3-92BC-43C9-B3BF-6C6437B3BA3E}" srcOrd="0" destOrd="0" presId="urn:microsoft.com/office/officeart/2016/7/layout/RepeatingBendingProcessNew"/>
    <dgm:cxn modelId="{748843C3-1082-482E-9088-2B65E00AE0B9}" type="presParOf" srcId="{03994F72-E61B-4191-9965-C1486E5BCBF4}" destId="{13A635B7-0F07-4036-A1B8-5D4CF023EA98}" srcOrd="2" destOrd="0" presId="urn:microsoft.com/office/officeart/2016/7/layout/RepeatingBendingProcessNew"/>
    <dgm:cxn modelId="{A6E04376-1288-4918-91E6-12A6530BBBBC}" type="presParOf" srcId="{03994F72-E61B-4191-9965-C1486E5BCBF4}" destId="{567B32F5-C2E1-4B89-88B4-D9BC903E90E0}" srcOrd="3" destOrd="0" presId="urn:microsoft.com/office/officeart/2016/7/layout/RepeatingBendingProcessNew"/>
    <dgm:cxn modelId="{7A144A43-1073-454E-881D-A4E30CD02C14}" type="presParOf" srcId="{567B32F5-C2E1-4B89-88B4-D9BC903E90E0}" destId="{AD8194F2-DE43-423F-A6A1-520A079A8706}" srcOrd="0" destOrd="0" presId="urn:microsoft.com/office/officeart/2016/7/layout/RepeatingBendingProcessNew"/>
    <dgm:cxn modelId="{67459990-A0ED-4C99-9811-6B8F7D3EB0F1}" type="presParOf" srcId="{03994F72-E61B-4191-9965-C1486E5BCBF4}" destId="{60ECF71D-1CB3-44C2-A135-81A0791135E5}" srcOrd="4" destOrd="0" presId="urn:microsoft.com/office/officeart/2016/7/layout/RepeatingBendingProcessNew"/>
    <dgm:cxn modelId="{BA702C22-4D26-4359-A1CF-23500BB6C6E3}" type="presParOf" srcId="{03994F72-E61B-4191-9965-C1486E5BCBF4}" destId="{E2FBFF08-BFB4-4080-BA24-6286D840133E}" srcOrd="5" destOrd="0" presId="urn:microsoft.com/office/officeart/2016/7/layout/RepeatingBendingProcessNew"/>
    <dgm:cxn modelId="{4088C320-6A82-4B7E-B0A8-899266869664}" type="presParOf" srcId="{E2FBFF08-BFB4-4080-BA24-6286D840133E}" destId="{CD0FBBE8-7B57-4F98-ADEA-A1BF15B2ED48}" srcOrd="0" destOrd="0" presId="urn:microsoft.com/office/officeart/2016/7/layout/RepeatingBendingProcessNew"/>
    <dgm:cxn modelId="{5A776E1B-89BE-42AB-B1EF-C797C388BCFB}" type="presParOf" srcId="{03994F72-E61B-4191-9965-C1486E5BCBF4}" destId="{E6EDA7AE-6EF2-4F2A-84B3-9BB87CC3AB3F}" srcOrd="6" destOrd="0" presId="urn:microsoft.com/office/officeart/2016/7/layout/RepeatingBendingProcessNew"/>
    <dgm:cxn modelId="{8E60FBA9-ED82-493D-A52C-29ABE9A17622}" type="presParOf" srcId="{03994F72-E61B-4191-9965-C1486E5BCBF4}" destId="{8DFA7E15-4720-40C7-9653-6CE187FE1464}" srcOrd="7" destOrd="0" presId="urn:microsoft.com/office/officeart/2016/7/layout/RepeatingBendingProcessNew"/>
    <dgm:cxn modelId="{15B6223C-077F-4986-80AD-DD464AE34E8C}" type="presParOf" srcId="{8DFA7E15-4720-40C7-9653-6CE187FE1464}" destId="{11147FFF-A19E-4B77-8DEB-CCB3C9006AA7}" srcOrd="0" destOrd="0" presId="urn:microsoft.com/office/officeart/2016/7/layout/RepeatingBendingProcessNew"/>
    <dgm:cxn modelId="{67416103-651F-493D-B7EF-EA7651714A88}" type="presParOf" srcId="{03994F72-E61B-4191-9965-C1486E5BCBF4}" destId="{66DA06C3-4A6F-41D2-B265-249AB2497CDE}" srcOrd="8" destOrd="0" presId="urn:microsoft.com/office/officeart/2016/7/layout/RepeatingBendingProcessNew"/>
    <dgm:cxn modelId="{75225692-3437-4D96-8104-68640846C0BA}" type="presParOf" srcId="{03994F72-E61B-4191-9965-C1486E5BCBF4}" destId="{4327579F-B1CB-4E6D-B301-133B7BDB6D5E}" srcOrd="9" destOrd="0" presId="urn:microsoft.com/office/officeart/2016/7/layout/RepeatingBendingProcessNew"/>
    <dgm:cxn modelId="{8B4165D2-55A7-4AB6-A7BE-B41C0D6AECD5}" type="presParOf" srcId="{4327579F-B1CB-4E6D-B301-133B7BDB6D5E}" destId="{42E58A23-2583-47B5-A821-71DCB1959112}" srcOrd="0" destOrd="0" presId="urn:microsoft.com/office/officeart/2016/7/layout/RepeatingBendingProcessNew"/>
    <dgm:cxn modelId="{1FC8E251-A66E-41E7-9DA9-5F27DE33EFEF}" type="presParOf" srcId="{03994F72-E61B-4191-9965-C1486E5BCBF4}" destId="{041E61C0-11D9-4700-9999-4245C5F4F13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C14C02-8763-4086-AE4B-2D33F79D8D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6A941F-2460-4479-A416-B64E86489B41}">
      <dgm:prSet/>
      <dgm:spPr/>
      <dgm:t>
        <a:bodyPr/>
        <a:lstStyle/>
        <a:p>
          <a:r>
            <a:rPr lang="en-US" b="1" i="0"/>
            <a:t>Data Acquisition:</a:t>
          </a:r>
          <a:endParaRPr lang="en-US"/>
        </a:p>
      </dgm:t>
    </dgm:pt>
    <dgm:pt modelId="{192C4541-A32C-47F4-8777-B7A2BFFC9149}" type="parTrans" cxnId="{93276D36-CA3C-49FB-B7B5-6D525BA6137A}">
      <dgm:prSet/>
      <dgm:spPr/>
      <dgm:t>
        <a:bodyPr/>
        <a:lstStyle/>
        <a:p>
          <a:endParaRPr lang="en-US"/>
        </a:p>
      </dgm:t>
    </dgm:pt>
    <dgm:pt modelId="{C0612C9A-D474-48AC-AB97-05D2817C949A}" type="sibTrans" cxnId="{93276D36-CA3C-49FB-B7B5-6D525BA6137A}">
      <dgm:prSet/>
      <dgm:spPr/>
      <dgm:t>
        <a:bodyPr/>
        <a:lstStyle/>
        <a:p>
          <a:endParaRPr lang="en-US"/>
        </a:p>
      </dgm:t>
    </dgm:pt>
    <dgm:pt modelId="{D034607F-1F99-43D4-AE7F-8ECE3C6A70B7}">
      <dgm:prSet/>
      <dgm:spPr/>
      <dgm:t>
        <a:bodyPr/>
        <a:lstStyle/>
        <a:p>
          <a:r>
            <a:rPr lang="en-US" b="1" i="0" dirty="0"/>
            <a:t>Fit:</a:t>
          </a:r>
          <a:r>
            <a:rPr lang="en-US" b="0" i="0" dirty="0"/>
            <a:t> Successfully implemented data fetching from Wikipedia using Python scripts. The application correctly retrieves and updates crime data every 24 hours, aligning with the requirement for continuous data refresh.</a:t>
          </a:r>
          <a:endParaRPr lang="en-US" dirty="0"/>
        </a:p>
      </dgm:t>
    </dgm:pt>
    <dgm:pt modelId="{4075ADFA-3CEA-4941-AFB1-7043BF5CE293}" type="parTrans" cxnId="{532FA014-2EA9-4248-9DCC-573CD4117A87}">
      <dgm:prSet/>
      <dgm:spPr/>
      <dgm:t>
        <a:bodyPr/>
        <a:lstStyle/>
        <a:p>
          <a:endParaRPr lang="en-US"/>
        </a:p>
      </dgm:t>
    </dgm:pt>
    <dgm:pt modelId="{E6DAE1F9-0E81-47B9-A563-E5577A82CD07}" type="sibTrans" cxnId="{532FA014-2EA9-4248-9DCC-573CD4117A87}">
      <dgm:prSet/>
      <dgm:spPr/>
      <dgm:t>
        <a:bodyPr/>
        <a:lstStyle/>
        <a:p>
          <a:endParaRPr lang="en-US"/>
        </a:p>
      </dgm:t>
    </dgm:pt>
    <dgm:pt modelId="{C3782D2D-5D3B-4D58-BDF4-E5376E5919E2}">
      <dgm:prSet/>
      <dgm:spPr/>
      <dgm:t>
        <a:bodyPr/>
        <a:lstStyle/>
        <a:p>
          <a:r>
            <a:rPr lang="en-US" b="1" i="0"/>
            <a:t>Data Storage:</a:t>
          </a:r>
          <a:endParaRPr lang="en-US"/>
        </a:p>
      </dgm:t>
    </dgm:pt>
    <dgm:pt modelId="{1A592A4A-A7BD-4F6E-94FD-B289EA054387}" type="parTrans" cxnId="{673E1017-5642-4C62-A6E0-74FEA638A960}">
      <dgm:prSet/>
      <dgm:spPr/>
      <dgm:t>
        <a:bodyPr/>
        <a:lstStyle/>
        <a:p>
          <a:endParaRPr lang="en-US"/>
        </a:p>
      </dgm:t>
    </dgm:pt>
    <dgm:pt modelId="{157A067C-9053-4603-8A04-A82182916B6D}" type="sibTrans" cxnId="{673E1017-5642-4C62-A6E0-74FEA638A960}">
      <dgm:prSet/>
      <dgm:spPr/>
      <dgm:t>
        <a:bodyPr/>
        <a:lstStyle/>
        <a:p>
          <a:endParaRPr lang="en-US"/>
        </a:p>
      </dgm:t>
    </dgm:pt>
    <dgm:pt modelId="{EB92EF64-ADCC-4D27-AB24-A8EF19C937AB}">
      <dgm:prSet/>
      <dgm:spPr/>
      <dgm:t>
        <a:bodyPr/>
        <a:lstStyle/>
        <a:p>
          <a:r>
            <a:rPr lang="en-US" b="1" i="0" dirty="0"/>
            <a:t>Fit:</a:t>
          </a:r>
          <a:r>
            <a:rPr lang="en-US" b="0" i="0" dirty="0"/>
            <a:t> Data is stored in Firebase, as specified. The Firebase </a:t>
          </a:r>
          <a:r>
            <a:rPr lang="en-US" b="0" i="0" dirty="0" err="1"/>
            <a:t>Firestore</a:t>
          </a:r>
          <a:r>
            <a:rPr lang="en-US" b="0" i="0" dirty="0"/>
            <a:t> structure supports the storage of all necessary crime data, providing efficient real-time data retrieval and management capabilities.</a:t>
          </a:r>
          <a:endParaRPr lang="en-US" dirty="0"/>
        </a:p>
      </dgm:t>
    </dgm:pt>
    <dgm:pt modelId="{F0B2CC4F-EA0C-4130-BC9F-720E65F3144A}" type="parTrans" cxnId="{23C694B0-8335-4774-BF4A-953FD25E126D}">
      <dgm:prSet/>
      <dgm:spPr/>
      <dgm:t>
        <a:bodyPr/>
        <a:lstStyle/>
        <a:p>
          <a:endParaRPr lang="en-US"/>
        </a:p>
      </dgm:t>
    </dgm:pt>
    <dgm:pt modelId="{9097DC81-BB1A-487D-BEF9-A36F3C5FE50E}" type="sibTrans" cxnId="{23C694B0-8335-4774-BF4A-953FD25E126D}">
      <dgm:prSet/>
      <dgm:spPr/>
      <dgm:t>
        <a:bodyPr/>
        <a:lstStyle/>
        <a:p>
          <a:endParaRPr lang="en-US"/>
        </a:p>
      </dgm:t>
    </dgm:pt>
    <dgm:pt modelId="{43F9792F-416E-4FA0-BABE-9B954C124548}">
      <dgm:prSet/>
      <dgm:spPr/>
      <dgm:t>
        <a:bodyPr/>
        <a:lstStyle/>
        <a:p>
          <a:r>
            <a:rPr lang="en-US" b="1" i="0"/>
            <a:t>Web Application Development:</a:t>
          </a:r>
          <a:endParaRPr lang="en-US"/>
        </a:p>
      </dgm:t>
    </dgm:pt>
    <dgm:pt modelId="{F401D810-CC4F-459C-82E1-5DF2A9354161}" type="parTrans" cxnId="{6E7B0B7C-D4EE-4A95-AF25-416CAC093CC7}">
      <dgm:prSet/>
      <dgm:spPr/>
      <dgm:t>
        <a:bodyPr/>
        <a:lstStyle/>
        <a:p>
          <a:endParaRPr lang="en-US"/>
        </a:p>
      </dgm:t>
    </dgm:pt>
    <dgm:pt modelId="{BD9D7E1A-99BA-4040-9139-F53260ABE9C8}" type="sibTrans" cxnId="{6E7B0B7C-D4EE-4A95-AF25-416CAC093CC7}">
      <dgm:prSet/>
      <dgm:spPr/>
      <dgm:t>
        <a:bodyPr/>
        <a:lstStyle/>
        <a:p>
          <a:endParaRPr lang="en-US"/>
        </a:p>
      </dgm:t>
    </dgm:pt>
    <dgm:pt modelId="{B618A8FF-0B1B-42CB-A2E3-E1F4345DA731}">
      <dgm:prSet/>
      <dgm:spPr/>
      <dgm:t>
        <a:bodyPr/>
        <a:lstStyle/>
        <a:p>
          <a:r>
            <a:rPr lang="en-US" b="1" i="0" dirty="0"/>
            <a:t>Fit:</a:t>
          </a:r>
          <a:r>
            <a:rPr lang="en-US" b="0" i="0" dirty="0"/>
            <a:t> Developed a Flask web application that displays the crime data on a user-friendly interface. Integrated interactive charts and graphs to visualize crime trends and patterns, meeting the project’s visualization requirements.</a:t>
          </a:r>
          <a:endParaRPr lang="en-US" dirty="0"/>
        </a:p>
      </dgm:t>
    </dgm:pt>
    <dgm:pt modelId="{AE4B770A-F6F9-4BCB-9444-E6535161C5C6}" type="parTrans" cxnId="{7AA28532-D8D4-4A9A-A4B2-6AF97C956BCE}">
      <dgm:prSet/>
      <dgm:spPr/>
      <dgm:t>
        <a:bodyPr/>
        <a:lstStyle/>
        <a:p>
          <a:endParaRPr lang="en-US"/>
        </a:p>
      </dgm:t>
    </dgm:pt>
    <dgm:pt modelId="{1C71C98B-BD26-4DF2-AA30-9253A8B50103}" type="sibTrans" cxnId="{7AA28532-D8D4-4A9A-A4B2-6AF97C956BCE}">
      <dgm:prSet/>
      <dgm:spPr/>
      <dgm:t>
        <a:bodyPr/>
        <a:lstStyle/>
        <a:p>
          <a:endParaRPr lang="en-US"/>
        </a:p>
      </dgm:t>
    </dgm:pt>
    <dgm:pt modelId="{030442C2-E5B8-425D-9263-0A8A7F6D33E9}">
      <dgm:prSet/>
      <dgm:spPr/>
      <dgm:t>
        <a:bodyPr/>
        <a:lstStyle/>
        <a:p>
          <a:r>
            <a:rPr lang="en-US" b="1" i="0"/>
            <a:t>API Development:</a:t>
          </a:r>
          <a:endParaRPr lang="en-US"/>
        </a:p>
      </dgm:t>
    </dgm:pt>
    <dgm:pt modelId="{270A88C8-424F-462A-9427-9BF9A11B241F}" type="parTrans" cxnId="{A32A1C03-8D05-439D-8C30-EB2701C3758B}">
      <dgm:prSet/>
      <dgm:spPr/>
      <dgm:t>
        <a:bodyPr/>
        <a:lstStyle/>
        <a:p>
          <a:endParaRPr lang="en-US"/>
        </a:p>
      </dgm:t>
    </dgm:pt>
    <dgm:pt modelId="{CDF7B6D6-368A-44C6-96C8-AAD4D0689185}" type="sibTrans" cxnId="{A32A1C03-8D05-439D-8C30-EB2701C3758B}">
      <dgm:prSet/>
      <dgm:spPr/>
      <dgm:t>
        <a:bodyPr/>
        <a:lstStyle/>
        <a:p>
          <a:endParaRPr lang="en-US"/>
        </a:p>
      </dgm:t>
    </dgm:pt>
    <dgm:pt modelId="{C80E39B5-E7CC-4B9E-B7B6-86C7BAFD70D7}">
      <dgm:prSet/>
      <dgm:spPr/>
      <dgm:t>
        <a:bodyPr/>
        <a:lstStyle/>
        <a:p>
          <a:r>
            <a:rPr lang="en-US" b="1" i="0" dirty="0"/>
            <a:t>Fit:</a:t>
          </a:r>
          <a:r>
            <a:rPr lang="en-US" b="0" i="0" dirty="0"/>
            <a:t> An API was created with endpoints for accessing crime data. The API allows for fetching all items, filtering by specific criteria, and retrieving data by unique identifiers, fulfilling the project’s API requirements.</a:t>
          </a:r>
          <a:endParaRPr lang="en-US" dirty="0"/>
        </a:p>
      </dgm:t>
    </dgm:pt>
    <dgm:pt modelId="{D14C6E77-378A-4530-A6A1-5C3B5D303FB7}" type="parTrans" cxnId="{6297F3CE-1FBA-4A71-A5D3-438997F4528E}">
      <dgm:prSet/>
      <dgm:spPr/>
      <dgm:t>
        <a:bodyPr/>
        <a:lstStyle/>
        <a:p>
          <a:endParaRPr lang="en-US"/>
        </a:p>
      </dgm:t>
    </dgm:pt>
    <dgm:pt modelId="{A0606841-9F0F-4FD6-8F3F-41B7B324A7F6}" type="sibTrans" cxnId="{6297F3CE-1FBA-4A71-A5D3-438997F4528E}">
      <dgm:prSet/>
      <dgm:spPr/>
      <dgm:t>
        <a:bodyPr/>
        <a:lstStyle/>
        <a:p>
          <a:endParaRPr lang="en-US"/>
        </a:p>
      </dgm:t>
    </dgm:pt>
    <dgm:pt modelId="{068879FD-32B3-46F2-A606-62220D460A61}" type="pres">
      <dgm:prSet presAssocID="{79C14C02-8763-4086-AE4B-2D33F79D8D8C}" presName="linear" presStyleCnt="0">
        <dgm:presLayoutVars>
          <dgm:animLvl val="lvl"/>
          <dgm:resizeHandles val="exact"/>
        </dgm:presLayoutVars>
      </dgm:prSet>
      <dgm:spPr/>
    </dgm:pt>
    <dgm:pt modelId="{197AD696-8966-412F-9EF6-21E577869946}" type="pres">
      <dgm:prSet presAssocID="{D66A941F-2460-4479-A416-B64E86489B41}" presName="parentText" presStyleLbl="node1" presStyleIdx="0" presStyleCnt="8" custLinFactNeighborX="60">
        <dgm:presLayoutVars>
          <dgm:chMax val="0"/>
          <dgm:bulletEnabled val="1"/>
        </dgm:presLayoutVars>
      </dgm:prSet>
      <dgm:spPr/>
    </dgm:pt>
    <dgm:pt modelId="{374DD4AE-7DC6-4545-9245-5E20722BC136}" type="pres">
      <dgm:prSet presAssocID="{C0612C9A-D474-48AC-AB97-05D2817C949A}" presName="spacer" presStyleCnt="0"/>
      <dgm:spPr/>
    </dgm:pt>
    <dgm:pt modelId="{DE4B1315-A006-4FC2-84F2-CE135F2D58BC}" type="pres">
      <dgm:prSet presAssocID="{D034607F-1F99-43D4-AE7F-8ECE3C6A70B7}" presName="parentText" presStyleLbl="node1" presStyleIdx="1" presStyleCnt="8">
        <dgm:presLayoutVars>
          <dgm:chMax val="0"/>
          <dgm:bulletEnabled val="1"/>
        </dgm:presLayoutVars>
      </dgm:prSet>
      <dgm:spPr/>
    </dgm:pt>
    <dgm:pt modelId="{2ED79F54-AFDA-4DA7-97A9-A1B1718D5C80}" type="pres">
      <dgm:prSet presAssocID="{E6DAE1F9-0E81-47B9-A563-E5577A82CD07}" presName="spacer" presStyleCnt="0"/>
      <dgm:spPr/>
    </dgm:pt>
    <dgm:pt modelId="{0018731C-2B74-4F02-9EA3-990132BD433F}" type="pres">
      <dgm:prSet presAssocID="{C3782D2D-5D3B-4D58-BDF4-E5376E5919E2}" presName="parentText" presStyleLbl="node1" presStyleIdx="2" presStyleCnt="8">
        <dgm:presLayoutVars>
          <dgm:chMax val="0"/>
          <dgm:bulletEnabled val="1"/>
        </dgm:presLayoutVars>
      </dgm:prSet>
      <dgm:spPr/>
    </dgm:pt>
    <dgm:pt modelId="{AAB92B50-1A36-4218-B270-2B07913FAB6F}" type="pres">
      <dgm:prSet presAssocID="{157A067C-9053-4603-8A04-A82182916B6D}" presName="spacer" presStyleCnt="0"/>
      <dgm:spPr/>
    </dgm:pt>
    <dgm:pt modelId="{BA0B150A-E287-402C-83EC-E989A52925A5}" type="pres">
      <dgm:prSet presAssocID="{EB92EF64-ADCC-4D27-AB24-A8EF19C937AB}" presName="parentText" presStyleLbl="node1" presStyleIdx="3" presStyleCnt="8">
        <dgm:presLayoutVars>
          <dgm:chMax val="0"/>
          <dgm:bulletEnabled val="1"/>
        </dgm:presLayoutVars>
      </dgm:prSet>
      <dgm:spPr/>
    </dgm:pt>
    <dgm:pt modelId="{30B34D36-6C4C-4280-9CA5-5CAB7A65B922}" type="pres">
      <dgm:prSet presAssocID="{9097DC81-BB1A-487D-BEF9-A36F3C5FE50E}" presName="spacer" presStyleCnt="0"/>
      <dgm:spPr/>
    </dgm:pt>
    <dgm:pt modelId="{8857408D-7575-443B-9498-19A625A9B374}" type="pres">
      <dgm:prSet presAssocID="{43F9792F-416E-4FA0-BABE-9B954C124548}" presName="parentText" presStyleLbl="node1" presStyleIdx="4" presStyleCnt="8">
        <dgm:presLayoutVars>
          <dgm:chMax val="0"/>
          <dgm:bulletEnabled val="1"/>
        </dgm:presLayoutVars>
      </dgm:prSet>
      <dgm:spPr/>
    </dgm:pt>
    <dgm:pt modelId="{A9EFC632-64C2-4DCE-9373-133B53D0714A}" type="pres">
      <dgm:prSet presAssocID="{BD9D7E1A-99BA-4040-9139-F53260ABE9C8}" presName="spacer" presStyleCnt="0"/>
      <dgm:spPr/>
    </dgm:pt>
    <dgm:pt modelId="{3D9D20D3-EB28-4155-AE3B-DA23EC8FB45F}" type="pres">
      <dgm:prSet presAssocID="{B618A8FF-0B1B-42CB-A2E3-E1F4345DA731}" presName="parentText" presStyleLbl="node1" presStyleIdx="5" presStyleCnt="8">
        <dgm:presLayoutVars>
          <dgm:chMax val="0"/>
          <dgm:bulletEnabled val="1"/>
        </dgm:presLayoutVars>
      </dgm:prSet>
      <dgm:spPr/>
    </dgm:pt>
    <dgm:pt modelId="{367669B7-1C0F-4B37-B3B1-7349DEFA4B98}" type="pres">
      <dgm:prSet presAssocID="{1C71C98B-BD26-4DF2-AA30-9253A8B50103}" presName="spacer" presStyleCnt="0"/>
      <dgm:spPr/>
    </dgm:pt>
    <dgm:pt modelId="{71A2F18B-ACD1-4C05-B37C-D7879CCC441D}" type="pres">
      <dgm:prSet presAssocID="{030442C2-E5B8-425D-9263-0A8A7F6D33E9}" presName="parentText" presStyleLbl="node1" presStyleIdx="6" presStyleCnt="8">
        <dgm:presLayoutVars>
          <dgm:chMax val="0"/>
          <dgm:bulletEnabled val="1"/>
        </dgm:presLayoutVars>
      </dgm:prSet>
      <dgm:spPr/>
    </dgm:pt>
    <dgm:pt modelId="{F0E20AA4-97CB-44F1-8FF4-1600C52000D3}" type="pres">
      <dgm:prSet presAssocID="{CDF7B6D6-368A-44C6-96C8-AAD4D0689185}" presName="spacer" presStyleCnt="0"/>
      <dgm:spPr/>
    </dgm:pt>
    <dgm:pt modelId="{F18FA268-722F-46CC-8958-7D191761EC26}" type="pres">
      <dgm:prSet presAssocID="{C80E39B5-E7CC-4B9E-B7B6-86C7BAFD70D7}" presName="parentText" presStyleLbl="node1" presStyleIdx="7" presStyleCnt="8">
        <dgm:presLayoutVars>
          <dgm:chMax val="0"/>
          <dgm:bulletEnabled val="1"/>
        </dgm:presLayoutVars>
      </dgm:prSet>
      <dgm:spPr/>
    </dgm:pt>
  </dgm:ptLst>
  <dgm:cxnLst>
    <dgm:cxn modelId="{A32A1C03-8D05-439D-8C30-EB2701C3758B}" srcId="{79C14C02-8763-4086-AE4B-2D33F79D8D8C}" destId="{030442C2-E5B8-425D-9263-0A8A7F6D33E9}" srcOrd="6" destOrd="0" parTransId="{270A88C8-424F-462A-9427-9BF9A11B241F}" sibTransId="{CDF7B6D6-368A-44C6-96C8-AAD4D0689185}"/>
    <dgm:cxn modelId="{9FFF1413-B468-43DC-8796-836BF6FD8DAB}" type="presOf" srcId="{B618A8FF-0B1B-42CB-A2E3-E1F4345DA731}" destId="{3D9D20D3-EB28-4155-AE3B-DA23EC8FB45F}" srcOrd="0" destOrd="0" presId="urn:microsoft.com/office/officeart/2005/8/layout/vList2"/>
    <dgm:cxn modelId="{532FA014-2EA9-4248-9DCC-573CD4117A87}" srcId="{79C14C02-8763-4086-AE4B-2D33F79D8D8C}" destId="{D034607F-1F99-43D4-AE7F-8ECE3C6A70B7}" srcOrd="1" destOrd="0" parTransId="{4075ADFA-3CEA-4941-AFB1-7043BF5CE293}" sibTransId="{E6DAE1F9-0E81-47B9-A563-E5577A82CD07}"/>
    <dgm:cxn modelId="{673E1017-5642-4C62-A6E0-74FEA638A960}" srcId="{79C14C02-8763-4086-AE4B-2D33F79D8D8C}" destId="{C3782D2D-5D3B-4D58-BDF4-E5376E5919E2}" srcOrd="2" destOrd="0" parTransId="{1A592A4A-A7BD-4F6E-94FD-B289EA054387}" sibTransId="{157A067C-9053-4603-8A04-A82182916B6D}"/>
    <dgm:cxn modelId="{7AA28532-D8D4-4A9A-A4B2-6AF97C956BCE}" srcId="{79C14C02-8763-4086-AE4B-2D33F79D8D8C}" destId="{B618A8FF-0B1B-42CB-A2E3-E1F4345DA731}" srcOrd="5" destOrd="0" parTransId="{AE4B770A-F6F9-4BCB-9444-E6535161C5C6}" sibTransId="{1C71C98B-BD26-4DF2-AA30-9253A8B50103}"/>
    <dgm:cxn modelId="{93276D36-CA3C-49FB-B7B5-6D525BA6137A}" srcId="{79C14C02-8763-4086-AE4B-2D33F79D8D8C}" destId="{D66A941F-2460-4479-A416-B64E86489B41}" srcOrd="0" destOrd="0" parTransId="{192C4541-A32C-47F4-8777-B7A2BFFC9149}" sibTransId="{C0612C9A-D474-48AC-AB97-05D2817C949A}"/>
    <dgm:cxn modelId="{AEA30A3B-4D8C-4FD9-B0E6-0E14E60FFDA0}" type="presOf" srcId="{C3782D2D-5D3B-4D58-BDF4-E5376E5919E2}" destId="{0018731C-2B74-4F02-9EA3-990132BD433F}" srcOrd="0" destOrd="0" presId="urn:microsoft.com/office/officeart/2005/8/layout/vList2"/>
    <dgm:cxn modelId="{B1392666-9629-4B07-BF6F-1638A3C0EE45}" type="presOf" srcId="{D66A941F-2460-4479-A416-B64E86489B41}" destId="{197AD696-8966-412F-9EF6-21E577869946}" srcOrd="0" destOrd="0" presId="urn:microsoft.com/office/officeart/2005/8/layout/vList2"/>
    <dgm:cxn modelId="{D4071148-27F0-4DE9-BF90-82DB12AC4B12}" type="presOf" srcId="{43F9792F-416E-4FA0-BABE-9B954C124548}" destId="{8857408D-7575-443B-9498-19A625A9B374}" srcOrd="0" destOrd="0" presId="urn:microsoft.com/office/officeart/2005/8/layout/vList2"/>
    <dgm:cxn modelId="{F4727848-1225-4A0B-B165-F91E44573F81}" type="presOf" srcId="{EB92EF64-ADCC-4D27-AB24-A8EF19C937AB}" destId="{BA0B150A-E287-402C-83EC-E989A52925A5}" srcOrd="0" destOrd="0" presId="urn:microsoft.com/office/officeart/2005/8/layout/vList2"/>
    <dgm:cxn modelId="{6E7B0B7C-D4EE-4A95-AF25-416CAC093CC7}" srcId="{79C14C02-8763-4086-AE4B-2D33F79D8D8C}" destId="{43F9792F-416E-4FA0-BABE-9B954C124548}" srcOrd="4" destOrd="0" parTransId="{F401D810-CC4F-459C-82E1-5DF2A9354161}" sibTransId="{BD9D7E1A-99BA-4040-9139-F53260ABE9C8}"/>
    <dgm:cxn modelId="{CE20C286-671A-42AA-9733-FC35B850928D}" type="presOf" srcId="{030442C2-E5B8-425D-9263-0A8A7F6D33E9}" destId="{71A2F18B-ACD1-4C05-B37C-D7879CCC441D}" srcOrd="0" destOrd="0" presId="urn:microsoft.com/office/officeart/2005/8/layout/vList2"/>
    <dgm:cxn modelId="{20799FA8-1076-44E0-AE14-163DD9318D96}" type="presOf" srcId="{D034607F-1F99-43D4-AE7F-8ECE3C6A70B7}" destId="{DE4B1315-A006-4FC2-84F2-CE135F2D58BC}" srcOrd="0" destOrd="0" presId="urn:microsoft.com/office/officeart/2005/8/layout/vList2"/>
    <dgm:cxn modelId="{23C694B0-8335-4774-BF4A-953FD25E126D}" srcId="{79C14C02-8763-4086-AE4B-2D33F79D8D8C}" destId="{EB92EF64-ADCC-4D27-AB24-A8EF19C937AB}" srcOrd="3" destOrd="0" parTransId="{F0B2CC4F-EA0C-4130-BC9F-720E65F3144A}" sibTransId="{9097DC81-BB1A-487D-BEF9-A36F3C5FE50E}"/>
    <dgm:cxn modelId="{603E07C6-E479-4F3D-9EC5-F7B48F657E2C}" type="presOf" srcId="{C80E39B5-E7CC-4B9E-B7B6-86C7BAFD70D7}" destId="{F18FA268-722F-46CC-8958-7D191761EC26}" srcOrd="0" destOrd="0" presId="urn:microsoft.com/office/officeart/2005/8/layout/vList2"/>
    <dgm:cxn modelId="{6297F3CE-1FBA-4A71-A5D3-438997F4528E}" srcId="{79C14C02-8763-4086-AE4B-2D33F79D8D8C}" destId="{C80E39B5-E7CC-4B9E-B7B6-86C7BAFD70D7}" srcOrd="7" destOrd="0" parTransId="{D14C6E77-378A-4530-A6A1-5C3B5D303FB7}" sibTransId="{A0606841-9F0F-4FD6-8F3F-41B7B324A7F6}"/>
    <dgm:cxn modelId="{7B17B9EA-C184-4C86-926E-47403530344A}" type="presOf" srcId="{79C14C02-8763-4086-AE4B-2D33F79D8D8C}" destId="{068879FD-32B3-46F2-A606-62220D460A61}" srcOrd="0" destOrd="0" presId="urn:microsoft.com/office/officeart/2005/8/layout/vList2"/>
    <dgm:cxn modelId="{2EE3E7C7-4038-43AA-8426-41E2F6033490}" type="presParOf" srcId="{068879FD-32B3-46F2-A606-62220D460A61}" destId="{197AD696-8966-412F-9EF6-21E577869946}" srcOrd="0" destOrd="0" presId="urn:microsoft.com/office/officeart/2005/8/layout/vList2"/>
    <dgm:cxn modelId="{34A35E66-D1FE-41E5-B462-54135A43C43E}" type="presParOf" srcId="{068879FD-32B3-46F2-A606-62220D460A61}" destId="{374DD4AE-7DC6-4545-9245-5E20722BC136}" srcOrd="1" destOrd="0" presId="urn:microsoft.com/office/officeart/2005/8/layout/vList2"/>
    <dgm:cxn modelId="{EF8172CC-D297-442F-883D-25DF45176285}" type="presParOf" srcId="{068879FD-32B3-46F2-A606-62220D460A61}" destId="{DE4B1315-A006-4FC2-84F2-CE135F2D58BC}" srcOrd="2" destOrd="0" presId="urn:microsoft.com/office/officeart/2005/8/layout/vList2"/>
    <dgm:cxn modelId="{425B9E41-AA1B-4444-A8EE-6D571566CBB9}" type="presParOf" srcId="{068879FD-32B3-46F2-A606-62220D460A61}" destId="{2ED79F54-AFDA-4DA7-97A9-A1B1718D5C80}" srcOrd="3" destOrd="0" presId="urn:microsoft.com/office/officeart/2005/8/layout/vList2"/>
    <dgm:cxn modelId="{5C4D6ABF-BB64-416C-B809-525C3FB570DE}" type="presParOf" srcId="{068879FD-32B3-46F2-A606-62220D460A61}" destId="{0018731C-2B74-4F02-9EA3-990132BD433F}" srcOrd="4" destOrd="0" presId="urn:microsoft.com/office/officeart/2005/8/layout/vList2"/>
    <dgm:cxn modelId="{3DA04884-4011-472B-9E62-CF08CF07E3CB}" type="presParOf" srcId="{068879FD-32B3-46F2-A606-62220D460A61}" destId="{AAB92B50-1A36-4218-B270-2B07913FAB6F}" srcOrd="5" destOrd="0" presId="urn:microsoft.com/office/officeart/2005/8/layout/vList2"/>
    <dgm:cxn modelId="{41A40710-9B2C-4BEA-8D15-644BFE4C7C84}" type="presParOf" srcId="{068879FD-32B3-46F2-A606-62220D460A61}" destId="{BA0B150A-E287-402C-83EC-E989A52925A5}" srcOrd="6" destOrd="0" presId="urn:microsoft.com/office/officeart/2005/8/layout/vList2"/>
    <dgm:cxn modelId="{FFD86ADD-31DD-46B0-A784-DAB02B39E25D}" type="presParOf" srcId="{068879FD-32B3-46F2-A606-62220D460A61}" destId="{30B34D36-6C4C-4280-9CA5-5CAB7A65B922}" srcOrd="7" destOrd="0" presId="urn:microsoft.com/office/officeart/2005/8/layout/vList2"/>
    <dgm:cxn modelId="{BC2653A7-9BFC-46B1-94C0-C399793E660B}" type="presParOf" srcId="{068879FD-32B3-46F2-A606-62220D460A61}" destId="{8857408D-7575-443B-9498-19A625A9B374}" srcOrd="8" destOrd="0" presId="urn:microsoft.com/office/officeart/2005/8/layout/vList2"/>
    <dgm:cxn modelId="{B94CEB4A-507D-4844-82E7-9B418E77FE89}" type="presParOf" srcId="{068879FD-32B3-46F2-A606-62220D460A61}" destId="{A9EFC632-64C2-4DCE-9373-133B53D0714A}" srcOrd="9" destOrd="0" presId="urn:microsoft.com/office/officeart/2005/8/layout/vList2"/>
    <dgm:cxn modelId="{6F9A37E0-38DF-410B-9E8B-31A74A1AE5E2}" type="presParOf" srcId="{068879FD-32B3-46F2-A606-62220D460A61}" destId="{3D9D20D3-EB28-4155-AE3B-DA23EC8FB45F}" srcOrd="10" destOrd="0" presId="urn:microsoft.com/office/officeart/2005/8/layout/vList2"/>
    <dgm:cxn modelId="{96AB7D0F-58A0-4C6F-A87E-FCDA05CF0591}" type="presParOf" srcId="{068879FD-32B3-46F2-A606-62220D460A61}" destId="{367669B7-1C0F-4B37-B3B1-7349DEFA4B98}" srcOrd="11" destOrd="0" presId="urn:microsoft.com/office/officeart/2005/8/layout/vList2"/>
    <dgm:cxn modelId="{A119D667-B2D0-4339-9D60-1A10AC988AD2}" type="presParOf" srcId="{068879FD-32B3-46F2-A606-62220D460A61}" destId="{71A2F18B-ACD1-4C05-B37C-D7879CCC441D}" srcOrd="12" destOrd="0" presId="urn:microsoft.com/office/officeart/2005/8/layout/vList2"/>
    <dgm:cxn modelId="{1AB9F52D-967E-49DE-8DDD-2C6550780E7B}" type="presParOf" srcId="{068879FD-32B3-46F2-A606-62220D460A61}" destId="{F0E20AA4-97CB-44F1-8FF4-1600C52000D3}" srcOrd="13" destOrd="0" presId="urn:microsoft.com/office/officeart/2005/8/layout/vList2"/>
    <dgm:cxn modelId="{7E45FD6C-C984-447C-B041-CDAEDF1EF14D}" type="presParOf" srcId="{068879FD-32B3-46F2-A606-62220D460A61}" destId="{F18FA268-722F-46CC-8958-7D191761EC2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85380B-F399-4038-A70E-89BA47618A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A7B7CC-FAA7-466C-A62D-5F813EF74A61}">
      <dgm:prSet/>
      <dgm:spPr/>
      <dgm:t>
        <a:bodyPr/>
        <a:lstStyle/>
        <a:p>
          <a:r>
            <a:rPr lang="en-US" b="1" i="0"/>
            <a:t>Visualization:</a:t>
          </a:r>
          <a:endParaRPr lang="en-US"/>
        </a:p>
      </dgm:t>
    </dgm:pt>
    <dgm:pt modelId="{0DD271BA-1AEE-4028-8A40-77AF141686BE}" type="parTrans" cxnId="{C1FBB213-0D04-4DED-950C-25055263A353}">
      <dgm:prSet/>
      <dgm:spPr/>
      <dgm:t>
        <a:bodyPr/>
        <a:lstStyle/>
        <a:p>
          <a:endParaRPr lang="en-US"/>
        </a:p>
      </dgm:t>
    </dgm:pt>
    <dgm:pt modelId="{B5E0EA2C-F325-405B-A593-684CEC7D02C0}" type="sibTrans" cxnId="{C1FBB213-0D04-4DED-950C-25055263A353}">
      <dgm:prSet/>
      <dgm:spPr/>
      <dgm:t>
        <a:bodyPr/>
        <a:lstStyle/>
        <a:p>
          <a:endParaRPr lang="en-US"/>
        </a:p>
      </dgm:t>
    </dgm:pt>
    <dgm:pt modelId="{040A7133-0DD5-4DD5-AD1E-A274E8F029E0}">
      <dgm:prSet/>
      <dgm:spPr/>
      <dgm:t>
        <a:bodyPr/>
        <a:lstStyle/>
        <a:p>
          <a:r>
            <a:rPr lang="en-US" b="1" i="0"/>
            <a:t>Fit:</a:t>
          </a:r>
          <a:r>
            <a:rPr lang="en-US" b="0" i="0"/>
            <a:t> Implemented data visualization using Python libraries, such as Matplotlib and Plotly, along with Google Charts. The visual representations provide clear and interactive insights into crime trends, aligning with the project’s goals.</a:t>
          </a:r>
          <a:endParaRPr lang="en-US"/>
        </a:p>
      </dgm:t>
    </dgm:pt>
    <dgm:pt modelId="{C8D60F38-B4A5-4EC8-87C2-F2E5C69D156F}" type="parTrans" cxnId="{F98F3114-B28F-4270-AAC4-A13A1C66299E}">
      <dgm:prSet/>
      <dgm:spPr/>
      <dgm:t>
        <a:bodyPr/>
        <a:lstStyle/>
        <a:p>
          <a:endParaRPr lang="en-US"/>
        </a:p>
      </dgm:t>
    </dgm:pt>
    <dgm:pt modelId="{E24C5E0C-F47D-414C-9A33-FB1E95F4E8C8}" type="sibTrans" cxnId="{F98F3114-B28F-4270-AAC4-A13A1C66299E}">
      <dgm:prSet/>
      <dgm:spPr/>
      <dgm:t>
        <a:bodyPr/>
        <a:lstStyle/>
        <a:p>
          <a:endParaRPr lang="en-US"/>
        </a:p>
      </dgm:t>
    </dgm:pt>
    <dgm:pt modelId="{D97FDE7F-5851-4242-9AF4-77650F73FAB0}">
      <dgm:prSet/>
      <dgm:spPr/>
      <dgm:t>
        <a:bodyPr/>
        <a:lstStyle/>
        <a:p>
          <a:r>
            <a:rPr lang="en-US" b="1" i="0"/>
            <a:t>Deployment:</a:t>
          </a:r>
          <a:endParaRPr lang="en-US"/>
        </a:p>
      </dgm:t>
    </dgm:pt>
    <dgm:pt modelId="{5FF73802-919C-471B-A5B9-CF48CE46A88D}" type="parTrans" cxnId="{CB913E5C-1047-49FE-ACF7-533BC8BAC7EB}">
      <dgm:prSet/>
      <dgm:spPr/>
      <dgm:t>
        <a:bodyPr/>
        <a:lstStyle/>
        <a:p>
          <a:endParaRPr lang="en-US"/>
        </a:p>
      </dgm:t>
    </dgm:pt>
    <dgm:pt modelId="{36E2D1C7-CE1B-4811-BE55-E8A1366860EE}" type="sibTrans" cxnId="{CB913E5C-1047-49FE-ACF7-533BC8BAC7EB}">
      <dgm:prSet/>
      <dgm:spPr/>
      <dgm:t>
        <a:bodyPr/>
        <a:lstStyle/>
        <a:p>
          <a:endParaRPr lang="en-US"/>
        </a:p>
      </dgm:t>
    </dgm:pt>
    <dgm:pt modelId="{DF73607C-717B-49D3-B0F9-07FF23071FE2}">
      <dgm:prSet/>
      <dgm:spPr/>
      <dgm:t>
        <a:bodyPr/>
        <a:lstStyle/>
        <a:p>
          <a:r>
            <a:rPr lang="en-US" b="1" i="0"/>
            <a:t>Fit:</a:t>
          </a:r>
          <a:r>
            <a:rPr lang="en-US" b="0" i="0"/>
            <a:t> The web application is currently deployed on localhost, making it accessible for local development and testing. However, this setup meets the immediate requirement but does not yet allow for external access via a public URL.</a:t>
          </a:r>
          <a:endParaRPr lang="en-US"/>
        </a:p>
      </dgm:t>
    </dgm:pt>
    <dgm:pt modelId="{00853434-00D6-41E3-BA2A-AA48D86649CA}" type="parTrans" cxnId="{B9BEA9B0-4A3D-41A1-AC30-FBCE49D4C898}">
      <dgm:prSet/>
      <dgm:spPr/>
      <dgm:t>
        <a:bodyPr/>
        <a:lstStyle/>
        <a:p>
          <a:endParaRPr lang="en-US"/>
        </a:p>
      </dgm:t>
    </dgm:pt>
    <dgm:pt modelId="{F1644A27-42A9-48DB-9B44-32B41B981CA4}" type="sibTrans" cxnId="{B9BEA9B0-4A3D-41A1-AC30-FBCE49D4C898}">
      <dgm:prSet/>
      <dgm:spPr/>
      <dgm:t>
        <a:bodyPr/>
        <a:lstStyle/>
        <a:p>
          <a:endParaRPr lang="en-US"/>
        </a:p>
      </dgm:t>
    </dgm:pt>
    <dgm:pt modelId="{3BEC403C-9E8D-471C-992D-FB9BC5E48406}">
      <dgm:prSet/>
      <dgm:spPr/>
      <dgm:t>
        <a:bodyPr/>
        <a:lstStyle/>
        <a:p>
          <a:r>
            <a:rPr lang="en-US" b="1" i="0"/>
            <a:t>Real-Time Updates:</a:t>
          </a:r>
          <a:endParaRPr lang="en-US"/>
        </a:p>
      </dgm:t>
    </dgm:pt>
    <dgm:pt modelId="{3EC1B785-F21D-479E-9280-51C1EA4C4CE3}" type="parTrans" cxnId="{7299518F-4FAE-41E7-8DB3-2DBC2DE09DAA}">
      <dgm:prSet/>
      <dgm:spPr/>
      <dgm:t>
        <a:bodyPr/>
        <a:lstStyle/>
        <a:p>
          <a:endParaRPr lang="en-US"/>
        </a:p>
      </dgm:t>
    </dgm:pt>
    <dgm:pt modelId="{ACFDEF6F-C567-4EE3-9F08-E0CA3E893696}" type="sibTrans" cxnId="{7299518F-4FAE-41E7-8DB3-2DBC2DE09DAA}">
      <dgm:prSet/>
      <dgm:spPr/>
      <dgm:t>
        <a:bodyPr/>
        <a:lstStyle/>
        <a:p>
          <a:endParaRPr lang="en-US"/>
        </a:p>
      </dgm:t>
    </dgm:pt>
    <dgm:pt modelId="{D98D9F89-412E-455A-9317-2EC67E5A18BB}">
      <dgm:prSet/>
      <dgm:spPr/>
      <dgm:t>
        <a:bodyPr/>
        <a:lstStyle/>
        <a:p>
          <a:r>
            <a:rPr lang="en-US" b="1" i="0"/>
            <a:t>Gap:</a:t>
          </a:r>
          <a:r>
            <a:rPr lang="en-US" b="0" i="0"/>
            <a:t> While data updates every 24 hours, the application could be enhanced to offer real-time updates for more dynamic data monitoring, which would improve user experience and data relevance.</a:t>
          </a:r>
          <a:endParaRPr lang="en-US"/>
        </a:p>
      </dgm:t>
    </dgm:pt>
    <dgm:pt modelId="{F16D41E3-A534-4CDF-A647-5796C8065797}" type="parTrans" cxnId="{745C1017-E04A-4A8C-8AB7-DC4F1A909DEE}">
      <dgm:prSet/>
      <dgm:spPr/>
      <dgm:t>
        <a:bodyPr/>
        <a:lstStyle/>
        <a:p>
          <a:endParaRPr lang="en-US"/>
        </a:p>
      </dgm:t>
    </dgm:pt>
    <dgm:pt modelId="{A596934F-3604-4DB8-B637-321211FDFD42}" type="sibTrans" cxnId="{745C1017-E04A-4A8C-8AB7-DC4F1A909DEE}">
      <dgm:prSet/>
      <dgm:spPr/>
      <dgm:t>
        <a:bodyPr/>
        <a:lstStyle/>
        <a:p>
          <a:endParaRPr lang="en-US"/>
        </a:p>
      </dgm:t>
    </dgm:pt>
    <dgm:pt modelId="{06DA512E-2D4E-4FAE-A5B8-AD4CA011469D}">
      <dgm:prSet/>
      <dgm:spPr/>
      <dgm:t>
        <a:bodyPr/>
        <a:lstStyle/>
        <a:p>
          <a:r>
            <a:rPr lang="en-US" b="1" i="0"/>
            <a:t>Advanced Filtering and Analysis:</a:t>
          </a:r>
          <a:endParaRPr lang="en-US"/>
        </a:p>
      </dgm:t>
    </dgm:pt>
    <dgm:pt modelId="{E74E98B9-09B6-4993-AABA-1B57BF8CC941}" type="parTrans" cxnId="{DEC7BBA0-92A7-434D-9209-08636A8140A1}">
      <dgm:prSet/>
      <dgm:spPr/>
      <dgm:t>
        <a:bodyPr/>
        <a:lstStyle/>
        <a:p>
          <a:endParaRPr lang="en-US"/>
        </a:p>
      </dgm:t>
    </dgm:pt>
    <dgm:pt modelId="{C3104E21-1957-482F-B270-AFC0EAF8DEDC}" type="sibTrans" cxnId="{DEC7BBA0-92A7-434D-9209-08636A8140A1}">
      <dgm:prSet/>
      <dgm:spPr/>
      <dgm:t>
        <a:bodyPr/>
        <a:lstStyle/>
        <a:p>
          <a:endParaRPr lang="en-US"/>
        </a:p>
      </dgm:t>
    </dgm:pt>
    <dgm:pt modelId="{2D099B47-067B-4F3C-A5DE-3430AF7A8E94}">
      <dgm:prSet/>
      <dgm:spPr/>
      <dgm:t>
        <a:bodyPr/>
        <a:lstStyle/>
        <a:p>
          <a:r>
            <a:rPr lang="en-US" b="1" i="0"/>
            <a:t>Gap:</a:t>
          </a:r>
          <a:r>
            <a:rPr lang="en-US" b="0" i="0"/>
            <a:t> The current implementation might lack advanced filtering options or analytical tools, limiting user capabilities for in-depth data exploration. This could be an area for future enhancement.</a:t>
          </a:r>
          <a:endParaRPr lang="en-US"/>
        </a:p>
      </dgm:t>
    </dgm:pt>
    <dgm:pt modelId="{E0D8441C-6EC8-42BB-914D-587751A7A13E}" type="parTrans" cxnId="{50625EB9-9711-4D93-8376-75DBCBBF39F4}">
      <dgm:prSet/>
      <dgm:spPr/>
      <dgm:t>
        <a:bodyPr/>
        <a:lstStyle/>
        <a:p>
          <a:endParaRPr lang="en-US"/>
        </a:p>
      </dgm:t>
    </dgm:pt>
    <dgm:pt modelId="{92E509F7-D151-4BF5-A644-BB9DD52CA986}" type="sibTrans" cxnId="{50625EB9-9711-4D93-8376-75DBCBBF39F4}">
      <dgm:prSet/>
      <dgm:spPr/>
      <dgm:t>
        <a:bodyPr/>
        <a:lstStyle/>
        <a:p>
          <a:endParaRPr lang="en-US"/>
        </a:p>
      </dgm:t>
    </dgm:pt>
    <dgm:pt modelId="{3329C894-9DA4-4697-B781-CACD35F19B72}">
      <dgm:prSet/>
      <dgm:spPr/>
      <dgm:t>
        <a:bodyPr/>
        <a:lstStyle/>
        <a:p>
          <a:r>
            <a:rPr lang="en-US" b="1" i="0"/>
            <a:t>Scalability and Performance Testing:</a:t>
          </a:r>
          <a:endParaRPr lang="en-US"/>
        </a:p>
      </dgm:t>
    </dgm:pt>
    <dgm:pt modelId="{56DB33F6-50E7-4C76-9185-151D52211287}" type="parTrans" cxnId="{DB69DC68-BEFB-4480-9D94-08919D8E85D2}">
      <dgm:prSet/>
      <dgm:spPr/>
      <dgm:t>
        <a:bodyPr/>
        <a:lstStyle/>
        <a:p>
          <a:endParaRPr lang="en-US"/>
        </a:p>
      </dgm:t>
    </dgm:pt>
    <dgm:pt modelId="{8050D51E-DB9A-4CB4-91F1-D051ADCD421F}" type="sibTrans" cxnId="{DB69DC68-BEFB-4480-9D94-08919D8E85D2}">
      <dgm:prSet/>
      <dgm:spPr/>
      <dgm:t>
        <a:bodyPr/>
        <a:lstStyle/>
        <a:p>
          <a:endParaRPr lang="en-US"/>
        </a:p>
      </dgm:t>
    </dgm:pt>
    <dgm:pt modelId="{80F52F29-6FF1-4AED-96B3-6D9599621908}">
      <dgm:prSet/>
      <dgm:spPr/>
      <dgm:t>
        <a:bodyPr/>
        <a:lstStyle/>
        <a:p>
          <a:r>
            <a:rPr lang="en-US" b="1" i="0"/>
            <a:t>Gap:</a:t>
          </a:r>
          <a:r>
            <a:rPr lang="en-US" b="0" i="0"/>
            <a:t> Further testing could be performed to ensure that the application scales effectively with increased data load and user traffic. As usage grows, performance optimizations may be necessary to maintain responsiveness.</a:t>
          </a:r>
          <a:endParaRPr lang="en-US"/>
        </a:p>
      </dgm:t>
    </dgm:pt>
    <dgm:pt modelId="{761903F7-55AF-4DDE-B512-FBA0608127D1}" type="parTrans" cxnId="{63346999-0F8A-41E9-B3DC-98E433DEE616}">
      <dgm:prSet/>
      <dgm:spPr/>
      <dgm:t>
        <a:bodyPr/>
        <a:lstStyle/>
        <a:p>
          <a:endParaRPr lang="en-US"/>
        </a:p>
      </dgm:t>
    </dgm:pt>
    <dgm:pt modelId="{5AC4BAB9-44A4-48A0-BCD0-AED78A107E4F}" type="sibTrans" cxnId="{63346999-0F8A-41E9-B3DC-98E433DEE616}">
      <dgm:prSet/>
      <dgm:spPr/>
      <dgm:t>
        <a:bodyPr/>
        <a:lstStyle/>
        <a:p>
          <a:endParaRPr lang="en-US"/>
        </a:p>
      </dgm:t>
    </dgm:pt>
    <dgm:pt modelId="{FCBCEA27-F362-4E3C-B74B-C589F94326D0}" type="pres">
      <dgm:prSet presAssocID="{AF85380B-F399-4038-A70E-89BA47618AE6}" presName="linear" presStyleCnt="0">
        <dgm:presLayoutVars>
          <dgm:animLvl val="lvl"/>
          <dgm:resizeHandles val="exact"/>
        </dgm:presLayoutVars>
      </dgm:prSet>
      <dgm:spPr/>
    </dgm:pt>
    <dgm:pt modelId="{2878AC1D-5C25-462B-8BB1-466BED0CF0C8}" type="pres">
      <dgm:prSet presAssocID="{0CA7B7CC-FAA7-466C-A62D-5F813EF74A61}" presName="parentText" presStyleLbl="node1" presStyleIdx="0" presStyleCnt="10">
        <dgm:presLayoutVars>
          <dgm:chMax val="0"/>
          <dgm:bulletEnabled val="1"/>
        </dgm:presLayoutVars>
      </dgm:prSet>
      <dgm:spPr/>
    </dgm:pt>
    <dgm:pt modelId="{38769652-800B-4242-85EB-E33D402CEC18}" type="pres">
      <dgm:prSet presAssocID="{B5E0EA2C-F325-405B-A593-684CEC7D02C0}" presName="spacer" presStyleCnt="0"/>
      <dgm:spPr/>
    </dgm:pt>
    <dgm:pt modelId="{382E118A-ED20-466B-A258-6215F4DB166C}" type="pres">
      <dgm:prSet presAssocID="{040A7133-0DD5-4DD5-AD1E-A274E8F029E0}" presName="parentText" presStyleLbl="node1" presStyleIdx="1" presStyleCnt="10">
        <dgm:presLayoutVars>
          <dgm:chMax val="0"/>
          <dgm:bulletEnabled val="1"/>
        </dgm:presLayoutVars>
      </dgm:prSet>
      <dgm:spPr/>
    </dgm:pt>
    <dgm:pt modelId="{28F4F234-924A-4C94-91D3-01BEE862EB6C}" type="pres">
      <dgm:prSet presAssocID="{E24C5E0C-F47D-414C-9A33-FB1E95F4E8C8}" presName="spacer" presStyleCnt="0"/>
      <dgm:spPr/>
    </dgm:pt>
    <dgm:pt modelId="{85D8CA16-1A12-4E78-A2F7-11D9F294E95C}" type="pres">
      <dgm:prSet presAssocID="{D97FDE7F-5851-4242-9AF4-77650F73FAB0}" presName="parentText" presStyleLbl="node1" presStyleIdx="2" presStyleCnt="10">
        <dgm:presLayoutVars>
          <dgm:chMax val="0"/>
          <dgm:bulletEnabled val="1"/>
        </dgm:presLayoutVars>
      </dgm:prSet>
      <dgm:spPr/>
    </dgm:pt>
    <dgm:pt modelId="{273CA225-0E5A-4080-A534-CF90D42D4A40}" type="pres">
      <dgm:prSet presAssocID="{36E2D1C7-CE1B-4811-BE55-E8A1366860EE}" presName="spacer" presStyleCnt="0"/>
      <dgm:spPr/>
    </dgm:pt>
    <dgm:pt modelId="{1903FD61-AA95-484A-836B-96FDAAD728BD}" type="pres">
      <dgm:prSet presAssocID="{DF73607C-717B-49D3-B0F9-07FF23071FE2}" presName="parentText" presStyleLbl="node1" presStyleIdx="3" presStyleCnt="10">
        <dgm:presLayoutVars>
          <dgm:chMax val="0"/>
          <dgm:bulletEnabled val="1"/>
        </dgm:presLayoutVars>
      </dgm:prSet>
      <dgm:spPr/>
    </dgm:pt>
    <dgm:pt modelId="{EF8681CF-F121-4CE7-8D41-AB563444495B}" type="pres">
      <dgm:prSet presAssocID="{F1644A27-42A9-48DB-9B44-32B41B981CA4}" presName="spacer" presStyleCnt="0"/>
      <dgm:spPr/>
    </dgm:pt>
    <dgm:pt modelId="{6C3934AF-6EC6-49B3-97E6-195E6EB91C6F}" type="pres">
      <dgm:prSet presAssocID="{3BEC403C-9E8D-471C-992D-FB9BC5E48406}" presName="parentText" presStyleLbl="node1" presStyleIdx="4" presStyleCnt="10">
        <dgm:presLayoutVars>
          <dgm:chMax val="0"/>
          <dgm:bulletEnabled val="1"/>
        </dgm:presLayoutVars>
      </dgm:prSet>
      <dgm:spPr/>
    </dgm:pt>
    <dgm:pt modelId="{FDCED0EF-14B6-4954-9EB2-C25DA51150C4}" type="pres">
      <dgm:prSet presAssocID="{ACFDEF6F-C567-4EE3-9F08-E0CA3E893696}" presName="spacer" presStyleCnt="0"/>
      <dgm:spPr/>
    </dgm:pt>
    <dgm:pt modelId="{5D2C32CA-0642-4637-B764-CD82DD15576B}" type="pres">
      <dgm:prSet presAssocID="{D98D9F89-412E-455A-9317-2EC67E5A18BB}" presName="parentText" presStyleLbl="node1" presStyleIdx="5" presStyleCnt="10">
        <dgm:presLayoutVars>
          <dgm:chMax val="0"/>
          <dgm:bulletEnabled val="1"/>
        </dgm:presLayoutVars>
      </dgm:prSet>
      <dgm:spPr/>
    </dgm:pt>
    <dgm:pt modelId="{C7D9E0D9-099E-4B07-952F-E4B947499926}" type="pres">
      <dgm:prSet presAssocID="{A596934F-3604-4DB8-B637-321211FDFD42}" presName="spacer" presStyleCnt="0"/>
      <dgm:spPr/>
    </dgm:pt>
    <dgm:pt modelId="{8432B14D-956E-479F-A8CA-3A821F6E5041}" type="pres">
      <dgm:prSet presAssocID="{06DA512E-2D4E-4FAE-A5B8-AD4CA011469D}" presName="parentText" presStyleLbl="node1" presStyleIdx="6" presStyleCnt="10">
        <dgm:presLayoutVars>
          <dgm:chMax val="0"/>
          <dgm:bulletEnabled val="1"/>
        </dgm:presLayoutVars>
      </dgm:prSet>
      <dgm:spPr/>
    </dgm:pt>
    <dgm:pt modelId="{E84ADBED-3371-4FB5-BDEB-5138053CE2E5}" type="pres">
      <dgm:prSet presAssocID="{C3104E21-1957-482F-B270-AFC0EAF8DEDC}" presName="spacer" presStyleCnt="0"/>
      <dgm:spPr/>
    </dgm:pt>
    <dgm:pt modelId="{0983D31E-61AF-4D9D-BBE1-E214C52556CF}" type="pres">
      <dgm:prSet presAssocID="{2D099B47-067B-4F3C-A5DE-3430AF7A8E94}" presName="parentText" presStyleLbl="node1" presStyleIdx="7" presStyleCnt="10">
        <dgm:presLayoutVars>
          <dgm:chMax val="0"/>
          <dgm:bulletEnabled val="1"/>
        </dgm:presLayoutVars>
      </dgm:prSet>
      <dgm:spPr/>
    </dgm:pt>
    <dgm:pt modelId="{D44599EE-18A5-4F26-853C-118FEC14C06B}" type="pres">
      <dgm:prSet presAssocID="{92E509F7-D151-4BF5-A644-BB9DD52CA986}" presName="spacer" presStyleCnt="0"/>
      <dgm:spPr/>
    </dgm:pt>
    <dgm:pt modelId="{A5CA988A-D561-404A-A8B7-2595915D72FD}" type="pres">
      <dgm:prSet presAssocID="{3329C894-9DA4-4697-B781-CACD35F19B72}" presName="parentText" presStyleLbl="node1" presStyleIdx="8" presStyleCnt="10">
        <dgm:presLayoutVars>
          <dgm:chMax val="0"/>
          <dgm:bulletEnabled val="1"/>
        </dgm:presLayoutVars>
      </dgm:prSet>
      <dgm:spPr/>
    </dgm:pt>
    <dgm:pt modelId="{8FD18EB1-553D-4B4D-80EB-AF00D2299888}" type="pres">
      <dgm:prSet presAssocID="{8050D51E-DB9A-4CB4-91F1-D051ADCD421F}" presName="spacer" presStyleCnt="0"/>
      <dgm:spPr/>
    </dgm:pt>
    <dgm:pt modelId="{199231AB-908D-4628-B51A-7B4FB30D447C}" type="pres">
      <dgm:prSet presAssocID="{80F52F29-6FF1-4AED-96B3-6D9599621908}" presName="parentText" presStyleLbl="node1" presStyleIdx="9" presStyleCnt="10">
        <dgm:presLayoutVars>
          <dgm:chMax val="0"/>
          <dgm:bulletEnabled val="1"/>
        </dgm:presLayoutVars>
      </dgm:prSet>
      <dgm:spPr/>
    </dgm:pt>
  </dgm:ptLst>
  <dgm:cxnLst>
    <dgm:cxn modelId="{9B10BC05-983C-4D4E-9204-1093FD8D2B4E}" type="presOf" srcId="{3329C894-9DA4-4697-B781-CACD35F19B72}" destId="{A5CA988A-D561-404A-A8B7-2595915D72FD}" srcOrd="0" destOrd="0" presId="urn:microsoft.com/office/officeart/2005/8/layout/vList2"/>
    <dgm:cxn modelId="{C1FBB213-0D04-4DED-950C-25055263A353}" srcId="{AF85380B-F399-4038-A70E-89BA47618AE6}" destId="{0CA7B7CC-FAA7-466C-A62D-5F813EF74A61}" srcOrd="0" destOrd="0" parTransId="{0DD271BA-1AEE-4028-8A40-77AF141686BE}" sibTransId="{B5E0EA2C-F325-405B-A593-684CEC7D02C0}"/>
    <dgm:cxn modelId="{F98F3114-B28F-4270-AAC4-A13A1C66299E}" srcId="{AF85380B-F399-4038-A70E-89BA47618AE6}" destId="{040A7133-0DD5-4DD5-AD1E-A274E8F029E0}" srcOrd="1" destOrd="0" parTransId="{C8D60F38-B4A5-4EC8-87C2-F2E5C69D156F}" sibTransId="{E24C5E0C-F47D-414C-9A33-FB1E95F4E8C8}"/>
    <dgm:cxn modelId="{745C1017-E04A-4A8C-8AB7-DC4F1A909DEE}" srcId="{AF85380B-F399-4038-A70E-89BA47618AE6}" destId="{D98D9F89-412E-455A-9317-2EC67E5A18BB}" srcOrd="5" destOrd="0" parTransId="{F16D41E3-A534-4CDF-A647-5796C8065797}" sibTransId="{A596934F-3604-4DB8-B637-321211FDFD42}"/>
    <dgm:cxn modelId="{880F1427-D510-4B01-946B-7BECFA0F7558}" type="presOf" srcId="{AF85380B-F399-4038-A70E-89BA47618AE6}" destId="{FCBCEA27-F362-4E3C-B74B-C589F94326D0}" srcOrd="0" destOrd="0" presId="urn:microsoft.com/office/officeart/2005/8/layout/vList2"/>
    <dgm:cxn modelId="{73D1103C-DFA6-467F-9DE7-F4C64DE9BCF4}" type="presOf" srcId="{D98D9F89-412E-455A-9317-2EC67E5A18BB}" destId="{5D2C32CA-0642-4637-B764-CD82DD15576B}" srcOrd="0" destOrd="0" presId="urn:microsoft.com/office/officeart/2005/8/layout/vList2"/>
    <dgm:cxn modelId="{CB913E5C-1047-49FE-ACF7-533BC8BAC7EB}" srcId="{AF85380B-F399-4038-A70E-89BA47618AE6}" destId="{D97FDE7F-5851-4242-9AF4-77650F73FAB0}" srcOrd="2" destOrd="0" parTransId="{5FF73802-919C-471B-A5B9-CF48CE46A88D}" sibTransId="{36E2D1C7-CE1B-4811-BE55-E8A1366860EE}"/>
    <dgm:cxn modelId="{81785641-C5C2-4839-99BC-03DC6A2DDEB1}" type="presOf" srcId="{DF73607C-717B-49D3-B0F9-07FF23071FE2}" destId="{1903FD61-AA95-484A-836B-96FDAAD728BD}" srcOrd="0" destOrd="0" presId="urn:microsoft.com/office/officeart/2005/8/layout/vList2"/>
    <dgm:cxn modelId="{DB69DC68-BEFB-4480-9D94-08919D8E85D2}" srcId="{AF85380B-F399-4038-A70E-89BA47618AE6}" destId="{3329C894-9DA4-4697-B781-CACD35F19B72}" srcOrd="8" destOrd="0" parTransId="{56DB33F6-50E7-4C76-9185-151D52211287}" sibTransId="{8050D51E-DB9A-4CB4-91F1-D051ADCD421F}"/>
    <dgm:cxn modelId="{2084224E-676B-441F-A019-C5FD890786B9}" type="presOf" srcId="{2D099B47-067B-4F3C-A5DE-3430AF7A8E94}" destId="{0983D31E-61AF-4D9D-BBE1-E214C52556CF}" srcOrd="0" destOrd="0" presId="urn:microsoft.com/office/officeart/2005/8/layout/vList2"/>
    <dgm:cxn modelId="{163F238F-912E-4E19-AAF1-45746B1790F2}" type="presOf" srcId="{3BEC403C-9E8D-471C-992D-FB9BC5E48406}" destId="{6C3934AF-6EC6-49B3-97E6-195E6EB91C6F}" srcOrd="0" destOrd="0" presId="urn:microsoft.com/office/officeart/2005/8/layout/vList2"/>
    <dgm:cxn modelId="{7299518F-4FAE-41E7-8DB3-2DBC2DE09DAA}" srcId="{AF85380B-F399-4038-A70E-89BA47618AE6}" destId="{3BEC403C-9E8D-471C-992D-FB9BC5E48406}" srcOrd="4" destOrd="0" parTransId="{3EC1B785-F21D-479E-9280-51C1EA4C4CE3}" sibTransId="{ACFDEF6F-C567-4EE3-9F08-E0CA3E893696}"/>
    <dgm:cxn modelId="{63346999-0F8A-41E9-B3DC-98E433DEE616}" srcId="{AF85380B-F399-4038-A70E-89BA47618AE6}" destId="{80F52F29-6FF1-4AED-96B3-6D9599621908}" srcOrd="9" destOrd="0" parTransId="{761903F7-55AF-4DDE-B512-FBA0608127D1}" sibTransId="{5AC4BAB9-44A4-48A0-BCD0-AED78A107E4F}"/>
    <dgm:cxn modelId="{DEC7BBA0-92A7-434D-9209-08636A8140A1}" srcId="{AF85380B-F399-4038-A70E-89BA47618AE6}" destId="{06DA512E-2D4E-4FAE-A5B8-AD4CA011469D}" srcOrd="6" destOrd="0" parTransId="{E74E98B9-09B6-4993-AABA-1B57BF8CC941}" sibTransId="{C3104E21-1957-482F-B270-AFC0EAF8DEDC}"/>
    <dgm:cxn modelId="{15D9D1A7-D06A-4A6A-B239-41BE69ACA800}" type="presOf" srcId="{80F52F29-6FF1-4AED-96B3-6D9599621908}" destId="{199231AB-908D-4628-B51A-7B4FB30D447C}" srcOrd="0" destOrd="0" presId="urn:microsoft.com/office/officeart/2005/8/layout/vList2"/>
    <dgm:cxn modelId="{B9BEA9B0-4A3D-41A1-AC30-FBCE49D4C898}" srcId="{AF85380B-F399-4038-A70E-89BA47618AE6}" destId="{DF73607C-717B-49D3-B0F9-07FF23071FE2}" srcOrd="3" destOrd="0" parTransId="{00853434-00D6-41E3-BA2A-AA48D86649CA}" sibTransId="{F1644A27-42A9-48DB-9B44-32B41B981CA4}"/>
    <dgm:cxn modelId="{50625EB9-9711-4D93-8376-75DBCBBF39F4}" srcId="{AF85380B-F399-4038-A70E-89BA47618AE6}" destId="{2D099B47-067B-4F3C-A5DE-3430AF7A8E94}" srcOrd="7" destOrd="0" parTransId="{E0D8441C-6EC8-42BB-914D-587751A7A13E}" sibTransId="{92E509F7-D151-4BF5-A644-BB9DD52CA986}"/>
    <dgm:cxn modelId="{8624A2B9-56D1-471B-A966-5D065514BAC2}" type="presOf" srcId="{040A7133-0DD5-4DD5-AD1E-A274E8F029E0}" destId="{382E118A-ED20-466B-A258-6215F4DB166C}" srcOrd="0" destOrd="0" presId="urn:microsoft.com/office/officeart/2005/8/layout/vList2"/>
    <dgm:cxn modelId="{B6F9B0BE-CCA2-480E-AC33-E539D5B8CF88}" type="presOf" srcId="{06DA512E-2D4E-4FAE-A5B8-AD4CA011469D}" destId="{8432B14D-956E-479F-A8CA-3A821F6E5041}" srcOrd="0" destOrd="0" presId="urn:microsoft.com/office/officeart/2005/8/layout/vList2"/>
    <dgm:cxn modelId="{5F0659CF-A75C-43E4-93EA-F384CCE13159}" type="presOf" srcId="{D97FDE7F-5851-4242-9AF4-77650F73FAB0}" destId="{85D8CA16-1A12-4E78-A2F7-11D9F294E95C}" srcOrd="0" destOrd="0" presId="urn:microsoft.com/office/officeart/2005/8/layout/vList2"/>
    <dgm:cxn modelId="{777DAFD3-68A2-43A4-AAB8-6BFCE3A9D210}" type="presOf" srcId="{0CA7B7CC-FAA7-466C-A62D-5F813EF74A61}" destId="{2878AC1D-5C25-462B-8BB1-466BED0CF0C8}" srcOrd="0" destOrd="0" presId="urn:microsoft.com/office/officeart/2005/8/layout/vList2"/>
    <dgm:cxn modelId="{4A784EC6-5901-47D0-84E7-18330F6094EE}" type="presParOf" srcId="{FCBCEA27-F362-4E3C-B74B-C589F94326D0}" destId="{2878AC1D-5C25-462B-8BB1-466BED0CF0C8}" srcOrd="0" destOrd="0" presId="urn:microsoft.com/office/officeart/2005/8/layout/vList2"/>
    <dgm:cxn modelId="{081ABFC0-84CF-4A1F-BBFB-556C22F00A69}" type="presParOf" srcId="{FCBCEA27-F362-4E3C-B74B-C589F94326D0}" destId="{38769652-800B-4242-85EB-E33D402CEC18}" srcOrd="1" destOrd="0" presId="urn:microsoft.com/office/officeart/2005/8/layout/vList2"/>
    <dgm:cxn modelId="{2FE3A8BB-80E2-4565-992B-3D358B8CB0DC}" type="presParOf" srcId="{FCBCEA27-F362-4E3C-B74B-C589F94326D0}" destId="{382E118A-ED20-466B-A258-6215F4DB166C}" srcOrd="2" destOrd="0" presId="urn:microsoft.com/office/officeart/2005/8/layout/vList2"/>
    <dgm:cxn modelId="{09874F82-2BE2-4438-9783-1D9E5530C605}" type="presParOf" srcId="{FCBCEA27-F362-4E3C-B74B-C589F94326D0}" destId="{28F4F234-924A-4C94-91D3-01BEE862EB6C}" srcOrd="3" destOrd="0" presId="urn:microsoft.com/office/officeart/2005/8/layout/vList2"/>
    <dgm:cxn modelId="{E26DBAD8-6E75-4C30-9DF3-0CF605A3EC2F}" type="presParOf" srcId="{FCBCEA27-F362-4E3C-B74B-C589F94326D0}" destId="{85D8CA16-1A12-4E78-A2F7-11D9F294E95C}" srcOrd="4" destOrd="0" presId="urn:microsoft.com/office/officeart/2005/8/layout/vList2"/>
    <dgm:cxn modelId="{C33D47C6-A917-4521-A541-34E0324E8C83}" type="presParOf" srcId="{FCBCEA27-F362-4E3C-B74B-C589F94326D0}" destId="{273CA225-0E5A-4080-A534-CF90D42D4A40}" srcOrd="5" destOrd="0" presId="urn:microsoft.com/office/officeart/2005/8/layout/vList2"/>
    <dgm:cxn modelId="{6D344305-8140-44DE-A801-F6479B3D821C}" type="presParOf" srcId="{FCBCEA27-F362-4E3C-B74B-C589F94326D0}" destId="{1903FD61-AA95-484A-836B-96FDAAD728BD}" srcOrd="6" destOrd="0" presId="urn:microsoft.com/office/officeart/2005/8/layout/vList2"/>
    <dgm:cxn modelId="{7904FA65-DFAB-47C2-BDA3-929B12EAEE83}" type="presParOf" srcId="{FCBCEA27-F362-4E3C-B74B-C589F94326D0}" destId="{EF8681CF-F121-4CE7-8D41-AB563444495B}" srcOrd="7" destOrd="0" presId="urn:microsoft.com/office/officeart/2005/8/layout/vList2"/>
    <dgm:cxn modelId="{309FDCA3-6413-4A2C-8BC9-F6661BE21A0E}" type="presParOf" srcId="{FCBCEA27-F362-4E3C-B74B-C589F94326D0}" destId="{6C3934AF-6EC6-49B3-97E6-195E6EB91C6F}" srcOrd="8" destOrd="0" presId="urn:microsoft.com/office/officeart/2005/8/layout/vList2"/>
    <dgm:cxn modelId="{0CD5BE7C-0AE5-42BE-8D48-1D5B9CFB45DD}" type="presParOf" srcId="{FCBCEA27-F362-4E3C-B74B-C589F94326D0}" destId="{FDCED0EF-14B6-4954-9EB2-C25DA51150C4}" srcOrd="9" destOrd="0" presId="urn:microsoft.com/office/officeart/2005/8/layout/vList2"/>
    <dgm:cxn modelId="{8BD3D80C-0035-4347-BF4E-144149CFD0AC}" type="presParOf" srcId="{FCBCEA27-F362-4E3C-B74B-C589F94326D0}" destId="{5D2C32CA-0642-4637-B764-CD82DD15576B}" srcOrd="10" destOrd="0" presId="urn:microsoft.com/office/officeart/2005/8/layout/vList2"/>
    <dgm:cxn modelId="{2208427F-E1BC-4363-BA73-FDF3B5A5710A}" type="presParOf" srcId="{FCBCEA27-F362-4E3C-B74B-C589F94326D0}" destId="{C7D9E0D9-099E-4B07-952F-E4B947499926}" srcOrd="11" destOrd="0" presId="urn:microsoft.com/office/officeart/2005/8/layout/vList2"/>
    <dgm:cxn modelId="{FC22ADE1-DBEA-4167-98C9-0A4F366ECC6B}" type="presParOf" srcId="{FCBCEA27-F362-4E3C-B74B-C589F94326D0}" destId="{8432B14D-956E-479F-A8CA-3A821F6E5041}" srcOrd="12" destOrd="0" presId="urn:microsoft.com/office/officeart/2005/8/layout/vList2"/>
    <dgm:cxn modelId="{470DDC00-8E51-4AB6-8C72-1104C44FF4B6}" type="presParOf" srcId="{FCBCEA27-F362-4E3C-B74B-C589F94326D0}" destId="{E84ADBED-3371-4FB5-BDEB-5138053CE2E5}" srcOrd="13" destOrd="0" presId="urn:microsoft.com/office/officeart/2005/8/layout/vList2"/>
    <dgm:cxn modelId="{C89CC36E-B103-4A23-8EE1-03A05964D046}" type="presParOf" srcId="{FCBCEA27-F362-4E3C-B74B-C589F94326D0}" destId="{0983D31E-61AF-4D9D-BBE1-E214C52556CF}" srcOrd="14" destOrd="0" presId="urn:microsoft.com/office/officeart/2005/8/layout/vList2"/>
    <dgm:cxn modelId="{EA1F96FF-7EA6-4B1C-A9D3-AF2D66CC3D9D}" type="presParOf" srcId="{FCBCEA27-F362-4E3C-B74B-C589F94326D0}" destId="{D44599EE-18A5-4F26-853C-118FEC14C06B}" srcOrd="15" destOrd="0" presId="urn:microsoft.com/office/officeart/2005/8/layout/vList2"/>
    <dgm:cxn modelId="{AB9F51C6-3696-41E9-9C91-610E28CC954F}" type="presParOf" srcId="{FCBCEA27-F362-4E3C-B74B-C589F94326D0}" destId="{A5CA988A-D561-404A-A8B7-2595915D72FD}" srcOrd="16" destOrd="0" presId="urn:microsoft.com/office/officeart/2005/8/layout/vList2"/>
    <dgm:cxn modelId="{66BD2447-7ED8-4B79-BBF0-46F5686E4B52}" type="presParOf" srcId="{FCBCEA27-F362-4E3C-B74B-C589F94326D0}" destId="{8FD18EB1-553D-4B4D-80EB-AF00D2299888}" srcOrd="17" destOrd="0" presId="urn:microsoft.com/office/officeart/2005/8/layout/vList2"/>
    <dgm:cxn modelId="{C91CAAFA-5223-4484-AED5-C4C25618B576}" type="presParOf" srcId="{FCBCEA27-F362-4E3C-B74B-C589F94326D0}" destId="{199231AB-908D-4628-B51A-7B4FB30D447C}"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0B175-0B97-46D5-AAB0-1FF53556CADD}">
      <dsp:nvSpPr>
        <dsp:cNvPr id="0" name=""/>
        <dsp:cNvSpPr/>
      </dsp:nvSpPr>
      <dsp:spPr>
        <a:xfrm>
          <a:off x="0" y="4352"/>
          <a:ext cx="5816750"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6D4DD-E07C-462B-9B7B-3F86138129CE}">
      <dsp:nvSpPr>
        <dsp:cNvPr id="0" name=""/>
        <dsp:cNvSpPr/>
      </dsp:nvSpPr>
      <dsp:spPr>
        <a:xfrm>
          <a:off x="280435" y="212940"/>
          <a:ext cx="509883" cy="50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EF5216-2917-4A6B-997E-95F1A2B7FB78}">
      <dsp:nvSpPr>
        <dsp:cNvPr id="0" name=""/>
        <dsp:cNvSpPr/>
      </dsp:nvSpPr>
      <dsp:spPr>
        <a:xfrm>
          <a:off x="1070754" y="4352"/>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90000"/>
            </a:lnSpc>
            <a:spcBef>
              <a:spcPct val="0"/>
            </a:spcBef>
            <a:spcAft>
              <a:spcPct val="35000"/>
            </a:spcAft>
            <a:buNone/>
          </a:pPr>
          <a:r>
            <a:rPr lang="en-CA" sz="1900" kern="1200" baseline="0"/>
            <a:t>Research Questions</a:t>
          </a:r>
          <a:endParaRPr lang="en-US" sz="1900" kern="1200"/>
        </a:p>
      </dsp:txBody>
      <dsp:txXfrm>
        <a:off x="1070754" y="4352"/>
        <a:ext cx="4745995" cy="927060"/>
      </dsp:txXfrm>
    </dsp:sp>
    <dsp:sp modelId="{4A92EFB3-D387-4584-83F7-095A1D26911E}">
      <dsp:nvSpPr>
        <dsp:cNvPr id="0" name=""/>
        <dsp:cNvSpPr/>
      </dsp:nvSpPr>
      <dsp:spPr>
        <a:xfrm>
          <a:off x="0" y="1163177"/>
          <a:ext cx="5816750"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40636-4DC3-4614-969A-BC0C7434350E}">
      <dsp:nvSpPr>
        <dsp:cNvPr id="0" name=""/>
        <dsp:cNvSpPr/>
      </dsp:nvSpPr>
      <dsp:spPr>
        <a:xfrm>
          <a:off x="280435" y="1371766"/>
          <a:ext cx="509883" cy="509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F2462-51FE-4802-BC89-FF87AA33F36F}">
      <dsp:nvSpPr>
        <dsp:cNvPr id="0" name=""/>
        <dsp:cNvSpPr/>
      </dsp:nvSpPr>
      <dsp:spPr>
        <a:xfrm>
          <a:off x="1070754" y="1163177"/>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90000"/>
            </a:lnSpc>
            <a:spcBef>
              <a:spcPct val="0"/>
            </a:spcBef>
            <a:spcAft>
              <a:spcPct val="35000"/>
            </a:spcAft>
            <a:buNone/>
          </a:pPr>
          <a:r>
            <a:rPr lang="en-CA" sz="1900" kern="1200" baseline="0"/>
            <a:t>Project Summary</a:t>
          </a:r>
          <a:endParaRPr lang="en-US" sz="1900" kern="1200"/>
        </a:p>
      </dsp:txBody>
      <dsp:txXfrm>
        <a:off x="1070754" y="1163177"/>
        <a:ext cx="4745995" cy="927060"/>
      </dsp:txXfrm>
    </dsp:sp>
    <dsp:sp modelId="{85BA9104-0BCC-47B1-B7CC-0863F243C8F8}">
      <dsp:nvSpPr>
        <dsp:cNvPr id="0" name=""/>
        <dsp:cNvSpPr/>
      </dsp:nvSpPr>
      <dsp:spPr>
        <a:xfrm>
          <a:off x="0" y="2322002"/>
          <a:ext cx="5816750"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51C04-0692-4F10-8631-B3F81E7CFF90}">
      <dsp:nvSpPr>
        <dsp:cNvPr id="0" name=""/>
        <dsp:cNvSpPr/>
      </dsp:nvSpPr>
      <dsp:spPr>
        <a:xfrm>
          <a:off x="280435" y="2530591"/>
          <a:ext cx="509883" cy="509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5C030-DE6F-482B-A521-C639BEB96D1E}">
      <dsp:nvSpPr>
        <dsp:cNvPr id="0" name=""/>
        <dsp:cNvSpPr/>
      </dsp:nvSpPr>
      <dsp:spPr>
        <a:xfrm>
          <a:off x="1070754" y="2322002"/>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90000"/>
            </a:lnSpc>
            <a:spcBef>
              <a:spcPct val="0"/>
            </a:spcBef>
            <a:spcAft>
              <a:spcPct val="35000"/>
            </a:spcAft>
            <a:buNone/>
          </a:pPr>
          <a:r>
            <a:rPr lang="en-CA" sz="1900" kern="1200" baseline="0"/>
            <a:t>Languages and Tools</a:t>
          </a:r>
          <a:endParaRPr lang="en-US" sz="1900" kern="1200"/>
        </a:p>
      </dsp:txBody>
      <dsp:txXfrm>
        <a:off x="1070754" y="2322002"/>
        <a:ext cx="4745995" cy="927060"/>
      </dsp:txXfrm>
    </dsp:sp>
    <dsp:sp modelId="{8EA8DF1A-67D4-46F8-8574-D0BEF0C19308}">
      <dsp:nvSpPr>
        <dsp:cNvPr id="0" name=""/>
        <dsp:cNvSpPr/>
      </dsp:nvSpPr>
      <dsp:spPr>
        <a:xfrm>
          <a:off x="0" y="3480828"/>
          <a:ext cx="5816750"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CA583-64ED-4CB7-9A92-66361FCD357E}">
      <dsp:nvSpPr>
        <dsp:cNvPr id="0" name=""/>
        <dsp:cNvSpPr/>
      </dsp:nvSpPr>
      <dsp:spPr>
        <a:xfrm>
          <a:off x="280435" y="3689416"/>
          <a:ext cx="509883" cy="5098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AFB13D-EE52-423F-851E-57D719502597}">
      <dsp:nvSpPr>
        <dsp:cNvPr id="0" name=""/>
        <dsp:cNvSpPr/>
      </dsp:nvSpPr>
      <dsp:spPr>
        <a:xfrm>
          <a:off x="1070754" y="3480828"/>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90000"/>
            </a:lnSpc>
            <a:spcBef>
              <a:spcPct val="0"/>
            </a:spcBef>
            <a:spcAft>
              <a:spcPct val="35000"/>
            </a:spcAft>
            <a:buNone/>
          </a:pPr>
          <a:r>
            <a:rPr lang="en-CA" sz="1900" kern="1200" baseline="0"/>
            <a:t>Database</a:t>
          </a:r>
          <a:endParaRPr lang="en-US" sz="1900" kern="1200"/>
        </a:p>
      </dsp:txBody>
      <dsp:txXfrm>
        <a:off x="1070754" y="3480828"/>
        <a:ext cx="4745995" cy="927060"/>
      </dsp:txXfrm>
    </dsp:sp>
    <dsp:sp modelId="{CC665E11-3B85-4BBF-A99C-2B39E98689F1}">
      <dsp:nvSpPr>
        <dsp:cNvPr id="0" name=""/>
        <dsp:cNvSpPr/>
      </dsp:nvSpPr>
      <dsp:spPr>
        <a:xfrm>
          <a:off x="0" y="4639653"/>
          <a:ext cx="5816750"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84E16-5880-4EAD-A683-92FD4E3B61EC}">
      <dsp:nvSpPr>
        <dsp:cNvPr id="0" name=""/>
        <dsp:cNvSpPr/>
      </dsp:nvSpPr>
      <dsp:spPr>
        <a:xfrm>
          <a:off x="280435" y="4848241"/>
          <a:ext cx="509883" cy="5098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818164-A4B8-4F6C-93A8-D8980F2A75F6}">
      <dsp:nvSpPr>
        <dsp:cNvPr id="0" name=""/>
        <dsp:cNvSpPr/>
      </dsp:nvSpPr>
      <dsp:spPr>
        <a:xfrm>
          <a:off x="1070754" y="4639653"/>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90000"/>
            </a:lnSpc>
            <a:spcBef>
              <a:spcPct val="0"/>
            </a:spcBef>
            <a:spcAft>
              <a:spcPct val="35000"/>
            </a:spcAft>
            <a:buNone/>
          </a:pPr>
          <a:r>
            <a:rPr lang="en-CA" sz="1900" kern="1200" baseline="0" dirty="0"/>
            <a:t>Fit Gap Analysis</a:t>
          </a:r>
          <a:endParaRPr lang="en-US" sz="1900" kern="1200" dirty="0"/>
        </a:p>
      </dsp:txBody>
      <dsp:txXfrm>
        <a:off x="1070754" y="4639653"/>
        <a:ext cx="4745995" cy="927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58863-AB89-4783-BDD4-B257C70DD00F}">
      <dsp:nvSpPr>
        <dsp:cNvPr id="0" name=""/>
        <dsp:cNvSpPr/>
      </dsp:nvSpPr>
      <dsp:spPr>
        <a:xfrm>
          <a:off x="0" y="389010"/>
          <a:ext cx="10267950" cy="1167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2D67A-E968-4496-A5AB-D4FE133DD278}">
      <dsp:nvSpPr>
        <dsp:cNvPr id="0" name=""/>
        <dsp:cNvSpPr/>
      </dsp:nvSpPr>
      <dsp:spPr>
        <a:xfrm>
          <a:off x="353026" y="651592"/>
          <a:ext cx="641867" cy="641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F6744-3311-4CDD-8170-E8956E8B2824}">
      <dsp:nvSpPr>
        <dsp:cNvPr id="0" name=""/>
        <dsp:cNvSpPr/>
      </dsp:nvSpPr>
      <dsp:spPr>
        <a:xfrm>
          <a:off x="1347920" y="389010"/>
          <a:ext cx="8920029" cy="116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11" tIns="123511" rIns="123511" bIns="123511" numCol="1" spcCol="1270" anchor="ctr" anchorCtr="0">
          <a:noAutofit/>
        </a:bodyPr>
        <a:lstStyle/>
        <a:p>
          <a:pPr marL="0" lvl="0" indent="0" algn="l" defTabSz="622300">
            <a:lnSpc>
              <a:spcPct val="90000"/>
            </a:lnSpc>
            <a:spcBef>
              <a:spcPct val="0"/>
            </a:spcBef>
            <a:spcAft>
              <a:spcPct val="35000"/>
            </a:spcAft>
            <a:buNone/>
          </a:pPr>
          <a:r>
            <a:rPr lang="en-CA" sz="1400" kern="1200" dirty="0"/>
            <a:t>A company XYZ is looking for a dashboard where they want to analyse the </a:t>
          </a:r>
          <a:r>
            <a:rPr lang="en-US" sz="1400" i="0" kern="1200" dirty="0"/>
            <a:t>trends in intentional homicide and violent crime rates, providing valuable insights for policymakers, researchers, and the public. Our team got the skill set and what it takes to deliver the solution. Our team is well-equipped to effectively carry out the data collection, storage, and presentation tasks outlined in the project requirements, thanks to our unique blend of analytical skills and technological expertise.</a:t>
          </a:r>
          <a:endParaRPr lang="en-US" sz="1400" kern="1200" dirty="0"/>
        </a:p>
      </dsp:txBody>
      <dsp:txXfrm>
        <a:off x="1347920" y="389010"/>
        <a:ext cx="8920029" cy="1167031"/>
      </dsp:txXfrm>
    </dsp:sp>
    <dsp:sp modelId="{7A2625C1-CAE5-43F3-A568-C788026F9E8F}">
      <dsp:nvSpPr>
        <dsp:cNvPr id="0" name=""/>
        <dsp:cNvSpPr/>
      </dsp:nvSpPr>
      <dsp:spPr>
        <a:xfrm>
          <a:off x="0" y="1808372"/>
          <a:ext cx="10267950" cy="1167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DB341-7B67-4A97-829C-15549B6300B6}">
      <dsp:nvSpPr>
        <dsp:cNvPr id="0" name=""/>
        <dsp:cNvSpPr/>
      </dsp:nvSpPr>
      <dsp:spPr>
        <a:xfrm>
          <a:off x="353026" y="2070954"/>
          <a:ext cx="641867" cy="641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6A66E-5FAD-4584-9190-72368C815638}">
      <dsp:nvSpPr>
        <dsp:cNvPr id="0" name=""/>
        <dsp:cNvSpPr/>
      </dsp:nvSpPr>
      <dsp:spPr>
        <a:xfrm>
          <a:off x="1347920" y="1808372"/>
          <a:ext cx="8920029" cy="116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11" tIns="123511" rIns="123511" bIns="123511" numCol="1" spcCol="1270" anchor="ctr" anchorCtr="0">
          <a:noAutofit/>
        </a:bodyPr>
        <a:lstStyle/>
        <a:p>
          <a:pPr marL="0" lvl="0" indent="0" algn="l" defTabSz="622300">
            <a:lnSpc>
              <a:spcPct val="90000"/>
            </a:lnSpc>
            <a:spcBef>
              <a:spcPct val="0"/>
            </a:spcBef>
            <a:spcAft>
              <a:spcPct val="35000"/>
            </a:spcAft>
            <a:buNone/>
          </a:pPr>
          <a:r>
            <a:rPr lang="en-CA" sz="1400" kern="1200"/>
            <a:t>Objective -  </a:t>
          </a:r>
          <a:r>
            <a:rPr lang="en-US" sz="1400" kern="1200"/>
            <a:t>Build a web application that can show real-time latest crime data that has been retrieved from wikipedia. Make sure that a scheduled batch task updates the database with the most recent information every 24 hours.</a:t>
          </a:r>
        </a:p>
      </dsp:txBody>
      <dsp:txXfrm>
        <a:off x="1347920" y="1808372"/>
        <a:ext cx="8920029" cy="1167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12DC7-33B0-41F3-999A-F75F89BBC108}">
      <dsp:nvSpPr>
        <dsp:cNvPr id="0" name=""/>
        <dsp:cNvSpPr/>
      </dsp:nvSpPr>
      <dsp:spPr>
        <a:xfrm rot="5400000">
          <a:off x="2611668" y="84562"/>
          <a:ext cx="1266763" cy="1102084"/>
        </a:xfrm>
        <a:prstGeom prst="hexagon">
          <a:avLst>
            <a:gd name="adj" fmla="val 25000"/>
            <a:gd name="vf" fmla="val 115470"/>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Fetch</a:t>
          </a:r>
        </a:p>
      </dsp:txBody>
      <dsp:txXfrm rot="-5400000">
        <a:off x="2865748" y="199627"/>
        <a:ext cx="758602" cy="871955"/>
      </dsp:txXfrm>
    </dsp:sp>
    <dsp:sp modelId="{B2E73E88-BAD7-40EF-B378-A8FA1B0666CD}">
      <dsp:nvSpPr>
        <dsp:cNvPr id="0" name=""/>
        <dsp:cNvSpPr/>
      </dsp:nvSpPr>
      <dsp:spPr>
        <a:xfrm>
          <a:off x="3829535" y="255575"/>
          <a:ext cx="1413707" cy="760058"/>
        </a:xfrm>
        <a:prstGeom prst="rect">
          <a:avLst/>
        </a:prstGeom>
        <a:solidFill>
          <a:schemeClr val="tx2">
            <a:lumMod val="25000"/>
            <a:lumOff val="75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Fetch real-time crime data.</a:t>
          </a:r>
        </a:p>
      </dsp:txBody>
      <dsp:txXfrm>
        <a:off x="3829535" y="255575"/>
        <a:ext cx="1413707" cy="760058"/>
      </dsp:txXfrm>
    </dsp:sp>
    <dsp:sp modelId="{79A5BAFB-C8AD-48D9-9BB4-4FC85C4E8F2F}">
      <dsp:nvSpPr>
        <dsp:cNvPr id="0" name=""/>
        <dsp:cNvSpPr/>
      </dsp:nvSpPr>
      <dsp:spPr>
        <a:xfrm rot="5400000">
          <a:off x="1421417" y="84562"/>
          <a:ext cx="1266763" cy="1102084"/>
        </a:xfrm>
        <a:prstGeom prst="hexagon">
          <a:avLst>
            <a:gd name="adj" fmla="val 25000"/>
            <a:gd name="vf" fmla="val 115470"/>
          </a:avLst>
        </a:prstGeom>
        <a:solidFill>
          <a:schemeClr val="accent5">
            <a:hueOff val="-166402"/>
            <a:satOff val="49"/>
            <a:lumOff val="-7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75497" y="199627"/>
        <a:ext cx="758602" cy="871955"/>
      </dsp:txXfrm>
    </dsp:sp>
    <dsp:sp modelId="{B7175C14-C08D-4907-A29B-AB746A3DF354}">
      <dsp:nvSpPr>
        <dsp:cNvPr id="0" name=""/>
        <dsp:cNvSpPr/>
      </dsp:nvSpPr>
      <dsp:spPr>
        <a:xfrm rot="5400000">
          <a:off x="2014263" y="1159791"/>
          <a:ext cx="1266763" cy="1102084"/>
        </a:xfrm>
        <a:prstGeom prst="hexagon">
          <a:avLst>
            <a:gd name="adj" fmla="val 25000"/>
            <a:gd name="vf" fmla="val 115470"/>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Store</a:t>
          </a:r>
        </a:p>
      </dsp:txBody>
      <dsp:txXfrm rot="-5400000">
        <a:off x="2268343" y="1274856"/>
        <a:ext cx="758602" cy="871955"/>
      </dsp:txXfrm>
    </dsp:sp>
    <dsp:sp modelId="{617CC147-3BF3-47B3-B93A-03569F573C9E}">
      <dsp:nvSpPr>
        <dsp:cNvPr id="0" name=""/>
        <dsp:cNvSpPr/>
      </dsp:nvSpPr>
      <dsp:spPr>
        <a:xfrm>
          <a:off x="682894" y="1330804"/>
          <a:ext cx="1368104" cy="760058"/>
        </a:xfrm>
        <a:prstGeom prst="rect">
          <a:avLst/>
        </a:prstGeom>
        <a:solidFill>
          <a:schemeClr val="tx2">
            <a:lumMod val="25000"/>
            <a:lumOff val="75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kern="1200" dirty="0"/>
            <a:t>Store data in cloud firebase database.</a:t>
          </a:r>
        </a:p>
      </dsp:txBody>
      <dsp:txXfrm>
        <a:off x="682894" y="1330804"/>
        <a:ext cx="1368104" cy="760058"/>
      </dsp:txXfrm>
    </dsp:sp>
    <dsp:sp modelId="{D0D01002-97D3-43D6-8715-F0E0C884EC47}">
      <dsp:nvSpPr>
        <dsp:cNvPr id="0" name=""/>
        <dsp:cNvSpPr/>
      </dsp:nvSpPr>
      <dsp:spPr>
        <a:xfrm rot="5400000">
          <a:off x="3204514" y="1159791"/>
          <a:ext cx="1266763" cy="1102084"/>
        </a:xfrm>
        <a:prstGeom prst="hexagon">
          <a:avLst>
            <a:gd name="adj" fmla="val 25000"/>
            <a:gd name="vf" fmla="val 115470"/>
          </a:avLst>
        </a:prstGeom>
        <a:solidFill>
          <a:schemeClr val="accent5">
            <a:hueOff val="-499207"/>
            <a:satOff val="147"/>
            <a:lumOff val="-22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458594" y="1274856"/>
        <a:ext cx="758602" cy="871955"/>
      </dsp:txXfrm>
    </dsp:sp>
    <dsp:sp modelId="{05E16298-E67D-41E4-9228-A4A755EA5818}">
      <dsp:nvSpPr>
        <dsp:cNvPr id="0" name=""/>
        <dsp:cNvSpPr/>
      </dsp:nvSpPr>
      <dsp:spPr>
        <a:xfrm rot="5400000">
          <a:off x="2611668" y="2235020"/>
          <a:ext cx="1266763" cy="1102084"/>
        </a:xfrm>
        <a:prstGeom prst="hexagon">
          <a:avLst>
            <a:gd name="adj" fmla="val 25000"/>
            <a:gd name="vf" fmla="val 115470"/>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Display</a:t>
          </a:r>
        </a:p>
      </dsp:txBody>
      <dsp:txXfrm rot="-5400000">
        <a:off x="2865748" y="2350085"/>
        <a:ext cx="758602" cy="871955"/>
      </dsp:txXfrm>
    </dsp:sp>
    <dsp:sp modelId="{35FCBE78-B526-4AE5-93F8-112EDF996358}">
      <dsp:nvSpPr>
        <dsp:cNvPr id="0" name=""/>
        <dsp:cNvSpPr/>
      </dsp:nvSpPr>
      <dsp:spPr>
        <a:xfrm>
          <a:off x="3829535" y="2406033"/>
          <a:ext cx="1413707" cy="760058"/>
        </a:xfrm>
        <a:prstGeom prst="rect">
          <a:avLst/>
        </a:prstGeom>
        <a:solidFill>
          <a:schemeClr val="tx2">
            <a:lumMod val="25000"/>
            <a:lumOff val="75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Display data on web application.</a:t>
          </a:r>
        </a:p>
      </dsp:txBody>
      <dsp:txXfrm>
        <a:off x="3829535" y="2406033"/>
        <a:ext cx="1413707" cy="760058"/>
      </dsp:txXfrm>
    </dsp:sp>
    <dsp:sp modelId="{D0091E0B-9D1C-4F88-98E0-0E7AFB2F5CF6}">
      <dsp:nvSpPr>
        <dsp:cNvPr id="0" name=""/>
        <dsp:cNvSpPr/>
      </dsp:nvSpPr>
      <dsp:spPr>
        <a:xfrm rot="5400000">
          <a:off x="1421417" y="2235020"/>
          <a:ext cx="1266763" cy="1102084"/>
        </a:xfrm>
        <a:prstGeom prst="hexagon">
          <a:avLst>
            <a:gd name="adj" fmla="val 25000"/>
            <a:gd name="vf" fmla="val 115470"/>
          </a:avLst>
        </a:prstGeom>
        <a:solidFill>
          <a:schemeClr val="accent5">
            <a:hueOff val="-832011"/>
            <a:satOff val="244"/>
            <a:lumOff val="-37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75497" y="2350085"/>
        <a:ext cx="758602" cy="871955"/>
      </dsp:txXfrm>
    </dsp:sp>
    <dsp:sp modelId="{C51132F7-642B-40D8-9866-BE75BDEBE77D}">
      <dsp:nvSpPr>
        <dsp:cNvPr id="0" name=""/>
        <dsp:cNvSpPr/>
      </dsp:nvSpPr>
      <dsp:spPr>
        <a:xfrm rot="5400000">
          <a:off x="2014263" y="3310249"/>
          <a:ext cx="1266763" cy="1102084"/>
        </a:xfrm>
        <a:prstGeom prst="hexagon">
          <a:avLst>
            <a:gd name="adj" fmla="val 25000"/>
            <a:gd name="vf" fmla="val 115470"/>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Build</a:t>
          </a:r>
        </a:p>
      </dsp:txBody>
      <dsp:txXfrm rot="-5400000">
        <a:off x="2268343" y="3425314"/>
        <a:ext cx="758602" cy="871955"/>
      </dsp:txXfrm>
    </dsp:sp>
    <dsp:sp modelId="{7C1055EB-E1E2-4D2D-B1EE-683A1C38DB88}">
      <dsp:nvSpPr>
        <dsp:cNvPr id="0" name=""/>
        <dsp:cNvSpPr/>
      </dsp:nvSpPr>
      <dsp:spPr>
        <a:xfrm>
          <a:off x="682894" y="3481262"/>
          <a:ext cx="1368104" cy="760058"/>
        </a:xfrm>
        <a:prstGeom prst="rect">
          <a:avLst/>
        </a:prstGeom>
        <a:solidFill>
          <a:schemeClr val="tx2">
            <a:lumMod val="25000"/>
            <a:lumOff val="75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kern="1200"/>
            <a:t>Build an API for Data Access.</a:t>
          </a:r>
        </a:p>
      </dsp:txBody>
      <dsp:txXfrm>
        <a:off x="682894" y="3481262"/>
        <a:ext cx="1368104" cy="760058"/>
      </dsp:txXfrm>
    </dsp:sp>
    <dsp:sp modelId="{ABB2B035-98D7-407C-A319-BAD35D6D470E}">
      <dsp:nvSpPr>
        <dsp:cNvPr id="0" name=""/>
        <dsp:cNvSpPr/>
      </dsp:nvSpPr>
      <dsp:spPr>
        <a:xfrm rot="5400000">
          <a:off x="3204514" y="3310249"/>
          <a:ext cx="1266763" cy="1102084"/>
        </a:xfrm>
        <a:prstGeom prst="hexagon">
          <a:avLst>
            <a:gd name="adj" fmla="val 25000"/>
            <a:gd name="vf" fmla="val 115470"/>
          </a:avLst>
        </a:prstGeom>
        <a:solidFill>
          <a:schemeClr val="accent5">
            <a:hueOff val="-1164815"/>
            <a:satOff val="342"/>
            <a:lumOff val="-51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458594" y="3425314"/>
        <a:ext cx="758602" cy="871955"/>
      </dsp:txXfrm>
    </dsp:sp>
    <dsp:sp modelId="{E37EF5FB-6A94-447A-932E-411185A8F9BD}">
      <dsp:nvSpPr>
        <dsp:cNvPr id="0" name=""/>
        <dsp:cNvSpPr/>
      </dsp:nvSpPr>
      <dsp:spPr>
        <a:xfrm rot="5400000">
          <a:off x="2611668" y="4385478"/>
          <a:ext cx="1266763" cy="1102084"/>
        </a:xfrm>
        <a:prstGeom prst="hexagon">
          <a:avLst>
            <a:gd name="adj" fmla="val 25000"/>
            <a:gd name="vf" fmla="val 115470"/>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Conduct</a:t>
          </a:r>
        </a:p>
      </dsp:txBody>
      <dsp:txXfrm rot="-5400000">
        <a:off x="2865748" y="4500543"/>
        <a:ext cx="758602" cy="871955"/>
      </dsp:txXfrm>
    </dsp:sp>
    <dsp:sp modelId="{4FBB65E6-7846-4331-A458-A4CBA4BF1012}">
      <dsp:nvSpPr>
        <dsp:cNvPr id="0" name=""/>
        <dsp:cNvSpPr/>
      </dsp:nvSpPr>
      <dsp:spPr>
        <a:xfrm>
          <a:off x="3829535" y="4556491"/>
          <a:ext cx="1413707" cy="760058"/>
        </a:xfrm>
        <a:prstGeom prst="rect">
          <a:avLst/>
        </a:prstGeom>
        <a:solidFill>
          <a:schemeClr val="tx2">
            <a:lumMod val="25000"/>
            <a:lumOff val="75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Conduct the Analysis.</a:t>
          </a:r>
        </a:p>
      </dsp:txBody>
      <dsp:txXfrm>
        <a:off x="3829535" y="4556491"/>
        <a:ext cx="1413707" cy="760058"/>
      </dsp:txXfrm>
    </dsp:sp>
    <dsp:sp modelId="{E9BC2F05-51C3-4784-A5C1-EA6F74D9F166}">
      <dsp:nvSpPr>
        <dsp:cNvPr id="0" name=""/>
        <dsp:cNvSpPr/>
      </dsp:nvSpPr>
      <dsp:spPr>
        <a:xfrm rot="5400000">
          <a:off x="1421417" y="4385478"/>
          <a:ext cx="1266763" cy="1102084"/>
        </a:xfrm>
        <a:prstGeom prst="hexagon">
          <a:avLst>
            <a:gd name="adj" fmla="val 25000"/>
            <a:gd name="vf" fmla="val 115470"/>
          </a:avLst>
        </a:prstGeom>
        <a:solidFill>
          <a:schemeClr val="accent5">
            <a:hueOff val="-1497620"/>
            <a:satOff val="44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75497" y="4500543"/>
        <a:ext cx="758602" cy="8719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BE748-3972-493E-9526-B3B85D7F89F2}">
      <dsp:nvSpPr>
        <dsp:cNvPr id="0" name=""/>
        <dsp:cNvSpPr/>
      </dsp:nvSpPr>
      <dsp:spPr>
        <a:xfrm>
          <a:off x="0" y="413132"/>
          <a:ext cx="5816750"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65920E-4090-489C-B14E-BD47C810D78F}">
      <dsp:nvSpPr>
        <dsp:cNvPr id="0" name=""/>
        <dsp:cNvSpPr/>
      </dsp:nvSpPr>
      <dsp:spPr>
        <a:xfrm>
          <a:off x="290837" y="117932"/>
          <a:ext cx="4071725"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89000">
            <a:lnSpc>
              <a:spcPct val="90000"/>
            </a:lnSpc>
            <a:spcBef>
              <a:spcPct val="0"/>
            </a:spcBef>
            <a:spcAft>
              <a:spcPct val="35000"/>
            </a:spcAft>
            <a:buNone/>
          </a:pPr>
          <a:r>
            <a:rPr lang="en-CA" sz="2000" kern="1200" baseline="0"/>
            <a:t>Python</a:t>
          </a:r>
          <a:endParaRPr lang="en-US" sz="2000" kern="1200"/>
        </a:p>
      </dsp:txBody>
      <dsp:txXfrm>
        <a:off x="319658" y="146753"/>
        <a:ext cx="4014083" cy="532758"/>
      </dsp:txXfrm>
    </dsp:sp>
    <dsp:sp modelId="{07124AF6-22F9-40D0-B030-C38B50EE9884}">
      <dsp:nvSpPr>
        <dsp:cNvPr id="0" name=""/>
        <dsp:cNvSpPr/>
      </dsp:nvSpPr>
      <dsp:spPr>
        <a:xfrm>
          <a:off x="0" y="1320333"/>
          <a:ext cx="5816750" cy="504000"/>
        </a:xfrm>
        <a:prstGeom prst="rect">
          <a:avLst/>
        </a:prstGeom>
        <a:solidFill>
          <a:schemeClr val="lt1">
            <a:alpha val="90000"/>
            <a:hueOff val="0"/>
            <a:satOff val="0"/>
            <a:lumOff val="0"/>
            <a:alphaOff val="0"/>
          </a:schemeClr>
        </a:solidFill>
        <a:ln w="12700" cap="flat" cmpd="sng" algn="ctr">
          <a:solidFill>
            <a:schemeClr val="accent5">
              <a:hueOff val="-299524"/>
              <a:satOff val="88"/>
              <a:lumOff val="-13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7462E6-D33D-4333-9CAD-A5E6DE3826AD}">
      <dsp:nvSpPr>
        <dsp:cNvPr id="0" name=""/>
        <dsp:cNvSpPr/>
      </dsp:nvSpPr>
      <dsp:spPr>
        <a:xfrm>
          <a:off x="290837" y="1025132"/>
          <a:ext cx="4071725" cy="590400"/>
        </a:xfrm>
        <a:prstGeom prst="roundRect">
          <a:avLst/>
        </a:prstGeom>
        <a:solidFill>
          <a:schemeClr val="accent5">
            <a:hueOff val="-299524"/>
            <a:satOff val="88"/>
            <a:lumOff val="-1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89000">
            <a:lnSpc>
              <a:spcPct val="90000"/>
            </a:lnSpc>
            <a:spcBef>
              <a:spcPct val="0"/>
            </a:spcBef>
            <a:spcAft>
              <a:spcPct val="35000"/>
            </a:spcAft>
            <a:buNone/>
          </a:pPr>
          <a:r>
            <a:rPr lang="en-CA" sz="2000" kern="1200" baseline="0"/>
            <a:t>Jupyter notebook</a:t>
          </a:r>
          <a:endParaRPr lang="en-US" sz="2000" kern="1200"/>
        </a:p>
      </dsp:txBody>
      <dsp:txXfrm>
        <a:off x="319658" y="1053953"/>
        <a:ext cx="4014083" cy="532758"/>
      </dsp:txXfrm>
    </dsp:sp>
    <dsp:sp modelId="{BE174756-60A0-40B8-9A55-7D9581F1F46B}">
      <dsp:nvSpPr>
        <dsp:cNvPr id="0" name=""/>
        <dsp:cNvSpPr/>
      </dsp:nvSpPr>
      <dsp:spPr>
        <a:xfrm>
          <a:off x="0" y="2227533"/>
          <a:ext cx="5816750" cy="504000"/>
        </a:xfrm>
        <a:prstGeom prst="rect">
          <a:avLst/>
        </a:prstGeom>
        <a:solidFill>
          <a:schemeClr val="lt1">
            <a:alpha val="90000"/>
            <a:hueOff val="0"/>
            <a:satOff val="0"/>
            <a:lumOff val="0"/>
            <a:alphaOff val="0"/>
          </a:schemeClr>
        </a:solidFill>
        <a:ln w="12700" cap="flat" cmpd="sng" algn="ctr">
          <a:solidFill>
            <a:schemeClr val="accent5">
              <a:hueOff val="-599048"/>
              <a:satOff val="176"/>
              <a:lumOff val="-26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98552B-B777-43FC-8388-1DD85BCC7BDD}">
      <dsp:nvSpPr>
        <dsp:cNvPr id="0" name=""/>
        <dsp:cNvSpPr/>
      </dsp:nvSpPr>
      <dsp:spPr>
        <a:xfrm>
          <a:off x="290837" y="1932333"/>
          <a:ext cx="4071725" cy="590400"/>
        </a:xfrm>
        <a:prstGeom prst="roundRect">
          <a:avLst/>
        </a:prstGeom>
        <a:solidFill>
          <a:schemeClr val="accent5">
            <a:hueOff val="-599048"/>
            <a:satOff val="176"/>
            <a:lumOff val="-2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89000">
            <a:lnSpc>
              <a:spcPct val="90000"/>
            </a:lnSpc>
            <a:spcBef>
              <a:spcPct val="0"/>
            </a:spcBef>
            <a:spcAft>
              <a:spcPct val="35000"/>
            </a:spcAft>
            <a:buNone/>
          </a:pPr>
          <a:r>
            <a:rPr lang="en-CA" sz="2000" kern="1200" baseline="0"/>
            <a:t>Github</a:t>
          </a:r>
          <a:endParaRPr lang="en-US" sz="2000" kern="1200"/>
        </a:p>
      </dsp:txBody>
      <dsp:txXfrm>
        <a:off x="319658" y="1961154"/>
        <a:ext cx="4014083" cy="532758"/>
      </dsp:txXfrm>
    </dsp:sp>
    <dsp:sp modelId="{F31961C2-80E2-4810-9CA2-CC0CFE94C81C}">
      <dsp:nvSpPr>
        <dsp:cNvPr id="0" name=""/>
        <dsp:cNvSpPr/>
      </dsp:nvSpPr>
      <dsp:spPr>
        <a:xfrm>
          <a:off x="0" y="3134733"/>
          <a:ext cx="5816750" cy="504000"/>
        </a:xfrm>
        <a:prstGeom prst="rect">
          <a:avLst/>
        </a:prstGeom>
        <a:solidFill>
          <a:schemeClr val="lt1">
            <a:alpha val="90000"/>
            <a:hueOff val="0"/>
            <a:satOff val="0"/>
            <a:lumOff val="0"/>
            <a:alphaOff val="0"/>
          </a:schemeClr>
        </a:solidFill>
        <a:ln w="12700" cap="flat" cmpd="sng" algn="ctr">
          <a:solidFill>
            <a:schemeClr val="accent5">
              <a:hueOff val="-898572"/>
              <a:satOff val="264"/>
              <a:lumOff val="-40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9DADA7-3118-47AC-AABA-0769943F2790}">
      <dsp:nvSpPr>
        <dsp:cNvPr id="0" name=""/>
        <dsp:cNvSpPr/>
      </dsp:nvSpPr>
      <dsp:spPr>
        <a:xfrm>
          <a:off x="290837" y="2839533"/>
          <a:ext cx="4071725" cy="590400"/>
        </a:xfrm>
        <a:prstGeom prst="roundRect">
          <a:avLst/>
        </a:prstGeom>
        <a:solidFill>
          <a:schemeClr val="accent5">
            <a:hueOff val="-898572"/>
            <a:satOff val="264"/>
            <a:lumOff val="-4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89000">
            <a:lnSpc>
              <a:spcPct val="90000"/>
            </a:lnSpc>
            <a:spcBef>
              <a:spcPct val="0"/>
            </a:spcBef>
            <a:spcAft>
              <a:spcPct val="35000"/>
            </a:spcAft>
            <a:buNone/>
          </a:pPr>
          <a:r>
            <a:rPr lang="en-CA" sz="2000" kern="1200" baseline="0"/>
            <a:t>HTML</a:t>
          </a:r>
          <a:endParaRPr lang="en-US" sz="2000" kern="1200"/>
        </a:p>
      </dsp:txBody>
      <dsp:txXfrm>
        <a:off x="319658" y="2868354"/>
        <a:ext cx="4014083" cy="532758"/>
      </dsp:txXfrm>
    </dsp:sp>
    <dsp:sp modelId="{CBAC26AA-3A77-40A8-A084-ABC2AA852B0D}">
      <dsp:nvSpPr>
        <dsp:cNvPr id="0" name=""/>
        <dsp:cNvSpPr/>
      </dsp:nvSpPr>
      <dsp:spPr>
        <a:xfrm>
          <a:off x="0" y="4041933"/>
          <a:ext cx="5816750" cy="504000"/>
        </a:xfrm>
        <a:prstGeom prst="rect">
          <a:avLst/>
        </a:prstGeom>
        <a:solidFill>
          <a:schemeClr val="lt1">
            <a:alpha val="90000"/>
            <a:hueOff val="0"/>
            <a:satOff val="0"/>
            <a:lumOff val="0"/>
            <a:alphaOff val="0"/>
          </a:schemeClr>
        </a:solidFill>
        <a:ln w="12700" cap="flat" cmpd="sng" algn="ctr">
          <a:solidFill>
            <a:schemeClr val="accent5">
              <a:hueOff val="-1198096"/>
              <a:satOff val="352"/>
              <a:lumOff val="-533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2E7DEC-31F2-4AF0-9F5E-2072CB321B58}">
      <dsp:nvSpPr>
        <dsp:cNvPr id="0" name=""/>
        <dsp:cNvSpPr/>
      </dsp:nvSpPr>
      <dsp:spPr>
        <a:xfrm>
          <a:off x="290837" y="3746733"/>
          <a:ext cx="4071725" cy="590400"/>
        </a:xfrm>
        <a:prstGeom prst="roundRect">
          <a:avLst/>
        </a:prstGeom>
        <a:solidFill>
          <a:schemeClr val="accent5">
            <a:hueOff val="-1198096"/>
            <a:satOff val="352"/>
            <a:lumOff val="-53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89000">
            <a:lnSpc>
              <a:spcPct val="90000"/>
            </a:lnSpc>
            <a:spcBef>
              <a:spcPct val="0"/>
            </a:spcBef>
            <a:spcAft>
              <a:spcPct val="35000"/>
            </a:spcAft>
            <a:buNone/>
          </a:pPr>
          <a:r>
            <a:rPr lang="en-CA" sz="2000" kern="1200" baseline="0"/>
            <a:t>Firebase</a:t>
          </a:r>
          <a:endParaRPr lang="en-US" sz="2000" kern="1200"/>
        </a:p>
      </dsp:txBody>
      <dsp:txXfrm>
        <a:off x="319658" y="3775554"/>
        <a:ext cx="4014083" cy="532758"/>
      </dsp:txXfrm>
    </dsp:sp>
    <dsp:sp modelId="{3909F9B5-EC5B-4420-9718-C56667D80244}">
      <dsp:nvSpPr>
        <dsp:cNvPr id="0" name=""/>
        <dsp:cNvSpPr/>
      </dsp:nvSpPr>
      <dsp:spPr>
        <a:xfrm>
          <a:off x="0" y="4949133"/>
          <a:ext cx="5816750" cy="504000"/>
        </a:xfrm>
        <a:prstGeom prst="rect">
          <a:avLst/>
        </a:prstGeom>
        <a:solidFill>
          <a:schemeClr val="lt1">
            <a:alpha val="90000"/>
            <a:hueOff val="0"/>
            <a:satOff val="0"/>
            <a:lumOff val="0"/>
            <a:alphaOff val="0"/>
          </a:schemeClr>
        </a:solidFill>
        <a:ln w="12700" cap="flat" cmpd="sng" algn="ctr">
          <a:solidFill>
            <a:schemeClr val="accent5">
              <a:hueOff val="-1497620"/>
              <a:satOff val="440"/>
              <a:lumOff val="-66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F45EC0-C066-4C92-9E8C-6D50C04459CA}">
      <dsp:nvSpPr>
        <dsp:cNvPr id="0" name=""/>
        <dsp:cNvSpPr/>
      </dsp:nvSpPr>
      <dsp:spPr>
        <a:xfrm>
          <a:off x="290837" y="4653933"/>
          <a:ext cx="4071725" cy="590400"/>
        </a:xfrm>
        <a:prstGeom prst="roundRect">
          <a:avLst/>
        </a:prstGeom>
        <a:solidFill>
          <a:schemeClr val="accent5">
            <a:hueOff val="-1497620"/>
            <a:satOff val="44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89000">
            <a:lnSpc>
              <a:spcPct val="90000"/>
            </a:lnSpc>
            <a:spcBef>
              <a:spcPct val="0"/>
            </a:spcBef>
            <a:spcAft>
              <a:spcPct val="35000"/>
            </a:spcAft>
            <a:buNone/>
          </a:pPr>
          <a:r>
            <a:rPr lang="en-CA" sz="2000" kern="1200" baseline="0"/>
            <a:t>Wikipedia</a:t>
          </a:r>
          <a:endParaRPr lang="en-US" sz="2000" kern="1200"/>
        </a:p>
      </dsp:txBody>
      <dsp:txXfrm>
        <a:off x="319658" y="4682754"/>
        <a:ext cx="4014083"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C380E-E6D6-4922-BC1D-FD1D80ACCAD5}">
      <dsp:nvSpPr>
        <dsp:cNvPr id="0" name=""/>
        <dsp:cNvSpPr/>
      </dsp:nvSpPr>
      <dsp:spPr>
        <a:xfrm>
          <a:off x="2011950" y="1073801"/>
          <a:ext cx="432345" cy="91440"/>
        </a:xfrm>
        <a:custGeom>
          <a:avLst/>
          <a:gdLst/>
          <a:ahLst/>
          <a:cxnLst/>
          <a:rect l="0" t="0" r="0" b="0"/>
          <a:pathLst>
            <a:path>
              <a:moveTo>
                <a:pt x="0" y="45720"/>
              </a:moveTo>
              <a:lnTo>
                <a:pt x="4323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16549" y="1117206"/>
        <a:ext cx="23147" cy="4629"/>
      </dsp:txXfrm>
    </dsp:sp>
    <dsp:sp modelId="{F0505429-C702-434E-B311-6170DA8E5A97}">
      <dsp:nvSpPr>
        <dsp:cNvPr id="0" name=""/>
        <dsp:cNvSpPr/>
      </dsp:nvSpPr>
      <dsp:spPr>
        <a:xfrm>
          <a:off x="942" y="515679"/>
          <a:ext cx="2012807" cy="12076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29" tIns="103529" rIns="98629" bIns="103529" numCol="1" spcCol="1270" anchor="ctr" anchorCtr="0">
          <a:noAutofit/>
        </a:bodyPr>
        <a:lstStyle/>
        <a:p>
          <a:pPr marL="0" lvl="0" indent="0" algn="ctr" defTabSz="711200">
            <a:lnSpc>
              <a:spcPct val="90000"/>
            </a:lnSpc>
            <a:spcBef>
              <a:spcPct val="0"/>
            </a:spcBef>
            <a:spcAft>
              <a:spcPct val="35000"/>
            </a:spcAft>
            <a:buNone/>
          </a:pPr>
          <a:r>
            <a:rPr lang="en-CA" sz="1600" kern="1200"/>
            <a:t>Step 1: Use the Wikipedia url to get the live data from website.</a:t>
          </a:r>
          <a:endParaRPr lang="en-US" sz="1600" kern="1200"/>
        </a:p>
      </dsp:txBody>
      <dsp:txXfrm>
        <a:off x="942" y="515679"/>
        <a:ext cx="2012807" cy="1207684"/>
      </dsp:txXfrm>
    </dsp:sp>
    <dsp:sp modelId="{567B32F5-C2E1-4B89-88B4-D9BC903E90E0}">
      <dsp:nvSpPr>
        <dsp:cNvPr id="0" name=""/>
        <dsp:cNvSpPr/>
      </dsp:nvSpPr>
      <dsp:spPr>
        <a:xfrm>
          <a:off x="1007346" y="1721563"/>
          <a:ext cx="2475753" cy="432345"/>
        </a:xfrm>
        <a:custGeom>
          <a:avLst/>
          <a:gdLst/>
          <a:ahLst/>
          <a:cxnLst/>
          <a:rect l="0" t="0" r="0" b="0"/>
          <a:pathLst>
            <a:path>
              <a:moveTo>
                <a:pt x="2475753" y="0"/>
              </a:moveTo>
              <a:lnTo>
                <a:pt x="2475753" y="233272"/>
              </a:lnTo>
              <a:lnTo>
                <a:pt x="0" y="233272"/>
              </a:lnTo>
              <a:lnTo>
                <a:pt x="0" y="43234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82256" y="1935422"/>
        <a:ext cx="125933" cy="4629"/>
      </dsp:txXfrm>
    </dsp:sp>
    <dsp:sp modelId="{13A635B7-0F07-4036-A1B8-5D4CF023EA98}">
      <dsp:nvSpPr>
        <dsp:cNvPr id="0" name=""/>
        <dsp:cNvSpPr/>
      </dsp:nvSpPr>
      <dsp:spPr>
        <a:xfrm>
          <a:off x="2476696" y="515679"/>
          <a:ext cx="2012807" cy="12076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29" tIns="103529" rIns="98629" bIns="103529" numCol="1" spcCol="1270" anchor="ctr" anchorCtr="0">
          <a:noAutofit/>
        </a:bodyPr>
        <a:lstStyle/>
        <a:p>
          <a:pPr marL="0" lvl="0" indent="0" algn="ctr" defTabSz="711200">
            <a:lnSpc>
              <a:spcPct val="90000"/>
            </a:lnSpc>
            <a:spcBef>
              <a:spcPct val="0"/>
            </a:spcBef>
            <a:spcAft>
              <a:spcPct val="35000"/>
            </a:spcAft>
            <a:buNone/>
          </a:pPr>
          <a:r>
            <a:rPr lang="en-CA" sz="1600" kern="1200"/>
            <a:t>Step 2: Store the fetched data into the firebase database.</a:t>
          </a:r>
          <a:endParaRPr lang="en-US" sz="1600" kern="1200"/>
        </a:p>
      </dsp:txBody>
      <dsp:txXfrm>
        <a:off x="2476696" y="515679"/>
        <a:ext cx="2012807" cy="1207684"/>
      </dsp:txXfrm>
    </dsp:sp>
    <dsp:sp modelId="{E2FBFF08-BFB4-4080-BA24-6286D840133E}">
      <dsp:nvSpPr>
        <dsp:cNvPr id="0" name=""/>
        <dsp:cNvSpPr/>
      </dsp:nvSpPr>
      <dsp:spPr>
        <a:xfrm>
          <a:off x="2011950" y="2744432"/>
          <a:ext cx="432345" cy="91440"/>
        </a:xfrm>
        <a:custGeom>
          <a:avLst/>
          <a:gdLst/>
          <a:ahLst/>
          <a:cxnLst/>
          <a:rect l="0" t="0" r="0" b="0"/>
          <a:pathLst>
            <a:path>
              <a:moveTo>
                <a:pt x="0" y="45720"/>
              </a:moveTo>
              <a:lnTo>
                <a:pt x="43234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16549" y="2787837"/>
        <a:ext cx="23147" cy="4629"/>
      </dsp:txXfrm>
    </dsp:sp>
    <dsp:sp modelId="{60ECF71D-1CB3-44C2-A135-81A0791135E5}">
      <dsp:nvSpPr>
        <dsp:cNvPr id="0" name=""/>
        <dsp:cNvSpPr/>
      </dsp:nvSpPr>
      <dsp:spPr>
        <a:xfrm>
          <a:off x="942" y="2186309"/>
          <a:ext cx="2012807" cy="12076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29" tIns="103529" rIns="98629" bIns="103529" numCol="1" spcCol="1270" anchor="ctr" anchorCtr="0">
          <a:noAutofit/>
        </a:bodyPr>
        <a:lstStyle/>
        <a:p>
          <a:pPr marL="0" lvl="0" indent="0" algn="ctr" defTabSz="711200">
            <a:lnSpc>
              <a:spcPct val="90000"/>
            </a:lnSpc>
            <a:spcBef>
              <a:spcPct val="0"/>
            </a:spcBef>
            <a:spcAft>
              <a:spcPct val="35000"/>
            </a:spcAft>
            <a:buNone/>
          </a:pPr>
          <a:r>
            <a:rPr lang="en-CA" sz="1600" kern="1200"/>
            <a:t>Step 3 : Implement a Batch process in python to update data every 24 hours.</a:t>
          </a:r>
          <a:endParaRPr lang="en-US" sz="1600" kern="1200"/>
        </a:p>
      </dsp:txBody>
      <dsp:txXfrm>
        <a:off x="942" y="2186309"/>
        <a:ext cx="2012807" cy="1207684"/>
      </dsp:txXfrm>
    </dsp:sp>
    <dsp:sp modelId="{8DFA7E15-4720-40C7-9653-6CE187FE1464}">
      <dsp:nvSpPr>
        <dsp:cNvPr id="0" name=""/>
        <dsp:cNvSpPr/>
      </dsp:nvSpPr>
      <dsp:spPr>
        <a:xfrm>
          <a:off x="1007346" y="3392194"/>
          <a:ext cx="2475753" cy="432345"/>
        </a:xfrm>
        <a:custGeom>
          <a:avLst/>
          <a:gdLst/>
          <a:ahLst/>
          <a:cxnLst/>
          <a:rect l="0" t="0" r="0" b="0"/>
          <a:pathLst>
            <a:path>
              <a:moveTo>
                <a:pt x="2475753" y="0"/>
              </a:moveTo>
              <a:lnTo>
                <a:pt x="2475753" y="233272"/>
              </a:lnTo>
              <a:lnTo>
                <a:pt x="0" y="233272"/>
              </a:lnTo>
              <a:lnTo>
                <a:pt x="0" y="43234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82256" y="3606052"/>
        <a:ext cx="125933" cy="4629"/>
      </dsp:txXfrm>
    </dsp:sp>
    <dsp:sp modelId="{E6EDA7AE-6EF2-4F2A-84B3-9BB87CC3AB3F}">
      <dsp:nvSpPr>
        <dsp:cNvPr id="0" name=""/>
        <dsp:cNvSpPr/>
      </dsp:nvSpPr>
      <dsp:spPr>
        <a:xfrm>
          <a:off x="2476696" y="2186309"/>
          <a:ext cx="2012807" cy="12076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29" tIns="103529" rIns="98629" bIns="103529" numCol="1" spcCol="1270" anchor="ctr" anchorCtr="0">
          <a:noAutofit/>
        </a:bodyPr>
        <a:lstStyle/>
        <a:p>
          <a:pPr marL="0" lvl="0" indent="0" algn="ctr" defTabSz="711200">
            <a:lnSpc>
              <a:spcPct val="90000"/>
            </a:lnSpc>
            <a:spcBef>
              <a:spcPct val="0"/>
            </a:spcBef>
            <a:spcAft>
              <a:spcPct val="35000"/>
            </a:spcAft>
            <a:buNone/>
          </a:pPr>
          <a:r>
            <a:rPr lang="en-CA" sz="1600" kern="1200"/>
            <a:t>Step 4: Create a flask API to provide endpoints for data access.</a:t>
          </a:r>
          <a:endParaRPr lang="en-US" sz="1600" kern="1200"/>
        </a:p>
      </dsp:txBody>
      <dsp:txXfrm>
        <a:off x="2476696" y="2186309"/>
        <a:ext cx="2012807" cy="1207684"/>
      </dsp:txXfrm>
    </dsp:sp>
    <dsp:sp modelId="{4327579F-B1CB-4E6D-B301-133B7BDB6D5E}">
      <dsp:nvSpPr>
        <dsp:cNvPr id="0" name=""/>
        <dsp:cNvSpPr/>
      </dsp:nvSpPr>
      <dsp:spPr>
        <a:xfrm>
          <a:off x="2011950" y="4415062"/>
          <a:ext cx="432345" cy="91440"/>
        </a:xfrm>
        <a:custGeom>
          <a:avLst/>
          <a:gdLst/>
          <a:ahLst/>
          <a:cxnLst/>
          <a:rect l="0" t="0" r="0" b="0"/>
          <a:pathLst>
            <a:path>
              <a:moveTo>
                <a:pt x="0" y="45720"/>
              </a:moveTo>
              <a:lnTo>
                <a:pt x="43234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16549" y="4458467"/>
        <a:ext cx="23147" cy="4629"/>
      </dsp:txXfrm>
    </dsp:sp>
    <dsp:sp modelId="{66DA06C3-4A6F-41D2-B265-249AB2497CDE}">
      <dsp:nvSpPr>
        <dsp:cNvPr id="0" name=""/>
        <dsp:cNvSpPr/>
      </dsp:nvSpPr>
      <dsp:spPr>
        <a:xfrm>
          <a:off x="942" y="3856940"/>
          <a:ext cx="2012807" cy="120768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29" tIns="103529" rIns="98629" bIns="103529" numCol="1" spcCol="1270" anchor="ctr" anchorCtr="0">
          <a:noAutofit/>
        </a:bodyPr>
        <a:lstStyle/>
        <a:p>
          <a:pPr marL="0" lvl="0" indent="0" algn="ctr" defTabSz="711200">
            <a:lnSpc>
              <a:spcPct val="90000"/>
            </a:lnSpc>
            <a:spcBef>
              <a:spcPct val="0"/>
            </a:spcBef>
            <a:spcAft>
              <a:spcPct val="35000"/>
            </a:spcAft>
            <a:buNone/>
          </a:pPr>
          <a:r>
            <a:rPr lang="en-CA" sz="1600" kern="1200"/>
            <a:t>Step 5: Collect data from the firebase API and then create a flask application.</a:t>
          </a:r>
          <a:endParaRPr lang="en-US" sz="1600" kern="1200"/>
        </a:p>
      </dsp:txBody>
      <dsp:txXfrm>
        <a:off x="942" y="3856940"/>
        <a:ext cx="2012807" cy="1207684"/>
      </dsp:txXfrm>
    </dsp:sp>
    <dsp:sp modelId="{041E61C0-11D9-4700-9999-4245C5F4F13A}">
      <dsp:nvSpPr>
        <dsp:cNvPr id="0" name=""/>
        <dsp:cNvSpPr/>
      </dsp:nvSpPr>
      <dsp:spPr>
        <a:xfrm>
          <a:off x="2476696" y="3856940"/>
          <a:ext cx="2012807" cy="12076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29" tIns="103529" rIns="98629" bIns="103529" numCol="1" spcCol="1270" anchor="ctr" anchorCtr="0">
          <a:noAutofit/>
        </a:bodyPr>
        <a:lstStyle/>
        <a:p>
          <a:pPr marL="0" lvl="0" indent="0" algn="ctr" defTabSz="711200">
            <a:lnSpc>
              <a:spcPct val="90000"/>
            </a:lnSpc>
            <a:spcBef>
              <a:spcPct val="0"/>
            </a:spcBef>
            <a:spcAft>
              <a:spcPct val="35000"/>
            </a:spcAft>
            <a:buNone/>
          </a:pPr>
          <a:r>
            <a:rPr lang="en-CA" sz="1600" kern="1200"/>
            <a:t>Step 6: Visualize the data using python.</a:t>
          </a:r>
          <a:endParaRPr lang="en-US" sz="1600" kern="1200"/>
        </a:p>
      </dsp:txBody>
      <dsp:txXfrm>
        <a:off x="2476696" y="3856940"/>
        <a:ext cx="2012807" cy="12076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AD696-8966-412F-9EF6-21E577869946}">
      <dsp:nvSpPr>
        <dsp:cNvPr id="0" name=""/>
        <dsp:cNvSpPr/>
      </dsp:nvSpPr>
      <dsp:spPr>
        <a:xfrm>
          <a:off x="0" y="132108"/>
          <a:ext cx="5816750" cy="6331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Data Acquisition:</a:t>
          </a:r>
          <a:endParaRPr lang="en-US" sz="1200" kern="1200"/>
        </a:p>
      </dsp:txBody>
      <dsp:txXfrm>
        <a:off x="30906" y="163014"/>
        <a:ext cx="5754938" cy="571304"/>
      </dsp:txXfrm>
    </dsp:sp>
    <dsp:sp modelId="{DE4B1315-A006-4FC2-84F2-CE135F2D58BC}">
      <dsp:nvSpPr>
        <dsp:cNvPr id="0" name=""/>
        <dsp:cNvSpPr/>
      </dsp:nvSpPr>
      <dsp:spPr>
        <a:xfrm>
          <a:off x="0" y="799784"/>
          <a:ext cx="5816750" cy="633116"/>
        </a:xfrm>
        <a:prstGeom prst="roundRect">
          <a:avLst/>
        </a:prstGeom>
        <a:solidFill>
          <a:schemeClr val="accent2">
            <a:hueOff val="2871790"/>
            <a:satOff val="-63"/>
            <a:lumOff val="9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t>Fit:</a:t>
          </a:r>
          <a:r>
            <a:rPr lang="en-US" sz="1200" b="0" i="0" kern="1200" dirty="0"/>
            <a:t> Successfully implemented data fetching from Wikipedia using Python scripts. The application correctly retrieves and updates crime data every 24 hours, aligning with the requirement for continuous data refresh.</a:t>
          </a:r>
          <a:endParaRPr lang="en-US" sz="1200" kern="1200" dirty="0"/>
        </a:p>
      </dsp:txBody>
      <dsp:txXfrm>
        <a:off x="30906" y="830690"/>
        <a:ext cx="5754938" cy="571304"/>
      </dsp:txXfrm>
    </dsp:sp>
    <dsp:sp modelId="{0018731C-2B74-4F02-9EA3-990132BD433F}">
      <dsp:nvSpPr>
        <dsp:cNvPr id="0" name=""/>
        <dsp:cNvSpPr/>
      </dsp:nvSpPr>
      <dsp:spPr>
        <a:xfrm>
          <a:off x="0" y="1467460"/>
          <a:ext cx="5816750" cy="633116"/>
        </a:xfrm>
        <a:prstGeom prst="roundRect">
          <a:avLst/>
        </a:prstGeom>
        <a:solidFill>
          <a:schemeClr val="accent2">
            <a:hueOff val="5743580"/>
            <a:satOff val="-126"/>
            <a:lumOff val="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Data Storage:</a:t>
          </a:r>
          <a:endParaRPr lang="en-US" sz="1200" kern="1200"/>
        </a:p>
      </dsp:txBody>
      <dsp:txXfrm>
        <a:off x="30906" y="1498366"/>
        <a:ext cx="5754938" cy="571304"/>
      </dsp:txXfrm>
    </dsp:sp>
    <dsp:sp modelId="{BA0B150A-E287-402C-83EC-E989A52925A5}">
      <dsp:nvSpPr>
        <dsp:cNvPr id="0" name=""/>
        <dsp:cNvSpPr/>
      </dsp:nvSpPr>
      <dsp:spPr>
        <a:xfrm>
          <a:off x="0" y="2135136"/>
          <a:ext cx="5816750" cy="633116"/>
        </a:xfrm>
        <a:prstGeom prst="roundRect">
          <a:avLst/>
        </a:prstGeom>
        <a:solidFill>
          <a:schemeClr val="accent2">
            <a:hueOff val="8615370"/>
            <a:satOff val="-189"/>
            <a:lumOff val="28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t>Fit:</a:t>
          </a:r>
          <a:r>
            <a:rPr lang="en-US" sz="1200" b="0" i="0" kern="1200" dirty="0"/>
            <a:t> Data is stored in Firebase, as specified. The Firebase </a:t>
          </a:r>
          <a:r>
            <a:rPr lang="en-US" sz="1200" b="0" i="0" kern="1200" dirty="0" err="1"/>
            <a:t>Firestore</a:t>
          </a:r>
          <a:r>
            <a:rPr lang="en-US" sz="1200" b="0" i="0" kern="1200" dirty="0"/>
            <a:t> structure supports the storage of all necessary crime data, providing efficient real-time data retrieval and management capabilities.</a:t>
          </a:r>
          <a:endParaRPr lang="en-US" sz="1200" kern="1200" dirty="0"/>
        </a:p>
      </dsp:txBody>
      <dsp:txXfrm>
        <a:off x="30906" y="2166042"/>
        <a:ext cx="5754938" cy="571304"/>
      </dsp:txXfrm>
    </dsp:sp>
    <dsp:sp modelId="{8857408D-7575-443B-9498-19A625A9B374}">
      <dsp:nvSpPr>
        <dsp:cNvPr id="0" name=""/>
        <dsp:cNvSpPr/>
      </dsp:nvSpPr>
      <dsp:spPr>
        <a:xfrm>
          <a:off x="0" y="2802813"/>
          <a:ext cx="5816750" cy="633116"/>
        </a:xfrm>
        <a:prstGeom prst="roundRect">
          <a:avLst/>
        </a:prstGeom>
        <a:solidFill>
          <a:schemeClr val="accent2">
            <a:hueOff val="11487160"/>
            <a:satOff val="-251"/>
            <a:lumOff val="38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Web Application Development:</a:t>
          </a:r>
          <a:endParaRPr lang="en-US" sz="1200" kern="1200"/>
        </a:p>
      </dsp:txBody>
      <dsp:txXfrm>
        <a:off x="30906" y="2833719"/>
        <a:ext cx="5754938" cy="571304"/>
      </dsp:txXfrm>
    </dsp:sp>
    <dsp:sp modelId="{3D9D20D3-EB28-4155-AE3B-DA23EC8FB45F}">
      <dsp:nvSpPr>
        <dsp:cNvPr id="0" name=""/>
        <dsp:cNvSpPr/>
      </dsp:nvSpPr>
      <dsp:spPr>
        <a:xfrm>
          <a:off x="0" y="3470489"/>
          <a:ext cx="5816750" cy="633116"/>
        </a:xfrm>
        <a:prstGeom prst="roundRect">
          <a:avLst/>
        </a:prstGeom>
        <a:solidFill>
          <a:schemeClr val="accent2">
            <a:hueOff val="14358950"/>
            <a:satOff val="-314"/>
            <a:lumOff val="4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t>Fit:</a:t>
          </a:r>
          <a:r>
            <a:rPr lang="en-US" sz="1200" b="0" i="0" kern="1200" dirty="0"/>
            <a:t> Developed a Flask web application that displays the crime data on a user-friendly interface. Integrated interactive charts and graphs to visualize crime trends and patterns, meeting the project’s visualization requirements.</a:t>
          </a:r>
          <a:endParaRPr lang="en-US" sz="1200" kern="1200" dirty="0"/>
        </a:p>
      </dsp:txBody>
      <dsp:txXfrm>
        <a:off x="30906" y="3501395"/>
        <a:ext cx="5754938" cy="571304"/>
      </dsp:txXfrm>
    </dsp:sp>
    <dsp:sp modelId="{71A2F18B-ACD1-4C05-B37C-D7879CCC441D}">
      <dsp:nvSpPr>
        <dsp:cNvPr id="0" name=""/>
        <dsp:cNvSpPr/>
      </dsp:nvSpPr>
      <dsp:spPr>
        <a:xfrm>
          <a:off x="0" y="4138165"/>
          <a:ext cx="5816750" cy="633116"/>
        </a:xfrm>
        <a:prstGeom prst="roundRect">
          <a:avLst/>
        </a:prstGeom>
        <a:solidFill>
          <a:schemeClr val="accent2">
            <a:hueOff val="17230739"/>
            <a:satOff val="-377"/>
            <a:lumOff val="5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API Development:</a:t>
          </a:r>
          <a:endParaRPr lang="en-US" sz="1200" kern="1200"/>
        </a:p>
      </dsp:txBody>
      <dsp:txXfrm>
        <a:off x="30906" y="4169071"/>
        <a:ext cx="5754938" cy="571304"/>
      </dsp:txXfrm>
    </dsp:sp>
    <dsp:sp modelId="{F18FA268-722F-46CC-8958-7D191761EC26}">
      <dsp:nvSpPr>
        <dsp:cNvPr id="0" name=""/>
        <dsp:cNvSpPr/>
      </dsp:nvSpPr>
      <dsp:spPr>
        <a:xfrm>
          <a:off x="0" y="4805841"/>
          <a:ext cx="5816750" cy="633116"/>
        </a:xfrm>
        <a:prstGeom prst="roundRect">
          <a:avLst/>
        </a:prstGeom>
        <a:solidFill>
          <a:schemeClr val="accent2">
            <a:hueOff val="20102529"/>
            <a:satOff val="-44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t>Fit:</a:t>
          </a:r>
          <a:r>
            <a:rPr lang="en-US" sz="1200" b="0" i="0" kern="1200" dirty="0"/>
            <a:t> An API was created with endpoints for accessing crime data. The API allows for fetching all items, filtering by specific criteria, and retrieving data by unique identifiers, fulfilling the project’s API requirements.</a:t>
          </a:r>
          <a:endParaRPr lang="en-US" sz="1200" kern="1200" dirty="0"/>
        </a:p>
      </dsp:txBody>
      <dsp:txXfrm>
        <a:off x="30906" y="4836747"/>
        <a:ext cx="5754938" cy="5713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8AC1D-5C25-462B-8BB1-466BED0CF0C8}">
      <dsp:nvSpPr>
        <dsp:cNvPr id="0" name=""/>
        <dsp:cNvSpPr/>
      </dsp:nvSpPr>
      <dsp:spPr>
        <a:xfrm>
          <a:off x="0" y="17948"/>
          <a:ext cx="5816750" cy="5275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Visualization:</a:t>
          </a:r>
          <a:endParaRPr lang="en-US" sz="1000" kern="1200"/>
        </a:p>
      </dsp:txBody>
      <dsp:txXfrm>
        <a:off x="25755" y="43703"/>
        <a:ext cx="5765240" cy="476086"/>
      </dsp:txXfrm>
    </dsp:sp>
    <dsp:sp modelId="{382E118A-ED20-466B-A258-6215F4DB166C}">
      <dsp:nvSpPr>
        <dsp:cNvPr id="0" name=""/>
        <dsp:cNvSpPr/>
      </dsp:nvSpPr>
      <dsp:spPr>
        <a:xfrm>
          <a:off x="0" y="574345"/>
          <a:ext cx="5816750" cy="527596"/>
        </a:xfrm>
        <a:prstGeom prst="roundRect">
          <a:avLst/>
        </a:prstGeom>
        <a:solidFill>
          <a:schemeClr val="accent2">
            <a:hueOff val="2233614"/>
            <a:satOff val="-49"/>
            <a:lumOff val="7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Fit:</a:t>
          </a:r>
          <a:r>
            <a:rPr lang="en-US" sz="1000" b="0" i="0" kern="1200"/>
            <a:t> Implemented data visualization using Python libraries, such as Matplotlib and Plotly, along with Google Charts. The visual representations provide clear and interactive insights into crime trends, aligning with the project’s goals.</a:t>
          </a:r>
          <a:endParaRPr lang="en-US" sz="1000" kern="1200"/>
        </a:p>
      </dsp:txBody>
      <dsp:txXfrm>
        <a:off x="25755" y="600100"/>
        <a:ext cx="5765240" cy="476086"/>
      </dsp:txXfrm>
    </dsp:sp>
    <dsp:sp modelId="{85D8CA16-1A12-4E78-A2F7-11D9F294E95C}">
      <dsp:nvSpPr>
        <dsp:cNvPr id="0" name=""/>
        <dsp:cNvSpPr/>
      </dsp:nvSpPr>
      <dsp:spPr>
        <a:xfrm>
          <a:off x="0" y="1130742"/>
          <a:ext cx="5816750" cy="527596"/>
        </a:xfrm>
        <a:prstGeom prst="roundRect">
          <a:avLst/>
        </a:prstGeom>
        <a:solidFill>
          <a:schemeClr val="accent2">
            <a:hueOff val="4467229"/>
            <a:satOff val="-98"/>
            <a:lumOff val="14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Deployment:</a:t>
          </a:r>
          <a:endParaRPr lang="en-US" sz="1000" kern="1200"/>
        </a:p>
      </dsp:txBody>
      <dsp:txXfrm>
        <a:off x="25755" y="1156497"/>
        <a:ext cx="5765240" cy="476086"/>
      </dsp:txXfrm>
    </dsp:sp>
    <dsp:sp modelId="{1903FD61-AA95-484A-836B-96FDAAD728BD}">
      <dsp:nvSpPr>
        <dsp:cNvPr id="0" name=""/>
        <dsp:cNvSpPr/>
      </dsp:nvSpPr>
      <dsp:spPr>
        <a:xfrm>
          <a:off x="0" y="1687139"/>
          <a:ext cx="5816750" cy="527596"/>
        </a:xfrm>
        <a:prstGeom prst="roundRect">
          <a:avLst/>
        </a:prstGeom>
        <a:solidFill>
          <a:schemeClr val="accent2">
            <a:hueOff val="6700843"/>
            <a:satOff val="-147"/>
            <a:lumOff val="22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Fit:</a:t>
          </a:r>
          <a:r>
            <a:rPr lang="en-US" sz="1000" b="0" i="0" kern="1200"/>
            <a:t> The web application is currently deployed on localhost, making it accessible for local development and testing. However, this setup meets the immediate requirement but does not yet allow for external access via a public URL.</a:t>
          </a:r>
          <a:endParaRPr lang="en-US" sz="1000" kern="1200"/>
        </a:p>
      </dsp:txBody>
      <dsp:txXfrm>
        <a:off x="25755" y="1712894"/>
        <a:ext cx="5765240" cy="476086"/>
      </dsp:txXfrm>
    </dsp:sp>
    <dsp:sp modelId="{6C3934AF-6EC6-49B3-97E6-195E6EB91C6F}">
      <dsp:nvSpPr>
        <dsp:cNvPr id="0" name=""/>
        <dsp:cNvSpPr/>
      </dsp:nvSpPr>
      <dsp:spPr>
        <a:xfrm>
          <a:off x="0" y="2243536"/>
          <a:ext cx="5816750" cy="527596"/>
        </a:xfrm>
        <a:prstGeom prst="roundRect">
          <a:avLst/>
        </a:prstGeom>
        <a:solidFill>
          <a:schemeClr val="accent2">
            <a:hueOff val="8934457"/>
            <a:satOff val="-196"/>
            <a:lumOff val="29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Real-Time Updates:</a:t>
          </a:r>
          <a:endParaRPr lang="en-US" sz="1000" kern="1200"/>
        </a:p>
      </dsp:txBody>
      <dsp:txXfrm>
        <a:off x="25755" y="2269291"/>
        <a:ext cx="5765240" cy="476086"/>
      </dsp:txXfrm>
    </dsp:sp>
    <dsp:sp modelId="{5D2C32CA-0642-4637-B764-CD82DD15576B}">
      <dsp:nvSpPr>
        <dsp:cNvPr id="0" name=""/>
        <dsp:cNvSpPr/>
      </dsp:nvSpPr>
      <dsp:spPr>
        <a:xfrm>
          <a:off x="0" y="2799933"/>
          <a:ext cx="5816750" cy="527596"/>
        </a:xfrm>
        <a:prstGeom prst="roundRect">
          <a:avLst/>
        </a:prstGeom>
        <a:solidFill>
          <a:schemeClr val="accent2">
            <a:hueOff val="11168072"/>
            <a:satOff val="-244"/>
            <a:lumOff val="37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Gap:</a:t>
          </a:r>
          <a:r>
            <a:rPr lang="en-US" sz="1000" b="0" i="0" kern="1200"/>
            <a:t> While data updates every 24 hours, the application could be enhanced to offer real-time updates for more dynamic data monitoring, which would improve user experience and data relevance.</a:t>
          </a:r>
          <a:endParaRPr lang="en-US" sz="1000" kern="1200"/>
        </a:p>
      </dsp:txBody>
      <dsp:txXfrm>
        <a:off x="25755" y="2825688"/>
        <a:ext cx="5765240" cy="476086"/>
      </dsp:txXfrm>
    </dsp:sp>
    <dsp:sp modelId="{8432B14D-956E-479F-A8CA-3A821F6E5041}">
      <dsp:nvSpPr>
        <dsp:cNvPr id="0" name=""/>
        <dsp:cNvSpPr/>
      </dsp:nvSpPr>
      <dsp:spPr>
        <a:xfrm>
          <a:off x="0" y="3356329"/>
          <a:ext cx="5816750" cy="527596"/>
        </a:xfrm>
        <a:prstGeom prst="roundRect">
          <a:avLst/>
        </a:prstGeom>
        <a:solidFill>
          <a:schemeClr val="accent2">
            <a:hueOff val="13401686"/>
            <a:satOff val="-293"/>
            <a:lumOff val="44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Advanced Filtering and Analysis:</a:t>
          </a:r>
          <a:endParaRPr lang="en-US" sz="1000" kern="1200"/>
        </a:p>
      </dsp:txBody>
      <dsp:txXfrm>
        <a:off x="25755" y="3382084"/>
        <a:ext cx="5765240" cy="476086"/>
      </dsp:txXfrm>
    </dsp:sp>
    <dsp:sp modelId="{0983D31E-61AF-4D9D-BBE1-E214C52556CF}">
      <dsp:nvSpPr>
        <dsp:cNvPr id="0" name=""/>
        <dsp:cNvSpPr/>
      </dsp:nvSpPr>
      <dsp:spPr>
        <a:xfrm>
          <a:off x="0" y="3912726"/>
          <a:ext cx="5816750" cy="527596"/>
        </a:xfrm>
        <a:prstGeom prst="roundRect">
          <a:avLst/>
        </a:prstGeom>
        <a:solidFill>
          <a:schemeClr val="accent2">
            <a:hueOff val="15635301"/>
            <a:satOff val="-342"/>
            <a:lumOff val="51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Gap:</a:t>
          </a:r>
          <a:r>
            <a:rPr lang="en-US" sz="1000" b="0" i="0" kern="1200"/>
            <a:t> The current implementation might lack advanced filtering options or analytical tools, limiting user capabilities for in-depth data exploration. This could be an area for future enhancement.</a:t>
          </a:r>
          <a:endParaRPr lang="en-US" sz="1000" kern="1200"/>
        </a:p>
      </dsp:txBody>
      <dsp:txXfrm>
        <a:off x="25755" y="3938481"/>
        <a:ext cx="5765240" cy="476086"/>
      </dsp:txXfrm>
    </dsp:sp>
    <dsp:sp modelId="{A5CA988A-D561-404A-A8B7-2595915D72FD}">
      <dsp:nvSpPr>
        <dsp:cNvPr id="0" name=""/>
        <dsp:cNvSpPr/>
      </dsp:nvSpPr>
      <dsp:spPr>
        <a:xfrm>
          <a:off x="0" y="4469123"/>
          <a:ext cx="5816750" cy="527596"/>
        </a:xfrm>
        <a:prstGeom prst="roundRect">
          <a:avLst/>
        </a:prstGeom>
        <a:solidFill>
          <a:schemeClr val="accent2">
            <a:hueOff val="17868915"/>
            <a:satOff val="-391"/>
            <a:lumOff val="59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Scalability and Performance Testing:</a:t>
          </a:r>
          <a:endParaRPr lang="en-US" sz="1000" kern="1200"/>
        </a:p>
      </dsp:txBody>
      <dsp:txXfrm>
        <a:off x="25755" y="4494878"/>
        <a:ext cx="5765240" cy="476086"/>
      </dsp:txXfrm>
    </dsp:sp>
    <dsp:sp modelId="{199231AB-908D-4628-B51A-7B4FB30D447C}">
      <dsp:nvSpPr>
        <dsp:cNvPr id="0" name=""/>
        <dsp:cNvSpPr/>
      </dsp:nvSpPr>
      <dsp:spPr>
        <a:xfrm>
          <a:off x="0" y="5025520"/>
          <a:ext cx="5816750" cy="527596"/>
        </a:xfrm>
        <a:prstGeom prst="roundRect">
          <a:avLst/>
        </a:prstGeom>
        <a:solidFill>
          <a:schemeClr val="accent2">
            <a:hueOff val="20102529"/>
            <a:satOff val="-44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Gap:</a:t>
          </a:r>
          <a:r>
            <a:rPr lang="en-US" sz="1000" b="0" i="0" kern="1200"/>
            <a:t> Further testing could be performed to ensure that the application scales effectively with increased data load and user traffic. As usage grows, performance optimizations may be necessary to maintain responsiveness.</a:t>
          </a:r>
          <a:endParaRPr lang="en-US" sz="1000" kern="1200"/>
        </a:p>
      </dsp:txBody>
      <dsp:txXfrm>
        <a:off x="25755" y="5051275"/>
        <a:ext cx="5765240" cy="4760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3603C-E3F1-44FF-BA87-735EECFA9AA9}" type="datetimeFigureOut">
              <a:rPr lang="en-CA" smtClean="0"/>
              <a:t>2024-08-16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7CAEE-EB64-467C-8E76-1B83F4C32CF5}" type="slidenum">
              <a:rPr lang="en-CA" smtClean="0"/>
              <a:t>‹#›</a:t>
            </a:fld>
            <a:endParaRPr lang="en-CA"/>
          </a:p>
        </p:txBody>
      </p:sp>
    </p:spTree>
    <p:extLst>
      <p:ext uri="{BB962C8B-B14F-4D97-AF65-F5344CB8AC3E}">
        <p14:creationId xmlns:p14="http://schemas.microsoft.com/office/powerpoint/2010/main" val="21281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2C7CAEE-EB64-467C-8E76-1B83F4C32CF5}" type="slidenum">
              <a:rPr lang="en-CA" smtClean="0"/>
              <a:t>6</a:t>
            </a:fld>
            <a:endParaRPr lang="en-CA"/>
          </a:p>
        </p:txBody>
      </p:sp>
    </p:spTree>
    <p:extLst>
      <p:ext uri="{BB962C8B-B14F-4D97-AF65-F5344CB8AC3E}">
        <p14:creationId xmlns:p14="http://schemas.microsoft.com/office/powerpoint/2010/main" val="118796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8/16/2024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0593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826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8/16/2024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4371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539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751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474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81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23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879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48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8/16/2024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62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8/16/2024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4368032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55B639-3C7B-48F7-119E-3BD10E71199E}"/>
              </a:ext>
            </a:extLst>
          </p:cNvPr>
          <p:cNvPicPr>
            <a:picLocks noChangeAspect="1"/>
          </p:cNvPicPr>
          <p:nvPr/>
        </p:nvPicPr>
        <p:blipFill>
          <a:blip r:embed="rId2">
            <a:alphaModFix amt="60000"/>
          </a:blip>
          <a:srcRect t="7966" b="12528"/>
          <a:stretch/>
        </p:blipFill>
        <p:spPr>
          <a:xfrm>
            <a:off x="20" y="10"/>
            <a:ext cx="12191980" cy="6857990"/>
          </a:xfrm>
          <a:prstGeom prst="rect">
            <a:avLst/>
          </a:prstGeom>
        </p:spPr>
      </p:pic>
      <p:sp>
        <p:nvSpPr>
          <p:cNvPr id="2" name="Title 1">
            <a:extLst>
              <a:ext uri="{FF2B5EF4-FFF2-40B4-BE49-F238E27FC236}">
                <a16:creationId xmlns:a16="http://schemas.microsoft.com/office/drawing/2014/main" id="{9217E597-6390-A46D-1E57-1D8FD185B4E3}"/>
              </a:ext>
            </a:extLst>
          </p:cNvPr>
          <p:cNvSpPr>
            <a:spLocks noGrp="1"/>
          </p:cNvSpPr>
          <p:nvPr>
            <p:ph type="ctrTitle"/>
          </p:nvPr>
        </p:nvSpPr>
        <p:spPr>
          <a:xfrm>
            <a:off x="960120" y="640080"/>
            <a:ext cx="10268712" cy="3227832"/>
          </a:xfrm>
        </p:spPr>
        <p:txBody>
          <a:bodyPr anchor="b">
            <a:normAutofit/>
          </a:bodyPr>
          <a:lstStyle/>
          <a:p>
            <a:r>
              <a:rPr lang="en-CA" dirty="0"/>
              <a:t>Crime Analysis Dashboard</a:t>
            </a:r>
          </a:p>
        </p:txBody>
      </p:sp>
      <p:sp>
        <p:nvSpPr>
          <p:cNvPr id="3" name="Subtitle 2">
            <a:extLst>
              <a:ext uri="{FF2B5EF4-FFF2-40B4-BE49-F238E27FC236}">
                <a16:creationId xmlns:a16="http://schemas.microsoft.com/office/drawing/2014/main" id="{B00AD367-C1A1-74CD-54A9-79E9FDA397BA}"/>
              </a:ext>
            </a:extLst>
          </p:cNvPr>
          <p:cNvSpPr>
            <a:spLocks noGrp="1"/>
          </p:cNvSpPr>
          <p:nvPr>
            <p:ph type="subTitle" idx="1"/>
          </p:nvPr>
        </p:nvSpPr>
        <p:spPr>
          <a:xfrm>
            <a:off x="960120" y="4526280"/>
            <a:ext cx="10268712" cy="1508760"/>
          </a:xfrm>
        </p:spPr>
        <p:txBody>
          <a:bodyPr anchor="t">
            <a:normAutofit/>
          </a:bodyPr>
          <a:lstStyle/>
          <a:p>
            <a:pPr>
              <a:lnSpc>
                <a:spcPct val="91000"/>
              </a:lnSpc>
            </a:pPr>
            <a:r>
              <a:rPr lang="en-CA" sz="1400">
                <a:solidFill>
                  <a:schemeClr val="tx1"/>
                </a:solidFill>
              </a:rPr>
              <a:t>Rahul Menaria  200563265</a:t>
            </a:r>
          </a:p>
          <a:p>
            <a:pPr>
              <a:lnSpc>
                <a:spcPct val="91000"/>
              </a:lnSpc>
            </a:pPr>
            <a:r>
              <a:rPr lang="en-CA" sz="1400">
                <a:solidFill>
                  <a:schemeClr val="tx1"/>
                </a:solidFill>
              </a:rPr>
              <a:t>Rahul Menaria  200555789</a:t>
            </a:r>
          </a:p>
          <a:p>
            <a:pPr>
              <a:lnSpc>
                <a:spcPct val="91000"/>
              </a:lnSpc>
            </a:pPr>
            <a:r>
              <a:rPr lang="en-CA" sz="1400">
                <a:solidFill>
                  <a:schemeClr val="tx1"/>
                </a:solidFill>
              </a:rPr>
              <a:t>Manya  200584753</a:t>
            </a:r>
          </a:p>
          <a:p>
            <a:pPr>
              <a:lnSpc>
                <a:spcPct val="91000"/>
              </a:lnSpc>
            </a:pPr>
            <a:r>
              <a:rPr lang="en-CA" sz="1400">
                <a:solidFill>
                  <a:schemeClr val="tx1"/>
                </a:solidFill>
              </a:rPr>
              <a:t>Vaibhav Patel   200592458</a:t>
            </a:r>
          </a:p>
        </p:txBody>
      </p:sp>
    </p:spTree>
    <p:extLst>
      <p:ext uri="{BB962C8B-B14F-4D97-AF65-F5344CB8AC3E}">
        <p14:creationId xmlns:p14="http://schemas.microsoft.com/office/powerpoint/2010/main" val="34812836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414A-D3BC-261F-87B5-EA494A836272}"/>
              </a:ext>
            </a:extLst>
          </p:cNvPr>
          <p:cNvSpPr>
            <a:spLocks noGrp="1"/>
          </p:cNvSpPr>
          <p:nvPr>
            <p:ph type="title"/>
          </p:nvPr>
        </p:nvSpPr>
        <p:spPr>
          <a:xfrm>
            <a:off x="960119" y="317813"/>
            <a:ext cx="10946745" cy="1776457"/>
          </a:xfrm>
        </p:spPr>
        <p:txBody>
          <a:bodyPr>
            <a:normAutofit/>
          </a:bodyPr>
          <a:lstStyle/>
          <a:p>
            <a:r>
              <a:rPr lang="en-CA" sz="5400" dirty="0"/>
              <a:t>Dashboard login and first page</a:t>
            </a:r>
          </a:p>
        </p:txBody>
      </p:sp>
      <p:pic>
        <p:nvPicPr>
          <p:cNvPr id="5" name="Content Placeholder 4" descr="A screenshot of a computer&#10;&#10;Description automatically generated">
            <a:extLst>
              <a:ext uri="{FF2B5EF4-FFF2-40B4-BE49-F238E27FC236}">
                <a16:creationId xmlns:a16="http://schemas.microsoft.com/office/drawing/2014/main" id="{484B200D-9B1B-4A46-20CF-F745E1BB9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13999"/>
            <a:ext cx="5944527" cy="3594100"/>
          </a:xfrm>
        </p:spPr>
      </p:pic>
      <p:pic>
        <p:nvPicPr>
          <p:cNvPr id="7" name="Picture 6" descr="A screenshot of a computer&#10;&#10;Description automatically generated">
            <a:extLst>
              <a:ext uri="{FF2B5EF4-FFF2-40B4-BE49-F238E27FC236}">
                <a16:creationId xmlns:a16="http://schemas.microsoft.com/office/drawing/2014/main" id="{DBF99481-2E9B-72CF-AAE7-A86389B12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961" y="2349655"/>
            <a:ext cx="7239039" cy="3653846"/>
          </a:xfrm>
          <a:prstGeom prst="rect">
            <a:avLst/>
          </a:prstGeom>
        </p:spPr>
      </p:pic>
    </p:spTree>
    <p:extLst>
      <p:ext uri="{BB962C8B-B14F-4D97-AF65-F5344CB8AC3E}">
        <p14:creationId xmlns:p14="http://schemas.microsoft.com/office/powerpoint/2010/main" val="16887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57535-766E-47E3-C7C8-71ED7DEB4F0C}"/>
              </a:ext>
            </a:extLst>
          </p:cNvPr>
          <p:cNvSpPr>
            <a:spLocks noGrp="1"/>
          </p:cNvSpPr>
          <p:nvPr>
            <p:ph type="title"/>
          </p:nvPr>
        </p:nvSpPr>
        <p:spPr>
          <a:xfrm>
            <a:off x="960438" y="640080"/>
            <a:ext cx="4500737" cy="2194560"/>
          </a:xfrm>
        </p:spPr>
        <p:txBody>
          <a:bodyPr>
            <a:normAutofit/>
          </a:bodyPr>
          <a:lstStyle/>
          <a:p>
            <a:r>
              <a:rPr lang="en-CA" sz="5100"/>
              <a:t>visualizations</a:t>
            </a:r>
          </a:p>
        </p:txBody>
      </p:sp>
      <p:pic>
        <p:nvPicPr>
          <p:cNvPr id="9" name="Content Placeholder 8" descr="A screenshot of a computer&#10;&#10;Description automatically generated">
            <a:extLst>
              <a:ext uri="{FF2B5EF4-FFF2-40B4-BE49-F238E27FC236}">
                <a16:creationId xmlns:a16="http://schemas.microsoft.com/office/drawing/2014/main" id="{CDE791BF-7269-2026-028F-A5E3B8761A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808" y="2834640"/>
            <a:ext cx="5365995" cy="2639245"/>
          </a:xfrm>
        </p:spPr>
      </p:pic>
      <p:pic>
        <p:nvPicPr>
          <p:cNvPr id="5" name="Content Placeholder 4" descr="A screenshot of a computer&#10;&#10;Description automatically generated">
            <a:extLst>
              <a:ext uri="{FF2B5EF4-FFF2-40B4-BE49-F238E27FC236}">
                <a16:creationId xmlns:a16="http://schemas.microsoft.com/office/drawing/2014/main" id="{9BDCF21D-3702-BF88-E392-4B14C90EA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089" y="351392"/>
            <a:ext cx="5657015" cy="2771936"/>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CC0F7E9C-EDA5-06CC-05CC-FDD5FC959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473" y="3429000"/>
            <a:ext cx="5829527" cy="2652434"/>
          </a:xfrm>
          <a:prstGeom prst="rect">
            <a:avLst/>
          </a:prstGeom>
        </p:spPr>
      </p:pic>
    </p:spTree>
    <p:extLst>
      <p:ext uri="{BB962C8B-B14F-4D97-AF65-F5344CB8AC3E}">
        <p14:creationId xmlns:p14="http://schemas.microsoft.com/office/powerpoint/2010/main" val="425378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A55A6-0545-FFF9-029F-64C727670646}"/>
              </a:ext>
            </a:extLst>
          </p:cNvPr>
          <p:cNvSpPr>
            <a:spLocks noGrp="1"/>
          </p:cNvSpPr>
          <p:nvPr>
            <p:ph type="title"/>
          </p:nvPr>
        </p:nvSpPr>
        <p:spPr>
          <a:xfrm>
            <a:off x="960119" y="2100845"/>
            <a:ext cx="4670234" cy="1975527"/>
          </a:xfrm>
        </p:spPr>
        <p:txBody>
          <a:bodyPr vert="horz" lIns="91440" tIns="45720" rIns="91440" bIns="45720" rtlCol="0" anchor="ctr">
            <a:normAutofit/>
          </a:bodyPr>
          <a:lstStyle/>
          <a:p>
            <a:r>
              <a:rPr lang="en-US" sz="5100"/>
              <a:t>Visualizations contd.</a:t>
            </a:r>
          </a:p>
        </p:txBody>
      </p:sp>
      <p:sp useBgFill="1">
        <p:nvSpPr>
          <p:cNvPr id="27" name="Rectangle 26">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n a white background&#10;&#10;Description automatically generated">
            <a:extLst>
              <a:ext uri="{FF2B5EF4-FFF2-40B4-BE49-F238E27FC236}">
                <a16:creationId xmlns:a16="http://schemas.microsoft.com/office/drawing/2014/main" id="{E63D0A67-995A-C562-528C-3B2D3DB16C8C}"/>
              </a:ext>
            </a:extLst>
          </p:cNvPr>
          <p:cNvPicPr>
            <a:picLocks noChangeAspect="1"/>
          </p:cNvPicPr>
          <p:nvPr/>
        </p:nvPicPr>
        <p:blipFill>
          <a:blip r:embed="rId2">
            <a:extLst>
              <a:ext uri="{28A0092B-C50C-407E-A947-70E740481C1C}">
                <a14:useLocalDpi xmlns:a14="http://schemas.microsoft.com/office/drawing/2010/main" val="0"/>
              </a:ext>
            </a:extLst>
          </a:blip>
          <a:srcRect r="2171" b="-2"/>
          <a:stretch/>
        </p:blipFill>
        <p:spPr>
          <a:xfrm>
            <a:off x="6067179" y="3430727"/>
            <a:ext cx="6096000" cy="3427273"/>
          </a:xfrm>
          <a:prstGeom prst="rect">
            <a:avLst/>
          </a:prstGeom>
        </p:spPr>
      </p:pic>
      <p:pic>
        <p:nvPicPr>
          <p:cNvPr id="5" name="Content Placeholder 4" descr="A graph on a screen&#10;&#10;Description automatically generated">
            <a:extLst>
              <a:ext uri="{FF2B5EF4-FFF2-40B4-BE49-F238E27FC236}">
                <a16:creationId xmlns:a16="http://schemas.microsoft.com/office/drawing/2014/main" id="{AF0B0736-F337-0C73-DE63-A2FDE3E84F0C}"/>
              </a:ext>
            </a:extLst>
          </p:cNvPr>
          <p:cNvPicPr>
            <a:picLocks noChangeAspect="1"/>
          </p:cNvPicPr>
          <p:nvPr/>
        </p:nvPicPr>
        <p:blipFill>
          <a:blip r:embed="rId3">
            <a:extLst>
              <a:ext uri="{28A0092B-C50C-407E-A947-70E740481C1C}">
                <a14:useLocalDpi xmlns:a14="http://schemas.microsoft.com/office/drawing/2010/main" val="0"/>
              </a:ext>
            </a:extLst>
          </a:blip>
          <a:srcRect l="2907" r="13073" b="1"/>
          <a:stretch/>
        </p:blipFill>
        <p:spPr>
          <a:xfrm>
            <a:off x="6067178" y="153462"/>
            <a:ext cx="6124821" cy="3444358"/>
          </a:xfrm>
          <a:prstGeom prst="rect">
            <a:avLst/>
          </a:prstGeom>
        </p:spPr>
      </p:pic>
    </p:spTree>
    <p:extLst>
      <p:ext uri="{BB962C8B-B14F-4D97-AF65-F5344CB8AC3E}">
        <p14:creationId xmlns:p14="http://schemas.microsoft.com/office/powerpoint/2010/main" val="13244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551BE-937E-6787-FC1B-727516E8A762}"/>
              </a:ext>
            </a:extLst>
          </p:cNvPr>
          <p:cNvSpPr>
            <a:spLocks noGrp="1"/>
          </p:cNvSpPr>
          <p:nvPr>
            <p:ph type="title"/>
          </p:nvPr>
        </p:nvSpPr>
        <p:spPr>
          <a:xfrm>
            <a:off x="960120" y="643467"/>
            <a:ext cx="3212593" cy="5571066"/>
          </a:xfrm>
        </p:spPr>
        <p:txBody>
          <a:bodyPr>
            <a:normAutofit/>
          </a:bodyPr>
          <a:lstStyle/>
          <a:p>
            <a:r>
              <a:rPr lang="en-CA" sz="6100"/>
              <a:t>Fit gap analysis</a:t>
            </a:r>
          </a:p>
        </p:txBody>
      </p:sp>
      <p:graphicFrame>
        <p:nvGraphicFramePr>
          <p:cNvPr id="7" name="Content Placeholder 2">
            <a:extLst>
              <a:ext uri="{FF2B5EF4-FFF2-40B4-BE49-F238E27FC236}">
                <a16:creationId xmlns:a16="http://schemas.microsoft.com/office/drawing/2014/main" id="{B940CF3C-26BC-EAE0-3E63-8C644C58A612}"/>
              </a:ext>
            </a:extLst>
          </p:cNvPr>
          <p:cNvGraphicFramePr>
            <a:graphicFrameLocks noGrp="1"/>
          </p:cNvGraphicFramePr>
          <p:nvPr>
            <p:ph idx="1"/>
            <p:extLst>
              <p:ext uri="{D42A27DB-BD31-4B8C-83A1-F6EECF244321}">
                <p14:modId xmlns:p14="http://schemas.microsoft.com/office/powerpoint/2010/main" val="3639799876"/>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38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03858-61A0-FCF2-57E3-67526E9A41E1}"/>
              </a:ext>
            </a:extLst>
          </p:cNvPr>
          <p:cNvSpPr>
            <a:spLocks noGrp="1"/>
          </p:cNvSpPr>
          <p:nvPr>
            <p:ph type="title"/>
          </p:nvPr>
        </p:nvSpPr>
        <p:spPr>
          <a:xfrm>
            <a:off x="960120" y="643467"/>
            <a:ext cx="3212593" cy="5571066"/>
          </a:xfrm>
        </p:spPr>
        <p:txBody>
          <a:bodyPr>
            <a:normAutofit/>
          </a:bodyPr>
          <a:lstStyle/>
          <a:p>
            <a:r>
              <a:rPr lang="en-CA" dirty="0"/>
              <a:t>Fit gap contd.</a:t>
            </a:r>
            <a:endParaRPr lang="en-CA"/>
          </a:p>
        </p:txBody>
      </p:sp>
      <p:graphicFrame>
        <p:nvGraphicFramePr>
          <p:cNvPr id="5" name="Content Placeholder 2">
            <a:extLst>
              <a:ext uri="{FF2B5EF4-FFF2-40B4-BE49-F238E27FC236}">
                <a16:creationId xmlns:a16="http://schemas.microsoft.com/office/drawing/2014/main" id="{F9BEFA88-F548-789B-72BE-D441C41B98D4}"/>
              </a:ext>
            </a:extLst>
          </p:cNvPr>
          <p:cNvGraphicFramePr>
            <a:graphicFrameLocks noGrp="1"/>
          </p:cNvGraphicFramePr>
          <p:nvPr>
            <p:ph idx="1"/>
            <p:extLst>
              <p:ext uri="{D42A27DB-BD31-4B8C-83A1-F6EECF244321}">
                <p14:modId xmlns:p14="http://schemas.microsoft.com/office/powerpoint/2010/main" val="1059454625"/>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74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78FC6-C0D1-FD52-03AB-8648C45855FF}"/>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a:t>Thank you</a:t>
            </a:r>
          </a:p>
        </p:txBody>
      </p:sp>
      <p:pic>
        <p:nvPicPr>
          <p:cNvPr id="6" name="Graphic 5" descr="Smiling Face with No Fill">
            <a:extLst>
              <a:ext uri="{FF2B5EF4-FFF2-40B4-BE49-F238E27FC236}">
                <a16:creationId xmlns:a16="http://schemas.microsoft.com/office/drawing/2014/main" id="{D1379494-18A5-BF8A-9A85-6F4209CEF9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4668" y="639575"/>
            <a:ext cx="3082664" cy="3082664"/>
          </a:xfrm>
          <a:prstGeom prst="rect">
            <a:avLst/>
          </a:prstGeom>
        </p:spPr>
      </p:pic>
    </p:spTree>
    <p:extLst>
      <p:ext uri="{BB962C8B-B14F-4D97-AF65-F5344CB8AC3E}">
        <p14:creationId xmlns:p14="http://schemas.microsoft.com/office/powerpoint/2010/main" val="291203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BE058-682F-7057-74D2-4152C5507C3A}"/>
              </a:ext>
            </a:extLst>
          </p:cNvPr>
          <p:cNvSpPr>
            <a:spLocks noGrp="1"/>
          </p:cNvSpPr>
          <p:nvPr>
            <p:ph type="title"/>
          </p:nvPr>
        </p:nvSpPr>
        <p:spPr>
          <a:xfrm>
            <a:off x="960120" y="643467"/>
            <a:ext cx="3212593" cy="5571066"/>
          </a:xfrm>
        </p:spPr>
        <p:txBody>
          <a:bodyPr>
            <a:normAutofit/>
          </a:bodyPr>
          <a:lstStyle/>
          <a:p>
            <a:r>
              <a:rPr lang="en-CA" sz="5600"/>
              <a:t>Table of contents</a:t>
            </a:r>
          </a:p>
        </p:txBody>
      </p:sp>
      <p:graphicFrame>
        <p:nvGraphicFramePr>
          <p:cNvPr id="15" name="Content Placeholder 2">
            <a:extLst>
              <a:ext uri="{FF2B5EF4-FFF2-40B4-BE49-F238E27FC236}">
                <a16:creationId xmlns:a16="http://schemas.microsoft.com/office/drawing/2014/main" id="{B9642DD0-95A5-6AC9-A040-9D6F160AF10E}"/>
              </a:ext>
            </a:extLst>
          </p:cNvPr>
          <p:cNvGraphicFramePr>
            <a:graphicFrameLocks noGrp="1"/>
          </p:cNvGraphicFramePr>
          <p:nvPr>
            <p:ph idx="1"/>
            <p:extLst>
              <p:ext uri="{D42A27DB-BD31-4B8C-83A1-F6EECF244321}">
                <p14:modId xmlns:p14="http://schemas.microsoft.com/office/powerpoint/2010/main" val="1713911358"/>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47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0421A-2BD4-9067-AF35-01104053AADC}"/>
              </a:ext>
            </a:extLst>
          </p:cNvPr>
          <p:cNvSpPr>
            <a:spLocks noGrp="1"/>
          </p:cNvSpPr>
          <p:nvPr>
            <p:ph type="title"/>
          </p:nvPr>
        </p:nvSpPr>
        <p:spPr>
          <a:xfrm>
            <a:off x="960120" y="317814"/>
            <a:ext cx="10268712" cy="1700784"/>
          </a:xfrm>
        </p:spPr>
        <p:txBody>
          <a:bodyPr>
            <a:normAutofit/>
          </a:bodyPr>
          <a:lstStyle/>
          <a:p>
            <a:r>
              <a:rPr lang="en-CA"/>
              <a:t>	Project requirements</a:t>
            </a:r>
          </a:p>
        </p:txBody>
      </p:sp>
      <p:graphicFrame>
        <p:nvGraphicFramePr>
          <p:cNvPr id="5" name="Content Placeholder 2">
            <a:extLst>
              <a:ext uri="{FF2B5EF4-FFF2-40B4-BE49-F238E27FC236}">
                <a16:creationId xmlns:a16="http://schemas.microsoft.com/office/drawing/2014/main" id="{CBCFB45F-62AF-D887-D144-CF5932BD4BB7}"/>
              </a:ext>
            </a:extLst>
          </p:cNvPr>
          <p:cNvGraphicFramePr>
            <a:graphicFrameLocks noGrp="1"/>
          </p:cNvGraphicFramePr>
          <p:nvPr>
            <p:ph idx="1"/>
            <p:extLst>
              <p:ext uri="{D42A27DB-BD31-4B8C-83A1-F6EECF244321}">
                <p14:modId xmlns:p14="http://schemas.microsoft.com/office/powerpoint/2010/main" val="247153995"/>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04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B06DE-8F47-7685-479B-5A2B2F2469E7}"/>
              </a:ext>
            </a:extLst>
          </p:cNvPr>
          <p:cNvSpPr>
            <a:spLocks noGrp="1"/>
          </p:cNvSpPr>
          <p:nvPr>
            <p:ph type="title"/>
          </p:nvPr>
        </p:nvSpPr>
        <p:spPr>
          <a:xfrm>
            <a:off x="960120" y="643467"/>
            <a:ext cx="3212593" cy="5571066"/>
          </a:xfrm>
        </p:spPr>
        <p:txBody>
          <a:bodyPr>
            <a:normAutofit/>
          </a:bodyPr>
          <a:lstStyle/>
          <a:p>
            <a:r>
              <a:rPr lang="en-CA" sz="5400"/>
              <a:t>Project </a:t>
            </a:r>
            <a:br>
              <a:rPr lang="en-CA" sz="5400"/>
            </a:br>
            <a:r>
              <a:rPr lang="en-CA" sz="5400"/>
              <a:t>summary</a:t>
            </a:r>
            <a:endParaRPr lang="en-CA" sz="5400" dirty="0"/>
          </a:p>
        </p:txBody>
      </p:sp>
      <p:graphicFrame>
        <p:nvGraphicFramePr>
          <p:cNvPr id="15" name="Content Placeholder 2">
            <a:extLst>
              <a:ext uri="{FF2B5EF4-FFF2-40B4-BE49-F238E27FC236}">
                <a16:creationId xmlns:a16="http://schemas.microsoft.com/office/drawing/2014/main" id="{1412FE86-60DD-DE9C-4EF2-ADF52BCF0844}"/>
              </a:ext>
            </a:extLst>
          </p:cNvPr>
          <p:cNvGraphicFramePr>
            <a:graphicFrameLocks noGrp="1"/>
          </p:cNvGraphicFramePr>
          <p:nvPr>
            <p:ph idx="1"/>
            <p:extLst>
              <p:ext uri="{D42A27DB-BD31-4B8C-83A1-F6EECF244321}">
                <p14:modId xmlns:p14="http://schemas.microsoft.com/office/powerpoint/2010/main" val="3344745598"/>
              </p:ext>
            </p:extLst>
          </p:nvPr>
        </p:nvGraphicFramePr>
        <p:xfrm>
          <a:off x="5302250" y="642938"/>
          <a:ext cx="59261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44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5486C-57C4-A503-44EF-E7719F476ACC}"/>
              </a:ext>
            </a:extLst>
          </p:cNvPr>
          <p:cNvSpPr>
            <a:spLocks noGrp="1"/>
          </p:cNvSpPr>
          <p:nvPr>
            <p:ph type="title"/>
          </p:nvPr>
        </p:nvSpPr>
        <p:spPr>
          <a:xfrm>
            <a:off x="5300811" y="317500"/>
            <a:ext cx="5927576" cy="1701800"/>
          </a:xfrm>
        </p:spPr>
        <p:txBody>
          <a:bodyPr>
            <a:normAutofit/>
          </a:bodyPr>
          <a:lstStyle/>
          <a:p>
            <a:r>
              <a:rPr lang="en-CA" sz="5600"/>
              <a:t>Application Description</a:t>
            </a:r>
          </a:p>
        </p:txBody>
      </p:sp>
      <p:pic>
        <p:nvPicPr>
          <p:cNvPr id="5" name="Picture 4" descr="Computer script on a screen">
            <a:extLst>
              <a:ext uri="{FF2B5EF4-FFF2-40B4-BE49-F238E27FC236}">
                <a16:creationId xmlns:a16="http://schemas.microsoft.com/office/drawing/2014/main" id="{4BACC36B-3EB2-3A5F-BBEB-31C6241E60A9}"/>
              </a:ext>
            </a:extLst>
          </p:cNvPr>
          <p:cNvPicPr>
            <a:picLocks noChangeAspect="1"/>
          </p:cNvPicPr>
          <p:nvPr/>
        </p:nvPicPr>
        <p:blipFill>
          <a:blip r:embed="rId2"/>
          <a:srcRect l="7448" r="47221"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865ECBC8-2AE1-D261-F7A4-2B8F78D0E089}"/>
              </a:ext>
            </a:extLst>
          </p:cNvPr>
          <p:cNvSpPr>
            <a:spLocks noGrp="1"/>
          </p:cNvSpPr>
          <p:nvPr>
            <p:ph idx="1"/>
          </p:nvPr>
        </p:nvSpPr>
        <p:spPr>
          <a:xfrm>
            <a:off x="5300810" y="2587624"/>
            <a:ext cx="6507732" cy="3952875"/>
          </a:xfrm>
        </p:spPr>
        <p:txBody>
          <a:bodyPr anchor="t">
            <a:normAutofit/>
          </a:bodyPr>
          <a:lstStyle/>
          <a:p>
            <a:pPr algn="just">
              <a:lnSpc>
                <a:spcPct val="91000"/>
              </a:lnSpc>
            </a:pPr>
            <a:r>
              <a:rPr lang="en-US" sz="2000" b="0" i="0" dirty="0">
                <a:effectLst/>
                <a:latin typeface="Calibri" panose="020F0502020204030204" pitchFamily="34" charset="0"/>
                <a:ea typeface="Calibri" panose="020F0502020204030204" pitchFamily="34" charset="0"/>
                <a:cs typeface="Calibri" panose="020F0502020204030204" pitchFamily="34" charset="0"/>
              </a:rPr>
              <a:t>The Firebase database that powers this web application retrieves crime data from Wikipedia. The application offers a variety of routes and API endpoints for data collection and retrieval, storing the information in the Firebase database. Data is updated every 24 hours through a scheduled batch operation. The application is developed using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Jupyter</a:t>
            </a:r>
            <a:r>
              <a:rPr lang="en-US" sz="2000" b="0" i="0" dirty="0">
                <a:effectLst/>
                <a:latin typeface="Calibri" panose="020F0502020204030204" pitchFamily="34" charset="0"/>
                <a:ea typeface="Calibri" panose="020F0502020204030204" pitchFamily="34" charset="0"/>
                <a:cs typeface="Calibri" panose="020F0502020204030204" pitchFamily="34" charset="0"/>
              </a:rPr>
              <a:t> notebook, along with HTML for the frontend. Python libraries are employed to analyze crime trends, offering users an interactive dashboard that helps them study and comprehend crime dynamics.</a:t>
            </a:r>
            <a:endParaRPr lang="en-CA"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827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5AA27-A20F-92CE-5DEE-91215142325A}"/>
              </a:ext>
            </a:extLst>
          </p:cNvPr>
          <p:cNvSpPr>
            <a:spLocks noGrp="1"/>
          </p:cNvSpPr>
          <p:nvPr>
            <p:ph type="title"/>
          </p:nvPr>
        </p:nvSpPr>
        <p:spPr>
          <a:xfrm>
            <a:off x="960120" y="317814"/>
            <a:ext cx="10268712" cy="1700784"/>
          </a:xfrm>
        </p:spPr>
        <p:txBody>
          <a:bodyPr>
            <a:normAutofit/>
          </a:bodyPr>
          <a:lstStyle/>
          <a:p>
            <a:r>
              <a:rPr lang="en-CA" dirty="0"/>
              <a:t>Research questions</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
            <a:extLst>
              <a:ext uri="{FF2B5EF4-FFF2-40B4-BE49-F238E27FC236}">
                <a16:creationId xmlns:a16="http://schemas.microsoft.com/office/drawing/2014/main" id="{3E00B07B-AA57-86C1-0760-46724269A477}"/>
              </a:ext>
            </a:extLst>
          </p:cNvPr>
          <p:cNvPicPr>
            <a:picLocks noChangeAspect="1"/>
          </p:cNvPicPr>
          <p:nvPr/>
        </p:nvPicPr>
        <p:blipFill>
          <a:blip r:embed="rId3"/>
          <a:srcRect l="9807" r="21074" b="2"/>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A05E5E29-CE62-5FE3-35DA-061D802CF3C2}"/>
              </a:ext>
            </a:extLst>
          </p:cNvPr>
          <p:cNvSpPr>
            <a:spLocks noGrp="1"/>
          </p:cNvSpPr>
          <p:nvPr>
            <p:ph idx="1"/>
          </p:nvPr>
        </p:nvSpPr>
        <p:spPr>
          <a:xfrm>
            <a:off x="5004426" y="2587625"/>
            <a:ext cx="6223961" cy="3317875"/>
          </a:xfrm>
        </p:spPr>
        <p:txBody>
          <a:bodyPr anchor="ctr">
            <a:normAutofit/>
          </a:bodyPr>
          <a:lstStyle/>
          <a:p>
            <a:pPr marL="514350" indent="-514350">
              <a:buAutoNum type="arabicPeriod"/>
            </a:pPr>
            <a:r>
              <a:rPr lang="en-CA" dirty="0"/>
              <a:t>What are the homicide rate trends in different regions and subregions?</a:t>
            </a:r>
          </a:p>
          <a:p>
            <a:pPr marL="514350" indent="-514350">
              <a:buAutoNum type="arabicPeriod"/>
            </a:pPr>
            <a:r>
              <a:rPr lang="en-CA" dirty="0"/>
              <a:t>What is the crime rate across USA?</a:t>
            </a:r>
          </a:p>
          <a:p>
            <a:pPr marL="514350" indent="-514350">
              <a:buAutoNum type="arabicPeriod"/>
            </a:pPr>
            <a:r>
              <a:rPr lang="en-CA" dirty="0"/>
              <a:t>What is the distribution of homicide rate across the globe?</a:t>
            </a:r>
          </a:p>
          <a:p>
            <a:pPr marL="514350" indent="-514350">
              <a:buAutoNum type="arabicPeriod"/>
            </a:pPr>
            <a:r>
              <a:rPr lang="en-CA" dirty="0"/>
              <a:t>What will be trend next year?</a:t>
            </a:r>
          </a:p>
        </p:txBody>
      </p:sp>
    </p:spTree>
    <p:extLst>
      <p:ext uri="{BB962C8B-B14F-4D97-AF65-F5344CB8AC3E}">
        <p14:creationId xmlns:p14="http://schemas.microsoft.com/office/powerpoint/2010/main" val="39638548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B26B1-2431-327B-F695-41E91B33D210}"/>
              </a:ext>
            </a:extLst>
          </p:cNvPr>
          <p:cNvSpPr>
            <a:spLocks noGrp="1"/>
          </p:cNvSpPr>
          <p:nvPr>
            <p:ph type="title"/>
          </p:nvPr>
        </p:nvSpPr>
        <p:spPr>
          <a:xfrm>
            <a:off x="960120" y="643467"/>
            <a:ext cx="3212593" cy="5571066"/>
          </a:xfrm>
        </p:spPr>
        <p:txBody>
          <a:bodyPr>
            <a:normAutofit/>
          </a:bodyPr>
          <a:lstStyle/>
          <a:p>
            <a:r>
              <a:rPr lang="en-CA" sz="4600"/>
              <a:t>Languages and tools</a:t>
            </a:r>
          </a:p>
        </p:txBody>
      </p:sp>
      <p:graphicFrame>
        <p:nvGraphicFramePr>
          <p:cNvPr id="5" name="Content Placeholder 2">
            <a:extLst>
              <a:ext uri="{FF2B5EF4-FFF2-40B4-BE49-F238E27FC236}">
                <a16:creationId xmlns:a16="http://schemas.microsoft.com/office/drawing/2014/main" id="{F2582C06-7819-6FCA-BFA9-8A67CD39A47A}"/>
              </a:ext>
            </a:extLst>
          </p:cNvPr>
          <p:cNvGraphicFramePr>
            <a:graphicFrameLocks noGrp="1"/>
          </p:cNvGraphicFramePr>
          <p:nvPr>
            <p:ph idx="1"/>
            <p:extLst>
              <p:ext uri="{D42A27DB-BD31-4B8C-83A1-F6EECF244321}">
                <p14:modId xmlns:p14="http://schemas.microsoft.com/office/powerpoint/2010/main" val="2325962904"/>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3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DBC53-7BD1-5132-F701-78E5D3D55E28}"/>
              </a:ext>
            </a:extLst>
          </p:cNvPr>
          <p:cNvSpPr>
            <a:spLocks noGrp="1"/>
          </p:cNvSpPr>
          <p:nvPr>
            <p:ph type="title"/>
          </p:nvPr>
        </p:nvSpPr>
        <p:spPr>
          <a:xfrm>
            <a:off x="960120" y="643467"/>
            <a:ext cx="4628638" cy="5571066"/>
          </a:xfrm>
        </p:spPr>
        <p:txBody>
          <a:bodyPr>
            <a:normAutofit/>
          </a:bodyPr>
          <a:lstStyle/>
          <a:p>
            <a:r>
              <a:rPr lang="en-CA" dirty="0"/>
              <a:t>Steps involved</a:t>
            </a:r>
          </a:p>
        </p:txBody>
      </p:sp>
      <p:graphicFrame>
        <p:nvGraphicFramePr>
          <p:cNvPr id="5" name="Content Placeholder 2">
            <a:extLst>
              <a:ext uri="{FF2B5EF4-FFF2-40B4-BE49-F238E27FC236}">
                <a16:creationId xmlns:a16="http://schemas.microsoft.com/office/drawing/2014/main" id="{3FCFE0E1-8C9B-E6A8-3FE5-EB7C228EC1AB}"/>
              </a:ext>
            </a:extLst>
          </p:cNvPr>
          <p:cNvGraphicFramePr>
            <a:graphicFrameLocks noGrp="1"/>
          </p:cNvGraphicFramePr>
          <p:nvPr>
            <p:ph idx="1"/>
            <p:extLst>
              <p:ext uri="{D42A27DB-BD31-4B8C-83A1-F6EECF244321}">
                <p14:modId xmlns:p14="http://schemas.microsoft.com/office/powerpoint/2010/main" val="4105370152"/>
              </p:ext>
            </p:extLst>
          </p:nvPr>
        </p:nvGraphicFramePr>
        <p:xfrm>
          <a:off x="6737940" y="643467"/>
          <a:ext cx="4490447" cy="5580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783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D5E5B0FB-EA06-94B2-D5A2-D8C4CE6B5467}"/>
              </a:ext>
            </a:extLst>
          </p:cNvPr>
          <p:cNvPicPr>
            <a:picLocks noChangeAspect="1"/>
          </p:cNvPicPr>
          <p:nvPr/>
        </p:nvPicPr>
        <p:blipFill>
          <a:blip r:embed="rId2"/>
          <a:srcRect r="25"/>
          <a:stretch/>
        </p:blipFill>
        <p:spPr>
          <a:xfrm>
            <a:off x="1524" y="10"/>
            <a:ext cx="12188952" cy="6857990"/>
          </a:xfrm>
          <a:prstGeom prst="rect">
            <a:avLst/>
          </a:prstGeom>
        </p:spPr>
      </p:pic>
      <p:sp>
        <p:nvSpPr>
          <p:cNvPr id="11" name="Rectangle 1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EBA86-2B94-663F-BE97-C538927F6A14}"/>
              </a:ext>
            </a:extLst>
          </p:cNvPr>
          <p:cNvSpPr>
            <a:spLocks noGrp="1"/>
          </p:cNvSpPr>
          <p:nvPr>
            <p:ph type="title"/>
          </p:nvPr>
        </p:nvSpPr>
        <p:spPr>
          <a:xfrm>
            <a:off x="6677023" y="990599"/>
            <a:ext cx="4857751" cy="1563989"/>
          </a:xfrm>
        </p:spPr>
        <p:txBody>
          <a:bodyPr>
            <a:normAutofit/>
          </a:bodyPr>
          <a:lstStyle/>
          <a:p>
            <a:r>
              <a:rPr lang="en-CA" dirty="0"/>
              <a:t>Database</a:t>
            </a:r>
          </a:p>
        </p:txBody>
      </p:sp>
      <p:sp>
        <p:nvSpPr>
          <p:cNvPr id="13" name="Rectangle 12">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6B2ACE-8097-92D9-F355-B7C150F9F274}"/>
              </a:ext>
            </a:extLst>
          </p:cNvPr>
          <p:cNvSpPr>
            <a:spLocks noGrp="1"/>
          </p:cNvSpPr>
          <p:nvPr>
            <p:ph idx="1"/>
          </p:nvPr>
        </p:nvSpPr>
        <p:spPr>
          <a:xfrm>
            <a:off x="6441050" y="2880755"/>
            <a:ext cx="5426486" cy="3033923"/>
          </a:xfrm>
        </p:spPr>
        <p:txBody>
          <a:bodyPr>
            <a:normAutofit/>
          </a:bodyPr>
          <a:lstStyle/>
          <a:p>
            <a:pPr algn="just">
              <a:lnSpc>
                <a:spcPct val="91000"/>
              </a:lnSpc>
            </a:pPr>
            <a:r>
              <a:rPr lang="en-US" sz="1600" b="0" i="0" dirty="0">
                <a:effectLst/>
                <a:latin typeface="Calibri" panose="020F0502020204030204" pitchFamily="34" charset="0"/>
                <a:ea typeface="Calibri" panose="020F0502020204030204" pitchFamily="34" charset="0"/>
                <a:cs typeface="Calibri" panose="020F0502020204030204" pitchFamily="34" charset="0"/>
              </a:rPr>
              <a:t>We have implemented Firebase as our cloud database solution. This platform provides robust scalability and reliability for our application. Firebase is a NoSQL database that uses a document-based model to store data, allowing for flexibility in handling diverse data structures. It is particularly effective for real-time synchronization and managing unstructured data. For database interaction, we utilized the Firebase SDK, and for data management, we relied on the Firebase Console.</a:t>
            </a:r>
            <a:endParaRPr lang="en-CA"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3076923"/>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3D2324"/>
      </a:dk2>
      <a:lt2>
        <a:srgbClr val="E2E3E8"/>
      </a:lt2>
      <a:accent1>
        <a:srgbClr val="B99E44"/>
      </a:accent1>
      <a:accent2>
        <a:srgbClr val="B56438"/>
      </a:accent2>
      <a:accent3>
        <a:srgbClr val="C64951"/>
      </a:accent3>
      <a:accent4>
        <a:srgbClr val="B53873"/>
      </a:accent4>
      <a:accent5>
        <a:srgbClr val="C649B9"/>
      </a:accent5>
      <a:accent6>
        <a:srgbClr val="8E38B5"/>
      </a:accent6>
      <a:hlink>
        <a:srgbClr val="BF3F9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862</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Franklin Gothic Demi Cond</vt:lpstr>
      <vt:lpstr>Franklin Gothic Medium</vt:lpstr>
      <vt:lpstr>Wingdings</vt:lpstr>
      <vt:lpstr>JuxtaposeVTI</vt:lpstr>
      <vt:lpstr>Crime Analysis Dashboard</vt:lpstr>
      <vt:lpstr>Table of contents</vt:lpstr>
      <vt:lpstr> Project requirements</vt:lpstr>
      <vt:lpstr>Project  summary</vt:lpstr>
      <vt:lpstr>Application Description</vt:lpstr>
      <vt:lpstr>Research questions</vt:lpstr>
      <vt:lpstr>Languages and tools</vt:lpstr>
      <vt:lpstr>Steps involved</vt:lpstr>
      <vt:lpstr>Database</vt:lpstr>
      <vt:lpstr>Dashboard login and first page</vt:lpstr>
      <vt:lpstr>visualizations</vt:lpstr>
      <vt:lpstr>Visualizations contd.</vt:lpstr>
      <vt:lpstr>Fit gap analysis</vt:lpstr>
      <vt:lpstr>Fit gap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Menaria</dc:creator>
  <cp:lastModifiedBy>Rahul Menaria</cp:lastModifiedBy>
  <cp:revision>1</cp:revision>
  <dcterms:created xsi:type="dcterms:W3CDTF">2024-08-16T18:40:00Z</dcterms:created>
  <dcterms:modified xsi:type="dcterms:W3CDTF">2024-08-16T22:03:43Z</dcterms:modified>
</cp:coreProperties>
</file>