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70" r:id="rId16"/>
    <p:sldId id="266" r:id="rId17"/>
    <p:sldId id="267" r:id="rId18"/>
    <p:sldId id="268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4ECD6D-E240-4644-B8E1-2BB3ACF00936}">
          <p14:sldIdLst>
            <p14:sldId id="256"/>
            <p14:sldId id="271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Untitled Section" id="{002741B2-42E2-40D6-833D-FEA3D622C510}">
          <p14:sldIdLst>
            <p14:sldId id="269"/>
            <p14:sldId id="270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629" y="77"/>
      </p:cViewPr>
      <p:guideLst>
        <p:guide orient="horz" pos="286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D53D9-7756-4B05-9A8D-021CC0AB1B1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A548A-7339-4C40-AA7D-8DB4A93AE1C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548A-7339-4C40-AA7D-8DB4A93AE1CD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1704339"/>
          </a:xfrm>
          <a:custGeom>
            <a:avLst/>
            <a:gdLst/>
            <a:ahLst/>
            <a:cxnLst/>
            <a:rect l="l" t="t" r="r" b="b"/>
            <a:pathLst>
              <a:path w="12192000" h="1704339">
                <a:moveTo>
                  <a:pt x="0" y="1703832"/>
                </a:moveTo>
                <a:lnTo>
                  <a:pt x="12192000" y="1703832"/>
                </a:lnTo>
                <a:lnTo>
                  <a:pt x="12192000" y="0"/>
                </a:lnTo>
                <a:lnTo>
                  <a:pt x="0" y="0"/>
                </a:lnTo>
                <a:lnTo>
                  <a:pt x="0" y="1703832"/>
                </a:lnTo>
                <a:close/>
              </a:path>
            </a:pathLst>
          </a:custGeom>
          <a:solidFill>
            <a:srgbClr val="507B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5170930"/>
            <a:ext cx="12192000" cy="1687195"/>
          </a:xfrm>
          <a:custGeom>
            <a:avLst/>
            <a:gdLst/>
            <a:ahLst/>
            <a:cxnLst/>
            <a:rect l="l" t="t" r="r" b="b"/>
            <a:pathLst>
              <a:path w="12192000" h="1687195">
                <a:moveTo>
                  <a:pt x="12192000" y="1687066"/>
                </a:moveTo>
                <a:lnTo>
                  <a:pt x="12192000" y="0"/>
                </a:lnTo>
                <a:lnTo>
                  <a:pt x="0" y="0"/>
                </a:lnTo>
                <a:lnTo>
                  <a:pt x="0" y="1687066"/>
                </a:lnTo>
                <a:lnTo>
                  <a:pt x="12192000" y="1687066"/>
                </a:lnTo>
                <a:close/>
              </a:path>
            </a:pathLst>
          </a:custGeom>
          <a:solidFill>
            <a:srgbClr val="507B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804160" y="2799588"/>
            <a:ext cx="786765" cy="1309370"/>
          </a:xfrm>
          <a:custGeom>
            <a:avLst/>
            <a:gdLst/>
            <a:ahLst/>
            <a:cxnLst/>
            <a:rect l="l" t="t" r="r" b="b"/>
            <a:pathLst>
              <a:path w="786764" h="1309370">
                <a:moveTo>
                  <a:pt x="736345" y="0"/>
                </a:moveTo>
                <a:lnTo>
                  <a:pt x="50037" y="0"/>
                </a:lnTo>
                <a:lnTo>
                  <a:pt x="30485" y="3502"/>
                </a:lnTo>
                <a:lnTo>
                  <a:pt x="14589" y="13065"/>
                </a:lnTo>
                <a:lnTo>
                  <a:pt x="3907" y="27271"/>
                </a:lnTo>
                <a:lnTo>
                  <a:pt x="0" y="44703"/>
                </a:lnTo>
                <a:lnTo>
                  <a:pt x="0" y="1264412"/>
                </a:lnTo>
                <a:lnTo>
                  <a:pt x="3907" y="1281844"/>
                </a:lnTo>
                <a:lnTo>
                  <a:pt x="14589" y="1296050"/>
                </a:lnTo>
                <a:lnTo>
                  <a:pt x="30485" y="1305613"/>
                </a:lnTo>
                <a:lnTo>
                  <a:pt x="50037" y="1309116"/>
                </a:lnTo>
                <a:lnTo>
                  <a:pt x="736345" y="1309116"/>
                </a:lnTo>
                <a:lnTo>
                  <a:pt x="755898" y="1305613"/>
                </a:lnTo>
                <a:lnTo>
                  <a:pt x="771794" y="1296050"/>
                </a:lnTo>
                <a:lnTo>
                  <a:pt x="782476" y="1281844"/>
                </a:lnTo>
                <a:lnTo>
                  <a:pt x="786384" y="1264412"/>
                </a:lnTo>
                <a:lnTo>
                  <a:pt x="786384" y="1132586"/>
                </a:lnTo>
                <a:lnTo>
                  <a:pt x="66675" y="1132586"/>
                </a:lnTo>
                <a:lnTo>
                  <a:pt x="66675" y="134238"/>
                </a:lnTo>
                <a:lnTo>
                  <a:pt x="786384" y="134238"/>
                </a:lnTo>
                <a:lnTo>
                  <a:pt x="786384" y="44703"/>
                </a:lnTo>
                <a:lnTo>
                  <a:pt x="782476" y="27271"/>
                </a:lnTo>
                <a:lnTo>
                  <a:pt x="771794" y="13065"/>
                </a:lnTo>
                <a:lnTo>
                  <a:pt x="755898" y="3502"/>
                </a:lnTo>
                <a:lnTo>
                  <a:pt x="736345" y="0"/>
                </a:lnTo>
                <a:close/>
              </a:path>
              <a:path w="786764" h="1309370">
                <a:moveTo>
                  <a:pt x="786384" y="134238"/>
                </a:moveTo>
                <a:lnTo>
                  <a:pt x="722502" y="134238"/>
                </a:lnTo>
                <a:lnTo>
                  <a:pt x="722502" y="1132586"/>
                </a:lnTo>
                <a:lnTo>
                  <a:pt x="786384" y="1132586"/>
                </a:lnTo>
                <a:lnTo>
                  <a:pt x="786384" y="134238"/>
                </a:lnTo>
                <a:close/>
              </a:path>
            </a:pathLst>
          </a:custGeom>
          <a:solidFill>
            <a:srgbClr val="507B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105911" y="2878073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03" y="0"/>
                </a:lnTo>
              </a:path>
            </a:pathLst>
          </a:custGeom>
          <a:ln w="35051">
            <a:solidFill>
              <a:srgbClr val="B5CD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140964" y="3963923"/>
            <a:ext cx="114300" cy="112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868167" y="2941320"/>
            <a:ext cx="624840" cy="990600"/>
          </a:xfrm>
          <a:custGeom>
            <a:avLst/>
            <a:gdLst/>
            <a:ahLst/>
            <a:cxnLst/>
            <a:rect l="l" t="t" r="r" b="b"/>
            <a:pathLst>
              <a:path w="624839" h="990600">
                <a:moveTo>
                  <a:pt x="624840" y="0"/>
                </a:moveTo>
                <a:lnTo>
                  <a:pt x="0" y="0"/>
                </a:lnTo>
                <a:lnTo>
                  <a:pt x="0" y="990599"/>
                </a:lnTo>
                <a:lnTo>
                  <a:pt x="12634" y="920343"/>
                </a:lnTo>
                <a:lnTo>
                  <a:pt x="27006" y="852842"/>
                </a:lnTo>
                <a:lnTo>
                  <a:pt x="43024" y="788071"/>
                </a:lnTo>
                <a:lnTo>
                  <a:pt x="60594" y="726002"/>
                </a:lnTo>
                <a:lnTo>
                  <a:pt x="79625" y="666609"/>
                </a:lnTo>
                <a:lnTo>
                  <a:pt x="100025" y="609867"/>
                </a:lnTo>
                <a:lnTo>
                  <a:pt x="121701" y="555747"/>
                </a:lnTo>
                <a:lnTo>
                  <a:pt x="144561" y="504225"/>
                </a:lnTo>
                <a:lnTo>
                  <a:pt x="168512" y="455273"/>
                </a:lnTo>
                <a:lnTo>
                  <a:pt x="193462" y="408864"/>
                </a:lnTo>
                <a:lnTo>
                  <a:pt x="219319" y="364973"/>
                </a:lnTo>
                <a:lnTo>
                  <a:pt x="245991" y="323574"/>
                </a:lnTo>
                <a:lnTo>
                  <a:pt x="273385" y="284638"/>
                </a:lnTo>
                <a:lnTo>
                  <a:pt x="301409" y="248140"/>
                </a:lnTo>
                <a:lnTo>
                  <a:pt x="329970" y="214054"/>
                </a:lnTo>
                <a:lnTo>
                  <a:pt x="358976" y="182353"/>
                </a:lnTo>
                <a:lnTo>
                  <a:pt x="388336" y="153011"/>
                </a:lnTo>
                <a:lnTo>
                  <a:pt x="417956" y="126000"/>
                </a:lnTo>
                <a:lnTo>
                  <a:pt x="447745" y="101295"/>
                </a:lnTo>
                <a:lnTo>
                  <a:pt x="507457" y="58696"/>
                </a:lnTo>
                <a:lnTo>
                  <a:pt x="566735" y="25002"/>
                </a:lnTo>
                <a:lnTo>
                  <a:pt x="595980" y="11427"/>
                </a:lnTo>
                <a:lnTo>
                  <a:pt x="624840" y="0"/>
                </a:lnTo>
                <a:close/>
              </a:path>
            </a:pathLst>
          </a:custGeom>
          <a:solidFill>
            <a:srgbClr val="BBE7DC">
              <a:alpha val="2196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148583" y="3971544"/>
            <a:ext cx="99060" cy="97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404615" y="3418332"/>
            <a:ext cx="548640" cy="74930"/>
          </a:xfrm>
          <a:custGeom>
            <a:avLst/>
            <a:gdLst/>
            <a:ahLst/>
            <a:cxnLst/>
            <a:rect l="l" t="t" r="r" b="b"/>
            <a:pathLst>
              <a:path w="548639" h="74929">
                <a:moveTo>
                  <a:pt x="548639" y="0"/>
                </a:moveTo>
                <a:lnTo>
                  <a:pt x="37084" y="0"/>
                </a:lnTo>
                <a:lnTo>
                  <a:pt x="22985" y="2922"/>
                </a:lnTo>
                <a:lnTo>
                  <a:pt x="11160" y="10906"/>
                </a:lnTo>
                <a:lnTo>
                  <a:pt x="3026" y="22770"/>
                </a:lnTo>
                <a:lnTo>
                  <a:pt x="0" y="37337"/>
                </a:lnTo>
                <a:lnTo>
                  <a:pt x="2901" y="51530"/>
                </a:lnTo>
                <a:lnTo>
                  <a:pt x="10826" y="63436"/>
                </a:lnTo>
                <a:lnTo>
                  <a:pt x="22609" y="71627"/>
                </a:lnTo>
                <a:lnTo>
                  <a:pt x="37084" y="74675"/>
                </a:lnTo>
                <a:lnTo>
                  <a:pt x="548639" y="74040"/>
                </a:lnTo>
                <a:lnTo>
                  <a:pt x="548639" y="0"/>
                </a:lnTo>
                <a:close/>
              </a:path>
            </a:pathLst>
          </a:custGeom>
          <a:solidFill>
            <a:srgbClr val="EC24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0" y="2179320"/>
            <a:ext cx="4146041" cy="25092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2074164"/>
            <a:ext cx="12192000" cy="2564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00351" y="2743276"/>
            <a:ext cx="8591296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FF000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52525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52525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8469" y="1112977"/>
            <a:ext cx="3327400" cy="417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56C3A7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17464" y="3617620"/>
            <a:ext cx="5639435" cy="2032000"/>
          </a:xfrm>
          <a:custGeom>
            <a:avLst/>
            <a:gdLst/>
            <a:ahLst/>
            <a:cxnLst/>
            <a:rect l="l" t="t" r="r" b="b"/>
            <a:pathLst>
              <a:path w="5639435" h="2032000">
                <a:moveTo>
                  <a:pt x="2793192" y="1003300"/>
                </a:moveTo>
                <a:lnTo>
                  <a:pt x="2644863" y="1003300"/>
                </a:lnTo>
                <a:lnTo>
                  <a:pt x="2725302" y="1028700"/>
                </a:lnTo>
                <a:lnTo>
                  <a:pt x="2772218" y="1041400"/>
                </a:lnTo>
                <a:lnTo>
                  <a:pt x="2817353" y="1066800"/>
                </a:lnTo>
                <a:lnTo>
                  <a:pt x="2860881" y="1079500"/>
                </a:lnTo>
                <a:lnTo>
                  <a:pt x="2902975" y="1104900"/>
                </a:lnTo>
                <a:lnTo>
                  <a:pt x="2943807" y="1143000"/>
                </a:lnTo>
                <a:lnTo>
                  <a:pt x="2983549" y="1168400"/>
                </a:lnTo>
                <a:lnTo>
                  <a:pt x="3022374" y="1193800"/>
                </a:lnTo>
                <a:lnTo>
                  <a:pt x="3060455" y="1231900"/>
                </a:lnTo>
                <a:lnTo>
                  <a:pt x="3099763" y="1270000"/>
                </a:lnTo>
                <a:lnTo>
                  <a:pt x="3138050" y="1295400"/>
                </a:lnTo>
                <a:lnTo>
                  <a:pt x="3175497" y="1333500"/>
                </a:lnTo>
                <a:lnTo>
                  <a:pt x="3212286" y="1371600"/>
                </a:lnTo>
                <a:lnTo>
                  <a:pt x="3392675" y="1562100"/>
                </a:lnTo>
                <a:lnTo>
                  <a:pt x="3429308" y="1600200"/>
                </a:lnTo>
                <a:lnTo>
                  <a:pt x="3466547" y="1638300"/>
                </a:lnTo>
                <a:lnTo>
                  <a:pt x="3504574" y="1676400"/>
                </a:lnTo>
                <a:lnTo>
                  <a:pt x="3539124" y="1701800"/>
                </a:lnTo>
                <a:lnTo>
                  <a:pt x="3577277" y="1739900"/>
                </a:lnTo>
                <a:lnTo>
                  <a:pt x="3618227" y="1778000"/>
                </a:lnTo>
                <a:lnTo>
                  <a:pt x="3661170" y="1816100"/>
                </a:lnTo>
                <a:lnTo>
                  <a:pt x="3793899" y="1930400"/>
                </a:lnTo>
                <a:lnTo>
                  <a:pt x="3836759" y="1968500"/>
                </a:lnTo>
                <a:lnTo>
                  <a:pt x="3877585" y="1993900"/>
                </a:lnTo>
                <a:lnTo>
                  <a:pt x="3915572" y="2019300"/>
                </a:lnTo>
                <a:lnTo>
                  <a:pt x="3949915" y="2032000"/>
                </a:lnTo>
                <a:lnTo>
                  <a:pt x="4056341" y="2032000"/>
                </a:lnTo>
                <a:lnTo>
                  <a:pt x="4086946" y="2006600"/>
                </a:lnTo>
                <a:lnTo>
                  <a:pt x="4099671" y="1993900"/>
                </a:lnTo>
                <a:lnTo>
                  <a:pt x="3965501" y="1993900"/>
                </a:lnTo>
                <a:lnTo>
                  <a:pt x="3922023" y="1981200"/>
                </a:lnTo>
                <a:lnTo>
                  <a:pt x="3903384" y="1968500"/>
                </a:lnTo>
                <a:lnTo>
                  <a:pt x="3874153" y="1943100"/>
                </a:lnTo>
                <a:lnTo>
                  <a:pt x="3836542" y="1905000"/>
                </a:lnTo>
                <a:lnTo>
                  <a:pt x="3792765" y="1866900"/>
                </a:lnTo>
                <a:lnTo>
                  <a:pt x="3745036" y="1828800"/>
                </a:lnTo>
                <a:lnTo>
                  <a:pt x="3695566" y="1778000"/>
                </a:lnTo>
                <a:lnTo>
                  <a:pt x="3646570" y="1739900"/>
                </a:lnTo>
                <a:lnTo>
                  <a:pt x="3600261" y="1701800"/>
                </a:lnTo>
                <a:lnTo>
                  <a:pt x="3558853" y="1663700"/>
                </a:lnTo>
                <a:lnTo>
                  <a:pt x="3524557" y="1625600"/>
                </a:lnTo>
                <a:lnTo>
                  <a:pt x="3499588" y="1600200"/>
                </a:lnTo>
                <a:lnTo>
                  <a:pt x="3486159" y="1587500"/>
                </a:lnTo>
                <a:lnTo>
                  <a:pt x="3473390" y="1574800"/>
                </a:lnTo>
                <a:lnTo>
                  <a:pt x="3450219" y="1549400"/>
                </a:lnTo>
                <a:lnTo>
                  <a:pt x="3418488" y="1524000"/>
                </a:lnTo>
                <a:lnTo>
                  <a:pt x="3380039" y="1485900"/>
                </a:lnTo>
                <a:lnTo>
                  <a:pt x="3336714" y="1435100"/>
                </a:lnTo>
                <a:lnTo>
                  <a:pt x="3290357" y="1397000"/>
                </a:lnTo>
                <a:lnTo>
                  <a:pt x="3242809" y="1346200"/>
                </a:lnTo>
                <a:lnTo>
                  <a:pt x="3195912" y="1295400"/>
                </a:lnTo>
                <a:lnTo>
                  <a:pt x="3151510" y="1257300"/>
                </a:lnTo>
                <a:lnTo>
                  <a:pt x="3111444" y="1219200"/>
                </a:lnTo>
                <a:lnTo>
                  <a:pt x="3077558" y="1181100"/>
                </a:lnTo>
                <a:lnTo>
                  <a:pt x="3051692" y="1168400"/>
                </a:lnTo>
                <a:lnTo>
                  <a:pt x="3014745" y="1130300"/>
                </a:lnTo>
                <a:lnTo>
                  <a:pt x="2977046" y="1104900"/>
                </a:lnTo>
                <a:lnTo>
                  <a:pt x="2938422" y="1079500"/>
                </a:lnTo>
                <a:lnTo>
                  <a:pt x="2898695" y="1054100"/>
                </a:lnTo>
                <a:lnTo>
                  <a:pt x="2857691" y="1028700"/>
                </a:lnTo>
                <a:lnTo>
                  <a:pt x="2815234" y="1016000"/>
                </a:lnTo>
                <a:lnTo>
                  <a:pt x="2793192" y="1003300"/>
                </a:lnTo>
                <a:close/>
              </a:path>
              <a:path w="5639435" h="2032000">
                <a:moveTo>
                  <a:pt x="4682245" y="1409700"/>
                </a:moveTo>
                <a:lnTo>
                  <a:pt x="4522717" y="1409700"/>
                </a:lnTo>
                <a:lnTo>
                  <a:pt x="4368047" y="1447800"/>
                </a:lnTo>
                <a:lnTo>
                  <a:pt x="4322573" y="1473200"/>
                </a:lnTo>
                <a:lnTo>
                  <a:pt x="4281719" y="1498600"/>
                </a:lnTo>
                <a:lnTo>
                  <a:pt x="4246246" y="1536700"/>
                </a:lnTo>
                <a:lnTo>
                  <a:pt x="4216917" y="1574800"/>
                </a:lnTo>
                <a:lnTo>
                  <a:pt x="4200464" y="1612900"/>
                </a:lnTo>
                <a:lnTo>
                  <a:pt x="4181403" y="1663700"/>
                </a:lnTo>
                <a:lnTo>
                  <a:pt x="4160885" y="1714500"/>
                </a:lnTo>
                <a:lnTo>
                  <a:pt x="4140066" y="1778000"/>
                </a:lnTo>
                <a:lnTo>
                  <a:pt x="4120098" y="1841500"/>
                </a:lnTo>
                <a:lnTo>
                  <a:pt x="4102135" y="1892300"/>
                </a:lnTo>
                <a:lnTo>
                  <a:pt x="4087330" y="1930400"/>
                </a:lnTo>
                <a:lnTo>
                  <a:pt x="4076836" y="1943100"/>
                </a:lnTo>
                <a:lnTo>
                  <a:pt x="4042931" y="1981200"/>
                </a:lnTo>
                <a:lnTo>
                  <a:pt x="4005811" y="1993900"/>
                </a:lnTo>
                <a:lnTo>
                  <a:pt x="4099671" y="1993900"/>
                </a:lnTo>
                <a:lnTo>
                  <a:pt x="4112396" y="1981200"/>
                </a:lnTo>
                <a:lnTo>
                  <a:pt x="4128230" y="1943100"/>
                </a:lnTo>
                <a:lnTo>
                  <a:pt x="4146476" y="1892300"/>
                </a:lnTo>
                <a:lnTo>
                  <a:pt x="4166034" y="1841500"/>
                </a:lnTo>
                <a:lnTo>
                  <a:pt x="4185800" y="1778000"/>
                </a:lnTo>
                <a:lnTo>
                  <a:pt x="4204673" y="1714500"/>
                </a:lnTo>
                <a:lnTo>
                  <a:pt x="4221551" y="1663700"/>
                </a:lnTo>
                <a:lnTo>
                  <a:pt x="4235332" y="1638300"/>
                </a:lnTo>
                <a:lnTo>
                  <a:pt x="4261159" y="1587500"/>
                </a:lnTo>
                <a:lnTo>
                  <a:pt x="4290997" y="1562100"/>
                </a:lnTo>
                <a:lnTo>
                  <a:pt x="4324733" y="1524000"/>
                </a:lnTo>
                <a:lnTo>
                  <a:pt x="4362256" y="1498600"/>
                </a:lnTo>
                <a:lnTo>
                  <a:pt x="4403457" y="1485900"/>
                </a:lnTo>
                <a:lnTo>
                  <a:pt x="4448223" y="1473200"/>
                </a:lnTo>
                <a:lnTo>
                  <a:pt x="4496444" y="1460500"/>
                </a:lnTo>
                <a:lnTo>
                  <a:pt x="4547388" y="1460500"/>
                </a:lnTo>
                <a:lnTo>
                  <a:pt x="4598033" y="1447800"/>
                </a:lnTo>
                <a:lnTo>
                  <a:pt x="4871991" y="1447800"/>
                </a:lnTo>
                <a:lnTo>
                  <a:pt x="4820002" y="1435100"/>
                </a:lnTo>
                <a:lnTo>
                  <a:pt x="4773972" y="1435100"/>
                </a:lnTo>
                <a:lnTo>
                  <a:pt x="4734963" y="1422400"/>
                </a:lnTo>
                <a:lnTo>
                  <a:pt x="4704033" y="1422400"/>
                </a:lnTo>
                <a:lnTo>
                  <a:pt x="4682245" y="1409700"/>
                </a:lnTo>
                <a:close/>
              </a:path>
              <a:path w="5639435" h="2032000">
                <a:moveTo>
                  <a:pt x="1534679" y="1282700"/>
                </a:moveTo>
                <a:lnTo>
                  <a:pt x="1478797" y="1282700"/>
                </a:lnTo>
                <a:lnTo>
                  <a:pt x="1492911" y="1295400"/>
                </a:lnTo>
                <a:lnTo>
                  <a:pt x="1523100" y="1320800"/>
                </a:lnTo>
                <a:lnTo>
                  <a:pt x="1565486" y="1346200"/>
                </a:lnTo>
                <a:lnTo>
                  <a:pt x="1616192" y="1384300"/>
                </a:lnTo>
                <a:lnTo>
                  <a:pt x="1727049" y="1460500"/>
                </a:lnTo>
                <a:lnTo>
                  <a:pt x="1779445" y="1498600"/>
                </a:lnTo>
                <a:lnTo>
                  <a:pt x="1824648" y="1524000"/>
                </a:lnTo>
                <a:lnTo>
                  <a:pt x="1858781" y="1549400"/>
                </a:lnTo>
                <a:lnTo>
                  <a:pt x="1902605" y="1574800"/>
                </a:lnTo>
                <a:lnTo>
                  <a:pt x="1947155" y="1587500"/>
                </a:lnTo>
                <a:lnTo>
                  <a:pt x="1992576" y="1612900"/>
                </a:lnTo>
                <a:lnTo>
                  <a:pt x="2086619" y="1638300"/>
                </a:lnTo>
                <a:lnTo>
                  <a:pt x="2142834" y="1651000"/>
                </a:lnTo>
                <a:lnTo>
                  <a:pt x="2194490" y="1638300"/>
                </a:lnTo>
                <a:lnTo>
                  <a:pt x="2236691" y="1625600"/>
                </a:lnTo>
                <a:lnTo>
                  <a:pt x="2255261" y="1600200"/>
                </a:lnTo>
                <a:lnTo>
                  <a:pt x="2107447" y="1600200"/>
                </a:lnTo>
                <a:lnTo>
                  <a:pt x="2012142" y="1574800"/>
                </a:lnTo>
                <a:lnTo>
                  <a:pt x="1966685" y="1549400"/>
                </a:lnTo>
                <a:lnTo>
                  <a:pt x="1922356" y="1536700"/>
                </a:lnTo>
                <a:lnTo>
                  <a:pt x="1793630" y="1460500"/>
                </a:lnTo>
                <a:lnTo>
                  <a:pt x="1765750" y="1435100"/>
                </a:lnTo>
                <a:lnTo>
                  <a:pt x="1723770" y="1409700"/>
                </a:lnTo>
                <a:lnTo>
                  <a:pt x="1673682" y="1371600"/>
                </a:lnTo>
                <a:lnTo>
                  <a:pt x="1621476" y="1333500"/>
                </a:lnTo>
                <a:lnTo>
                  <a:pt x="1573144" y="1308100"/>
                </a:lnTo>
                <a:lnTo>
                  <a:pt x="1534679" y="1282700"/>
                </a:lnTo>
                <a:close/>
              </a:path>
              <a:path w="5639435" h="2032000">
                <a:moveTo>
                  <a:pt x="4871991" y="1447800"/>
                </a:moveTo>
                <a:lnTo>
                  <a:pt x="4598033" y="1447800"/>
                </a:lnTo>
                <a:lnTo>
                  <a:pt x="4648420" y="1460500"/>
                </a:lnTo>
                <a:lnTo>
                  <a:pt x="4698591" y="1460500"/>
                </a:lnTo>
                <a:lnTo>
                  <a:pt x="4748589" y="1473200"/>
                </a:lnTo>
                <a:lnTo>
                  <a:pt x="4798456" y="1473200"/>
                </a:lnTo>
                <a:lnTo>
                  <a:pt x="4848234" y="1485900"/>
                </a:lnTo>
                <a:lnTo>
                  <a:pt x="5163465" y="1562100"/>
                </a:lnTo>
                <a:lnTo>
                  <a:pt x="5345498" y="1600200"/>
                </a:lnTo>
                <a:lnTo>
                  <a:pt x="5455111" y="1625600"/>
                </a:lnTo>
                <a:lnTo>
                  <a:pt x="5502994" y="1625600"/>
                </a:lnTo>
                <a:lnTo>
                  <a:pt x="5544750" y="1638300"/>
                </a:lnTo>
                <a:lnTo>
                  <a:pt x="5579246" y="1651000"/>
                </a:lnTo>
                <a:lnTo>
                  <a:pt x="5632733" y="1651000"/>
                </a:lnTo>
                <a:lnTo>
                  <a:pt x="5639095" y="1638300"/>
                </a:lnTo>
                <a:lnTo>
                  <a:pt x="5639313" y="1625600"/>
                </a:lnTo>
                <a:lnTo>
                  <a:pt x="5631697" y="1612900"/>
                </a:lnTo>
                <a:lnTo>
                  <a:pt x="5607629" y="1612900"/>
                </a:lnTo>
                <a:lnTo>
                  <a:pt x="5375184" y="1562100"/>
                </a:lnTo>
                <a:lnTo>
                  <a:pt x="5313698" y="1536700"/>
                </a:lnTo>
                <a:lnTo>
                  <a:pt x="4989606" y="1473200"/>
                </a:lnTo>
                <a:lnTo>
                  <a:pt x="4928879" y="1460500"/>
                </a:lnTo>
                <a:lnTo>
                  <a:pt x="4871991" y="1447800"/>
                </a:lnTo>
                <a:close/>
              </a:path>
              <a:path w="5639435" h="2032000">
                <a:moveTo>
                  <a:pt x="2662482" y="965200"/>
                </a:moveTo>
                <a:lnTo>
                  <a:pt x="2544581" y="965200"/>
                </a:lnTo>
                <a:lnTo>
                  <a:pt x="2502139" y="977900"/>
                </a:lnTo>
                <a:lnTo>
                  <a:pt x="2464984" y="1003300"/>
                </a:lnTo>
                <a:lnTo>
                  <a:pt x="2433210" y="1028700"/>
                </a:lnTo>
                <a:lnTo>
                  <a:pt x="2390103" y="1079500"/>
                </a:lnTo>
                <a:lnTo>
                  <a:pt x="2365305" y="1117600"/>
                </a:lnTo>
                <a:lnTo>
                  <a:pt x="2339815" y="1168400"/>
                </a:lnTo>
                <a:lnTo>
                  <a:pt x="2320934" y="1219200"/>
                </a:lnTo>
                <a:lnTo>
                  <a:pt x="2309657" y="1270000"/>
                </a:lnTo>
                <a:lnTo>
                  <a:pt x="2297385" y="1320800"/>
                </a:lnTo>
                <a:lnTo>
                  <a:pt x="2284288" y="1371600"/>
                </a:lnTo>
                <a:lnTo>
                  <a:pt x="2270538" y="1435100"/>
                </a:lnTo>
                <a:lnTo>
                  <a:pt x="2256307" y="1485900"/>
                </a:lnTo>
                <a:lnTo>
                  <a:pt x="2241764" y="1524000"/>
                </a:lnTo>
                <a:lnTo>
                  <a:pt x="2227081" y="1562100"/>
                </a:lnTo>
                <a:lnTo>
                  <a:pt x="2202155" y="1587500"/>
                </a:lnTo>
                <a:lnTo>
                  <a:pt x="2172455" y="1600200"/>
                </a:lnTo>
                <a:lnTo>
                  <a:pt x="2255261" y="1600200"/>
                </a:lnTo>
                <a:lnTo>
                  <a:pt x="2264546" y="1587500"/>
                </a:lnTo>
                <a:lnTo>
                  <a:pt x="2280054" y="1536700"/>
                </a:lnTo>
                <a:lnTo>
                  <a:pt x="2293550" y="1498600"/>
                </a:lnTo>
                <a:lnTo>
                  <a:pt x="2305498" y="1460500"/>
                </a:lnTo>
                <a:lnTo>
                  <a:pt x="2316362" y="1409700"/>
                </a:lnTo>
                <a:lnTo>
                  <a:pt x="2329149" y="1358900"/>
                </a:lnTo>
                <a:lnTo>
                  <a:pt x="2342248" y="1308100"/>
                </a:lnTo>
                <a:lnTo>
                  <a:pt x="2356852" y="1257300"/>
                </a:lnTo>
                <a:lnTo>
                  <a:pt x="2374156" y="1206500"/>
                </a:lnTo>
                <a:lnTo>
                  <a:pt x="2395356" y="1155700"/>
                </a:lnTo>
                <a:lnTo>
                  <a:pt x="2417945" y="1104900"/>
                </a:lnTo>
                <a:lnTo>
                  <a:pt x="2444849" y="1079500"/>
                </a:lnTo>
                <a:lnTo>
                  <a:pt x="2477186" y="1041400"/>
                </a:lnTo>
                <a:lnTo>
                  <a:pt x="2516069" y="1016000"/>
                </a:lnTo>
                <a:lnTo>
                  <a:pt x="2562615" y="1003300"/>
                </a:lnTo>
                <a:lnTo>
                  <a:pt x="2793192" y="1003300"/>
                </a:lnTo>
                <a:lnTo>
                  <a:pt x="2748951" y="977900"/>
                </a:lnTo>
                <a:lnTo>
                  <a:pt x="2711496" y="977900"/>
                </a:lnTo>
                <a:lnTo>
                  <a:pt x="2662482" y="965200"/>
                </a:lnTo>
                <a:close/>
              </a:path>
              <a:path w="5639435" h="2032000">
                <a:moveTo>
                  <a:pt x="763213" y="0"/>
                </a:moveTo>
                <a:lnTo>
                  <a:pt x="551176" y="0"/>
                </a:lnTo>
                <a:lnTo>
                  <a:pt x="483861" y="12700"/>
                </a:lnTo>
                <a:lnTo>
                  <a:pt x="422251" y="25400"/>
                </a:lnTo>
                <a:lnTo>
                  <a:pt x="366096" y="38100"/>
                </a:lnTo>
                <a:lnTo>
                  <a:pt x="315145" y="63500"/>
                </a:lnTo>
                <a:lnTo>
                  <a:pt x="269147" y="76200"/>
                </a:lnTo>
                <a:lnTo>
                  <a:pt x="227850" y="101600"/>
                </a:lnTo>
                <a:lnTo>
                  <a:pt x="191005" y="127000"/>
                </a:lnTo>
                <a:lnTo>
                  <a:pt x="158360" y="139700"/>
                </a:lnTo>
                <a:lnTo>
                  <a:pt x="129663" y="165100"/>
                </a:lnTo>
                <a:lnTo>
                  <a:pt x="117575" y="190500"/>
                </a:lnTo>
                <a:lnTo>
                  <a:pt x="90090" y="228600"/>
                </a:lnTo>
                <a:lnTo>
                  <a:pt x="56215" y="266700"/>
                </a:lnTo>
                <a:lnTo>
                  <a:pt x="24959" y="330200"/>
                </a:lnTo>
                <a:lnTo>
                  <a:pt x="5330" y="368300"/>
                </a:lnTo>
                <a:lnTo>
                  <a:pt x="0" y="406400"/>
                </a:lnTo>
                <a:lnTo>
                  <a:pt x="4289" y="457200"/>
                </a:lnTo>
                <a:lnTo>
                  <a:pt x="17418" y="495300"/>
                </a:lnTo>
                <a:lnTo>
                  <a:pt x="38604" y="558800"/>
                </a:lnTo>
                <a:lnTo>
                  <a:pt x="60208" y="596900"/>
                </a:lnTo>
                <a:lnTo>
                  <a:pt x="83323" y="647700"/>
                </a:lnTo>
                <a:lnTo>
                  <a:pt x="109456" y="698500"/>
                </a:lnTo>
                <a:lnTo>
                  <a:pt x="140114" y="736600"/>
                </a:lnTo>
                <a:lnTo>
                  <a:pt x="176806" y="774700"/>
                </a:lnTo>
                <a:lnTo>
                  <a:pt x="213494" y="800100"/>
                </a:lnTo>
                <a:lnTo>
                  <a:pt x="250806" y="838200"/>
                </a:lnTo>
                <a:lnTo>
                  <a:pt x="326675" y="889000"/>
                </a:lnTo>
                <a:lnTo>
                  <a:pt x="364918" y="927100"/>
                </a:lnTo>
                <a:lnTo>
                  <a:pt x="403488" y="952500"/>
                </a:lnTo>
                <a:lnTo>
                  <a:pt x="440878" y="990600"/>
                </a:lnTo>
                <a:lnTo>
                  <a:pt x="477119" y="1016000"/>
                </a:lnTo>
                <a:lnTo>
                  <a:pt x="512244" y="1054100"/>
                </a:lnTo>
                <a:lnTo>
                  <a:pt x="546286" y="1092200"/>
                </a:lnTo>
                <a:lnTo>
                  <a:pt x="579277" y="1130300"/>
                </a:lnTo>
                <a:lnTo>
                  <a:pt x="611249" y="1168400"/>
                </a:lnTo>
                <a:lnTo>
                  <a:pt x="642235" y="1206500"/>
                </a:lnTo>
                <a:lnTo>
                  <a:pt x="676350" y="1244600"/>
                </a:lnTo>
                <a:lnTo>
                  <a:pt x="712128" y="1282700"/>
                </a:lnTo>
                <a:lnTo>
                  <a:pt x="749476" y="1320800"/>
                </a:lnTo>
                <a:lnTo>
                  <a:pt x="788298" y="1358900"/>
                </a:lnTo>
                <a:lnTo>
                  <a:pt x="825952" y="1384300"/>
                </a:lnTo>
                <a:lnTo>
                  <a:pt x="865839" y="1409700"/>
                </a:lnTo>
                <a:lnTo>
                  <a:pt x="907884" y="1422400"/>
                </a:lnTo>
                <a:lnTo>
                  <a:pt x="952015" y="1435100"/>
                </a:lnTo>
                <a:lnTo>
                  <a:pt x="1092911" y="1435100"/>
                </a:lnTo>
                <a:lnTo>
                  <a:pt x="1138762" y="1422400"/>
                </a:lnTo>
                <a:lnTo>
                  <a:pt x="1183871" y="1422400"/>
                </a:lnTo>
                <a:lnTo>
                  <a:pt x="1228325" y="1409700"/>
                </a:lnTo>
                <a:lnTo>
                  <a:pt x="1272207" y="1384300"/>
                </a:lnTo>
                <a:lnTo>
                  <a:pt x="1315602" y="1371600"/>
                </a:lnTo>
                <a:lnTo>
                  <a:pt x="1354246" y="1358900"/>
                </a:lnTo>
                <a:lnTo>
                  <a:pt x="1441725" y="1308100"/>
                </a:lnTo>
                <a:lnTo>
                  <a:pt x="1478797" y="1282700"/>
                </a:lnTo>
                <a:lnTo>
                  <a:pt x="1534679" y="1282700"/>
                </a:lnTo>
                <a:lnTo>
                  <a:pt x="1512071" y="1257300"/>
                </a:lnTo>
                <a:lnTo>
                  <a:pt x="1532376" y="1244600"/>
                </a:lnTo>
                <a:lnTo>
                  <a:pt x="1569230" y="1219200"/>
                </a:lnTo>
                <a:lnTo>
                  <a:pt x="1615687" y="1193800"/>
                </a:lnTo>
                <a:lnTo>
                  <a:pt x="1664800" y="1155700"/>
                </a:lnTo>
                <a:lnTo>
                  <a:pt x="1709624" y="1117600"/>
                </a:lnTo>
                <a:lnTo>
                  <a:pt x="1743211" y="1079500"/>
                </a:lnTo>
                <a:lnTo>
                  <a:pt x="1765944" y="1041400"/>
                </a:lnTo>
                <a:lnTo>
                  <a:pt x="1779180" y="1003300"/>
                </a:lnTo>
                <a:lnTo>
                  <a:pt x="1785248" y="977900"/>
                </a:lnTo>
                <a:lnTo>
                  <a:pt x="1784172" y="952500"/>
                </a:lnTo>
                <a:lnTo>
                  <a:pt x="1779406" y="901700"/>
                </a:lnTo>
                <a:lnTo>
                  <a:pt x="1771782" y="850900"/>
                </a:lnTo>
                <a:lnTo>
                  <a:pt x="1762134" y="825500"/>
                </a:lnTo>
                <a:lnTo>
                  <a:pt x="1753625" y="800100"/>
                </a:lnTo>
                <a:lnTo>
                  <a:pt x="1747307" y="787400"/>
                </a:lnTo>
                <a:lnTo>
                  <a:pt x="1741703" y="774700"/>
                </a:lnTo>
                <a:lnTo>
                  <a:pt x="1735337" y="762000"/>
                </a:lnTo>
                <a:lnTo>
                  <a:pt x="1713813" y="736600"/>
                </a:lnTo>
                <a:lnTo>
                  <a:pt x="1677903" y="685800"/>
                </a:lnTo>
                <a:lnTo>
                  <a:pt x="1636536" y="635000"/>
                </a:lnTo>
                <a:lnTo>
                  <a:pt x="1598644" y="584200"/>
                </a:lnTo>
                <a:lnTo>
                  <a:pt x="1573158" y="546100"/>
                </a:lnTo>
                <a:lnTo>
                  <a:pt x="1557477" y="533400"/>
                </a:lnTo>
                <a:lnTo>
                  <a:pt x="1526926" y="508000"/>
                </a:lnTo>
                <a:lnTo>
                  <a:pt x="1485801" y="469900"/>
                </a:lnTo>
                <a:lnTo>
                  <a:pt x="1438394" y="419100"/>
                </a:lnTo>
                <a:lnTo>
                  <a:pt x="1389001" y="368300"/>
                </a:lnTo>
                <a:lnTo>
                  <a:pt x="1341915" y="330200"/>
                </a:lnTo>
                <a:lnTo>
                  <a:pt x="1301429" y="292100"/>
                </a:lnTo>
                <a:lnTo>
                  <a:pt x="1271838" y="266700"/>
                </a:lnTo>
                <a:lnTo>
                  <a:pt x="1257436" y="254000"/>
                </a:lnTo>
                <a:lnTo>
                  <a:pt x="1221692" y="215900"/>
                </a:lnTo>
                <a:lnTo>
                  <a:pt x="1185098" y="190500"/>
                </a:lnTo>
                <a:lnTo>
                  <a:pt x="1147502" y="165100"/>
                </a:lnTo>
                <a:lnTo>
                  <a:pt x="1108752" y="127000"/>
                </a:lnTo>
                <a:lnTo>
                  <a:pt x="1068697" y="101600"/>
                </a:lnTo>
                <a:lnTo>
                  <a:pt x="1027185" y="88900"/>
                </a:lnTo>
                <a:lnTo>
                  <a:pt x="995205" y="63500"/>
                </a:lnTo>
                <a:lnTo>
                  <a:pt x="944231" y="50800"/>
                </a:lnTo>
                <a:lnTo>
                  <a:pt x="882850" y="38100"/>
                </a:lnTo>
                <a:lnTo>
                  <a:pt x="819648" y="12700"/>
                </a:lnTo>
                <a:lnTo>
                  <a:pt x="763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15048" y="3593587"/>
            <a:ext cx="1354455" cy="745490"/>
          </a:xfrm>
          <a:custGeom>
            <a:avLst/>
            <a:gdLst/>
            <a:ahLst/>
            <a:cxnLst/>
            <a:rect l="l" t="t" r="r" b="b"/>
            <a:pathLst>
              <a:path w="1354455" h="745489">
                <a:moveTo>
                  <a:pt x="670066" y="0"/>
                </a:moveTo>
                <a:lnTo>
                  <a:pt x="633880" y="465"/>
                </a:lnTo>
                <a:lnTo>
                  <a:pt x="610034" y="1399"/>
                </a:lnTo>
                <a:lnTo>
                  <a:pt x="600670" y="1403"/>
                </a:lnTo>
                <a:lnTo>
                  <a:pt x="517943" y="9650"/>
                </a:lnTo>
                <a:lnTo>
                  <a:pt x="443115" y="22453"/>
                </a:lnTo>
                <a:lnTo>
                  <a:pt x="375808" y="39242"/>
                </a:lnTo>
                <a:lnTo>
                  <a:pt x="315629" y="59446"/>
                </a:lnTo>
                <a:lnTo>
                  <a:pt x="262187" y="82499"/>
                </a:lnTo>
                <a:lnTo>
                  <a:pt x="215090" y="107829"/>
                </a:lnTo>
                <a:lnTo>
                  <a:pt x="173946" y="134870"/>
                </a:lnTo>
                <a:lnTo>
                  <a:pt x="138362" y="163051"/>
                </a:lnTo>
                <a:lnTo>
                  <a:pt x="107949" y="191804"/>
                </a:lnTo>
                <a:lnTo>
                  <a:pt x="82312" y="220560"/>
                </a:lnTo>
                <a:lnTo>
                  <a:pt x="43802" y="275805"/>
                </a:lnTo>
                <a:lnTo>
                  <a:pt x="19698" y="324235"/>
                </a:lnTo>
                <a:lnTo>
                  <a:pt x="6865" y="361299"/>
                </a:lnTo>
                <a:lnTo>
                  <a:pt x="1152" y="409119"/>
                </a:lnTo>
                <a:lnTo>
                  <a:pt x="0" y="448568"/>
                </a:lnTo>
                <a:lnTo>
                  <a:pt x="1040" y="456873"/>
                </a:lnTo>
                <a:lnTo>
                  <a:pt x="4160" y="462618"/>
                </a:lnTo>
                <a:lnTo>
                  <a:pt x="9360" y="466195"/>
                </a:lnTo>
                <a:lnTo>
                  <a:pt x="16636" y="467999"/>
                </a:lnTo>
                <a:lnTo>
                  <a:pt x="40019" y="472786"/>
                </a:lnTo>
                <a:lnTo>
                  <a:pt x="74326" y="482477"/>
                </a:lnTo>
                <a:lnTo>
                  <a:pt x="113663" y="495217"/>
                </a:lnTo>
                <a:lnTo>
                  <a:pt x="152133" y="509147"/>
                </a:lnTo>
                <a:lnTo>
                  <a:pt x="197509" y="527850"/>
                </a:lnTo>
                <a:lnTo>
                  <a:pt x="241343" y="548712"/>
                </a:lnTo>
                <a:lnTo>
                  <a:pt x="283562" y="571865"/>
                </a:lnTo>
                <a:lnTo>
                  <a:pt x="324096" y="597444"/>
                </a:lnTo>
                <a:lnTo>
                  <a:pt x="362874" y="625583"/>
                </a:lnTo>
                <a:lnTo>
                  <a:pt x="399826" y="656416"/>
                </a:lnTo>
                <a:lnTo>
                  <a:pt x="434882" y="690076"/>
                </a:lnTo>
                <a:lnTo>
                  <a:pt x="467969" y="726698"/>
                </a:lnTo>
                <a:lnTo>
                  <a:pt x="473049" y="732667"/>
                </a:lnTo>
                <a:lnTo>
                  <a:pt x="484606" y="745113"/>
                </a:lnTo>
                <a:lnTo>
                  <a:pt x="498639" y="736532"/>
                </a:lnTo>
                <a:lnTo>
                  <a:pt x="843343" y="509812"/>
                </a:lnTo>
                <a:lnTo>
                  <a:pt x="859167" y="499876"/>
                </a:lnTo>
                <a:lnTo>
                  <a:pt x="869567" y="492109"/>
                </a:lnTo>
                <a:lnTo>
                  <a:pt x="873883" y="485366"/>
                </a:lnTo>
                <a:lnTo>
                  <a:pt x="873508" y="477338"/>
                </a:lnTo>
                <a:lnTo>
                  <a:pt x="869835" y="465713"/>
                </a:lnTo>
                <a:lnTo>
                  <a:pt x="863672" y="445054"/>
                </a:lnTo>
                <a:lnTo>
                  <a:pt x="859770" y="423978"/>
                </a:lnTo>
                <a:lnTo>
                  <a:pt x="859155" y="402402"/>
                </a:lnTo>
                <a:lnTo>
                  <a:pt x="862850" y="380242"/>
                </a:lnTo>
                <a:lnTo>
                  <a:pt x="896015" y="343970"/>
                </a:lnTo>
                <a:lnTo>
                  <a:pt x="946396" y="332208"/>
                </a:lnTo>
                <a:lnTo>
                  <a:pt x="1341474" y="332208"/>
                </a:lnTo>
                <a:lnTo>
                  <a:pt x="1336979" y="328083"/>
                </a:lnTo>
                <a:lnTo>
                  <a:pt x="1271395" y="268818"/>
                </a:lnTo>
                <a:lnTo>
                  <a:pt x="1220171" y="223191"/>
                </a:lnTo>
                <a:lnTo>
                  <a:pt x="1183577" y="192494"/>
                </a:lnTo>
                <a:lnTo>
                  <a:pt x="1145981" y="163152"/>
                </a:lnTo>
                <a:lnTo>
                  <a:pt x="1107231" y="135386"/>
                </a:lnTo>
                <a:lnTo>
                  <a:pt x="1067176" y="109420"/>
                </a:lnTo>
                <a:lnTo>
                  <a:pt x="1025664" y="85475"/>
                </a:lnTo>
                <a:lnTo>
                  <a:pt x="960686" y="53718"/>
                </a:lnTo>
                <a:lnTo>
                  <a:pt x="895120" y="30832"/>
                </a:lnTo>
                <a:lnTo>
                  <a:pt x="831119" y="15418"/>
                </a:lnTo>
                <a:lnTo>
                  <a:pt x="770841" y="6075"/>
                </a:lnTo>
                <a:lnTo>
                  <a:pt x="716334" y="1399"/>
                </a:lnTo>
                <a:lnTo>
                  <a:pt x="670066" y="0"/>
                </a:lnTo>
                <a:close/>
              </a:path>
              <a:path w="1354455" h="745489">
                <a:moveTo>
                  <a:pt x="1341474" y="332208"/>
                </a:moveTo>
                <a:lnTo>
                  <a:pt x="946396" y="332208"/>
                </a:lnTo>
                <a:lnTo>
                  <a:pt x="980674" y="337253"/>
                </a:lnTo>
                <a:lnTo>
                  <a:pt x="1013381" y="349917"/>
                </a:lnTo>
                <a:lnTo>
                  <a:pt x="1044587" y="368177"/>
                </a:lnTo>
                <a:lnTo>
                  <a:pt x="1049475" y="372483"/>
                </a:lnTo>
                <a:lnTo>
                  <a:pt x="1054541" y="376813"/>
                </a:lnTo>
                <a:lnTo>
                  <a:pt x="1059964" y="380857"/>
                </a:lnTo>
                <a:lnTo>
                  <a:pt x="1065923" y="384306"/>
                </a:lnTo>
                <a:lnTo>
                  <a:pt x="1076343" y="391525"/>
                </a:lnTo>
                <a:lnTo>
                  <a:pt x="1086704" y="398054"/>
                </a:lnTo>
                <a:lnTo>
                  <a:pt x="1098802" y="401201"/>
                </a:lnTo>
                <a:lnTo>
                  <a:pt x="1114437" y="398276"/>
                </a:lnTo>
                <a:lnTo>
                  <a:pt x="1196118" y="360490"/>
                </a:lnTo>
                <a:lnTo>
                  <a:pt x="1273536" y="344968"/>
                </a:lnTo>
                <a:lnTo>
                  <a:pt x="1331286" y="342448"/>
                </a:lnTo>
                <a:lnTo>
                  <a:pt x="1352632" y="342448"/>
                </a:lnTo>
                <a:lnTo>
                  <a:pt x="1341474" y="332208"/>
                </a:lnTo>
                <a:close/>
              </a:path>
              <a:path w="1354455" h="745489">
                <a:moveTo>
                  <a:pt x="1352632" y="342448"/>
                </a:moveTo>
                <a:lnTo>
                  <a:pt x="1331286" y="342448"/>
                </a:lnTo>
                <a:lnTo>
                  <a:pt x="1353959" y="343666"/>
                </a:lnTo>
                <a:lnTo>
                  <a:pt x="1352632" y="342448"/>
                </a:lnTo>
                <a:close/>
              </a:path>
            </a:pathLst>
          </a:custGeom>
          <a:solidFill>
            <a:srgbClr val="F477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13396" y="3950208"/>
            <a:ext cx="979169" cy="984885"/>
          </a:xfrm>
          <a:custGeom>
            <a:avLst/>
            <a:gdLst/>
            <a:ahLst/>
            <a:cxnLst/>
            <a:rect l="l" t="t" r="r" b="b"/>
            <a:pathLst>
              <a:path w="979169" h="984885">
                <a:moveTo>
                  <a:pt x="416953" y="0"/>
                </a:moveTo>
                <a:lnTo>
                  <a:pt x="397897" y="11596"/>
                </a:lnTo>
                <a:lnTo>
                  <a:pt x="384711" y="28765"/>
                </a:lnTo>
                <a:lnTo>
                  <a:pt x="377930" y="49934"/>
                </a:lnTo>
                <a:lnTo>
                  <a:pt x="378091" y="73533"/>
                </a:lnTo>
                <a:lnTo>
                  <a:pt x="379855" y="83028"/>
                </a:lnTo>
                <a:lnTo>
                  <a:pt x="382298" y="90916"/>
                </a:lnTo>
                <a:lnTo>
                  <a:pt x="385431" y="98303"/>
                </a:lnTo>
                <a:lnTo>
                  <a:pt x="389267" y="106299"/>
                </a:lnTo>
                <a:lnTo>
                  <a:pt x="394107" y="120576"/>
                </a:lnTo>
                <a:lnTo>
                  <a:pt x="393506" y="133175"/>
                </a:lnTo>
                <a:lnTo>
                  <a:pt x="386499" y="144464"/>
                </a:lnTo>
                <a:lnTo>
                  <a:pt x="372122" y="154813"/>
                </a:lnTo>
                <a:lnTo>
                  <a:pt x="336491" y="177532"/>
                </a:lnTo>
                <a:lnTo>
                  <a:pt x="277856" y="217027"/>
                </a:lnTo>
                <a:lnTo>
                  <a:pt x="221746" y="255450"/>
                </a:lnTo>
                <a:lnTo>
                  <a:pt x="193687" y="274955"/>
                </a:lnTo>
                <a:lnTo>
                  <a:pt x="162655" y="295487"/>
                </a:lnTo>
                <a:lnTo>
                  <a:pt x="17919" y="384943"/>
                </a:lnTo>
                <a:lnTo>
                  <a:pt x="0" y="397002"/>
                </a:lnTo>
                <a:lnTo>
                  <a:pt x="30374" y="436461"/>
                </a:lnTo>
                <a:lnTo>
                  <a:pt x="57954" y="476061"/>
                </a:lnTo>
                <a:lnTo>
                  <a:pt x="83937" y="516733"/>
                </a:lnTo>
                <a:lnTo>
                  <a:pt x="109520" y="559411"/>
                </a:lnTo>
                <a:lnTo>
                  <a:pt x="135902" y="605028"/>
                </a:lnTo>
                <a:lnTo>
                  <a:pt x="161086" y="650630"/>
                </a:lnTo>
                <a:lnTo>
                  <a:pt x="187411" y="695342"/>
                </a:lnTo>
                <a:lnTo>
                  <a:pt x="215336" y="738832"/>
                </a:lnTo>
                <a:lnTo>
                  <a:pt x="245318" y="780769"/>
                </a:lnTo>
                <a:lnTo>
                  <a:pt x="277815" y="820822"/>
                </a:lnTo>
                <a:lnTo>
                  <a:pt x="313284" y="858660"/>
                </a:lnTo>
                <a:lnTo>
                  <a:pt x="352183" y="893953"/>
                </a:lnTo>
                <a:lnTo>
                  <a:pt x="372993" y="909220"/>
                </a:lnTo>
                <a:lnTo>
                  <a:pt x="393506" y="924845"/>
                </a:lnTo>
                <a:lnTo>
                  <a:pt x="435876" y="954405"/>
                </a:lnTo>
                <a:lnTo>
                  <a:pt x="471367" y="971426"/>
                </a:lnTo>
                <a:lnTo>
                  <a:pt x="508250" y="981043"/>
                </a:lnTo>
                <a:lnTo>
                  <a:pt x="546158" y="984515"/>
                </a:lnTo>
                <a:lnTo>
                  <a:pt x="584720" y="983107"/>
                </a:lnTo>
                <a:lnTo>
                  <a:pt x="640966" y="974514"/>
                </a:lnTo>
                <a:lnTo>
                  <a:pt x="703860" y="959348"/>
                </a:lnTo>
                <a:lnTo>
                  <a:pt x="769085" y="939952"/>
                </a:lnTo>
                <a:lnTo>
                  <a:pt x="832323" y="918670"/>
                </a:lnTo>
                <a:lnTo>
                  <a:pt x="889256" y="897847"/>
                </a:lnTo>
                <a:lnTo>
                  <a:pt x="935568" y="879826"/>
                </a:lnTo>
                <a:lnTo>
                  <a:pt x="979055" y="861568"/>
                </a:lnTo>
                <a:lnTo>
                  <a:pt x="970112" y="833933"/>
                </a:lnTo>
                <a:lnTo>
                  <a:pt x="957037" y="795750"/>
                </a:lnTo>
                <a:lnTo>
                  <a:pt x="943890" y="760091"/>
                </a:lnTo>
                <a:lnTo>
                  <a:pt x="934732" y="740029"/>
                </a:lnTo>
                <a:lnTo>
                  <a:pt x="421844" y="6925"/>
                </a:lnTo>
                <a:lnTo>
                  <a:pt x="416953" y="0"/>
                </a:lnTo>
                <a:close/>
              </a:path>
            </a:pathLst>
          </a:custGeom>
          <a:solidFill>
            <a:srgbClr val="F477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534922" y="3944365"/>
            <a:ext cx="864235" cy="861060"/>
          </a:xfrm>
          <a:custGeom>
            <a:avLst/>
            <a:gdLst/>
            <a:ahLst/>
            <a:cxnLst/>
            <a:rect l="l" t="t" r="r" b="b"/>
            <a:pathLst>
              <a:path w="864235" h="861060">
                <a:moveTo>
                  <a:pt x="34720" y="422"/>
                </a:moveTo>
                <a:lnTo>
                  <a:pt x="0" y="1396"/>
                </a:lnTo>
                <a:lnTo>
                  <a:pt x="4586" y="7955"/>
                </a:lnTo>
                <a:lnTo>
                  <a:pt x="340130" y="479061"/>
                </a:lnTo>
                <a:lnTo>
                  <a:pt x="417439" y="589298"/>
                </a:lnTo>
                <a:lnTo>
                  <a:pt x="450743" y="637361"/>
                </a:lnTo>
                <a:lnTo>
                  <a:pt x="479122" y="678862"/>
                </a:lnTo>
                <a:lnTo>
                  <a:pt x="501555" y="712408"/>
                </a:lnTo>
                <a:lnTo>
                  <a:pt x="524510" y="750061"/>
                </a:lnTo>
                <a:lnTo>
                  <a:pt x="549433" y="815832"/>
                </a:lnTo>
                <a:lnTo>
                  <a:pt x="558442" y="841234"/>
                </a:lnTo>
                <a:lnTo>
                  <a:pt x="565785" y="860551"/>
                </a:lnTo>
                <a:lnTo>
                  <a:pt x="609328" y="836495"/>
                </a:lnTo>
                <a:lnTo>
                  <a:pt x="652789" y="810489"/>
                </a:lnTo>
                <a:lnTo>
                  <a:pt x="702484" y="778199"/>
                </a:lnTo>
                <a:lnTo>
                  <a:pt x="752243" y="741899"/>
                </a:lnTo>
                <a:lnTo>
                  <a:pt x="795897" y="703864"/>
                </a:lnTo>
                <a:lnTo>
                  <a:pt x="827278" y="666368"/>
                </a:lnTo>
                <a:lnTo>
                  <a:pt x="853185" y="613743"/>
                </a:lnTo>
                <a:lnTo>
                  <a:pt x="863854" y="555497"/>
                </a:lnTo>
                <a:lnTo>
                  <a:pt x="845915" y="484665"/>
                </a:lnTo>
                <a:lnTo>
                  <a:pt x="806449" y="409940"/>
                </a:lnTo>
                <a:lnTo>
                  <a:pt x="766984" y="350811"/>
                </a:lnTo>
                <a:lnTo>
                  <a:pt x="669569" y="230868"/>
                </a:lnTo>
                <a:lnTo>
                  <a:pt x="566912" y="123523"/>
                </a:lnTo>
                <a:lnTo>
                  <a:pt x="509764" y="67252"/>
                </a:lnTo>
                <a:lnTo>
                  <a:pt x="178524" y="67252"/>
                </a:lnTo>
                <a:lnTo>
                  <a:pt x="163306" y="65103"/>
                </a:lnTo>
                <a:lnTo>
                  <a:pt x="149207" y="58596"/>
                </a:lnTo>
                <a:lnTo>
                  <a:pt x="107638" y="24953"/>
                </a:lnTo>
                <a:lnTo>
                  <a:pt x="71834" y="8366"/>
                </a:lnTo>
                <a:lnTo>
                  <a:pt x="34720" y="422"/>
                </a:lnTo>
                <a:close/>
              </a:path>
              <a:path w="864235" h="861060">
                <a:moveTo>
                  <a:pt x="440309" y="0"/>
                </a:moveTo>
                <a:lnTo>
                  <a:pt x="367004" y="3794"/>
                </a:lnTo>
                <a:lnTo>
                  <a:pt x="308879" y="13898"/>
                </a:lnTo>
                <a:lnTo>
                  <a:pt x="262641" y="28392"/>
                </a:lnTo>
                <a:lnTo>
                  <a:pt x="224998" y="45354"/>
                </a:lnTo>
                <a:lnTo>
                  <a:pt x="192659" y="62864"/>
                </a:lnTo>
                <a:lnTo>
                  <a:pt x="178524" y="67252"/>
                </a:lnTo>
                <a:lnTo>
                  <a:pt x="509764" y="67252"/>
                </a:lnTo>
                <a:lnTo>
                  <a:pt x="478137" y="36109"/>
                </a:lnTo>
                <a:lnTo>
                  <a:pt x="440309" y="0"/>
                </a:lnTo>
                <a:close/>
              </a:path>
            </a:pathLst>
          </a:custGeom>
          <a:solidFill>
            <a:srgbClr val="F477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586230" y="4058459"/>
            <a:ext cx="394970" cy="467359"/>
          </a:xfrm>
          <a:custGeom>
            <a:avLst/>
            <a:gdLst/>
            <a:ahLst/>
            <a:cxnLst/>
            <a:rect l="l" t="t" r="r" b="b"/>
            <a:pathLst>
              <a:path w="394969" h="467360">
                <a:moveTo>
                  <a:pt x="62968" y="0"/>
                </a:moveTo>
                <a:lnTo>
                  <a:pt x="24003" y="7064"/>
                </a:lnTo>
                <a:lnTo>
                  <a:pt x="0" y="55832"/>
                </a:lnTo>
                <a:lnTo>
                  <a:pt x="3111" y="81226"/>
                </a:lnTo>
                <a:lnTo>
                  <a:pt x="24574" y="126966"/>
                </a:lnTo>
                <a:lnTo>
                  <a:pt x="89130" y="218966"/>
                </a:lnTo>
                <a:lnTo>
                  <a:pt x="116951" y="257381"/>
                </a:lnTo>
                <a:lnTo>
                  <a:pt x="147512" y="298040"/>
                </a:lnTo>
                <a:lnTo>
                  <a:pt x="180036" y="339087"/>
                </a:lnTo>
                <a:lnTo>
                  <a:pt x="213740" y="378666"/>
                </a:lnTo>
                <a:lnTo>
                  <a:pt x="243651" y="410338"/>
                </a:lnTo>
                <a:lnTo>
                  <a:pt x="272430" y="436213"/>
                </a:lnTo>
                <a:lnTo>
                  <a:pt x="318643" y="464899"/>
                </a:lnTo>
                <a:lnTo>
                  <a:pt x="337748" y="467213"/>
                </a:lnTo>
                <a:lnTo>
                  <a:pt x="358044" y="463216"/>
                </a:lnTo>
                <a:lnTo>
                  <a:pt x="376007" y="451933"/>
                </a:lnTo>
                <a:lnTo>
                  <a:pt x="388112" y="432387"/>
                </a:lnTo>
                <a:lnTo>
                  <a:pt x="394878" y="397950"/>
                </a:lnTo>
                <a:lnTo>
                  <a:pt x="391572" y="369871"/>
                </a:lnTo>
                <a:lnTo>
                  <a:pt x="366268" y="308689"/>
                </a:lnTo>
                <a:lnTo>
                  <a:pt x="338208" y="253648"/>
                </a:lnTo>
                <a:lnTo>
                  <a:pt x="303417" y="200889"/>
                </a:lnTo>
                <a:lnTo>
                  <a:pt x="266064" y="152844"/>
                </a:lnTo>
                <a:lnTo>
                  <a:pt x="230321" y="111942"/>
                </a:lnTo>
                <a:lnTo>
                  <a:pt x="200356" y="80615"/>
                </a:lnTo>
                <a:lnTo>
                  <a:pt x="142232" y="30638"/>
                </a:lnTo>
                <a:lnTo>
                  <a:pt x="102743" y="9032"/>
                </a:lnTo>
                <a:lnTo>
                  <a:pt x="629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641959" y="4124542"/>
            <a:ext cx="298450" cy="354965"/>
          </a:xfrm>
          <a:custGeom>
            <a:avLst/>
            <a:gdLst/>
            <a:ahLst/>
            <a:cxnLst/>
            <a:rect l="l" t="t" r="r" b="b"/>
            <a:pathLst>
              <a:path w="298450" h="354964">
                <a:moveTo>
                  <a:pt x="54576" y="0"/>
                </a:moveTo>
                <a:lnTo>
                  <a:pt x="23137" y="2830"/>
                </a:lnTo>
                <a:lnTo>
                  <a:pt x="2475" y="19078"/>
                </a:lnTo>
                <a:lnTo>
                  <a:pt x="0" y="44928"/>
                </a:lnTo>
                <a:lnTo>
                  <a:pt x="12199" y="78617"/>
                </a:lnTo>
                <a:lnTo>
                  <a:pt x="35564" y="118381"/>
                </a:lnTo>
                <a:lnTo>
                  <a:pt x="66585" y="162456"/>
                </a:lnTo>
                <a:lnTo>
                  <a:pt x="142188" y="262360"/>
                </a:lnTo>
                <a:lnTo>
                  <a:pt x="177724" y="306059"/>
                </a:lnTo>
                <a:lnTo>
                  <a:pt x="210225" y="337634"/>
                </a:lnTo>
                <a:lnTo>
                  <a:pt x="241556" y="354541"/>
                </a:lnTo>
                <a:lnTo>
                  <a:pt x="273581" y="354239"/>
                </a:lnTo>
                <a:lnTo>
                  <a:pt x="291582" y="339027"/>
                </a:lnTo>
                <a:lnTo>
                  <a:pt x="298040" y="309719"/>
                </a:lnTo>
                <a:lnTo>
                  <a:pt x="293647" y="270038"/>
                </a:lnTo>
                <a:lnTo>
                  <a:pt x="279094" y="223711"/>
                </a:lnTo>
                <a:lnTo>
                  <a:pt x="255072" y="174464"/>
                </a:lnTo>
                <a:lnTo>
                  <a:pt x="222273" y="126020"/>
                </a:lnTo>
                <a:lnTo>
                  <a:pt x="176630" y="74413"/>
                </a:lnTo>
                <a:lnTo>
                  <a:pt x="132609" y="36041"/>
                </a:lnTo>
                <a:lnTo>
                  <a:pt x="91496" y="11153"/>
                </a:lnTo>
                <a:lnTo>
                  <a:pt x="54576" y="0"/>
                </a:lnTo>
                <a:close/>
              </a:path>
            </a:pathLst>
          </a:custGeom>
          <a:solidFill>
            <a:srgbClr val="A70F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6243446" y="4562751"/>
            <a:ext cx="5948680" cy="941705"/>
          </a:xfrm>
          <a:custGeom>
            <a:avLst/>
            <a:gdLst/>
            <a:ahLst/>
            <a:cxnLst/>
            <a:rect l="l" t="t" r="r" b="b"/>
            <a:pathLst>
              <a:path w="5948680" h="941704">
                <a:moveTo>
                  <a:pt x="1382499" y="42312"/>
                </a:moveTo>
                <a:lnTo>
                  <a:pt x="1031869" y="42312"/>
                </a:lnTo>
                <a:lnTo>
                  <a:pt x="1084905" y="43317"/>
                </a:lnTo>
                <a:lnTo>
                  <a:pt x="1137696" y="47388"/>
                </a:lnTo>
                <a:lnTo>
                  <a:pt x="1190244" y="53952"/>
                </a:lnTo>
                <a:lnTo>
                  <a:pt x="1242017" y="62206"/>
                </a:lnTo>
                <a:lnTo>
                  <a:pt x="1292551" y="71859"/>
                </a:lnTo>
                <a:lnTo>
                  <a:pt x="1341923" y="82823"/>
                </a:lnTo>
                <a:lnTo>
                  <a:pt x="1390212" y="95011"/>
                </a:lnTo>
                <a:lnTo>
                  <a:pt x="1437496" y="108335"/>
                </a:lnTo>
                <a:lnTo>
                  <a:pt x="1483852" y="122707"/>
                </a:lnTo>
                <a:lnTo>
                  <a:pt x="1529358" y="138039"/>
                </a:lnTo>
                <a:lnTo>
                  <a:pt x="1574094" y="154245"/>
                </a:lnTo>
                <a:lnTo>
                  <a:pt x="1618136" y="171235"/>
                </a:lnTo>
                <a:lnTo>
                  <a:pt x="1661563" y="188922"/>
                </a:lnTo>
                <a:lnTo>
                  <a:pt x="1704453" y="207219"/>
                </a:lnTo>
                <a:lnTo>
                  <a:pt x="1746884" y="226037"/>
                </a:lnTo>
                <a:lnTo>
                  <a:pt x="1793591" y="247538"/>
                </a:lnTo>
                <a:lnTo>
                  <a:pt x="1839469" y="269635"/>
                </a:lnTo>
                <a:lnTo>
                  <a:pt x="1884615" y="292257"/>
                </a:lnTo>
                <a:lnTo>
                  <a:pt x="1929129" y="315333"/>
                </a:lnTo>
                <a:lnTo>
                  <a:pt x="1973110" y="338791"/>
                </a:lnTo>
                <a:lnTo>
                  <a:pt x="2016656" y="362562"/>
                </a:lnTo>
                <a:lnTo>
                  <a:pt x="2317585" y="531723"/>
                </a:lnTo>
                <a:lnTo>
                  <a:pt x="2361203" y="555432"/>
                </a:lnTo>
                <a:lnTo>
                  <a:pt x="2405274" y="578813"/>
                </a:lnTo>
                <a:lnTo>
                  <a:pt x="2449896" y="601796"/>
                </a:lnTo>
                <a:lnTo>
                  <a:pt x="2625202" y="688634"/>
                </a:lnTo>
                <a:lnTo>
                  <a:pt x="2775548" y="762027"/>
                </a:lnTo>
                <a:lnTo>
                  <a:pt x="2827913" y="786718"/>
                </a:lnTo>
                <a:lnTo>
                  <a:pt x="2880595" y="810885"/>
                </a:lnTo>
                <a:lnTo>
                  <a:pt x="2933108" y="834143"/>
                </a:lnTo>
                <a:lnTo>
                  <a:pt x="2984967" y="856111"/>
                </a:lnTo>
                <a:lnTo>
                  <a:pt x="3035687" y="876404"/>
                </a:lnTo>
                <a:lnTo>
                  <a:pt x="3084782" y="894641"/>
                </a:lnTo>
                <a:lnTo>
                  <a:pt x="3131769" y="910437"/>
                </a:lnTo>
                <a:lnTo>
                  <a:pt x="3176161" y="923409"/>
                </a:lnTo>
                <a:lnTo>
                  <a:pt x="3217473" y="933175"/>
                </a:lnTo>
                <a:lnTo>
                  <a:pt x="3255221" y="939351"/>
                </a:lnTo>
                <a:lnTo>
                  <a:pt x="3288919" y="941555"/>
                </a:lnTo>
                <a:lnTo>
                  <a:pt x="3342571" y="938833"/>
                </a:lnTo>
                <a:lnTo>
                  <a:pt x="3390573" y="929869"/>
                </a:lnTo>
                <a:lnTo>
                  <a:pt x="3432882" y="914608"/>
                </a:lnTo>
                <a:lnTo>
                  <a:pt x="3461700" y="897577"/>
                </a:lnTo>
                <a:lnTo>
                  <a:pt x="3303009" y="897577"/>
                </a:lnTo>
                <a:lnTo>
                  <a:pt x="3248983" y="894147"/>
                </a:lnTo>
                <a:lnTo>
                  <a:pt x="3191255" y="884151"/>
                </a:lnTo>
                <a:lnTo>
                  <a:pt x="3137867" y="865485"/>
                </a:lnTo>
                <a:lnTo>
                  <a:pt x="3096885" y="848298"/>
                </a:lnTo>
                <a:lnTo>
                  <a:pt x="3048472" y="826956"/>
                </a:lnTo>
                <a:lnTo>
                  <a:pt x="2935639" y="775046"/>
                </a:lnTo>
                <a:lnTo>
                  <a:pt x="2754789" y="688623"/>
                </a:lnTo>
                <a:lnTo>
                  <a:pt x="2537633" y="581617"/>
                </a:lnTo>
                <a:lnTo>
                  <a:pt x="2474885" y="549744"/>
                </a:lnTo>
                <a:lnTo>
                  <a:pt x="2445511" y="533748"/>
                </a:lnTo>
                <a:lnTo>
                  <a:pt x="2108146" y="353038"/>
                </a:lnTo>
                <a:lnTo>
                  <a:pt x="1999986" y="296360"/>
                </a:lnTo>
                <a:lnTo>
                  <a:pt x="1844828" y="216800"/>
                </a:lnTo>
                <a:lnTo>
                  <a:pt x="1798855" y="193983"/>
                </a:lnTo>
                <a:lnTo>
                  <a:pt x="1759631" y="175103"/>
                </a:lnTo>
                <a:lnTo>
                  <a:pt x="1685278" y="142078"/>
                </a:lnTo>
                <a:lnTo>
                  <a:pt x="1641592" y="124220"/>
                </a:lnTo>
                <a:lnTo>
                  <a:pt x="1597314" y="107323"/>
                </a:lnTo>
                <a:lnTo>
                  <a:pt x="1552344" y="91400"/>
                </a:lnTo>
                <a:lnTo>
                  <a:pt x="1506585" y="76463"/>
                </a:lnTo>
                <a:lnTo>
                  <a:pt x="1459938" y="62524"/>
                </a:lnTo>
                <a:lnTo>
                  <a:pt x="1412305" y="49596"/>
                </a:lnTo>
                <a:lnTo>
                  <a:pt x="1382499" y="42312"/>
                </a:lnTo>
                <a:close/>
              </a:path>
              <a:path w="5948680" h="941704">
                <a:moveTo>
                  <a:pt x="4390644" y="247754"/>
                </a:moveTo>
                <a:lnTo>
                  <a:pt x="4338296" y="247955"/>
                </a:lnTo>
                <a:lnTo>
                  <a:pt x="4286143" y="249129"/>
                </a:lnTo>
                <a:lnTo>
                  <a:pt x="4234241" y="251451"/>
                </a:lnTo>
                <a:lnTo>
                  <a:pt x="4182648" y="255094"/>
                </a:lnTo>
                <a:lnTo>
                  <a:pt x="4131421" y="260232"/>
                </a:lnTo>
                <a:lnTo>
                  <a:pt x="4080616" y="267039"/>
                </a:lnTo>
                <a:lnTo>
                  <a:pt x="4030292" y="275688"/>
                </a:lnTo>
                <a:lnTo>
                  <a:pt x="3980505" y="286354"/>
                </a:lnTo>
                <a:lnTo>
                  <a:pt x="3931312" y="299210"/>
                </a:lnTo>
                <a:lnTo>
                  <a:pt x="3882771" y="314429"/>
                </a:lnTo>
                <a:lnTo>
                  <a:pt x="3833738" y="332670"/>
                </a:lnTo>
                <a:lnTo>
                  <a:pt x="3787986" y="353084"/>
                </a:lnTo>
                <a:lnTo>
                  <a:pt x="3745896" y="375834"/>
                </a:lnTo>
                <a:lnTo>
                  <a:pt x="3707849" y="401081"/>
                </a:lnTo>
                <a:lnTo>
                  <a:pt x="3674226" y="428988"/>
                </a:lnTo>
                <a:lnTo>
                  <a:pt x="3645407" y="459717"/>
                </a:lnTo>
                <a:lnTo>
                  <a:pt x="3599394" y="533855"/>
                </a:lnTo>
                <a:lnTo>
                  <a:pt x="3573124" y="584618"/>
                </a:lnTo>
                <a:lnTo>
                  <a:pt x="3546428" y="638971"/>
                </a:lnTo>
                <a:lnTo>
                  <a:pt x="3521510" y="690877"/>
                </a:lnTo>
                <a:lnTo>
                  <a:pt x="3495246" y="745420"/>
                </a:lnTo>
                <a:lnTo>
                  <a:pt x="3473056" y="789881"/>
                </a:lnTo>
                <a:lnTo>
                  <a:pt x="3454589" y="823559"/>
                </a:lnTo>
                <a:lnTo>
                  <a:pt x="3399182" y="874450"/>
                </a:lnTo>
                <a:lnTo>
                  <a:pt x="3353141" y="891869"/>
                </a:lnTo>
                <a:lnTo>
                  <a:pt x="3303009" y="897577"/>
                </a:lnTo>
                <a:lnTo>
                  <a:pt x="3461700" y="897577"/>
                </a:lnTo>
                <a:lnTo>
                  <a:pt x="3500247" y="864974"/>
                </a:lnTo>
                <a:lnTo>
                  <a:pt x="3543722" y="794430"/>
                </a:lnTo>
                <a:lnTo>
                  <a:pt x="3568092" y="744124"/>
                </a:lnTo>
                <a:lnTo>
                  <a:pt x="3593376" y="688623"/>
                </a:lnTo>
                <a:lnTo>
                  <a:pt x="3617430" y="634923"/>
                </a:lnTo>
                <a:lnTo>
                  <a:pt x="3640644" y="584394"/>
                </a:lnTo>
                <a:lnTo>
                  <a:pt x="3661345" y="542903"/>
                </a:lnTo>
                <a:lnTo>
                  <a:pt x="3705694" y="482005"/>
                </a:lnTo>
                <a:lnTo>
                  <a:pt x="3735860" y="452737"/>
                </a:lnTo>
                <a:lnTo>
                  <a:pt x="3769369" y="426205"/>
                </a:lnTo>
                <a:lnTo>
                  <a:pt x="3806153" y="402344"/>
                </a:lnTo>
                <a:lnTo>
                  <a:pt x="3846147" y="381088"/>
                </a:lnTo>
                <a:lnTo>
                  <a:pt x="3889284" y="362374"/>
                </a:lnTo>
                <a:lnTo>
                  <a:pt x="3935498" y="346137"/>
                </a:lnTo>
                <a:lnTo>
                  <a:pt x="3984723" y="332311"/>
                </a:lnTo>
                <a:lnTo>
                  <a:pt x="4036892" y="320832"/>
                </a:lnTo>
                <a:lnTo>
                  <a:pt x="4091939" y="311635"/>
                </a:lnTo>
                <a:lnTo>
                  <a:pt x="4144393" y="304981"/>
                </a:lnTo>
                <a:lnTo>
                  <a:pt x="4196742" y="299958"/>
                </a:lnTo>
                <a:lnTo>
                  <a:pt x="4248994" y="296429"/>
                </a:lnTo>
                <a:lnTo>
                  <a:pt x="4301159" y="294256"/>
                </a:lnTo>
                <a:lnTo>
                  <a:pt x="4353245" y="293300"/>
                </a:lnTo>
                <a:lnTo>
                  <a:pt x="5145855" y="293300"/>
                </a:lnTo>
                <a:lnTo>
                  <a:pt x="4545015" y="254428"/>
                </a:lnTo>
                <a:lnTo>
                  <a:pt x="4436363" y="249048"/>
                </a:lnTo>
                <a:lnTo>
                  <a:pt x="4410565" y="248150"/>
                </a:lnTo>
                <a:lnTo>
                  <a:pt x="4390644" y="247754"/>
                </a:lnTo>
                <a:close/>
              </a:path>
              <a:path w="5948680" h="941704">
                <a:moveTo>
                  <a:pt x="0" y="660631"/>
                </a:moveTo>
                <a:lnTo>
                  <a:pt x="2793" y="706351"/>
                </a:lnTo>
                <a:lnTo>
                  <a:pt x="191262" y="730608"/>
                </a:lnTo>
                <a:lnTo>
                  <a:pt x="252909" y="733298"/>
                </a:lnTo>
                <a:lnTo>
                  <a:pt x="312161" y="731300"/>
                </a:lnTo>
                <a:lnTo>
                  <a:pt x="366601" y="723798"/>
                </a:lnTo>
                <a:lnTo>
                  <a:pt x="413813" y="709978"/>
                </a:lnTo>
                <a:lnTo>
                  <a:pt x="448058" y="690877"/>
                </a:lnTo>
                <a:lnTo>
                  <a:pt x="276121" y="690877"/>
                </a:lnTo>
                <a:lnTo>
                  <a:pt x="222757" y="690730"/>
                </a:lnTo>
                <a:lnTo>
                  <a:pt x="187753" y="688623"/>
                </a:lnTo>
                <a:lnTo>
                  <a:pt x="153225" y="685587"/>
                </a:lnTo>
                <a:lnTo>
                  <a:pt x="119173" y="681693"/>
                </a:lnTo>
                <a:lnTo>
                  <a:pt x="85598" y="677014"/>
                </a:lnTo>
                <a:lnTo>
                  <a:pt x="0" y="660631"/>
                </a:lnTo>
                <a:close/>
              </a:path>
              <a:path w="5948680" h="941704">
                <a:moveTo>
                  <a:pt x="1084503" y="0"/>
                </a:moveTo>
                <a:lnTo>
                  <a:pt x="1016000" y="1374"/>
                </a:lnTo>
                <a:lnTo>
                  <a:pt x="955436" y="6772"/>
                </a:lnTo>
                <a:lnTo>
                  <a:pt x="893445" y="17122"/>
                </a:lnTo>
                <a:lnTo>
                  <a:pt x="838321" y="31418"/>
                </a:lnTo>
                <a:lnTo>
                  <a:pt x="788929" y="49256"/>
                </a:lnTo>
                <a:lnTo>
                  <a:pt x="745266" y="69636"/>
                </a:lnTo>
                <a:lnTo>
                  <a:pt x="707334" y="91558"/>
                </a:lnTo>
                <a:lnTo>
                  <a:pt x="675131" y="114023"/>
                </a:lnTo>
                <a:lnTo>
                  <a:pt x="611711" y="185731"/>
                </a:lnTo>
                <a:lnTo>
                  <a:pt x="573601" y="240700"/>
                </a:lnTo>
                <a:lnTo>
                  <a:pt x="546100" y="293728"/>
                </a:lnTo>
                <a:lnTo>
                  <a:pt x="530383" y="338791"/>
                </a:lnTo>
                <a:lnTo>
                  <a:pt x="513779" y="391366"/>
                </a:lnTo>
                <a:lnTo>
                  <a:pt x="495974" y="448626"/>
                </a:lnTo>
                <a:lnTo>
                  <a:pt x="477130" y="506251"/>
                </a:lnTo>
                <a:lnTo>
                  <a:pt x="457288" y="560293"/>
                </a:lnTo>
                <a:lnTo>
                  <a:pt x="436491" y="606804"/>
                </a:lnTo>
                <a:lnTo>
                  <a:pt x="414781" y="641835"/>
                </a:lnTo>
                <a:lnTo>
                  <a:pt x="375848" y="669406"/>
                </a:lnTo>
                <a:lnTo>
                  <a:pt x="328390" y="684761"/>
                </a:lnTo>
                <a:lnTo>
                  <a:pt x="276121" y="690877"/>
                </a:lnTo>
                <a:lnTo>
                  <a:pt x="448058" y="690877"/>
                </a:lnTo>
                <a:lnTo>
                  <a:pt x="476884" y="660123"/>
                </a:lnTo>
                <a:lnTo>
                  <a:pt x="499483" y="616767"/>
                </a:lnTo>
                <a:lnTo>
                  <a:pt x="518795" y="573112"/>
                </a:lnTo>
                <a:lnTo>
                  <a:pt x="535535" y="529339"/>
                </a:lnTo>
                <a:lnTo>
                  <a:pt x="550418" y="485625"/>
                </a:lnTo>
                <a:lnTo>
                  <a:pt x="565013" y="440217"/>
                </a:lnTo>
                <a:lnTo>
                  <a:pt x="579717" y="394773"/>
                </a:lnTo>
                <a:lnTo>
                  <a:pt x="595677" y="349449"/>
                </a:lnTo>
                <a:lnTo>
                  <a:pt x="614040" y="304401"/>
                </a:lnTo>
                <a:lnTo>
                  <a:pt x="635951" y="259783"/>
                </a:lnTo>
                <a:lnTo>
                  <a:pt x="662558" y="215750"/>
                </a:lnTo>
                <a:lnTo>
                  <a:pt x="690523" y="178875"/>
                </a:lnTo>
                <a:lnTo>
                  <a:pt x="723335" y="144738"/>
                </a:lnTo>
                <a:lnTo>
                  <a:pt x="762095" y="114150"/>
                </a:lnTo>
                <a:lnTo>
                  <a:pt x="807903" y="87922"/>
                </a:lnTo>
                <a:lnTo>
                  <a:pt x="861860" y="66866"/>
                </a:lnTo>
                <a:lnTo>
                  <a:pt x="925068" y="51793"/>
                </a:lnTo>
                <a:lnTo>
                  <a:pt x="978590" y="44946"/>
                </a:lnTo>
                <a:lnTo>
                  <a:pt x="1031869" y="42312"/>
                </a:lnTo>
                <a:lnTo>
                  <a:pt x="1382499" y="42312"/>
                </a:lnTo>
                <a:lnTo>
                  <a:pt x="1363587" y="37690"/>
                </a:lnTo>
                <a:lnTo>
                  <a:pt x="1313687" y="26819"/>
                </a:lnTo>
                <a:lnTo>
                  <a:pt x="1262506" y="16995"/>
                </a:lnTo>
                <a:lnTo>
                  <a:pt x="1198011" y="7510"/>
                </a:lnTo>
                <a:lnTo>
                  <a:pt x="1146058" y="2630"/>
                </a:lnTo>
                <a:lnTo>
                  <a:pt x="1084503" y="0"/>
                </a:lnTo>
                <a:close/>
              </a:path>
              <a:path w="5948680" h="941704">
                <a:moveTo>
                  <a:pt x="5145855" y="293300"/>
                </a:moveTo>
                <a:lnTo>
                  <a:pt x="4353245" y="293300"/>
                </a:lnTo>
                <a:lnTo>
                  <a:pt x="4405261" y="293424"/>
                </a:lnTo>
                <a:lnTo>
                  <a:pt x="4457214" y="294490"/>
                </a:lnTo>
                <a:lnTo>
                  <a:pt x="4509115" y="296360"/>
                </a:lnTo>
                <a:lnTo>
                  <a:pt x="4560971" y="298896"/>
                </a:lnTo>
                <a:lnTo>
                  <a:pt x="4612790" y="301959"/>
                </a:lnTo>
                <a:lnTo>
                  <a:pt x="5930773" y="395328"/>
                </a:lnTo>
                <a:lnTo>
                  <a:pt x="5947995" y="389333"/>
                </a:lnTo>
                <a:lnTo>
                  <a:pt x="5948553" y="388432"/>
                </a:lnTo>
                <a:lnTo>
                  <a:pt x="5948553" y="353038"/>
                </a:lnTo>
                <a:lnTo>
                  <a:pt x="5943727" y="349989"/>
                </a:lnTo>
                <a:lnTo>
                  <a:pt x="5145855" y="293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52525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9472" y="218313"/>
            <a:ext cx="489305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252525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93517" y="1699082"/>
            <a:ext cx="6204965" cy="331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w3schools.com/html/html_intro.asp" TargetMode="External"/><Relationship Id="rId8" Type="http://schemas.openxmlformats.org/officeDocument/2006/relationships/hyperlink" Target="https://nodejs.org/dist/latest-v14.x/docs/api/" TargetMode="External"/><Relationship Id="rId7" Type="http://schemas.openxmlformats.org/officeDocument/2006/relationships/hyperlink" Target="https://nodejs.org/en/docs/guides/" TargetMode="External"/><Relationship Id="rId6" Type="http://schemas.openxmlformats.org/officeDocument/2006/relationships/hyperlink" Target="https://stripe.com/docs/" TargetMode="External"/><Relationship Id="rId5" Type="http://schemas.openxmlformats.org/officeDocument/2006/relationships/hyperlink" Target="https://dev.mysql.com/doc/" TargetMode="External"/><Relationship Id="rId4" Type="http://schemas.openxmlformats.org/officeDocument/2006/relationships/hyperlink" Target="https://www.php.net/docs.php/" TargetMode="Externa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3" Type="http://schemas.openxmlformats.org/officeDocument/2006/relationships/slideLayout" Target="../slideLayouts/slideLayout2.xml"/><Relationship Id="rId12" Type="http://schemas.openxmlformats.org/officeDocument/2006/relationships/hyperlink" Target="https://www.w3schools.com/bootstrap/bootstrap_ver.asp" TargetMode="External"/><Relationship Id="rId11" Type="http://schemas.openxmlformats.org/officeDocument/2006/relationships/hyperlink" Target="https://www.w3schools.com/js/default.asp" TargetMode="External"/><Relationship Id="rId10" Type="http://schemas.openxmlformats.org/officeDocument/2006/relationships/hyperlink" Target="https://www.w3schools.com/css/default.asp" TargetMode="External"/><Relationship Id="rId1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hyperlink" Target="http://www.w3schools.com/sql/default.asp" TargetMode="External"/><Relationship Id="rId7" Type="http://schemas.openxmlformats.org/officeDocument/2006/relationships/hyperlink" Target="http://www.w3schools.com/php/DEFAULT.asp" TargetMode="External"/><Relationship Id="rId6" Type="http://schemas.openxmlformats.org/officeDocument/2006/relationships/hyperlink" Target="http://www.w3schools.com/css/css_grid.asp" TargetMode="External"/><Relationship Id="rId5" Type="http://schemas.openxmlformats.org/officeDocument/2006/relationships/hyperlink" Target="http://www.w3schools.com/css/css_rwd_intro.asp" TargetMode="External"/><Relationship Id="rId4" Type="http://schemas.openxmlformats.org/officeDocument/2006/relationships/hyperlink" Target="https://pusher.com/tutorials/webrtc-video-call-app-nodejs" TargetMode="External"/><Relationship Id="rId3" Type="http://schemas.openxmlformats.org/officeDocument/2006/relationships/hyperlink" Target="https://www.sitepoint.com/webrtc-video-chat-application-simplewebrtc/" TargetMode="External"/><Relationship Id="rId2" Type="http://schemas.openxmlformats.org/officeDocument/2006/relationships/hyperlink" Target="https://stripe.com/docs/stripe-js" TargetMode="External"/><Relationship Id="rId1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rporate_culture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1067" y="3743705"/>
            <a:ext cx="223583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dirty="0">
                <a:solidFill>
                  <a:srgbClr val="507B88"/>
                </a:solidFill>
                <a:latin typeface="Calibri" panose="020F0502020204030204"/>
                <a:cs typeface="Calibri" panose="020F0502020204030204"/>
              </a:rPr>
              <a:t>Care you can believe</a:t>
            </a:r>
            <a:r>
              <a:rPr sz="1850" spc="-105" dirty="0">
                <a:solidFill>
                  <a:srgbClr val="507B8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50" spc="5" dirty="0">
                <a:solidFill>
                  <a:srgbClr val="507B88"/>
                </a:solidFill>
                <a:latin typeface="Calibri" panose="020F0502020204030204"/>
                <a:cs typeface="Calibri" panose="020F0502020204030204"/>
              </a:rPr>
              <a:t>in</a:t>
            </a:r>
            <a:endParaRPr sz="185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66995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LIFE</a:t>
            </a:r>
            <a:r>
              <a:rPr spc="-330" dirty="0"/>
              <a:t> </a:t>
            </a:r>
            <a:r>
              <a:rPr spc="-245" dirty="0"/>
              <a:t>CARE</a:t>
            </a:r>
            <a:endParaRPr spc="-245" dirty="0"/>
          </a:p>
        </p:txBody>
      </p:sp>
      <p:sp>
        <p:nvSpPr>
          <p:cNvPr id="4" name="object 4"/>
          <p:cNvSpPr/>
          <p:nvPr/>
        </p:nvSpPr>
        <p:spPr>
          <a:xfrm>
            <a:off x="2953511" y="3220199"/>
            <a:ext cx="486917" cy="48540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85516" y="3252215"/>
            <a:ext cx="425195" cy="42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40608" y="3418332"/>
            <a:ext cx="91439" cy="74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44951" y="3311639"/>
            <a:ext cx="306324" cy="304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5432" y="3342132"/>
            <a:ext cx="245364" cy="2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83635" y="3450335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21336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21336"/>
                </a:lnTo>
                <a:lnTo>
                  <a:pt x="6095" y="27431"/>
                </a:lnTo>
                <a:lnTo>
                  <a:pt x="21336" y="27431"/>
                </a:lnTo>
                <a:lnTo>
                  <a:pt x="27431" y="21336"/>
                </a:lnTo>
                <a:lnTo>
                  <a:pt x="27431" y="6096"/>
                </a:lnTo>
                <a:lnTo>
                  <a:pt x="2133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4604" y="218313"/>
            <a:ext cx="71120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PLANNING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WORK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30167" y="630936"/>
            <a:ext cx="277495" cy="161290"/>
          </a:xfrm>
          <a:custGeom>
            <a:avLst/>
            <a:gdLst/>
            <a:ahLst/>
            <a:cxnLst/>
            <a:rect l="l" t="t" r="r" b="b"/>
            <a:pathLst>
              <a:path w="277494" h="161290">
                <a:moveTo>
                  <a:pt x="200939" y="1410"/>
                </a:moveTo>
                <a:lnTo>
                  <a:pt x="192206" y="2921"/>
                </a:lnTo>
                <a:lnTo>
                  <a:pt x="36123" y="11556"/>
                </a:lnTo>
                <a:lnTo>
                  <a:pt x="16412" y="13267"/>
                </a:lnTo>
                <a:lnTo>
                  <a:pt x="5881" y="18192"/>
                </a:lnTo>
                <a:lnTo>
                  <a:pt x="1994" y="29166"/>
                </a:lnTo>
                <a:lnTo>
                  <a:pt x="2214" y="49022"/>
                </a:lnTo>
                <a:lnTo>
                  <a:pt x="761" y="60160"/>
                </a:lnTo>
                <a:lnTo>
                  <a:pt x="23" y="71262"/>
                </a:lnTo>
                <a:lnTo>
                  <a:pt x="0" y="82294"/>
                </a:lnTo>
                <a:lnTo>
                  <a:pt x="690" y="93217"/>
                </a:lnTo>
                <a:lnTo>
                  <a:pt x="690" y="123443"/>
                </a:lnTo>
                <a:lnTo>
                  <a:pt x="2403" y="141585"/>
                </a:lnTo>
                <a:lnTo>
                  <a:pt x="8294" y="153320"/>
                </a:lnTo>
                <a:lnTo>
                  <a:pt x="19496" y="159484"/>
                </a:lnTo>
                <a:lnTo>
                  <a:pt x="37139" y="160909"/>
                </a:lnTo>
                <a:lnTo>
                  <a:pt x="58666" y="160287"/>
                </a:lnTo>
                <a:lnTo>
                  <a:pt x="80192" y="159273"/>
                </a:lnTo>
                <a:lnTo>
                  <a:pt x="123245" y="156590"/>
                </a:lnTo>
                <a:lnTo>
                  <a:pt x="132998" y="156120"/>
                </a:lnTo>
                <a:lnTo>
                  <a:pt x="142692" y="155495"/>
                </a:lnTo>
                <a:lnTo>
                  <a:pt x="152124" y="153608"/>
                </a:lnTo>
                <a:lnTo>
                  <a:pt x="161091" y="149351"/>
                </a:lnTo>
                <a:lnTo>
                  <a:pt x="257230" y="143128"/>
                </a:lnTo>
                <a:lnTo>
                  <a:pt x="266565" y="141257"/>
                </a:lnTo>
                <a:lnTo>
                  <a:pt x="273042" y="137017"/>
                </a:lnTo>
                <a:lnTo>
                  <a:pt x="276661" y="130180"/>
                </a:lnTo>
                <a:lnTo>
                  <a:pt x="277423" y="120523"/>
                </a:lnTo>
                <a:lnTo>
                  <a:pt x="275707" y="96404"/>
                </a:lnTo>
                <a:lnTo>
                  <a:pt x="274112" y="71262"/>
                </a:lnTo>
                <a:lnTo>
                  <a:pt x="272797" y="48121"/>
                </a:lnTo>
                <a:lnTo>
                  <a:pt x="271581" y="24002"/>
                </a:lnTo>
                <a:lnTo>
                  <a:pt x="270821" y="17412"/>
                </a:lnTo>
                <a:lnTo>
                  <a:pt x="269120" y="11287"/>
                </a:lnTo>
                <a:lnTo>
                  <a:pt x="266491" y="5518"/>
                </a:lnTo>
                <a:lnTo>
                  <a:pt x="264053" y="1724"/>
                </a:lnTo>
                <a:lnTo>
                  <a:pt x="218834" y="1724"/>
                </a:lnTo>
                <a:lnTo>
                  <a:pt x="200939" y="1410"/>
                </a:lnTo>
                <a:close/>
              </a:path>
              <a:path w="277494" h="161290">
                <a:moveTo>
                  <a:pt x="262945" y="0"/>
                </a:moveTo>
                <a:lnTo>
                  <a:pt x="227639" y="0"/>
                </a:lnTo>
                <a:lnTo>
                  <a:pt x="218834" y="1724"/>
                </a:lnTo>
                <a:lnTo>
                  <a:pt x="264053" y="1724"/>
                </a:lnTo>
                <a:lnTo>
                  <a:pt x="262945" y="0"/>
                </a:lnTo>
                <a:close/>
              </a:path>
            </a:pathLst>
          </a:custGeom>
          <a:solidFill>
            <a:srgbClr val="3B5D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22120" y="630936"/>
            <a:ext cx="35560" cy="4445"/>
          </a:xfrm>
          <a:custGeom>
            <a:avLst/>
            <a:gdLst/>
            <a:ahLst/>
            <a:cxnLst/>
            <a:rect l="l" t="t" r="r" b="b"/>
            <a:pathLst>
              <a:path w="35560" h="4445">
                <a:moveTo>
                  <a:pt x="35432" y="0"/>
                </a:moveTo>
                <a:lnTo>
                  <a:pt x="507" y="0"/>
                </a:lnTo>
                <a:lnTo>
                  <a:pt x="507" y="1904"/>
                </a:lnTo>
                <a:lnTo>
                  <a:pt x="0" y="2921"/>
                </a:lnTo>
                <a:lnTo>
                  <a:pt x="8965" y="3643"/>
                </a:lnTo>
                <a:lnTo>
                  <a:pt x="17906" y="3937"/>
                </a:lnTo>
                <a:lnTo>
                  <a:pt x="26753" y="2992"/>
                </a:lnTo>
                <a:lnTo>
                  <a:pt x="35432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3180" y="1609344"/>
            <a:ext cx="1574800" cy="1033780"/>
          </a:xfrm>
          <a:custGeom>
            <a:avLst/>
            <a:gdLst/>
            <a:ahLst/>
            <a:cxnLst/>
            <a:rect l="l" t="t" r="r" b="b"/>
            <a:pathLst>
              <a:path w="1574800" h="1033780">
                <a:moveTo>
                  <a:pt x="98778" y="89282"/>
                </a:moveTo>
                <a:lnTo>
                  <a:pt x="57271" y="105929"/>
                </a:lnTo>
                <a:lnTo>
                  <a:pt x="31717" y="153542"/>
                </a:lnTo>
                <a:lnTo>
                  <a:pt x="17956" y="201262"/>
                </a:lnTo>
                <a:lnTo>
                  <a:pt x="8195" y="249175"/>
                </a:lnTo>
                <a:lnTo>
                  <a:pt x="2265" y="297287"/>
                </a:lnTo>
                <a:lnTo>
                  <a:pt x="0" y="345606"/>
                </a:lnTo>
                <a:lnTo>
                  <a:pt x="1230" y="394139"/>
                </a:lnTo>
                <a:lnTo>
                  <a:pt x="5788" y="442891"/>
                </a:lnTo>
                <a:lnTo>
                  <a:pt x="13506" y="491870"/>
                </a:lnTo>
                <a:lnTo>
                  <a:pt x="24320" y="542015"/>
                </a:lnTo>
                <a:lnTo>
                  <a:pt x="37484" y="589563"/>
                </a:lnTo>
                <a:lnTo>
                  <a:pt x="52964" y="634539"/>
                </a:lnTo>
                <a:lnTo>
                  <a:pt x="70726" y="676968"/>
                </a:lnTo>
                <a:lnTo>
                  <a:pt x="90737" y="716873"/>
                </a:lnTo>
                <a:lnTo>
                  <a:pt x="112965" y="754281"/>
                </a:lnTo>
                <a:lnTo>
                  <a:pt x="137376" y="789216"/>
                </a:lnTo>
                <a:lnTo>
                  <a:pt x="163937" y="821702"/>
                </a:lnTo>
                <a:lnTo>
                  <a:pt x="192614" y="851764"/>
                </a:lnTo>
                <a:lnTo>
                  <a:pt x="223375" y="879428"/>
                </a:lnTo>
                <a:lnTo>
                  <a:pt x="256186" y="904717"/>
                </a:lnTo>
                <a:lnTo>
                  <a:pt x="291015" y="927657"/>
                </a:lnTo>
                <a:lnTo>
                  <a:pt x="327828" y="948272"/>
                </a:lnTo>
                <a:lnTo>
                  <a:pt x="366591" y="966587"/>
                </a:lnTo>
                <a:lnTo>
                  <a:pt x="407273" y="982626"/>
                </a:lnTo>
                <a:lnTo>
                  <a:pt x="449839" y="996415"/>
                </a:lnTo>
                <a:lnTo>
                  <a:pt x="494256" y="1007979"/>
                </a:lnTo>
                <a:lnTo>
                  <a:pt x="540491" y="1017341"/>
                </a:lnTo>
                <a:lnTo>
                  <a:pt x="588512" y="1024527"/>
                </a:lnTo>
                <a:lnTo>
                  <a:pt x="638284" y="1029561"/>
                </a:lnTo>
                <a:lnTo>
                  <a:pt x="689776" y="1032468"/>
                </a:lnTo>
                <a:lnTo>
                  <a:pt x="742952" y="1033274"/>
                </a:lnTo>
                <a:lnTo>
                  <a:pt x="797781" y="1032001"/>
                </a:lnTo>
                <a:lnTo>
                  <a:pt x="858186" y="1028826"/>
                </a:lnTo>
                <a:lnTo>
                  <a:pt x="972726" y="1016230"/>
                </a:lnTo>
                <a:lnTo>
                  <a:pt x="1018614" y="1009457"/>
                </a:lnTo>
                <a:lnTo>
                  <a:pt x="1066361" y="1000118"/>
                </a:lnTo>
                <a:lnTo>
                  <a:pt x="1115693" y="987189"/>
                </a:lnTo>
                <a:lnTo>
                  <a:pt x="1166335" y="969644"/>
                </a:lnTo>
                <a:lnTo>
                  <a:pt x="1210545" y="947747"/>
                </a:lnTo>
                <a:lnTo>
                  <a:pt x="1252614" y="923698"/>
                </a:lnTo>
                <a:lnTo>
                  <a:pt x="1254432" y="922501"/>
                </a:lnTo>
                <a:lnTo>
                  <a:pt x="719718" y="922501"/>
                </a:lnTo>
                <a:lnTo>
                  <a:pt x="674911" y="922437"/>
                </a:lnTo>
                <a:lnTo>
                  <a:pt x="612234" y="918844"/>
                </a:lnTo>
                <a:lnTo>
                  <a:pt x="562616" y="910635"/>
                </a:lnTo>
                <a:lnTo>
                  <a:pt x="514822" y="898984"/>
                </a:lnTo>
                <a:lnTo>
                  <a:pt x="468936" y="883797"/>
                </a:lnTo>
                <a:lnTo>
                  <a:pt x="425040" y="864983"/>
                </a:lnTo>
                <a:lnTo>
                  <a:pt x="383217" y="842447"/>
                </a:lnTo>
                <a:lnTo>
                  <a:pt x="343549" y="816097"/>
                </a:lnTo>
                <a:lnTo>
                  <a:pt x="306120" y="785840"/>
                </a:lnTo>
                <a:lnTo>
                  <a:pt x="271013" y="751582"/>
                </a:lnTo>
                <a:lnTo>
                  <a:pt x="238308" y="713231"/>
                </a:lnTo>
                <a:lnTo>
                  <a:pt x="207588" y="670231"/>
                </a:lnTo>
                <a:lnTo>
                  <a:pt x="181526" y="625915"/>
                </a:lnTo>
                <a:lnTo>
                  <a:pt x="160059" y="580314"/>
                </a:lnTo>
                <a:lnTo>
                  <a:pt x="143125" y="533459"/>
                </a:lnTo>
                <a:lnTo>
                  <a:pt x="130661" y="485381"/>
                </a:lnTo>
                <a:lnTo>
                  <a:pt x="122603" y="436108"/>
                </a:lnTo>
                <a:lnTo>
                  <a:pt x="118888" y="385672"/>
                </a:lnTo>
                <a:lnTo>
                  <a:pt x="119454" y="334103"/>
                </a:lnTo>
                <a:lnTo>
                  <a:pt x="124237" y="281431"/>
                </a:lnTo>
                <a:lnTo>
                  <a:pt x="134838" y="226663"/>
                </a:lnTo>
                <a:lnTo>
                  <a:pt x="151555" y="173608"/>
                </a:lnTo>
                <a:lnTo>
                  <a:pt x="154992" y="161863"/>
                </a:lnTo>
                <a:lnTo>
                  <a:pt x="156408" y="150225"/>
                </a:lnTo>
                <a:lnTo>
                  <a:pt x="155396" y="138658"/>
                </a:lnTo>
                <a:lnTo>
                  <a:pt x="151555" y="127126"/>
                </a:lnTo>
                <a:lnTo>
                  <a:pt x="136120" y="104209"/>
                </a:lnTo>
                <a:lnTo>
                  <a:pt x="119022" y="91805"/>
                </a:lnTo>
                <a:lnTo>
                  <a:pt x="98778" y="89282"/>
                </a:lnTo>
                <a:close/>
              </a:path>
              <a:path w="1574800" h="1033780">
                <a:moveTo>
                  <a:pt x="1432400" y="0"/>
                </a:moveTo>
                <a:lnTo>
                  <a:pt x="1418049" y="0"/>
                </a:lnTo>
                <a:lnTo>
                  <a:pt x="1410683" y="2285"/>
                </a:lnTo>
                <a:lnTo>
                  <a:pt x="1378890" y="26693"/>
                </a:lnTo>
                <a:lnTo>
                  <a:pt x="1364757" y="62229"/>
                </a:lnTo>
                <a:lnTo>
                  <a:pt x="1366668" y="75672"/>
                </a:lnTo>
                <a:lnTo>
                  <a:pt x="1385791" y="113664"/>
                </a:lnTo>
                <a:lnTo>
                  <a:pt x="1408047" y="156660"/>
                </a:lnTo>
                <a:lnTo>
                  <a:pt x="1425935" y="200380"/>
                </a:lnTo>
                <a:lnTo>
                  <a:pt x="1439436" y="244799"/>
                </a:lnTo>
                <a:lnTo>
                  <a:pt x="1448529" y="289893"/>
                </a:lnTo>
                <a:lnTo>
                  <a:pt x="1453193" y="335635"/>
                </a:lnTo>
                <a:lnTo>
                  <a:pt x="1453407" y="382002"/>
                </a:lnTo>
                <a:lnTo>
                  <a:pt x="1449150" y="428966"/>
                </a:lnTo>
                <a:lnTo>
                  <a:pt x="1440401" y="476503"/>
                </a:lnTo>
                <a:lnTo>
                  <a:pt x="1426344" y="526677"/>
                </a:lnTo>
                <a:lnTo>
                  <a:pt x="1407671" y="574536"/>
                </a:lnTo>
                <a:lnTo>
                  <a:pt x="1384705" y="620018"/>
                </a:lnTo>
                <a:lnTo>
                  <a:pt x="1357769" y="663057"/>
                </a:lnTo>
                <a:lnTo>
                  <a:pt x="1327186" y="703589"/>
                </a:lnTo>
                <a:lnTo>
                  <a:pt x="1293279" y="741548"/>
                </a:lnTo>
                <a:lnTo>
                  <a:pt x="1256371" y="776870"/>
                </a:lnTo>
                <a:lnTo>
                  <a:pt x="1216785" y="809489"/>
                </a:lnTo>
                <a:lnTo>
                  <a:pt x="1174844" y="839342"/>
                </a:lnTo>
                <a:lnTo>
                  <a:pt x="1124574" y="860848"/>
                </a:lnTo>
                <a:lnTo>
                  <a:pt x="1068979" y="878542"/>
                </a:lnTo>
                <a:lnTo>
                  <a:pt x="1009777" y="892741"/>
                </a:lnTo>
                <a:lnTo>
                  <a:pt x="948682" y="903767"/>
                </a:lnTo>
                <a:lnTo>
                  <a:pt x="887413" y="911937"/>
                </a:lnTo>
                <a:lnTo>
                  <a:pt x="827685" y="917570"/>
                </a:lnTo>
                <a:lnTo>
                  <a:pt x="771214" y="920985"/>
                </a:lnTo>
                <a:lnTo>
                  <a:pt x="719718" y="922501"/>
                </a:lnTo>
                <a:lnTo>
                  <a:pt x="1254432" y="922501"/>
                </a:lnTo>
                <a:lnTo>
                  <a:pt x="1292488" y="897442"/>
                </a:lnTo>
                <a:lnTo>
                  <a:pt x="1330115" y="868924"/>
                </a:lnTo>
                <a:lnTo>
                  <a:pt x="1365440" y="838088"/>
                </a:lnTo>
                <a:lnTo>
                  <a:pt x="1398410" y="804879"/>
                </a:lnTo>
                <a:lnTo>
                  <a:pt x="1428973" y="769240"/>
                </a:lnTo>
                <a:lnTo>
                  <a:pt x="1457074" y="731116"/>
                </a:lnTo>
                <a:lnTo>
                  <a:pt x="1482661" y="690452"/>
                </a:lnTo>
                <a:lnTo>
                  <a:pt x="1505679" y="647191"/>
                </a:lnTo>
                <a:lnTo>
                  <a:pt x="1526954" y="599592"/>
                </a:lnTo>
                <a:lnTo>
                  <a:pt x="1544295" y="551984"/>
                </a:lnTo>
                <a:lnTo>
                  <a:pt x="1557700" y="504378"/>
                </a:lnTo>
                <a:lnTo>
                  <a:pt x="1567166" y="456781"/>
                </a:lnTo>
                <a:lnTo>
                  <a:pt x="1572692" y="409201"/>
                </a:lnTo>
                <a:lnTo>
                  <a:pt x="1574275" y="361648"/>
                </a:lnTo>
                <a:lnTo>
                  <a:pt x="1571913" y="314129"/>
                </a:lnTo>
                <a:lnTo>
                  <a:pt x="1565605" y="266652"/>
                </a:lnTo>
                <a:lnTo>
                  <a:pt x="1555346" y="219227"/>
                </a:lnTo>
                <a:lnTo>
                  <a:pt x="1541136" y="171862"/>
                </a:lnTo>
                <a:lnTo>
                  <a:pt x="1522973" y="124564"/>
                </a:lnTo>
                <a:lnTo>
                  <a:pt x="1500853" y="77342"/>
                </a:lnTo>
                <a:lnTo>
                  <a:pt x="1479787" y="37941"/>
                </a:lnTo>
                <a:lnTo>
                  <a:pt x="1446243" y="8254"/>
                </a:lnTo>
                <a:lnTo>
                  <a:pt x="1439512" y="2285"/>
                </a:lnTo>
                <a:lnTo>
                  <a:pt x="1432400" y="0"/>
                </a:lnTo>
                <a:close/>
              </a:path>
            </a:pathLst>
          </a:custGeom>
          <a:solidFill>
            <a:srgbClr val="507B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56944" y="722376"/>
            <a:ext cx="793115" cy="923925"/>
          </a:xfrm>
          <a:custGeom>
            <a:avLst/>
            <a:gdLst/>
            <a:ahLst/>
            <a:cxnLst/>
            <a:rect l="l" t="t" r="r" b="b"/>
            <a:pathLst>
              <a:path w="793114" h="923925">
                <a:moveTo>
                  <a:pt x="234075" y="64262"/>
                </a:moveTo>
                <a:lnTo>
                  <a:pt x="10033" y="64262"/>
                </a:lnTo>
                <a:lnTo>
                  <a:pt x="15875" y="65150"/>
                </a:lnTo>
                <a:lnTo>
                  <a:pt x="63758" y="75646"/>
                </a:lnTo>
                <a:lnTo>
                  <a:pt x="109323" y="90502"/>
                </a:lnTo>
                <a:lnTo>
                  <a:pt x="152721" y="109431"/>
                </a:lnTo>
                <a:lnTo>
                  <a:pt x="194107" y="132143"/>
                </a:lnTo>
                <a:lnTo>
                  <a:pt x="233633" y="158349"/>
                </a:lnTo>
                <a:lnTo>
                  <a:pt x="271453" y="187761"/>
                </a:lnTo>
                <a:lnTo>
                  <a:pt x="307720" y="220090"/>
                </a:lnTo>
                <a:lnTo>
                  <a:pt x="340167" y="253279"/>
                </a:lnTo>
                <a:lnTo>
                  <a:pt x="370220" y="288528"/>
                </a:lnTo>
                <a:lnTo>
                  <a:pt x="398393" y="325372"/>
                </a:lnTo>
                <a:lnTo>
                  <a:pt x="425195" y="363347"/>
                </a:lnTo>
                <a:lnTo>
                  <a:pt x="454503" y="408749"/>
                </a:lnTo>
                <a:lnTo>
                  <a:pt x="482110" y="454984"/>
                </a:lnTo>
                <a:lnTo>
                  <a:pt x="508460" y="501983"/>
                </a:lnTo>
                <a:lnTo>
                  <a:pt x="533889" y="549500"/>
                </a:lnTo>
                <a:lnTo>
                  <a:pt x="558760" y="597335"/>
                </a:lnTo>
                <a:lnTo>
                  <a:pt x="583438" y="645287"/>
                </a:lnTo>
                <a:lnTo>
                  <a:pt x="605057" y="688044"/>
                </a:lnTo>
                <a:lnTo>
                  <a:pt x="626349" y="730979"/>
                </a:lnTo>
                <a:lnTo>
                  <a:pt x="647303" y="774096"/>
                </a:lnTo>
                <a:lnTo>
                  <a:pt x="667907" y="817404"/>
                </a:lnTo>
                <a:lnTo>
                  <a:pt x="688151" y="860910"/>
                </a:lnTo>
                <a:lnTo>
                  <a:pt x="711326" y="911860"/>
                </a:lnTo>
                <a:lnTo>
                  <a:pt x="713358" y="921003"/>
                </a:lnTo>
                <a:lnTo>
                  <a:pt x="722376" y="923798"/>
                </a:lnTo>
                <a:lnTo>
                  <a:pt x="736157" y="907043"/>
                </a:lnTo>
                <a:lnTo>
                  <a:pt x="752046" y="895778"/>
                </a:lnTo>
                <a:lnTo>
                  <a:pt x="770721" y="891347"/>
                </a:lnTo>
                <a:lnTo>
                  <a:pt x="792490" y="891347"/>
                </a:lnTo>
                <a:lnTo>
                  <a:pt x="792208" y="888484"/>
                </a:lnTo>
                <a:lnTo>
                  <a:pt x="790019" y="882205"/>
                </a:lnTo>
                <a:lnTo>
                  <a:pt x="787092" y="876022"/>
                </a:lnTo>
                <a:lnTo>
                  <a:pt x="784225" y="869696"/>
                </a:lnTo>
                <a:lnTo>
                  <a:pt x="761571" y="823054"/>
                </a:lnTo>
                <a:lnTo>
                  <a:pt x="738770" y="776438"/>
                </a:lnTo>
                <a:lnTo>
                  <a:pt x="715801" y="729870"/>
                </a:lnTo>
                <a:lnTo>
                  <a:pt x="692641" y="683375"/>
                </a:lnTo>
                <a:lnTo>
                  <a:pt x="669267" y="636978"/>
                </a:lnTo>
                <a:lnTo>
                  <a:pt x="645658" y="590704"/>
                </a:lnTo>
                <a:lnTo>
                  <a:pt x="621792" y="544576"/>
                </a:lnTo>
                <a:lnTo>
                  <a:pt x="597763" y="499046"/>
                </a:lnTo>
                <a:lnTo>
                  <a:pt x="573409" y="453686"/>
                </a:lnTo>
                <a:lnTo>
                  <a:pt x="548296" y="408705"/>
                </a:lnTo>
                <a:lnTo>
                  <a:pt x="522092" y="364489"/>
                </a:lnTo>
                <a:lnTo>
                  <a:pt x="494309" y="321161"/>
                </a:lnTo>
                <a:lnTo>
                  <a:pt x="464566" y="279019"/>
                </a:lnTo>
                <a:lnTo>
                  <a:pt x="433585" y="239583"/>
                </a:lnTo>
                <a:lnTo>
                  <a:pt x="400957" y="201911"/>
                </a:lnTo>
                <a:lnTo>
                  <a:pt x="366474" y="166179"/>
                </a:lnTo>
                <a:lnTo>
                  <a:pt x="329927" y="132564"/>
                </a:lnTo>
                <a:lnTo>
                  <a:pt x="291108" y="101242"/>
                </a:lnTo>
                <a:lnTo>
                  <a:pt x="249808" y="72389"/>
                </a:lnTo>
                <a:lnTo>
                  <a:pt x="233933" y="67056"/>
                </a:lnTo>
                <a:lnTo>
                  <a:pt x="234075" y="64262"/>
                </a:lnTo>
                <a:close/>
              </a:path>
              <a:path w="793114" h="923925">
                <a:moveTo>
                  <a:pt x="792490" y="891347"/>
                </a:moveTo>
                <a:lnTo>
                  <a:pt x="770721" y="891347"/>
                </a:lnTo>
                <a:lnTo>
                  <a:pt x="792861" y="895096"/>
                </a:lnTo>
                <a:lnTo>
                  <a:pt x="792490" y="891347"/>
                </a:lnTo>
                <a:close/>
              </a:path>
              <a:path w="793114" h="923925">
                <a:moveTo>
                  <a:pt x="78105" y="0"/>
                </a:moveTo>
                <a:lnTo>
                  <a:pt x="71374" y="508"/>
                </a:lnTo>
                <a:lnTo>
                  <a:pt x="70484" y="6223"/>
                </a:lnTo>
                <a:lnTo>
                  <a:pt x="70993" y="10033"/>
                </a:lnTo>
                <a:lnTo>
                  <a:pt x="70135" y="21494"/>
                </a:lnTo>
                <a:lnTo>
                  <a:pt x="65278" y="29241"/>
                </a:lnTo>
                <a:lnTo>
                  <a:pt x="57277" y="34464"/>
                </a:lnTo>
                <a:lnTo>
                  <a:pt x="46990" y="38353"/>
                </a:lnTo>
                <a:lnTo>
                  <a:pt x="34611" y="41729"/>
                </a:lnTo>
                <a:lnTo>
                  <a:pt x="22256" y="45450"/>
                </a:lnTo>
                <a:lnTo>
                  <a:pt x="10521" y="50766"/>
                </a:lnTo>
                <a:lnTo>
                  <a:pt x="0" y="58927"/>
                </a:lnTo>
                <a:lnTo>
                  <a:pt x="3809" y="65150"/>
                </a:lnTo>
                <a:lnTo>
                  <a:pt x="10033" y="64262"/>
                </a:lnTo>
                <a:lnTo>
                  <a:pt x="234075" y="64262"/>
                </a:lnTo>
                <a:lnTo>
                  <a:pt x="234101" y="63753"/>
                </a:lnTo>
                <a:lnTo>
                  <a:pt x="107822" y="63753"/>
                </a:lnTo>
                <a:lnTo>
                  <a:pt x="92997" y="62835"/>
                </a:lnTo>
                <a:lnTo>
                  <a:pt x="83804" y="58023"/>
                </a:lnTo>
                <a:lnTo>
                  <a:pt x="79444" y="48519"/>
                </a:lnTo>
                <a:lnTo>
                  <a:pt x="79121" y="33527"/>
                </a:lnTo>
                <a:lnTo>
                  <a:pt x="79480" y="25020"/>
                </a:lnTo>
                <a:lnTo>
                  <a:pt x="79327" y="16621"/>
                </a:lnTo>
                <a:lnTo>
                  <a:pt x="78817" y="8292"/>
                </a:lnTo>
                <a:lnTo>
                  <a:pt x="78105" y="0"/>
                </a:lnTo>
                <a:close/>
              </a:path>
              <a:path w="793114" h="923925">
                <a:moveTo>
                  <a:pt x="234442" y="57023"/>
                </a:moveTo>
                <a:lnTo>
                  <a:pt x="107822" y="63753"/>
                </a:lnTo>
                <a:lnTo>
                  <a:pt x="234101" y="63753"/>
                </a:lnTo>
                <a:lnTo>
                  <a:pt x="234442" y="57023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76300" y="681227"/>
            <a:ext cx="657860" cy="1057910"/>
          </a:xfrm>
          <a:custGeom>
            <a:avLst/>
            <a:gdLst/>
            <a:ahLst/>
            <a:cxnLst/>
            <a:rect l="l" t="t" r="r" b="b"/>
            <a:pathLst>
              <a:path w="657860" h="1057910">
                <a:moveTo>
                  <a:pt x="86098" y="1022167"/>
                </a:moveTo>
                <a:lnTo>
                  <a:pt x="23547" y="1022167"/>
                </a:lnTo>
                <a:lnTo>
                  <a:pt x="43813" y="1026318"/>
                </a:lnTo>
                <a:lnTo>
                  <a:pt x="60752" y="1038042"/>
                </a:lnTo>
                <a:lnTo>
                  <a:pt x="74320" y="1057529"/>
                </a:lnTo>
                <a:lnTo>
                  <a:pt x="80394" y="1042832"/>
                </a:lnTo>
                <a:lnTo>
                  <a:pt x="84804" y="1027684"/>
                </a:lnTo>
                <a:lnTo>
                  <a:pt x="86098" y="1022167"/>
                </a:lnTo>
                <a:close/>
              </a:path>
              <a:path w="657860" h="1057910">
                <a:moveTo>
                  <a:pt x="549910" y="31623"/>
                </a:moveTo>
                <a:lnTo>
                  <a:pt x="548005" y="31623"/>
                </a:lnTo>
                <a:lnTo>
                  <a:pt x="546608" y="32638"/>
                </a:lnTo>
                <a:lnTo>
                  <a:pt x="512583" y="51228"/>
                </a:lnTo>
                <a:lnTo>
                  <a:pt x="479202" y="70866"/>
                </a:lnTo>
                <a:lnTo>
                  <a:pt x="446916" y="92217"/>
                </a:lnTo>
                <a:lnTo>
                  <a:pt x="416178" y="115950"/>
                </a:lnTo>
                <a:lnTo>
                  <a:pt x="404935" y="125726"/>
                </a:lnTo>
                <a:lnTo>
                  <a:pt x="393565" y="135191"/>
                </a:lnTo>
                <a:lnTo>
                  <a:pt x="381029" y="142847"/>
                </a:lnTo>
                <a:lnTo>
                  <a:pt x="366293" y="147193"/>
                </a:lnTo>
                <a:lnTo>
                  <a:pt x="364858" y="147193"/>
                </a:lnTo>
                <a:lnTo>
                  <a:pt x="363905" y="149606"/>
                </a:lnTo>
                <a:lnTo>
                  <a:pt x="363905" y="151511"/>
                </a:lnTo>
                <a:lnTo>
                  <a:pt x="369176" y="152019"/>
                </a:lnTo>
                <a:lnTo>
                  <a:pt x="374929" y="152400"/>
                </a:lnTo>
                <a:lnTo>
                  <a:pt x="382600" y="153416"/>
                </a:lnTo>
                <a:lnTo>
                  <a:pt x="355673" y="180597"/>
                </a:lnTo>
                <a:lnTo>
                  <a:pt x="307758" y="236962"/>
                </a:lnTo>
                <a:lnTo>
                  <a:pt x="257522" y="311235"/>
                </a:lnTo>
                <a:lnTo>
                  <a:pt x="231573" y="357251"/>
                </a:lnTo>
                <a:lnTo>
                  <a:pt x="208031" y="404432"/>
                </a:lnTo>
                <a:lnTo>
                  <a:pt x="186544" y="452594"/>
                </a:lnTo>
                <a:lnTo>
                  <a:pt x="166760" y="501548"/>
                </a:lnTo>
                <a:lnTo>
                  <a:pt x="148324" y="551110"/>
                </a:lnTo>
                <a:lnTo>
                  <a:pt x="130886" y="601091"/>
                </a:lnTo>
                <a:lnTo>
                  <a:pt x="114092" y="651707"/>
                </a:lnTo>
                <a:lnTo>
                  <a:pt x="97836" y="702484"/>
                </a:lnTo>
                <a:lnTo>
                  <a:pt x="82074" y="753404"/>
                </a:lnTo>
                <a:lnTo>
                  <a:pt x="66762" y="804449"/>
                </a:lnTo>
                <a:lnTo>
                  <a:pt x="51853" y="855601"/>
                </a:lnTo>
                <a:lnTo>
                  <a:pt x="37304" y="906843"/>
                </a:lnTo>
                <a:lnTo>
                  <a:pt x="23070" y="958156"/>
                </a:lnTo>
                <a:lnTo>
                  <a:pt x="9105" y="1009523"/>
                </a:lnTo>
                <a:lnTo>
                  <a:pt x="7188" y="1015746"/>
                </a:lnTo>
                <a:lnTo>
                  <a:pt x="6235" y="1021969"/>
                </a:lnTo>
                <a:lnTo>
                  <a:pt x="0" y="1025398"/>
                </a:lnTo>
                <a:lnTo>
                  <a:pt x="23547" y="1022167"/>
                </a:lnTo>
                <a:lnTo>
                  <a:pt x="86098" y="1022167"/>
                </a:lnTo>
                <a:lnTo>
                  <a:pt x="88404" y="1012344"/>
                </a:lnTo>
                <a:lnTo>
                  <a:pt x="92049" y="997076"/>
                </a:lnTo>
                <a:lnTo>
                  <a:pt x="105621" y="947435"/>
                </a:lnTo>
                <a:lnTo>
                  <a:pt x="119514" y="897912"/>
                </a:lnTo>
                <a:lnTo>
                  <a:pt x="133762" y="848515"/>
                </a:lnTo>
                <a:lnTo>
                  <a:pt x="148402" y="799249"/>
                </a:lnTo>
                <a:lnTo>
                  <a:pt x="163468" y="750122"/>
                </a:lnTo>
                <a:lnTo>
                  <a:pt x="178995" y="701138"/>
                </a:lnTo>
                <a:lnTo>
                  <a:pt x="195020" y="652305"/>
                </a:lnTo>
                <a:lnTo>
                  <a:pt x="211577" y="603629"/>
                </a:lnTo>
                <a:lnTo>
                  <a:pt x="228701" y="555117"/>
                </a:lnTo>
                <a:lnTo>
                  <a:pt x="245826" y="509279"/>
                </a:lnTo>
                <a:lnTo>
                  <a:pt x="264493" y="464274"/>
                </a:lnTo>
                <a:lnTo>
                  <a:pt x="284955" y="420236"/>
                </a:lnTo>
                <a:lnTo>
                  <a:pt x="307464" y="377297"/>
                </a:lnTo>
                <a:lnTo>
                  <a:pt x="332271" y="335592"/>
                </a:lnTo>
                <a:lnTo>
                  <a:pt x="359628" y="295252"/>
                </a:lnTo>
                <a:lnTo>
                  <a:pt x="389788" y="256412"/>
                </a:lnTo>
                <a:lnTo>
                  <a:pt x="422091" y="220184"/>
                </a:lnTo>
                <a:lnTo>
                  <a:pt x="456758" y="187182"/>
                </a:lnTo>
                <a:lnTo>
                  <a:pt x="494383" y="157775"/>
                </a:lnTo>
                <a:lnTo>
                  <a:pt x="535559" y="132334"/>
                </a:lnTo>
                <a:lnTo>
                  <a:pt x="559800" y="120078"/>
                </a:lnTo>
                <a:lnTo>
                  <a:pt x="570938" y="112474"/>
                </a:lnTo>
                <a:lnTo>
                  <a:pt x="580136" y="102108"/>
                </a:lnTo>
                <a:lnTo>
                  <a:pt x="590839" y="97867"/>
                </a:lnTo>
                <a:lnTo>
                  <a:pt x="601472" y="93519"/>
                </a:lnTo>
                <a:lnTo>
                  <a:pt x="612104" y="89624"/>
                </a:lnTo>
                <a:lnTo>
                  <a:pt x="622808" y="86741"/>
                </a:lnTo>
                <a:lnTo>
                  <a:pt x="638258" y="82129"/>
                </a:lnTo>
                <a:lnTo>
                  <a:pt x="649446" y="74707"/>
                </a:lnTo>
                <a:lnTo>
                  <a:pt x="655347" y="63238"/>
                </a:lnTo>
                <a:lnTo>
                  <a:pt x="654938" y="46482"/>
                </a:lnTo>
                <a:lnTo>
                  <a:pt x="654431" y="45593"/>
                </a:lnTo>
                <a:lnTo>
                  <a:pt x="656336" y="43561"/>
                </a:lnTo>
                <a:lnTo>
                  <a:pt x="657352" y="42163"/>
                </a:lnTo>
                <a:lnTo>
                  <a:pt x="657633" y="32131"/>
                </a:lnTo>
                <a:lnTo>
                  <a:pt x="551815" y="32131"/>
                </a:lnTo>
                <a:lnTo>
                  <a:pt x="549910" y="31623"/>
                </a:lnTo>
                <a:close/>
              </a:path>
              <a:path w="657860" h="1057910">
                <a:moveTo>
                  <a:pt x="654938" y="0"/>
                </a:moveTo>
                <a:lnTo>
                  <a:pt x="629681" y="9253"/>
                </a:lnTo>
                <a:lnTo>
                  <a:pt x="604139" y="18018"/>
                </a:lnTo>
                <a:lnTo>
                  <a:pt x="578215" y="25806"/>
                </a:lnTo>
                <a:lnTo>
                  <a:pt x="551815" y="32131"/>
                </a:lnTo>
                <a:lnTo>
                  <a:pt x="657633" y="32131"/>
                </a:lnTo>
                <a:lnTo>
                  <a:pt x="657574" y="20748"/>
                </a:lnTo>
                <a:lnTo>
                  <a:pt x="656780" y="10249"/>
                </a:lnTo>
                <a:lnTo>
                  <a:pt x="65493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55597" y="669196"/>
            <a:ext cx="273050" cy="167640"/>
          </a:xfrm>
          <a:custGeom>
            <a:avLst/>
            <a:gdLst/>
            <a:ahLst/>
            <a:cxnLst/>
            <a:rect l="l" t="t" r="r" b="b"/>
            <a:pathLst>
              <a:path w="273050" h="167640">
                <a:moveTo>
                  <a:pt x="251915" y="0"/>
                </a:moveTo>
                <a:lnTo>
                  <a:pt x="20523" y="24985"/>
                </a:lnTo>
                <a:lnTo>
                  <a:pt x="0" y="40255"/>
                </a:lnTo>
                <a:lnTo>
                  <a:pt x="14" y="51401"/>
                </a:lnTo>
                <a:lnTo>
                  <a:pt x="3015" y="74971"/>
                </a:lnTo>
                <a:lnTo>
                  <a:pt x="5811" y="99026"/>
                </a:lnTo>
                <a:lnTo>
                  <a:pt x="8426" y="123080"/>
                </a:lnTo>
                <a:lnTo>
                  <a:pt x="10948" y="147159"/>
                </a:lnTo>
                <a:lnTo>
                  <a:pt x="13492" y="157208"/>
                </a:lnTo>
                <a:lnTo>
                  <a:pt x="18369" y="163732"/>
                </a:lnTo>
                <a:lnTo>
                  <a:pt x="25758" y="167018"/>
                </a:lnTo>
                <a:lnTo>
                  <a:pt x="35840" y="167352"/>
                </a:lnTo>
                <a:lnTo>
                  <a:pt x="48117" y="165937"/>
                </a:lnTo>
                <a:lnTo>
                  <a:pt x="85141" y="162526"/>
                </a:lnTo>
                <a:lnTo>
                  <a:pt x="94165" y="159801"/>
                </a:lnTo>
                <a:lnTo>
                  <a:pt x="103148" y="157303"/>
                </a:lnTo>
                <a:lnTo>
                  <a:pt x="111871" y="153828"/>
                </a:lnTo>
                <a:lnTo>
                  <a:pt x="120117" y="148175"/>
                </a:lnTo>
                <a:lnTo>
                  <a:pt x="151659" y="120757"/>
                </a:lnTo>
                <a:lnTo>
                  <a:pt x="185189" y="95994"/>
                </a:lnTo>
                <a:lnTo>
                  <a:pt x="220504" y="73826"/>
                </a:lnTo>
                <a:lnTo>
                  <a:pt x="257404" y="54195"/>
                </a:lnTo>
                <a:lnTo>
                  <a:pt x="263627" y="51401"/>
                </a:lnTo>
                <a:lnTo>
                  <a:pt x="268961" y="47972"/>
                </a:lnTo>
                <a:lnTo>
                  <a:pt x="272771" y="42765"/>
                </a:lnTo>
                <a:lnTo>
                  <a:pt x="268961" y="37939"/>
                </a:lnTo>
                <a:lnTo>
                  <a:pt x="269342" y="32732"/>
                </a:lnTo>
                <a:lnTo>
                  <a:pt x="268453" y="28414"/>
                </a:lnTo>
                <a:lnTo>
                  <a:pt x="266480" y="12513"/>
                </a:lnTo>
                <a:lnTo>
                  <a:pt x="261531" y="3506"/>
                </a:lnTo>
                <a:lnTo>
                  <a:pt x="251915" y="0"/>
                </a:lnTo>
                <a:close/>
              </a:path>
            </a:pathLst>
          </a:custGeom>
          <a:solidFill>
            <a:srgbClr val="3B5D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73579" y="5253228"/>
            <a:ext cx="9340215" cy="596265"/>
          </a:xfrm>
          <a:custGeom>
            <a:avLst/>
            <a:gdLst/>
            <a:ahLst/>
            <a:cxnLst/>
            <a:rect l="l" t="t" r="r" b="b"/>
            <a:pathLst>
              <a:path w="9340215" h="596264">
                <a:moveTo>
                  <a:pt x="9339707" y="0"/>
                </a:moveTo>
                <a:lnTo>
                  <a:pt x="9190736" y="0"/>
                </a:lnTo>
                <a:lnTo>
                  <a:pt x="9190736" y="335191"/>
                </a:lnTo>
                <a:lnTo>
                  <a:pt x="9181953" y="378675"/>
                </a:lnTo>
                <a:lnTo>
                  <a:pt x="9158001" y="414188"/>
                </a:lnTo>
                <a:lnTo>
                  <a:pt x="9122477" y="438132"/>
                </a:lnTo>
                <a:lnTo>
                  <a:pt x="9078976" y="446913"/>
                </a:lnTo>
                <a:lnTo>
                  <a:pt x="0" y="446913"/>
                </a:lnTo>
                <a:lnTo>
                  <a:pt x="0" y="595884"/>
                </a:lnTo>
                <a:lnTo>
                  <a:pt x="9078976" y="595884"/>
                </a:lnTo>
                <a:lnTo>
                  <a:pt x="9125848" y="591683"/>
                </a:lnTo>
                <a:lnTo>
                  <a:pt x="9169961" y="579574"/>
                </a:lnTo>
                <a:lnTo>
                  <a:pt x="9210580" y="560292"/>
                </a:lnTo>
                <a:lnTo>
                  <a:pt x="9246969" y="534573"/>
                </a:lnTo>
                <a:lnTo>
                  <a:pt x="9278393" y="503153"/>
                </a:lnTo>
                <a:lnTo>
                  <a:pt x="9304114" y="466769"/>
                </a:lnTo>
                <a:lnTo>
                  <a:pt x="9323397" y="426156"/>
                </a:lnTo>
                <a:lnTo>
                  <a:pt x="9335506" y="382051"/>
                </a:lnTo>
                <a:lnTo>
                  <a:pt x="9339707" y="335191"/>
                </a:lnTo>
                <a:lnTo>
                  <a:pt x="9339707" y="0"/>
                </a:lnTo>
                <a:close/>
              </a:path>
            </a:pathLst>
          </a:custGeom>
          <a:solidFill>
            <a:srgbClr val="507B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46478" y="2555748"/>
            <a:ext cx="8576310" cy="597535"/>
          </a:xfrm>
          <a:custGeom>
            <a:avLst/>
            <a:gdLst/>
            <a:ahLst/>
            <a:cxnLst/>
            <a:rect l="l" t="t" r="r" b="b"/>
            <a:pathLst>
              <a:path w="8576310" h="597535">
                <a:moveTo>
                  <a:pt x="149352" y="0"/>
                </a:moveTo>
                <a:lnTo>
                  <a:pt x="0" y="0"/>
                </a:lnTo>
                <a:lnTo>
                  <a:pt x="0" y="336041"/>
                </a:lnTo>
                <a:lnTo>
                  <a:pt x="4213" y="383036"/>
                </a:lnTo>
                <a:lnTo>
                  <a:pt x="16360" y="427261"/>
                </a:lnTo>
                <a:lnTo>
                  <a:pt x="35701" y="467980"/>
                </a:lnTo>
                <a:lnTo>
                  <a:pt x="61495" y="504457"/>
                </a:lnTo>
                <a:lnTo>
                  <a:pt x="93002" y="535954"/>
                </a:lnTo>
                <a:lnTo>
                  <a:pt x="129483" y="561735"/>
                </a:lnTo>
                <a:lnTo>
                  <a:pt x="170197" y="581062"/>
                </a:lnTo>
                <a:lnTo>
                  <a:pt x="214405" y="593198"/>
                </a:lnTo>
                <a:lnTo>
                  <a:pt x="261365" y="597407"/>
                </a:lnTo>
                <a:lnTo>
                  <a:pt x="8575929" y="597407"/>
                </a:lnTo>
                <a:lnTo>
                  <a:pt x="8575929" y="448055"/>
                </a:lnTo>
                <a:lnTo>
                  <a:pt x="261365" y="448055"/>
                </a:lnTo>
                <a:lnTo>
                  <a:pt x="217771" y="439251"/>
                </a:lnTo>
                <a:lnTo>
                  <a:pt x="182165" y="415242"/>
                </a:lnTo>
                <a:lnTo>
                  <a:pt x="158156" y="379636"/>
                </a:lnTo>
                <a:lnTo>
                  <a:pt x="149352" y="336041"/>
                </a:lnTo>
                <a:lnTo>
                  <a:pt x="149352" y="0"/>
                </a:lnTo>
                <a:close/>
              </a:path>
            </a:pathLst>
          </a:custGeom>
          <a:solidFill>
            <a:srgbClr val="507B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122407" y="3000755"/>
            <a:ext cx="1198245" cy="597535"/>
          </a:xfrm>
          <a:custGeom>
            <a:avLst/>
            <a:gdLst/>
            <a:ahLst/>
            <a:cxnLst/>
            <a:rect l="l" t="t" r="r" b="b"/>
            <a:pathLst>
              <a:path w="1198245" h="597535">
                <a:moveTo>
                  <a:pt x="936878" y="0"/>
                </a:moveTo>
                <a:lnTo>
                  <a:pt x="0" y="0"/>
                </a:lnTo>
                <a:lnTo>
                  <a:pt x="0" y="149352"/>
                </a:lnTo>
                <a:lnTo>
                  <a:pt x="936878" y="149352"/>
                </a:lnTo>
                <a:lnTo>
                  <a:pt x="980473" y="158156"/>
                </a:lnTo>
                <a:lnTo>
                  <a:pt x="1016079" y="182165"/>
                </a:lnTo>
                <a:lnTo>
                  <a:pt x="1040088" y="217771"/>
                </a:lnTo>
                <a:lnTo>
                  <a:pt x="1048893" y="261366"/>
                </a:lnTo>
                <a:lnTo>
                  <a:pt x="1048893" y="597408"/>
                </a:lnTo>
                <a:lnTo>
                  <a:pt x="1198245" y="597408"/>
                </a:lnTo>
                <a:lnTo>
                  <a:pt x="1198245" y="261366"/>
                </a:lnTo>
                <a:lnTo>
                  <a:pt x="1194031" y="214371"/>
                </a:lnTo>
                <a:lnTo>
                  <a:pt x="1181884" y="170146"/>
                </a:lnTo>
                <a:lnTo>
                  <a:pt x="1162543" y="129427"/>
                </a:lnTo>
                <a:lnTo>
                  <a:pt x="1136749" y="92950"/>
                </a:lnTo>
                <a:lnTo>
                  <a:pt x="1105242" y="61453"/>
                </a:lnTo>
                <a:lnTo>
                  <a:pt x="1068761" y="35672"/>
                </a:lnTo>
                <a:lnTo>
                  <a:pt x="1028047" y="16345"/>
                </a:lnTo>
                <a:lnTo>
                  <a:pt x="983839" y="4209"/>
                </a:lnTo>
                <a:lnTo>
                  <a:pt x="936878" y="0"/>
                </a:lnTo>
                <a:close/>
              </a:path>
            </a:pathLst>
          </a:custGeom>
          <a:solidFill>
            <a:srgbClr val="507B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169268" y="3598799"/>
            <a:ext cx="144780" cy="1737360"/>
          </a:xfrm>
          <a:custGeom>
            <a:avLst/>
            <a:gdLst/>
            <a:ahLst/>
            <a:cxnLst/>
            <a:rect l="l" t="t" r="r" b="b"/>
            <a:pathLst>
              <a:path w="144779" h="1737360">
                <a:moveTo>
                  <a:pt x="0" y="1737360"/>
                </a:moveTo>
                <a:lnTo>
                  <a:pt x="144779" y="1737360"/>
                </a:lnTo>
                <a:lnTo>
                  <a:pt x="144779" y="0"/>
                </a:lnTo>
                <a:lnTo>
                  <a:pt x="0" y="0"/>
                </a:lnTo>
                <a:lnTo>
                  <a:pt x="0" y="1737360"/>
                </a:lnTo>
                <a:close/>
              </a:path>
            </a:pathLst>
          </a:custGeom>
          <a:solidFill>
            <a:srgbClr val="507B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33902" y="2468626"/>
            <a:ext cx="203200" cy="694690"/>
          </a:xfrm>
          <a:custGeom>
            <a:avLst/>
            <a:gdLst/>
            <a:ahLst/>
            <a:cxnLst/>
            <a:rect l="l" t="t" r="r" b="b"/>
            <a:pathLst>
              <a:path w="203200" h="694689">
                <a:moveTo>
                  <a:pt x="50800" y="506923"/>
                </a:moveTo>
                <a:lnTo>
                  <a:pt x="29749" y="521112"/>
                </a:lnTo>
                <a:lnTo>
                  <a:pt x="7981" y="553406"/>
                </a:lnTo>
                <a:lnTo>
                  <a:pt x="0" y="592963"/>
                </a:lnTo>
                <a:lnTo>
                  <a:pt x="7981" y="632519"/>
                </a:lnTo>
                <a:lnTo>
                  <a:pt x="29749" y="664813"/>
                </a:lnTo>
                <a:lnTo>
                  <a:pt x="62043" y="686581"/>
                </a:lnTo>
                <a:lnTo>
                  <a:pt x="101600" y="694563"/>
                </a:lnTo>
                <a:lnTo>
                  <a:pt x="141156" y="686581"/>
                </a:lnTo>
                <a:lnTo>
                  <a:pt x="173450" y="664813"/>
                </a:lnTo>
                <a:lnTo>
                  <a:pt x="195218" y="632519"/>
                </a:lnTo>
                <a:lnTo>
                  <a:pt x="203200" y="592963"/>
                </a:lnTo>
                <a:lnTo>
                  <a:pt x="50800" y="592963"/>
                </a:lnTo>
                <a:lnTo>
                  <a:pt x="50800" y="506923"/>
                </a:lnTo>
                <a:close/>
              </a:path>
              <a:path w="203200" h="694689">
                <a:moveTo>
                  <a:pt x="101600" y="491363"/>
                </a:moveTo>
                <a:lnTo>
                  <a:pt x="62043" y="499344"/>
                </a:lnTo>
                <a:lnTo>
                  <a:pt x="50800" y="506923"/>
                </a:lnTo>
                <a:lnTo>
                  <a:pt x="50800" y="592963"/>
                </a:lnTo>
                <a:lnTo>
                  <a:pt x="152400" y="592963"/>
                </a:lnTo>
                <a:lnTo>
                  <a:pt x="152400" y="506923"/>
                </a:lnTo>
                <a:lnTo>
                  <a:pt x="141156" y="499344"/>
                </a:lnTo>
                <a:lnTo>
                  <a:pt x="101600" y="491363"/>
                </a:lnTo>
                <a:close/>
              </a:path>
              <a:path w="203200" h="694689">
                <a:moveTo>
                  <a:pt x="152400" y="506923"/>
                </a:moveTo>
                <a:lnTo>
                  <a:pt x="152400" y="592963"/>
                </a:lnTo>
                <a:lnTo>
                  <a:pt x="203200" y="592963"/>
                </a:lnTo>
                <a:lnTo>
                  <a:pt x="195218" y="553406"/>
                </a:lnTo>
                <a:lnTo>
                  <a:pt x="173450" y="521112"/>
                </a:lnTo>
                <a:lnTo>
                  <a:pt x="152400" y="506923"/>
                </a:lnTo>
                <a:close/>
              </a:path>
              <a:path w="203200" h="694689">
                <a:moveTo>
                  <a:pt x="50800" y="187639"/>
                </a:moveTo>
                <a:lnTo>
                  <a:pt x="50800" y="506923"/>
                </a:lnTo>
                <a:lnTo>
                  <a:pt x="62043" y="499344"/>
                </a:lnTo>
                <a:lnTo>
                  <a:pt x="101600" y="491363"/>
                </a:lnTo>
                <a:lnTo>
                  <a:pt x="152400" y="491363"/>
                </a:lnTo>
                <a:lnTo>
                  <a:pt x="152400" y="203200"/>
                </a:lnTo>
                <a:lnTo>
                  <a:pt x="101600" y="203200"/>
                </a:lnTo>
                <a:lnTo>
                  <a:pt x="62043" y="195218"/>
                </a:lnTo>
                <a:lnTo>
                  <a:pt x="50800" y="187639"/>
                </a:lnTo>
                <a:close/>
              </a:path>
              <a:path w="203200" h="694689">
                <a:moveTo>
                  <a:pt x="152400" y="491363"/>
                </a:moveTo>
                <a:lnTo>
                  <a:pt x="101600" y="491363"/>
                </a:lnTo>
                <a:lnTo>
                  <a:pt x="141156" y="499344"/>
                </a:lnTo>
                <a:lnTo>
                  <a:pt x="152400" y="506923"/>
                </a:lnTo>
                <a:lnTo>
                  <a:pt x="152400" y="491363"/>
                </a:lnTo>
                <a:close/>
              </a:path>
              <a:path w="203200" h="694689">
                <a:moveTo>
                  <a:pt x="152400" y="101600"/>
                </a:moveTo>
                <a:lnTo>
                  <a:pt x="50800" y="101600"/>
                </a:lnTo>
                <a:lnTo>
                  <a:pt x="50800" y="187639"/>
                </a:lnTo>
                <a:lnTo>
                  <a:pt x="62043" y="195218"/>
                </a:lnTo>
                <a:lnTo>
                  <a:pt x="101600" y="203200"/>
                </a:lnTo>
                <a:lnTo>
                  <a:pt x="141156" y="195218"/>
                </a:lnTo>
                <a:lnTo>
                  <a:pt x="152400" y="187639"/>
                </a:lnTo>
                <a:lnTo>
                  <a:pt x="152400" y="101600"/>
                </a:lnTo>
                <a:close/>
              </a:path>
              <a:path w="203200" h="694689">
                <a:moveTo>
                  <a:pt x="152400" y="187639"/>
                </a:moveTo>
                <a:lnTo>
                  <a:pt x="141156" y="195218"/>
                </a:lnTo>
                <a:lnTo>
                  <a:pt x="101600" y="203200"/>
                </a:lnTo>
                <a:lnTo>
                  <a:pt x="152400" y="203200"/>
                </a:lnTo>
                <a:lnTo>
                  <a:pt x="152400" y="187639"/>
                </a:lnTo>
                <a:close/>
              </a:path>
              <a:path w="203200" h="694689">
                <a:moveTo>
                  <a:pt x="101600" y="0"/>
                </a:moveTo>
                <a:lnTo>
                  <a:pt x="62043" y="7981"/>
                </a:lnTo>
                <a:lnTo>
                  <a:pt x="29749" y="29749"/>
                </a:lnTo>
                <a:lnTo>
                  <a:pt x="7981" y="62043"/>
                </a:lnTo>
                <a:lnTo>
                  <a:pt x="0" y="101600"/>
                </a:lnTo>
                <a:lnTo>
                  <a:pt x="7981" y="141156"/>
                </a:lnTo>
                <a:lnTo>
                  <a:pt x="29749" y="173450"/>
                </a:lnTo>
                <a:lnTo>
                  <a:pt x="50800" y="187639"/>
                </a:lnTo>
                <a:lnTo>
                  <a:pt x="50800" y="101600"/>
                </a:lnTo>
                <a:lnTo>
                  <a:pt x="203200" y="101600"/>
                </a:lnTo>
                <a:lnTo>
                  <a:pt x="195218" y="62043"/>
                </a:lnTo>
                <a:lnTo>
                  <a:pt x="173450" y="29749"/>
                </a:lnTo>
                <a:lnTo>
                  <a:pt x="141156" y="7981"/>
                </a:lnTo>
                <a:lnTo>
                  <a:pt x="101600" y="0"/>
                </a:lnTo>
                <a:close/>
              </a:path>
              <a:path w="203200" h="694689">
                <a:moveTo>
                  <a:pt x="203200" y="101600"/>
                </a:moveTo>
                <a:lnTo>
                  <a:pt x="152400" y="101600"/>
                </a:lnTo>
                <a:lnTo>
                  <a:pt x="152400" y="187639"/>
                </a:lnTo>
                <a:lnTo>
                  <a:pt x="173450" y="173450"/>
                </a:lnTo>
                <a:lnTo>
                  <a:pt x="195218" y="141156"/>
                </a:lnTo>
                <a:lnTo>
                  <a:pt x="203200" y="101600"/>
                </a:lnTo>
                <a:close/>
              </a:path>
            </a:pathLst>
          </a:custGeom>
          <a:solidFill>
            <a:srgbClr val="F477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30523" y="2860548"/>
            <a:ext cx="408940" cy="407034"/>
          </a:xfrm>
          <a:custGeom>
            <a:avLst/>
            <a:gdLst/>
            <a:ahLst/>
            <a:cxnLst/>
            <a:rect l="l" t="t" r="r" b="b"/>
            <a:pathLst>
              <a:path w="408939" h="407035">
                <a:moveTo>
                  <a:pt x="204215" y="0"/>
                </a:moveTo>
                <a:lnTo>
                  <a:pt x="157394" y="5371"/>
                </a:lnTo>
                <a:lnTo>
                  <a:pt x="114411" y="20673"/>
                </a:lnTo>
                <a:lnTo>
                  <a:pt x="76493" y="44686"/>
                </a:lnTo>
                <a:lnTo>
                  <a:pt x="44866" y="76191"/>
                </a:lnTo>
                <a:lnTo>
                  <a:pt x="20758" y="113966"/>
                </a:lnTo>
                <a:lnTo>
                  <a:pt x="5393" y="156794"/>
                </a:lnTo>
                <a:lnTo>
                  <a:pt x="0" y="203453"/>
                </a:lnTo>
                <a:lnTo>
                  <a:pt x="5393" y="250113"/>
                </a:lnTo>
                <a:lnTo>
                  <a:pt x="20758" y="292941"/>
                </a:lnTo>
                <a:lnTo>
                  <a:pt x="44866" y="330716"/>
                </a:lnTo>
                <a:lnTo>
                  <a:pt x="76493" y="362221"/>
                </a:lnTo>
                <a:lnTo>
                  <a:pt x="114411" y="386234"/>
                </a:lnTo>
                <a:lnTo>
                  <a:pt x="157394" y="401536"/>
                </a:lnTo>
                <a:lnTo>
                  <a:pt x="204215" y="406907"/>
                </a:lnTo>
                <a:lnTo>
                  <a:pt x="251037" y="401536"/>
                </a:lnTo>
                <a:lnTo>
                  <a:pt x="294020" y="386234"/>
                </a:lnTo>
                <a:lnTo>
                  <a:pt x="331938" y="362221"/>
                </a:lnTo>
                <a:lnTo>
                  <a:pt x="363565" y="330716"/>
                </a:lnTo>
                <a:lnTo>
                  <a:pt x="387673" y="292941"/>
                </a:lnTo>
                <a:lnTo>
                  <a:pt x="403038" y="250113"/>
                </a:lnTo>
                <a:lnTo>
                  <a:pt x="408431" y="203453"/>
                </a:lnTo>
                <a:lnTo>
                  <a:pt x="403038" y="156794"/>
                </a:lnTo>
                <a:lnTo>
                  <a:pt x="387673" y="113966"/>
                </a:lnTo>
                <a:lnTo>
                  <a:pt x="363565" y="76191"/>
                </a:lnTo>
                <a:lnTo>
                  <a:pt x="331938" y="44686"/>
                </a:lnTo>
                <a:lnTo>
                  <a:pt x="294020" y="20673"/>
                </a:lnTo>
                <a:lnTo>
                  <a:pt x="251037" y="5371"/>
                </a:lnTo>
                <a:lnTo>
                  <a:pt x="2042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30523" y="2860548"/>
            <a:ext cx="408940" cy="407034"/>
          </a:xfrm>
          <a:custGeom>
            <a:avLst/>
            <a:gdLst/>
            <a:ahLst/>
            <a:cxnLst/>
            <a:rect l="l" t="t" r="r" b="b"/>
            <a:pathLst>
              <a:path w="408939" h="407035">
                <a:moveTo>
                  <a:pt x="0" y="203453"/>
                </a:moveTo>
                <a:lnTo>
                  <a:pt x="5393" y="156794"/>
                </a:lnTo>
                <a:lnTo>
                  <a:pt x="20758" y="113966"/>
                </a:lnTo>
                <a:lnTo>
                  <a:pt x="44866" y="76191"/>
                </a:lnTo>
                <a:lnTo>
                  <a:pt x="76493" y="44686"/>
                </a:lnTo>
                <a:lnTo>
                  <a:pt x="114411" y="20673"/>
                </a:lnTo>
                <a:lnTo>
                  <a:pt x="157394" y="5371"/>
                </a:lnTo>
                <a:lnTo>
                  <a:pt x="204215" y="0"/>
                </a:lnTo>
                <a:lnTo>
                  <a:pt x="251037" y="5371"/>
                </a:lnTo>
                <a:lnTo>
                  <a:pt x="294020" y="20673"/>
                </a:lnTo>
                <a:lnTo>
                  <a:pt x="331938" y="44686"/>
                </a:lnTo>
                <a:lnTo>
                  <a:pt x="363565" y="76191"/>
                </a:lnTo>
                <a:lnTo>
                  <a:pt x="387673" y="113966"/>
                </a:lnTo>
                <a:lnTo>
                  <a:pt x="403038" y="156794"/>
                </a:lnTo>
                <a:lnTo>
                  <a:pt x="408431" y="203453"/>
                </a:lnTo>
                <a:lnTo>
                  <a:pt x="403038" y="250113"/>
                </a:lnTo>
                <a:lnTo>
                  <a:pt x="387673" y="292941"/>
                </a:lnTo>
                <a:lnTo>
                  <a:pt x="363565" y="330716"/>
                </a:lnTo>
                <a:lnTo>
                  <a:pt x="331938" y="362221"/>
                </a:lnTo>
                <a:lnTo>
                  <a:pt x="294020" y="386234"/>
                </a:lnTo>
                <a:lnTo>
                  <a:pt x="251037" y="401536"/>
                </a:lnTo>
                <a:lnTo>
                  <a:pt x="204215" y="406907"/>
                </a:lnTo>
                <a:lnTo>
                  <a:pt x="157394" y="401536"/>
                </a:lnTo>
                <a:lnTo>
                  <a:pt x="114411" y="386234"/>
                </a:lnTo>
                <a:lnTo>
                  <a:pt x="76493" y="362221"/>
                </a:lnTo>
                <a:lnTo>
                  <a:pt x="44866" y="330716"/>
                </a:lnTo>
                <a:lnTo>
                  <a:pt x="20758" y="292941"/>
                </a:lnTo>
                <a:lnTo>
                  <a:pt x="5393" y="250113"/>
                </a:lnTo>
                <a:lnTo>
                  <a:pt x="0" y="203453"/>
                </a:lnTo>
                <a:close/>
              </a:path>
            </a:pathLst>
          </a:custGeom>
          <a:ln w="88900">
            <a:solidFill>
              <a:srgbClr val="F477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880741" y="3352292"/>
            <a:ext cx="168719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-4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June</a:t>
            </a:r>
            <a:r>
              <a:rPr sz="2400" b="1" spc="-4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2021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95945" y="2496057"/>
            <a:ext cx="203200" cy="694690"/>
          </a:xfrm>
          <a:custGeom>
            <a:avLst/>
            <a:gdLst/>
            <a:ahLst/>
            <a:cxnLst/>
            <a:rect l="l" t="t" r="r" b="b"/>
            <a:pathLst>
              <a:path w="203200" h="694689">
                <a:moveTo>
                  <a:pt x="50800" y="506923"/>
                </a:moveTo>
                <a:lnTo>
                  <a:pt x="29749" y="521112"/>
                </a:lnTo>
                <a:lnTo>
                  <a:pt x="7981" y="553406"/>
                </a:lnTo>
                <a:lnTo>
                  <a:pt x="0" y="592963"/>
                </a:lnTo>
                <a:lnTo>
                  <a:pt x="7981" y="632519"/>
                </a:lnTo>
                <a:lnTo>
                  <a:pt x="29749" y="664813"/>
                </a:lnTo>
                <a:lnTo>
                  <a:pt x="62043" y="686581"/>
                </a:lnTo>
                <a:lnTo>
                  <a:pt x="101600" y="694563"/>
                </a:lnTo>
                <a:lnTo>
                  <a:pt x="141156" y="686581"/>
                </a:lnTo>
                <a:lnTo>
                  <a:pt x="173450" y="664813"/>
                </a:lnTo>
                <a:lnTo>
                  <a:pt x="195218" y="632519"/>
                </a:lnTo>
                <a:lnTo>
                  <a:pt x="203200" y="592963"/>
                </a:lnTo>
                <a:lnTo>
                  <a:pt x="50800" y="592963"/>
                </a:lnTo>
                <a:lnTo>
                  <a:pt x="50800" y="506923"/>
                </a:lnTo>
                <a:close/>
              </a:path>
              <a:path w="203200" h="694689">
                <a:moveTo>
                  <a:pt x="101600" y="491363"/>
                </a:moveTo>
                <a:lnTo>
                  <a:pt x="62043" y="499344"/>
                </a:lnTo>
                <a:lnTo>
                  <a:pt x="50800" y="506923"/>
                </a:lnTo>
                <a:lnTo>
                  <a:pt x="50800" y="592963"/>
                </a:lnTo>
                <a:lnTo>
                  <a:pt x="152400" y="592963"/>
                </a:lnTo>
                <a:lnTo>
                  <a:pt x="152400" y="506923"/>
                </a:lnTo>
                <a:lnTo>
                  <a:pt x="141156" y="499344"/>
                </a:lnTo>
                <a:lnTo>
                  <a:pt x="101600" y="491363"/>
                </a:lnTo>
                <a:close/>
              </a:path>
              <a:path w="203200" h="694689">
                <a:moveTo>
                  <a:pt x="152400" y="506923"/>
                </a:moveTo>
                <a:lnTo>
                  <a:pt x="152400" y="592963"/>
                </a:lnTo>
                <a:lnTo>
                  <a:pt x="203200" y="592963"/>
                </a:lnTo>
                <a:lnTo>
                  <a:pt x="195218" y="553406"/>
                </a:lnTo>
                <a:lnTo>
                  <a:pt x="173450" y="521112"/>
                </a:lnTo>
                <a:lnTo>
                  <a:pt x="152400" y="506923"/>
                </a:lnTo>
                <a:close/>
              </a:path>
              <a:path w="203200" h="694689">
                <a:moveTo>
                  <a:pt x="50800" y="187639"/>
                </a:moveTo>
                <a:lnTo>
                  <a:pt x="50800" y="506923"/>
                </a:lnTo>
                <a:lnTo>
                  <a:pt x="62043" y="499344"/>
                </a:lnTo>
                <a:lnTo>
                  <a:pt x="101600" y="491363"/>
                </a:lnTo>
                <a:lnTo>
                  <a:pt x="152400" y="491363"/>
                </a:lnTo>
                <a:lnTo>
                  <a:pt x="152400" y="203200"/>
                </a:lnTo>
                <a:lnTo>
                  <a:pt x="101600" y="203200"/>
                </a:lnTo>
                <a:lnTo>
                  <a:pt x="62043" y="195218"/>
                </a:lnTo>
                <a:lnTo>
                  <a:pt x="50800" y="187639"/>
                </a:lnTo>
                <a:close/>
              </a:path>
              <a:path w="203200" h="694689">
                <a:moveTo>
                  <a:pt x="152400" y="491363"/>
                </a:moveTo>
                <a:lnTo>
                  <a:pt x="101600" y="491363"/>
                </a:lnTo>
                <a:lnTo>
                  <a:pt x="141156" y="499344"/>
                </a:lnTo>
                <a:lnTo>
                  <a:pt x="152400" y="506923"/>
                </a:lnTo>
                <a:lnTo>
                  <a:pt x="152400" y="491363"/>
                </a:lnTo>
                <a:close/>
              </a:path>
              <a:path w="203200" h="694689">
                <a:moveTo>
                  <a:pt x="152400" y="101600"/>
                </a:moveTo>
                <a:lnTo>
                  <a:pt x="50800" y="101600"/>
                </a:lnTo>
                <a:lnTo>
                  <a:pt x="50800" y="187639"/>
                </a:lnTo>
                <a:lnTo>
                  <a:pt x="62043" y="195218"/>
                </a:lnTo>
                <a:lnTo>
                  <a:pt x="101600" y="203200"/>
                </a:lnTo>
                <a:lnTo>
                  <a:pt x="141156" y="195218"/>
                </a:lnTo>
                <a:lnTo>
                  <a:pt x="152399" y="187639"/>
                </a:lnTo>
                <a:lnTo>
                  <a:pt x="152400" y="101600"/>
                </a:lnTo>
                <a:close/>
              </a:path>
              <a:path w="203200" h="694689">
                <a:moveTo>
                  <a:pt x="152400" y="187639"/>
                </a:moveTo>
                <a:lnTo>
                  <a:pt x="141156" y="195218"/>
                </a:lnTo>
                <a:lnTo>
                  <a:pt x="101600" y="203200"/>
                </a:lnTo>
                <a:lnTo>
                  <a:pt x="152400" y="203200"/>
                </a:lnTo>
                <a:lnTo>
                  <a:pt x="152400" y="187639"/>
                </a:lnTo>
                <a:close/>
              </a:path>
              <a:path w="203200" h="694689">
                <a:moveTo>
                  <a:pt x="101600" y="0"/>
                </a:moveTo>
                <a:lnTo>
                  <a:pt x="62043" y="7981"/>
                </a:lnTo>
                <a:lnTo>
                  <a:pt x="29749" y="29749"/>
                </a:lnTo>
                <a:lnTo>
                  <a:pt x="7981" y="62043"/>
                </a:lnTo>
                <a:lnTo>
                  <a:pt x="0" y="101600"/>
                </a:lnTo>
                <a:lnTo>
                  <a:pt x="7981" y="141156"/>
                </a:lnTo>
                <a:lnTo>
                  <a:pt x="29749" y="173450"/>
                </a:lnTo>
                <a:lnTo>
                  <a:pt x="50800" y="187639"/>
                </a:lnTo>
                <a:lnTo>
                  <a:pt x="50800" y="101600"/>
                </a:lnTo>
                <a:lnTo>
                  <a:pt x="203200" y="101600"/>
                </a:lnTo>
                <a:lnTo>
                  <a:pt x="195218" y="62043"/>
                </a:lnTo>
                <a:lnTo>
                  <a:pt x="173450" y="29749"/>
                </a:lnTo>
                <a:lnTo>
                  <a:pt x="141156" y="7981"/>
                </a:lnTo>
                <a:lnTo>
                  <a:pt x="101600" y="0"/>
                </a:lnTo>
                <a:close/>
              </a:path>
              <a:path w="203200" h="694689">
                <a:moveTo>
                  <a:pt x="203200" y="101600"/>
                </a:moveTo>
                <a:lnTo>
                  <a:pt x="152400" y="101600"/>
                </a:lnTo>
                <a:lnTo>
                  <a:pt x="152400" y="187639"/>
                </a:lnTo>
                <a:lnTo>
                  <a:pt x="173450" y="173450"/>
                </a:lnTo>
                <a:lnTo>
                  <a:pt x="195218" y="141156"/>
                </a:lnTo>
                <a:lnTo>
                  <a:pt x="203200" y="101600"/>
                </a:lnTo>
                <a:close/>
              </a:path>
            </a:pathLst>
          </a:custGeom>
          <a:solidFill>
            <a:srgbClr val="56C3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592568" y="2886455"/>
            <a:ext cx="408940" cy="408940"/>
          </a:xfrm>
          <a:custGeom>
            <a:avLst/>
            <a:gdLst/>
            <a:ahLst/>
            <a:cxnLst/>
            <a:rect l="l" t="t" r="r" b="b"/>
            <a:pathLst>
              <a:path w="408940" h="408939">
                <a:moveTo>
                  <a:pt x="204215" y="0"/>
                </a:moveTo>
                <a:lnTo>
                  <a:pt x="157394" y="5393"/>
                </a:lnTo>
                <a:lnTo>
                  <a:pt x="114411" y="20758"/>
                </a:lnTo>
                <a:lnTo>
                  <a:pt x="76493" y="44866"/>
                </a:lnTo>
                <a:lnTo>
                  <a:pt x="44866" y="76493"/>
                </a:lnTo>
                <a:lnTo>
                  <a:pt x="20758" y="114411"/>
                </a:lnTo>
                <a:lnTo>
                  <a:pt x="5393" y="157394"/>
                </a:lnTo>
                <a:lnTo>
                  <a:pt x="0" y="204216"/>
                </a:lnTo>
                <a:lnTo>
                  <a:pt x="5393" y="251037"/>
                </a:lnTo>
                <a:lnTo>
                  <a:pt x="20758" y="294020"/>
                </a:lnTo>
                <a:lnTo>
                  <a:pt x="44866" y="331938"/>
                </a:lnTo>
                <a:lnTo>
                  <a:pt x="76493" y="363565"/>
                </a:lnTo>
                <a:lnTo>
                  <a:pt x="114411" y="387673"/>
                </a:lnTo>
                <a:lnTo>
                  <a:pt x="157394" y="403038"/>
                </a:lnTo>
                <a:lnTo>
                  <a:pt x="204215" y="408432"/>
                </a:lnTo>
                <a:lnTo>
                  <a:pt x="251037" y="403038"/>
                </a:lnTo>
                <a:lnTo>
                  <a:pt x="294020" y="387673"/>
                </a:lnTo>
                <a:lnTo>
                  <a:pt x="331938" y="363565"/>
                </a:lnTo>
                <a:lnTo>
                  <a:pt x="363565" y="331938"/>
                </a:lnTo>
                <a:lnTo>
                  <a:pt x="387673" y="294020"/>
                </a:lnTo>
                <a:lnTo>
                  <a:pt x="403038" y="251037"/>
                </a:lnTo>
                <a:lnTo>
                  <a:pt x="408431" y="204216"/>
                </a:lnTo>
                <a:lnTo>
                  <a:pt x="403038" y="157394"/>
                </a:lnTo>
                <a:lnTo>
                  <a:pt x="387673" y="114411"/>
                </a:lnTo>
                <a:lnTo>
                  <a:pt x="363565" y="76493"/>
                </a:lnTo>
                <a:lnTo>
                  <a:pt x="331938" y="44866"/>
                </a:lnTo>
                <a:lnTo>
                  <a:pt x="294020" y="20758"/>
                </a:lnTo>
                <a:lnTo>
                  <a:pt x="251037" y="5393"/>
                </a:lnTo>
                <a:lnTo>
                  <a:pt x="2042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592568" y="2886455"/>
            <a:ext cx="408940" cy="408940"/>
          </a:xfrm>
          <a:custGeom>
            <a:avLst/>
            <a:gdLst/>
            <a:ahLst/>
            <a:cxnLst/>
            <a:rect l="l" t="t" r="r" b="b"/>
            <a:pathLst>
              <a:path w="408940" h="408939">
                <a:moveTo>
                  <a:pt x="0" y="204216"/>
                </a:moveTo>
                <a:lnTo>
                  <a:pt x="5393" y="157394"/>
                </a:lnTo>
                <a:lnTo>
                  <a:pt x="20758" y="114411"/>
                </a:lnTo>
                <a:lnTo>
                  <a:pt x="44866" y="76493"/>
                </a:lnTo>
                <a:lnTo>
                  <a:pt x="76493" y="44866"/>
                </a:lnTo>
                <a:lnTo>
                  <a:pt x="114411" y="20758"/>
                </a:lnTo>
                <a:lnTo>
                  <a:pt x="157394" y="5393"/>
                </a:lnTo>
                <a:lnTo>
                  <a:pt x="204215" y="0"/>
                </a:lnTo>
                <a:lnTo>
                  <a:pt x="251037" y="5393"/>
                </a:lnTo>
                <a:lnTo>
                  <a:pt x="294020" y="20758"/>
                </a:lnTo>
                <a:lnTo>
                  <a:pt x="331938" y="44866"/>
                </a:lnTo>
                <a:lnTo>
                  <a:pt x="363565" y="76493"/>
                </a:lnTo>
                <a:lnTo>
                  <a:pt x="387673" y="114411"/>
                </a:lnTo>
                <a:lnTo>
                  <a:pt x="403038" y="157394"/>
                </a:lnTo>
                <a:lnTo>
                  <a:pt x="408431" y="204216"/>
                </a:lnTo>
                <a:lnTo>
                  <a:pt x="403038" y="251037"/>
                </a:lnTo>
                <a:lnTo>
                  <a:pt x="387673" y="294020"/>
                </a:lnTo>
                <a:lnTo>
                  <a:pt x="363565" y="331938"/>
                </a:lnTo>
                <a:lnTo>
                  <a:pt x="331938" y="363565"/>
                </a:lnTo>
                <a:lnTo>
                  <a:pt x="294020" y="387673"/>
                </a:lnTo>
                <a:lnTo>
                  <a:pt x="251037" y="403038"/>
                </a:lnTo>
                <a:lnTo>
                  <a:pt x="204215" y="408432"/>
                </a:lnTo>
                <a:lnTo>
                  <a:pt x="157394" y="403038"/>
                </a:lnTo>
                <a:lnTo>
                  <a:pt x="114411" y="387673"/>
                </a:lnTo>
                <a:lnTo>
                  <a:pt x="76493" y="363565"/>
                </a:lnTo>
                <a:lnTo>
                  <a:pt x="44866" y="331938"/>
                </a:lnTo>
                <a:lnTo>
                  <a:pt x="20758" y="294020"/>
                </a:lnTo>
                <a:lnTo>
                  <a:pt x="5393" y="251037"/>
                </a:lnTo>
                <a:lnTo>
                  <a:pt x="0" y="204216"/>
                </a:lnTo>
                <a:close/>
              </a:path>
            </a:pathLst>
          </a:custGeom>
          <a:ln w="88900">
            <a:solidFill>
              <a:srgbClr val="56C3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011035" y="3355340"/>
            <a:ext cx="145224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-90" dirty="0">
                <a:solidFill>
                  <a:srgbClr val="56C3A7"/>
                </a:solidFill>
                <a:latin typeface="Arial" panose="020B0604020202020204"/>
                <a:cs typeface="Arial" panose="020B0604020202020204"/>
              </a:rPr>
              <a:t>April</a:t>
            </a:r>
            <a:r>
              <a:rPr sz="2400" b="1" spc="-90" dirty="0">
                <a:solidFill>
                  <a:srgbClr val="56C3A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56C3A7"/>
                </a:solidFill>
                <a:latin typeface="Arial" panose="020B0604020202020204"/>
                <a:cs typeface="Arial" panose="020B0604020202020204"/>
              </a:rPr>
              <a:t>2021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5445" y="1620520"/>
            <a:ext cx="1595120" cy="516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0" marR="5080" indent="-489585">
              <a:lnSpc>
                <a:spcPct val="100000"/>
              </a:lnSpc>
              <a:spcBef>
                <a:spcPts val="95"/>
              </a:spcBef>
            </a:pPr>
            <a:r>
              <a:rPr lang="en-IN" sz="16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Optimising</a:t>
            </a:r>
            <a:r>
              <a:rPr sz="16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and</a:t>
            </a:r>
            <a:r>
              <a:rPr lang="en-IN" sz="16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endParaRPr lang="en-IN" sz="1600" b="1" spc="-5" dirty="0">
              <a:solidFill>
                <a:srgbClr val="404040"/>
              </a:solidFill>
              <a:latin typeface="Arial" panose="020B0604020202020204"/>
              <a:cs typeface="Arial" panose="020B0604020202020204"/>
            </a:endParaRPr>
          </a:p>
          <a:p>
            <a:pPr marL="501650" marR="5080" indent="-489585">
              <a:lnSpc>
                <a:spcPct val="100000"/>
              </a:lnSpc>
              <a:spcBef>
                <a:spcPts val="95"/>
              </a:spcBef>
            </a:pPr>
            <a:r>
              <a:rPr lang="en-IN" sz="16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    Upgrading</a:t>
            </a:r>
            <a:endParaRPr lang="en-IN" sz="1600" b="1" spc="-15" dirty="0">
              <a:solidFill>
                <a:srgbClr val="40404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10045" y="1301115"/>
            <a:ext cx="1938020" cy="99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IN" sz="16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Complete Backend &amp; </a:t>
            </a:r>
            <a:r>
              <a:rPr sz="16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Bug fixes and</a:t>
            </a:r>
            <a:r>
              <a:rPr sz="16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add  </a:t>
            </a:r>
            <a:r>
              <a:rPr sz="16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Additional  </a:t>
            </a:r>
            <a:r>
              <a:rPr sz="16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Features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33902" y="5187441"/>
            <a:ext cx="203200" cy="694690"/>
          </a:xfrm>
          <a:custGeom>
            <a:avLst/>
            <a:gdLst/>
            <a:ahLst/>
            <a:cxnLst/>
            <a:rect l="l" t="t" r="r" b="b"/>
            <a:pathLst>
              <a:path w="203200" h="694689">
                <a:moveTo>
                  <a:pt x="50800" y="506928"/>
                </a:moveTo>
                <a:lnTo>
                  <a:pt x="29749" y="521122"/>
                </a:lnTo>
                <a:lnTo>
                  <a:pt x="7981" y="553417"/>
                </a:lnTo>
                <a:lnTo>
                  <a:pt x="0" y="592962"/>
                </a:lnTo>
                <a:lnTo>
                  <a:pt x="7981" y="632514"/>
                </a:lnTo>
                <a:lnTo>
                  <a:pt x="29749" y="664808"/>
                </a:lnTo>
                <a:lnTo>
                  <a:pt x="62043" y="686580"/>
                </a:lnTo>
                <a:lnTo>
                  <a:pt x="101600" y="694562"/>
                </a:lnTo>
                <a:lnTo>
                  <a:pt x="141156" y="686580"/>
                </a:lnTo>
                <a:lnTo>
                  <a:pt x="173450" y="664808"/>
                </a:lnTo>
                <a:lnTo>
                  <a:pt x="195218" y="632514"/>
                </a:lnTo>
                <a:lnTo>
                  <a:pt x="203200" y="592962"/>
                </a:lnTo>
                <a:lnTo>
                  <a:pt x="50800" y="592962"/>
                </a:lnTo>
                <a:lnTo>
                  <a:pt x="50800" y="506928"/>
                </a:lnTo>
                <a:close/>
              </a:path>
              <a:path w="203200" h="694689">
                <a:moveTo>
                  <a:pt x="101600" y="491362"/>
                </a:moveTo>
                <a:lnTo>
                  <a:pt x="62043" y="499347"/>
                </a:lnTo>
                <a:lnTo>
                  <a:pt x="50800" y="506928"/>
                </a:lnTo>
                <a:lnTo>
                  <a:pt x="50800" y="592962"/>
                </a:lnTo>
                <a:lnTo>
                  <a:pt x="152400" y="592962"/>
                </a:lnTo>
                <a:lnTo>
                  <a:pt x="152400" y="506928"/>
                </a:lnTo>
                <a:lnTo>
                  <a:pt x="141156" y="499347"/>
                </a:lnTo>
                <a:lnTo>
                  <a:pt x="101600" y="491362"/>
                </a:lnTo>
                <a:close/>
              </a:path>
              <a:path w="203200" h="694689">
                <a:moveTo>
                  <a:pt x="152400" y="506928"/>
                </a:moveTo>
                <a:lnTo>
                  <a:pt x="152400" y="592962"/>
                </a:lnTo>
                <a:lnTo>
                  <a:pt x="203200" y="592962"/>
                </a:lnTo>
                <a:lnTo>
                  <a:pt x="195218" y="553417"/>
                </a:lnTo>
                <a:lnTo>
                  <a:pt x="173450" y="521122"/>
                </a:lnTo>
                <a:lnTo>
                  <a:pt x="152400" y="506928"/>
                </a:lnTo>
                <a:close/>
              </a:path>
              <a:path w="203200" h="694689">
                <a:moveTo>
                  <a:pt x="50800" y="187639"/>
                </a:moveTo>
                <a:lnTo>
                  <a:pt x="50800" y="506928"/>
                </a:lnTo>
                <a:lnTo>
                  <a:pt x="62043" y="499347"/>
                </a:lnTo>
                <a:lnTo>
                  <a:pt x="101600" y="491362"/>
                </a:lnTo>
                <a:lnTo>
                  <a:pt x="152400" y="491362"/>
                </a:lnTo>
                <a:lnTo>
                  <a:pt x="152400" y="203199"/>
                </a:lnTo>
                <a:lnTo>
                  <a:pt x="101600" y="203199"/>
                </a:lnTo>
                <a:lnTo>
                  <a:pt x="62043" y="195218"/>
                </a:lnTo>
                <a:lnTo>
                  <a:pt x="50800" y="187639"/>
                </a:lnTo>
                <a:close/>
              </a:path>
              <a:path w="203200" h="694689">
                <a:moveTo>
                  <a:pt x="152400" y="491362"/>
                </a:moveTo>
                <a:lnTo>
                  <a:pt x="101600" y="491362"/>
                </a:lnTo>
                <a:lnTo>
                  <a:pt x="141156" y="499347"/>
                </a:lnTo>
                <a:lnTo>
                  <a:pt x="152400" y="506928"/>
                </a:lnTo>
                <a:lnTo>
                  <a:pt x="152400" y="491362"/>
                </a:lnTo>
                <a:close/>
              </a:path>
              <a:path w="203200" h="694689">
                <a:moveTo>
                  <a:pt x="152400" y="101599"/>
                </a:moveTo>
                <a:lnTo>
                  <a:pt x="50800" y="101599"/>
                </a:lnTo>
                <a:lnTo>
                  <a:pt x="50800" y="187639"/>
                </a:lnTo>
                <a:lnTo>
                  <a:pt x="62043" y="195218"/>
                </a:lnTo>
                <a:lnTo>
                  <a:pt x="101600" y="203199"/>
                </a:lnTo>
                <a:lnTo>
                  <a:pt x="141156" y="195218"/>
                </a:lnTo>
                <a:lnTo>
                  <a:pt x="152400" y="187639"/>
                </a:lnTo>
                <a:lnTo>
                  <a:pt x="152400" y="101599"/>
                </a:lnTo>
                <a:close/>
              </a:path>
              <a:path w="203200" h="694689">
                <a:moveTo>
                  <a:pt x="152400" y="187639"/>
                </a:moveTo>
                <a:lnTo>
                  <a:pt x="141156" y="195218"/>
                </a:lnTo>
                <a:lnTo>
                  <a:pt x="101600" y="203199"/>
                </a:lnTo>
                <a:lnTo>
                  <a:pt x="152400" y="203199"/>
                </a:lnTo>
                <a:lnTo>
                  <a:pt x="152400" y="187639"/>
                </a:lnTo>
                <a:close/>
              </a:path>
              <a:path w="203200" h="694689">
                <a:moveTo>
                  <a:pt x="101600" y="0"/>
                </a:moveTo>
                <a:lnTo>
                  <a:pt x="62043" y="7981"/>
                </a:lnTo>
                <a:lnTo>
                  <a:pt x="29749" y="29749"/>
                </a:lnTo>
                <a:lnTo>
                  <a:pt x="7981" y="62043"/>
                </a:lnTo>
                <a:lnTo>
                  <a:pt x="0" y="101599"/>
                </a:lnTo>
                <a:lnTo>
                  <a:pt x="7981" y="141156"/>
                </a:lnTo>
                <a:lnTo>
                  <a:pt x="29749" y="173450"/>
                </a:lnTo>
                <a:lnTo>
                  <a:pt x="50800" y="187639"/>
                </a:lnTo>
                <a:lnTo>
                  <a:pt x="50800" y="101599"/>
                </a:lnTo>
                <a:lnTo>
                  <a:pt x="203200" y="101599"/>
                </a:lnTo>
                <a:lnTo>
                  <a:pt x="195218" y="62043"/>
                </a:lnTo>
                <a:lnTo>
                  <a:pt x="173450" y="29749"/>
                </a:lnTo>
                <a:lnTo>
                  <a:pt x="141156" y="7981"/>
                </a:lnTo>
                <a:lnTo>
                  <a:pt x="101600" y="0"/>
                </a:lnTo>
                <a:close/>
              </a:path>
              <a:path w="203200" h="694689">
                <a:moveTo>
                  <a:pt x="203200" y="101599"/>
                </a:moveTo>
                <a:lnTo>
                  <a:pt x="152400" y="101599"/>
                </a:lnTo>
                <a:lnTo>
                  <a:pt x="152400" y="187639"/>
                </a:lnTo>
                <a:lnTo>
                  <a:pt x="173450" y="173450"/>
                </a:lnTo>
                <a:lnTo>
                  <a:pt x="195218" y="141156"/>
                </a:lnTo>
                <a:lnTo>
                  <a:pt x="203200" y="101599"/>
                </a:lnTo>
                <a:close/>
              </a:path>
            </a:pathLst>
          </a:custGeom>
          <a:solidFill>
            <a:srgbClr val="56C3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30523" y="5579364"/>
            <a:ext cx="408940" cy="407034"/>
          </a:xfrm>
          <a:custGeom>
            <a:avLst/>
            <a:gdLst/>
            <a:ahLst/>
            <a:cxnLst/>
            <a:rect l="l" t="t" r="r" b="b"/>
            <a:pathLst>
              <a:path w="408939" h="407035">
                <a:moveTo>
                  <a:pt x="204215" y="0"/>
                </a:moveTo>
                <a:lnTo>
                  <a:pt x="157394" y="5373"/>
                </a:lnTo>
                <a:lnTo>
                  <a:pt x="114411" y="20678"/>
                </a:lnTo>
                <a:lnTo>
                  <a:pt x="76493" y="44694"/>
                </a:lnTo>
                <a:lnTo>
                  <a:pt x="44866" y="76201"/>
                </a:lnTo>
                <a:lnTo>
                  <a:pt x="20758" y="113977"/>
                </a:lnTo>
                <a:lnTo>
                  <a:pt x="5393" y="156802"/>
                </a:lnTo>
                <a:lnTo>
                  <a:pt x="0" y="203454"/>
                </a:lnTo>
                <a:lnTo>
                  <a:pt x="5393" y="250105"/>
                </a:lnTo>
                <a:lnTo>
                  <a:pt x="20758" y="292930"/>
                </a:lnTo>
                <a:lnTo>
                  <a:pt x="44866" y="330706"/>
                </a:lnTo>
                <a:lnTo>
                  <a:pt x="76493" y="362213"/>
                </a:lnTo>
                <a:lnTo>
                  <a:pt x="114411" y="386229"/>
                </a:lnTo>
                <a:lnTo>
                  <a:pt x="157394" y="401534"/>
                </a:lnTo>
                <a:lnTo>
                  <a:pt x="204215" y="406908"/>
                </a:lnTo>
                <a:lnTo>
                  <a:pt x="251037" y="401534"/>
                </a:lnTo>
                <a:lnTo>
                  <a:pt x="294020" y="386229"/>
                </a:lnTo>
                <a:lnTo>
                  <a:pt x="331938" y="362213"/>
                </a:lnTo>
                <a:lnTo>
                  <a:pt x="363565" y="330706"/>
                </a:lnTo>
                <a:lnTo>
                  <a:pt x="387673" y="292930"/>
                </a:lnTo>
                <a:lnTo>
                  <a:pt x="403038" y="250105"/>
                </a:lnTo>
                <a:lnTo>
                  <a:pt x="408431" y="203454"/>
                </a:lnTo>
                <a:lnTo>
                  <a:pt x="403038" y="156802"/>
                </a:lnTo>
                <a:lnTo>
                  <a:pt x="387673" y="113977"/>
                </a:lnTo>
                <a:lnTo>
                  <a:pt x="363565" y="76201"/>
                </a:lnTo>
                <a:lnTo>
                  <a:pt x="331938" y="44694"/>
                </a:lnTo>
                <a:lnTo>
                  <a:pt x="294020" y="20678"/>
                </a:lnTo>
                <a:lnTo>
                  <a:pt x="251037" y="5373"/>
                </a:lnTo>
                <a:lnTo>
                  <a:pt x="2042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30523" y="5579364"/>
            <a:ext cx="408940" cy="407034"/>
          </a:xfrm>
          <a:custGeom>
            <a:avLst/>
            <a:gdLst/>
            <a:ahLst/>
            <a:cxnLst/>
            <a:rect l="l" t="t" r="r" b="b"/>
            <a:pathLst>
              <a:path w="408939" h="407035">
                <a:moveTo>
                  <a:pt x="0" y="203454"/>
                </a:moveTo>
                <a:lnTo>
                  <a:pt x="5393" y="156802"/>
                </a:lnTo>
                <a:lnTo>
                  <a:pt x="20758" y="113977"/>
                </a:lnTo>
                <a:lnTo>
                  <a:pt x="44866" y="76201"/>
                </a:lnTo>
                <a:lnTo>
                  <a:pt x="76493" y="44694"/>
                </a:lnTo>
                <a:lnTo>
                  <a:pt x="114411" y="20678"/>
                </a:lnTo>
                <a:lnTo>
                  <a:pt x="157394" y="5373"/>
                </a:lnTo>
                <a:lnTo>
                  <a:pt x="204215" y="0"/>
                </a:lnTo>
                <a:lnTo>
                  <a:pt x="251037" y="5373"/>
                </a:lnTo>
                <a:lnTo>
                  <a:pt x="294020" y="20678"/>
                </a:lnTo>
                <a:lnTo>
                  <a:pt x="331938" y="44694"/>
                </a:lnTo>
                <a:lnTo>
                  <a:pt x="363565" y="76201"/>
                </a:lnTo>
                <a:lnTo>
                  <a:pt x="387673" y="113977"/>
                </a:lnTo>
                <a:lnTo>
                  <a:pt x="403038" y="156802"/>
                </a:lnTo>
                <a:lnTo>
                  <a:pt x="408431" y="203454"/>
                </a:lnTo>
                <a:lnTo>
                  <a:pt x="403038" y="250105"/>
                </a:lnTo>
                <a:lnTo>
                  <a:pt x="387673" y="292930"/>
                </a:lnTo>
                <a:lnTo>
                  <a:pt x="363565" y="330706"/>
                </a:lnTo>
                <a:lnTo>
                  <a:pt x="331938" y="362213"/>
                </a:lnTo>
                <a:lnTo>
                  <a:pt x="294020" y="386229"/>
                </a:lnTo>
                <a:lnTo>
                  <a:pt x="251037" y="401534"/>
                </a:lnTo>
                <a:lnTo>
                  <a:pt x="204215" y="406908"/>
                </a:lnTo>
                <a:lnTo>
                  <a:pt x="157394" y="401534"/>
                </a:lnTo>
                <a:lnTo>
                  <a:pt x="114411" y="386229"/>
                </a:lnTo>
                <a:lnTo>
                  <a:pt x="76493" y="362213"/>
                </a:lnTo>
                <a:lnTo>
                  <a:pt x="44866" y="330706"/>
                </a:lnTo>
                <a:lnTo>
                  <a:pt x="20758" y="292930"/>
                </a:lnTo>
                <a:lnTo>
                  <a:pt x="5393" y="250105"/>
                </a:lnTo>
                <a:lnTo>
                  <a:pt x="0" y="203454"/>
                </a:lnTo>
                <a:close/>
              </a:path>
            </a:pathLst>
          </a:custGeom>
          <a:ln w="88900">
            <a:solidFill>
              <a:srgbClr val="56C3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926079" y="6018276"/>
            <a:ext cx="1594485" cy="462280"/>
          </a:xfrm>
          <a:custGeom>
            <a:avLst/>
            <a:gdLst/>
            <a:ahLst/>
            <a:cxnLst/>
            <a:rect l="l" t="t" r="r" b="b"/>
            <a:pathLst>
              <a:path w="1594485" h="462279">
                <a:moveTo>
                  <a:pt x="0" y="461772"/>
                </a:moveTo>
                <a:lnTo>
                  <a:pt x="1594104" y="461772"/>
                </a:lnTo>
                <a:lnTo>
                  <a:pt x="1594104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050539" y="6047333"/>
            <a:ext cx="1348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6C3A7"/>
                </a:solidFill>
                <a:latin typeface="Arial" panose="020B0604020202020204"/>
                <a:cs typeface="Arial" panose="020B0604020202020204"/>
              </a:rPr>
              <a:t>Dec</a:t>
            </a:r>
            <a:r>
              <a:rPr sz="2400" b="1" spc="-50" dirty="0">
                <a:solidFill>
                  <a:srgbClr val="56C3A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56C3A7"/>
                </a:solidFill>
                <a:latin typeface="Arial" panose="020B0604020202020204"/>
                <a:cs typeface="Arial" panose="020B0604020202020204"/>
              </a:rPr>
              <a:t>2020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79893" y="6068669"/>
            <a:ext cx="131254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-75" dirty="0">
                <a:solidFill>
                  <a:srgbClr val="56C3A7"/>
                </a:solidFill>
                <a:latin typeface="Arial" panose="020B0604020202020204"/>
                <a:cs typeface="Arial" panose="020B0604020202020204"/>
              </a:rPr>
              <a:t>Feb</a:t>
            </a:r>
            <a:r>
              <a:rPr sz="2400" b="1" spc="-75" dirty="0">
                <a:solidFill>
                  <a:srgbClr val="56C3A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56C3A7"/>
                </a:solidFill>
                <a:latin typeface="Arial" panose="020B0604020202020204"/>
                <a:cs typeface="Arial" panose="020B0604020202020204"/>
              </a:rPr>
              <a:t>2021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95945" y="5187441"/>
            <a:ext cx="203200" cy="694690"/>
          </a:xfrm>
          <a:custGeom>
            <a:avLst/>
            <a:gdLst/>
            <a:ahLst/>
            <a:cxnLst/>
            <a:rect l="l" t="t" r="r" b="b"/>
            <a:pathLst>
              <a:path w="203200" h="694689">
                <a:moveTo>
                  <a:pt x="50800" y="506928"/>
                </a:moveTo>
                <a:lnTo>
                  <a:pt x="29749" y="521122"/>
                </a:lnTo>
                <a:lnTo>
                  <a:pt x="7981" y="553417"/>
                </a:lnTo>
                <a:lnTo>
                  <a:pt x="0" y="592962"/>
                </a:lnTo>
                <a:lnTo>
                  <a:pt x="7981" y="632514"/>
                </a:lnTo>
                <a:lnTo>
                  <a:pt x="29749" y="664808"/>
                </a:lnTo>
                <a:lnTo>
                  <a:pt x="62043" y="686580"/>
                </a:lnTo>
                <a:lnTo>
                  <a:pt x="101600" y="694562"/>
                </a:lnTo>
                <a:lnTo>
                  <a:pt x="141156" y="686580"/>
                </a:lnTo>
                <a:lnTo>
                  <a:pt x="173450" y="664808"/>
                </a:lnTo>
                <a:lnTo>
                  <a:pt x="195218" y="632514"/>
                </a:lnTo>
                <a:lnTo>
                  <a:pt x="203200" y="592962"/>
                </a:lnTo>
                <a:lnTo>
                  <a:pt x="50800" y="592962"/>
                </a:lnTo>
                <a:lnTo>
                  <a:pt x="50800" y="506928"/>
                </a:lnTo>
                <a:close/>
              </a:path>
              <a:path w="203200" h="694689">
                <a:moveTo>
                  <a:pt x="101600" y="491362"/>
                </a:moveTo>
                <a:lnTo>
                  <a:pt x="62043" y="499347"/>
                </a:lnTo>
                <a:lnTo>
                  <a:pt x="50800" y="506928"/>
                </a:lnTo>
                <a:lnTo>
                  <a:pt x="50800" y="592962"/>
                </a:lnTo>
                <a:lnTo>
                  <a:pt x="152400" y="592962"/>
                </a:lnTo>
                <a:lnTo>
                  <a:pt x="152400" y="506928"/>
                </a:lnTo>
                <a:lnTo>
                  <a:pt x="141156" y="499347"/>
                </a:lnTo>
                <a:lnTo>
                  <a:pt x="101600" y="491362"/>
                </a:lnTo>
                <a:close/>
              </a:path>
              <a:path w="203200" h="694689">
                <a:moveTo>
                  <a:pt x="152400" y="506928"/>
                </a:moveTo>
                <a:lnTo>
                  <a:pt x="152400" y="592962"/>
                </a:lnTo>
                <a:lnTo>
                  <a:pt x="203200" y="592962"/>
                </a:lnTo>
                <a:lnTo>
                  <a:pt x="195218" y="553417"/>
                </a:lnTo>
                <a:lnTo>
                  <a:pt x="173450" y="521122"/>
                </a:lnTo>
                <a:lnTo>
                  <a:pt x="152400" y="506928"/>
                </a:lnTo>
                <a:close/>
              </a:path>
              <a:path w="203200" h="694689">
                <a:moveTo>
                  <a:pt x="50800" y="187639"/>
                </a:moveTo>
                <a:lnTo>
                  <a:pt x="50800" y="506928"/>
                </a:lnTo>
                <a:lnTo>
                  <a:pt x="62043" y="499347"/>
                </a:lnTo>
                <a:lnTo>
                  <a:pt x="101600" y="491362"/>
                </a:lnTo>
                <a:lnTo>
                  <a:pt x="152400" y="491362"/>
                </a:lnTo>
                <a:lnTo>
                  <a:pt x="152400" y="203199"/>
                </a:lnTo>
                <a:lnTo>
                  <a:pt x="101600" y="203199"/>
                </a:lnTo>
                <a:lnTo>
                  <a:pt x="62043" y="195218"/>
                </a:lnTo>
                <a:lnTo>
                  <a:pt x="50800" y="187639"/>
                </a:lnTo>
                <a:close/>
              </a:path>
              <a:path w="203200" h="694689">
                <a:moveTo>
                  <a:pt x="152400" y="491362"/>
                </a:moveTo>
                <a:lnTo>
                  <a:pt x="101600" y="491362"/>
                </a:lnTo>
                <a:lnTo>
                  <a:pt x="141156" y="499347"/>
                </a:lnTo>
                <a:lnTo>
                  <a:pt x="152400" y="506928"/>
                </a:lnTo>
                <a:lnTo>
                  <a:pt x="152400" y="491362"/>
                </a:lnTo>
                <a:close/>
              </a:path>
              <a:path w="203200" h="694689">
                <a:moveTo>
                  <a:pt x="152400" y="101599"/>
                </a:moveTo>
                <a:lnTo>
                  <a:pt x="50800" y="101599"/>
                </a:lnTo>
                <a:lnTo>
                  <a:pt x="50800" y="187639"/>
                </a:lnTo>
                <a:lnTo>
                  <a:pt x="62043" y="195218"/>
                </a:lnTo>
                <a:lnTo>
                  <a:pt x="101600" y="203199"/>
                </a:lnTo>
                <a:lnTo>
                  <a:pt x="141156" y="195218"/>
                </a:lnTo>
                <a:lnTo>
                  <a:pt x="152399" y="187639"/>
                </a:lnTo>
                <a:lnTo>
                  <a:pt x="152400" y="101599"/>
                </a:lnTo>
                <a:close/>
              </a:path>
              <a:path w="203200" h="694689">
                <a:moveTo>
                  <a:pt x="152400" y="187639"/>
                </a:moveTo>
                <a:lnTo>
                  <a:pt x="141156" y="195218"/>
                </a:lnTo>
                <a:lnTo>
                  <a:pt x="101600" y="203199"/>
                </a:lnTo>
                <a:lnTo>
                  <a:pt x="152400" y="203199"/>
                </a:lnTo>
                <a:lnTo>
                  <a:pt x="152400" y="187639"/>
                </a:lnTo>
                <a:close/>
              </a:path>
              <a:path w="203200" h="694689">
                <a:moveTo>
                  <a:pt x="101600" y="0"/>
                </a:moveTo>
                <a:lnTo>
                  <a:pt x="62043" y="7981"/>
                </a:lnTo>
                <a:lnTo>
                  <a:pt x="29749" y="29749"/>
                </a:lnTo>
                <a:lnTo>
                  <a:pt x="7981" y="62043"/>
                </a:lnTo>
                <a:lnTo>
                  <a:pt x="0" y="101599"/>
                </a:lnTo>
                <a:lnTo>
                  <a:pt x="7981" y="141156"/>
                </a:lnTo>
                <a:lnTo>
                  <a:pt x="29749" y="173450"/>
                </a:lnTo>
                <a:lnTo>
                  <a:pt x="50800" y="187639"/>
                </a:lnTo>
                <a:lnTo>
                  <a:pt x="50800" y="101599"/>
                </a:lnTo>
                <a:lnTo>
                  <a:pt x="203200" y="101599"/>
                </a:lnTo>
                <a:lnTo>
                  <a:pt x="195218" y="62043"/>
                </a:lnTo>
                <a:lnTo>
                  <a:pt x="173450" y="29749"/>
                </a:lnTo>
                <a:lnTo>
                  <a:pt x="141156" y="7981"/>
                </a:lnTo>
                <a:lnTo>
                  <a:pt x="101600" y="0"/>
                </a:lnTo>
                <a:close/>
              </a:path>
              <a:path w="203200" h="694689">
                <a:moveTo>
                  <a:pt x="203200" y="101599"/>
                </a:moveTo>
                <a:lnTo>
                  <a:pt x="152400" y="101599"/>
                </a:lnTo>
                <a:lnTo>
                  <a:pt x="152400" y="187639"/>
                </a:lnTo>
                <a:lnTo>
                  <a:pt x="173450" y="173450"/>
                </a:lnTo>
                <a:lnTo>
                  <a:pt x="195218" y="141156"/>
                </a:lnTo>
                <a:lnTo>
                  <a:pt x="203200" y="101599"/>
                </a:lnTo>
                <a:close/>
              </a:path>
            </a:pathLst>
          </a:custGeom>
          <a:solidFill>
            <a:srgbClr val="F477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592568" y="5579364"/>
            <a:ext cx="408940" cy="407034"/>
          </a:xfrm>
          <a:custGeom>
            <a:avLst/>
            <a:gdLst/>
            <a:ahLst/>
            <a:cxnLst/>
            <a:rect l="l" t="t" r="r" b="b"/>
            <a:pathLst>
              <a:path w="408940" h="407035">
                <a:moveTo>
                  <a:pt x="204215" y="0"/>
                </a:moveTo>
                <a:lnTo>
                  <a:pt x="157394" y="5373"/>
                </a:lnTo>
                <a:lnTo>
                  <a:pt x="114411" y="20678"/>
                </a:lnTo>
                <a:lnTo>
                  <a:pt x="76493" y="44694"/>
                </a:lnTo>
                <a:lnTo>
                  <a:pt x="44866" y="76201"/>
                </a:lnTo>
                <a:lnTo>
                  <a:pt x="20758" y="113977"/>
                </a:lnTo>
                <a:lnTo>
                  <a:pt x="5393" y="156802"/>
                </a:lnTo>
                <a:lnTo>
                  <a:pt x="0" y="203454"/>
                </a:lnTo>
                <a:lnTo>
                  <a:pt x="5393" y="250105"/>
                </a:lnTo>
                <a:lnTo>
                  <a:pt x="20758" y="292930"/>
                </a:lnTo>
                <a:lnTo>
                  <a:pt x="44866" y="330706"/>
                </a:lnTo>
                <a:lnTo>
                  <a:pt x="76493" y="362213"/>
                </a:lnTo>
                <a:lnTo>
                  <a:pt x="114411" y="386229"/>
                </a:lnTo>
                <a:lnTo>
                  <a:pt x="157394" y="401534"/>
                </a:lnTo>
                <a:lnTo>
                  <a:pt x="204215" y="406908"/>
                </a:lnTo>
                <a:lnTo>
                  <a:pt x="251037" y="401534"/>
                </a:lnTo>
                <a:lnTo>
                  <a:pt x="294020" y="386229"/>
                </a:lnTo>
                <a:lnTo>
                  <a:pt x="331938" y="362213"/>
                </a:lnTo>
                <a:lnTo>
                  <a:pt x="363565" y="330706"/>
                </a:lnTo>
                <a:lnTo>
                  <a:pt x="387673" y="292930"/>
                </a:lnTo>
                <a:lnTo>
                  <a:pt x="403038" y="250105"/>
                </a:lnTo>
                <a:lnTo>
                  <a:pt x="408431" y="203454"/>
                </a:lnTo>
                <a:lnTo>
                  <a:pt x="403038" y="156802"/>
                </a:lnTo>
                <a:lnTo>
                  <a:pt x="387673" y="113977"/>
                </a:lnTo>
                <a:lnTo>
                  <a:pt x="363565" y="76201"/>
                </a:lnTo>
                <a:lnTo>
                  <a:pt x="331938" y="44694"/>
                </a:lnTo>
                <a:lnTo>
                  <a:pt x="294020" y="20678"/>
                </a:lnTo>
                <a:lnTo>
                  <a:pt x="251037" y="5373"/>
                </a:lnTo>
                <a:lnTo>
                  <a:pt x="2042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592568" y="5579364"/>
            <a:ext cx="408940" cy="407034"/>
          </a:xfrm>
          <a:custGeom>
            <a:avLst/>
            <a:gdLst/>
            <a:ahLst/>
            <a:cxnLst/>
            <a:rect l="l" t="t" r="r" b="b"/>
            <a:pathLst>
              <a:path w="408940" h="407035">
                <a:moveTo>
                  <a:pt x="0" y="203454"/>
                </a:moveTo>
                <a:lnTo>
                  <a:pt x="5393" y="156802"/>
                </a:lnTo>
                <a:lnTo>
                  <a:pt x="20758" y="113977"/>
                </a:lnTo>
                <a:lnTo>
                  <a:pt x="44866" y="76201"/>
                </a:lnTo>
                <a:lnTo>
                  <a:pt x="76493" y="44694"/>
                </a:lnTo>
                <a:lnTo>
                  <a:pt x="114411" y="20678"/>
                </a:lnTo>
                <a:lnTo>
                  <a:pt x="157394" y="5373"/>
                </a:lnTo>
                <a:lnTo>
                  <a:pt x="204215" y="0"/>
                </a:lnTo>
                <a:lnTo>
                  <a:pt x="251037" y="5373"/>
                </a:lnTo>
                <a:lnTo>
                  <a:pt x="294020" y="20678"/>
                </a:lnTo>
                <a:lnTo>
                  <a:pt x="331938" y="44694"/>
                </a:lnTo>
                <a:lnTo>
                  <a:pt x="363565" y="76201"/>
                </a:lnTo>
                <a:lnTo>
                  <a:pt x="387673" y="113977"/>
                </a:lnTo>
                <a:lnTo>
                  <a:pt x="403038" y="156802"/>
                </a:lnTo>
                <a:lnTo>
                  <a:pt x="408431" y="203454"/>
                </a:lnTo>
                <a:lnTo>
                  <a:pt x="403038" y="250105"/>
                </a:lnTo>
                <a:lnTo>
                  <a:pt x="387673" y="292930"/>
                </a:lnTo>
                <a:lnTo>
                  <a:pt x="363565" y="330706"/>
                </a:lnTo>
                <a:lnTo>
                  <a:pt x="331938" y="362213"/>
                </a:lnTo>
                <a:lnTo>
                  <a:pt x="294020" y="386229"/>
                </a:lnTo>
                <a:lnTo>
                  <a:pt x="251037" y="401534"/>
                </a:lnTo>
                <a:lnTo>
                  <a:pt x="204215" y="406908"/>
                </a:lnTo>
                <a:lnTo>
                  <a:pt x="157394" y="401534"/>
                </a:lnTo>
                <a:lnTo>
                  <a:pt x="114411" y="386229"/>
                </a:lnTo>
                <a:lnTo>
                  <a:pt x="76493" y="362213"/>
                </a:lnTo>
                <a:lnTo>
                  <a:pt x="44866" y="330706"/>
                </a:lnTo>
                <a:lnTo>
                  <a:pt x="20758" y="292930"/>
                </a:lnTo>
                <a:lnTo>
                  <a:pt x="5393" y="250105"/>
                </a:lnTo>
                <a:lnTo>
                  <a:pt x="0" y="203454"/>
                </a:lnTo>
                <a:close/>
              </a:path>
            </a:pathLst>
          </a:custGeom>
          <a:ln w="88900">
            <a:solidFill>
              <a:srgbClr val="F477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692654" y="4172153"/>
            <a:ext cx="1885314" cy="750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Data Gathering,  </a:t>
            </a:r>
            <a:r>
              <a:rPr lang="en-IN" sz="1600" b="1" spc="-5" dirty="0">
                <a:latin typeface="Arial" panose="020B0604020202020204"/>
                <a:cs typeface="Arial" panose="020B0604020202020204"/>
              </a:rPr>
              <a:t>Start</a:t>
            </a:r>
            <a:r>
              <a:rPr sz="16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Frontend  Part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72096" y="4172153"/>
            <a:ext cx="1854200" cy="750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n-IN" sz="1600" b="1" spc="-40" dirty="0">
                <a:latin typeface="Arial" panose="020B0604020202020204"/>
                <a:cs typeface="Arial" panose="020B0604020202020204"/>
              </a:rPr>
              <a:t>Start</a:t>
            </a:r>
            <a:r>
              <a:rPr sz="16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Backend Part </a:t>
            </a:r>
            <a:r>
              <a:rPr sz="16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&amp; optimize  front</a:t>
            </a:r>
            <a:r>
              <a:rPr sz="16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end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16863" y="5416296"/>
            <a:ext cx="1158240" cy="728980"/>
          </a:xfrm>
          <a:custGeom>
            <a:avLst/>
            <a:gdLst/>
            <a:ahLst/>
            <a:cxnLst/>
            <a:rect l="l" t="t" r="r" b="b"/>
            <a:pathLst>
              <a:path w="1158239" h="728979">
                <a:moveTo>
                  <a:pt x="840359" y="0"/>
                </a:moveTo>
                <a:lnTo>
                  <a:pt x="319697" y="0"/>
                </a:lnTo>
                <a:lnTo>
                  <a:pt x="272453" y="3472"/>
                </a:lnTo>
                <a:lnTo>
                  <a:pt x="227362" y="13559"/>
                </a:lnTo>
                <a:lnTo>
                  <a:pt x="184919" y="29765"/>
                </a:lnTo>
                <a:lnTo>
                  <a:pt x="145616" y="51594"/>
                </a:lnTo>
                <a:lnTo>
                  <a:pt x="109950" y="78552"/>
                </a:lnTo>
                <a:lnTo>
                  <a:pt x="78414" y="110142"/>
                </a:lnTo>
                <a:lnTo>
                  <a:pt x="51504" y="145869"/>
                </a:lnTo>
                <a:lnTo>
                  <a:pt x="29712" y="185239"/>
                </a:lnTo>
                <a:lnTo>
                  <a:pt x="13535" y="227754"/>
                </a:lnTo>
                <a:lnTo>
                  <a:pt x="3466" y="272921"/>
                </a:lnTo>
                <a:lnTo>
                  <a:pt x="0" y="320243"/>
                </a:lnTo>
                <a:lnTo>
                  <a:pt x="11" y="408389"/>
                </a:lnTo>
                <a:lnTo>
                  <a:pt x="3466" y="455550"/>
                </a:lnTo>
                <a:lnTo>
                  <a:pt x="13535" y="500717"/>
                </a:lnTo>
                <a:lnTo>
                  <a:pt x="29712" y="543232"/>
                </a:lnTo>
                <a:lnTo>
                  <a:pt x="51504" y="582602"/>
                </a:lnTo>
                <a:lnTo>
                  <a:pt x="78414" y="618329"/>
                </a:lnTo>
                <a:lnTo>
                  <a:pt x="109950" y="649919"/>
                </a:lnTo>
                <a:lnTo>
                  <a:pt x="145616" y="676877"/>
                </a:lnTo>
                <a:lnTo>
                  <a:pt x="184919" y="698706"/>
                </a:lnTo>
                <a:lnTo>
                  <a:pt x="227362" y="714912"/>
                </a:lnTo>
                <a:lnTo>
                  <a:pt x="272453" y="724999"/>
                </a:lnTo>
                <a:lnTo>
                  <a:pt x="319697" y="728471"/>
                </a:lnTo>
                <a:lnTo>
                  <a:pt x="840359" y="728471"/>
                </a:lnTo>
                <a:lnTo>
                  <a:pt x="888192" y="724922"/>
                </a:lnTo>
                <a:lnTo>
                  <a:pt x="933814" y="714614"/>
                </a:lnTo>
                <a:lnTo>
                  <a:pt x="976715" y="698059"/>
                </a:lnTo>
                <a:lnTo>
                  <a:pt x="1016383" y="675768"/>
                </a:lnTo>
                <a:lnTo>
                  <a:pt x="1052306" y="648252"/>
                </a:lnTo>
                <a:lnTo>
                  <a:pt x="1083973" y="616022"/>
                </a:lnTo>
                <a:lnTo>
                  <a:pt x="1110873" y="579590"/>
                </a:lnTo>
                <a:lnTo>
                  <a:pt x="1132495" y="539466"/>
                </a:lnTo>
                <a:lnTo>
                  <a:pt x="1148327" y="496162"/>
                </a:lnTo>
                <a:lnTo>
                  <a:pt x="1157859" y="450189"/>
                </a:lnTo>
                <a:lnTo>
                  <a:pt x="738632" y="450189"/>
                </a:lnTo>
                <a:lnTo>
                  <a:pt x="714976" y="446230"/>
                </a:lnTo>
                <a:lnTo>
                  <a:pt x="694642" y="435232"/>
                </a:lnTo>
                <a:lnTo>
                  <a:pt x="678999" y="418514"/>
                </a:lnTo>
                <a:lnTo>
                  <a:pt x="669417" y="397395"/>
                </a:lnTo>
                <a:lnTo>
                  <a:pt x="522732" y="397395"/>
                </a:lnTo>
                <a:lnTo>
                  <a:pt x="510303" y="394890"/>
                </a:lnTo>
                <a:lnTo>
                  <a:pt x="500173" y="388056"/>
                </a:lnTo>
                <a:lnTo>
                  <a:pt x="493353" y="377920"/>
                </a:lnTo>
                <a:lnTo>
                  <a:pt x="490855" y="365505"/>
                </a:lnTo>
                <a:lnTo>
                  <a:pt x="493353" y="353097"/>
                </a:lnTo>
                <a:lnTo>
                  <a:pt x="500173" y="342960"/>
                </a:lnTo>
                <a:lnTo>
                  <a:pt x="510303" y="336123"/>
                </a:lnTo>
                <a:lnTo>
                  <a:pt x="522732" y="333616"/>
                </a:lnTo>
                <a:lnTo>
                  <a:pt x="669417" y="333616"/>
                </a:lnTo>
                <a:lnTo>
                  <a:pt x="679124" y="312624"/>
                </a:lnTo>
                <a:lnTo>
                  <a:pt x="694785" y="296011"/>
                </a:lnTo>
                <a:lnTo>
                  <a:pt x="715065" y="285085"/>
                </a:lnTo>
                <a:lnTo>
                  <a:pt x="738632" y="281152"/>
                </a:lnTo>
                <a:lnTo>
                  <a:pt x="1158240" y="281152"/>
                </a:lnTo>
                <a:lnTo>
                  <a:pt x="1149034" y="234771"/>
                </a:lnTo>
                <a:lnTo>
                  <a:pt x="1133422" y="191060"/>
                </a:lnTo>
                <a:lnTo>
                  <a:pt x="1111924" y="150538"/>
                </a:lnTo>
                <a:lnTo>
                  <a:pt x="1085061" y="113727"/>
                </a:lnTo>
                <a:lnTo>
                  <a:pt x="1053353" y="81149"/>
                </a:lnTo>
                <a:lnTo>
                  <a:pt x="1017321" y="53326"/>
                </a:lnTo>
                <a:lnTo>
                  <a:pt x="977485" y="30778"/>
                </a:lnTo>
                <a:lnTo>
                  <a:pt x="934366" y="14026"/>
                </a:lnTo>
                <a:lnTo>
                  <a:pt x="888483" y="3593"/>
                </a:lnTo>
                <a:lnTo>
                  <a:pt x="840359" y="0"/>
                </a:lnTo>
                <a:close/>
              </a:path>
              <a:path w="1158239" h="728979">
                <a:moveTo>
                  <a:pt x="946531" y="305257"/>
                </a:moveTo>
                <a:lnTo>
                  <a:pt x="905801" y="310005"/>
                </a:lnTo>
                <a:lnTo>
                  <a:pt x="872537" y="322953"/>
                </a:lnTo>
                <a:lnTo>
                  <a:pt x="850108" y="342156"/>
                </a:lnTo>
                <a:lnTo>
                  <a:pt x="841883" y="365671"/>
                </a:lnTo>
                <a:lnTo>
                  <a:pt x="850108" y="389185"/>
                </a:lnTo>
                <a:lnTo>
                  <a:pt x="872537" y="408389"/>
                </a:lnTo>
                <a:lnTo>
                  <a:pt x="905801" y="421336"/>
                </a:lnTo>
                <a:lnTo>
                  <a:pt x="946531" y="426084"/>
                </a:lnTo>
                <a:lnTo>
                  <a:pt x="987333" y="421336"/>
                </a:lnTo>
                <a:lnTo>
                  <a:pt x="1020635" y="408389"/>
                </a:lnTo>
                <a:lnTo>
                  <a:pt x="1043078" y="389185"/>
                </a:lnTo>
                <a:lnTo>
                  <a:pt x="1051306" y="365671"/>
                </a:lnTo>
                <a:lnTo>
                  <a:pt x="1043078" y="342156"/>
                </a:lnTo>
                <a:lnTo>
                  <a:pt x="1020635" y="322953"/>
                </a:lnTo>
                <a:lnTo>
                  <a:pt x="987333" y="310005"/>
                </a:lnTo>
                <a:lnTo>
                  <a:pt x="946531" y="305257"/>
                </a:lnTo>
                <a:close/>
              </a:path>
            </a:pathLst>
          </a:custGeom>
          <a:solidFill>
            <a:srgbClr val="F477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41475" y="4782311"/>
            <a:ext cx="1306195" cy="501650"/>
          </a:xfrm>
          <a:custGeom>
            <a:avLst/>
            <a:gdLst/>
            <a:ahLst/>
            <a:cxnLst/>
            <a:rect l="l" t="t" r="r" b="b"/>
            <a:pathLst>
              <a:path w="1306195" h="501650">
                <a:moveTo>
                  <a:pt x="1055370" y="0"/>
                </a:moveTo>
                <a:lnTo>
                  <a:pt x="1055370" y="125349"/>
                </a:lnTo>
                <a:lnTo>
                  <a:pt x="0" y="125349"/>
                </a:lnTo>
                <a:lnTo>
                  <a:pt x="0" y="376046"/>
                </a:lnTo>
                <a:lnTo>
                  <a:pt x="1055370" y="376046"/>
                </a:lnTo>
                <a:lnTo>
                  <a:pt x="1055370" y="501396"/>
                </a:lnTo>
                <a:lnTo>
                  <a:pt x="1306068" y="250698"/>
                </a:lnTo>
                <a:lnTo>
                  <a:pt x="1055370" y="0"/>
                </a:lnTo>
                <a:close/>
              </a:path>
            </a:pathLst>
          </a:custGeom>
          <a:solidFill>
            <a:srgbClr val="56C3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41475" y="4782311"/>
            <a:ext cx="1306195" cy="501650"/>
          </a:xfrm>
          <a:custGeom>
            <a:avLst/>
            <a:gdLst/>
            <a:ahLst/>
            <a:cxnLst/>
            <a:rect l="l" t="t" r="r" b="b"/>
            <a:pathLst>
              <a:path w="1306195" h="501650">
                <a:moveTo>
                  <a:pt x="0" y="125349"/>
                </a:moveTo>
                <a:lnTo>
                  <a:pt x="1055370" y="125349"/>
                </a:lnTo>
                <a:lnTo>
                  <a:pt x="1055370" y="0"/>
                </a:lnTo>
                <a:lnTo>
                  <a:pt x="1306068" y="250698"/>
                </a:lnTo>
                <a:lnTo>
                  <a:pt x="1055370" y="501396"/>
                </a:lnTo>
                <a:lnTo>
                  <a:pt x="1055370" y="376046"/>
                </a:lnTo>
                <a:lnTo>
                  <a:pt x="0" y="376046"/>
                </a:lnTo>
                <a:lnTo>
                  <a:pt x="0" y="125349"/>
                </a:lnTo>
                <a:close/>
              </a:path>
            </a:pathLst>
          </a:custGeom>
          <a:ln w="12699">
            <a:solidFill>
              <a:srgbClr val="3D8F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433559" y="3494532"/>
            <a:ext cx="1386840" cy="565785"/>
          </a:xfrm>
          <a:custGeom>
            <a:avLst/>
            <a:gdLst/>
            <a:ahLst/>
            <a:cxnLst/>
            <a:rect l="l" t="t" r="r" b="b"/>
            <a:pathLst>
              <a:path w="1386840" h="565785">
                <a:moveTo>
                  <a:pt x="282701" y="0"/>
                </a:moveTo>
                <a:lnTo>
                  <a:pt x="0" y="282701"/>
                </a:lnTo>
                <a:lnTo>
                  <a:pt x="282701" y="565403"/>
                </a:lnTo>
                <a:lnTo>
                  <a:pt x="282701" y="424052"/>
                </a:lnTo>
                <a:lnTo>
                  <a:pt x="1386840" y="424052"/>
                </a:lnTo>
                <a:lnTo>
                  <a:pt x="1386840" y="141350"/>
                </a:lnTo>
                <a:lnTo>
                  <a:pt x="282701" y="141350"/>
                </a:lnTo>
                <a:lnTo>
                  <a:pt x="282701" y="0"/>
                </a:lnTo>
                <a:close/>
              </a:path>
            </a:pathLst>
          </a:custGeom>
          <a:solidFill>
            <a:srgbClr val="F477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433559" y="3494532"/>
            <a:ext cx="1386840" cy="565785"/>
          </a:xfrm>
          <a:custGeom>
            <a:avLst/>
            <a:gdLst/>
            <a:ahLst/>
            <a:cxnLst/>
            <a:rect l="l" t="t" r="r" b="b"/>
            <a:pathLst>
              <a:path w="1386840" h="565785">
                <a:moveTo>
                  <a:pt x="1386840" y="424052"/>
                </a:moveTo>
                <a:lnTo>
                  <a:pt x="282701" y="424052"/>
                </a:lnTo>
                <a:lnTo>
                  <a:pt x="282701" y="565403"/>
                </a:lnTo>
                <a:lnTo>
                  <a:pt x="0" y="282701"/>
                </a:lnTo>
                <a:lnTo>
                  <a:pt x="282701" y="0"/>
                </a:lnTo>
                <a:lnTo>
                  <a:pt x="282701" y="141350"/>
                </a:lnTo>
                <a:lnTo>
                  <a:pt x="1386840" y="141350"/>
                </a:lnTo>
                <a:lnTo>
                  <a:pt x="1386840" y="424052"/>
                </a:lnTo>
                <a:close/>
              </a:path>
            </a:pathLst>
          </a:custGeom>
          <a:ln w="12700">
            <a:solidFill>
              <a:srgbClr val="3D8F7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dirty="0"/>
              <a:t>TECHNOLOGY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04656" y="3126993"/>
            <a:ext cx="3185795" cy="11658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265"/>
              </a:spcBef>
            </a:pPr>
            <a:r>
              <a:rPr sz="1200" b="1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JavaScript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JavaScript is a text-based programming  language used both on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the client-side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and  server-side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allows </a:t>
            </a:r>
            <a:r>
              <a:rPr sz="12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you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to make </a:t>
            </a:r>
            <a:r>
              <a:rPr sz="12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web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pages  interactive.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2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gives web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pages interactive  elements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engage a</a:t>
            </a:r>
            <a:r>
              <a:rPr sz="1200" spc="-7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user.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35493" y="4886959"/>
            <a:ext cx="3325495" cy="11658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265"/>
              </a:spcBef>
            </a:pPr>
            <a:r>
              <a:rPr sz="1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Mysql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latin typeface="Arial" panose="020B0604020202020204"/>
                <a:cs typeface="Arial" panose="020B0604020202020204"/>
              </a:rPr>
              <a:t>MySQL is one </a:t>
            </a:r>
            <a:r>
              <a:rPr sz="1200" dirty="0">
                <a:latin typeface="Arial" panose="020B0604020202020204"/>
                <a:cs typeface="Arial" panose="020B0604020202020204"/>
              </a:rPr>
              <a:t>of the best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RDBMS </a:t>
            </a:r>
            <a:r>
              <a:rPr sz="1200" dirty="0">
                <a:latin typeface="Arial" panose="020B0604020202020204"/>
                <a:cs typeface="Arial" panose="020B0604020202020204"/>
              </a:rPr>
              <a:t>being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used</a:t>
            </a:r>
            <a:r>
              <a:rPr sz="12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for 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developing various web-based software  applications. MySQL is developed, </a:t>
            </a:r>
            <a:r>
              <a:rPr sz="1200" dirty="0">
                <a:latin typeface="Arial" panose="020B0604020202020204"/>
                <a:cs typeface="Arial" panose="020B0604020202020204"/>
              </a:rPr>
              <a:t>marketed</a:t>
            </a:r>
            <a:r>
              <a:rPr sz="12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and  </a:t>
            </a:r>
            <a:r>
              <a:rPr sz="1200" dirty="0">
                <a:latin typeface="Arial" panose="020B0604020202020204"/>
                <a:cs typeface="Arial" panose="020B0604020202020204"/>
              </a:rPr>
              <a:t>supported by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MySQL </a:t>
            </a:r>
            <a:r>
              <a:rPr sz="1200" dirty="0">
                <a:latin typeface="Arial" panose="020B0604020202020204"/>
                <a:cs typeface="Arial" panose="020B0604020202020204"/>
              </a:rPr>
              <a:t>AB,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which </a:t>
            </a:r>
            <a:r>
              <a:rPr sz="1200" dirty="0">
                <a:latin typeface="Arial" panose="020B0604020202020204"/>
                <a:cs typeface="Arial" panose="020B0604020202020204"/>
              </a:rPr>
              <a:t>is a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Swedish  </a:t>
            </a:r>
            <a:r>
              <a:rPr sz="1200" spc="-15" dirty="0">
                <a:latin typeface="Arial" panose="020B0604020202020204"/>
                <a:cs typeface="Arial" panose="020B0604020202020204"/>
              </a:rPr>
              <a:t>company.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86319" y="1798396"/>
            <a:ext cx="439483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HTML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stands for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Hyper </a:t>
            </a:r>
            <a:r>
              <a:rPr sz="1200" spc="-3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Text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Markup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Language.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It is the</a:t>
            </a:r>
            <a:r>
              <a:rPr sz="1200" spc="-9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standard  markup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language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creating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Web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pages.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describes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the  structure of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Web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page which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consists of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 series</a:t>
            </a:r>
            <a:r>
              <a:rPr sz="1200" spc="-14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of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 marR="27241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elements.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HTML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elements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tell the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browser how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display</a:t>
            </a:r>
            <a:r>
              <a:rPr sz="1200" spc="-12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the  content.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86319" y="1430782"/>
            <a:ext cx="4483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TM</a:t>
            </a:r>
            <a:r>
              <a:rPr sz="1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9144" y="2484120"/>
            <a:ext cx="4503420" cy="35387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79523" y="1382014"/>
            <a:ext cx="2970530" cy="13487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65"/>
              </a:spcBef>
            </a:pPr>
            <a:r>
              <a:rPr sz="1200" b="1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CSS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 marR="17780" indent="504190" algn="r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Stands for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"Cascading</a:t>
            </a:r>
            <a:r>
              <a:rPr sz="1200" spc="-1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Style</a:t>
            </a:r>
            <a:r>
              <a:rPr sz="12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Sheet."  Cascading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style sheets are used</a:t>
            </a:r>
            <a:r>
              <a:rPr sz="1200" spc="-8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format  the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layout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of Web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pages.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They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200" spc="-15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2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used 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to define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text styles, table sizes,</a:t>
            </a:r>
            <a:r>
              <a:rPr sz="1200" spc="-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00" spc="-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other  aspects of Web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pages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200" spc="-1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previously</a:t>
            </a:r>
            <a:r>
              <a:rPr sz="1200" spc="-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could  </a:t>
            </a:r>
            <a:r>
              <a:rPr sz="12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only be defined in a page's</a:t>
            </a:r>
            <a:r>
              <a:rPr sz="1200" spc="-18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HTML.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3081" y="3134360"/>
            <a:ext cx="2810510" cy="13487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65"/>
              </a:spcBef>
            </a:pPr>
            <a:r>
              <a:rPr sz="1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HP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5240" marR="15240" indent="513080" algn="r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latin typeface="Arial" panose="020B0604020202020204"/>
                <a:cs typeface="Arial" panose="020B0604020202020204"/>
              </a:rPr>
              <a:t>The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PHP</a:t>
            </a:r>
            <a:r>
              <a:rPr sz="12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Hypertext Preprocessor </a:t>
            </a:r>
            <a:r>
              <a:rPr sz="120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(PHP) is a programming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language</a:t>
            </a:r>
            <a:r>
              <a:rPr sz="12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that 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allows </a:t>
            </a:r>
            <a:r>
              <a:rPr sz="1200" spc="-10" dirty="0">
                <a:latin typeface="Arial" panose="020B0604020202020204"/>
                <a:cs typeface="Arial" panose="020B0604020202020204"/>
              </a:rPr>
              <a:t>web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developers </a:t>
            </a:r>
            <a:r>
              <a:rPr sz="1200" dirty="0">
                <a:latin typeface="Arial" panose="020B0604020202020204"/>
                <a:cs typeface="Arial" panose="020B0604020202020204"/>
              </a:rPr>
              <a:t>to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create</a:t>
            </a:r>
            <a:r>
              <a:rPr sz="1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dynamic  </a:t>
            </a:r>
            <a:r>
              <a:rPr sz="1200" dirty="0">
                <a:latin typeface="Arial" panose="020B0604020202020204"/>
                <a:cs typeface="Arial" panose="020B0604020202020204"/>
              </a:rPr>
              <a:t>content that interacts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with</a:t>
            </a:r>
            <a:r>
              <a:rPr sz="12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databases.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R="17145" algn="r">
              <a:lnSpc>
                <a:spcPct val="100000"/>
              </a:lnSpc>
            </a:pPr>
            <a:r>
              <a:rPr sz="1200" spc="-5" dirty="0">
                <a:latin typeface="Arial" panose="020B0604020202020204"/>
                <a:cs typeface="Arial" panose="020B0604020202020204"/>
              </a:rPr>
              <a:t>PHP is </a:t>
            </a:r>
            <a:r>
              <a:rPr sz="1200" dirty="0">
                <a:latin typeface="Arial" panose="020B0604020202020204"/>
                <a:cs typeface="Arial" panose="020B0604020202020204"/>
              </a:rPr>
              <a:t>basically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used </a:t>
            </a:r>
            <a:r>
              <a:rPr sz="1200" dirty="0">
                <a:latin typeface="Arial" panose="020B0604020202020204"/>
                <a:cs typeface="Arial" panose="020B0604020202020204"/>
              </a:rPr>
              <a:t>for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developing</a:t>
            </a:r>
            <a:r>
              <a:rPr sz="12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latin typeface="Arial" panose="020B0604020202020204"/>
                <a:cs typeface="Arial" panose="020B0604020202020204"/>
              </a:rPr>
              <a:t>web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R="16510" algn="r">
              <a:lnSpc>
                <a:spcPct val="100000"/>
              </a:lnSpc>
            </a:pPr>
            <a:r>
              <a:rPr sz="1200" spc="-5" dirty="0">
                <a:latin typeface="Arial" panose="020B0604020202020204"/>
                <a:cs typeface="Arial" panose="020B0604020202020204"/>
              </a:rPr>
              <a:t>based software</a:t>
            </a:r>
            <a:r>
              <a:rPr sz="12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applications.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4547" y="4986899"/>
            <a:ext cx="2933065" cy="9042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97790" indent="2270125">
              <a:lnSpc>
                <a:spcPct val="100000"/>
              </a:lnSpc>
              <a:spcBef>
                <a:spcPts val="680"/>
              </a:spcBef>
            </a:pPr>
            <a:r>
              <a:rPr sz="1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1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 marR="15240" indent="85090" algn="r">
              <a:lnSpc>
                <a:spcPct val="100000"/>
              </a:lnSpc>
              <a:spcBef>
                <a:spcPts val="580"/>
              </a:spcBef>
            </a:pPr>
            <a:r>
              <a:rPr sz="1200" dirty="0">
                <a:latin typeface="Arial" panose="020B0604020202020204"/>
                <a:cs typeface="Arial" panose="020B0604020202020204"/>
              </a:rPr>
              <a:t>Node.js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is an open</a:t>
            </a:r>
            <a:r>
              <a:rPr sz="12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source,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cross-platform  runtime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environment </a:t>
            </a:r>
            <a:r>
              <a:rPr sz="1200" dirty="0">
                <a:latin typeface="Arial" panose="020B0604020202020204"/>
                <a:cs typeface="Arial" panose="020B0604020202020204"/>
              </a:rPr>
              <a:t>for</a:t>
            </a:r>
            <a:r>
              <a:rPr sz="12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developing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server- </a:t>
            </a:r>
            <a:r>
              <a:rPr sz="120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side and networking</a:t>
            </a:r>
            <a:r>
              <a:rPr sz="12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applications.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14400"/>
            <a:ext cx="12039600" cy="5867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81400" y="304800"/>
            <a:ext cx="5570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USE-CASE DIAGRAM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74931"/>
            <a:ext cx="12039600" cy="59068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76600" y="228600"/>
            <a:ext cx="552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DATA-FLOW DIAGRAM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3525" y="0"/>
            <a:ext cx="12220575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395204" y="2357627"/>
            <a:ext cx="1797050" cy="2487295"/>
          </a:xfrm>
          <a:custGeom>
            <a:avLst/>
            <a:gdLst/>
            <a:ahLst/>
            <a:cxnLst/>
            <a:rect l="l" t="t" r="r" b="b"/>
            <a:pathLst>
              <a:path w="1797050" h="2487295">
                <a:moveTo>
                  <a:pt x="1796796" y="0"/>
                </a:moveTo>
                <a:lnTo>
                  <a:pt x="940307" y="220852"/>
                </a:lnTo>
                <a:lnTo>
                  <a:pt x="0" y="2487168"/>
                </a:lnTo>
                <a:lnTo>
                  <a:pt x="1192276" y="2220976"/>
                </a:lnTo>
                <a:lnTo>
                  <a:pt x="1796796" y="809117"/>
                </a:lnTo>
                <a:lnTo>
                  <a:pt x="1796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88575" y="3257020"/>
            <a:ext cx="1073150" cy="1005205"/>
          </a:xfrm>
          <a:custGeom>
            <a:avLst/>
            <a:gdLst/>
            <a:ahLst/>
            <a:cxnLst/>
            <a:rect l="l" t="t" r="r" b="b"/>
            <a:pathLst>
              <a:path w="1073150" h="1005204">
                <a:moveTo>
                  <a:pt x="981170" y="996447"/>
                </a:moveTo>
                <a:lnTo>
                  <a:pt x="825057" y="996447"/>
                </a:lnTo>
                <a:lnTo>
                  <a:pt x="864348" y="1001035"/>
                </a:lnTo>
                <a:lnTo>
                  <a:pt x="903638" y="1005051"/>
                </a:lnTo>
                <a:lnTo>
                  <a:pt x="951787" y="1002305"/>
                </a:lnTo>
                <a:lnTo>
                  <a:pt x="981170" y="996447"/>
                </a:lnTo>
                <a:close/>
              </a:path>
              <a:path w="1073150" h="1005204">
                <a:moveTo>
                  <a:pt x="283547" y="158491"/>
                </a:moveTo>
                <a:lnTo>
                  <a:pt x="226369" y="164615"/>
                </a:lnTo>
                <a:lnTo>
                  <a:pt x="184457" y="201852"/>
                </a:lnTo>
                <a:lnTo>
                  <a:pt x="177909" y="246627"/>
                </a:lnTo>
                <a:lnTo>
                  <a:pt x="168705" y="277897"/>
                </a:lnTo>
                <a:lnTo>
                  <a:pt x="152022" y="298618"/>
                </a:lnTo>
                <a:lnTo>
                  <a:pt x="133256" y="306980"/>
                </a:lnTo>
                <a:lnTo>
                  <a:pt x="113323" y="317723"/>
                </a:lnTo>
                <a:lnTo>
                  <a:pt x="93140" y="345588"/>
                </a:lnTo>
                <a:lnTo>
                  <a:pt x="83337" y="375254"/>
                </a:lnTo>
                <a:lnTo>
                  <a:pt x="82250" y="398896"/>
                </a:lnTo>
                <a:lnTo>
                  <a:pt x="82639" y="421062"/>
                </a:lnTo>
                <a:lnTo>
                  <a:pt x="77265" y="446299"/>
                </a:lnTo>
                <a:lnTo>
                  <a:pt x="68391" y="459352"/>
                </a:lnTo>
                <a:lnTo>
                  <a:pt x="56850" y="469000"/>
                </a:lnTo>
                <a:lnTo>
                  <a:pt x="44118" y="480696"/>
                </a:lnTo>
                <a:lnTo>
                  <a:pt x="31672" y="499893"/>
                </a:lnTo>
                <a:lnTo>
                  <a:pt x="27035" y="527212"/>
                </a:lnTo>
                <a:lnTo>
                  <a:pt x="31243" y="557948"/>
                </a:lnTo>
                <a:lnTo>
                  <a:pt x="36048" y="589565"/>
                </a:lnTo>
                <a:lnTo>
                  <a:pt x="33196" y="619527"/>
                </a:lnTo>
                <a:lnTo>
                  <a:pt x="24739" y="642732"/>
                </a:lnTo>
                <a:lnTo>
                  <a:pt x="17448" y="662104"/>
                </a:lnTo>
                <a:lnTo>
                  <a:pt x="10158" y="680284"/>
                </a:lnTo>
                <a:lnTo>
                  <a:pt x="1700" y="699918"/>
                </a:lnTo>
                <a:lnTo>
                  <a:pt x="0" y="732186"/>
                </a:lnTo>
                <a:lnTo>
                  <a:pt x="14098" y="769180"/>
                </a:lnTo>
                <a:lnTo>
                  <a:pt x="37365" y="802627"/>
                </a:lnTo>
                <a:lnTo>
                  <a:pt x="95418" y="839036"/>
                </a:lnTo>
                <a:lnTo>
                  <a:pt x="200114" y="883848"/>
                </a:lnTo>
                <a:lnTo>
                  <a:pt x="241222" y="902991"/>
                </a:lnTo>
                <a:lnTo>
                  <a:pt x="282621" y="926792"/>
                </a:lnTo>
                <a:lnTo>
                  <a:pt x="328003" y="947334"/>
                </a:lnTo>
                <a:lnTo>
                  <a:pt x="376016" y="964619"/>
                </a:lnTo>
                <a:lnTo>
                  <a:pt x="425309" y="978651"/>
                </a:lnTo>
                <a:lnTo>
                  <a:pt x="474530" y="989433"/>
                </a:lnTo>
                <a:lnTo>
                  <a:pt x="522329" y="996967"/>
                </a:lnTo>
                <a:lnTo>
                  <a:pt x="567353" y="1001257"/>
                </a:lnTo>
                <a:lnTo>
                  <a:pt x="608252" y="1002305"/>
                </a:lnTo>
                <a:lnTo>
                  <a:pt x="649446" y="1000193"/>
                </a:lnTo>
                <a:lnTo>
                  <a:pt x="747216" y="999590"/>
                </a:lnTo>
                <a:lnTo>
                  <a:pt x="776908" y="997479"/>
                </a:lnTo>
                <a:lnTo>
                  <a:pt x="825057" y="996447"/>
                </a:lnTo>
                <a:lnTo>
                  <a:pt x="981170" y="996447"/>
                </a:lnTo>
                <a:lnTo>
                  <a:pt x="985629" y="995558"/>
                </a:lnTo>
                <a:lnTo>
                  <a:pt x="1049264" y="966157"/>
                </a:lnTo>
                <a:lnTo>
                  <a:pt x="1067125" y="913841"/>
                </a:lnTo>
                <a:lnTo>
                  <a:pt x="1072264" y="840324"/>
                </a:lnTo>
                <a:lnTo>
                  <a:pt x="1073072" y="813329"/>
                </a:lnTo>
                <a:lnTo>
                  <a:pt x="1070776" y="759263"/>
                </a:lnTo>
                <a:lnTo>
                  <a:pt x="1067568" y="705163"/>
                </a:lnTo>
                <a:lnTo>
                  <a:pt x="1062922" y="651199"/>
                </a:lnTo>
                <a:lnTo>
                  <a:pt x="1056314" y="597540"/>
                </a:lnTo>
                <a:lnTo>
                  <a:pt x="1047220" y="544354"/>
                </a:lnTo>
                <a:lnTo>
                  <a:pt x="1035117" y="491809"/>
                </a:lnTo>
                <a:lnTo>
                  <a:pt x="1019478" y="440076"/>
                </a:lnTo>
                <a:lnTo>
                  <a:pt x="985426" y="375068"/>
                </a:lnTo>
                <a:lnTo>
                  <a:pt x="936039" y="321966"/>
                </a:lnTo>
                <a:lnTo>
                  <a:pt x="905317" y="277561"/>
                </a:lnTo>
                <a:lnTo>
                  <a:pt x="876095" y="232574"/>
                </a:lnTo>
                <a:lnTo>
                  <a:pt x="843349" y="188181"/>
                </a:lnTo>
                <a:lnTo>
                  <a:pt x="834047" y="178581"/>
                </a:lnTo>
                <a:lnTo>
                  <a:pt x="373030" y="178581"/>
                </a:lnTo>
                <a:lnTo>
                  <a:pt x="360523" y="175487"/>
                </a:lnTo>
                <a:lnTo>
                  <a:pt x="341514" y="167655"/>
                </a:lnTo>
                <a:lnTo>
                  <a:pt x="313612" y="161311"/>
                </a:lnTo>
                <a:lnTo>
                  <a:pt x="283547" y="158491"/>
                </a:lnTo>
                <a:close/>
              </a:path>
              <a:path w="1073150" h="1005204">
                <a:moveTo>
                  <a:pt x="534336" y="0"/>
                </a:moveTo>
                <a:lnTo>
                  <a:pt x="459231" y="13389"/>
                </a:lnTo>
                <a:lnTo>
                  <a:pt x="418376" y="33688"/>
                </a:lnTo>
                <a:lnTo>
                  <a:pt x="373556" y="63648"/>
                </a:lnTo>
                <a:lnTo>
                  <a:pt x="357016" y="98307"/>
                </a:lnTo>
                <a:lnTo>
                  <a:pt x="363253" y="131942"/>
                </a:lnTo>
                <a:lnTo>
                  <a:pt x="376610" y="158195"/>
                </a:lnTo>
                <a:lnTo>
                  <a:pt x="381430" y="170709"/>
                </a:lnTo>
                <a:lnTo>
                  <a:pt x="373030" y="178581"/>
                </a:lnTo>
                <a:lnTo>
                  <a:pt x="834047" y="178581"/>
                </a:lnTo>
                <a:lnTo>
                  <a:pt x="802054" y="145563"/>
                </a:lnTo>
                <a:lnTo>
                  <a:pt x="745301" y="104542"/>
                </a:lnTo>
                <a:lnTo>
                  <a:pt x="695165" y="69634"/>
                </a:lnTo>
                <a:lnTo>
                  <a:pt x="650323" y="41282"/>
                </a:lnTo>
                <a:lnTo>
                  <a:pt x="609453" y="19930"/>
                </a:lnTo>
                <a:lnTo>
                  <a:pt x="571232" y="6022"/>
                </a:lnTo>
                <a:lnTo>
                  <a:pt x="534336" y="0"/>
                </a:lnTo>
                <a:close/>
              </a:path>
            </a:pathLst>
          </a:custGeom>
          <a:solidFill>
            <a:srgbClr val="FAC8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49355" y="3577916"/>
            <a:ext cx="621665" cy="852805"/>
          </a:xfrm>
          <a:custGeom>
            <a:avLst/>
            <a:gdLst/>
            <a:ahLst/>
            <a:cxnLst/>
            <a:rect l="l" t="t" r="r" b="b"/>
            <a:pathLst>
              <a:path w="621665" h="852804">
                <a:moveTo>
                  <a:pt x="210252" y="0"/>
                </a:moveTo>
                <a:lnTo>
                  <a:pt x="174751" y="1197"/>
                </a:lnTo>
                <a:lnTo>
                  <a:pt x="195141" y="31935"/>
                </a:lnTo>
                <a:lnTo>
                  <a:pt x="210232" y="57935"/>
                </a:lnTo>
                <a:lnTo>
                  <a:pt x="231521" y="109909"/>
                </a:lnTo>
                <a:lnTo>
                  <a:pt x="242245" y="152754"/>
                </a:lnTo>
                <a:lnTo>
                  <a:pt x="247472" y="197675"/>
                </a:lnTo>
                <a:lnTo>
                  <a:pt x="248033" y="244254"/>
                </a:lnTo>
                <a:lnTo>
                  <a:pt x="244758" y="292072"/>
                </a:lnTo>
                <a:lnTo>
                  <a:pt x="238479" y="340713"/>
                </a:lnTo>
                <a:lnTo>
                  <a:pt x="230028" y="389758"/>
                </a:lnTo>
                <a:lnTo>
                  <a:pt x="220235" y="438789"/>
                </a:lnTo>
                <a:lnTo>
                  <a:pt x="209933" y="487389"/>
                </a:lnTo>
                <a:lnTo>
                  <a:pt x="199951" y="535139"/>
                </a:lnTo>
                <a:lnTo>
                  <a:pt x="191122" y="581621"/>
                </a:lnTo>
                <a:lnTo>
                  <a:pt x="184276" y="626418"/>
                </a:lnTo>
                <a:lnTo>
                  <a:pt x="180082" y="643857"/>
                </a:lnTo>
                <a:lnTo>
                  <a:pt x="143255" y="665788"/>
                </a:lnTo>
                <a:lnTo>
                  <a:pt x="98726" y="671771"/>
                </a:lnTo>
                <a:lnTo>
                  <a:pt x="44529" y="672450"/>
                </a:lnTo>
                <a:lnTo>
                  <a:pt x="0" y="678361"/>
                </a:lnTo>
                <a:lnTo>
                  <a:pt x="45104" y="711988"/>
                </a:lnTo>
                <a:lnTo>
                  <a:pt x="87184" y="734319"/>
                </a:lnTo>
                <a:lnTo>
                  <a:pt x="128125" y="749602"/>
                </a:lnTo>
                <a:lnTo>
                  <a:pt x="169810" y="762088"/>
                </a:lnTo>
                <a:lnTo>
                  <a:pt x="214122" y="776024"/>
                </a:lnTo>
                <a:lnTo>
                  <a:pt x="330708" y="817045"/>
                </a:lnTo>
                <a:lnTo>
                  <a:pt x="381126" y="831142"/>
                </a:lnTo>
                <a:lnTo>
                  <a:pt x="434760" y="847803"/>
                </a:lnTo>
                <a:lnTo>
                  <a:pt x="490096" y="841237"/>
                </a:lnTo>
                <a:lnTo>
                  <a:pt x="527558" y="760276"/>
                </a:lnTo>
                <a:lnTo>
                  <a:pt x="550001" y="700841"/>
                </a:lnTo>
                <a:lnTo>
                  <a:pt x="568806" y="645642"/>
                </a:lnTo>
                <a:lnTo>
                  <a:pt x="584248" y="593995"/>
                </a:lnTo>
                <a:lnTo>
                  <a:pt x="596600" y="545215"/>
                </a:lnTo>
                <a:lnTo>
                  <a:pt x="606140" y="498621"/>
                </a:lnTo>
                <a:lnTo>
                  <a:pt x="613140" y="453528"/>
                </a:lnTo>
                <a:lnTo>
                  <a:pt x="617878" y="409252"/>
                </a:lnTo>
                <a:lnTo>
                  <a:pt x="620627" y="365110"/>
                </a:lnTo>
                <a:lnTo>
                  <a:pt x="621662" y="320419"/>
                </a:lnTo>
                <a:lnTo>
                  <a:pt x="621259" y="274494"/>
                </a:lnTo>
                <a:lnTo>
                  <a:pt x="619693" y="226652"/>
                </a:lnTo>
                <a:lnTo>
                  <a:pt x="617239" y="176209"/>
                </a:lnTo>
                <a:lnTo>
                  <a:pt x="614172" y="122482"/>
                </a:lnTo>
                <a:lnTo>
                  <a:pt x="542877" y="84295"/>
                </a:lnTo>
                <a:lnTo>
                  <a:pt x="489658" y="65003"/>
                </a:lnTo>
                <a:lnTo>
                  <a:pt x="437737" y="48205"/>
                </a:lnTo>
                <a:lnTo>
                  <a:pt x="396875" y="35868"/>
                </a:lnTo>
                <a:lnTo>
                  <a:pt x="350767" y="33348"/>
                </a:lnTo>
                <a:lnTo>
                  <a:pt x="301881" y="22347"/>
                </a:lnTo>
                <a:lnTo>
                  <a:pt x="253835" y="9140"/>
                </a:lnTo>
                <a:lnTo>
                  <a:pt x="210252" y="0"/>
                </a:lnTo>
                <a:close/>
              </a:path>
            </a:pathLst>
          </a:custGeom>
          <a:solidFill>
            <a:srgbClr val="9ADB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79300" y="2277522"/>
            <a:ext cx="516890" cy="525145"/>
          </a:xfrm>
          <a:custGeom>
            <a:avLst/>
            <a:gdLst/>
            <a:ahLst/>
            <a:cxnLst/>
            <a:rect l="l" t="t" r="r" b="b"/>
            <a:pathLst>
              <a:path w="516890" h="525144">
                <a:moveTo>
                  <a:pt x="232994" y="0"/>
                </a:moveTo>
                <a:lnTo>
                  <a:pt x="190899" y="10179"/>
                </a:lnTo>
                <a:lnTo>
                  <a:pt x="141125" y="38576"/>
                </a:lnTo>
                <a:lnTo>
                  <a:pt x="96196" y="68650"/>
                </a:lnTo>
                <a:lnTo>
                  <a:pt x="59601" y="102958"/>
                </a:lnTo>
                <a:lnTo>
                  <a:pt x="31514" y="141069"/>
                </a:lnTo>
                <a:lnTo>
                  <a:pt x="12103" y="182553"/>
                </a:lnTo>
                <a:lnTo>
                  <a:pt x="1542" y="226978"/>
                </a:lnTo>
                <a:lnTo>
                  <a:pt x="0" y="273914"/>
                </a:lnTo>
                <a:lnTo>
                  <a:pt x="7648" y="322929"/>
                </a:lnTo>
                <a:lnTo>
                  <a:pt x="23962" y="371158"/>
                </a:lnTo>
                <a:lnTo>
                  <a:pt x="47856" y="414053"/>
                </a:lnTo>
                <a:lnTo>
                  <a:pt x="78497" y="450945"/>
                </a:lnTo>
                <a:lnTo>
                  <a:pt x="115052" y="481166"/>
                </a:lnTo>
                <a:lnTo>
                  <a:pt x="156688" y="504046"/>
                </a:lnTo>
                <a:lnTo>
                  <a:pt x="202571" y="518918"/>
                </a:lnTo>
                <a:lnTo>
                  <a:pt x="251869" y="525113"/>
                </a:lnTo>
                <a:lnTo>
                  <a:pt x="300954" y="521856"/>
                </a:lnTo>
                <a:lnTo>
                  <a:pt x="347739" y="509356"/>
                </a:lnTo>
                <a:lnTo>
                  <a:pt x="391092" y="488413"/>
                </a:lnTo>
                <a:lnTo>
                  <a:pt x="429879" y="459831"/>
                </a:lnTo>
                <a:lnTo>
                  <a:pt x="462969" y="424411"/>
                </a:lnTo>
                <a:lnTo>
                  <a:pt x="489226" y="382954"/>
                </a:lnTo>
                <a:lnTo>
                  <a:pt x="507520" y="336264"/>
                </a:lnTo>
                <a:lnTo>
                  <a:pt x="516454" y="286399"/>
                </a:lnTo>
                <a:lnTo>
                  <a:pt x="515812" y="237247"/>
                </a:lnTo>
                <a:lnTo>
                  <a:pt x="506060" y="189740"/>
                </a:lnTo>
                <a:lnTo>
                  <a:pt x="487670" y="144807"/>
                </a:lnTo>
                <a:lnTo>
                  <a:pt x="461108" y="103380"/>
                </a:lnTo>
                <a:lnTo>
                  <a:pt x="426844" y="66389"/>
                </a:lnTo>
                <a:lnTo>
                  <a:pt x="385346" y="34766"/>
                </a:lnTo>
                <a:lnTo>
                  <a:pt x="375494" y="27056"/>
                </a:lnTo>
                <a:lnTo>
                  <a:pt x="366534" y="18811"/>
                </a:lnTo>
                <a:lnTo>
                  <a:pt x="355074" y="10923"/>
                </a:lnTo>
                <a:lnTo>
                  <a:pt x="337721" y="4286"/>
                </a:lnTo>
                <a:lnTo>
                  <a:pt x="278303" y="535"/>
                </a:lnTo>
                <a:lnTo>
                  <a:pt x="232994" y="0"/>
                </a:lnTo>
                <a:close/>
              </a:path>
            </a:pathLst>
          </a:custGeom>
          <a:solidFill>
            <a:srgbClr val="0D04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55020" y="2359151"/>
            <a:ext cx="368935" cy="368935"/>
          </a:xfrm>
          <a:custGeom>
            <a:avLst/>
            <a:gdLst/>
            <a:ahLst/>
            <a:cxnLst/>
            <a:rect l="l" t="t" r="r" b="b"/>
            <a:pathLst>
              <a:path w="368934" h="368935">
                <a:moveTo>
                  <a:pt x="188975" y="0"/>
                </a:moveTo>
                <a:lnTo>
                  <a:pt x="138509" y="5619"/>
                </a:lnTo>
                <a:lnTo>
                  <a:pt x="93302" y="23283"/>
                </a:lnTo>
                <a:lnTo>
                  <a:pt x="55102" y="51339"/>
                </a:lnTo>
                <a:lnTo>
                  <a:pt x="25653" y="88137"/>
                </a:lnTo>
                <a:lnTo>
                  <a:pt x="6704" y="132027"/>
                </a:lnTo>
                <a:lnTo>
                  <a:pt x="0" y="181356"/>
                </a:lnTo>
                <a:lnTo>
                  <a:pt x="6828" y="231152"/>
                </a:lnTo>
                <a:lnTo>
                  <a:pt x="26006" y="276112"/>
                </a:lnTo>
                <a:lnTo>
                  <a:pt x="55578" y="314277"/>
                </a:lnTo>
                <a:lnTo>
                  <a:pt x="93584" y="343690"/>
                </a:lnTo>
                <a:lnTo>
                  <a:pt x="138068" y="362392"/>
                </a:lnTo>
                <a:lnTo>
                  <a:pt x="187071" y="368426"/>
                </a:lnTo>
                <a:lnTo>
                  <a:pt x="234988" y="361087"/>
                </a:lnTo>
                <a:lnTo>
                  <a:pt x="278228" y="342138"/>
                </a:lnTo>
                <a:lnTo>
                  <a:pt x="314991" y="313324"/>
                </a:lnTo>
                <a:lnTo>
                  <a:pt x="343478" y="276394"/>
                </a:lnTo>
                <a:lnTo>
                  <a:pt x="361890" y="233092"/>
                </a:lnTo>
                <a:lnTo>
                  <a:pt x="368426" y="185165"/>
                </a:lnTo>
                <a:lnTo>
                  <a:pt x="362163" y="136480"/>
                </a:lnTo>
                <a:lnTo>
                  <a:pt x="344395" y="92653"/>
                </a:lnTo>
                <a:lnTo>
                  <a:pt x="316658" y="55387"/>
                </a:lnTo>
                <a:lnTo>
                  <a:pt x="280486" y="26387"/>
                </a:lnTo>
                <a:lnTo>
                  <a:pt x="237414" y="7357"/>
                </a:lnTo>
                <a:lnTo>
                  <a:pt x="188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41330" y="50292"/>
            <a:ext cx="308610" cy="2262505"/>
          </a:xfrm>
          <a:custGeom>
            <a:avLst/>
            <a:gdLst/>
            <a:ahLst/>
            <a:cxnLst/>
            <a:rect l="l" t="t" r="r" b="b"/>
            <a:pathLst>
              <a:path w="308609" h="2262505">
                <a:moveTo>
                  <a:pt x="28575" y="0"/>
                </a:moveTo>
                <a:lnTo>
                  <a:pt x="31224" y="33561"/>
                </a:lnTo>
                <a:lnTo>
                  <a:pt x="35480" y="65135"/>
                </a:lnTo>
                <a:lnTo>
                  <a:pt x="40094" y="94208"/>
                </a:lnTo>
                <a:lnTo>
                  <a:pt x="43815" y="120268"/>
                </a:lnTo>
                <a:lnTo>
                  <a:pt x="68103" y="151419"/>
                </a:lnTo>
                <a:lnTo>
                  <a:pt x="86677" y="180403"/>
                </a:lnTo>
                <a:lnTo>
                  <a:pt x="103822" y="209387"/>
                </a:lnTo>
                <a:lnTo>
                  <a:pt x="123825" y="240537"/>
                </a:lnTo>
                <a:lnTo>
                  <a:pt x="149494" y="284785"/>
                </a:lnTo>
                <a:lnTo>
                  <a:pt x="170851" y="329708"/>
                </a:lnTo>
                <a:lnTo>
                  <a:pt x="188242" y="375275"/>
                </a:lnTo>
                <a:lnTo>
                  <a:pt x="202011" y="421457"/>
                </a:lnTo>
                <a:lnTo>
                  <a:pt x="212502" y="468224"/>
                </a:lnTo>
                <a:lnTo>
                  <a:pt x="220062" y="515544"/>
                </a:lnTo>
                <a:lnTo>
                  <a:pt x="225035" y="563388"/>
                </a:lnTo>
                <a:lnTo>
                  <a:pt x="227766" y="611726"/>
                </a:lnTo>
                <a:lnTo>
                  <a:pt x="228600" y="660526"/>
                </a:lnTo>
                <a:lnTo>
                  <a:pt x="228030" y="710885"/>
                </a:lnTo>
                <a:lnTo>
                  <a:pt x="226902" y="761187"/>
                </a:lnTo>
                <a:lnTo>
                  <a:pt x="225228" y="811431"/>
                </a:lnTo>
                <a:lnTo>
                  <a:pt x="223022" y="861618"/>
                </a:lnTo>
                <a:lnTo>
                  <a:pt x="220295" y="911748"/>
                </a:lnTo>
                <a:lnTo>
                  <a:pt x="217061" y="961821"/>
                </a:lnTo>
                <a:lnTo>
                  <a:pt x="213333" y="1011837"/>
                </a:lnTo>
                <a:lnTo>
                  <a:pt x="209123" y="1061796"/>
                </a:lnTo>
                <a:lnTo>
                  <a:pt x="204444" y="1111697"/>
                </a:lnTo>
                <a:lnTo>
                  <a:pt x="199310" y="1161542"/>
                </a:lnTo>
                <a:lnTo>
                  <a:pt x="193733" y="1211329"/>
                </a:lnTo>
                <a:lnTo>
                  <a:pt x="187726" y="1261059"/>
                </a:lnTo>
                <a:lnTo>
                  <a:pt x="181301" y="1310732"/>
                </a:lnTo>
                <a:lnTo>
                  <a:pt x="174473" y="1360347"/>
                </a:lnTo>
                <a:lnTo>
                  <a:pt x="167253" y="1409906"/>
                </a:lnTo>
                <a:lnTo>
                  <a:pt x="159654" y="1459407"/>
                </a:lnTo>
                <a:lnTo>
                  <a:pt x="151689" y="1508852"/>
                </a:lnTo>
                <a:lnTo>
                  <a:pt x="143372" y="1558239"/>
                </a:lnTo>
                <a:lnTo>
                  <a:pt x="134714" y="1607569"/>
                </a:lnTo>
                <a:lnTo>
                  <a:pt x="125729" y="1656841"/>
                </a:lnTo>
                <a:lnTo>
                  <a:pt x="117071" y="1701980"/>
                </a:lnTo>
                <a:lnTo>
                  <a:pt x="107420" y="1748446"/>
                </a:lnTo>
                <a:lnTo>
                  <a:pt x="96976" y="1795974"/>
                </a:lnTo>
                <a:lnTo>
                  <a:pt x="85936" y="1844298"/>
                </a:lnTo>
                <a:lnTo>
                  <a:pt x="74500" y="1893153"/>
                </a:lnTo>
                <a:lnTo>
                  <a:pt x="51229" y="1991395"/>
                </a:lnTo>
                <a:lnTo>
                  <a:pt x="39793" y="2040250"/>
                </a:lnTo>
                <a:lnTo>
                  <a:pt x="28753" y="2088574"/>
                </a:lnTo>
                <a:lnTo>
                  <a:pt x="18309" y="2136102"/>
                </a:lnTo>
                <a:lnTo>
                  <a:pt x="8658" y="2182568"/>
                </a:lnTo>
                <a:lnTo>
                  <a:pt x="0" y="2227706"/>
                </a:lnTo>
                <a:lnTo>
                  <a:pt x="5060" y="2252948"/>
                </a:lnTo>
                <a:lnTo>
                  <a:pt x="26193" y="2262473"/>
                </a:lnTo>
                <a:lnTo>
                  <a:pt x="55185" y="2255567"/>
                </a:lnTo>
                <a:lnTo>
                  <a:pt x="83820" y="2231516"/>
                </a:lnTo>
                <a:lnTo>
                  <a:pt x="94165" y="2182271"/>
                </a:lnTo>
                <a:lnTo>
                  <a:pt x="104606" y="2133034"/>
                </a:lnTo>
                <a:lnTo>
                  <a:pt x="115111" y="2083801"/>
                </a:lnTo>
                <a:lnTo>
                  <a:pt x="136189" y="1985325"/>
                </a:lnTo>
                <a:lnTo>
                  <a:pt x="146700" y="1936074"/>
                </a:lnTo>
                <a:lnTo>
                  <a:pt x="157149" y="1886807"/>
                </a:lnTo>
                <a:lnTo>
                  <a:pt x="167506" y="1837521"/>
                </a:lnTo>
                <a:lnTo>
                  <a:pt x="177740" y="1788210"/>
                </a:lnTo>
                <a:lnTo>
                  <a:pt x="187818" y="1738869"/>
                </a:lnTo>
                <a:lnTo>
                  <a:pt x="197711" y="1689495"/>
                </a:lnTo>
                <a:lnTo>
                  <a:pt x="207385" y="1640083"/>
                </a:lnTo>
                <a:lnTo>
                  <a:pt x="216811" y="1590627"/>
                </a:lnTo>
                <a:lnTo>
                  <a:pt x="225957" y="1541123"/>
                </a:lnTo>
                <a:lnTo>
                  <a:pt x="234791" y="1491567"/>
                </a:lnTo>
                <a:lnTo>
                  <a:pt x="243282" y="1441954"/>
                </a:lnTo>
                <a:lnTo>
                  <a:pt x="251399" y="1392278"/>
                </a:lnTo>
                <a:lnTo>
                  <a:pt x="259110" y="1342537"/>
                </a:lnTo>
                <a:lnTo>
                  <a:pt x="266384" y="1292724"/>
                </a:lnTo>
                <a:lnTo>
                  <a:pt x="273191" y="1242836"/>
                </a:lnTo>
                <a:lnTo>
                  <a:pt x="279497" y="1192867"/>
                </a:lnTo>
                <a:lnTo>
                  <a:pt x="285273" y="1142813"/>
                </a:lnTo>
                <a:lnTo>
                  <a:pt x="290487" y="1092669"/>
                </a:lnTo>
                <a:lnTo>
                  <a:pt x="295107" y="1042431"/>
                </a:lnTo>
                <a:lnTo>
                  <a:pt x="299102" y="992094"/>
                </a:lnTo>
                <a:lnTo>
                  <a:pt x="302441" y="941653"/>
                </a:lnTo>
                <a:lnTo>
                  <a:pt x="305093" y="891103"/>
                </a:lnTo>
                <a:lnTo>
                  <a:pt x="307026" y="840441"/>
                </a:lnTo>
                <a:lnTo>
                  <a:pt x="308208" y="789661"/>
                </a:lnTo>
                <a:lnTo>
                  <a:pt x="308610" y="738758"/>
                </a:lnTo>
                <a:lnTo>
                  <a:pt x="307920" y="690330"/>
                </a:lnTo>
                <a:lnTo>
                  <a:pt x="305780" y="642140"/>
                </a:lnTo>
                <a:lnTo>
                  <a:pt x="302087" y="594263"/>
                </a:lnTo>
                <a:lnTo>
                  <a:pt x="296735" y="546778"/>
                </a:lnTo>
                <a:lnTo>
                  <a:pt x="289620" y="499761"/>
                </a:lnTo>
                <a:lnTo>
                  <a:pt x="280636" y="453289"/>
                </a:lnTo>
                <a:lnTo>
                  <a:pt x="269679" y="407438"/>
                </a:lnTo>
                <a:lnTo>
                  <a:pt x="256645" y="362285"/>
                </a:lnTo>
                <a:lnTo>
                  <a:pt x="241429" y="317907"/>
                </a:lnTo>
                <a:lnTo>
                  <a:pt x="223926" y="274381"/>
                </a:lnTo>
                <a:lnTo>
                  <a:pt x="204031" y="231784"/>
                </a:lnTo>
                <a:lnTo>
                  <a:pt x="181639" y="190192"/>
                </a:lnTo>
                <a:lnTo>
                  <a:pt x="156647" y="149682"/>
                </a:lnTo>
                <a:lnTo>
                  <a:pt x="128949" y="110331"/>
                </a:lnTo>
                <a:lnTo>
                  <a:pt x="98441" y="72216"/>
                </a:lnTo>
                <a:lnTo>
                  <a:pt x="65018" y="35413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861535" y="2468879"/>
            <a:ext cx="95011" cy="89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97569" y="2398776"/>
            <a:ext cx="107950" cy="1001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945403" y="1663477"/>
            <a:ext cx="408940" cy="873760"/>
          </a:xfrm>
          <a:custGeom>
            <a:avLst/>
            <a:gdLst/>
            <a:ahLst/>
            <a:cxnLst/>
            <a:rect l="l" t="t" r="r" b="b"/>
            <a:pathLst>
              <a:path w="408940" h="873760">
                <a:moveTo>
                  <a:pt x="377650" y="0"/>
                </a:moveTo>
                <a:lnTo>
                  <a:pt x="365670" y="7084"/>
                </a:lnTo>
                <a:lnTo>
                  <a:pt x="353536" y="19526"/>
                </a:lnTo>
                <a:lnTo>
                  <a:pt x="349666" y="69873"/>
                </a:lnTo>
                <a:lnTo>
                  <a:pt x="344011" y="116078"/>
                </a:lnTo>
                <a:lnTo>
                  <a:pt x="336927" y="159758"/>
                </a:lnTo>
                <a:lnTo>
                  <a:pt x="328771" y="202533"/>
                </a:lnTo>
                <a:lnTo>
                  <a:pt x="317266" y="256207"/>
                </a:lnTo>
                <a:lnTo>
                  <a:pt x="304562" y="312177"/>
                </a:lnTo>
                <a:lnTo>
                  <a:pt x="290859" y="369204"/>
                </a:lnTo>
                <a:lnTo>
                  <a:pt x="276360" y="426045"/>
                </a:lnTo>
                <a:lnTo>
                  <a:pt x="261266" y="481461"/>
                </a:lnTo>
                <a:lnTo>
                  <a:pt x="245779" y="534210"/>
                </a:lnTo>
                <a:lnTo>
                  <a:pt x="230100" y="583052"/>
                </a:lnTo>
                <a:lnTo>
                  <a:pt x="214432" y="626746"/>
                </a:lnTo>
                <a:lnTo>
                  <a:pt x="198977" y="664051"/>
                </a:lnTo>
                <a:lnTo>
                  <a:pt x="160337" y="726440"/>
                </a:lnTo>
                <a:lnTo>
                  <a:pt x="137255" y="758348"/>
                </a:lnTo>
                <a:lnTo>
                  <a:pt x="95369" y="797063"/>
                </a:lnTo>
                <a:lnTo>
                  <a:pt x="39901" y="822154"/>
                </a:lnTo>
                <a:lnTo>
                  <a:pt x="10001" y="826103"/>
                </a:lnTo>
                <a:lnTo>
                  <a:pt x="2500" y="837830"/>
                </a:lnTo>
                <a:lnTo>
                  <a:pt x="0" y="849915"/>
                </a:lnTo>
                <a:lnTo>
                  <a:pt x="2500" y="862000"/>
                </a:lnTo>
                <a:lnTo>
                  <a:pt x="10001" y="873728"/>
                </a:lnTo>
                <a:lnTo>
                  <a:pt x="63704" y="858919"/>
                </a:lnTo>
                <a:lnTo>
                  <a:pt x="110613" y="835948"/>
                </a:lnTo>
                <a:lnTo>
                  <a:pt x="151256" y="805561"/>
                </a:lnTo>
                <a:lnTo>
                  <a:pt x="186164" y="768506"/>
                </a:lnTo>
                <a:lnTo>
                  <a:pt x="215864" y="725532"/>
                </a:lnTo>
                <a:lnTo>
                  <a:pt x="240887" y="677386"/>
                </a:lnTo>
                <a:lnTo>
                  <a:pt x="260281" y="629141"/>
                </a:lnTo>
                <a:lnTo>
                  <a:pt x="278362" y="580722"/>
                </a:lnTo>
                <a:lnTo>
                  <a:pt x="295179" y="532108"/>
                </a:lnTo>
                <a:lnTo>
                  <a:pt x="310779" y="483278"/>
                </a:lnTo>
                <a:lnTo>
                  <a:pt x="325209" y="434212"/>
                </a:lnTo>
                <a:lnTo>
                  <a:pt x="338518" y="384889"/>
                </a:lnTo>
                <a:lnTo>
                  <a:pt x="350752" y="335288"/>
                </a:lnTo>
                <a:lnTo>
                  <a:pt x="361960" y="285388"/>
                </a:lnTo>
                <a:lnTo>
                  <a:pt x="372189" y="235170"/>
                </a:lnTo>
                <a:lnTo>
                  <a:pt x="381486" y="184611"/>
                </a:lnTo>
                <a:lnTo>
                  <a:pt x="389900" y="133692"/>
                </a:lnTo>
                <a:lnTo>
                  <a:pt x="397478" y="82391"/>
                </a:lnTo>
                <a:lnTo>
                  <a:pt x="399264" y="64680"/>
                </a:lnTo>
                <a:lnTo>
                  <a:pt x="401764" y="46434"/>
                </a:lnTo>
                <a:lnTo>
                  <a:pt x="404979" y="28545"/>
                </a:lnTo>
                <a:lnTo>
                  <a:pt x="408908" y="11906"/>
                </a:lnTo>
                <a:lnTo>
                  <a:pt x="391415" y="773"/>
                </a:lnTo>
                <a:lnTo>
                  <a:pt x="37765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469248" y="1583436"/>
            <a:ext cx="216535" cy="868044"/>
          </a:xfrm>
          <a:custGeom>
            <a:avLst/>
            <a:gdLst/>
            <a:ahLst/>
            <a:cxnLst/>
            <a:rect l="l" t="t" r="r" b="b"/>
            <a:pathLst>
              <a:path w="216534" h="868044">
                <a:moveTo>
                  <a:pt x="168274" y="0"/>
                </a:moveTo>
                <a:lnTo>
                  <a:pt x="150699" y="62146"/>
                </a:lnTo>
                <a:lnTo>
                  <a:pt x="118611" y="174835"/>
                </a:lnTo>
                <a:lnTo>
                  <a:pt x="103993" y="226494"/>
                </a:lnTo>
                <a:lnTo>
                  <a:pt x="90255" y="275774"/>
                </a:lnTo>
                <a:lnTo>
                  <a:pt x="77344" y="323234"/>
                </a:lnTo>
                <a:lnTo>
                  <a:pt x="65209" y="369431"/>
                </a:lnTo>
                <a:lnTo>
                  <a:pt x="53795" y="414925"/>
                </a:lnTo>
                <a:lnTo>
                  <a:pt x="43051" y="460274"/>
                </a:lnTo>
                <a:lnTo>
                  <a:pt x="32924" y="506035"/>
                </a:lnTo>
                <a:lnTo>
                  <a:pt x="23360" y="552768"/>
                </a:lnTo>
                <a:lnTo>
                  <a:pt x="14308" y="601031"/>
                </a:lnTo>
                <a:lnTo>
                  <a:pt x="5714" y="651383"/>
                </a:lnTo>
                <a:lnTo>
                  <a:pt x="0" y="714375"/>
                </a:lnTo>
                <a:lnTo>
                  <a:pt x="1428" y="745859"/>
                </a:lnTo>
                <a:lnTo>
                  <a:pt x="5714" y="777366"/>
                </a:lnTo>
                <a:lnTo>
                  <a:pt x="13396" y="802147"/>
                </a:lnTo>
                <a:lnTo>
                  <a:pt x="26664" y="842375"/>
                </a:lnTo>
                <a:lnTo>
                  <a:pt x="34416" y="867155"/>
                </a:lnTo>
                <a:lnTo>
                  <a:pt x="50266" y="867868"/>
                </a:lnTo>
                <a:lnTo>
                  <a:pt x="62150" y="858567"/>
                </a:lnTo>
                <a:lnTo>
                  <a:pt x="84073" y="827024"/>
                </a:lnTo>
                <a:lnTo>
                  <a:pt x="65158" y="804886"/>
                </a:lnTo>
                <a:lnTo>
                  <a:pt x="53244" y="781462"/>
                </a:lnTo>
                <a:lnTo>
                  <a:pt x="46712" y="752657"/>
                </a:lnTo>
                <a:lnTo>
                  <a:pt x="43941" y="714375"/>
                </a:lnTo>
                <a:lnTo>
                  <a:pt x="47067" y="688582"/>
                </a:lnTo>
                <a:lnTo>
                  <a:pt x="48942" y="665670"/>
                </a:lnTo>
                <a:lnTo>
                  <a:pt x="51175" y="645616"/>
                </a:lnTo>
                <a:lnTo>
                  <a:pt x="55371" y="628396"/>
                </a:lnTo>
                <a:lnTo>
                  <a:pt x="65479" y="577476"/>
                </a:lnTo>
                <a:lnTo>
                  <a:pt x="76031" y="527635"/>
                </a:lnTo>
                <a:lnTo>
                  <a:pt x="87086" y="478526"/>
                </a:lnTo>
                <a:lnTo>
                  <a:pt x="98704" y="429805"/>
                </a:lnTo>
                <a:lnTo>
                  <a:pt x="110944" y="381126"/>
                </a:lnTo>
                <a:lnTo>
                  <a:pt x="123866" y="332145"/>
                </a:lnTo>
                <a:lnTo>
                  <a:pt x="137529" y="282515"/>
                </a:lnTo>
                <a:lnTo>
                  <a:pt x="151993" y="231892"/>
                </a:lnTo>
                <a:lnTo>
                  <a:pt x="167318" y="179931"/>
                </a:lnTo>
                <a:lnTo>
                  <a:pt x="183562" y="126286"/>
                </a:lnTo>
                <a:lnTo>
                  <a:pt x="200786" y="70612"/>
                </a:lnTo>
                <a:lnTo>
                  <a:pt x="203168" y="61087"/>
                </a:lnTo>
                <a:lnTo>
                  <a:pt x="206978" y="48704"/>
                </a:lnTo>
                <a:lnTo>
                  <a:pt x="211502" y="36321"/>
                </a:lnTo>
                <a:lnTo>
                  <a:pt x="216026" y="26797"/>
                </a:lnTo>
                <a:lnTo>
                  <a:pt x="203475" y="17734"/>
                </a:lnTo>
                <a:lnTo>
                  <a:pt x="179754" y="8991"/>
                </a:lnTo>
                <a:lnTo>
                  <a:pt x="16827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635238" y="445008"/>
            <a:ext cx="977900" cy="1251585"/>
          </a:xfrm>
          <a:custGeom>
            <a:avLst/>
            <a:gdLst/>
            <a:ahLst/>
            <a:cxnLst/>
            <a:rect l="l" t="t" r="r" b="b"/>
            <a:pathLst>
              <a:path w="977900" h="1251585">
                <a:moveTo>
                  <a:pt x="640364" y="600414"/>
                </a:moveTo>
                <a:lnTo>
                  <a:pt x="460517" y="600414"/>
                </a:lnTo>
                <a:lnTo>
                  <a:pt x="501205" y="607647"/>
                </a:lnTo>
                <a:lnTo>
                  <a:pt x="540464" y="620238"/>
                </a:lnTo>
                <a:lnTo>
                  <a:pt x="605653" y="666828"/>
                </a:lnTo>
                <a:lnTo>
                  <a:pt x="636802" y="703040"/>
                </a:lnTo>
                <a:lnTo>
                  <a:pt x="662375" y="743373"/>
                </a:lnTo>
                <a:lnTo>
                  <a:pt x="682342" y="787055"/>
                </a:lnTo>
                <a:lnTo>
                  <a:pt x="696670" y="833314"/>
                </a:lnTo>
                <a:lnTo>
                  <a:pt x="705329" y="881379"/>
                </a:lnTo>
                <a:lnTo>
                  <a:pt x="708287" y="930480"/>
                </a:lnTo>
                <a:lnTo>
                  <a:pt x="705513" y="979844"/>
                </a:lnTo>
                <a:lnTo>
                  <a:pt x="696976" y="1028700"/>
                </a:lnTo>
                <a:lnTo>
                  <a:pt x="685591" y="1081182"/>
                </a:lnTo>
                <a:lnTo>
                  <a:pt x="674957" y="1133665"/>
                </a:lnTo>
                <a:lnTo>
                  <a:pt x="665775" y="1187577"/>
                </a:lnTo>
                <a:lnTo>
                  <a:pt x="658748" y="1244345"/>
                </a:lnTo>
                <a:lnTo>
                  <a:pt x="668025" y="1250715"/>
                </a:lnTo>
                <a:lnTo>
                  <a:pt x="684291" y="1251013"/>
                </a:lnTo>
                <a:lnTo>
                  <a:pt x="703058" y="1247024"/>
                </a:lnTo>
                <a:lnTo>
                  <a:pt x="719835" y="1240536"/>
                </a:lnTo>
                <a:lnTo>
                  <a:pt x="733306" y="1189133"/>
                </a:lnTo>
                <a:lnTo>
                  <a:pt x="747526" y="1136158"/>
                </a:lnTo>
                <a:lnTo>
                  <a:pt x="760929" y="1082353"/>
                </a:lnTo>
                <a:lnTo>
                  <a:pt x="771948" y="1028464"/>
                </a:lnTo>
                <a:lnTo>
                  <a:pt x="779017" y="975232"/>
                </a:lnTo>
                <a:lnTo>
                  <a:pt x="780724" y="921661"/>
                </a:lnTo>
                <a:lnTo>
                  <a:pt x="777028" y="870317"/>
                </a:lnTo>
                <a:lnTo>
                  <a:pt x="768039" y="821167"/>
                </a:lnTo>
                <a:lnTo>
                  <a:pt x="753866" y="774182"/>
                </a:lnTo>
                <a:lnTo>
                  <a:pt x="734620" y="729328"/>
                </a:lnTo>
                <a:lnTo>
                  <a:pt x="710409" y="686576"/>
                </a:lnTo>
                <a:lnTo>
                  <a:pt x="681345" y="645893"/>
                </a:lnTo>
                <a:lnTo>
                  <a:pt x="647535" y="607248"/>
                </a:lnTo>
                <a:lnTo>
                  <a:pt x="640364" y="600414"/>
                </a:lnTo>
                <a:close/>
              </a:path>
              <a:path w="977900" h="1251585">
                <a:moveTo>
                  <a:pt x="977645" y="0"/>
                </a:moveTo>
                <a:lnTo>
                  <a:pt x="947186" y="22914"/>
                </a:lnTo>
                <a:lnTo>
                  <a:pt x="912582" y="49411"/>
                </a:lnTo>
                <a:lnTo>
                  <a:pt x="874917" y="79111"/>
                </a:lnTo>
                <a:lnTo>
                  <a:pt x="835276" y="111637"/>
                </a:lnTo>
                <a:lnTo>
                  <a:pt x="794745" y="146610"/>
                </a:lnTo>
                <a:lnTo>
                  <a:pt x="754408" y="183651"/>
                </a:lnTo>
                <a:lnTo>
                  <a:pt x="715350" y="222382"/>
                </a:lnTo>
                <a:lnTo>
                  <a:pt x="678657" y="262426"/>
                </a:lnTo>
                <a:lnTo>
                  <a:pt x="645413" y="303402"/>
                </a:lnTo>
                <a:lnTo>
                  <a:pt x="609091" y="356647"/>
                </a:lnTo>
                <a:lnTo>
                  <a:pt x="577691" y="404129"/>
                </a:lnTo>
                <a:lnTo>
                  <a:pt x="549909" y="448563"/>
                </a:lnTo>
                <a:lnTo>
                  <a:pt x="520969" y="505063"/>
                </a:lnTo>
                <a:lnTo>
                  <a:pt x="502850" y="523412"/>
                </a:lnTo>
                <a:lnTo>
                  <a:pt x="473455" y="528701"/>
                </a:lnTo>
                <a:lnTo>
                  <a:pt x="438519" y="533165"/>
                </a:lnTo>
                <a:lnTo>
                  <a:pt x="404082" y="540130"/>
                </a:lnTo>
                <a:lnTo>
                  <a:pt x="347471" y="557276"/>
                </a:lnTo>
                <a:lnTo>
                  <a:pt x="307121" y="579149"/>
                </a:lnTo>
                <a:lnTo>
                  <a:pt x="270199" y="608696"/>
                </a:lnTo>
                <a:lnTo>
                  <a:pt x="236981" y="643429"/>
                </a:lnTo>
                <a:lnTo>
                  <a:pt x="207743" y="680861"/>
                </a:lnTo>
                <a:lnTo>
                  <a:pt x="182760" y="718504"/>
                </a:lnTo>
                <a:lnTo>
                  <a:pt x="162305" y="753871"/>
                </a:lnTo>
                <a:lnTo>
                  <a:pt x="137913" y="800338"/>
                </a:lnTo>
                <a:lnTo>
                  <a:pt x="114871" y="846780"/>
                </a:lnTo>
                <a:lnTo>
                  <a:pt x="93091" y="893353"/>
                </a:lnTo>
                <a:lnTo>
                  <a:pt x="72485" y="940212"/>
                </a:lnTo>
                <a:lnTo>
                  <a:pt x="52961" y="987512"/>
                </a:lnTo>
                <a:lnTo>
                  <a:pt x="34432" y="1035407"/>
                </a:lnTo>
                <a:lnTo>
                  <a:pt x="16808" y="1084052"/>
                </a:lnTo>
                <a:lnTo>
                  <a:pt x="0" y="1133602"/>
                </a:lnTo>
                <a:lnTo>
                  <a:pt x="1847" y="1157220"/>
                </a:lnTo>
                <a:lnTo>
                  <a:pt x="10493" y="1173479"/>
                </a:lnTo>
                <a:lnTo>
                  <a:pt x="26306" y="1182215"/>
                </a:lnTo>
                <a:lnTo>
                  <a:pt x="49656" y="1183258"/>
                </a:lnTo>
                <a:lnTo>
                  <a:pt x="71975" y="1137047"/>
                </a:lnTo>
                <a:lnTo>
                  <a:pt x="91138" y="1092362"/>
                </a:lnTo>
                <a:lnTo>
                  <a:pt x="108467" y="1048398"/>
                </a:lnTo>
                <a:lnTo>
                  <a:pt x="125285" y="1004347"/>
                </a:lnTo>
                <a:lnTo>
                  <a:pt x="142912" y="959404"/>
                </a:lnTo>
                <a:lnTo>
                  <a:pt x="162671" y="912760"/>
                </a:lnTo>
                <a:lnTo>
                  <a:pt x="185882" y="863611"/>
                </a:lnTo>
                <a:lnTo>
                  <a:pt x="213867" y="811149"/>
                </a:lnTo>
                <a:lnTo>
                  <a:pt x="232692" y="778186"/>
                </a:lnTo>
                <a:lnTo>
                  <a:pt x="251535" y="742815"/>
                </a:lnTo>
                <a:lnTo>
                  <a:pt x="272730" y="707076"/>
                </a:lnTo>
                <a:lnTo>
                  <a:pt x="298613" y="673007"/>
                </a:lnTo>
                <a:lnTo>
                  <a:pt x="331518" y="642648"/>
                </a:lnTo>
                <a:lnTo>
                  <a:pt x="373781" y="618038"/>
                </a:lnTo>
                <a:lnTo>
                  <a:pt x="427735" y="601217"/>
                </a:lnTo>
                <a:lnTo>
                  <a:pt x="460517" y="600414"/>
                </a:lnTo>
                <a:lnTo>
                  <a:pt x="640364" y="600414"/>
                </a:lnTo>
                <a:lnTo>
                  <a:pt x="609091" y="570611"/>
                </a:lnTo>
                <a:lnTo>
                  <a:pt x="597161" y="552213"/>
                </a:lnTo>
                <a:lnTo>
                  <a:pt x="598328" y="532018"/>
                </a:lnTo>
                <a:lnTo>
                  <a:pt x="607734" y="511085"/>
                </a:lnTo>
                <a:lnTo>
                  <a:pt x="620521" y="490474"/>
                </a:lnTo>
                <a:lnTo>
                  <a:pt x="625750" y="480482"/>
                </a:lnTo>
                <a:lnTo>
                  <a:pt x="658401" y="420447"/>
                </a:lnTo>
                <a:lnTo>
                  <a:pt x="679703" y="383666"/>
                </a:lnTo>
                <a:lnTo>
                  <a:pt x="726543" y="319616"/>
                </a:lnTo>
                <a:lnTo>
                  <a:pt x="758253" y="285607"/>
                </a:lnTo>
                <a:lnTo>
                  <a:pt x="794577" y="250486"/>
                </a:lnTo>
                <a:lnTo>
                  <a:pt x="834832" y="214413"/>
                </a:lnTo>
                <a:lnTo>
                  <a:pt x="878331" y="177545"/>
                </a:lnTo>
                <a:lnTo>
                  <a:pt x="896985" y="159762"/>
                </a:lnTo>
                <a:lnTo>
                  <a:pt x="917448" y="141477"/>
                </a:lnTo>
                <a:lnTo>
                  <a:pt x="937910" y="123574"/>
                </a:lnTo>
                <a:lnTo>
                  <a:pt x="956563" y="106933"/>
                </a:lnTo>
                <a:lnTo>
                  <a:pt x="963608" y="92315"/>
                </a:lnTo>
                <a:lnTo>
                  <a:pt x="971391" y="63420"/>
                </a:lnTo>
                <a:lnTo>
                  <a:pt x="977030" y="29549"/>
                </a:lnTo>
                <a:lnTo>
                  <a:pt x="9776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50798" y="1891665"/>
            <a:ext cx="6172835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4"/>
              </a:rPr>
              <a:t>https://www.php.net/docs.php/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18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5"/>
              </a:rPr>
              <a:t>https://dev.mysql.com/doc/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6"/>
              </a:rPr>
              <a:t>https://stripe.com/docs/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7"/>
              </a:rPr>
              <a:t>https://nodejs.org/en/docs/guides/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8"/>
              </a:rPr>
              <a:t>https://nodejs.org/dist/latest-v14.x/docs/api/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9"/>
              </a:rPr>
              <a:t>https://www.w3schools.com/html/html_intro.asp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0"/>
              </a:rPr>
              <a:t>https://www.w3schools.com/css/default.asp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1"/>
              </a:rPr>
              <a:t>https://www.w3schools.com/js/default.asp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355600" marR="306705" indent="-343535">
              <a:lnSpc>
                <a:spcPct val="100000"/>
              </a:lnSpc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https://code.visualstudio.com/docs/nodejs/nodejs- 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tutorial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https://developer.mozilla.org/en-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US/docs/Web/JavaScript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355600" marR="5080" indent="-343535">
              <a:lnSpc>
                <a:spcPct val="100000"/>
              </a:lnSpc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2"/>
              </a:rPr>
              <a:t>https://</a:t>
            </a:r>
            <a:r>
              <a:rPr sz="18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2"/>
              </a:rPr>
              <a:t>w</a:t>
            </a:r>
            <a:r>
              <a:rPr sz="1800" b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2"/>
              </a:rPr>
              <a:t>w</a:t>
            </a:r>
            <a:r>
              <a:rPr sz="1800" b="1" u="heavy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2"/>
              </a:rPr>
              <a:t>w</a:t>
            </a:r>
            <a:r>
              <a:rPr sz="1800" b="1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2"/>
              </a:rPr>
              <a:t>.</a:t>
            </a:r>
            <a:r>
              <a:rPr sz="1800" b="1" u="heavy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2"/>
              </a:rPr>
              <a:t>w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2"/>
              </a:rPr>
              <a:t>3</a:t>
            </a:r>
            <a:r>
              <a:rPr sz="18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2"/>
              </a:rPr>
              <a:t>s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2"/>
              </a:rPr>
              <a:t>cho</a:t>
            </a:r>
            <a:r>
              <a:rPr sz="18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2"/>
              </a:rPr>
              <a:t>o</a:t>
            </a:r>
            <a:r>
              <a:rPr sz="18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2"/>
              </a:rPr>
              <a:t>l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2"/>
              </a:rPr>
              <a:t>s.</a:t>
            </a:r>
            <a:r>
              <a:rPr sz="18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2"/>
              </a:rPr>
              <a:t>c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2"/>
              </a:rPr>
              <a:t>om/</a:t>
            </a:r>
            <a:r>
              <a:rPr sz="18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2"/>
              </a:rPr>
              <a:t>b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2"/>
              </a:rPr>
              <a:t>oot</a:t>
            </a:r>
            <a:r>
              <a:rPr sz="18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2"/>
              </a:rPr>
              <a:t>s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2"/>
              </a:rPr>
              <a:t>tr</a:t>
            </a:r>
            <a:r>
              <a:rPr sz="18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2"/>
              </a:rPr>
              <a:t>a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2"/>
              </a:rPr>
              <a:t>p</a:t>
            </a:r>
            <a:r>
              <a:rPr sz="18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2"/>
              </a:rPr>
              <a:t>/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2"/>
              </a:rPr>
              <a:t>b</a:t>
            </a:r>
            <a:r>
              <a:rPr sz="18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2"/>
              </a:rPr>
              <a:t>o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2"/>
              </a:rPr>
              <a:t>otstr</a:t>
            </a:r>
            <a:r>
              <a:rPr sz="18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2"/>
              </a:rPr>
              <a:t>a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2"/>
              </a:rPr>
              <a:t>p_</a:t>
            </a:r>
            <a:r>
              <a:rPr sz="1800" b="1" u="heavy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2"/>
              </a:rPr>
              <a:t>v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2"/>
              </a:rPr>
              <a:t>e</a:t>
            </a:r>
            <a:r>
              <a:rPr sz="1800" b="1" u="heavy" spc="-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2"/>
              </a:rPr>
              <a:t>r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2"/>
              </a:rPr>
              <a:t>. </a:t>
            </a:r>
            <a:r>
              <a:rPr sz="1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12"/>
              </a:rPr>
              <a:t> </a:t>
            </a:r>
            <a:r>
              <a:rPr sz="18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12"/>
              </a:rPr>
              <a:t>asp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69365" y="934339"/>
            <a:ext cx="33102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56C3A7"/>
                </a:solidFill>
              </a:rPr>
              <a:t>Refere</a:t>
            </a:r>
            <a:r>
              <a:rPr sz="4800" spc="-20" dirty="0">
                <a:solidFill>
                  <a:srgbClr val="56C3A7"/>
                </a:solidFill>
              </a:rPr>
              <a:t>n</a:t>
            </a:r>
            <a:r>
              <a:rPr sz="4800" spc="-5" dirty="0">
                <a:solidFill>
                  <a:srgbClr val="56C3A7"/>
                </a:solidFill>
              </a:rPr>
              <a:t>ces</a:t>
            </a:r>
            <a:endParaRPr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07B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1" y="380238"/>
            <a:ext cx="2037714" cy="403860"/>
          </a:xfrm>
          <a:custGeom>
            <a:avLst/>
            <a:gdLst/>
            <a:ahLst/>
            <a:cxnLst/>
            <a:rect l="l" t="t" r="r" b="b"/>
            <a:pathLst>
              <a:path w="2037714" h="403859">
                <a:moveTo>
                  <a:pt x="2037588" y="286131"/>
                </a:moveTo>
                <a:lnTo>
                  <a:pt x="1719961" y="286131"/>
                </a:lnTo>
                <a:lnTo>
                  <a:pt x="1689989" y="327406"/>
                </a:lnTo>
                <a:lnTo>
                  <a:pt x="1646682" y="143510"/>
                </a:lnTo>
                <a:lnTo>
                  <a:pt x="1607566" y="286131"/>
                </a:lnTo>
                <a:lnTo>
                  <a:pt x="1512570" y="286131"/>
                </a:lnTo>
                <a:lnTo>
                  <a:pt x="1498219" y="340867"/>
                </a:lnTo>
                <a:lnTo>
                  <a:pt x="1472438" y="277875"/>
                </a:lnTo>
                <a:lnTo>
                  <a:pt x="1446657" y="326389"/>
                </a:lnTo>
                <a:lnTo>
                  <a:pt x="1398143" y="0"/>
                </a:lnTo>
                <a:lnTo>
                  <a:pt x="1338326" y="403860"/>
                </a:lnTo>
                <a:lnTo>
                  <a:pt x="1315593" y="286131"/>
                </a:lnTo>
                <a:lnTo>
                  <a:pt x="1071206" y="286131"/>
                </a:lnTo>
                <a:lnTo>
                  <a:pt x="1039241" y="350138"/>
                </a:lnTo>
                <a:lnTo>
                  <a:pt x="1001077" y="140462"/>
                </a:lnTo>
                <a:lnTo>
                  <a:pt x="954659" y="286131"/>
                </a:lnTo>
                <a:lnTo>
                  <a:pt x="860806" y="286131"/>
                </a:lnTo>
                <a:lnTo>
                  <a:pt x="833996" y="326389"/>
                </a:lnTo>
                <a:lnTo>
                  <a:pt x="806145" y="275844"/>
                </a:lnTo>
                <a:lnTo>
                  <a:pt x="770051" y="341884"/>
                </a:lnTo>
                <a:lnTo>
                  <a:pt x="736015" y="55752"/>
                </a:lnTo>
                <a:lnTo>
                  <a:pt x="691667" y="386334"/>
                </a:lnTo>
                <a:lnTo>
                  <a:pt x="661758" y="286131"/>
                </a:lnTo>
                <a:lnTo>
                  <a:pt x="586473" y="286131"/>
                </a:lnTo>
                <a:lnTo>
                  <a:pt x="555536" y="234441"/>
                </a:lnTo>
                <a:lnTo>
                  <a:pt x="520458" y="286131"/>
                </a:lnTo>
                <a:lnTo>
                  <a:pt x="0" y="286131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8350" y="380238"/>
            <a:ext cx="2037714" cy="403860"/>
          </a:xfrm>
          <a:custGeom>
            <a:avLst/>
            <a:gdLst/>
            <a:ahLst/>
            <a:cxnLst/>
            <a:rect l="l" t="t" r="r" b="b"/>
            <a:pathLst>
              <a:path w="2037714" h="403859">
                <a:moveTo>
                  <a:pt x="2037588" y="286131"/>
                </a:moveTo>
                <a:lnTo>
                  <a:pt x="1719961" y="286131"/>
                </a:lnTo>
                <a:lnTo>
                  <a:pt x="1689989" y="327406"/>
                </a:lnTo>
                <a:lnTo>
                  <a:pt x="1646682" y="143510"/>
                </a:lnTo>
                <a:lnTo>
                  <a:pt x="1607565" y="286131"/>
                </a:lnTo>
                <a:lnTo>
                  <a:pt x="1512570" y="286131"/>
                </a:lnTo>
                <a:lnTo>
                  <a:pt x="1498219" y="340867"/>
                </a:lnTo>
                <a:lnTo>
                  <a:pt x="1472438" y="277875"/>
                </a:lnTo>
                <a:lnTo>
                  <a:pt x="1446657" y="326389"/>
                </a:lnTo>
                <a:lnTo>
                  <a:pt x="1398142" y="0"/>
                </a:lnTo>
                <a:lnTo>
                  <a:pt x="1338326" y="403860"/>
                </a:lnTo>
                <a:lnTo>
                  <a:pt x="1315592" y="286131"/>
                </a:lnTo>
                <a:lnTo>
                  <a:pt x="1071245" y="286131"/>
                </a:lnTo>
                <a:lnTo>
                  <a:pt x="1039241" y="350138"/>
                </a:lnTo>
                <a:lnTo>
                  <a:pt x="1001013" y="140462"/>
                </a:lnTo>
                <a:lnTo>
                  <a:pt x="954658" y="286131"/>
                </a:lnTo>
                <a:lnTo>
                  <a:pt x="860806" y="286131"/>
                </a:lnTo>
                <a:lnTo>
                  <a:pt x="834008" y="326389"/>
                </a:lnTo>
                <a:lnTo>
                  <a:pt x="806195" y="275844"/>
                </a:lnTo>
                <a:lnTo>
                  <a:pt x="770001" y="341884"/>
                </a:lnTo>
                <a:lnTo>
                  <a:pt x="735964" y="55752"/>
                </a:lnTo>
                <a:lnTo>
                  <a:pt x="691642" y="386334"/>
                </a:lnTo>
                <a:lnTo>
                  <a:pt x="661797" y="286131"/>
                </a:lnTo>
                <a:lnTo>
                  <a:pt x="586486" y="286131"/>
                </a:lnTo>
                <a:lnTo>
                  <a:pt x="555498" y="234441"/>
                </a:lnTo>
                <a:lnTo>
                  <a:pt x="520445" y="286131"/>
                </a:lnTo>
                <a:lnTo>
                  <a:pt x="0" y="286131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59173" y="380238"/>
            <a:ext cx="2037714" cy="403860"/>
          </a:xfrm>
          <a:custGeom>
            <a:avLst/>
            <a:gdLst/>
            <a:ahLst/>
            <a:cxnLst/>
            <a:rect l="l" t="t" r="r" b="b"/>
            <a:pathLst>
              <a:path w="2037714" h="403859">
                <a:moveTo>
                  <a:pt x="2037588" y="286131"/>
                </a:moveTo>
                <a:lnTo>
                  <a:pt x="1719961" y="286131"/>
                </a:lnTo>
                <a:lnTo>
                  <a:pt x="1689989" y="327406"/>
                </a:lnTo>
                <a:lnTo>
                  <a:pt x="1646681" y="143510"/>
                </a:lnTo>
                <a:lnTo>
                  <a:pt x="1607565" y="286131"/>
                </a:lnTo>
                <a:lnTo>
                  <a:pt x="1512570" y="286131"/>
                </a:lnTo>
                <a:lnTo>
                  <a:pt x="1498218" y="340867"/>
                </a:lnTo>
                <a:lnTo>
                  <a:pt x="1472438" y="277875"/>
                </a:lnTo>
                <a:lnTo>
                  <a:pt x="1446656" y="326389"/>
                </a:lnTo>
                <a:lnTo>
                  <a:pt x="1398142" y="0"/>
                </a:lnTo>
                <a:lnTo>
                  <a:pt x="1338326" y="403860"/>
                </a:lnTo>
                <a:lnTo>
                  <a:pt x="1315592" y="286131"/>
                </a:lnTo>
                <a:lnTo>
                  <a:pt x="1071245" y="286131"/>
                </a:lnTo>
                <a:lnTo>
                  <a:pt x="1039240" y="350138"/>
                </a:lnTo>
                <a:lnTo>
                  <a:pt x="1001013" y="140462"/>
                </a:lnTo>
                <a:lnTo>
                  <a:pt x="954659" y="286131"/>
                </a:lnTo>
                <a:lnTo>
                  <a:pt x="860805" y="286131"/>
                </a:lnTo>
                <a:lnTo>
                  <a:pt x="834009" y="326389"/>
                </a:lnTo>
                <a:lnTo>
                  <a:pt x="806196" y="275844"/>
                </a:lnTo>
                <a:lnTo>
                  <a:pt x="770001" y="341884"/>
                </a:lnTo>
                <a:lnTo>
                  <a:pt x="735964" y="55752"/>
                </a:lnTo>
                <a:lnTo>
                  <a:pt x="691641" y="386334"/>
                </a:lnTo>
                <a:lnTo>
                  <a:pt x="661797" y="286131"/>
                </a:lnTo>
                <a:lnTo>
                  <a:pt x="586486" y="286131"/>
                </a:lnTo>
                <a:lnTo>
                  <a:pt x="555498" y="234441"/>
                </a:lnTo>
                <a:lnTo>
                  <a:pt x="520446" y="286131"/>
                </a:lnTo>
                <a:lnTo>
                  <a:pt x="0" y="286131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96761" y="380238"/>
            <a:ext cx="2037714" cy="403860"/>
          </a:xfrm>
          <a:custGeom>
            <a:avLst/>
            <a:gdLst/>
            <a:ahLst/>
            <a:cxnLst/>
            <a:rect l="l" t="t" r="r" b="b"/>
            <a:pathLst>
              <a:path w="2037715" h="403859">
                <a:moveTo>
                  <a:pt x="2037588" y="286131"/>
                </a:moveTo>
                <a:lnTo>
                  <a:pt x="1719961" y="286131"/>
                </a:lnTo>
                <a:lnTo>
                  <a:pt x="1689989" y="327406"/>
                </a:lnTo>
                <a:lnTo>
                  <a:pt x="1646682" y="143510"/>
                </a:lnTo>
                <a:lnTo>
                  <a:pt x="1607565" y="286131"/>
                </a:lnTo>
                <a:lnTo>
                  <a:pt x="1512569" y="286131"/>
                </a:lnTo>
                <a:lnTo>
                  <a:pt x="1498218" y="340867"/>
                </a:lnTo>
                <a:lnTo>
                  <a:pt x="1472438" y="277875"/>
                </a:lnTo>
                <a:lnTo>
                  <a:pt x="1446657" y="326389"/>
                </a:lnTo>
                <a:lnTo>
                  <a:pt x="1398142" y="0"/>
                </a:lnTo>
                <a:lnTo>
                  <a:pt x="1338326" y="403860"/>
                </a:lnTo>
                <a:lnTo>
                  <a:pt x="1315592" y="286131"/>
                </a:lnTo>
                <a:lnTo>
                  <a:pt x="1071244" y="286131"/>
                </a:lnTo>
                <a:lnTo>
                  <a:pt x="1039240" y="350138"/>
                </a:lnTo>
                <a:lnTo>
                  <a:pt x="1001013" y="140462"/>
                </a:lnTo>
                <a:lnTo>
                  <a:pt x="954659" y="286131"/>
                </a:lnTo>
                <a:lnTo>
                  <a:pt x="860806" y="286131"/>
                </a:lnTo>
                <a:lnTo>
                  <a:pt x="834009" y="326389"/>
                </a:lnTo>
                <a:lnTo>
                  <a:pt x="806195" y="275844"/>
                </a:lnTo>
                <a:lnTo>
                  <a:pt x="770001" y="341884"/>
                </a:lnTo>
                <a:lnTo>
                  <a:pt x="735964" y="55752"/>
                </a:lnTo>
                <a:lnTo>
                  <a:pt x="691641" y="386334"/>
                </a:lnTo>
                <a:lnTo>
                  <a:pt x="661796" y="286131"/>
                </a:lnTo>
                <a:lnTo>
                  <a:pt x="586486" y="286131"/>
                </a:lnTo>
                <a:lnTo>
                  <a:pt x="555497" y="234441"/>
                </a:lnTo>
                <a:lnTo>
                  <a:pt x="520445" y="286131"/>
                </a:lnTo>
                <a:lnTo>
                  <a:pt x="0" y="286131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117585" y="380238"/>
            <a:ext cx="2037714" cy="403860"/>
          </a:xfrm>
          <a:custGeom>
            <a:avLst/>
            <a:gdLst/>
            <a:ahLst/>
            <a:cxnLst/>
            <a:rect l="l" t="t" r="r" b="b"/>
            <a:pathLst>
              <a:path w="2037715" h="403859">
                <a:moveTo>
                  <a:pt x="2037588" y="286131"/>
                </a:moveTo>
                <a:lnTo>
                  <a:pt x="1719961" y="286131"/>
                </a:lnTo>
                <a:lnTo>
                  <a:pt x="1689989" y="327406"/>
                </a:lnTo>
                <a:lnTo>
                  <a:pt x="1646682" y="143510"/>
                </a:lnTo>
                <a:lnTo>
                  <a:pt x="1607566" y="286131"/>
                </a:lnTo>
                <a:lnTo>
                  <a:pt x="1512570" y="286131"/>
                </a:lnTo>
                <a:lnTo>
                  <a:pt x="1498219" y="340867"/>
                </a:lnTo>
                <a:lnTo>
                  <a:pt x="1472438" y="277875"/>
                </a:lnTo>
                <a:lnTo>
                  <a:pt x="1446657" y="326389"/>
                </a:lnTo>
                <a:lnTo>
                  <a:pt x="1398143" y="0"/>
                </a:lnTo>
                <a:lnTo>
                  <a:pt x="1338326" y="403860"/>
                </a:lnTo>
                <a:lnTo>
                  <a:pt x="1315593" y="286131"/>
                </a:lnTo>
                <a:lnTo>
                  <a:pt x="1071245" y="286131"/>
                </a:lnTo>
                <a:lnTo>
                  <a:pt x="1039241" y="350138"/>
                </a:lnTo>
                <a:lnTo>
                  <a:pt x="1001014" y="140462"/>
                </a:lnTo>
                <a:lnTo>
                  <a:pt x="954659" y="286131"/>
                </a:lnTo>
                <a:lnTo>
                  <a:pt x="860806" y="286131"/>
                </a:lnTo>
                <a:lnTo>
                  <a:pt x="834009" y="326389"/>
                </a:lnTo>
                <a:lnTo>
                  <a:pt x="806196" y="275844"/>
                </a:lnTo>
                <a:lnTo>
                  <a:pt x="770001" y="341884"/>
                </a:lnTo>
                <a:lnTo>
                  <a:pt x="735965" y="55752"/>
                </a:lnTo>
                <a:lnTo>
                  <a:pt x="691642" y="386334"/>
                </a:lnTo>
                <a:lnTo>
                  <a:pt x="661797" y="286131"/>
                </a:lnTo>
                <a:lnTo>
                  <a:pt x="586486" y="286131"/>
                </a:lnTo>
                <a:lnTo>
                  <a:pt x="555498" y="234441"/>
                </a:lnTo>
                <a:lnTo>
                  <a:pt x="520446" y="286131"/>
                </a:lnTo>
                <a:lnTo>
                  <a:pt x="0" y="286131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155173" y="380238"/>
            <a:ext cx="2037714" cy="403860"/>
          </a:xfrm>
          <a:custGeom>
            <a:avLst/>
            <a:gdLst/>
            <a:ahLst/>
            <a:cxnLst/>
            <a:rect l="l" t="t" r="r" b="b"/>
            <a:pathLst>
              <a:path w="2037715" h="403859">
                <a:moveTo>
                  <a:pt x="2037587" y="286131"/>
                </a:moveTo>
                <a:lnTo>
                  <a:pt x="1719960" y="286131"/>
                </a:lnTo>
                <a:lnTo>
                  <a:pt x="1689989" y="327406"/>
                </a:lnTo>
                <a:lnTo>
                  <a:pt x="1646681" y="143510"/>
                </a:lnTo>
                <a:lnTo>
                  <a:pt x="1607566" y="286131"/>
                </a:lnTo>
                <a:lnTo>
                  <a:pt x="1512570" y="286131"/>
                </a:lnTo>
                <a:lnTo>
                  <a:pt x="1498219" y="340867"/>
                </a:lnTo>
                <a:lnTo>
                  <a:pt x="1472437" y="277875"/>
                </a:lnTo>
                <a:lnTo>
                  <a:pt x="1446656" y="326389"/>
                </a:lnTo>
                <a:lnTo>
                  <a:pt x="1398143" y="0"/>
                </a:lnTo>
                <a:lnTo>
                  <a:pt x="1338326" y="403860"/>
                </a:lnTo>
                <a:lnTo>
                  <a:pt x="1315593" y="286131"/>
                </a:lnTo>
                <a:lnTo>
                  <a:pt x="1071245" y="286131"/>
                </a:lnTo>
                <a:lnTo>
                  <a:pt x="1039241" y="350138"/>
                </a:lnTo>
                <a:lnTo>
                  <a:pt x="1001014" y="140462"/>
                </a:lnTo>
                <a:lnTo>
                  <a:pt x="954658" y="286131"/>
                </a:lnTo>
                <a:lnTo>
                  <a:pt x="860805" y="286131"/>
                </a:lnTo>
                <a:lnTo>
                  <a:pt x="834008" y="326389"/>
                </a:lnTo>
                <a:lnTo>
                  <a:pt x="806196" y="275844"/>
                </a:lnTo>
                <a:lnTo>
                  <a:pt x="770001" y="341884"/>
                </a:lnTo>
                <a:lnTo>
                  <a:pt x="735965" y="55752"/>
                </a:lnTo>
                <a:lnTo>
                  <a:pt x="691642" y="386334"/>
                </a:lnTo>
                <a:lnTo>
                  <a:pt x="661797" y="286131"/>
                </a:lnTo>
                <a:lnTo>
                  <a:pt x="586485" y="286131"/>
                </a:lnTo>
                <a:lnTo>
                  <a:pt x="555498" y="234441"/>
                </a:lnTo>
                <a:lnTo>
                  <a:pt x="520446" y="286131"/>
                </a:lnTo>
                <a:lnTo>
                  <a:pt x="0" y="286131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-13525" y="925861"/>
            <a:ext cx="12220575" cy="55677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944748" y="934339"/>
            <a:ext cx="33121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47775"/>
                </a:solidFill>
              </a:rPr>
              <a:t>References</a:t>
            </a:r>
            <a:endParaRPr sz="4800"/>
          </a:p>
        </p:txBody>
      </p:sp>
      <p:sp>
        <p:nvSpPr>
          <p:cNvPr id="11" name="object 11"/>
          <p:cNvSpPr txBox="1"/>
          <p:nvPr/>
        </p:nvSpPr>
        <p:spPr>
          <a:xfrm>
            <a:off x="2993517" y="1699082"/>
            <a:ext cx="593725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2"/>
              </a:rPr>
              <a:t>https://stripe.com/docs/stripe-js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55600" marR="642620" indent="-34353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3"/>
              </a:rPr>
              <a:t>https://www.sitepoint.com/webrtc-video-chat-  application-simplewebrtc/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55600" marR="74295" indent="-343535">
              <a:lnSpc>
                <a:spcPct val="100000"/>
              </a:lnSpc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4"/>
              </a:rPr>
              <a:t>https://pusher.com/tutorials/webrtc-video-call-app- 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4"/>
              </a:rPr>
              <a:t>nodejs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htt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5"/>
              </a:rPr>
              <a:t>ps://w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ww.w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5"/>
              </a:rPr>
              <a:t>3schoo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l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5"/>
              </a:rPr>
              <a:t>s.com/css/css_rwd_intro.asp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htt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6"/>
              </a:rPr>
              <a:t>ps://w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ww.w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6"/>
              </a:rPr>
              <a:t>3schoo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l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6"/>
              </a:rPr>
              <a:t>s.com/css/css_grid.asp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18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htt</a:t>
            </a:r>
            <a:r>
              <a:rPr sz="18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7"/>
              </a:rPr>
              <a:t>ps://w</a:t>
            </a:r>
            <a:r>
              <a:rPr sz="18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ww.w</a:t>
            </a:r>
            <a:r>
              <a:rPr sz="18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7"/>
              </a:rPr>
              <a:t>3schoo</a:t>
            </a:r>
            <a:r>
              <a:rPr sz="18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l</a:t>
            </a:r>
            <a:r>
              <a:rPr sz="18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7"/>
              </a:rPr>
              <a:t>s.com/php/DEFAULT.asp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55600" indent="-343535">
              <a:lnSpc>
                <a:spcPct val="100000"/>
              </a:lnSpc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htt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8"/>
              </a:rPr>
              <a:t>ps://w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ww.w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8"/>
              </a:rPr>
              <a:t>3schoo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l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8"/>
              </a:rPr>
              <a:t>s.com/sql/default.asp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99085" indent="-287020">
              <a:lnSpc>
                <a:spcPct val="100000"/>
              </a:lnSpc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htt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8"/>
              </a:rPr>
              <a:t>ps://w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ww.w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8"/>
              </a:rPr>
              <a:t>3schoo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l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8"/>
              </a:rPr>
              <a:t>s.com/sql/default.asp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99085" indent="-287020">
              <a:lnSpc>
                <a:spcPct val="100000"/>
              </a:lnSpc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https://getbootstrap.com/docs/4.1/getting-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99085">
              <a:lnSpc>
                <a:spcPct val="100000"/>
              </a:lnSpc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started/introduction/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689592" y="1188719"/>
            <a:ext cx="984885" cy="984885"/>
          </a:xfrm>
          <a:custGeom>
            <a:avLst/>
            <a:gdLst/>
            <a:ahLst/>
            <a:cxnLst/>
            <a:rect l="l" t="t" r="r" b="b"/>
            <a:pathLst>
              <a:path w="984884" h="984885">
                <a:moveTo>
                  <a:pt x="0" y="334771"/>
                </a:moveTo>
                <a:lnTo>
                  <a:pt x="334772" y="334771"/>
                </a:lnTo>
                <a:lnTo>
                  <a:pt x="334772" y="0"/>
                </a:lnTo>
                <a:lnTo>
                  <a:pt x="649731" y="0"/>
                </a:lnTo>
                <a:lnTo>
                  <a:pt x="649731" y="334771"/>
                </a:lnTo>
                <a:lnTo>
                  <a:pt x="984503" y="334771"/>
                </a:lnTo>
                <a:lnTo>
                  <a:pt x="984503" y="649731"/>
                </a:lnTo>
                <a:lnTo>
                  <a:pt x="649731" y="649731"/>
                </a:lnTo>
                <a:lnTo>
                  <a:pt x="649731" y="984503"/>
                </a:lnTo>
                <a:lnTo>
                  <a:pt x="334772" y="984503"/>
                </a:lnTo>
                <a:lnTo>
                  <a:pt x="334772" y="649731"/>
                </a:lnTo>
                <a:lnTo>
                  <a:pt x="0" y="649731"/>
                </a:lnTo>
                <a:lnTo>
                  <a:pt x="0" y="334771"/>
                </a:lnTo>
                <a:close/>
              </a:path>
            </a:pathLst>
          </a:custGeom>
          <a:ln w="25400">
            <a:solidFill>
              <a:srgbClr val="56C3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940795" y="1402841"/>
            <a:ext cx="177165" cy="187960"/>
          </a:xfrm>
          <a:custGeom>
            <a:avLst/>
            <a:gdLst/>
            <a:ahLst/>
            <a:cxnLst/>
            <a:rect l="l" t="t" r="r" b="b"/>
            <a:pathLst>
              <a:path w="177165" h="187959">
                <a:moveTo>
                  <a:pt x="176783" y="0"/>
                </a:moveTo>
                <a:lnTo>
                  <a:pt x="0" y="0"/>
                </a:lnTo>
                <a:lnTo>
                  <a:pt x="0" y="187706"/>
                </a:lnTo>
                <a:lnTo>
                  <a:pt x="176783" y="187706"/>
                </a:lnTo>
                <a:lnTo>
                  <a:pt x="176783" y="0"/>
                </a:lnTo>
                <a:close/>
              </a:path>
            </a:pathLst>
          </a:custGeom>
          <a:solidFill>
            <a:srgbClr val="56C3A7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752581" y="1226058"/>
            <a:ext cx="553720" cy="177165"/>
          </a:xfrm>
          <a:custGeom>
            <a:avLst/>
            <a:gdLst/>
            <a:ahLst/>
            <a:cxnLst/>
            <a:rect l="l" t="t" r="r" b="b"/>
            <a:pathLst>
              <a:path w="553720" h="177165">
                <a:moveTo>
                  <a:pt x="553212" y="0"/>
                </a:moveTo>
                <a:lnTo>
                  <a:pt x="0" y="0"/>
                </a:lnTo>
                <a:lnTo>
                  <a:pt x="0" y="176783"/>
                </a:lnTo>
                <a:lnTo>
                  <a:pt x="553212" y="176783"/>
                </a:lnTo>
                <a:lnTo>
                  <a:pt x="553212" y="0"/>
                </a:lnTo>
                <a:close/>
              </a:path>
            </a:pathLst>
          </a:custGeom>
          <a:solidFill>
            <a:srgbClr val="56C3A7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940795" y="1038352"/>
            <a:ext cx="177165" cy="187960"/>
          </a:xfrm>
          <a:custGeom>
            <a:avLst/>
            <a:gdLst/>
            <a:ahLst/>
            <a:cxnLst/>
            <a:rect l="l" t="t" r="r" b="b"/>
            <a:pathLst>
              <a:path w="177165" h="187959">
                <a:moveTo>
                  <a:pt x="176783" y="0"/>
                </a:moveTo>
                <a:lnTo>
                  <a:pt x="0" y="0"/>
                </a:lnTo>
                <a:lnTo>
                  <a:pt x="0" y="187706"/>
                </a:lnTo>
                <a:lnTo>
                  <a:pt x="176783" y="187706"/>
                </a:lnTo>
                <a:lnTo>
                  <a:pt x="176783" y="0"/>
                </a:lnTo>
                <a:close/>
              </a:path>
            </a:pathLst>
          </a:custGeom>
          <a:solidFill>
            <a:srgbClr val="56C3A7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326748" y="1948814"/>
            <a:ext cx="121285" cy="128905"/>
          </a:xfrm>
          <a:custGeom>
            <a:avLst/>
            <a:gdLst/>
            <a:ahLst/>
            <a:cxnLst/>
            <a:rect l="l" t="t" r="r" b="b"/>
            <a:pathLst>
              <a:path w="121284" h="128905">
                <a:moveTo>
                  <a:pt x="121157" y="0"/>
                </a:moveTo>
                <a:lnTo>
                  <a:pt x="0" y="0"/>
                </a:lnTo>
                <a:lnTo>
                  <a:pt x="0" y="128650"/>
                </a:lnTo>
                <a:lnTo>
                  <a:pt x="121157" y="128650"/>
                </a:lnTo>
                <a:lnTo>
                  <a:pt x="121157" y="0"/>
                </a:lnTo>
                <a:close/>
              </a:path>
            </a:pathLst>
          </a:custGeom>
          <a:solidFill>
            <a:srgbClr val="56C3A7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198097" y="1827657"/>
            <a:ext cx="378460" cy="121285"/>
          </a:xfrm>
          <a:custGeom>
            <a:avLst/>
            <a:gdLst/>
            <a:ahLst/>
            <a:cxnLst/>
            <a:rect l="l" t="t" r="r" b="b"/>
            <a:pathLst>
              <a:path w="378459" h="121285">
                <a:moveTo>
                  <a:pt x="378459" y="0"/>
                </a:moveTo>
                <a:lnTo>
                  <a:pt x="0" y="0"/>
                </a:lnTo>
                <a:lnTo>
                  <a:pt x="0" y="121157"/>
                </a:lnTo>
                <a:lnTo>
                  <a:pt x="378459" y="121157"/>
                </a:lnTo>
                <a:lnTo>
                  <a:pt x="378459" y="0"/>
                </a:lnTo>
                <a:close/>
              </a:path>
            </a:pathLst>
          </a:custGeom>
          <a:solidFill>
            <a:srgbClr val="56C3A7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326748" y="1699005"/>
            <a:ext cx="121285" cy="128905"/>
          </a:xfrm>
          <a:custGeom>
            <a:avLst/>
            <a:gdLst/>
            <a:ahLst/>
            <a:cxnLst/>
            <a:rect l="l" t="t" r="r" b="b"/>
            <a:pathLst>
              <a:path w="121284" h="128905">
                <a:moveTo>
                  <a:pt x="121157" y="0"/>
                </a:moveTo>
                <a:lnTo>
                  <a:pt x="0" y="0"/>
                </a:lnTo>
                <a:lnTo>
                  <a:pt x="0" y="128651"/>
                </a:lnTo>
                <a:lnTo>
                  <a:pt x="121157" y="128651"/>
                </a:lnTo>
                <a:lnTo>
                  <a:pt x="121157" y="0"/>
                </a:lnTo>
                <a:close/>
              </a:path>
            </a:pathLst>
          </a:custGeom>
          <a:solidFill>
            <a:srgbClr val="56C3A7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620631" y="2303907"/>
            <a:ext cx="121285" cy="128905"/>
          </a:xfrm>
          <a:custGeom>
            <a:avLst/>
            <a:gdLst/>
            <a:ahLst/>
            <a:cxnLst/>
            <a:rect l="l" t="t" r="r" b="b"/>
            <a:pathLst>
              <a:path w="121284" h="128905">
                <a:moveTo>
                  <a:pt x="121158" y="0"/>
                </a:moveTo>
                <a:lnTo>
                  <a:pt x="0" y="0"/>
                </a:lnTo>
                <a:lnTo>
                  <a:pt x="0" y="128650"/>
                </a:lnTo>
                <a:lnTo>
                  <a:pt x="121158" y="128650"/>
                </a:lnTo>
                <a:lnTo>
                  <a:pt x="121158" y="0"/>
                </a:lnTo>
                <a:close/>
              </a:path>
            </a:pathLst>
          </a:custGeom>
          <a:solidFill>
            <a:srgbClr val="56C3A7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491344" y="2182748"/>
            <a:ext cx="379730" cy="121285"/>
          </a:xfrm>
          <a:custGeom>
            <a:avLst/>
            <a:gdLst/>
            <a:ahLst/>
            <a:cxnLst/>
            <a:rect l="l" t="t" r="r" b="b"/>
            <a:pathLst>
              <a:path w="379729" h="121285">
                <a:moveTo>
                  <a:pt x="379729" y="0"/>
                </a:moveTo>
                <a:lnTo>
                  <a:pt x="0" y="0"/>
                </a:lnTo>
                <a:lnTo>
                  <a:pt x="0" y="121158"/>
                </a:lnTo>
                <a:lnTo>
                  <a:pt x="379729" y="121158"/>
                </a:lnTo>
                <a:lnTo>
                  <a:pt x="379729" y="0"/>
                </a:lnTo>
                <a:close/>
              </a:path>
            </a:pathLst>
          </a:custGeom>
          <a:solidFill>
            <a:srgbClr val="56C3A7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620631" y="2054098"/>
            <a:ext cx="121285" cy="128905"/>
          </a:xfrm>
          <a:custGeom>
            <a:avLst/>
            <a:gdLst/>
            <a:ahLst/>
            <a:cxnLst/>
            <a:rect l="l" t="t" r="r" b="b"/>
            <a:pathLst>
              <a:path w="121284" h="128905">
                <a:moveTo>
                  <a:pt x="121158" y="0"/>
                </a:moveTo>
                <a:lnTo>
                  <a:pt x="0" y="0"/>
                </a:lnTo>
                <a:lnTo>
                  <a:pt x="0" y="128650"/>
                </a:lnTo>
                <a:lnTo>
                  <a:pt x="121158" y="128650"/>
                </a:lnTo>
                <a:lnTo>
                  <a:pt x="121158" y="0"/>
                </a:lnTo>
                <a:close/>
              </a:path>
            </a:pathLst>
          </a:custGeom>
          <a:solidFill>
            <a:srgbClr val="56C3A7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222867" y="1323975"/>
            <a:ext cx="121285" cy="128905"/>
          </a:xfrm>
          <a:custGeom>
            <a:avLst/>
            <a:gdLst/>
            <a:ahLst/>
            <a:cxnLst/>
            <a:rect l="l" t="t" r="r" b="b"/>
            <a:pathLst>
              <a:path w="121284" h="128905">
                <a:moveTo>
                  <a:pt x="121157" y="0"/>
                </a:moveTo>
                <a:lnTo>
                  <a:pt x="0" y="0"/>
                </a:lnTo>
                <a:lnTo>
                  <a:pt x="0" y="128650"/>
                </a:lnTo>
                <a:lnTo>
                  <a:pt x="121157" y="128650"/>
                </a:lnTo>
                <a:lnTo>
                  <a:pt x="121157" y="0"/>
                </a:lnTo>
                <a:close/>
              </a:path>
            </a:pathLst>
          </a:custGeom>
          <a:solidFill>
            <a:srgbClr val="56C3A7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093581" y="1202816"/>
            <a:ext cx="379730" cy="121285"/>
          </a:xfrm>
          <a:custGeom>
            <a:avLst/>
            <a:gdLst/>
            <a:ahLst/>
            <a:cxnLst/>
            <a:rect l="l" t="t" r="r" b="b"/>
            <a:pathLst>
              <a:path w="379729" h="121284">
                <a:moveTo>
                  <a:pt x="379729" y="0"/>
                </a:moveTo>
                <a:lnTo>
                  <a:pt x="0" y="0"/>
                </a:lnTo>
                <a:lnTo>
                  <a:pt x="0" y="121158"/>
                </a:lnTo>
                <a:lnTo>
                  <a:pt x="379729" y="121158"/>
                </a:lnTo>
                <a:lnTo>
                  <a:pt x="379729" y="0"/>
                </a:lnTo>
                <a:close/>
              </a:path>
            </a:pathLst>
          </a:custGeom>
          <a:solidFill>
            <a:srgbClr val="56C3A7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222867" y="1074166"/>
            <a:ext cx="121285" cy="128905"/>
          </a:xfrm>
          <a:custGeom>
            <a:avLst/>
            <a:gdLst/>
            <a:ahLst/>
            <a:cxnLst/>
            <a:rect l="l" t="t" r="r" b="b"/>
            <a:pathLst>
              <a:path w="121284" h="128905">
                <a:moveTo>
                  <a:pt x="121157" y="0"/>
                </a:moveTo>
                <a:lnTo>
                  <a:pt x="0" y="0"/>
                </a:lnTo>
                <a:lnTo>
                  <a:pt x="0" y="128650"/>
                </a:lnTo>
                <a:lnTo>
                  <a:pt x="121157" y="128650"/>
                </a:lnTo>
                <a:lnTo>
                  <a:pt x="121157" y="0"/>
                </a:lnTo>
                <a:close/>
              </a:path>
            </a:pathLst>
          </a:custGeom>
          <a:solidFill>
            <a:srgbClr val="56C3A7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3682" y="2845689"/>
            <a:ext cx="3547745" cy="920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850" b="0" spc="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Thank</a:t>
            </a:r>
            <a:r>
              <a:rPr sz="5850" b="0" spc="-17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850" b="0" spc="-17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You</a:t>
            </a:r>
            <a:endParaRPr sz="5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20615" y="1122680"/>
            <a:ext cx="7771384" cy="18623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07228" y="851153"/>
            <a:ext cx="2475230" cy="248285"/>
          </a:xfrm>
          <a:custGeom>
            <a:avLst/>
            <a:gdLst/>
            <a:ahLst/>
            <a:cxnLst/>
            <a:rect l="l" t="t" r="r" b="b"/>
            <a:pathLst>
              <a:path w="2475229" h="248284">
                <a:moveTo>
                  <a:pt x="1236345" y="247904"/>
                </a:moveTo>
                <a:lnTo>
                  <a:pt x="1236345" y="247904"/>
                </a:lnTo>
                <a:lnTo>
                  <a:pt x="23875" y="247904"/>
                </a:lnTo>
                <a:lnTo>
                  <a:pt x="8933" y="248025"/>
                </a:lnTo>
                <a:lnTo>
                  <a:pt x="2063" y="246205"/>
                </a:lnTo>
                <a:lnTo>
                  <a:pt x="194" y="239170"/>
                </a:lnTo>
                <a:lnTo>
                  <a:pt x="254" y="223647"/>
                </a:lnTo>
                <a:lnTo>
                  <a:pt x="446" y="191873"/>
                </a:lnTo>
                <a:lnTo>
                  <a:pt x="746" y="160147"/>
                </a:lnTo>
                <a:lnTo>
                  <a:pt x="736" y="128420"/>
                </a:lnTo>
                <a:lnTo>
                  <a:pt x="5893" y="58828"/>
                </a:lnTo>
                <a:lnTo>
                  <a:pt x="56114" y="7528"/>
                </a:lnTo>
                <a:lnTo>
                  <a:pt x="96012" y="0"/>
                </a:lnTo>
                <a:lnTo>
                  <a:pt x="147355" y="70"/>
                </a:lnTo>
                <a:lnTo>
                  <a:pt x="198698" y="135"/>
                </a:lnTo>
                <a:lnTo>
                  <a:pt x="250039" y="196"/>
                </a:lnTo>
                <a:lnTo>
                  <a:pt x="301379" y="253"/>
                </a:lnTo>
                <a:lnTo>
                  <a:pt x="352717" y="306"/>
                </a:lnTo>
                <a:lnTo>
                  <a:pt x="404055" y="355"/>
                </a:lnTo>
                <a:lnTo>
                  <a:pt x="455392" y="399"/>
                </a:lnTo>
                <a:lnTo>
                  <a:pt x="506727" y="440"/>
                </a:lnTo>
                <a:lnTo>
                  <a:pt x="558061" y="478"/>
                </a:lnTo>
                <a:lnTo>
                  <a:pt x="609395" y="512"/>
                </a:lnTo>
                <a:lnTo>
                  <a:pt x="660727" y="542"/>
                </a:lnTo>
                <a:lnTo>
                  <a:pt x="712059" y="570"/>
                </a:lnTo>
                <a:lnTo>
                  <a:pt x="763389" y="594"/>
                </a:lnTo>
                <a:lnTo>
                  <a:pt x="814719" y="616"/>
                </a:lnTo>
                <a:lnTo>
                  <a:pt x="866047" y="635"/>
                </a:lnTo>
                <a:lnTo>
                  <a:pt x="917375" y="651"/>
                </a:lnTo>
                <a:lnTo>
                  <a:pt x="968702" y="664"/>
                </a:lnTo>
                <a:lnTo>
                  <a:pt x="1020029" y="676"/>
                </a:lnTo>
                <a:lnTo>
                  <a:pt x="1071354" y="685"/>
                </a:lnTo>
                <a:lnTo>
                  <a:pt x="1122679" y="693"/>
                </a:lnTo>
                <a:lnTo>
                  <a:pt x="1174003" y="698"/>
                </a:lnTo>
                <a:lnTo>
                  <a:pt x="1225327" y="702"/>
                </a:lnTo>
                <a:lnTo>
                  <a:pt x="1276650" y="704"/>
                </a:lnTo>
                <a:lnTo>
                  <a:pt x="1327972" y="704"/>
                </a:lnTo>
                <a:lnTo>
                  <a:pt x="1379294" y="704"/>
                </a:lnTo>
                <a:lnTo>
                  <a:pt x="1430615" y="702"/>
                </a:lnTo>
                <a:lnTo>
                  <a:pt x="1481936" y="699"/>
                </a:lnTo>
                <a:lnTo>
                  <a:pt x="1533256" y="696"/>
                </a:lnTo>
                <a:lnTo>
                  <a:pt x="1584576" y="691"/>
                </a:lnTo>
                <a:lnTo>
                  <a:pt x="1635896" y="686"/>
                </a:lnTo>
                <a:lnTo>
                  <a:pt x="1687215" y="681"/>
                </a:lnTo>
                <a:lnTo>
                  <a:pt x="1738534" y="675"/>
                </a:lnTo>
                <a:lnTo>
                  <a:pt x="1789852" y="669"/>
                </a:lnTo>
                <a:lnTo>
                  <a:pt x="1841170" y="664"/>
                </a:lnTo>
                <a:lnTo>
                  <a:pt x="1892488" y="658"/>
                </a:lnTo>
                <a:lnTo>
                  <a:pt x="1943806" y="653"/>
                </a:lnTo>
                <a:lnTo>
                  <a:pt x="1995124" y="648"/>
                </a:lnTo>
                <a:lnTo>
                  <a:pt x="2046441" y="643"/>
                </a:lnTo>
                <a:lnTo>
                  <a:pt x="2097758" y="640"/>
                </a:lnTo>
                <a:lnTo>
                  <a:pt x="2149075" y="637"/>
                </a:lnTo>
                <a:lnTo>
                  <a:pt x="2200392" y="635"/>
                </a:lnTo>
                <a:lnTo>
                  <a:pt x="2251710" y="635"/>
                </a:lnTo>
                <a:lnTo>
                  <a:pt x="2286033" y="599"/>
                </a:lnTo>
                <a:lnTo>
                  <a:pt x="2320274" y="539"/>
                </a:lnTo>
                <a:lnTo>
                  <a:pt x="2354490" y="527"/>
                </a:lnTo>
                <a:lnTo>
                  <a:pt x="2388743" y="635"/>
                </a:lnTo>
                <a:lnTo>
                  <a:pt x="2449941" y="25050"/>
                </a:lnTo>
                <a:lnTo>
                  <a:pt x="2474468" y="86233"/>
                </a:lnTo>
                <a:lnTo>
                  <a:pt x="2474585" y="121912"/>
                </a:lnTo>
                <a:lnTo>
                  <a:pt x="2474547" y="157543"/>
                </a:lnTo>
                <a:lnTo>
                  <a:pt x="2474628" y="193174"/>
                </a:lnTo>
                <a:lnTo>
                  <a:pt x="2474370" y="238259"/>
                </a:lnTo>
                <a:lnTo>
                  <a:pt x="2455672" y="247904"/>
                </a:lnTo>
                <a:lnTo>
                  <a:pt x="2405988" y="247849"/>
                </a:lnTo>
                <a:lnTo>
                  <a:pt x="2356303" y="247800"/>
                </a:lnTo>
                <a:lnTo>
                  <a:pt x="2306616" y="247756"/>
                </a:lnTo>
                <a:lnTo>
                  <a:pt x="2256928" y="247718"/>
                </a:lnTo>
                <a:lnTo>
                  <a:pt x="2207238" y="247683"/>
                </a:lnTo>
                <a:lnTo>
                  <a:pt x="2157546" y="247653"/>
                </a:lnTo>
                <a:lnTo>
                  <a:pt x="2107853" y="247627"/>
                </a:lnTo>
                <a:lnTo>
                  <a:pt x="2058159" y="247605"/>
                </a:lnTo>
                <a:lnTo>
                  <a:pt x="2008464" y="247586"/>
                </a:lnTo>
                <a:lnTo>
                  <a:pt x="1958768" y="247570"/>
                </a:lnTo>
                <a:lnTo>
                  <a:pt x="1909071" y="247557"/>
                </a:lnTo>
                <a:lnTo>
                  <a:pt x="1859373" y="247547"/>
                </a:lnTo>
                <a:lnTo>
                  <a:pt x="1809674" y="247539"/>
                </a:lnTo>
                <a:lnTo>
                  <a:pt x="1759975" y="247533"/>
                </a:lnTo>
                <a:lnTo>
                  <a:pt x="1710275" y="247528"/>
                </a:lnTo>
                <a:lnTo>
                  <a:pt x="1660574" y="247526"/>
                </a:lnTo>
                <a:lnTo>
                  <a:pt x="1610873" y="247524"/>
                </a:lnTo>
                <a:lnTo>
                  <a:pt x="1561172" y="247523"/>
                </a:lnTo>
                <a:lnTo>
                  <a:pt x="1511471" y="247523"/>
                </a:lnTo>
                <a:lnTo>
                  <a:pt x="1461770" y="247523"/>
                </a:lnTo>
                <a:lnTo>
                  <a:pt x="1405526" y="247743"/>
                </a:lnTo>
                <a:lnTo>
                  <a:pt x="1349200" y="247856"/>
                </a:lnTo>
                <a:lnTo>
                  <a:pt x="1292802" y="247898"/>
                </a:lnTo>
                <a:lnTo>
                  <a:pt x="1236345" y="24790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54778" y="1763267"/>
            <a:ext cx="3103245" cy="85090"/>
          </a:xfrm>
          <a:custGeom>
            <a:avLst/>
            <a:gdLst/>
            <a:ahLst/>
            <a:cxnLst/>
            <a:rect l="l" t="t" r="r" b="b"/>
            <a:pathLst>
              <a:path w="3103245" h="85089">
                <a:moveTo>
                  <a:pt x="3099195" y="82931"/>
                </a:moveTo>
                <a:lnTo>
                  <a:pt x="3089275" y="82931"/>
                </a:lnTo>
                <a:lnTo>
                  <a:pt x="3095752" y="84836"/>
                </a:lnTo>
                <a:lnTo>
                  <a:pt x="3099195" y="82931"/>
                </a:lnTo>
                <a:close/>
              </a:path>
              <a:path w="3103245" h="85089">
                <a:moveTo>
                  <a:pt x="8643" y="263"/>
                </a:moveTo>
                <a:lnTo>
                  <a:pt x="3175" y="2968"/>
                </a:lnTo>
                <a:lnTo>
                  <a:pt x="373" y="8792"/>
                </a:lnTo>
                <a:lnTo>
                  <a:pt x="0" y="18034"/>
                </a:lnTo>
                <a:lnTo>
                  <a:pt x="712" y="33903"/>
                </a:lnTo>
                <a:lnTo>
                  <a:pt x="936" y="49736"/>
                </a:lnTo>
                <a:lnTo>
                  <a:pt x="1016" y="81534"/>
                </a:lnTo>
                <a:lnTo>
                  <a:pt x="6985" y="84455"/>
                </a:lnTo>
                <a:lnTo>
                  <a:pt x="13462" y="82931"/>
                </a:lnTo>
                <a:lnTo>
                  <a:pt x="3099195" y="82931"/>
                </a:lnTo>
                <a:lnTo>
                  <a:pt x="3101721" y="81534"/>
                </a:lnTo>
                <a:lnTo>
                  <a:pt x="3102737" y="15112"/>
                </a:lnTo>
                <a:lnTo>
                  <a:pt x="3102355" y="10287"/>
                </a:lnTo>
                <a:lnTo>
                  <a:pt x="3101721" y="5461"/>
                </a:lnTo>
                <a:lnTo>
                  <a:pt x="3101721" y="1143"/>
                </a:lnTo>
                <a:lnTo>
                  <a:pt x="20828" y="1143"/>
                </a:lnTo>
                <a:lnTo>
                  <a:pt x="17018" y="381"/>
                </a:lnTo>
                <a:lnTo>
                  <a:pt x="8643" y="263"/>
                </a:lnTo>
                <a:close/>
              </a:path>
              <a:path w="3103245" h="85089">
                <a:moveTo>
                  <a:pt x="28701" y="0"/>
                </a:moveTo>
                <a:lnTo>
                  <a:pt x="24892" y="0"/>
                </a:lnTo>
                <a:lnTo>
                  <a:pt x="20828" y="1143"/>
                </a:lnTo>
                <a:lnTo>
                  <a:pt x="3101721" y="1143"/>
                </a:lnTo>
                <a:lnTo>
                  <a:pt x="3101721" y="381"/>
                </a:lnTo>
                <a:lnTo>
                  <a:pt x="36322" y="381"/>
                </a:lnTo>
                <a:lnTo>
                  <a:pt x="28701" y="0"/>
                </a:lnTo>
                <a:close/>
              </a:path>
            </a:pathLst>
          </a:custGeom>
          <a:solidFill>
            <a:srgbClr val="EC24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44211" y="2007107"/>
            <a:ext cx="459740" cy="461009"/>
          </a:xfrm>
          <a:custGeom>
            <a:avLst/>
            <a:gdLst/>
            <a:ahLst/>
            <a:cxnLst/>
            <a:rect l="l" t="t" r="r" b="b"/>
            <a:pathLst>
              <a:path w="459739" h="461010">
                <a:moveTo>
                  <a:pt x="231012" y="0"/>
                </a:moveTo>
                <a:lnTo>
                  <a:pt x="184493" y="4527"/>
                </a:lnTo>
                <a:lnTo>
                  <a:pt x="141178" y="17787"/>
                </a:lnTo>
                <a:lnTo>
                  <a:pt x="101985" y="38870"/>
                </a:lnTo>
                <a:lnTo>
                  <a:pt x="67833" y="66865"/>
                </a:lnTo>
                <a:lnTo>
                  <a:pt x="39641" y="100860"/>
                </a:lnTo>
                <a:lnTo>
                  <a:pt x="18325" y="139946"/>
                </a:lnTo>
                <a:lnTo>
                  <a:pt x="4805" y="183210"/>
                </a:lnTo>
                <a:lnTo>
                  <a:pt x="0" y="229742"/>
                </a:lnTo>
                <a:lnTo>
                  <a:pt x="4559" y="276278"/>
                </a:lnTo>
                <a:lnTo>
                  <a:pt x="17899" y="319631"/>
                </a:lnTo>
                <a:lnTo>
                  <a:pt x="39085" y="358870"/>
                </a:lnTo>
                <a:lnTo>
                  <a:pt x="67183" y="393064"/>
                </a:lnTo>
                <a:lnTo>
                  <a:pt x="101257" y="421282"/>
                </a:lnTo>
                <a:lnTo>
                  <a:pt x="140374" y="442591"/>
                </a:lnTo>
                <a:lnTo>
                  <a:pt x="183599" y="456059"/>
                </a:lnTo>
                <a:lnTo>
                  <a:pt x="229997" y="460755"/>
                </a:lnTo>
                <a:lnTo>
                  <a:pt x="276237" y="456120"/>
                </a:lnTo>
                <a:lnTo>
                  <a:pt x="319291" y="442813"/>
                </a:lnTo>
                <a:lnTo>
                  <a:pt x="358247" y="421737"/>
                </a:lnTo>
                <a:lnTo>
                  <a:pt x="392191" y="393795"/>
                </a:lnTo>
                <a:lnTo>
                  <a:pt x="420212" y="359887"/>
                </a:lnTo>
                <a:lnTo>
                  <a:pt x="441398" y="320917"/>
                </a:lnTo>
                <a:lnTo>
                  <a:pt x="454835" y="277785"/>
                </a:lnTo>
                <a:lnTo>
                  <a:pt x="459613" y="231393"/>
                </a:lnTo>
                <a:lnTo>
                  <a:pt x="455129" y="184675"/>
                </a:lnTo>
                <a:lnTo>
                  <a:pt x="441985" y="141231"/>
                </a:lnTo>
                <a:lnTo>
                  <a:pt x="421070" y="101967"/>
                </a:lnTo>
                <a:lnTo>
                  <a:pt x="393271" y="67786"/>
                </a:lnTo>
                <a:lnTo>
                  <a:pt x="359477" y="39594"/>
                </a:lnTo>
                <a:lnTo>
                  <a:pt x="320577" y="18295"/>
                </a:lnTo>
                <a:lnTo>
                  <a:pt x="277460" y="4796"/>
                </a:lnTo>
                <a:lnTo>
                  <a:pt x="231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28459" y="2007107"/>
            <a:ext cx="459740" cy="461645"/>
          </a:xfrm>
          <a:custGeom>
            <a:avLst/>
            <a:gdLst/>
            <a:ahLst/>
            <a:cxnLst/>
            <a:rect l="l" t="t" r="r" b="b"/>
            <a:pathLst>
              <a:path w="459740" h="461644">
                <a:moveTo>
                  <a:pt x="231394" y="0"/>
                </a:moveTo>
                <a:lnTo>
                  <a:pt x="185076" y="4360"/>
                </a:lnTo>
                <a:lnTo>
                  <a:pt x="141821" y="17573"/>
                </a:lnTo>
                <a:lnTo>
                  <a:pt x="102581" y="38692"/>
                </a:lnTo>
                <a:lnTo>
                  <a:pt x="68310" y="66770"/>
                </a:lnTo>
                <a:lnTo>
                  <a:pt x="39962" y="100860"/>
                </a:lnTo>
                <a:lnTo>
                  <a:pt x="18492" y="140017"/>
                </a:lnTo>
                <a:lnTo>
                  <a:pt x="4853" y="183293"/>
                </a:lnTo>
                <a:lnTo>
                  <a:pt x="0" y="229742"/>
                </a:lnTo>
                <a:lnTo>
                  <a:pt x="4469" y="276295"/>
                </a:lnTo>
                <a:lnTo>
                  <a:pt x="17726" y="319696"/>
                </a:lnTo>
                <a:lnTo>
                  <a:pt x="38832" y="359011"/>
                </a:lnTo>
                <a:lnTo>
                  <a:pt x="66849" y="393303"/>
                </a:lnTo>
                <a:lnTo>
                  <a:pt x="100837" y="421635"/>
                </a:lnTo>
                <a:lnTo>
                  <a:pt x="139856" y="443073"/>
                </a:lnTo>
                <a:lnTo>
                  <a:pt x="182969" y="456679"/>
                </a:lnTo>
                <a:lnTo>
                  <a:pt x="229235" y="461517"/>
                </a:lnTo>
                <a:lnTo>
                  <a:pt x="275326" y="456976"/>
                </a:lnTo>
                <a:lnTo>
                  <a:pt x="318381" y="443688"/>
                </a:lnTo>
                <a:lnTo>
                  <a:pt x="357447" y="422586"/>
                </a:lnTo>
                <a:lnTo>
                  <a:pt x="391572" y="394604"/>
                </a:lnTo>
                <a:lnTo>
                  <a:pt x="419804" y="360675"/>
                </a:lnTo>
                <a:lnTo>
                  <a:pt x="441190" y="321732"/>
                </a:lnTo>
                <a:lnTo>
                  <a:pt x="454777" y="278708"/>
                </a:lnTo>
                <a:lnTo>
                  <a:pt x="459613" y="232537"/>
                </a:lnTo>
                <a:lnTo>
                  <a:pt x="455239" y="185868"/>
                </a:lnTo>
                <a:lnTo>
                  <a:pt x="442152" y="142392"/>
                </a:lnTo>
                <a:lnTo>
                  <a:pt x="421257" y="103027"/>
                </a:lnTo>
                <a:lnTo>
                  <a:pt x="393461" y="68691"/>
                </a:lnTo>
                <a:lnTo>
                  <a:pt x="359671" y="40301"/>
                </a:lnTo>
                <a:lnTo>
                  <a:pt x="320792" y="18778"/>
                </a:lnTo>
                <a:lnTo>
                  <a:pt x="277730" y="5038"/>
                </a:lnTo>
                <a:lnTo>
                  <a:pt x="2313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93041" y="1405636"/>
            <a:ext cx="123791" cy="228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75855" y="1926574"/>
            <a:ext cx="124714" cy="220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04994" y="1201927"/>
            <a:ext cx="408940" cy="400050"/>
          </a:xfrm>
          <a:custGeom>
            <a:avLst/>
            <a:gdLst/>
            <a:ahLst/>
            <a:cxnLst/>
            <a:rect l="l" t="t" r="r" b="b"/>
            <a:pathLst>
              <a:path w="408939" h="400050">
                <a:moveTo>
                  <a:pt x="174243" y="0"/>
                </a:moveTo>
                <a:lnTo>
                  <a:pt x="126714" y="9715"/>
                </a:lnTo>
                <a:lnTo>
                  <a:pt x="98043" y="48768"/>
                </a:lnTo>
                <a:lnTo>
                  <a:pt x="75636" y="97793"/>
                </a:lnTo>
                <a:lnTo>
                  <a:pt x="51657" y="146081"/>
                </a:lnTo>
                <a:lnTo>
                  <a:pt x="26963" y="194036"/>
                </a:lnTo>
                <a:lnTo>
                  <a:pt x="2412" y="242062"/>
                </a:lnTo>
                <a:lnTo>
                  <a:pt x="5770" y="271504"/>
                </a:lnTo>
                <a:lnTo>
                  <a:pt x="6223" y="301101"/>
                </a:lnTo>
                <a:lnTo>
                  <a:pt x="5627" y="330769"/>
                </a:lnTo>
                <a:lnTo>
                  <a:pt x="5929" y="370246"/>
                </a:lnTo>
                <a:lnTo>
                  <a:pt x="5016" y="380031"/>
                </a:lnTo>
                <a:lnTo>
                  <a:pt x="3055" y="389697"/>
                </a:lnTo>
                <a:lnTo>
                  <a:pt x="0" y="399161"/>
                </a:lnTo>
                <a:lnTo>
                  <a:pt x="389127" y="399796"/>
                </a:lnTo>
                <a:lnTo>
                  <a:pt x="398754" y="398922"/>
                </a:lnTo>
                <a:lnTo>
                  <a:pt x="404701" y="395859"/>
                </a:lnTo>
                <a:lnTo>
                  <a:pt x="407719" y="389937"/>
                </a:lnTo>
                <a:lnTo>
                  <a:pt x="408558" y="380492"/>
                </a:lnTo>
                <a:lnTo>
                  <a:pt x="408308" y="330769"/>
                </a:lnTo>
                <a:lnTo>
                  <a:pt x="408223" y="301101"/>
                </a:lnTo>
                <a:lnTo>
                  <a:pt x="408331" y="97793"/>
                </a:lnTo>
                <a:lnTo>
                  <a:pt x="408558" y="19431"/>
                </a:lnTo>
                <a:lnTo>
                  <a:pt x="407884" y="10493"/>
                </a:lnTo>
                <a:lnTo>
                  <a:pt x="405066" y="4699"/>
                </a:lnTo>
                <a:lnTo>
                  <a:pt x="400817" y="2317"/>
                </a:lnTo>
                <a:lnTo>
                  <a:pt x="282241" y="2317"/>
                </a:lnTo>
                <a:lnTo>
                  <a:pt x="228165" y="2028"/>
                </a:lnTo>
                <a:lnTo>
                  <a:pt x="174243" y="0"/>
                </a:lnTo>
                <a:close/>
              </a:path>
              <a:path w="408939" h="400050">
                <a:moveTo>
                  <a:pt x="390525" y="635"/>
                </a:moveTo>
                <a:lnTo>
                  <a:pt x="282241" y="2317"/>
                </a:lnTo>
                <a:lnTo>
                  <a:pt x="400817" y="2317"/>
                </a:lnTo>
                <a:lnTo>
                  <a:pt x="399486" y="1571"/>
                </a:lnTo>
                <a:lnTo>
                  <a:pt x="390525" y="635"/>
                </a:lnTo>
                <a:close/>
              </a:path>
            </a:pathLst>
          </a:custGeom>
          <a:solidFill>
            <a:srgbClr val="DA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04994" y="1201927"/>
            <a:ext cx="408940" cy="400050"/>
          </a:xfrm>
          <a:custGeom>
            <a:avLst/>
            <a:gdLst/>
            <a:ahLst/>
            <a:cxnLst/>
            <a:rect l="l" t="t" r="r" b="b"/>
            <a:pathLst>
              <a:path w="408939" h="400050">
                <a:moveTo>
                  <a:pt x="0" y="399161"/>
                </a:moveTo>
                <a:lnTo>
                  <a:pt x="3055" y="389697"/>
                </a:lnTo>
                <a:lnTo>
                  <a:pt x="5016" y="380031"/>
                </a:lnTo>
                <a:lnTo>
                  <a:pt x="5929" y="370246"/>
                </a:lnTo>
                <a:lnTo>
                  <a:pt x="5841" y="360425"/>
                </a:lnTo>
                <a:lnTo>
                  <a:pt x="5627" y="330769"/>
                </a:lnTo>
                <a:lnTo>
                  <a:pt x="6223" y="301101"/>
                </a:lnTo>
                <a:lnTo>
                  <a:pt x="5770" y="271504"/>
                </a:lnTo>
                <a:lnTo>
                  <a:pt x="2412" y="242062"/>
                </a:lnTo>
                <a:lnTo>
                  <a:pt x="26963" y="194036"/>
                </a:lnTo>
                <a:lnTo>
                  <a:pt x="51657" y="146081"/>
                </a:lnTo>
                <a:lnTo>
                  <a:pt x="75636" y="97793"/>
                </a:lnTo>
                <a:lnTo>
                  <a:pt x="98043" y="48768"/>
                </a:lnTo>
                <a:lnTo>
                  <a:pt x="110914" y="25324"/>
                </a:lnTo>
                <a:lnTo>
                  <a:pt x="126714" y="9715"/>
                </a:lnTo>
                <a:lnTo>
                  <a:pt x="147228" y="1440"/>
                </a:lnTo>
                <a:lnTo>
                  <a:pt x="174243" y="0"/>
                </a:lnTo>
                <a:lnTo>
                  <a:pt x="228165" y="2028"/>
                </a:lnTo>
                <a:lnTo>
                  <a:pt x="282241" y="2317"/>
                </a:lnTo>
                <a:lnTo>
                  <a:pt x="336389" y="1607"/>
                </a:lnTo>
                <a:lnTo>
                  <a:pt x="390525" y="635"/>
                </a:lnTo>
                <a:lnTo>
                  <a:pt x="399486" y="1571"/>
                </a:lnTo>
                <a:lnTo>
                  <a:pt x="405066" y="4699"/>
                </a:lnTo>
                <a:lnTo>
                  <a:pt x="407884" y="10493"/>
                </a:lnTo>
                <a:lnTo>
                  <a:pt x="408558" y="19431"/>
                </a:lnTo>
                <a:lnTo>
                  <a:pt x="408399" y="70982"/>
                </a:lnTo>
                <a:lnTo>
                  <a:pt x="408259" y="122546"/>
                </a:lnTo>
                <a:lnTo>
                  <a:pt x="408159" y="174122"/>
                </a:lnTo>
                <a:lnTo>
                  <a:pt x="408119" y="225707"/>
                </a:lnTo>
                <a:lnTo>
                  <a:pt x="408159" y="277298"/>
                </a:lnTo>
                <a:lnTo>
                  <a:pt x="408299" y="328894"/>
                </a:lnTo>
                <a:lnTo>
                  <a:pt x="408558" y="380492"/>
                </a:lnTo>
                <a:lnTo>
                  <a:pt x="407719" y="389937"/>
                </a:lnTo>
                <a:lnTo>
                  <a:pt x="404701" y="395859"/>
                </a:lnTo>
                <a:lnTo>
                  <a:pt x="398754" y="398922"/>
                </a:lnTo>
                <a:lnTo>
                  <a:pt x="389127" y="399796"/>
                </a:lnTo>
                <a:lnTo>
                  <a:pt x="340507" y="399602"/>
                </a:lnTo>
                <a:lnTo>
                  <a:pt x="291893" y="399482"/>
                </a:lnTo>
                <a:lnTo>
                  <a:pt x="243279" y="399416"/>
                </a:lnTo>
                <a:lnTo>
                  <a:pt x="194659" y="399383"/>
                </a:lnTo>
                <a:lnTo>
                  <a:pt x="146027" y="399361"/>
                </a:lnTo>
                <a:lnTo>
                  <a:pt x="97377" y="399331"/>
                </a:lnTo>
                <a:lnTo>
                  <a:pt x="48703" y="399271"/>
                </a:lnTo>
                <a:lnTo>
                  <a:pt x="0" y="39916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74903" y="1311910"/>
            <a:ext cx="363855" cy="377825"/>
          </a:xfrm>
          <a:custGeom>
            <a:avLst/>
            <a:gdLst/>
            <a:ahLst/>
            <a:cxnLst/>
            <a:rect l="l" t="t" r="r" b="b"/>
            <a:pathLst>
              <a:path w="363854" h="377825">
                <a:moveTo>
                  <a:pt x="174117" y="264160"/>
                </a:moveTo>
                <a:lnTo>
                  <a:pt x="137302" y="264160"/>
                </a:lnTo>
                <a:lnTo>
                  <a:pt x="137345" y="276225"/>
                </a:lnTo>
                <a:lnTo>
                  <a:pt x="137466" y="346328"/>
                </a:lnTo>
                <a:lnTo>
                  <a:pt x="137302" y="360679"/>
                </a:lnTo>
                <a:lnTo>
                  <a:pt x="136921" y="374141"/>
                </a:lnTo>
                <a:lnTo>
                  <a:pt x="141112" y="377316"/>
                </a:lnTo>
                <a:lnTo>
                  <a:pt x="153939" y="376554"/>
                </a:lnTo>
                <a:lnTo>
                  <a:pt x="168302" y="375983"/>
                </a:lnTo>
                <a:lnTo>
                  <a:pt x="182641" y="375792"/>
                </a:lnTo>
                <a:lnTo>
                  <a:pt x="225801" y="375792"/>
                </a:lnTo>
                <a:lnTo>
                  <a:pt x="227980" y="374141"/>
                </a:lnTo>
                <a:lnTo>
                  <a:pt x="227599" y="360679"/>
                </a:lnTo>
                <a:lnTo>
                  <a:pt x="227313" y="346328"/>
                </a:lnTo>
                <a:lnTo>
                  <a:pt x="182133" y="346328"/>
                </a:lnTo>
                <a:lnTo>
                  <a:pt x="177597" y="332462"/>
                </a:lnTo>
                <a:lnTo>
                  <a:pt x="176002" y="318865"/>
                </a:lnTo>
                <a:lnTo>
                  <a:pt x="176082" y="311657"/>
                </a:lnTo>
                <a:lnTo>
                  <a:pt x="176240" y="304109"/>
                </a:lnTo>
                <a:lnTo>
                  <a:pt x="176340" y="303022"/>
                </a:lnTo>
                <a:lnTo>
                  <a:pt x="169941" y="303022"/>
                </a:lnTo>
                <a:lnTo>
                  <a:pt x="164734" y="296799"/>
                </a:lnTo>
                <a:lnTo>
                  <a:pt x="161305" y="288798"/>
                </a:lnTo>
                <a:lnTo>
                  <a:pt x="165496" y="284225"/>
                </a:lnTo>
                <a:lnTo>
                  <a:pt x="173374" y="270462"/>
                </a:lnTo>
                <a:lnTo>
                  <a:pt x="174117" y="264160"/>
                </a:lnTo>
                <a:close/>
              </a:path>
              <a:path w="363854" h="377825">
                <a:moveTo>
                  <a:pt x="225801" y="375792"/>
                </a:moveTo>
                <a:lnTo>
                  <a:pt x="182641" y="375792"/>
                </a:lnTo>
                <a:lnTo>
                  <a:pt x="196980" y="375983"/>
                </a:lnTo>
                <a:lnTo>
                  <a:pt x="211343" y="376554"/>
                </a:lnTo>
                <a:lnTo>
                  <a:pt x="223789" y="377316"/>
                </a:lnTo>
                <a:lnTo>
                  <a:pt x="225801" y="375792"/>
                </a:lnTo>
                <a:close/>
              </a:path>
              <a:path w="363854" h="377825">
                <a:moveTo>
                  <a:pt x="351073" y="234314"/>
                </a:moveTo>
                <a:lnTo>
                  <a:pt x="195976" y="234314"/>
                </a:lnTo>
                <a:lnTo>
                  <a:pt x="201082" y="244840"/>
                </a:lnTo>
                <a:lnTo>
                  <a:pt x="202342" y="254412"/>
                </a:lnTo>
                <a:lnTo>
                  <a:pt x="199816" y="263461"/>
                </a:lnTo>
                <a:lnTo>
                  <a:pt x="193563" y="272414"/>
                </a:lnTo>
                <a:lnTo>
                  <a:pt x="190134" y="276225"/>
                </a:lnTo>
                <a:lnTo>
                  <a:pt x="184546" y="278002"/>
                </a:lnTo>
                <a:lnTo>
                  <a:pt x="183911" y="283844"/>
                </a:lnTo>
                <a:lnTo>
                  <a:pt x="183911" y="284606"/>
                </a:lnTo>
                <a:lnTo>
                  <a:pt x="189118" y="284606"/>
                </a:lnTo>
                <a:lnTo>
                  <a:pt x="187975" y="288416"/>
                </a:lnTo>
                <a:lnTo>
                  <a:pt x="184350" y="332597"/>
                </a:lnTo>
                <a:lnTo>
                  <a:pt x="182133" y="346328"/>
                </a:lnTo>
                <a:lnTo>
                  <a:pt x="227313" y="346328"/>
                </a:lnTo>
                <a:lnTo>
                  <a:pt x="227131" y="337204"/>
                </a:lnTo>
                <a:lnTo>
                  <a:pt x="227254" y="286385"/>
                </a:lnTo>
                <a:lnTo>
                  <a:pt x="227345" y="264160"/>
                </a:lnTo>
                <a:lnTo>
                  <a:pt x="355376" y="264160"/>
                </a:lnTo>
                <a:lnTo>
                  <a:pt x="360441" y="256412"/>
                </a:lnTo>
                <a:lnTo>
                  <a:pt x="363771" y="249503"/>
                </a:lnTo>
                <a:lnTo>
                  <a:pt x="363648" y="244284"/>
                </a:lnTo>
                <a:lnTo>
                  <a:pt x="360334" y="240018"/>
                </a:lnTo>
                <a:lnTo>
                  <a:pt x="354091" y="235965"/>
                </a:lnTo>
                <a:lnTo>
                  <a:pt x="351073" y="234314"/>
                </a:lnTo>
                <a:close/>
              </a:path>
              <a:path w="363854" h="377825">
                <a:moveTo>
                  <a:pt x="355376" y="264160"/>
                </a:moveTo>
                <a:lnTo>
                  <a:pt x="227345" y="264160"/>
                </a:lnTo>
                <a:lnTo>
                  <a:pt x="248310" y="276421"/>
                </a:lnTo>
                <a:lnTo>
                  <a:pt x="269192" y="288416"/>
                </a:lnTo>
                <a:lnTo>
                  <a:pt x="288192" y="299610"/>
                </a:lnTo>
                <a:lnTo>
                  <a:pt x="307228" y="311657"/>
                </a:lnTo>
                <a:lnTo>
                  <a:pt x="316037" y="316188"/>
                </a:lnTo>
                <a:lnTo>
                  <a:pt x="322643" y="316372"/>
                </a:lnTo>
                <a:lnTo>
                  <a:pt x="327892" y="312390"/>
                </a:lnTo>
                <a:lnTo>
                  <a:pt x="332628" y="304418"/>
                </a:lnTo>
                <a:lnTo>
                  <a:pt x="338885" y="292060"/>
                </a:lnTo>
                <a:lnTo>
                  <a:pt x="345630" y="279939"/>
                </a:lnTo>
                <a:lnTo>
                  <a:pt x="352827" y="268057"/>
                </a:lnTo>
                <a:lnTo>
                  <a:pt x="355376" y="264160"/>
                </a:lnTo>
                <a:close/>
              </a:path>
              <a:path w="363854" h="377825">
                <a:moveTo>
                  <a:pt x="43449" y="56895"/>
                </a:moveTo>
                <a:lnTo>
                  <a:pt x="39639" y="57912"/>
                </a:lnTo>
                <a:lnTo>
                  <a:pt x="35067" y="66548"/>
                </a:lnTo>
                <a:lnTo>
                  <a:pt x="29188" y="77170"/>
                </a:lnTo>
                <a:lnTo>
                  <a:pt x="23082" y="87709"/>
                </a:lnTo>
                <a:lnTo>
                  <a:pt x="16904" y="98176"/>
                </a:lnTo>
                <a:lnTo>
                  <a:pt x="10810" y="108585"/>
                </a:lnTo>
                <a:lnTo>
                  <a:pt x="3176" y="122683"/>
                </a:lnTo>
                <a:lnTo>
                  <a:pt x="1650" y="131365"/>
                </a:lnTo>
                <a:lnTo>
                  <a:pt x="7149" y="138213"/>
                </a:lnTo>
                <a:lnTo>
                  <a:pt x="20589" y="146812"/>
                </a:lnTo>
                <a:lnTo>
                  <a:pt x="60564" y="170434"/>
                </a:lnTo>
                <a:lnTo>
                  <a:pt x="92471" y="189484"/>
                </a:lnTo>
                <a:lnTo>
                  <a:pt x="50323" y="213772"/>
                </a:lnTo>
                <a:lnTo>
                  <a:pt x="30017" y="225202"/>
                </a:lnTo>
                <a:lnTo>
                  <a:pt x="9794" y="235965"/>
                </a:lnTo>
                <a:lnTo>
                  <a:pt x="2748" y="240754"/>
                </a:lnTo>
                <a:lnTo>
                  <a:pt x="0" y="245602"/>
                </a:lnTo>
                <a:lnTo>
                  <a:pt x="847" y="251092"/>
                </a:lnTo>
                <a:lnTo>
                  <a:pt x="4587" y="257810"/>
                </a:lnTo>
                <a:lnTo>
                  <a:pt x="11773" y="269597"/>
                </a:lnTo>
                <a:lnTo>
                  <a:pt x="18827" y="281527"/>
                </a:lnTo>
                <a:lnTo>
                  <a:pt x="25715" y="293600"/>
                </a:lnTo>
                <a:lnTo>
                  <a:pt x="32400" y="305815"/>
                </a:lnTo>
                <a:lnTo>
                  <a:pt x="36728" y="312616"/>
                </a:lnTo>
                <a:lnTo>
                  <a:pt x="41497" y="316214"/>
                </a:lnTo>
                <a:lnTo>
                  <a:pt x="47527" y="316263"/>
                </a:lnTo>
                <a:lnTo>
                  <a:pt x="55689" y="312390"/>
                </a:lnTo>
                <a:lnTo>
                  <a:pt x="75116" y="300200"/>
                </a:lnTo>
                <a:lnTo>
                  <a:pt x="95747" y="288036"/>
                </a:lnTo>
                <a:lnTo>
                  <a:pt x="137302" y="264160"/>
                </a:lnTo>
                <a:lnTo>
                  <a:pt x="174117" y="264160"/>
                </a:lnTo>
                <a:lnTo>
                  <a:pt x="175029" y="256412"/>
                </a:lnTo>
                <a:lnTo>
                  <a:pt x="175005" y="254380"/>
                </a:lnTo>
                <a:lnTo>
                  <a:pt x="174319" y="241077"/>
                </a:lnTo>
                <a:lnTo>
                  <a:pt x="174644" y="230377"/>
                </a:lnTo>
                <a:lnTo>
                  <a:pt x="171719" y="230377"/>
                </a:lnTo>
                <a:lnTo>
                  <a:pt x="164734" y="224536"/>
                </a:lnTo>
                <a:lnTo>
                  <a:pt x="160492" y="219374"/>
                </a:lnTo>
                <a:lnTo>
                  <a:pt x="158511" y="213248"/>
                </a:lnTo>
                <a:lnTo>
                  <a:pt x="159198" y="207051"/>
                </a:lnTo>
                <a:lnTo>
                  <a:pt x="162956" y="201675"/>
                </a:lnTo>
                <a:lnTo>
                  <a:pt x="168546" y="195454"/>
                </a:lnTo>
                <a:lnTo>
                  <a:pt x="171291" y="189055"/>
                </a:lnTo>
                <a:lnTo>
                  <a:pt x="172154" y="182012"/>
                </a:lnTo>
                <a:lnTo>
                  <a:pt x="172087" y="173608"/>
                </a:lnTo>
                <a:lnTo>
                  <a:pt x="171026" y="152721"/>
                </a:lnTo>
                <a:lnTo>
                  <a:pt x="170604" y="140842"/>
                </a:lnTo>
                <a:lnTo>
                  <a:pt x="166512" y="140842"/>
                </a:lnTo>
                <a:lnTo>
                  <a:pt x="153693" y="126507"/>
                </a:lnTo>
                <a:lnTo>
                  <a:pt x="147418" y="112013"/>
                </a:lnTo>
                <a:lnTo>
                  <a:pt x="136921" y="112013"/>
                </a:lnTo>
                <a:lnTo>
                  <a:pt x="87451" y="83185"/>
                </a:lnTo>
                <a:lnTo>
                  <a:pt x="72610" y="74437"/>
                </a:lnTo>
                <a:lnTo>
                  <a:pt x="52212" y="62102"/>
                </a:lnTo>
                <a:lnTo>
                  <a:pt x="43449" y="56895"/>
                </a:lnTo>
                <a:close/>
              </a:path>
              <a:path w="363854" h="377825">
                <a:moveTo>
                  <a:pt x="178493" y="289051"/>
                </a:moveTo>
                <a:lnTo>
                  <a:pt x="177942" y="289051"/>
                </a:lnTo>
                <a:lnTo>
                  <a:pt x="173116" y="297434"/>
                </a:lnTo>
                <a:lnTo>
                  <a:pt x="169941" y="303022"/>
                </a:lnTo>
                <a:lnTo>
                  <a:pt x="176340" y="303022"/>
                </a:lnTo>
                <a:lnTo>
                  <a:pt x="177561" y="289813"/>
                </a:lnTo>
                <a:lnTo>
                  <a:pt x="178493" y="289051"/>
                </a:lnTo>
                <a:close/>
              </a:path>
              <a:path w="363854" h="377825">
                <a:moveTo>
                  <a:pt x="183911" y="284606"/>
                </a:moveTo>
                <a:lnTo>
                  <a:pt x="183530" y="284606"/>
                </a:lnTo>
                <a:lnTo>
                  <a:pt x="181752" y="286385"/>
                </a:lnTo>
                <a:lnTo>
                  <a:pt x="178493" y="289051"/>
                </a:lnTo>
                <a:lnTo>
                  <a:pt x="181117" y="289051"/>
                </a:lnTo>
                <a:lnTo>
                  <a:pt x="183868" y="288051"/>
                </a:lnTo>
                <a:lnTo>
                  <a:pt x="183911" y="284606"/>
                </a:lnTo>
                <a:close/>
              </a:path>
              <a:path w="363854" h="377825">
                <a:moveTo>
                  <a:pt x="351637" y="143255"/>
                </a:moveTo>
                <a:lnTo>
                  <a:pt x="197373" y="143255"/>
                </a:lnTo>
                <a:lnTo>
                  <a:pt x="208283" y="156557"/>
                </a:lnTo>
                <a:lnTo>
                  <a:pt x="212261" y="170434"/>
                </a:lnTo>
                <a:lnTo>
                  <a:pt x="209339" y="184064"/>
                </a:lnTo>
                <a:lnTo>
                  <a:pt x="199532" y="196723"/>
                </a:lnTo>
                <a:lnTo>
                  <a:pt x="185308" y="208661"/>
                </a:lnTo>
                <a:lnTo>
                  <a:pt x="189880" y="220090"/>
                </a:lnTo>
                <a:lnTo>
                  <a:pt x="190244" y="228842"/>
                </a:lnTo>
                <a:lnTo>
                  <a:pt x="189261" y="237521"/>
                </a:lnTo>
                <a:lnTo>
                  <a:pt x="188174" y="245602"/>
                </a:lnTo>
                <a:lnTo>
                  <a:pt x="188056" y="249503"/>
                </a:lnTo>
                <a:lnTo>
                  <a:pt x="187975" y="254380"/>
                </a:lnTo>
                <a:lnTo>
                  <a:pt x="193563" y="250189"/>
                </a:lnTo>
                <a:lnTo>
                  <a:pt x="191224" y="241077"/>
                </a:lnTo>
                <a:lnTo>
                  <a:pt x="191178" y="240754"/>
                </a:lnTo>
                <a:lnTo>
                  <a:pt x="195976" y="234314"/>
                </a:lnTo>
                <a:lnTo>
                  <a:pt x="351073" y="234314"/>
                </a:lnTo>
                <a:lnTo>
                  <a:pt x="333654" y="224786"/>
                </a:lnTo>
                <a:lnTo>
                  <a:pt x="313277" y="213201"/>
                </a:lnTo>
                <a:lnTo>
                  <a:pt x="271414" y="189102"/>
                </a:lnTo>
                <a:lnTo>
                  <a:pt x="302913" y="170418"/>
                </a:lnTo>
                <a:lnTo>
                  <a:pt x="322214" y="158876"/>
                </a:lnTo>
                <a:lnTo>
                  <a:pt x="333976" y="152721"/>
                </a:lnTo>
                <a:lnTo>
                  <a:pt x="346297" y="146684"/>
                </a:lnTo>
                <a:lnTo>
                  <a:pt x="351637" y="143255"/>
                </a:lnTo>
                <a:close/>
              </a:path>
              <a:path w="363854" h="377825">
                <a:moveTo>
                  <a:pt x="176799" y="217169"/>
                </a:moveTo>
                <a:lnTo>
                  <a:pt x="176545" y="217297"/>
                </a:lnTo>
                <a:lnTo>
                  <a:pt x="172100" y="218948"/>
                </a:lnTo>
                <a:lnTo>
                  <a:pt x="171719" y="230377"/>
                </a:lnTo>
                <a:lnTo>
                  <a:pt x="174644" y="230377"/>
                </a:lnTo>
                <a:lnTo>
                  <a:pt x="174767" y="226313"/>
                </a:lnTo>
                <a:lnTo>
                  <a:pt x="176799" y="217169"/>
                </a:lnTo>
                <a:close/>
              </a:path>
              <a:path w="363854" h="377825">
                <a:moveTo>
                  <a:pt x="223996" y="83057"/>
                </a:moveTo>
                <a:lnTo>
                  <a:pt x="188737" y="83057"/>
                </a:lnTo>
                <a:lnTo>
                  <a:pt x="190896" y="83185"/>
                </a:lnTo>
                <a:lnTo>
                  <a:pt x="192420" y="84836"/>
                </a:lnTo>
                <a:lnTo>
                  <a:pt x="192171" y="90078"/>
                </a:lnTo>
                <a:lnTo>
                  <a:pt x="192037" y="98696"/>
                </a:lnTo>
                <a:lnTo>
                  <a:pt x="191912" y="170434"/>
                </a:lnTo>
                <a:lnTo>
                  <a:pt x="195320" y="164883"/>
                </a:lnTo>
                <a:lnTo>
                  <a:pt x="196310" y="158130"/>
                </a:lnTo>
                <a:lnTo>
                  <a:pt x="196467" y="150735"/>
                </a:lnTo>
                <a:lnTo>
                  <a:pt x="197373" y="143255"/>
                </a:lnTo>
                <a:lnTo>
                  <a:pt x="351637" y="143255"/>
                </a:lnTo>
                <a:lnTo>
                  <a:pt x="356737" y="139981"/>
                </a:lnTo>
                <a:lnTo>
                  <a:pt x="362854" y="131825"/>
                </a:lnTo>
                <a:lnTo>
                  <a:pt x="362475" y="121148"/>
                </a:lnTo>
                <a:lnTo>
                  <a:pt x="357714" y="112013"/>
                </a:lnTo>
                <a:lnTo>
                  <a:pt x="224170" y="112013"/>
                </a:lnTo>
                <a:lnTo>
                  <a:pt x="223996" y="83057"/>
                </a:lnTo>
                <a:close/>
              </a:path>
              <a:path w="363854" h="377825">
                <a:moveTo>
                  <a:pt x="181371" y="84327"/>
                </a:moveTo>
                <a:lnTo>
                  <a:pt x="174767" y="88137"/>
                </a:lnTo>
                <a:lnTo>
                  <a:pt x="165107" y="90078"/>
                </a:lnTo>
                <a:lnTo>
                  <a:pt x="159686" y="94424"/>
                </a:lnTo>
                <a:lnTo>
                  <a:pt x="158694" y="101246"/>
                </a:lnTo>
                <a:lnTo>
                  <a:pt x="162335" y="110648"/>
                </a:lnTo>
                <a:lnTo>
                  <a:pt x="165405" y="117750"/>
                </a:lnTo>
                <a:lnTo>
                  <a:pt x="166989" y="125110"/>
                </a:lnTo>
                <a:lnTo>
                  <a:pt x="167286" y="132780"/>
                </a:lnTo>
                <a:lnTo>
                  <a:pt x="166512" y="140842"/>
                </a:lnTo>
                <a:lnTo>
                  <a:pt x="170604" y="140842"/>
                </a:lnTo>
                <a:lnTo>
                  <a:pt x="170320" y="132780"/>
                </a:lnTo>
                <a:lnTo>
                  <a:pt x="170271" y="130682"/>
                </a:lnTo>
                <a:lnTo>
                  <a:pt x="171029" y="109640"/>
                </a:lnTo>
                <a:lnTo>
                  <a:pt x="174513" y="88391"/>
                </a:lnTo>
                <a:lnTo>
                  <a:pt x="181371" y="84327"/>
                </a:lnTo>
                <a:close/>
              </a:path>
              <a:path w="363854" h="377825">
                <a:moveTo>
                  <a:pt x="152288" y="0"/>
                </a:moveTo>
                <a:lnTo>
                  <a:pt x="144795" y="635"/>
                </a:lnTo>
                <a:lnTo>
                  <a:pt x="140096" y="4444"/>
                </a:lnTo>
                <a:lnTo>
                  <a:pt x="135368" y="12825"/>
                </a:lnTo>
                <a:lnTo>
                  <a:pt x="134842" y="24241"/>
                </a:lnTo>
                <a:lnTo>
                  <a:pt x="136149" y="36966"/>
                </a:lnTo>
                <a:lnTo>
                  <a:pt x="136722" y="46100"/>
                </a:lnTo>
                <a:lnTo>
                  <a:pt x="136798" y="83057"/>
                </a:lnTo>
                <a:lnTo>
                  <a:pt x="136921" y="112013"/>
                </a:lnTo>
                <a:lnTo>
                  <a:pt x="147418" y="112013"/>
                </a:lnTo>
                <a:lnTo>
                  <a:pt x="146827" y="110648"/>
                </a:lnTo>
                <a:lnTo>
                  <a:pt x="145867" y="94837"/>
                </a:lnTo>
                <a:lnTo>
                  <a:pt x="150764" y="80644"/>
                </a:lnTo>
                <a:lnTo>
                  <a:pt x="166512" y="66928"/>
                </a:lnTo>
                <a:lnTo>
                  <a:pt x="166512" y="63500"/>
                </a:lnTo>
                <a:lnTo>
                  <a:pt x="174928" y="63500"/>
                </a:lnTo>
                <a:lnTo>
                  <a:pt x="171719" y="58547"/>
                </a:lnTo>
                <a:lnTo>
                  <a:pt x="168544" y="54482"/>
                </a:lnTo>
                <a:lnTo>
                  <a:pt x="169941" y="46100"/>
                </a:lnTo>
                <a:lnTo>
                  <a:pt x="170957" y="40259"/>
                </a:lnTo>
                <a:lnTo>
                  <a:pt x="171846" y="35813"/>
                </a:lnTo>
                <a:lnTo>
                  <a:pt x="175148" y="33147"/>
                </a:lnTo>
                <a:lnTo>
                  <a:pt x="182641" y="31114"/>
                </a:lnTo>
                <a:lnTo>
                  <a:pt x="224192" y="31114"/>
                </a:lnTo>
                <a:lnTo>
                  <a:pt x="224551" y="18668"/>
                </a:lnTo>
                <a:lnTo>
                  <a:pt x="223889" y="9288"/>
                </a:lnTo>
                <a:lnTo>
                  <a:pt x="220773" y="3635"/>
                </a:lnTo>
                <a:lnTo>
                  <a:pt x="217907" y="2412"/>
                </a:lnTo>
                <a:lnTo>
                  <a:pt x="199151" y="2412"/>
                </a:lnTo>
                <a:lnTo>
                  <a:pt x="193331" y="1777"/>
                </a:lnTo>
                <a:lnTo>
                  <a:pt x="177561" y="1777"/>
                </a:lnTo>
                <a:lnTo>
                  <a:pt x="168671" y="635"/>
                </a:lnTo>
                <a:lnTo>
                  <a:pt x="160416" y="380"/>
                </a:lnTo>
                <a:lnTo>
                  <a:pt x="152288" y="0"/>
                </a:lnTo>
                <a:close/>
              </a:path>
              <a:path w="363854" h="377825">
                <a:moveTo>
                  <a:pt x="321008" y="61928"/>
                </a:moveTo>
                <a:lnTo>
                  <a:pt x="309629" y="63926"/>
                </a:lnTo>
                <a:lnTo>
                  <a:pt x="291226" y="73913"/>
                </a:lnTo>
                <a:lnTo>
                  <a:pt x="274962" y="83224"/>
                </a:lnTo>
                <a:lnTo>
                  <a:pt x="224170" y="112013"/>
                </a:lnTo>
                <a:lnTo>
                  <a:pt x="357714" y="112013"/>
                </a:lnTo>
                <a:lnTo>
                  <a:pt x="356679" y="110029"/>
                </a:lnTo>
                <a:lnTo>
                  <a:pt x="348478" y="98696"/>
                </a:lnTo>
                <a:lnTo>
                  <a:pt x="340883" y="87375"/>
                </a:lnTo>
                <a:lnTo>
                  <a:pt x="329910" y="69288"/>
                </a:lnTo>
                <a:lnTo>
                  <a:pt x="321008" y="61928"/>
                </a:lnTo>
                <a:close/>
              </a:path>
              <a:path w="363854" h="377825">
                <a:moveTo>
                  <a:pt x="224192" y="31114"/>
                </a:moveTo>
                <a:lnTo>
                  <a:pt x="182641" y="31114"/>
                </a:lnTo>
                <a:lnTo>
                  <a:pt x="186959" y="32003"/>
                </a:lnTo>
                <a:lnTo>
                  <a:pt x="190134" y="35051"/>
                </a:lnTo>
                <a:lnTo>
                  <a:pt x="193944" y="38607"/>
                </a:lnTo>
                <a:lnTo>
                  <a:pt x="194833" y="46227"/>
                </a:lnTo>
                <a:lnTo>
                  <a:pt x="193690" y="53466"/>
                </a:lnTo>
                <a:lnTo>
                  <a:pt x="183911" y="70738"/>
                </a:lnTo>
                <a:lnTo>
                  <a:pt x="187467" y="73660"/>
                </a:lnTo>
                <a:lnTo>
                  <a:pt x="187594" y="76073"/>
                </a:lnTo>
                <a:lnTo>
                  <a:pt x="186451" y="78231"/>
                </a:lnTo>
                <a:lnTo>
                  <a:pt x="181371" y="84327"/>
                </a:lnTo>
                <a:lnTo>
                  <a:pt x="188737" y="83057"/>
                </a:lnTo>
                <a:lnTo>
                  <a:pt x="223996" y="83057"/>
                </a:lnTo>
                <a:lnTo>
                  <a:pt x="223881" y="69288"/>
                </a:lnTo>
                <a:lnTo>
                  <a:pt x="223976" y="38607"/>
                </a:lnTo>
                <a:lnTo>
                  <a:pt x="224192" y="31114"/>
                </a:lnTo>
                <a:close/>
              </a:path>
              <a:path w="363854" h="377825">
                <a:moveTo>
                  <a:pt x="174928" y="63500"/>
                </a:moveTo>
                <a:lnTo>
                  <a:pt x="166512" y="63500"/>
                </a:lnTo>
                <a:lnTo>
                  <a:pt x="177561" y="67563"/>
                </a:lnTo>
                <a:lnTo>
                  <a:pt x="174928" y="63500"/>
                </a:lnTo>
                <a:close/>
              </a:path>
              <a:path w="363854" h="377825">
                <a:moveTo>
                  <a:pt x="214943" y="1148"/>
                </a:moveTo>
                <a:lnTo>
                  <a:pt x="206136" y="1269"/>
                </a:lnTo>
                <a:lnTo>
                  <a:pt x="199151" y="2412"/>
                </a:lnTo>
                <a:lnTo>
                  <a:pt x="217907" y="2412"/>
                </a:lnTo>
                <a:lnTo>
                  <a:pt x="214943" y="1148"/>
                </a:lnTo>
                <a:close/>
              </a:path>
              <a:path w="363854" h="377825">
                <a:moveTo>
                  <a:pt x="192166" y="1650"/>
                </a:moveTo>
                <a:lnTo>
                  <a:pt x="185308" y="1650"/>
                </a:lnTo>
                <a:lnTo>
                  <a:pt x="177561" y="1777"/>
                </a:lnTo>
                <a:lnTo>
                  <a:pt x="193331" y="1777"/>
                </a:lnTo>
                <a:lnTo>
                  <a:pt x="192166" y="1650"/>
                </a:lnTo>
                <a:close/>
              </a:path>
            </a:pathLst>
          </a:custGeom>
          <a:solidFill>
            <a:srgbClr val="56C3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47232" y="1338072"/>
            <a:ext cx="1332738" cy="164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91171" y="905255"/>
            <a:ext cx="139064" cy="139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64907" y="905255"/>
            <a:ext cx="138684" cy="1390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03139" y="905255"/>
            <a:ext cx="139064" cy="1390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29784" y="905255"/>
            <a:ext cx="139064" cy="1390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40223" y="2104644"/>
            <a:ext cx="266700" cy="266065"/>
          </a:xfrm>
          <a:custGeom>
            <a:avLst/>
            <a:gdLst/>
            <a:ahLst/>
            <a:cxnLst/>
            <a:rect l="l" t="t" r="r" b="b"/>
            <a:pathLst>
              <a:path w="266700" h="266064">
                <a:moveTo>
                  <a:pt x="133603" y="0"/>
                </a:moveTo>
                <a:lnTo>
                  <a:pt x="91179" y="6902"/>
                </a:lnTo>
                <a:lnTo>
                  <a:pt x="54479" y="25747"/>
                </a:lnTo>
                <a:lnTo>
                  <a:pt x="25631" y="54425"/>
                </a:lnTo>
                <a:lnTo>
                  <a:pt x="6762" y="90826"/>
                </a:lnTo>
                <a:lnTo>
                  <a:pt x="0" y="132841"/>
                </a:lnTo>
                <a:lnTo>
                  <a:pt x="6835" y="174796"/>
                </a:lnTo>
                <a:lnTo>
                  <a:pt x="25851" y="211258"/>
                </a:lnTo>
                <a:lnTo>
                  <a:pt x="54809" y="240027"/>
                </a:lnTo>
                <a:lnTo>
                  <a:pt x="91472" y="258903"/>
                </a:lnTo>
                <a:lnTo>
                  <a:pt x="133603" y="265683"/>
                </a:lnTo>
                <a:lnTo>
                  <a:pt x="175753" y="259110"/>
                </a:lnTo>
                <a:lnTo>
                  <a:pt x="212240" y="240375"/>
                </a:lnTo>
                <a:lnTo>
                  <a:pt x="240936" y="211642"/>
                </a:lnTo>
                <a:lnTo>
                  <a:pt x="259713" y="175077"/>
                </a:lnTo>
                <a:lnTo>
                  <a:pt x="266446" y="132841"/>
                </a:lnTo>
                <a:lnTo>
                  <a:pt x="259750" y="90582"/>
                </a:lnTo>
                <a:lnTo>
                  <a:pt x="241046" y="54150"/>
                </a:lnTo>
                <a:lnTo>
                  <a:pt x="212404" y="25564"/>
                </a:lnTo>
                <a:lnTo>
                  <a:pt x="175900" y="6841"/>
                </a:lnTo>
                <a:lnTo>
                  <a:pt x="1336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824471" y="2104644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5">
                <a:moveTo>
                  <a:pt x="132842" y="0"/>
                </a:moveTo>
                <a:lnTo>
                  <a:pt x="90899" y="7044"/>
                </a:lnTo>
                <a:lnTo>
                  <a:pt x="54370" y="26214"/>
                </a:lnTo>
                <a:lnTo>
                  <a:pt x="25528" y="55248"/>
                </a:lnTo>
                <a:lnTo>
                  <a:pt x="6646" y="91882"/>
                </a:lnTo>
                <a:lnTo>
                  <a:pt x="0" y="133857"/>
                </a:lnTo>
                <a:lnTo>
                  <a:pt x="7008" y="175825"/>
                </a:lnTo>
                <a:lnTo>
                  <a:pt x="26105" y="212319"/>
                </a:lnTo>
                <a:lnTo>
                  <a:pt x="55083" y="241126"/>
                </a:lnTo>
                <a:lnTo>
                  <a:pt x="91736" y="260033"/>
                </a:lnTo>
                <a:lnTo>
                  <a:pt x="133857" y="266826"/>
                </a:lnTo>
                <a:lnTo>
                  <a:pt x="175850" y="259805"/>
                </a:lnTo>
                <a:lnTo>
                  <a:pt x="212392" y="240677"/>
                </a:lnTo>
                <a:lnTo>
                  <a:pt x="241235" y="211661"/>
                </a:lnTo>
                <a:lnTo>
                  <a:pt x="260130" y="174976"/>
                </a:lnTo>
                <a:lnTo>
                  <a:pt x="266826" y="132841"/>
                </a:lnTo>
                <a:lnTo>
                  <a:pt x="259781" y="90753"/>
                </a:lnTo>
                <a:lnTo>
                  <a:pt x="240604" y="54205"/>
                </a:lnTo>
                <a:lnTo>
                  <a:pt x="211551" y="25418"/>
                </a:lnTo>
                <a:lnTo>
                  <a:pt x="174878" y="6610"/>
                </a:lnTo>
                <a:lnTo>
                  <a:pt x="1328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" y="936486"/>
            <a:ext cx="12006072" cy="5664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4400" y="228600"/>
            <a:ext cx="2695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/>
              <a:t>MAIN-PAGE</a:t>
            </a:r>
            <a:endParaRPr lang="en-IN" sz="4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07B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8673338" y="0"/>
                </a:moveTo>
                <a:lnTo>
                  <a:pt x="0" y="0"/>
                </a:lnTo>
                <a:lnTo>
                  <a:pt x="0" y="1067689"/>
                </a:lnTo>
                <a:lnTo>
                  <a:pt x="6589014" y="6857999"/>
                </a:lnTo>
                <a:lnTo>
                  <a:pt x="12192000" y="6857999"/>
                </a:lnTo>
                <a:lnTo>
                  <a:pt x="12192000" y="3092196"/>
                </a:lnTo>
                <a:lnTo>
                  <a:pt x="8673338" y="0"/>
                </a:lnTo>
                <a:close/>
              </a:path>
            </a:pathLst>
          </a:custGeom>
          <a:solidFill>
            <a:srgbClr val="90B4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65238" y="2525014"/>
            <a:ext cx="4208145" cy="2699385"/>
          </a:xfrm>
          <a:custGeom>
            <a:avLst/>
            <a:gdLst/>
            <a:ahLst/>
            <a:cxnLst/>
            <a:rect l="l" t="t" r="r" b="b"/>
            <a:pathLst>
              <a:path w="4208145" h="2699385">
                <a:moveTo>
                  <a:pt x="4007611" y="0"/>
                </a:moveTo>
                <a:lnTo>
                  <a:pt x="200405" y="0"/>
                </a:lnTo>
                <a:lnTo>
                  <a:pt x="153795" y="5201"/>
                </a:lnTo>
                <a:lnTo>
                  <a:pt x="111356" y="20148"/>
                </a:lnTo>
                <a:lnTo>
                  <a:pt x="74182" y="43857"/>
                </a:lnTo>
                <a:lnTo>
                  <a:pt x="43367" y="75343"/>
                </a:lnTo>
                <a:lnTo>
                  <a:pt x="20003" y="113624"/>
                </a:lnTo>
                <a:lnTo>
                  <a:pt x="5182" y="157714"/>
                </a:lnTo>
                <a:lnTo>
                  <a:pt x="0" y="206628"/>
                </a:lnTo>
                <a:lnTo>
                  <a:pt x="0" y="2648966"/>
                </a:lnTo>
                <a:lnTo>
                  <a:pt x="4300" y="2667339"/>
                </a:lnTo>
                <a:lnTo>
                  <a:pt x="15636" y="2683367"/>
                </a:lnTo>
                <a:lnTo>
                  <a:pt x="31664" y="2694703"/>
                </a:lnTo>
                <a:lnTo>
                  <a:pt x="50037" y="2699004"/>
                </a:lnTo>
                <a:lnTo>
                  <a:pt x="4157853" y="2699004"/>
                </a:lnTo>
                <a:lnTo>
                  <a:pt x="4176226" y="2694604"/>
                </a:lnTo>
                <a:lnTo>
                  <a:pt x="4192254" y="2682573"/>
                </a:lnTo>
                <a:lnTo>
                  <a:pt x="4203590" y="2664660"/>
                </a:lnTo>
                <a:lnTo>
                  <a:pt x="4207890" y="2642616"/>
                </a:lnTo>
                <a:lnTo>
                  <a:pt x="4207890" y="200406"/>
                </a:lnTo>
                <a:lnTo>
                  <a:pt x="4202708" y="153795"/>
                </a:lnTo>
                <a:lnTo>
                  <a:pt x="4187890" y="111356"/>
                </a:lnTo>
                <a:lnTo>
                  <a:pt x="4164533" y="74182"/>
                </a:lnTo>
                <a:lnTo>
                  <a:pt x="4133731" y="43367"/>
                </a:lnTo>
                <a:lnTo>
                  <a:pt x="4096580" y="20003"/>
                </a:lnTo>
                <a:lnTo>
                  <a:pt x="4054175" y="5182"/>
                </a:lnTo>
                <a:lnTo>
                  <a:pt x="4007611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91145" y="2549398"/>
            <a:ext cx="4164329" cy="2666365"/>
          </a:xfrm>
          <a:custGeom>
            <a:avLst/>
            <a:gdLst/>
            <a:ahLst/>
            <a:cxnLst/>
            <a:rect l="l" t="t" r="r" b="b"/>
            <a:pathLst>
              <a:path w="4164329" h="2666365">
                <a:moveTo>
                  <a:pt x="3982465" y="0"/>
                </a:moveTo>
                <a:lnTo>
                  <a:pt x="181609" y="0"/>
                </a:lnTo>
                <a:lnTo>
                  <a:pt x="133364" y="6484"/>
                </a:lnTo>
                <a:lnTo>
                  <a:pt x="89991" y="24783"/>
                </a:lnTo>
                <a:lnTo>
                  <a:pt x="53228" y="53165"/>
                </a:lnTo>
                <a:lnTo>
                  <a:pt x="24816" y="89897"/>
                </a:lnTo>
                <a:lnTo>
                  <a:pt x="6494" y="133247"/>
                </a:lnTo>
                <a:lnTo>
                  <a:pt x="0" y="181482"/>
                </a:lnTo>
                <a:lnTo>
                  <a:pt x="0" y="2616072"/>
                </a:lnTo>
                <a:lnTo>
                  <a:pt x="4300" y="2634519"/>
                </a:lnTo>
                <a:lnTo>
                  <a:pt x="15636" y="2650585"/>
                </a:lnTo>
                <a:lnTo>
                  <a:pt x="31664" y="2661935"/>
                </a:lnTo>
                <a:lnTo>
                  <a:pt x="50037" y="2666238"/>
                </a:lnTo>
                <a:lnTo>
                  <a:pt x="4107687" y="2666238"/>
                </a:lnTo>
                <a:lnTo>
                  <a:pt x="4126231" y="2662810"/>
                </a:lnTo>
                <a:lnTo>
                  <a:pt x="4142978" y="2652918"/>
                </a:lnTo>
                <a:lnTo>
                  <a:pt x="4156176" y="2637145"/>
                </a:lnTo>
                <a:lnTo>
                  <a:pt x="4164076" y="2616072"/>
                </a:lnTo>
                <a:lnTo>
                  <a:pt x="4164076" y="181482"/>
                </a:lnTo>
                <a:lnTo>
                  <a:pt x="4157581" y="133247"/>
                </a:lnTo>
                <a:lnTo>
                  <a:pt x="4139259" y="89897"/>
                </a:lnTo>
                <a:lnTo>
                  <a:pt x="4110847" y="53165"/>
                </a:lnTo>
                <a:lnTo>
                  <a:pt x="4074084" y="24783"/>
                </a:lnTo>
                <a:lnTo>
                  <a:pt x="4030711" y="6484"/>
                </a:lnTo>
                <a:lnTo>
                  <a:pt x="3982465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32751" y="2684907"/>
            <a:ext cx="3876040" cy="2424430"/>
          </a:xfrm>
          <a:custGeom>
            <a:avLst/>
            <a:gdLst/>
            <a:ahLst/>
            <a:cxnLst/>
            <a:rect l="l" t="t" r="r" b="b"/>
            <a:pathLst>
              <a:path w="3876040" h="2424429">
                <a:moveTo>
                  <a:pt x="0" y="2424430"/>
                </a:moveTo>
                <a:lnTo>
                  <a:pt x="3875531" y="2424430"/>
                </a:lnTo>
                <a:lnTo>
                  <a:pt x="3875531" y="0"/>
                </a:lnTo>
                <a:lnTo>
                  <a:pt x="0" y="0"/>
                </a:lnTo>
                <a:lnTo>
                  <a:pt x="0" y="2424430"/>
                </a:lnTo>
                <a:close/>
              </a:path>
            </a:pathLst>
          </a:custGeom>
          <a:solidFill>
            <a:srgbClr val="DAE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94584" y="5222366"/>
            <a:ext cx="3741420" cy="150495"/>
          </a:xfrm>
          <a:custGeom>
            <a:avLst/>
            <a:gdLst/>
            <a:ahLst/>
            <a:cxnLst/>
            <a:rect l="l" t="t" r="r" b="b"/>
            <a:pathLst>
              <a:path w="3741420" h="150495">
                <a:moveTo>
                  <a:pt x="3582558" y="0"/>
                </a:moveTo>
                <a:lnTo>
                  <a:pt x="182006" y="0"/>
                </a:lnTo>
                <a:lnTo>
                  <a:pt x="7000" y="124967"/>
                </a:lnTo>
                <a:lnTo>
                  <a:pt x="2030" y="128877"/>
                </a:lnTo>
                <a:lnTo>
                  <a:pt x="0" y="137477"/>
                </a:lnTo>
                <a:lnTo>
                  <a:pt x="20234" y="146077"/>
                </a:lnTo>
                <a:lnTo>
                  <a:pt x="82057" y="149986"/>
                </a:lnTo>
                <a:lnTo>
                  <a:pt x="3720099" y="149986"/>
                </a:lnTo>
                <a:lnTo>
                  <a:pt x="3727118" y="149302"/>
                </a:lnTo>
                <a:lnTo>
                  <a:pt x="3738816" y="144510"/>
                </a:lnTo>
                <a:lnTo>
                  <a:pt x="3741156" y="131502"/>
                </a:lnTo>
                <a:lnTo>
                  <a:pt x="3720099" y="106171"/>
                </a:lnTo>
                <a:lnTo>
                  <a:pt x="3677499" y="71151"/>
                </a:lnTo>
                <a:lnTo>
                  <a:pt x="3632565" y="36702"/>
                </a:lnTo>
                <a:lnTo>
                  <a:pt x="3597013" y="10445"/>
                </a:lnTo>
                <a:lnTo>
                  <a:pt x="3582558" y="0"/>
                </a:lnTo>
                <a:close/>
              </a:path>
            </a:pathLst>
          </a:custGeom>
          <a:solidFill>
            <a:srgbClr val="313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21472" y="5282310"/>
            <a:ext cx="3507104" cy="0"/>
          </a:xfrm>
          <a:custGeom>
            <a:avLst/>
            <a:gdLst/>
            <a:ahLst/>
            <a:cxnLst/>
            <a:rect l="l" t="t" r="r" b="b"/>
            <a:pathLst>
              <a:path w="3507104">
                <a:moveTo>
                  <a:pt x="3506851" y="0"/>
                </a:moveTo>
                <a:lnTo>
                  <a:pt x="0" y="0"/>
                </a:lnTo>
              </a:path>
            </a:pathLst>
          </a:custGeom>
          <a:ln w="52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71765" y="5250307"/>
            <a:ext cx="3411854" cy="0"/>
          </a:xfrm>
          <a:custGeom>
            <a:avLst/>
            <a:gdLst/>
            <a:ahLst/>
            <a:cxnLst/>
            <a:rect l="l" t="t" r="r" b="b"/>
            <a:pathLst>
              <a:path w="3411854">
                <a:moveTo>
                  <a:pt x="0" y="0"/>
                </a:moveTo>
                <a:lnTo>
                  <a:pt x="3411601" y="0"/>
                </a:lnTo>
              </a:path>
            </a:pathLst>
          </a:custGeom>
          <a:ln w="52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83372" y="5318886"/>
            <a:ext cx="3588385" cy="0"/>
          </a:xfrm>
          <a:custGeom>
            <a:avLst/>
            <a:gdLst/>
            <a:ahLst/>
            <a:cxnLst/>
            <a:rect l="l" t="t" r="r" b="b"/>
            <a:pathLst>
              <a:path w="3588384">
                <a:moveTo>
                  <a:pt x="3588130" y="0"/>
                </a:moveTo>
                <a:lnTo>
                  <a:pt x="0" y="0"/>
                </a:lnTo>
              </a:path>
            </a:pathLst>
          </a:custGeom>
          <a:ln w="52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21092" y="5232653"/>
            <a:ext cx="3344545" cy="0"/>
          </a:xfrm>
          <a:custGeom>
            <a:avLst/>
            <a:gdLst/>
            <a:ahLst/>
            <a:cxnLst/>
            <a:rect l="l" t="t" r="r" b="b"/>
            <a:pathLst>
              <a:path w="3344545">
                <a:moveTo>
                  <a:pt x="0" y="0"/>
                </a:moveTo>
                <a:lnTo>
                  <a:pt x="334441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639431" y="5228463"/>
            <a:ext cx="3669665" cy="125095"/>
          </a:xfrm>
          <a:custGeom>
            <a:avLst/>
            <a:gdLst/>
            <a:ahLst/>
            <a:cxnLst/>
            <a:rect l="l" t="t" r="r" b="b"/>
            <a:pathLst>
              <a:path w="3669665" h="125095">
                <a:moveTo>
                  <a:pt x="3506851" y="0"/>
                </a:moveTo>
                <a:lnTo>
                  <a:pt x="168783" y="0"/>
                </a:lnTo>
                <a:lnTo>
                  <a:pt x="0" y="124968"/>
                </a:lnTo>
                <a:lnTo>
                  <a:pt x="3669284" y="124968"/>
                </a:lnTo>
                <a:lnTo>
                  <a:pt x="3506851" y="0"/>
                </a:lnTo>
                <a:close/>
              </a:path>
            </a:pathLst>
          </a:custGeom>
          <a:solidFill>
            <a:srgbClr val="313334">
              <a:alpha val="5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50939" y="5565647"/>
            <a:ext cx="5441315" cy="243840"/>
          </a:xfrm>
          <a:custGeom>
            <a:avLst/>
            <a:gdLst/>
            <a:ahLst/>
            <a:cxnLst/>
            <a:rect l="l" t="t" r="r" b="b"/>
            <a:pathLst>
              <a:path w="5441315" h="243839">
                <a:moveTo>
                  <a:pt x="5441060" y="0"/>
                </a:moveTo>
                <a:lnTo>
                  <a:pt x="4895214" y="0"/>
                </a:lnTo>
                <a:lnTo>
                  <a:pt x="131317" y="12572"/>
                </a:lnTo>
                <a:lnTo>
                  <a:pt x="0" y="12572"/>
                </a:lnTo>
                <a:lnTo>
                  <a:pt x="0" y="143763"/>
                </a:lnTo>
                <a:lnTo>
                  <a:pt x="6653" y="178618"/>
                </a:lnTo>
                <a:lnTo>
                  <a:pt x="52774" y="227238"/>
                </a:lnTo>
                <a:lnTo>
                  <a:pt x="113387" y="241102"/>
                </a:lnTo>
                <a:lnTo>
                  <a:pt x="181586" y="243640"/>
                </a:lnTo>
                <a:lnTo>
                  <a:pt x="225043" y="243738"/>
                </a:lnTo>
                <a:lnTo>
                  <a:pt x="5401563" y="243738"/>
                </a:lnTo>
                <a:lnTo>
                  <a:pt x="5414263" y="242273"/>
                </a:lnTo>
                <a:lnTo>
                  <a:pt x="5441060" y="232442"/>
                </a:lnTo>
                <a:lnTo>
                  <a:pt x="544106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46488" y="5178171"/>
            <a:ext cx="5445760" cy="412750"/>
          </a:xfrm>
          <a:custGeom>
            <a:avLst/>
            <a:gdLst/>
            <a:ahLst/>
            <a:cxnLst/>
            <a:rect l="l" t="t" r="r" b="b"/>
            <a:pathLst>
              <a:path w="5445759" h="412750">
                <a:moveTo>
                  <a:pt x="4811908" y="0"/>
                </a:moveTo>
                <a:lnTo>
                  <a:pt x="618114" y="0"/>
                </a:lnTo>
                <a:lnTo>
                  <a:pt x="616848" y="1069"/>
                </a:lnTo>
                <a:lnTo>
                  <a:pt x="612653" y="3889"/>
                </a:lnTo>
                <a:lnTo>
                  <a:pt x="604934" y="7875"/>
                </a:lnTo>
                <a:lnTo>
                  <a:pt x="593095" y="12445"/>
                </a:lnTo>
                <a:lnTo>
                  <a:pt x="530274" y="47992"/>
                </a:lnTo>
                <a:lnTo>
                  <a:pt x="235507" y="218254"/>
                </a:lnTo>
                <a:lnTo>
                  <a:pt x="140977" y="274822"/>
                </a:lnTo>
                <a:lnTo>
                  <a:pt x="101019" y="299461"/>
                </a:lnTo>
                <a:lnTo>
                  <a:pt x="67890" y="320601"/>
                </a:lnTo>
                <a:lnTo>
                  <a:pt x="17006" y="357641"/>
                </a:lnTo>
                <a:lnTo>
                  <a:pt x="0" y="383998"/>
                </a:lnTo>
                <a:lnTo>
                  <a:pt x="5593" y="393699"/>
                </a:lnTo>
                <a:lnTo>
                  <a:pt x="23286" y="404507"/>
                </a:lnTo>
                <a:lnTo>
                  <a:pt x="43884" y="410057"/>
                </a:lnTo>
                <a:lnTo>
                  <a:pt x="60958" y="412102"/>
                </a:lnTo>
                <a:lnTo>
                  <a:pt x="68077" y="412394"/>
                </a:lnTo>
                <a:lnTo>
                  <a:pt x="5380614" y="412394"/>
                </a:lnTo>
                <a:lnTo>
                  <a:pt x="5440221" y="409276"/>
                </a:lnTo>
                <a:lnTo>
                  <a:pt x="5445511" y="408011"/>
                </a:lnTo>
                <a:lnTo>
                  <a:pt x="5445511" y="349723"/>
                </a:lnTo>
                <a:lnTo>
                  <a:pt x="5046297" y="122535"/>
                </a:lnTo>
                <a:lnTo>
                  <a:pt x="4924430" y="50037"/>
                </a:lnTo>
                <a:lnTo>
                  <a:pt x="4905765" y="37127"/>
                </a:lnTo>
                <a:lnTo>
                  <a:pt x="4887696" y="26574"/>
                </a:lnTo>
                <a:lnTo>
                  <a:pt x="4870817" y="18355"/>
                </a:lnTo>
                <a:lnTo>
                  <a:pt x="4855723" y="12445"/>
                </a:lnTo>
                <a:lnTo>
                  <a:pt x="4849373" y="12445"/>
                </a:lnTo>
                <a:lnTo>
                  <a:pt x="4841107" y="11473"/>
                </a:lnTo>
                <a:lnTo>
                  <a:pt x="4834578" y="9334"/>
                </a:lnTo>
                <a:lnTo>
                  <a:pt x="4829192" y="7195"/>
                </a:lnTo>
                <a:lnTo>
                  <a:pt x="4824354" y="6222"/>
                </a:lnTo>
                <a:lnTo>
                  <a:pt x="4811908" y="0"/>
                </a:lnTo>
                <a:close/>
              </a:path>
            </a:pathLst>
          </a:custGeom>
          <a:solidFill>
            <a:srgbClr val="9DA3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811531" y="5409819"/>
            <a:ext cx="1375410" cy="118745"/>
          </a:xfrm>
          <a:custGeom>
            <a:avLst/>
            <a:gdLst/>
            <a:ahLst/>
            <a:cxnLst/>
            <a:rect l="l" t="t" r="r" b="b"/>
            <a:pathLst>
              <a:path w="1375409" h="118745">
                <a:moveTo>
                  <a:pt x="1268458" y="0"/>
                </a:moveTo>
                <a:lnTo>
                  <a:pt x="107805" y="0"/>
                </a:lnTo>
                <a:lnTo>
                  <a:pt x="88455" y="2335"/>
                </a:lnTo>
                <a:lnTo>
                  <a:pt x="52137" y="21056"/>
                </a:lnTo>
                <a:lnTo>
                  <a:pt x="4046" y="81279"/>
                </a:lnTo>
                <a:lnTo>
                  <a:pt x="0" y="88009"/>
                </a:lnTo>
                <a:lnTo>
                  <a:pt x="823" y="102346"/>
                </a:lnTo>
                <a:lnTo>
                  <a:pt x="25959" y="115516"/>
                </a:lnTo>
                <a:lnTo>
                  <a:pt x="94851" y="118744"/>
                </a:lnTo>
                <a:lnTo>
                  <a:pt x="1281412" y="118744"/>
                </a:lnTo>
                <a:lnTo>
                  <a:pt x="1347551" y="115516"/>
                </a:lnTo>
                <a:lnTo>
                  <a:pt x="1372947" y="102346"/>
                </a:lnTo>
                <a:lnTo>
                  <a:pt x="1375245" y="88009"/>
                </a:lnTo>
                <a:lnTo>
                  <a:pt x="1372090" y="81279"/>
                </a:lnTo>
                <a:lnTo>
                  <a:pt x="1327661" y="21056"/>
                </a:lnTo>
                <a:lnTo>
                  <a:pt x="1311368" y="9350"/>
                </a:lnTo>
                <a:lnTo>
                  <a:pt x="1291431" y="2335"/>
                </a:lnTo>
                <a:lnTo>
                  <a:pt x="1268458" y="0"/>
                </a:lnTo>
                <a:close/>
              </a:path>
            </a:pathLst>
          </a:custGeom>
          <a:solidFill>
            <a:srgbClr val="6F75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570851" y="5234559"/>
            <a:ext cx="3667760" cy="150495"/>
          </a:xfrm>
          <a:custGeom>
            <a:avLst/>
            <a:gdLst/>
            <a:ahLst/>
            <a:cxnLst/>
            <a:rect l="l" t="t" r="r" b="b"/>
            <a:pathLst>
              <a:path w="3667759" h="150495">
                <a:moveTo>
                  <a:pt x="3517900" y="0"/>
                </a:moveTo>
                <a:lnTo>
                  <a:pt x="137414" y="0"/>
                </a:lnTo>
                <a:lnTo>
                  <a:pt x="0" y="149986"/>
                </a:lnTo>
                <a:lnTo>
                  <a:pt x="3667759" y="149986"/>
                </a:lnTo>
                <a:lnTo>
                  <a:pt x="3517900" y="0"/>
                </a:lnTo>
                <a:close/>
              </a:path>
            </a:pathLst>
          </a:custGeom>
          <a:solidFill>
            <a:srgbClr val="565A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544943" y="5234559"/>
            <a:ext cx="3700779" cy="150495"/>
          </a:xfrm>
          <a:custGeom>
            <a:avLst/>
            <a:gdLst/>
            <a:ahLst/>
            <a:cxnLst/>
            <a:rect l="l" t="t" r="r" b="b"/>
            <a:pathLst>
              <a:path w="3700779" h="150495">
                <a:moveTo>
                  <a:pt x="3550538" y="0"/>
                </a:moveTo>
                <a:lnTo>
                  <a:pt x="137540" y="0"/>
                </a:lnTo>
                <a:lnTo>
                  <a:pt x="0" y="149986"/>
                </a:lnTo>
                <a:lnTo>
                  <a:pt x="3700526" y="149986"/>
                </a:lnTo>
                <a:lnTo>
                  <a:pt x="3550538" y="0"/>
                </a:lnTo>
                <a:close/>
              </a:path>
            </a:pathLst>
          </a:custGeom>
          <a:solidFill>
            <a:srgbClr val="565A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929116" y="2685288"/>
            <a:ext cx="2494915" cy="2440305"/>
          </a:xfrm>
          <a:custGeom>
            <a:avLst/>
            <a:gdLst/>
            <a:ahLst/>
            <a:cxnLst/>
            <a:rect l="l" t="t" r="r" b="b"/>
            <a:pathLst>
              <a:path w="2494915" h="2440304">
                <a:moveTo>
                  <a:pt x="1551685" y="0"/>
                </a:moveTo>
                <a:lnTo>
                  <a:pt x="0" y="2439924"/>
                </a:lnTo>
                <a:lnTo>
                  <a:pt x="2489707" y="2439924"/>
                </a:lnTo>
                <a:lnTo>
                  <a:pt x="2494787" y="6476"/>
                </a:lnTo>
                <a:lnTo>
                  <a:pt x="1551685" y="0"/>
                </a:lnTo>
                <a:close/>
              </a:path>
            </a:pathLst>
          </a:custGeom>
          <a:solidFill>
            <a:srgbClr val="283D4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03819" y="5322570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4">
                <a:moveTo>
                  <a:pt x="0" y="0"/>
                </a:moveTo>
                <a:lnTo>
                  <a:pt x="3416808" y="0"/>
                </a:lnTo>
              </a:path>
            </a:pathLst>
          </a:custGeom>
          <a:ln w="1371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738871" y="5289803"/>
            <a:ext cx="3348354" cy="0"/>
          </a:xfrm>
          <a:custGeom>
            <a:avLst/>
            <a:gdLst/>
            <a:ahLst/>
            <a:cxnLst/>
            <a:rect l="l" t="t" r="r" b="b"/>
            <a:pathLst>
              <a:path w="3348354">
                <a:moveTo>
                  <a:pt x="0" y="0"/>
                </a:moveTo>
                <a:lnTo>
                  <a:pt x="3348228" y="0"/>
                </a:lnTo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73923" y="5257038"/>
            <a:ext cx="3278504" cy="0"/>
          </a:xfrm>
          <a:custGeom>
            <a:avLst/>
            <a:gdLst/>
            <a:ahLst/>
            <a:cxnLst/>
            <a:rect l="l" t="t" r="r" b="b"/>
            <a:pathLst>
              <a:path w="3278504">
                <a:moveTo>
                  <a:pt x="0" y="0"/>
                </a:moveTo>
                <a:lnTo>
                  <a:pt x="3278124" y="0"/>
                </a:lnTo>
              </a:path>
            </a:pathLst>
          </a:custGeom>
          <a:ln w="1371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194292" y="5666232"/>
            <a:ext cx="571500" cy="67310"/>
          </a:xfrm>
          <a:custGeom>
            <a:avLst/>
            <a:gdLst/>
            <a:ahLst/>
            <a:cxnLst/>
            <a:rect l="l" t="t" r="r" b="b"/>
            <a:pathLst>
              <a:path w="571500" h="67310">
                <a:moveTo>
                  <a:pt x="537972" y="0"/>
                </a:moveTo>
                <a:lnTo>
                  <a:pt x="33527" y="0"/>
                </a:lnTo>
                <a:lnTo>
                  <a:pt x="20466" y="2634"/>
                </a:lnTo>
                <a:lnTo>
                  <a:pt x="9810" y="9820"/>
                </a:lnTo>
                <a:lnTo>
                  <a:pt x="2631" y="20477"/>
                </a:lnTo>
                <a:lnTo>
                  <a:pt x="0" y="33528"/>
                </a:lnTo>
                <a:lnTo>
                  <a:pt x="2631" y="46578"/>
                </a:lnTo>
                <a:lnTo>
                  <a:pt x="9810" y="57235"/>
                </a:lnTo>
                <a:lnTo>
                  <a:pt x="20466" y="64421"/>
                </a:lnTo>
                <a:lnTo>
                  <a:pt x="33527" y="67056"/>
                </a:lnTo>
                <a:lnTo>
                  <a:pt x="537972" y="67056"/>
                </a:lnTo>
                <a:lnTo>
                  <a:pt x="551033" y="64421"/>
                </a:lnTo>
                <a:lnTo>
                  <a:pt x="561689" y="57235"/>
                </a:lnTo>
                <a:lnTo>
                  <a:pt x="568868" y="46578"/>
                </a:lnTo>
                <a:lnTo>
                  <a:pt x="571500" y="33528"/>
                </a:lnTo>
                <a:lnTo>
                  <a:pt x="568868" y="20477"/>
                </a:lnTo>
                <a:lnTo>
                  <a:pt x="561689" y="9820"/>
                </a:lnTo>
                <a:lnTo>
                  <a:pt x="551033" y="2634"/>
                </a:lnTo>
                <a:lnTo>
                  <a:pt x="53797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014459" y="5666232"/>
            <a:ext cx="76200" cy="777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905635" y="331977"/>
            <a:ext cx="3109710" cy="4279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764235" y="466471"/>
            <a:ext cx="56127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Online</a:t>
            </a:r>
            <a:r>
              <a:rPr sz="30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Medical</a:t>
            </a:r>
            <a:r>
              <a:rPr sz="30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Platform</a:t>
            </a:r>
            <a:r>
              <a:rPr sz="30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spc="-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(Lifecare)</a:t>
            </a:r>
            <a:endParaRPr sz="3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0019" y="1931289"/>
            <a:ext cx="1776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Guided </a:t>
            </a:r>
            <a:r>
              <a:rPr sz="1800" b="1" spc="-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sz="1800" b="1" spc="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b="1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-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800" b="1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Prof. Amar</a:t>
            </a:r>
            <a:r>
              <a:rPr sz="1800" b="1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Singh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97910" y="1931035"/>
            <a:ext cx="30067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95" indent="6858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Submitted </a:t>
            </a:r>
            <a:r>
              <a:rPr sz="1800" b="1" spc="-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by </a:t>
            </a:r>
            <a:r>
              <a:rPr sz="1800" b="1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-  </a:t>
            </a:r>
            <a:r>
              <a:rPr sz="1800" b="1" spc="-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Rakshit </a:t>
            </a:r>
            <a:r>
              <a:rPr sz="1800" b="1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Sharma </a:t>
            </a:r>
            <a:r>
              <a:rPr sz="1800" b="1" spc="-2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1702913086  </a:t>
            </a:r>
            <a:r>
              <a:rPr sz="1800" b="1" spc="-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Rahul</a:t>
            </a:r>
            <a:r>
              <a:rPr sz="1800" b="1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b="1" spc="-204" dirty="0" smtClean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Choudhary1702913082</a:t>
            </a:r>
            <a:r>
              <a:rPr lang="en-IN" sz="1800" b="1" spc="-204" dirty="0" smtClean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05" dirty="0" err="1" smtClean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Pahul</a:t>
            </a:r>
            <a:r>
              <a:rPr sz="1800" b="1" spc="-105" dirty="0" smtClean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b="1" spc="-80" dirty="0" err="1" smtClean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Kalra</a:t>
            </a:r>
            <a:r>
              <a:rPr sz="1800" b="1" spc="-25" dirty="0" smtClean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b="1" spc="-275" dirty="0" smtClean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1702913069</a:t>
            </a:r>
            <a:r>
              <a:rPr lang="en-IN" sz="1800" b="1" spc="-275" dirty="0" smtClean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14" dirty="0" smtClean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Rahul </a:t>
            </a:r>
            <a:r>
              <a:rPr sz="1800" b="1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Mishra</a:t>
            </a:r>
            <a:r>
              <a:rPr sz="1800" b="1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b="1" spc="-2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1702913083</a:t>
            </a:r>
            <a:endParaRPr sz="18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56068" y="5069840"/>
            <a:ext cx="3577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3620" algn="l"/>
              </a:tabLst>
            </a:pPr>
            <a:r>
              <a:rPr sz="2000" b="1" u="heavy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cs typeface="Tahoma" panose="020B0604030504040204"/>
              </a:rPr>
              <a:t> 	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2795" y="4400550"/>
            <a:ext cx="5795010" cy="212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0"/>
              </a:spcBef>
              <a:tabLst>
                <a:tab pos="2891790" algn="l"/>
              </a:tabLst>
            </a:pPr>
            <a:r>
              <a:rPr sz="1800" b="1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Presentation</a:t>
            </a:r>
            <a:r>
              <a:rPr sz="1800" b="1" spc="-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No.: </a:t>
            </a:r>
            <a:r>
              <a:rPr sz="1800" b="1" spc="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800" b="1" spc="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3</a:t>
            </a:r>
            <a:r>
              <a:rPr sz="1800" b="1" spc="-5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1800" b="1" spc="-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Group </a:t>
            </a:r>
            <a:r>
              <a:rPr sz="18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no. </a:t>
            </a:r>
            <a:r>
              <a:rPr sz="16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.: </a:t>
            </a:r>
            <a:r>
              <a:rPr sz="1600" b="1" spc="-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1600" b="1" spc="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1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42</a:t>
            </a:r>
            <a:endParaRPr sz="1600" dirty="0">
              <a:latin typeface="Tahoma" panose="020B0604030504040204"/>
              <a:cs typeface="Tahoma" panose="020B0604030504040204"/>
            </a:endParaRPr>
          </a:p>
          <a:p>
            <a:pPr marL="1905" algn="ctr">
              <a:lnSpc>
                <a:spcPct val="100000"/>
              </a:lnSpc>
            </a:pPr>
            <a:r>
              <a:rPr sz="2000" b="1" spc="-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DEPARTMENT </a:t>
            </a:r>
            <a:r>
              <a:rPr sz="20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sz="2000" b="1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INFORMATION</a:t>
            </a:r>
            <a:r>
              <a:rPr sz="2000" b="1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TECHNOLOGY,</a:t>
            </a:r>
            <a:endParaRPr sz="2000" dirty="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  <a:spcBef>
                <a:spcPts val="710"/>
              </a:spcBef>
            </a:pPr>
            <a:r>
              <a:rPr sz="2000" b="1" spc="-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KIET </a:t>
            </a:r>
            <a:r>
              <a:rPr sz="20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GROUP </a:t>
            </a:r>
            <a:r>
              <a:rPr sz="20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sz="2000" b="1" spc="-2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INSTITUTIONS, </a:t>
            </a:r>
            <a:r>
              <a:rPr sz="2000" b="1" spc="-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GHAZIABAD,</a:t>
            </a:r>
            <a:r>
              <a:rPr sz="2000" b="1" spc="-3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UTTAR</a:t>
            </a:r>
            <a:endParaRPr sz="2000" dirty="0">
              <a:latin typeface="Tahoma" panose="020B0604030504040204"/>
              <a:cs typeface="Tahoma" panose="020B0604030504040204"/>
            </a:endParaRPr>
          </a:p>
          <a:p>
            <a:pPr marL="6350" algn="ctr">
              <a:lnSpc>
                <a:spcPct val="100000"/>
              </a:lnSpc>
              <a:spcBef>
                <a:spcPts val="1200"/>
              </a:spcBef>
            </a:pPr>
            <a:r>
              <a:rPr sz="2000" b="1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PRADESH</a:t>
            </a:r>
            <a:endParaRPr sz="2000" dirty="0">
              <a:latin typeface="Tahoma" panose="020B0604030504040204"/>
              <a:cs typeface="Tahoma" panose="020B0604030504040204"/>
            </a:endParaRPr>
          </a:p>
          <a:p>
            <a:pPr marL="635" algn="ctr">
              <a:lnSpc>
                <a:spcPct val="100000"/>
              </a:lnSpc>
              <a:spcBef>
                <a:spcPts val="1000"/>
              </a:spcBef>
            </a:pPr>
            <a:r>
              <a:rPr sz="14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(AFFILIATED </a:t>
            </a:r>
            <a:r>
              <a:rPr sz="14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sz="1400" b="1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DR. </a:t>
            </a:r>
            <a:r>
              <a:rPr sz="1400" b="1" spc="-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A.P.J. ABDUL </a:t>
            </a:r>
            <a:r>
              <a:rPr sz="1400" b="1" spc="-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KALAM </a:t>
            </a:r>
            <a:r>
              <a:rPr sz="1400" b="1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TECHNICAL</a:t>
            </a:r>
            <a:r>
              <a:rPr sz="1400" b="1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b="1" spc="-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UNIVERSITY,</a:t>
            </a:r>
            <a:endParaRPr sz="1400" dirty="0">
              <a:latin typeface="Tahoma" panose="020B0604030504040204"/>
              <a:cs typeface="Tahoma" panose="020B0604030504040204"/>
            </a:endParaRPr>
          </a:p>
          <a:p>
            <a:pPr marL="3175" algn="ctr">
              <a:lnSpc>
                <a:spcPct val="100000"/>
              </a:lnSpc>
              <a:spcBef>
                <a:spcPts val="840"/>
              </a:spcBef>
            </a:pPr>
            <a:r>
              <a:rPr sz="1400" b="1" spc="-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LUCKNOW, </a:t>
            </a:r>
            <a:r>
              <a:rPr sz="1400" b="1" spc="-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UTTAR </a:t>
            </a:r>
            <a:r>
              <a:rPr sz="1400" b="1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PRADESH,</a:t>
            </a:r>
            <a:r>
              <a:rPr sz="1400" b="1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b="1" spc="-1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INDIA)</a:t>
            </a:r>
            <a:endParaRPr sz="14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50692" y="0"/>
            <a:ext cx="8941435" cy="6858000"/>
          </a:xfrm>
          <a:custGeom>
            <a:avLst/>
            <a:gdLst/>
            <a:ahLst/>
            <a:cxnLst/>
            <a:rect l="l" t="t" r="r" b="b"/>
            <a:pathLst>
              <a:path w="8941435" h="6858000">
                <a:moveTo>
                  <a:pt x="6663182" y="0"/>
                </a:moveTo>
                <a:lnTo>
                  <a:pt x="0" y="0"/>
                </a:lnTo>
                <a:lnTo>
                  <a:pt x="2936874" y="6857999"/>
                </a:lnTo>
                <a:lnTo>
                  <a:pt x="8941308" y="6857999"/>
                </a:lnTo>
                <a:lnTo>
                  <a:pt x="8941308" y="5319776"/>
                </a:lnTo>
                <a:lnTo>
                  <a:pt x="6663182" y="0"/>
                </a:lnTo>
                <a:close/>
              </a:path>
            </a:pathLst>
          </a:custGeom>
          <a:solidFill>
            <a:srgbClr val="507B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55612" y="2412398"/>
            <a:ext cx="1145356" cy="20034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52472" y="4226052"/>
            <a:ext cx="165354" cy="160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8860" y="4282440"/>
            <a:ext cx="53340" cy="50800"/>
          </a:xfrm>
          <a:custGeom>
            <a:avLst/>
            <a:gdLst/>
            <a:ahLst/>
            <a:cxnLst/>
            <a:rect l="l" t="t" r="r" b="b"/>
            <a:pathLst>
              <a:path w="53339" h="50800">
                <a:moveTo>
                  <a:pt x="49529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6482"/>
                </a:lnTo>
                <a:lnTo>
                  <a:pt x="3809" y="50292"/>
                </a:lnTo>
                <a:lnTo>
                  <a:pt x="49529" y="50292"/>
                </a:lnTo>
                <a:lnTo>
                  <a:pt x="53339" y="46482"/>
                </a:lnTo>
                <a:lnTo>
                  <a:pt x="53339" y="3810"/>
                </a:lnTo>
                <a:lnTo>
                  <a:pt x="49529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8860" y="4282440"/>
            <a:ext cx="53340" cy="50800"/>
          </a:xfrm>
          <a:custGeom>
            <a:avLst/>
            <a:gdLst/>
            <a:ahLst/>
            <a:cxnLst/>
            <a:rect l="l" t="t" r="r" b="b"/>
            <a:pathLst>
              <a:path w="53339" h="50800">
                <a:moveTo>
                  <a:pt x="0" y="8382"/>
                </a:moveTo>
                <a:lnTo>
                  <a:pt x="0" y="3810"/>
                </a:lnTo>
                <a:lnTo>
                  <a:pt x="3809" y="0"/>
                </a:lnTo>
                <a:lnTo>
                  <a:pt x="8381" y="0"/>
                </a:lnTo>
                <a:lnTo>
                  <a:pt x="44957" y="0"/>
                </a:lnTo>
                <a:lnTo>
                  <a:pt x="49529" y="0"/>
                </a:lnTo>
                <a:lnTo>
                  <a:pt x="53339" y="3810"/>
                </a:lnTo>
                <a:lnTo>
                  <a:pt x="53339" y="8382"/>
                </a:lnTo>
                <a:lnTo>
                  <a:pt x="53339" y="41910"/>
                </a:lnTo>
                <a:lnTo>
                  <a:pt x="53339" y="46482"/>
                </a:lnTo>
                <a:lnTo>
                  <a:pt x="49529" y="50292"/>
                </a:lnTo>
                <a:lnTo>
                  <a:pt x="44957" y="50292"/>
                </a:lnTo>
                <a:lnTo>
                  <a:pt x="8381" y="50292"/>
                </a:lnTo>
                <a:lnTo>
                  <a:pt x="3809" y="50292"/>
                </a:lnTo>
                <a:lnTo>
                  <a:pt x="0" y="46482"/>
                </a:lnTo>
                <a:lnTo>
                  <a:pt x="0" y="41910"/>
                </a:lnTo>
                <a:lnTo>
                  <a:pt x="0" y="8382"/>
                </a:lnTo>
                <a:close/>
              </a:path>
            </a:pathLst>
          </a:custGeom>
          <a:ln w="6350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40992" y="2624327"/>
            <a:ext cx="975360" cy="1582420"/>
          </a:xfrm>
          <a:custGeom>
            <a:avLst/>
            <a:gdLst/>
            <a:ahLst/>
            <a:cxnLst/>
            <a:rect l="l" t="t" r="r" b="b"/>
            <a:pathLst>
              <a:path w="975360" h="1582420">
                <a:moveTo>
                  <a:pt x="0" y="1581912"/>
                </a:moveTo>
                <a:lnTo>
                  <a:pt x="975359" y="1581912"/>
                </a:lnTo>
                <a:lnTo>
                  <a:pt x="975359" y="0"/>
                </a:lnTo>
                <a:lnTo>
                  <a:pt x="0" y="0"/>
                </a:lnTo>
                <a:lnTo>
                  <a:pt x="0" y="158191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95880" y="2990290"/>
            <a:ext cx="881380" cy="862965"/>
          </a:xfrm>
          <a:custGeom>
            <a:avLst/>
            <a:gdLst/>
            <a:ahLst/>
            <a:cxnLst/>
            <a:rect l="l" t="t" r="r" b="b"/>
            <a:pathLst>
              <a:path w="881380" h="862964">
                <a:moveTo>
                  <a:pt x="209816" y="0"/>
                </a:moveTo>
                <a:lnTo>
                  <a:pt x="155026" y="6853"/>
                </a:lnTo>
                <a:lnTo>
                  <a:pt x="104479" y="29299"/>
                </a:lnTo>
                <a:lnTo>
                  <a:pt x="60939" y="66206"/>
                </a:lnTo>
                <a:lnTo>
                  <a:pt x="37170" y="98286"/>
                </a:lnTo>
                <a:lnTo>
                  <a:pt x="18563" y="135954"/>
                </a:lnTo>
                <a:lnTo>
                  <a:pt x="5936" y="178876"/>
                </a:lnTo>
                <a:lnTo>
                  <a:pt x="108" y="226717"/>
                </a:lnTo>
                <a:lnTo>
                  <a:pt x="0" y="252376"/>
                </a:lnTo>
                <a:lnTo>
                  <a:pt x="1898" y="279140"/>
                </a:lnTo>
                <a:lnTo>
                  <a:pt x="12125" y="335810"/>
                </a:lnTo>
                <a:lnTo>
                  <a:pt x="31608" y="396393"/>
                </a:lnTo>
                <a:lnTo>
                  <a:pt x="61166" y="460553"/>
                </a:lnTo>
                <a:lnTo>
                  <a:pt x="79979" y="493869"/>
                </a:lnTo>
                <a:lnTo>
                  <a:pt x="101617" y="527954"/>
                </a:lnTo>
                <a:lnTo>
                  <a:pt x="126184" y="562765"/>
                </a:lnTo>
                <a:lnTo>
                  <a:pt x="153781" y="598261"/>
                </a:lnTo>
                <a:lnTo>
                  <a:pt x="184511" y="634400"/>
                </a:lnTo>
                <a:lnTo>
                  <a:pt x="218476" y="671139"/>
                </a:lnTo>
                <a:lnTo>
                  <a:pt x="255778" y="708437"/>
                </a:lnTo>
                <a:lnTo>
                  <a:pt x="296521" y="746253"/>
                </a:lnTo>
                <a:lnTo>
                  <a:pt x="340805" y="784543"/>
                </a:lnTo>
                <a:lnTo>
                  <a:pt x="388735" y="823267"/>
                </a:lnTo>
                <a:lnTo>
                  <a:pt x="440411" y="862381"/>
                </a:lnTo>
                <a:lnTo>
                  <a:pt x="492080" y="823267"/>
                </a:lnTo>
                <a:lnTo>
                  <a:pt x="540002" y="784543"/>
                </a:lnTo>
                <a:lnTo>
                  <a:pt x="584281" y="746253"/>
                </a:lnTo>
                <a:lnTo>
                  <a:pt x="625018" y="708437"/>
                </a:lnTo>
                <a:lnTo>
                  <a:pt x="662315" y="671139"/>
                </a:lnTo>
                <a:lnTo>
                  <a:pt x="696276" y="634400"/>
                </a:lnTo>
                <a:lnTo>
                  <a:pt x="727001" y="598261"/>
                </a:lnTo>
                <a:lnTo>
                  <a:pt x="754595" y="562765"/>
                </a:lnTo>
                <a:lnTo>
                  <a:pt x="779158" y="527954"/>
                </a:lnTo>
                <a:lnTo>
                  <a:pt x="800794" y="493869"/>
                </a:lnTo>
                <a:lnTo>
                  <a:pt x="819605" y="460553"/>
                </a:lnTo>
                <a:lnTo>
                  <a:pt x="849159" y="396393"/>
                </a:lnTo>
                <a:lnTo>
                  <a:pt x="868640" y="335810"/>
                </a:lnTo>
                <a:lnTo>
                  <a:pt x="878867" y="279140"/>
                </a:lnTo>
                <a:lnTo>
                  <a:pt x="880766" y="252376"/>
                </a:lnTo>
                <a:lnTo>
                  <a:pt x="880658" y="226717"/>
                </a:lnTo>
                <a:lnTo>
                  <a:pt x="879076" y="207442"/>
                </a:lnTo>
                <a:lnTo>
                  <a:pt x="440411" y="207442"/>
                </a:lnTo>
                <a:lnTo>
                  <a:pt x="428859" y="178094"/>
                </a:lnTo>
                <a:lnTo>
                  <a:pt x="402359" y="126565"/>
                </a:lnTo>
                <a:lnTo>
                  <a:pt x="372013" y="84314"/>
                </a:lnTo>
                <a:lnTo>
                  <a:pt x="338639" y="51004"/>
                </a:lnTo>
                <a:lnTo>
                  <a:pt x="303058" y="26302"/>
                </a:lnTo>
                <a:lnTo>
                  <a:pt x="266087" y="9871"/>
                </a:lnTo>
                <a:lnTo>
                  <a:pt x="228545" y="1376"/>
                </a:lnTo>
                <a:lnTo>
                  <a:pt x="209816" y="0"/>
                </a:lnTo>
                <a:close/>
              </a:path>
              <a:path w="881380" h="862964">
                <a:moveTo>
                  <a:pt x="670984" y="0"/>
                </a:moveTo>
                <a:lnTo>
                  <a:pt x="614721" y="9871"/>
                </a:lnTo>
                <a:lnTo>
                  <a:pt x="577754" y="26302"/>
                </a:lnTo>
                <a:lnTo>
                  <a:pt x="542176" y="51004"/>
                </a:lnTo>
                <a:lnTo>
                  <a:pt x="508806" y="84314"/>
                </a:lnTo>
                <a:lnTo>
                  <a:pt x="478462" y="126565"/>
                </a:lnTo>
                <a:lnTo>
                  <a:pt x="451963" y="178094"/>
                </a:lnTo>
                <a:lnTo>
                  <a:pt x="440411" y="207442"/>
                </a:lnTo>
                <a:lnTo>
                  <a:pt x="879076" y="207442"/>
                </a:lnTo>
                <a:lnTo>
                  <a:pt x="869319" y="156780"/>
                </a:lnTo>
                <a:lnTo>
                  <a:pt x="853602" y="116442"/>
                </a:lnTo>
                <a:lnTo>
                  <a:pt x="832316" y="81526"/>
                </a:lnTo>
                <a:lnTo>
                  <a:pt x="806277" y="52367"/>
                </a:lnTo>
                <a:lnTo>
                  <a:pt x="760102" y="20154"/>
                </a:lnTo>
                <a:lnTo>
                  <a:pt x="707841" y="2780"/>
                </a:lnTo>
                <a:lnTo>
                  <a:pt x="670984" y="0"/>
                </a:lnTo>
                <a:close/>
              </a:path>
            </a:pathLst>
          </a:custGeom>
          <a:solidFill>
            <a:srgbClr val="EC24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61616" y="5218175"/>
            <a:ext cx="121920" cy="1640205"/>
          </a:xfrm>
          <a:custGeom>
            <a:avLst/>
            <a:gdLst/>
            <a:ahLst/>
            <a:cxnLst/>
            <a:rect l="l" t="t" r="r" b="b"/>
            <a:pathLst>
              <a:path w="121919" h="1640204">
                <a:moveTo>
                  <a:pt x="121919" y="1639824"/>
                </a:moveTo>
                <a:lnTo>
                  <a:pt x="121919" y="0"/>
                </a:lnTo>
                <a:lnTo>
                  <a:pt x="0" y="0"/>
                </a:lnTo>
                <a:lnTo>
                  <a:pt x="0" y="1639824"/>
                </a:lnTo>
                <a:lnTo>
                  <a:pt x="121919" y="1639824"/>
                </a:lnTo>
                <a:close/>
              </a:path>
            </a:pathLst>
          </a:custGeom>
          <a:solidFill>
            <a:srgbClr val="EC24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29967" y="3076955"/>
            <a:ext cx="584454" cy="582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61972" y="3108960"/>
            <a:ext cx="522731" cy="5212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63752" y="3837432"/>
            <a:ext cx="2527300" cy="1489075"/>
          </a:xfrm>
          <a:custGeom>
            <a:avLst/>
            <a:gdLst/>
            <a:ahLst/>
            <a:cxnLst/>
            <a:rect l="l" t="t" r="r" b="b"/>
            <a:pathLst>
              <a:path w="2527300" h="1489075">
                <a:moveTo>
                  <a:pt x="205092" y="0"/>
                </a:moveTo>
                <a:lnTo>
                  <a:pt x="0" y="0"/>
                </a:lnTo>
                <a:lnTo>
                  <a:pt x="51409" y="106426"/>
                </a:lnTo>
                <a:lnTo>
                  <a:pt x="233298" y="458597"/>
                </a:lnTo>
                <a:lnTo>
                  <a:pt x="312547" y="634746"/>
                </a:lnTo>
                <a:lnTo>
                  <a:pt x="365378" y="758063"/>
                </a:lnTo>
                <a:lnTo>
                  <a:pt x="418210" y="875411"/>
                </a:lnTo>
                <a:lnTo>
                  <a:pt x="476884" y="987044"/>
                </a:lnTo>
                <a:lnTo>
                  <a:pt x="541401" y="1095629"/>
                </a:lnTo>
                <a:lnTo>
                  <a:pt x="620648" y="1189482"/>
                </a:lnTo>
                <a:lnTo>
                  <a:pt x="711580" y="1271778"/>
                </a:lnTo>
                <a:lnTo>
                  <a:pt x="787908" y="1324610"/>
                </a:lnTo>
                <a:lnTo>
                  <a:pt x="878840" y="1383284"/>
                </a:lnTo>
                <a:lnTo>
                  <a:pt x="984504" y="1430274"/>
                </a:lnTo>
                <a:lnTo>
                  <a:pt x="1096010" y="1474216"/>
                </a:lnTo>
                <a:lnTo>
                  <a:pt x="1219199" y="1488948"/>
                </a:lnTo>
                <a:lnTo>
                  <a:pt x="1348359" y="1483106"/>
                </a:lnTo>
                <a:lnTo>
                  <a:pt x="1497965" y="1447800"/>
                </a:lnTo>
                <a:lnTo>
                  <a:pt x="1630045" y="1389126"/>
                </a:lnTo>
                <a:lnTo>
                  <a:pt x="1747392" y="1318641"/>
                </a:lnTo>
                <a:lnTo>
                  <a:pt x="1251458" y="1318641"/>
                </a:lnTo>
                <a:lnTo>
                  <a:pt x="1154684" y="1301115"/>
                </a:lnTo>
                <a:lnTo>
                  <a:pt x="1063752" y="1271778"/>
                </a:lnTo>
                <a:lnTo>
                  <a:pt x="984504" y="1233551"/>
                </a:lnTo>
                <a:lnTo>
                  <a:pt x="911097" y="1183640"/>
                </a:lnTo>
                <a:lnTo>
                  <a:pt x="852423" y="1142619"/>
                </a:lnTo>
                <a:lnTo>
                  <a:pt x="743839" y="1051560"/>
                </a:lnTo>
                <a:lnTo>
                  <a:pt x="658748" y="940054"/>
                </a:lnTo>
                <a:lnTo>
                  <a:pt x="579628" y="822579"/>
                </a:lnTo>
                <a:lnTo>
                  <a:pt x="514984" y="687578"/>
                </a:lnTo>
                <a:lnTo>
                  <a:pt x="450469" y="555498"/>
                </a:lnTo>
                <a:lnTo>
                  <a:pt x="391794" y="411734"/>
                </a:lnTo>
                <a:lnTo>
                  <a:pt x="333120" y="273685"/>
                </a:lnTo>
                <a:lnTo>
                  <a:pt x="253872" y="97663"/>
                </a:lnTo>
                <a:lnTo>
                  <a:pt x="205092" y="0"/>
                </a:lnTo>
                <a:close/>
              </a:path>
              <a:path w="2527300" h="1489075">
                <a:moveTo>
                  <a:pt x="2526792" y="0"/>
                </a:moveTo>
                <a:lnTo>
                  <a:pt x="2332228" y="0"/>
                </a:lnTo>
                <a:lnTo>
                  <a:pt x="2228596" y="223774"/>
                </a:lnTo>
                <a:lnTo>
                  <a:pt x="2175764" y="352933"/>
                </a:lnTo>
                <a:lnTo>
                  <a:pt x="2120011" y="476250"/>
                </a:lnTo>
                <a:lnTo>
                  <a:pt x="2067178" y="596646"/>
                </a:lnTo>
                <a:lnTo>
                  <a:pt x="2008504" y="719836"/>
                </a:lnTo>
                <a:lnTo>
                  <a:pt x="1949830" y="837311"/>
                </a:lnTo>
                <a:lnTo>
                  <a:pt x="1882393" y="945896"/>
                </a:lnTo>
                <a:lnTo>
                  <a:pt x="1800225" y="1045718"/>
                </a:lnTo>
                <a:lnTo>
                  <a:pt x="1709292" y="1130808"/>
                </a:lnTo>
                <a:lnTo>
                  <a:pt x="1609471" y="1207135"/>
                </a:lnTo>
                <a:lnTo>
                  <a:pt x="1492123" y="1265809"/>
                </a:lnTo>
                <a:lnTo>
                  <a:pt x="1357122" y="1306957"/>
                </a:lnTo>
                <a:lnTo>
                  <a:pt x="1251458" y="1318641"/>
                </a:lnTo>
                <a:lnTo>
                  <a:pt x="1747392" y="1318641"/>
                </a:lnTo>
                <a:lnTo>
                  <a:pt x="1850136" y="1239393"/>
                </a:lnTo>
                <a:lnTo>
                  <a:pt x="1941067" y="1142619"/>
                </a:lnTo>
                <a:lnTo>
                  <a:pt x="2020315" y="1036955"/>
                </a:lnTo>
                <a:lnTo>
                  <a:pt x="2093595" y="922401"/>
                </a:lnTo>
                <a:lnTo>
                  <a:pt x="2158238" y="805053"/>
                </a:lnTo>
                <a:lnTo>
                  <a:pt x="2216912" y="678815"/>
                </a:lnTo>
                <a:lnTo>
                  <a:pt x="2275586" y="549656"/>
                </a:lnTo>
                <a:lnTo>
                  <a:pt x="2334260" y="417576"/>
                </a:lnTo>
                <a:lnTo>
                  <a:pt x="2387092" y="282575"/>
                </a:lnTo>
                <a:lnTo>
                  <a:pt x="2451608" y="150495"/>
                </a:lnTo>
                <a:lnTo>
                  <a:pt x="2526792" y="0"/>
                </a:lnTo>
                <a:close/>
              </a:path>
            </a:pathLst>
          </a:custGeom>
          <a:solidFill>
            <a:srgbClr val="EC24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42772" y="1863851"/>
            <a:ext cx="2959735" cy="1981200"/>
          </a:xfrm>
          <a:custGeom>
            <a:avLst/>
            <a:gdLst/>
            <a:ahLst/>
            <a:cxnLst/>
            <a:rect l="l" t="t" r="r" b="b"/>
            <a:pathLst>
              <a:path w="2959735" h="1981200">
                <a:moveTo>
                  <a:pt x="2443252" y="227964"/>
                </a:moveTo>
                <a:lnTo>
                  <a:pt x="2018791" y="227964"/>
                </a:lnTo>
                <a:lnTo>
                  <a:pt x="2071497" y="233807"/>
                </a:lnTo>
                <a:lnTo>
                  <a:pt x="2211704" y="274827"/>
                </a:lnTo>
                <a:lnTo>
                  <a:pt x="2343150" y="350774"/>
                </a:lnTo>
                <a:lnTo>
                  <a:pt x="2459990" y="441451"/>
                </a:lnTo>
                <a:lnTo>
                  <a:pt x="2556382" y="546608"/>
                </a:lnTo>
                <a:lnTo>
                  <a:pt x="2635250" y="651890"/>
                </a:lnTo>
                <a:lnTo>
                  <a:pt x="2682113" y="742442"/>
                </a:lnTo>
                <a:lnTo>
                  <a:pt x="2720086" y="859409"/>
                </a:lnTo>
                <a:lnTo>
                  <a:pt x="2752216" y="988060"/>
                </a:lnTo>
                <a:lnTo>
                  <a:pt x="2772664" y="1119632"/>
                </a:lnTo>
                <a:lnTo>
                  <a:pt x="2778505" y="1262761"/>
                </a:lnTo>
                <a:lnTo>
                  <a:pt x="2772664" y="1403096"/>
                </a:lnTo>
                <a:lnTo>
                  <a:pt x="2752216" y="1528826"/>
                </a:lnTo>
                <a:lnTo>
                  <a:pt x="2542793" y="1981200"/>
                </a:lnTo>
                <a:lnTo>
                  <a:pt x="2736468" y="1981200"/>
                </a:lnTo>
                <a:lnTo>
                  <a:pt x="2790190" y="1873758"/>
                </a:lnTo>
                <a:lnTo>
                  <a:pt x="2848610" y="1736344"/>
                </a:lnTo>
                <a:lnTo>
                  <a:pt x="2901188" y="1593088"/>
                </a:lnTo>
                <a:lnTo>
                  <a:pt x="2939161" y="1435353"/>
                </a:lnTo>
                <a:lnTo>
                  <a:pt x="2959607" y="1248156"/>
                </a:lnTo>
                <a:lnTo>
                  <a:pt x="2953766" y="1066927"/>
                </a:lnTo>
                <a:lnTo>
                  <a:pt x="2921635" y="903224"/>
                </a:lnTo>
                <a:lnTo>
                  <a:pt x="2869056" y="748284"/>
                </a:lnTo>
                <a:lnTo>
                  <a:pt x="2798953" y="605155"/>
                </a:lnTo>
                <a:lnTo>
                  <a:pt x="2714243" y="476503"/>
                </a:lnTo>
                <a:lnTo>
                  <a:pt x="2620644" y="365378"/>
                </a:lnTo>
                <a:lnTo>
                  <a:pt x="2512567" y="274827"/>
                </a:lnTo>
                <a:lnTo>
                  <a:pt x="2443252" y="227964"/>
                </a:lnTo>
                <a:close/>
              </a:path>
              <a:path w="2959735" h="1981200">
                <a:moveTo>
                  <a:pt x="1954529" y="8762"/>
                </a:moveTo>
                <a:lnTo>
                  <a:pt x="1863978" y="8762"/>
                </a:lnTo>
                <a:lnTo>
                  <a:pt x="1820388" y="17252"/>
                </a:lnTo>
                <a:lnTo>
                  <a:pt x="1794525" y="31051"/>
                </a:lnTo>
                <a:lnTo>
                  <a:pt x="1780022" y="51232"/>
                </a:lnTo>
                <a:lnTo>
                  <a:pt x="1770507" y="78867"/>
                </a:lnTo>
                <a:lnTo>
                  <a:pt x="1758823" y="131572"/>
                </a:lnTo>
                <a:lnTo>
                  <a:pt x="1764664" y="184150"/>
                </a:lnTo>
                <a:lnTo>
                  <a:pt x="1779270" y="233807"/>
                </a:lnTo>
                <a:lnTo>
                  <a:pt x="1805559" y="266064"/>
                </a:lnTo>
                <a:lnTo>
                  <a:pt x="1863978" y="268986"/>
                </a:lnTo>
                <a:lnTo>
                  <a:pt x="1919477" y="254381"/>
                </a:lnTo>
                <a:lnTo>
                  <a:pt x="1972055" y="242570"/>
                </a:lnTo>
                <a:lnTo>
                  <a:pt x="2018791" y="227964"/>
                </a:lnTo>
                <a:lnTo>
                  <a:pt x="2443252" y="227964"/>
                </a:lnTo>
                <a:lnTo>
                  <a:pt x="2395728" y="195834"/>
                </a:lnTo>
                <a:lnTo>
                  <a:pt x="2284729" y="137413"/>
                </a:lnTo>
                <a:lnTo>
                  <a:pt x="2211704" y="105283"/>
                </a:lnTo>
                <a:lnTo>
                  <a:pt x="2129916" y="67183"/>
                </a:lnTo>
                <a:lnTo>
                  <a:pt x="2039239" y="32131"/>
                </a:lnTo>
                <a:lnTo>
                  <a:pt x="1954529" y="8762"/>
                </a:lnTo>
                <a:close/>
              </a:path>
              <a:path w="2959735" h="1981200">
                <a:moveTo>
                  <a:pt x="1095629" y="0"/>
                </a:moveTo>
                <a:lnTo>
                  <a:pt x="1010920" y="32131"/>
                </a:lnTo>
                <a:lnTo>
                  <a:pt x="920369" y="52577"/>
                </a:lnTo>
                <a:lnTo>
                  <a:pt x="823848" y="67183"/>
                </a:lnTo>
                <a:lnTo>
                  <a:pt x="727456" y="90677"/>
                </a:lnTo>
                <a:lnTo>
                  <a:pt x="636905" y="116967"/>
                </a:lnTo>
                <a:lnTo>
                  <a:pt x="499618" y="178308"/>
                </a:lnTo>
                <a:lnTo>
                  <a:pt x="376885" y="268986"/>
                </a:lnTo>
                <a:lnTo>
                  <a:pt x="265874" y="377063"/>
                </a:lnTo>
                <a:lnTo>
                  <a:pt x="175298" y="499872"/>
                </a:lnTo>
                <a:lnTo>
                  <a:pt x="96418" y="631444"/>
                </a:lnTo>
                <a:lnTo>
                  <a:pt x="43827" y="780542"/>
                </a:lnTo>
                <a:lnTo>
                  <a:pt x="17525" y="897382"/>
                </a:lnTo>
                <a:lnTo>
                  <a:pt x="0" y="1020190"/>
                </a:lnTo>
                <a:lnTo>
                  <a:pt x="0" y="1157605"/>
                </a:lnTo>
                <a:lnTo>
                  <a:pt x="11684" y="1289177"/>
                </a:lnTo>
                <a:lnTo>
                  <a:pt x="26301" y="1417701"/>
                </a:lnTo>
                <a:lnTo>
                  <a:pt x="52590" y="1528826"/>
                </a:lnTo>
                <a:lnTo>
                  <a:pt x="111023" y="1727581"/>
                </a:lnTo>
                <a:lnTo>
                  <a:pt x="186982" y="1911731"/>
                </a:lnTo>
                <a:lnTo>
                  <a:pt x="220522" y="1981200"/>
                </a:lnTo>
                <a:lnTo>
                  <a:pt x="424726" y="1981200"/>
                </a:lnTo>
                <a:lnTo>
                  <a:pt x="382739" y="1897126"/>
                </a:lnTo>
                <a:lnTo>
                  <a:pt x="298005" y="1710055"/>
                </a:lnTo>
                <a:lnTo>
                  <a:pt x="227888" y="1520063"/>
                </a:lnTo>
                <a:lnTo>
                  <a:pt x="201587" y="1423543"/>
                </a:lnTo>
                <a:lnTo>
                  <a:pt x="186982" y="1306702"/>
                </a:lnTo>
                <a:lnTo>
                  <a:pt x="175298" y="1183894"/>
                </a:lnTo>
                <a:lnTo>
                  <a:pt x="169456" y="1061085"/>
                </a:lnTo>
                <a:lnTo>
                  <a:pt x="181140" y="944245"/>
                </a:lnTo>
                <a:lnTo>
                  <a:pt x="201587" y="838962"/>
                </a:lnTo>
                <a:lnTo>
                  <a:pt x="260019" y="695706"/>
                </a:lnTo>
                <a:lnTo>
                  <a:pt x="335991" y="567055"/>
                </a:lnTo>
                <a:lnTo>
                  <a:pt x="426554" y="461899"/>
                </a:lnTo>
                <a:lnTo>
                  <a:pt x="537591" y="365378"/>
                </a:lnTo>
                <a:lnTo>
                  <a:pt x="663194" y="292353"/>
                </a:lnTo>
                <a:lnTo>
                  <a:pt x="812165" y="242570"/>
                </a:lnTo>
                <a:lnTo>
                  <a:pt x="882269" y="236727"/>
                </a:lnTo>
                <a:lnTo>
                  <a:pt x="1211463" y="236727"/>
                </a:lnTo>
                <a:lnTo>
                  <a:pt x="1226758" y="220384"/>
                </a:lnTo>
                <a:lnTo>
                  <a:pt x="1242012" y="178435"/>
                </a:lnTo>
                <a:lnTo>
                  <a:pt x="1246145" y="135723"/>
                </a:lnTo>
                <a:lnTo>
                  <a:pt x="1244600" y="99440"/>
                </a:lnTo>
                <a:lnTo>
                  <a:pt x="1227073" y="60805"/>
                </a:lnTo>
                <a:lnTo>
                  <a:pt x="1209548" y="39909"/>
                </a:lnTo>
                <a:lnTo>
                  <a:pt x="1192022" y="26110"/>
                </a:lnTo>
                <a:lnTo>
                  <a:pt x="1174496" y="8762"/>
                </a:lnTo>
                <a:lnTo>
                  <a:pt x="1095629" y="0"/>
                </a:lnTo>
                <a:close/>
              </a:path>
              <a:path w="2959735" h="1981200">
                <a:moveTo>
                  <a:pt x="1211463" y="236727"/>
                </a:moveTo>
                <a:lnTo>
                  <a:pt x="882269" y="236727"/>
                </a:lnTo>
                <a:lnTo>
                  <a:pt x="952500" y="242570"/>
                </a:lnTo>
                <a:lnTo>
                  <a:pt x="1013841" y="260223"/>
                </a:lnTo>
                <a:lnTo>
                  <a:pt x="1078103" y="274827"/>
                </a:lnTo>
                <a:lnTo>
                  <a:pt x="1136523" y="274827"/>
                </a:lnTo>
                <a:lnTo>
                  <a:pt x="1194942" y="254381"/>
                </a:lnTo>
                <a:lnTo>
                  <a:pt x="1211463" y="23672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251830" y="361645"/>
            <a:ext cx="27717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Contents</a:t>
            </a:r>
            <a:endParaRPr b="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75332" y="0"/>
            <a:ext cx="121920" cy="3279775"/>
          </a:xfrm>
          <a:custGeom>
            <a:avLst/>
            <a:gdLst/>
            <a:ahLst/>
            <a:cxnLst/>
            <a:rect l="l" t="t" r="r" b="b"/>
            <a:pathLst>
              <a:path w="121919" h="3279775">
                <a:moveTo>
                  <a:pt x="0" y="3279648"/>
                </a:moveTo>
                <a:lnTo>
                  <a:pt x="121919" y="3279648"/>
                </a:lnTo>
                <a:lnTo>
                  <a:pt x="121919" y="0"/>
                </a:lnTo>
                <a:lnTo>
                  <a:pt x="0" y="0"/>
                </a:lnTo>
                <a:lnTo>
                  <a:pt x="0" y="3279648"/>
                </a:lnTo>
                <a:close/>
              </a:path>
            </a:pathLst>
          </a:custGeom>
          <a:solidFill>
            <a:srgbClr val="EC24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35123" y="3180588"/>
            <a:ext cx="376427" cy="3764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71700" y="3218688"/>
            <a:ext cx="301751" cy="3017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05811" y="3352800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26035" y="0"/>
                </a:moveTo>
                <a:lnTo>
                  <a:pt x="7493" y="0"/>
                </a:lnTo>
                <a:lnTo>
                  <a:pt x="0" y="7492"/>
                </a:lnTo>
                <a:lnTo>
                  <a:pt x="0" y="26035"/>
                </a:lnTo>
                <a:lnTo>
                  <a:pt x="7493" y="33527"/>
                </a:lnTo>
                <a:lnTo>
                  <a:pt x="26035" y="33527"/>
                </a:lnTo>
                <a:lnTo>
                  <a:pt x="33527" y="26035"/>
                </a:lnTo>
                <a:lnTo>
                  <a:pt x="33527" y="7492"/>
                </a:lnTo>
                <a:lnTo>
                  <a:pt x="2603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038600" y="1384300"/>
            <a:ext cx="7056120" cy="40900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R="1987550" algn="l">
              <a:lnSpc>
                <a:spcPct val="100000"/>
              </a:lnSpc>
              <a:spcBef>
                <a:spcPts val="1095"/>
              </a:spcBef>
              <a:tabLst>
                <a:tab pos="708660" algn="l"/>
              </a:tabLst>
            </a:pPr>
            <a:r>
              <a:rPr lang="en-IN" sz="2400" b="1" spc="-5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         </a:t>
            </a:r>
            <a:r>
              <a:rPr sz="2400" b="1" spc="-5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01</a:t>
            </a:r>
            <a:r>
              <a:rPr lang="en-IN" sz="2400" b="1" spc="-5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  </a:t>
            </a:r>
            <a:r>
              <a:rPr sz="2400" b="1" spc="-10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ABSTRACT</a:t>
            </a:r>
            <a:endParaRPr sz="2400" b="1" spc="-10" dirty="0" smtClean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R="1987550" algn="l">
              <a:lnSpc>
                <a:spcPct val="100000"/>
              </a:lnSpc>
              <a:spcBef>
                <a:spcPts val="1095"/>
              </a:spcBef>
              <a:tabLst>
                <a:tab pos="708660" algn="l"/>
              </a:tabLst>
            </a:pPr>
            <a:r>
              <a:rPr sz="2400" b="1" spc="-10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IN" sz="2400" b="1" spc="-10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          </a:t>
            </a:r>
            <a:r>
              <a:rPr sz="2400" b="1" spc="-5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02</a:t>
            </a:r>
            <a:r>
              <a:rPr lang="en-IN" sz="2400" b="1" spc="-5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2400" b="1" spc="-5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INTRODUCTION</a:t>
            </a:r>
            <a:endParaRPr sz="2400" b="1" spc="-5" dirty="0" smtClean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R="1987550" algn="l">
              <a:lnSpc>
                <a:spcPct val="100000"/>
              </a:lnSpc>
              <a:spcBef>
                <a:spcPts val="1095"/>
              </a:spcBef>
              <a:tabLst>
                <a:tab pos="708660" algn="l"/>
              </a:tabLst>
            </a:pPr>
            <a:r>
              <a:rPr sz="2400" b="1" spc="-5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IN" sz="2400" b="1" spc="-5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           </a:t>
            </a:r>
            <a:r>
              <a:rPr sz="2400" b="1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03</a:t>
            </a:r>
            <a:r>
              <a:rPr lang="en-IN" sz="2400" b="1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2400" b="1" spc="-5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FEASIBILITY</a:t>
            </a:r>
            <a:r>
              <a:rPr sz="2400" b="1" spc="-65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STUDY</a:t>
            </a:r>
            <a:endParaRPr sz="2400" b="1" spc="-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R="1987550" algn="l">
              <a:lnSpc>
                <a:spcPct val="100000"/>
              </a:lnSpc>
              <a:spcBef>
                <a:spcPts val="1095"/>
              </a:spcBef>
              <a:tabLst>
                <a:tab pos="70866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IN" sz="2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             </a:t>
            </a:r>
            <a:r>
              <a:rPr sz="2400" b="1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04</a:t>
            </a:r>
            <a:r>
              <a:rPr lang="en-IN" sz="2400" b="1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2400" b="1" spc="-5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OBJECTIVES</a:t>
            </a:r>
            <a:endParaRPr sz="2400" b="1" spc="-5" dirty="0" smtClean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R="1987550" algn="l">
              <a:lnSpc>
                <a:spcPct val="100000"/>
              </a:lnSpc>
              <a:spcBef>
                <a:spcPts val="1095"/>
              </a:spcBef>
              <a:tabLst>
                <a:tab pos="708660" algn="l"/>
              </a:tabLst>
            </a:pPr>
            <a:r>
              <a:rPr sz="2400" b="1" spc="-5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IN" sz="2400" b="1" spc="-5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              </a:t>
            </a:r>
            <a:r>
              <a:rPr lang="en-IN" sz="2400" b="1" spc="-7" baseline="4000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IN" sz="3600" b="1" spc="-7" baseline="4000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05  </a:t>
            </a:r>
            <a:r>
              <a:rPr lang="en-IN" sz="2400" b="1" spc="-5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PLANNING </a:t>
            </a:r>
            <a:r>
              <a:rPr lang="en-IN" sz="2400" b="1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lang="en-IN" sz="2400" b="1" spc="-50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IN" sz="2400" b="1" spc="-5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WORK</a:t>
            </a:r>
            <a:endParaRPr lang="en-IN" sz="2400" b="1" spc="-5" dirty="0" smtClean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R="1987550" algn="l">
              <a:lnSpc>
                <a:spcPct val="100000"/>
              </a:lnSpc>
              <a:spcBef>
                <a:spcPts val="1095"/>
              </a:spcBef>
              <a:tabLst>
                <a:tab pos="708660" algn="l"/>
              </a:tabLst>
            </a:pPr>
            <a:r>
              <a:rPr lang="en-IN" sz="2400" b="1" spc="-5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                  </a:t>
            </a:r>
            <a:r>
              <a:rPr lang="en-IN" sz="2400" b="1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06  </a:t>
            </a:r>
            <a:r>
              <a:rPr sz="2400" b="1" spc="-5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TECHNOLOGY</a:t>
            </a:r>
            <a:endParaRPr sz="2400" b="1" spc="-5" dirty="0" smtClean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R="1987550" algn="l">
              <a:lnSpc>
                <a:spcPct val="100000"/>
              </a:lnSpc>
              <a:spcBef>
                <a:spcPts val="1095"/>
              </a:spcBef>
              <a:tabLst>
                <a:tab pos="708660" algn="l"/>
              </a:tabLst>
            </a:pPr>
            <a:r>
              <a:rPr sz="2400" b="1" spc="-5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IN" sz="2400" b="1" spc="-5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                   07  USE CASE &amp; DFD </a:t>
            </a:r>
            <a:endParaRPr lang="en-IN" sz="2400" b="1" spc="-5" dirty="0" smtClean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R="1987550" algn="l">
              <a:lnSpc>
                <a:spcPct val="100000"/>
              </a:lnSpc>
              <a:spcBef>
                <a:spcPts val="1095"/>
              </a:spcBef>
              <a:tabLst>
                <a:tab pos="708660" algn="l"/>
              </a:tabLst>
            </a:pPr>
            <a:r>
              <a:rPr lang="en-IN" sz="2400" b="1" spc="-5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                      08  </a:t>
            </a:r>
            <a:r>
              <a:rPr sz="2400" b="1" spc="-5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REFERENCES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469" y="682878"/>
            <a:ext cx="2341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47775"/>
                </a:solidFill>
              </a:rPr>
              <a:t>Problem</a:t>
            </a:r>
            <a:r>
              <a:rPr sz="2000" spc="-85" dirty="0">
                <a:solidFill>
                  <a:srgbClr val="F47775"/>
                </a:solidFill>
              </a:rPr>
              <a:t> </a:t>
            </a:r>
            <a:r>
              <a:rPr sz="2000" dirty="0">
                <a:solidFill>
                  <a:srgbClr val="F47775"/>
                </a:solidFill>
              </a:rPr>
              <a:t>Statement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4175759" y="1763267"/>
            <a:ext cx="3500628" cy="20238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64135" indent="-17272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185420" algn="l"/>
              </a:tabLst>
            </a:pPr>
            <a:r>
              <a:rPr spc="-5" dirty="0"/>
              <a:t>Keeping the current scenario in  mind, </a:t>
            </a:r>
            <a:r>
              <a:rPr spc="15" dirty="0"/>
              <a:t>we </a:t>
            </a:r>
            <a:r>
              <a:rPr spc="-5" dirty="0"/>
              <a:t>are still feeling </a:t>
            </a:r>
            <a:r>
              <a:rPr spc="-10" dirty="0"/>
              <a:t>the  </a:t>
            </a:r>
            <a:r>
              <a:rPr spc="5" dirty="0"/>
              <a:t>wrath </a:t>
            </a:r>
            <a:r>
              <a:rPr spc="-5" dirty="0"/>
              <a:t>of COVID-19 and it has  created a situation </a:t>
            </a:r>
            <a:r>
              <a:rPr spc="5" dirty="0"/>
              <a:t>where  </a:t>
            </a:r>
            <a:r>
              <a:rPr spc="-5" dirty="0"/>
              <a:t>people are scared just to go </a:t>
            </a:r>
            <a:r>
              <a:rPr spc="-10" dirty="0"/>
              <a:t>out  </a:t>
            </a:r>
            <a:r>
              <a:rPr spc="-5" dirty="0"/>
              <a:t>and consult doctors </a:t>
            </a:r>
            <a:r>
              <a:rPr spc="-15" dirty="0"/>
              <a:t>even </a:t>
            </a:r>
            <a:r>
              <a:rPr spc="5" dirty="0"/>
              <a:t>when  </a:t>
            </a:r>
            <a:r>
              <a:rPr spc="-5" dirty="0"/>
              <a:t>their health are</a:t>
            </a:r>
            <a:r>
              <a:rPr spc="45" dirty="0"/>
              <a:t> </a:t>
            </a:r>
            <a:r>
              <a:rPr spc="-5" dirty="0"/>
              <a:t>deteriorating.</a:t>
            </a:r>
            <a:endParaRPr spc="-5" dirty="0"/>
          </a:p>
          <a:p>
            <a:pPr marL="184785" marR="243840" indent="-17272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185420" algn="l"/>
              </a:tabLst>
            </a:pPr>
            <a:r>
              <a:rPr spc="-5" dirty="0"/>
              <a:t>People are </a:t>
            </a:r>
            <a:r>
              <a:rPr spc="-15" dirty="0"/>
              <a:t>even </a:t>
            </a:r>
            <a:r>
              <a:rPr spc="-5" dirty="0"/>
              <a:t>scared to go  </a:t>
            </a:r>
            <a:r>
              <a:rPr spc="-10" dirty="0"/>
              <a:t>out </a:t>
            </a:r>
            <a:r>
              <a:rPr spc="-5" dirty="0"/>
              <a:t>and </a:t>
            </a:r>
            <a:r>
              <a:rPr spc="-10" dirty="0"/>
              <a:t>buy </a:t>
            </a:r>
            <a:r>
              <a:rPr spc="-5" dirty="0"/>
              <a:t>medicines. Some  people are just </a:t>
            </a:r>
            <a:r>
              <a:rPr spc="-10" dirty="0"/>
              <a:t>too </a:t>
            </a:r>
            <a:r>
              <a:rPr spc="-5" dirty="0"/>
              <a:t>busy to go  to a doctor and </a:t>
            </a:r>
            <a:r>
              <a:rPr spc="5" dirty="0"/>
              <a:t>wait </a:t>
            </a:r>
            <a:r>
              <a:rPr spc="-5" dirty="0"/>
              <a:t>in long  queues </a:t>
            </a:r>
            <a:r>
              <a:rPr spc="-10" dirty="0"/>
              <a:t>for </a:t>
            </a:r>
            <a:r>
              <a:rPr spc="-5" dirty="0"/>
              <a:t>an</a:t>
            </a:r>
            <a:r>
              <a:rPr spc="25" dirty="0"/>
              <a:t> </a:t>
            </a:r>
            <a:r>
              <a:rPr spc="-10" dirty="0"/>
              <a:t>appointment.</a:t>
            </a:r>
            <a:endParaRPr spc="-10" dirty="0"/>
          </a:p>
          <a:p>
            <a:pPr marL="184785" marR="5080" indent="-172720">
              <a:lnSpc>
                <a:spcPct val="100000"/>
              </a:lnSpc>
              <a:buFont typeface="Arial" panose="020B0604020202020204"/>
              <a:buChar char="•"/>
              <a:tabLst>
                <a:tab pos="185420" algn="l"/>
              </a:tabLst>
            </a:pPr>
            <a:r>
              <a:rPr spc="-20" dirty="0"/>
              <a:t>And </a:t>
            </a:r>
            <a:r>
              <a:rPr spc="-5" dirty="0"/>
              <a:t>during this pandemic </a:t>
            </a:r>
            <a:r>
              <a:rPr spc="15" dirty="0"/>
              <a:t>we  </a:t>
            </a:r>
            <a:r>
              <a:rPr spc="-5" dirty="0"/>
              <a:t>now knew surely that people are  </a:t>
            </a:r>
            <a:r>
              <a:rPr spc="5" dirty="0"/>
              <a:t>aware </a:t>
            </a:r>
            <a:r>
              <a:rPr spc="-5" dirty="0"/>
              <a:t>o technology and use</a:t>
            </a:r>
            <a:r>
              <a:rPr spc="-25" dirty="0"/>
              <a:t> </a:t>
            </a:r>
            <a:r>
              <a:rPr spc="-5" dirty="0"/>
              <a:t>it.</a:t>
            </a:r>
            <a:endParaRPr spc="-5" dirty="0"/>
          </a:p>
          <a:p>
            <a:pPr marL="184785" marR="102870" indent="-17272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185420" algn="l"/>
              </a:tabLst>
            </a:pPr>
            <a:r>
              <a:rPr spc="-5" dirty="0"/>
              <a:t>They are not a </a:t>
            </a:r>
            <a:r>
              <a:rPr spc="-10" dirty="0"/>
              <a:t>layman anymore  </a:t>
            </a:r>
            <a:r>
              <a:rPr spc="-5" dirty="0"/>
              <a:t>and can adapt to</a:t>
            </a:r>
            <a:r>
              <a:rPr spc="25" dirty="0"/>
              <a:t> </a:t>
            </a:r>
            <a:r>
              <a:rPr spc="-5" dirty="0"/>
              <a:t>change.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7784972" y="764286"/>
            <a:ext cx="3633470" cy="5108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56C3A7"/>
                </a:solidFill>
                <a:latin typeface="Arial" panose="020B0604020202020204"/>
                <a:cs typeface="Arial" panose="020B0604020202020204"/>
              </a:rPr>
              <a:t>Why do </a:t>
            </a:r>
            <a:r>
              <a:rPr sz="2000" b="1" spc="15" dirty="0">
                <a:solidFill>
                  <a:srgbClr val="56C3A7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2000" b="1" dirty="0">
                <a:solidFill>
                  <a:srgbClr val="56C3A7"/>
                </a:solidFill>
                <a:latin typeface="Arial" panose="020B0604020202020204"/>
                <a:cs typeface="Arial" panose="020B0604020202020204"/>
              </a:rPr>
              <a:t>use this</a:t>
            </a:r>
            <a:r>
              <a:rPr sz="2000" b="1" spc="-155" dirty="0">
                <a:solidFill>
                  <a:srgbClr val="56C3A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56C3A7"/>
                </a:solidFill>
                <a:latin typeface="Arial" panose="020B0604020202020204"/>
                <a:cs typeface="Arial" panose="020B0604020202020204"/>
              </a:rPr>
              <a:t>project?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84785" marR="132080" indent="-172720">
              <a:lnSpc>
                <a:spcPct val="100000"/>
              </a:lnSpc>
              <a:spcBef>
                <a:spcPts val="1130"/>
              </a:spcBef>
              <a:buFont typeface="Arial" panose="020B0604020202020204"/>
              <a:buChar char="•"/>
              <a:tabLst>
                <a:tab pos="185420" algn="l"/>
              </a:tabLst>
            </a:pPr>
            <a:r>
              <a:rPr sz="1600" b="1" spc="-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In our project people can book an  appointment </a:t>
            </a:r>
            <a:r>
              <a:rPr sz="1600" b="1" spc="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600" b="1" spc="-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a doctor nearby  him/her or </a:t>
            </a:r>
            <a:r>
              <a:rPr sz="1600" b="1" spc="-1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even </a:t>
            </a:r>
            <a:r>
              <a:rPr sz="1600" b="1" spc="-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at distance and  can </a:t>
            </a:r>
            <a:r>
              <a:rPr sz="1600" b="1" spc="-1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1600" b="1" spc="-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a high-quality </a:t>
            </a:r>
            <a:r>
              <a:rPr sz="1600" b="1" spc="-10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video </a:t>
            </a:r>
            <a:r>
              <a:rPr sz="1600" b="1" spc="-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chat  </a:t>
            </a:r>
            <a:r>
              <a:rPr sz="1600" b="1" spc="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1600" b="1" spc="-2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1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him/her.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84785" indent="-172720">
              <a:lnSpc>
                <a:spcPct val="100000"/>
              </a:lnSpc>
              <a:buFont typeface="Arial" panose="020B0604020202020204"/>
              <a:buChar char="•"/>
              <a:tabLst>
                <a:tab pos="185420" algn="l"/>
              </a:tabLst>
            </a:pPr>
            <a:r>
              <a:rPr sz="1600" b="1" spc="-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This takes care of any</a:t>
            </a:r>
            <a:r>
              <a:rPr sz="1600" b="1" spc="40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10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physical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84785">
              <a:lnSpc>
                <a:spcPct val="100000"/>
              </a:lnSpc>
            </a:pPr>
            <a:r>
              <a:rPr sz="1600" b="1" spc="-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meeting or </a:t>
            </a:r>
            <a:r>
              <a:rPr sz="1600" b="1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waiting </a:t>
            </a:r>
            <a:r>
              <a:rPr sz="1600" b="1" spc="-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in queues at</a:t>
            </a:r>
            <a:r>
              <a:rPr sz="1600" b="1" spc="30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a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84785" marR="508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doctor’s </a:t>
            </a:r>
            <a:r>
              <a:rPr sz="1600" b="1" spc="-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premises </a:t>
            </a:r>
            <a:r>
              <a:rPr sz="1600" b="1" spc="-10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b="1" spc="-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hours, or just  to </a:t>
            </a:r>
            <a:r>
              <a:rPr sz="1600" b="1" spc="-10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travel </a:t>
            </a:r>
            <a:r>
              <a:rPr sz="1600" b="1" spc="-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to his/her</a:t>
            </a:r>
            <a:r>
              <a:rPr sz="1600" b="1" spc="110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premises.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84785" marR="165735" indent="-172720">
              <a:lnSpc>
                <a:spcPct val="100000"/>
              </a:lnSpc>
              <a:buFont typeface="Arial" panose="020B0604020202020204"/>
              <a:buChar char="•"/>
              <a:tabLst>
                <a:tab pos="185420" algn="l"/>
              </a:tabLst>
            </a:pPr>
            <a:r>
              <a:rPr sz="1600" b="1" spc="-1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Also </a:t>
            </a:r>
            <a:r>
              <a:rPr sz="1600" b="1" spc="-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600" b="1" spc="-10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prevent </a:t>
            </a:r>
            <a:r>
              <a:rPr sz="1600" b="1" spc="-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this in </a:t>
            </a:r>
            <a:r>
              <a:rPr sz="1600" b="1" spc="-10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b="1" spc="-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coming  future, </a:t>
            </a:r>
            <a:r>
              <a:rPr sz="1600" b="1" spc="-10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our </a:t>
            </a:r>
            <a:r>
              <a:rPr sz="1600" b="1" spc="-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platform also informs  </a:t>
            </a:r>
            <a:r>
              <a:rPr sz="1600" b="1" spc="-10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b="1" spc="-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user about </a:t>
            </a:r>
            <a:r>
              <a:rPr sz="1600" b="1" spc="-10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b="1" spc="-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ongoing  outbreaks in different areas and  other diseases that may be  spreading at a fast</a:t>
            </a:r>
            <a:r>
              <a:rPr sz="1600" b="1" spc="4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rate.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84785" marR="222885" indent="-172720">
              <a:lnSpc>
                <a:spcPct val="100000"/>
              </a:lnSpc>
              <a:buFont typeface="Arial" panose="020B0604020202020204"/>
              <a:buChar char="•"/>
              <a:tabLst>
                <a:tab pos="185420" algn="l"/>
              </a:tabLst>
            </a:pPr>
            <a:r>
              <a:rPr sz="1600" b="1" spc="-10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Our </a:t>
            </a:r>
            <a:r>
              <a:rPr sz="1600" b="1" spc="-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platform tackle this by  </a:t>
            </a:r>
            <a:r>
              <a:rPr sz="1600" b="1" spc="-10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providing </a:t>
            </a:r>
            <a:r>
              <a:rPr sz="1600" b="1" spc="-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alerts and proper  precautions that </a:t>
            </a:r>
            <a:r>
              <a:rPr sz="1600" b="1" spc="-10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one </a:t>
            </a:r>
            <a:r>
              <a:rPr sz="1600" b="1" spc="-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may take so  that he/she is immune from</a:t>
            </a:r>
            <a:r>
              <a:rPr sz="1600" b="1" spc="80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F47775"/>
                </a:solidFill>
                <a:latin typeface="Arial" panose="020B0604020202020204"/>
                <a:cs typeface="Arial" panose="020B0604020202020204"/>
              </a:rPr>
              <a:t>it.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763" y="678180"/>
            <a:ext cx="5657972" cy="56083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69409" y="537413"/>
            <a:ext cx="31032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404040"/>
                </a:solidFill>
              </a:rPr>
              <a:t>ABSTRACT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869304" y="1343355"/>
            <a:ext cx="5594985" cy="4954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2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Problems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299085" marR="836295" indent="-287020">
              <a:lnSpc>
                <a:spcPts val="1680"/>
              </a:lnSpc>
              <a:spcBef>
                <a:spcPts val="5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Life is becoming too busy to get medical appointments</a:t>
            </a:r>
            <a:r>
              <a:rPr sz="1400" spc="-28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in  person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299085" indent="-287020">
              <a:lnSpc>
                <a:spcPts val="1625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Maintain a proper health</a:t>
            </a:r>
            <a:r>
              <a:rPr sz="1400" spc="-12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care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Unaware </a:t>
            </a:r>
            <a:r>
              <a:rPr sz="140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400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symptoms </a:t>
            </a:r>
            <a:r>
              <a:rPr sz="140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400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preventions </a:t>
            </a:r>
            <a:r>
              <a:rPr sz="140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400" spc="-10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diseases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430530">
              <a:lnSpc>
                <a:spcPts val="1920"/>
              </a:lnSpc>
              <a:spcBef>
                <a:spcPts val="1255"/>
              </a:spcBef>
            </a:pPr>
            <a:r>
              <a:rPr sz="1600" b="1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Main</a:t>
            </a:r>
            <a:r>
              <a:rPr sz="1600" b="1" spc="1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idea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716915" marR="5080" lvl="1" indent="-287020">
              <a:lnSpc>
                <a:spcPts val="1680"/>
              </a:lnSpc>
              <a:spcBef>
                <a:spcPts val="55"/>
              </a:spcBef>
              <a:buChar char="•"/>
              <a:tabLst>
                <a:tab pos="716915" algn="l"/>
                <a:tab pos="717550" algn="l"/>
              </a:tabLst>
            </a:pPr>
            <a:r>
              <a:rPr sz="1400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Provide </a:t>
            </a:r>
            <a:r>
              <a:rPr sz="140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ease and comfort to patients to consult the doctors</a:t>
            </a:r>
            <a:r>
              <a:rPr sz="1400" spc="-28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on  </a:t>
            </a:r>
            <a:r>
              <a:rPr sz="1400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video</a:t>
            </a:r>
            <a:r>
              <a:rPr sz="1400" spc="-1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call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716915" lvl="1" indent="-287020">
              <a:lnSpc>
                <a:spcPts val="1625"/>
              </a:lnSpc>
              <a:buChar char="•"/>
              <a:tabLst>
                <a:tab pos="716915" algn="l"/>
                <a:tab pos="717550" algn="l"/>
              </a:tabLst>
            </a:pPr>
            <a:r>
              <a:rPr sz="140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Book appointment for </a:t>
            </a:r>
            <a:r>
              <a:rPr sz="1400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physical </a:t>
            </a:r>
            <a:r>
              <a:rPr sz="140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meeting if</a:t>
            </a:r>
            <a:r>
              <a:rPr sz="1400" spc="-14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needed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695325">
              <a:lnSpc>
                <a:spcPts val="1920"/>
              </a:lnSpc>
              <a:spcBef>
                <a:spcPts val="1010"/>
              </a:spcBef>
            </a:pPr>
            <a:r>
              <a:rPr sz="1600" b="1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Lifecare</a:t>
            </a:r>
            <a:r>
              <a:rPr sz="1600" b="1" spc="2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contains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982345" lvl="2" indent="-287020">
              <a:lnSpc>
                <a:spcPts val="1680"/>
              </a:lnSpc>
              <a:buChar char="•"/>
              <a:tabLst>
                <a:tab pos="981710" algn="l"/>
                <a:tab pos="981710" algn="l"/>
              </a:tabLst>
            </a:pPr>
            <a:r>
              <a:rPr sz="140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Past health reports of the</a:t>
            </a:r>
            <a:r>
              <a:rPr sz="1400" spc="-13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user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982345" marR="85090" lvl="2" indent="-287020">
              <a:lnSpc>
                <a:spcPct val="100000"/>
              </a:lnSpc>
              <a:buChar char="•"/>
              <a:tabLst>
                <a:tab pos="981710" algn="l"/>
                <a:tab pos="981710" algn="l"/>
              </a:tabLst>
            </a:pPr>
            <a:r>
              <a:rPr sz="140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Alert the user for ongoing diseases that are </a:t>
            </a:r>
            <a:r>
              <a:rPr sz="1400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most active</a:t>
            </a:r>
            <a:r>
              <a:rPr sz="1400" spc="-24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in  the </a:t>
            </a:r>
            <a:r>
              <a:rPr sz="1400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environment </a:t>
            </a:r>
            <a:r>
              <a:rPr sz="140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so user get </a:t>
            </a:r>
            <a:r>
              <a:rPr sz="1400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aware </a:t>
            </a:r>
            <a:r>
              <a:rPr sz="140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400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symptoms </a:t>
            </a:r>
            <a:r>
              <a:rPr sz="140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and  </a:t>
            </a:r>
            <a:r>
              <a:rPr sz="1400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preventions </a:t>
            </a:r>
            <a:r>
              <a:rPr sz="140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of that</a:t>
            </a:r>
            <a:r>
              <a:rPr sz="1400" spc="-7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disease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492760">
              <a:lnSpc>
                <a:spcPts val="1920"/>
              </a:lnSpc>
              <a:spcBef>
                <a:spcPts val="815"/>
              </a:spcBef>
            </a:pPr>
            <a:r>
              <a:rPr sz="1600" b="1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Lifecare</a:t>
            </a:r>
            <a:r>
              <a:rPr sz="1600" b="1" spc="1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suggestions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779145" indent="-287020">
              <a:lnSpc>
                <a:spcPct val="100000"/>
              </a:lnSpc>
              <a:buChar char="•"/>
              <a:tabLst>
                <a:tab pos="779145" algn="l"/>
                <a:tab pos="779780" algn="l"/>
              </a:tabLst>
            </a:pPr>
            <a:r>
              <a:rPr sz="140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List of the doctors that are</a:t>
            </a:r>
            <a:r>
              <a:rPr sz="1400" spc="-15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available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779145" indent="-287020">
              <a:lnSpc>
                <a:spcPct val="100000"/>
              </a:lnSpc>
              <a:buChar char="•"/>
              <a:tabLst>
                <a:tab pos="779145" algn="l"/>
                <a:tab pos="779780" algn="l"/>
              </a:tabLst>
            </a:pPr>
            <a:r>
              <a:rPr sz="140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Routine checkups</a:t>
            </a:r>
            <a:r>
              <a:rPr sz="1400" spc="-8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remainders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68910">
              <a:lnSpc>
                <a:spcPts val="1920"/>
              </a:lnSpc>
              <a:spcBef>
                <a:spcPts val="940"/>
              </a:spcBef>
            </a:pPr>
            <a:r>
              <a:rPr sz="16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Lifecare</a:t>
            </a:r>
            <a:r>
              <a:rPr sz="16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facility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55295" indent="-287020">
              <a:lnSpc>
                <a:spcPts val="1680"/>
              </a:lnSpc>
              <a:buChar char="•"/>
              <a:tabLst>
                <a:tab pos="455295" algn="l"/>
                <a:tab pos="455930" algn="l"/>
              </a:tabLst>
            </a:pPr>
            <a:r>
              <a:rPr sz="1400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Delivers </a:t>
            </a:r>
            <a:r>
              <a:rPr sz="140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medicines at </a:t>
            </a:r>
            <a:r>
              <a:rPr sz="1400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your</a:t>
            </a:r>
            <a:r>
              <a:rPr sz="1400" spc="-6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doorstep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455295" indent="-287020">
              <a:lnSpc>
                <a:spcPct val="100000"/>
              </a:lnSpc>
              <a:buChar char="•"/>
              <a:tabLst>
                <a:tab pos="455295" algn="l"/>
                <a:tab pos="455930" algn="l"/>
              </a:tabLst>
            </a:pPr>
            <a:r>
              <a:rPr sz="140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Ease of</a:t>
            </a:r>
            <a:r>
              <a:rPr sz="1400" spc="-4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appointments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2235" y="0"/>
            <a:ext cx="1030605" cy="1739264"/>
          </a:xfrm>
          <a:custGeom>
            <a:avLst/>
            <a:gdLst/>
            <a:ahLst/>
            <a:cxnLst/>
            <a:rect l="l" t="t" r="r" b="b"/>
            <a:pathLst>
              <a:path w="1030604" h="1739264">
                <a:moveTo>
                  <a:pt x="1030224" y="0"/>
                </a:moveTo>
                <a:lnTo>
                  <a:pt x="0" y="0"/>
                </a:lnTo>
                <a:lnTo>
                  <a:pt x="0" y="1223772"/>
                </a:lnTo>
                <a:lnTo>
                  <a:pt x="515112" y="1738884"/>
                </a:lnTo>
                <a:lnTo>
                  <a:pt x="1030224" y="1223772"/>
                </a:lnTo>
                <a:lnTo>
                  <a:pt x="1030224" y="0"/>
                </a:lnTo>
                <a:close/>
              </a:path>
            </a:pathLst>
          </a:custGeom>
          <a:solidFill>
            <a:srgbClr val="56C3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12848" y="0"/>
            <a:ext cx="1030605" cy="1739264"/>
          </a:xfrm>
          <a:custGeom>
            <a:avLst/>
            <a:gdLst/>
            <a:ahLst/>
            <a:cxnLst/>
            <a:rect l="l" t="t" r="r" b="b"/>
            <a:pathLst>
              <a:path w="1030605" h="1739264">
                <a:moveTo>
                  <a:pt x="1030224" y="0"/>
                </a:moveTo>
                <a:lnTo>
                  <a:pt x="0" y="0"/>
                </a:lnTo>
                <a:lnTo>
                  <a:pt x="0" y="1223772"/>
                </a:lnTo>
                <a:lnTo>
                  <a:pt x="515112" y="1738884"/>
                </a:lnTo>
                <a:lnTo>
                  <a:pt x="1030224" y="1223772"/>
                </a:lnTo>
                <a:lnTo>
                  <a:pt x="1030224" y="0"/>
                </a:lnTo>
                <a:close/>
              </a:path>
            </a:pathLst>
          </a:custGeom>
          <a:solidFill>
            <a:srgbClr val="F477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13460" y="0"/>
            <a:ext cx="1030605" cy="1739264"/>
          </a:xfrm>
          <a:custGeom>
            <a:avLst/>
            <a:gdLst/>
            <a:ahLst/>
            <a:cxnLst/>
            <a:rect l="l" t="t" r="r" b="b"/>
            <a:pathLst>
              <a:path w="1030605" h="1739264">
                <a:moveTo>
                  <a:pt x="1030223" y="0"/>
                </a:moveTo>
                <a:lnTo>
                  <a:pt x="0" y="0"/>
                </a:lnTo>
                <a:lnTo>
                  <a:pt x="0" y="1223772"/>
                </a:lnTo>
                <a:lnTo>
                  <a:pt x="515112" y="1738884"/>
                </a:lnTo>
                <a:lnTo>
                  <a:pt x="1030223" y="1223772"/>
                </a:lnTo>
                <a:lnTo>
                  <a:pt x="1030223" y="0"/>
                </a:lnTo>
                <a:close/>
              </a:path>
            </a:pathLst>
          </a:custGeom>
          <a:solidFill>
            <a:srgbClr val="507B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79548" y="725528"/>
            <a:ext cx="568325" cy="550545"/>
          </a:xfrm>
          <a:custGeom>
            <a:avLst/>
            <a:gdLst/>
            <a:ahLst/>
            <a:cxnLst/>
            <a:rect l="l" t="t" r="r" b="b"/>
            <a:pathLst>
              <a:path w="568325" h="550544">
                <a:moveTo>
                  <a:pt x="80758" y="121273"/>
                </a:moveTo>
                <a:lnTo>
                  <a:pt x="34075" y="125595"/>
                </a:lnTo>
                <a:lnTo>
                  <a:pt x="4119" y="155777"/>
                </a:lnTo>
                <a:lnTo>
                  <a:pt x="0" y="179727"/>
                </a:lnTo>
                <a:lnTo>
                  <a:pt x="0" y="491385"/>
                </a:lnTo>
                <a:lnTo>
                  <a:pt x="15478" y="533930"/>
                </a:lnTo>
                <a:lnTo>
                  <a:pt x="57531" y="549805"/>
                </a:lnTo>
                <a:lnTo>
                  <a:pt x="258878" y="550087"/>
                </a:lnTo>
                <a:lnTo>
                  <a:pt x="309192" y="550087"/>
                </a:lnTo>
                <a:lnTo>
                  <a:pt x="510539" y="549805"/>
                </a:lnTo>
                <a:lnTo>
                  <a:pt x="552211" y="533660"/>
                </a:lnTo>
                <a:lnTo>
                  <a:pt x="568027" y="491385"/>
                </a:lnTo>
                <a:lnTo>
                  <a:pt x="568070" y="445284"/>
                </a:lnTo>
                <a:lnTo>
                  <a:pt x="254253" y="445284"/>
                </a:lnTo>
                <a:lnTo>
                  <a:pt x="254164" y="430574"/>
                </a:lnTo>
                <a:lnTo>
                  <a:pt x="254015" y="416090"/>
                </a:lnTo>
                <a:lnTo>
                  <a:pt x="253986" y="401725"/>
                </a:lnTo>
                <a:lnTo>
                  <a:pt x="254253" y="387372"/>
                </a:lnTo>
                <a:lnTo>
                  <a:pt x="253293" y="377319"/>
                </a:lnTo>
                <a:lnTo>
                  <a:pt x="249618" y="370481"/>
                </a:lnTo>
                <a:lnTo>
                  <a:pt x="242895" y="366691"/>
                </a:lnTo>
                <a:lnTo>
                  <a:pt x="238438" y="366290"/>
                </a:lnTo>
                <a:lnTo>
                  <a:pt x="204644" y="366290"/>
                </a:lnTo>
                <a:lnTo>
                  <a:pt x="175259" y="366036"/>
                </a:lnTo>
                <a:lnTo>
                  <a:pt x="175259" y="306727"/>
                </a:lnTo>
                <a:lnTo>
                  <a:pt x="217229" y="306566"/>
                </a:lnTo>
                <a:lnTo>
                  <a:pt x="231139" y="306346"/>
                </a:lnTo>
                <a:lnTo>
                  <a:pt x="242621" y="305425"/>
                </a:lnTo>
                <a:lnTo>
                  <a:pt x="249554" y="301933"/>
                </a:lnTo>
                <a:lnTo>
                  <a:pt x="252964" y="294773"/>
                </a:lnTo>
                <a:lnTo>
                  <a:pt x="253872" y="282851"/>
                </a:lnTo>
                <a:lnTo>
                  <a:pt x="253872" y="227098"/>
                </a:lnTo>
                <a:lnTo>
                  <a:pt x="568070" y="227098"/>
                </a:lnTo>
                <a:lnTo>
                  <a:pt x="568070" y="181124"/>
                </a:lnTo>
                <a:lnTo>
                  <a:pt x="563826" y="156403"/>
                </a:lnTo>
                <a:lnTo>
                  <a:pt x="551735" y="137658"/>
                </a:lnTo>
                <a:lnTo>
                  <a:pt x="532763" y="125724"/>
                </a:lnTo>
                <a:lnTo>
                  <a:pt x="511556" y="122069"/>
                </a:lnTo>
                <a:lnTo>
                  <a:pt x="425576" y="122069"/>
                </a:lnTo>
                <a:lnTo>
                  <a:pt x="424271" y="121434"/>
                </a:lnTo>
                <a:lnTo>
                  <a:pt x="150749" y="121434"/>
                </a:lnTo>
                <a:lnTo>
                  <a:pt x="80758" y="121273"/>
                </a:lnTo>
                <a:close/>
              </a:path>
              <a:path w="568325" h="550544">
                <a:moveTo>
                  <a:pt x="568070" y="227098"/>
                </a:moveTo>
                <a:lnTo>
                  <a:pt x="313181" y="227098"/>
                </a:lnTo>
                <a:lnTo>
                  <a:pt x="313271" y="241941"/>
                </a:lnTo>
                <a:lnTo>
                  <a:pt x="313420" y="256594"/>
                </a:lnTo>
                <a:lnTo>
                  <a:pt x="313449" y="271103"/>
                </a:lnTo>
                <a:lnTo>
                  <a:pt x="334009" y="306727"/>
                </a:lnTo>
                <a:lnTo>
                  <a:pt x="392810" y="306727"/>
                </a:lnTo>
                <a:lnTo>
                  <a:pt x="392810" y="366036"/>
                </a:lnTo>
                <a:lnTo>
                  <a:pt x="348106" y="366036"/>
                </a:lnTo>
                <a:lnTo>
                  <a:pt x="328062" y="366595"/>
                </a:lnTo>
                <a:lnTo>
                  <a:pt x="317769" y="370513"/>
                </a:lnTo>
                <a:lnTo>
                  <a:pt x="313977" y="381145"/>
                </a:lnTo>
                <a:lnTo>
                  <a:pt x="313439" y="401725"/>
                </a:lnTo>
                <a:lnTo>
                  <a:pt x="313435" y="445284"/>
                </a:lnTo>
                <a:lnTo>
                  <a:pt x="568070" y="445284"/>
                </a:lnTo>
                <a:lnTo>
                  <a:pt x="568070" y="227098"/>
                </a:lnTo>
                <a:close/>
              </a:path>
              <a:path w="568325" h="550544">
                <a:moveTo>
                  <a:pt x="232790" y="365782"/>
                </a:moveTo>
                <a:lnTo>
                  <a:pt x="218819" y="366250"/>
                </a:lnTo>
                <a:lnTo>
                  <a:pt x="204644" y="366290"/>
                </a:lnTo>
                <a:lnTo>
                  <a:pt x="238438" y="366290"/>
                </a:lnTo>
                <a:lnTo>
                  <a:pt x="232790" y="365782"/>
                </a:lnTo>
                <a:close/>
              </a:path>
              <a:path w="568325" h="550544">
                <a:moveTo>
                  <a:pt x="472360" y="121323"/>
                </a:moveTo>
                <a:lnTo>
                  <a:pt x="454598" y="121380"/>
                </a:lnTo>
                <a:lnTo>
                  <a:pt x="436752" y="121688"/>
                </a:lnTo>
                <a:lnTo>
                  <a:pt x="425576" y="122069"/>
                </a:lnTo>
                <a:lnTo>
                  <a:pt x="511556" y="122069"/>
                </a:lnTo>
                <a:lnTo>
                  <a:pt x="507872" y="121434"/>
                </a:lnTo>
                <a:lnTo>
                  <a:pt x="472360" y="121323"/>
                </a:lnTo>
                <a:close/>
              </a:path>
              <a:path w="568325" h="550544">
                <a:moveTo>
                  <a:pt x="291719" y="0"/>
                </a:moveTo>
                <a:lnTo>
                  <a:pt x="245999" y="6372"/>
                </a:lnTo>
                <a:lnTo>
                  <a:pt x="209738" y="23368"/>
                </a:lnTo>
                <a:lnTo>
                  <a:pt x="162506" y="81220"/>
                </a:lnTo>
                <a:lnTo>
                  <a:pt x="150749" y="121434"/>
                </a:lnTo>
                <a:lnTo>
                  <a:pt x="424271" y="121434"/>
                </a:lnTo>
                <a:lnTo>
                  <a:pt x="422183" y="120418"/>
                </a:lnTo>
                <a:lnTo>
                  <a:pt x="179196" y="120418"/>
                </a:lnTo>
                <a:lnTo>
                  <a:pt x="193030" y="80570"/>
                </a:lnTo>
                <a:lnTo>
                  <a:pt x="218519" y="50711"/>
                </a:lnTo>
                <a:lnTo>
                  <a:pt x="253366" y="32496"/>
                </a:lnTo>
                <a:lnTo>
                  <a:pt x="295275" y="27581"/>
                </a:lnTo>
                <a:lnTo>
                  <a:pt x="366772" y="27581"/>
                </a:lnTo>
                <a:lnTo>
                  <a:pt x="334817" y="8764"/>
                </a:lnTo>
                <a:lnTo>
                  <a:pt x="291719" y="0"/>
                </a:lnTo>
                <a:close/>
              </a:path>
              <a:path w="568325" h="550544">
                <a:moveTo>
                  <a:pt x="366772" y="27581"/>
                </a:moveTo>
                <a:lnTo>
                  <a:pt x="295275" y="27581"/>
                </a:lnTo>
                <a:lnTo>
                  <a:pt x="330257" y="36336"/>
                </a:lnTo>
                <a:lnTo>
                  <a:pt x="360441" y="56950"/>
                </a:lnTo>
                <a:lnTo>
                  <a:pt x="382268" y="86088"/>
                </a:lnTo>
                <a:lnTo>
                  <a:pt x="392175" y="120418"/>
                </a:lnTo>
                <a:lnTo>
                  <a:pt x="422183" y="120418"/>
                </a:lnTo>
                <a:lnTo>
                  <a:pt x="420877" y="119783"/>
                </a:lnTo>
                <a:lnTo>
                  <a:pt x="418210" y="107464"/>
                </a:lnTo>
                <a:lnTo>
                  <a:pt x="401081" y="64337"/>
                </a:lnTo>
                <a:lnTo>
                  <a:pt x="372277" y="30823"/>
                </a:lnTo>
                <a:lnTo>
                  <a:pt x="366772" y="275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11911" y="705873"/>
            <a:ext cx="635000" cy="635635"/>
          </a:xfrm>
          <a:custGeom>
            <a:avLst/>
            <a:gdLst/>
            <a:ahLst/>
            <a:cxnLst/>
            <a:rect l="l" t="t" r="r" b="b"/>
            <a:pathLst>
              <a:path w="635000" h="635635">
                <a:moveTo>
                  <a:pt x="44243" y="468780"/>
                </a:moveTo>
                <a:lnTo>
                  <a:pt x="38050" y="470320"/>
                </a:lnTo>
                <a:lnTo>
                  <a:pt x="31845" y="475099"/>
                </a:lnTo>
                <a:lnTo>
                  <a:pt x="26120" y="481216"/>
                </a:lnTo>
                <a:lnTo>
                  <a:pt x="20335" y="487179"/>
                </a:lnTo>
                <a:lnTo>
                  <a:pt x="14432" y="492976"/>
                </a:lnTo>
                <a:lnTo>
                  <a:pt x="8350" y="498594"/>
                </a:lnTo>
                <a:lnTo>
                  <a:pt x="1770" y="506464"/>
                </a:lnTo>
                <a:lnTo>
                  <a:pt x="0" y="513929"/>
                </a:lnTo>
                <a:lnTo>
                  <a:pt x="2563" y="521346"/>
                </a:lnTo>
                <a:lnTo>
                  <a:pt x="8985" y="529074"/>
                </a:lnTo>
                <a:lnTo>
                  <a:pt x="28821" y="548314"/>
                </a:lnTo>
                <a:lnTo>
                  <a:pt x="48513" y="567840"/>
                </a:lnTo>
                <a:lnTo>
                  <a:pt x="87471" y="607179"/>
                </a:lnTo>
                <a:lnTo>
                  <a:pt x="109037" y="628667"/>
                </a:lnTo>
                <a:lnTo>
                  <a:pt x="122364" y="635547"/>
                </a:lnTo>
                <a:lnTo>
                  <a:pt x="136120" y="627735"/>
                </a:lnTo>
                <a:lnTo>
                  <a:pt x="158972" y="605147"/>
                </a:lnTo>
                <a:lnTo>
                  <a:pt x="159353" y="604512"/>
                </a:lnTo>
                <a:lnTo>
                  <a:pt x="159988" y="603877"/>
                </a:lnTo>
                <a:lnTo>
                  <a:pt x="164681" y="597146"/>
                </a:lnTo>
                <a:lnTo>
                  <a:pt x="166290" y="590510"/>
                </a:lnTo>
                <a:lnTo>
                  <a:pt x="164685" y="584017"/>
                </a:lnTo>
                <a:lnTo>
                  <a:pt x="159734" y="577715"/>
                </a:lnTo>
                <a:lnTo>
                  <a:pt x="153374" y="572385"/>
                </a:lnTo>
                <a:lnTo>
                  <a:pt x="146954" y="567364"/>
                </a:lnTo>
                <a:lnTo>
                  <a:pt x="140606" y="562534"/>
                </a:lnTo>
                <a:lnTo>
                  <a:pt x="134461" y="557776"/>
                </a:lnTo>
                <a:lnTo>
                  <a:pt x="149455" y="542790"/>
                </a:lnTo>
                <a:lnTo>
                  <a:pt x="191103" y="500499"/>
                </a:lnTo>
                <a:lnTo>
                  <a:pt x="262764" y="500499"/>
                </a:lnTo>
                <a:lnTo>
                  <a:pt x="265055" y="498213"/>
                </a:lnTo>
                <a:lnTo>
                  <a:pt x="77946" y="498213"/>
                </a:lnTo>
                <a:lnTo>
                  <a:pt x="67627" y="486290"/>
                </a:lnTo>
                <a:lnTo>
                  <a:pt x="62158" y="480264"/>
                </a:lnTo>
                <a:lnTo>
                  <a:pt x="56356" y="474464"/>
                </a:lnTo>
                <a:lnTo>
                  <a:pt x="50365" y="470241"/>
                </a:lnTo>
                <a:lnTo>
                  <a:pt x="44243" y="468780"/>
                </a:lnTo>
                <a:close/>
              </a:path>
              <a:path w="635000" h="635635">
                <a:moveTo>
                  <a:pt x="262764" y="500499"/>
                </a:moveTo>
                <a:lnTo>
                  <a:pt x="191103" y="500499"/>
                </a:lnTo>
                <a:lnTo>
                  <a:pt x="195802" y="505833"/>
                </a:lnTo>
                <a:lnTo>
                  <a:pt x="199739" y="511167"/>
                </a:lnTo>
                <a:lnTo>
                  <a:pt x="203676" y="516120"/>
                </a:lnTo>
                <a:lnTo>
                  <a:pt x="216308" y="527633"/>
                </a:lnTo>
                <a:lnTo>
                  <a:pt x="225583" y="531360"/>
                </a:lnTo>
                <a:lnTo>
                  <a:pt x="234858" y="527371"/>
                </a:lnTo>
                <a:lnTo>
                  <a:pt x="247491" y="515739"/>
                </a:lnTo>
                <a:lnTo>
                  <a:pt x="262764" y="500499"/>
                </a:lnTo>
                <a:close/>
              </a:path>
              <a:path w="635000" h="635635">
                <a:moveTo>
                  <a:pt x="622798" y="0"/>
                </a:moveTo>
                <a:lnTo>
                  <a:pt x="616315" y="563"/>
                </a:lnTo>
                <a:lnTo>
                  <a:pt x="610332" y="4365"/>
                </a:lnTo>
                <a:lnTo>
                  <a:pt x="604742" y="9644"/>
                </a:lnTo>
                <a:lnTo>
                  <a:pt x="577341" y="37377"/>
                </a:lnTo>
                <a:lnTo>
                  <a:pt x="563594" y="51095"/>
                </a:lnTo>
                <a:lnTo>
                  <a:pt x="549751" y="64635"/>
                </a:lnTo>
                <a:lnTo>
                  <a:pt x="545814" y="68572"/>
                </a:lnTo>
                <a:lnTo>
                  <a:pt x="540480" y="72636"/>
                </a:lnTo>
                <a:lnTo>
                  <a:pt x="534892" y="73906"/>
                </a:lnTo>
                <a:lnTo>
                  <a:pt x="516012" y="78690"/>
                </a:lnTo>
                <a:lnTo>
                  <a:pt x="459327" y="92067"/>
                </a:lnTo>
                <a:lnTo>
                  <a:pt x="407479" y="109593"/>
                </a:lnTo>
                <a:lnTo>
                  <a:pt x="362299" y="142740"/>
                </a:lnTo>
                <a:lnTo>
                  <a:pt x="327471" y="179018"/>
                </a:lnTo>
                <a:lnTo>
                  <a:pt x="292282" y="214972"/>
                </a:lnTo>
                <a:lnTo>
                  <a:pt x="256811" y="250690"/>
                </a:lnTo>
                <a:lnTo>
                  <a:pt x="221065" y="286333"/>
                </a:lnTo>
                <a:lnTo>
                  <a:pt x="135877" y="370895"/>
                </a:lnTo>
                <a:lnTo>
                  <a:pt x="114014" y="392676"/>
                </a:lnTo>
                <a:lnTo>
                  <a:pt x="106310" y="401671"/>
                </a:lnTo>
                <a:lnTo>
                  <a:pt x="103631" y="409201"/>
                </a:lnTo>
                <a:lnTo>
                  <a:pt x="106048" y="416661"/>
                </a:lnTo>
                <a:lnTo>
                  <a:pt x="113633" y="425442"/>
                </a:lnTo>
                <a:lnTo>
                  <a:pt x="118794" y="429887"/>
                </a:lnTo>
                <a:lnTo>
                  <a:pt x="124158" y="433951"/>
                </a:lnTo>
                <a:lnTo>
                  <a:pt x="129403" y="437729"/>
                </a:lnTo>
                <a:lnTo>
                  <a:pt x="134207" y="441317"/>
                </a:lnTo>
                <a:lnTo>
                  <a:pt x="101439" y="474543"/>
                </a:lnTo>
                <a:lnTo>
                  <a:pt x="77946" y="498213"/>
                </a:lnTo>
                <a:lnTo>
                  <a:pt x="265055" y="498213"/>
                </a:lnTo>
                <a:lnTo>
                  <a:pt x="269637" y="493641"/>
                </a:lnTo>
                <a:lnTo>
                  <a:pt x="223615" y="493641"/>
                </a:lnTo>
                <a:lnTo>
                  <a:pt x="204593" y="474464"/>
                </a:lnTo>
                <a:lnTo>
                  <a:pt x="200378" y="470241"/>
                </a:lnTo>
                <a:lnTo>
                  <a:pt x="165357" y="435348"/>
                </a:lnTo>
                <a:lnTo>
                  <a:pt x="145129" y="415536"/>
                </a:lnTo>
                <a:lnTo>
                  <a:pt x="143478" y="413504"/>
                </a:lnTo>
                <a:lnTo>
                  <a:pt x="141827" y="411218"/>
                </a:lnTo>
                <a:lnTo>
                  <a:pt x="138525" y="407154"/>
                </a:lnTo>
                <a:lnTo>
                  <a:pt x="142462" y="403598"/>
                </a:lnTo>
                <a:lnTo>
                  <a:pt x="147036" y="399359"/>
                </a:lnTo>
                <a:lnTo>
                  <a:pt x="151733" y="394962"/>
                </a:lnTo>
                <a:lnTo>
                  <a:pt x="189728" y="394962"/>
                </a:lnTo>
                <a:lnTo>
                  <a:pt x="183784" y="389516"/>
                </a:lnTo>
                <a:lnTo>
                  <a:pt x="170656" y="377817"/>
                </a:lnTo>
                <a:lnTo>
                  <a:pt x="177466" y="370832"/>
                </a:lnTo>
                <a:lnTo>
                  <a:pt x="189997" y="357814"/>
                </a:lnTo>
                <a:lnTo>
                  <a:pt x="196818" y="350893"/>
                </a:lnTo>
                <a:lnTo>
                  <a:pt x="233642" y="350893"/>
                </a:lnTo>
                <a:lnTo>
                  <a:pt x="213328" y="332097"/>
                </a:lnTo>
                <a:lnTo>
                  <a:pt x="234156" y="313555"/>
                </a:lnTo>
                <a:lnTo>
                  <a:pt x="235553" y="312158"/>
                </a:lnTo>
                <a:lnTo>
                  <a:pt x="237204" y="310888"/>
                </a:lnTo>
                <a:lnTo>
                  <a:pt x="238474" y="309618"/>
                </a:lnTo>
                <a:lnTo>
                  <a:pt x="273468" y="309618"/>
                </a:lnTo>
                <a:lnTo>
                  <a:pt x="254349" y="292727"/>
                </a:lnTo>
                <a:lnTo>
                  <a:pt x="261514" y="286227"/>
                </a:lnTo>
                <a:lnTo>
                  <a:pt x="279241" y="269867"/>
                </a:lnTo>
                <a:lnTo>
                  <a:pt x="280511" y="268216"/>
                </a:lnTo>
                <a:lnTo>
                  <a:pt x="281908" y="266565"/>
                </a:lnTo>
                <a:lnTo>
                  <a:pt x="283178" y="264914"/>
                </a:lnTo>
                <a:lnTo>
                  <a:pt x="317675" y="264914"/>
                </a:lnTo>
                <a:lnTo>
                  <a:pt x="299434" y="248023"/>
                </a:lnTo>
                <a:lnTo>
                  <a:pt x="324199" y="227830"/>
                </a:lnTo>
                <a:lnTo>
                  <a:pt x="364474" y="227830"/>
                </a:lnTo>
                <a:lnTo>
                  <a:pt x="360590" y="224147"/>
                </a:lnTo>
                <a:lnTo>
                  <a:pt x="348204" y="212663"/>
                </a:lnTo>
                <a:lnTo>
                  <a:pt x="341852" y="206621"/>
                </a:lnTo>
                <a:lnTo>
                  <a:pt x="348353" y="200822"/>
                </a:lnTo>
                <a:lnTo>
                  <a:pt x="369284" y="181856"/>
                </a:lnTo>
                <a:lnTo>
                  <a:pt x="406613" y="181856"/>
                </a:lnTo>
                <a:lnTo>
                  <a:pt x="385794" y="161917"/>
                </a:lnTo>
                <a:lnTo>
                  <a:pt x="392144" y="155694"/>
                </a:lnTo>
                <a:lnTo>
                  <a:pt x="402050" y="145026"/>
                </a:lnTo>
                <a:lnTo>
                  <a:pt x="547289" y="145026"/>
                </a:lnTo>
                <a:lnTo>
                  <a:pt x="553196" y="123606"/>
                </a:lnTo>
                <a:lnTo>
                  <a:pt x="562324" y="102100"/>
                </a:lnTo>
                <a:lnTo>
                  <a:pt x="575232" y="82811"/>
                </a:lnTo>
                <a:lnTo>
                  <a:pt x="591010" y="65143"/>
                </a:lnTo>
                <a:lnTo>
                  <a:pt x="608097" y="48236"/>
                </a:lnTo>
                <a:lnTo>
                  <a:pt x="624935" y="31234"/>
                </a:lnTo>
                <a:lnTo>
                  <a:pt x="630370" y="24993"/>
                </a:lnTo>
                <a:lnTo>
                  <a:pt x="634126" y="18549"/>
                </a:lnTo>
                <a:lnTo>
                  <a:pt x="634525" y="11749"/>
                </a:lnTo>
                <a:lnTo>
                  <a:pt x="629888" y="4437"/>
                </a:lnTo>
                <a:lnTo>
                  <a:pt x="622798" y="0"/>
                </a:lnTo>
                <a:close/>
              </a:path>
              <a:path w="635000" h="635635">
                <a:moveTo>
                  <a:pt x="547289" y="145026"/>
                </a:moveTo>
                <a:lnTo>
                  <a:pt x="402050" y="145026"/>
                </a:lnTo>
                <a:lnTo>
                  <a:pt x="485870" y="231767"/>
                </a:lnTo>
                <a:lnTo>
                  <a:pt x="431142" y="286333"/>
                </a:lnTo>
                <a:lnTo>
                  <a:pt x="242753" y="474543"/>
                </a:lnTo>
                <a:lnTo>
                  <a:pt x="223615" y="493641"/>
                </a:lnTo>
                <a:lnTo>
                  <a:pt x="269637" y="493641"/>
                </a:lnTo>
                <a:lnTo>
                  <a:pt x="293049" y="470241"/>
                </a:lnTo>
                <a:lnTo>
                  <a:pt x="367852" y="395343"/>
                </a:lnTo>
                <a:lnTo>
                  <a:pt x="392378" y="370832"/>
                </a:lnTo>
                <a:lnTo>
                  <a:pt x="457243" y="306446"/>
                </a:lnTo>
                <a:lnTo>
                  <a:pt x="492474" y="271899"/>
                </a:lnTo>
                <a:lnTo>
                  <a:pt x="508434" y="254823"/>
                </a:lnTo>
                <a:lnTo>
                  <a:pt x="521477" y="236545"/>
                </a:lnTo>
                <a:lnTo>
                  <a:pt x="531354" y="216481"/>
                </a:lnTo>
                <a:lnTo>
                  <a:pt x="537813" y="194048"/>
                </a:lnTo>
                <a:lnTo>
                  <a:pt x="542107" y="170412"/>
                </a:lnTo>
                <a:lnTo>
                  <a:pt x="546830" y="146692"/>
                </a:lnTo>
                <a:lnTo>
                  <a:pt x="547289" y="145026"/>
                </a:lnTo>
                <a:close/>
              </a:path>
              <a:path w="635000" h="635635">
                <a:moveTo>
                  <a:pt x="189728" y="394962"/>
                </a:moveTo>
                <a:lnTo>
                  <a:pt x="151733" y="394962"/>
                </a:lnTo>
                <a:lnTo>
                  <a:pt x="157956" y="402193"/>
                </a:lnTo>
                <a:lnTo>
                  <a:pt x="163908" y="409201"/>
                </a:lnTo>
                <a:lnTo>
                  <a:pt x="169878" y="415607"/>
                </a:lnTo>
                <a:lnTo>
                  <a:pt x="176244" y="421124"/>
                </a:lnTo>
                <a:lnTo>
                  <a:pt x="181578" y="425061"/>
                </a:lnTo>
                <a:lnTo>
                  <a:pt x="192754" y="427093"/>
                </a:lnTo>
                <a:lnTo>
                  <a:pt x="197453" y="424045"/>
                </a:lnTo>
                <a:lnTo>
                  <a:pt x="201955" y="418939"/>
                </a:lnTo>
                <a:lnTo>
                  <a:pt x="202898" y="413011"/>
                </a:lnTo>
                <a:lnTo>
                  <a:pt x="200864" y="406917"/>
                </a:lnTo>
                <a:lnTo>
                  <a:pt x="196437" y="401312"/>
                </a:lnTo>
                <a:lnTo>
                  <a:pt x="189728" y="394962"/>
                </a:lnTo>
                <a:close/>
              </a:path>
              <a:path w="635000" h="635635">
                <a:moveTo>
                  <a:pt x="233642" y="350893"/>
                </a:moveTo>
                <a:lnTo>
                  <a:pt x="196818" y="350893"/>
                </a:lnTo>
                <a:lnTo>
                  <a:pt x="206390" y="361239"/>
                </a:lnTo>
                <a:lnTo>
                  <a:pt x="234537" y="391279"/>
                </a:lnTo>
                <a:lnTo>
                  <a:pt x="240039" y="396325"/>
                </a:lnTo>
                <a:lnTo>
                  <a:pt x="245983" y="399359"/>
                </a:lnTo>
                <a:lnTo>
                  <a:pt x="252251" y="399359"/>
                </a:lnTo>
                <a:lnTo>
                  <a:pt x="258667" y="395343"/>
                </a:lnTo>
                <a:lnTo>
                  <a:pt x="262647" y="388887"/>
                </a:lnTo>
                <a:lnTo>
                  <a:pt x="262794" y="382563"/>
                </a:lnTo>
                <a:lnTo>
                  <a:pt x="259988" y="376501"/>
                </a:lnTo>
                <a:lnTo>
                  <a:pt x="255111" y="370832"/>
                </a:lnTo>
                <a:lnTo>
                  <a:pt x="245046" y="361422"/>
                </a:lnTo>
                <a:lnTo>
                  <a:pt x="233642" y="350893"/>
                </a:lnTo>
                <a:close/>
              </a:path>
              <a:path w="635000" h="635635">
                <a:moveTo>
                  <a:pt x="273468" y="309618"/>
                </a:moveTo>
                <a:lnTo>
                  <a:pt x="238474" y="309618"/>
                </a:lnTo>
                <a:lnTo>
                  <a:pt x="243744" y="316509"/>
                </a:lnTo>
                <a:lnTo>
                  <a:pt x="248824" y="323508"/>
                </a:lnTo>
                <a:lnTo>
                  <a:pt x="254190" y="330102"/>
                </a:lnTo>
                <a:lnTo>
                  <a:pt x="260318" y="335780"/>
                </a:lnTo>
                <a:lnTo>
                  <a:pt x="265652" y="339717"/>
                </a:lnTo>
                <a:lnTo>
                  <a:pt x="278225" y="341368"/>
                </a:lnTo>
                <a:lnTo>
                  <a:pt x="282924" y="338066"/>
                </a:lnTo>
                <a:lnTo>
                  <a:pt x="286900" y="332999"/>
                </a:lnTo>
                <a:lnTo>
                  <a:pt x="287400" y="327159"/>
                </a:lnTo>
                <a:lnTo>
                  <a:pt x="284995" y="321153"/>
                </a:lnTo>
                <a:lnTo>
                  <a:pt x="280257" y="315587"/>
                </a:lnTo>
                <a:lnTo>
                  <a:pt x="273468" y="309618"/>
                </a:lnTo>
                <a:close/>
              </a:path>
              <a:path w="635000" h="635635">
                <a:moveTo>
                  <a:pt x="317675" y="264914"/>
                </a:moveTo>
                <a:lnTo>
                  <a:pt x="283178" y="264914"/>
                </a:lnTo>
                <a:lnTo>
                  <a:pt x="299608" y="284186"/>
                </a:lnTo>
                <a:lnTo>
                  <a:pt x="307913" y="293774"/>
                </a:lnTo>
                <a:lnTo>
                  <a:pt x="316325" y="303268"/>
                </a:lnTo>
                <a:lnTo>
                  <a:pt x="319627" y="306951"/>
                </a:lnTo>
                <a:lnTo>
                  <a:pt x="323945" y="311904"/>
                </a:lnTo>
                <a:lnTo>
                  <a:pt x="333851" y="312539"/>
                </a:lnTo>
                <a:lnTo>
                  <a:pt x="343122" y="311269"/>
                </a:lnTo>
                <a:lnTo>
                  <a:pt x="344773" y="307586"/>
                </a:lnTo>
                <a:lnTo>
                  <a:pt x="347059" y="302633"/>
                </a:lnTo>
                <a:lnTo>
                  <a:pt x="346170" y="292981"/>
                </a:lnTo>
                <a:lnTo>
                  <a:pt x="342487" y="289044"/>
                </a:lnTo>
                <a:lnTo>
                  <a:pt x="332474" y="278848"/>
                </a:lnTo>
                <a:lnTo>
                  <a:pt x="321913" y="268819"/>
                </a:lnTo>
                <a:lnTo>
                  <a:pt x="317675" y="264914"/>
                </a:lnTo>
                <a:close/>
              </a:path>
              <a:path w="635000" h="635635">
                <a:moveTo>
                  <a:pt x="364474" y="227830"/>
                </a:moveTo>
                <a:lnTo>
                  <a:pt x="324199" y="227830"/>
                </a:lnTo>
                <a:lnTo>
                  <a:pt x="334375" y="238498"/>
                </a:lnTo>
                <a:lnTo>
                  <a:pt x="340040" y="244510"/>
                </a:lnTo>
                <a:lnTo>
                  <a:pt x="345789" y="250690"/>
                </a:lnTo>
                <a:lnTo>
                  <a:pt x="351276" y="255172"/>
                </a:lnTo>
                <a:lnTo>
                  <a:pt x="357108" y="257405"/>
                </a:lnTo>
                <a:lnTo>
                  <a:pt x="363059" y="256851"/>
                </a:lnTo>
                <a:lnTo>
                  <a:pt x="368903" y="252976"/>
                </a:lnTo>
                <a:lnTo>
                  <a:pt x="372957" y="246953"/>
                </a:lnTo>
                <a:lnTo>
                  <a:pt x="373522" y="240990"/>
                </a:lnTo>
                <a:lnTo>
                  <a:pt x="371207" y="235241"/>
                </a:lnTo>
                <a:lnTo>
                  <a:pt x="366617" y="229862"/>
                </a:lnTo>
                <a:lnTo>
                  <a:pt x="364474" y="227830"/>
                </a:lnTo>
                <a:close/>
              </a:path>
              <a:path w="635000" h="635635">
                <a:moveTo>
                  <a:pt x="406613" y="181856"/>
                </a:moveTo>
                <a:lnTo>
                  <a:pt x="369284" y="181856"/>
                </a:lnTo>
                <a:lnTo>
                  <a:pt x="377493" y="190974"/>
                </a:lnTo>
                <a:lnTo>
                  <a:pt x="386191" y="200509"/>
                </a:lnTo>
                <a:lnTo>
                  <a:pt x="404336" y="220210"/>
                </a:lnTo>
                <a:lnTo>
                  <a:pt x="410235" y="225557"/>
                </a:lnTo>
                <a:lnTo>
                  <a:pt x="416480" y="228798"/>
                </a:lnTo>
                <a:lnTo>
                  <a:pt x="423035" y="228728"/>
                </a:lnTo>
                <a:lnTo>
                  <a:pt x="429863" y="224147"/>
                </a:lnTo>
                <a:lnTo>
                  <a:pt x="433867" y="217608"/>
                </a:lnTo>
                <a:lnTo>
                  <a:pt x="433704" y="211367"/>
                </a:lnTo>
                <a:lnTo>
                  <a:pt x="430541" y="205484"/>
                </a:lnTo>
                <a:lnTo>
                  <a:pt x="425545" y="200017"/>
                </a:lnTo>
                <a:lnTo>
                  <a:pt x="406613" y="1818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86611" y="779053"/>
            <a:ext cx="729615" cy="537845"/>
          </a:xfrm>
          <a:custGeom>
            <a:avLst/>
            <a:gdLst/>
            <a:ahLst/>
            <a:cxnLst/>
            <a:rect l="l" t="t" r="r" b="b"/>
            <a:pathLst>
              <a:path w="729614" h="537844">
                <a:moveTo>
                  <a:pt x="277241" y="149443"/>
                </a:moveTo>
                <a:lnTo>
                  <a:pt x="234565" y="205063"/>
                </a:lnTo>
                <a:lnTo>
                  <a:pt x="224393" y="247303"/>
                </a:lnTo>
                <a:lnTo>
                  <a:pt x="221764" y="289573"/>
                </a:lnTo>
                <a:lnTo>
                  <a:pt x="226227" y="331062"/>
                </a:lnTo>
                <a:lnTo>
                  <a:pt x="237322" y="370917"/>
                </a:lnTo>
                <a:lnTo>
                  <a:pt x="254633" y="408443"/>
                </a:lnTo>
                <a:lnTo>
                  <a:pt x="277676" y="442710"/>
                </a:lnTo>
                <a:lnTo>
                  <a:pt x="306012" y="472945"/>
                </a:lnTo>
                <a:lnTo>
                  <a:pt x="339192" y="498334"/>
                </a:lnTo>
                <a:lnTo>
                  <a:pt x="376766" y="518064"/>
                </a:lnTo>
                <a:lnTo>
                  <a:pt x="418284" y="531324"/>
                </a:lnTo>
                <a:lnTo>
                  <a:pt x="463296" y="537301"/>
                </a:lnTo>
                <a:lnTo>
                  <a:pt x="510803" y="535844"/>
                </a:lnTo>
                <a:lnTo>
                  <a:pt x="554773" y="526835"/>
                </a:lnTo>
                <a:lnTo>
                  <a:pt x="595010" y="510361"/>
                </a:lnTo>
                <a:lnTo>
                  <a:pt x="631321" y="486510"/>
                </a:lnTo>
                <a:lnTo>
                  <a:pt x="644591" y="473674"/>
                </a:lnTo>
                <a:lnTo>
                  <a:pt x="469900" y="473674"/>
                </a:lnTo>
                <a:lnTo>
                  <a:pt x="422761" y="465177"/>
                </a:lnTo>
                <a:lnTo>
                  <a:pt x="381469" y="442367"/>
                </a:lnTo>
                <a:lnTo>
                  <a:pt x="348760" y="408120"/>
                </a:lnTo>
                <a:lnTo>
                  <a:pt x="327371" y="365315"/>
                </a:lnTo>
                <a:lnTo>
                  <a:pt x="320040" y="316829"/>
                </a:lnTo>
                <a:lnTo>
                  <a:pt x="328500" y="267310"/>
                </a:lnTo>
                <a:lnTo>
                  <a:pt x="350962" y="224625"/>
                </a:lnTo>
                <a:lnTo>
                  <a:pt x="384880" y="191218"/>
                </a:lnTo>
                <a:lnTo>
                  <a:pt x="427703" y="169533"/>
                </a:lnTo>
                <a:lnTo>
                  <a:pt x="476884" y="162016"/>
                </a:lnTo>
                <a:lnTo>
                  <a:pt x="697559" y="162016"/>
                </a:lnTo>
                <a:lnTo>
                  <a:pt x="694755" y="157593"/>
                </a:lnTo>
                <a:lnTo>
                  <a:pt x="689562" y="153110"/>
                </a:lnTo>
                <a:lnTo>
                  <a:pt x="683059" y="150604"/>
                </a:lnTo>
                <a:lnTo>
                  <a:pt x="678708" y="150189"/>
                </a:lnTo>
                <a:lnTo>
                  <a:pt x="575373" y="150189"/>
                </a:lnTo>
                <a:lnTo>
                  <a:pt x="376459" y="150141"/>
                </a:lnTo>
                <a:lnTo>
                  <a:pt x="277241" y="149443"/>
                </a:lnTo>
                <a:close/>
              </a:path>
              <a:path w="729614" h="537844">
                <a:moveTo>
                  <a:pt x="697559" y="162016"/>
                </a:moveTo>
                <a:lnTo>
                  <a:pt x="476884" y="162016"/>
                </a:lnTo>
                <a:lnTo>
                  <a:pt x="526804" y="170359"/>
                </a:lnTo>
                <a:lnTo>
                  <a:pt x="569548" y="193010"/>
                </a:lnTo>
                <a:lnTo>
                  <a:pt x="602788" y="227542"/>
                </a:lnTo>
                <a:lnTo>
                  <a:pt x="624196" y="271528"/>
                </a:lnTo>
                <a:lnTo>
                  <a:pt x="631444" y="322544"/>
                </a:lnTo>
                <a:lnTo>
                  <a:pt x="622909" y="371289"/>
                </a:lnTo>
                <a:lnTo>
                  <a:pt x="600110" y="413012"/>
                </a:lnTo>
                <a:lnTo>
                  <a:pt x="565424" y="445476"/>
                </a:lnTo>
                <a:lnTo>
                  <a:pt x="521228" y="466442"/>
                </a:lnTo>
                <a:lnTo>
                  <a:pt x="469900" y="473674"/>
                </a:lnTo>
                <a:lnTo>
                  <a:pt x="644591" y="473674"/>
                </a:lnTo>
                <a:lnTo>
                  <a:pt x="691388" y="417032"/>
                </a:lnTo>
                <a:lnTo>
                  <a:pt x="715528" y="367607"/>
                </a:lnTo>
                <a:lnTo>
                  <a:pt x="727989" y="317464"/>
                </a:lnTo>
                <a:lnTo>
                  <a:pt x="729152" y="266723"/>
                </a:lnTo>
                <a:lnTo>
                  <a:pt x="719368" y="215616"/>
                </a:lnTo>
                <a:lnTo>
                  <a:pt x="699007" y="164302"/>
                </a:lnTo>
                <a:lnTo>
                  <a:pt x="697559" y="162016"/>
                </a:lnTo>
                <a:close/>
              </a:path>
              <a:path w="729614" h="537844">
                <a:moveTo>
                  <a:pt x="477266" y="189575"/>
                </a:moveTo>
                <a:lnTo>
                  <a:pt x="426725" y="199499"/>
                </a:lnTo>
                <a:lnTo>
                  <a:pt x="385746" y="226675"/>
                </a:lnTo>
                <a:lnTo>
                  <a:pt x="358268" y="267209"/>
                </a:lnTo>
                <a:lnTo>
                  <a:pt x="348310" y="316829"/>
                </a:lnTo>
                <a:lnTo>
                  <a:pt x="348282" y="317464"/>
                </a:lnTo>
                <a:lnTo>
                  <a:pt x="357884" y="367797"/>
                </a:lnTo>
                <a:lnTo>
                  <a:pt x="384857" y="408634"/>
                </a:lnTo>
                <a:lnTo>
                  <a:pt x="425332" y="435921"/>
                </a:lnTo>
                <a:lnTo>
                  <a:pt x="475488" y="445861"/>
                </a:lnTo>
                <a:lnTo>
                  <a:pt x="525720" y="435836"/>
                </a:lnTo>
                <a:lnTo>
                  <a:pt x="566642" y="408428"/>
                </a:lnTo>
                <a:lnTo>
                  <a:pt x="588870" y="375503"/>
                </a:lnTo>
                <a:lnTo>
                  <a:pt x="475869" y="375503"/>
                </a:lnTo>
                <a:lnTo>
                  <a:pt x="454030" y="371159"/>
                </a:lnTo>
                <a:lnTo>
                  <a:pt x="435657" y="358945"/>
                </a:lnTo>
                <a:lnTo>
                  <a:pt x="422880" y="340945"/>
                </a:lnTo>
                <a:lnTo>
                  <a:pt x="417829" y="319242"/>
                </a:lnTo>
                <a:lnTo>
                  <a:pt x="422138" y="296987"/>
                </a:lnTo>
                <a:lnTo>
                  <a:pt x="434578" y="278459"/>
                </a:lnTo>
                <a:lnTo>
                  <a:pt x="452995" y="265717"/>
                </a:lnTo>
                <a:lnTo>
                  <a:pt x="475234" y="260822"/>
                </a:lnTo>
                <a:lnTo>
                  <a:pt x="589497" y="260822"/>
                </a:lnTo>
                <a:lnTo>
                  <a:pt x="566959" y="227278"/>
                </a:lnTo>
                <a:lnTo>
                  <a:pt x="526577" y="199788"/>
                </a:lnTo>
                <a:lnTo>
                  <a:pt x="477266" y="189575"/>
                </a:lnTo>
                <a:close/>
              </a:path>
              <a:path w="729614" h="537844">
                <a:moveTo>
                  <a:pt x="589497" y="260822"/>
                </a:moveTo>
                <a:lnTo>
                  <a:pt x="475234" y="260822"/>
                </a:lnTo>
                <a:lnTo>
                  <a:pt x="497861" y="265082"/>
                </a:lnTo>
                <a:lnTo>
                  <a:pt x="516334" y="277189"/>
                </a:lnTo>
                <a:lnTo>
                  <a:pt x="528829" y="295273"/>
                </a:lnTo>
                <a:lnTo>
                  <a:pt x="533526" y="317464"/>
                </a:lnTo>
                <a:lnTo>
                  <a:pt x="529161" y="339980"/>
                </a:lnTo>
                <a:lnTo>
                  <a:pt x="516794" y="358437"/>
                </a:lnTo>
                <a:lnTo>
                  <a:pt x="498379" y="370917"/>
                </a:lnTo>
                <a:lnTo>
                  <a:pt x="475869" y="375503"/>
                </a:lnTo>
                <a:lnTo>
                  <a:pt x="588870" y="375503"/>
                </a:lnTo>
                <a:lnTo>
                  <a:pt x="594187" y="367607"/>
                </a:lnTo>
                <a:lnTo>
                  <a:pt x="604265" y="317464"/>
                </a:lnTo>
                <a:lnTo>
                  <a:pt x="594244" y="267888"/>
                </a:lnTo>
                <a:lnTo>
                  <a:pt x="589497" y="260822"/>
                </a:lnTo>
                <a:close/>
              </a:path>
              <a:path w="729614" h="537844">
                <a:moveTo>
                  <a:pt x="19570" y="328767"/>
                </a:moveTo>
                <a:lnTo>
                  <a:pt x="18897" y="329148"/>
                </a:lnTo>
                <a:lnTo>
                  <a:pt x="12598" y="331815"/>
                </a:lnTo>
                <a:lnTo>
                  <a:pt x="6299" y="335117"/>
                </a:lnTo>
                <a:lnTo>
                  <a:pt x="0" y="338038"/>
                </a:lnTo>
                <a:lnTo>
                  <a:pt x="3314" y="344388"/>
                </a:lnTo>
                <a:lnTo>
                  <a:pt x="5308" y="353659"/>
                </a:lnTo>
                <a:lnTo>
                  <a:pt x="10274" y="355945"/>
                </a:lnTo>
                <a:lnTo>
                  <a:pt x="27732" y="362388"/>
                </a:lnTo>
                <a:lnTo>
                  <a:pt x="45718" y="366438"/>
                </a:lnTo>
                <a:lnTo>
                  <a:pt x="64139" y="367750"/>
                </a:lnTo>
                <a:lnTo>
                  <a:pt x="82905" y="365978"/>
                </a:lnTo>
                <a:lnTo>
                  <a:pt x="110958" y="356812"/>
                </a:lnTo>
                <a:lnTo>
                  <a:pt x="133973" y="341419"/>
                </a:lnTo>
                <a:lnTo>
                  <a:pt x="138256" y="336722"/>
                </a:lnTo>
                <a:lnTo>
                  <a:pt x="65645" y="336722"/>
                </a:lnTo>
                <a:lnTo>
                  <a:pt x="22212" y="329783"/>
                </a:lnTo>
                <a:lnTo>
                  <a:pt x="20891" y="329402"/>
                </a:lnTo>
                <a:lnTo>
                  <a:pt x="19570" y="328767"/>
                </a:lnTo>
                <a:close/>
              </a:path>
              <a:path w="729614" h="537844">
                <a:moveTo>
                  <a:pt x="279020" y="0"/>
                </a:moveTo>
                <a:lnTo>
                  <a:pt x="225028" y="14029"/>
                </a:lnTo>
                <a:lnTo>
                  <a:pt x="197993" y="43398"/>
                </a:lnTo>
                <a:lnTo>
                  <a:pt x="180984" y="91547"/>
                </a:lnTo>
                <a:lnTo>
                  <a:pt x="175425" y="142458"/>
                </a:lnTo>
                <a:lnTo>
                  <a:pt x="172765" y="175148"/>
                </a:lnTo>
                <a:lnTo>
                  <a:pt x="159989" y="239006"/>
                </a:lnTo>
                <a:lnTo>
                  <a:pt x="126398" y="307976"/>
                </a:lnTo>
                <a:lnTo>
                  <a:pt x="65645" y="336722"/>
                </a:lnTo>
                <a:lnTo>
                  <a:pt x="138256" y="336722"/>
                </a:lnTo>
                <a:lnTo>
                  <a:pt x="168135" y="296001"/>
                </a:lnTo>
                <a:lnTo>
                  <a:pt x="184724" y="256416"/>
                </a:lnTo>
                <a:lnTo>
                  <a:pt x="195546" y="215451"/>
                </a:lnTo>
                <a:lnTo>
                  <a:pt x="201937" y="173485"/>
                </a:lnTo>
                <a:lnTo>
                  <a:pt x="205231" y="130901"/>
                </a:lnTo>
                <a:lnTo>
                  <a:pt x="206952" y="110618"/>
                </a:lnTo>
                <a:lnTo>
                  <a:pt x="216679" y="71626"/>
                </a:lnTo>
                <a:lnTo>
                  <a:pt x="239369" y="39205"/>
                </a:lnTo>
                <a:lnTo>
                  <a:pt x="273067" y="28930"/>
                </a:lnTo>
                <a:lnTo>
                  <a:pt x="330878" y="28930"/>
                </a:lnTo>
                <a:lnTo>
                  <a:pt x="328294" y="25110"/>
                </a:lnTo>
                <a:lnTo>
                  <a:pt x="313838" y="12152"/>
                </a:lnTo>
                <a:lnTo>
                  <a:pt x="297132" y="3837"/>
                </a:lnTo>
                <a:lnTo>
                  <a:pt x="279020" y="0"/>
                </a:lnTo>
                <a:close/>
              </a:path>
              <a:path w="729614" h="537844">
                <a:moveTo>
                  <a:pt x="674877" y="149824"/>
                </a:moveTo>
                <a:lnTo>
                  <a:pt x="575373" y="150189"/>
                </a:lnTo>
                <a:lnTo>
                  <a:pt x="678708" y="150189"/>
                </a:lnTo>
                <a:lnTo>
                  <a:pt x="674877" y="149824"/>
                </a:lnTo>
                <a:close/>
              </a:path>
              <a:path w="729614" h="537844">
                <a:moveTo>
                  <a:pt x="475869" y="150078"/>
                </a:moveTo>
                <a:lnTo>
                  <a:pt x="376459" y="150141"/>
                </a:lnTo>
                <a:lnTo>
                  <a:pt x="532728" y="150141"/>
                </a:lnTo>
                <a:lnTo>
                  <a:pt x="475869" y="150078"/>
                </a:lnTo>
                <a:close/>
              </a:path>
              <a:path w="729614" h="537844">
                <a:moveTo>
                  <a:pt x="330878" y="28930"/>
                </a:moveTo>
                <a:lnTo>
                  <a:pt x="273067" y="28930"/>
                </a:lnTo>
                <a:lnTo>
                  <a:pt x="291465" y="33365"/>
                </a:lnTo>
                <a:lnTo>
                  <a:pt x="307778" y="45549"/>
                </a:lnTo>
                <a:lnTo>
                  <a:pt x="315579" y="62829"/>
                </a:lnTo>
                <a:lnTo>
                  <a:pt x="314307" y="81728"/>
                </a:lnTo>
                <a:lnTo>
                  <a:pt x="303403" y="98770"/>
                </a:lnTo>
                <a:lnTo>
                  <a:pt x="298459" y="103540"/>
                </a:lnTo>
                <a:lnTo>
                  <a:pt x="293385" y="108644"/>
                </a:lnTo>
                <a:lnTo>
                  <a:pt x="287954" y="114272"/>
                </a:lnTo>
                <a:lnTo>
                  <a:pt x="281940" y="120614"/>
                </a:lnTo>
                <a:lnTo>
                  <a:pt x="667512" y="120614"/>
                </a:lnTo>
                <a:lnTo>
                  <a:pt x="639370" y="91168"/>
                </a:lnTo>
                <a:lnTo>
                  <a:pt x="605686" y="66879"/>
                </a:lnTo>
                <a:lnTo>
                  <a:pt x="601527" y="64861"/>
                </a:lnTo>
                <a:lnTo>
                  <a:pt x="348869" y="64861"/>
                </a:lnTo>
                <a:lnTo>
                  <a:pt x="343868" y="54346"/>
                </a:lnTo>
                <a:lnTo>
                  <a:pt x="339248" y="43890"/>
                </a:lnTo>
                <a:lnTo>
                  <a:pt x="334268" y="33942"/>
                </a:lnTo>
                <a:lnTo>
                  <a:pt x="330878" y="28930"/>
                </a:lnTo>
                <a:close/>
              </a:path>
              <a:path w="729614" h="537844">
                <a:moveTo>
                  <a:pt x="482394" y="31278"/>
                </a:moveTo>
                <a:lnTo>
                  <a:pt x="437554" y="33942"/>
                </a:lnTo>
                <a:lnTo>
                  <a:pt x="392679" y="44926"/>
                </a:lnTo>
                <a:lnTo>
                  <a:pt x="348869" y="64861"/>
                </a:lnTo>
                <a:lnTo>
                  <a:pt x="601527" y="64861"/>
                </a:lnTo>
                <a:lnTo>
                  <a:pt x="567562" y="48379"/>
                </a:lnTo>
                <a:lnTo>
                  <a:pt x="526097" y="36302"/>
                </a:lnTo>
                <a:lnTo>
                  <a:pt x="482394" y="312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935216" y="1733169"/>
            <a:ext cx="4632325" cy="4149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99085" marR="32385" indent="-287020">
              <a:lnSpc>
                <a:spcPct val="80000"/>
              </a:lnSpc>
              <a:spcBef>
                <a:spcPts val="53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It is a </a:t>
            </a:r>
            <a:r>
              <a:rPr sz="1800" b="1" spc="-20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Web </a:t>
            </a:r>
            <a:r>
              <a:rPr sz="1800" b="1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based </a:t>
            </a:r>
            <a:r>
              <a:rPr sz="1800" b="1" spc="-1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system </a:t>
            </a:r>
            <a:r>
              <a:rPr sz="1800" b="1" spc="-10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where </a:t>
            </a:r>
            <a:r>
              <a:rPr sz="1800" b="1" spc="-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patient can  consult </a:t>
            </a:r>
            <a:r>
              <a:rPr sz="1800" b="1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1800" b="1" spc="-1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get </a:t>
            </a:r>
            <a:r>
              <a:rPr sz="1800" b="1" spc="-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appointment </a:t>
            </a:r>
            <a:r>
              <a:rPr sz="1800" b="1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1800" b="1" spc="-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doctor</a:t>
            </a:r>
            <a:r>
              <a:rPr sz="1800" b="1" spc="-90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20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easily.  </a:t>
            </a:r>
            <a:r>
              <a:rPr sz="1800" b="1" spc="-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The appointment module </a:t>
            </a:r>
            <a:r>
              <a:rPr sz="1800" b="1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is an </a:t>
            </a:r>
            <a:r>
              <a:rPr sz="1800" b="1" spc="-10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electronic  </a:t>
            </a:r>
            <a:r>
              <a:rPr sz="1800" b="1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paper less </a:t>
            </a:r>
            <a:r>
              <a:rPr sz="1800" b="1" spc="-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application designed with </a:t>
            </a:r>
            <a:r>
              <a:rPr sz="1800" b="1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high  </a:t>
            </a:r>
            <a:r>
              <a:rPr sz="1800" b="1" spc="-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flexibility </a:t>
            </a:r>
            <a:r>
              <a:rPr sz="1800" b="1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and ease of </a:t>
            </a:r>
            <a:r>
              <a:rPr sz="1800" b="1" spc="-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usage, </a:t>
            </a:r>
            <a:r>
              <a:rPr sz="1800" b="1" spc="-10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implemented </a:t>
            </a:r>
            <a:r>
              <a:rPr sz="1800" b="1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in  </a:t>
            </a:r>
            <a:r>
              <a:rPr sz="1800" b="1" spc="-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single </a:t>
            </a:r>
            <a:r>
              <a:rPr sz="1800" b="1" spc="-10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clinics </a:t>
            </a:r>
            <a:r>
              <a:rPr sz="1800" b="1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1800" b="1" spc="-40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polyclinics.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99085" marR="5080" indent="-287020">
              <a:lnSpc>
                <a:spcPct val="80000"/>
              </a:lnSpc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most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important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thing is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to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do all these in 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just 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few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clicks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on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internet at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home or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through  mobile. This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system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will 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take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care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your 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health and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doctor consultation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and 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appointment process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gets</a:t>
            </a:r>
            <a:r>
              <a:rPr sz="1800" b="1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easier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9085">
              <a:lnSpc>
                <a:spcPts val="1730"/>
              </a:lnSpc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&amp;</a:t>
            </a:r>
            <a:r>
              <a:rPr sz="1800" b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convenient.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9085" marR="768985" indent="-287020">
              <a:lnSpc>
                <a:spcPct val="100000"/>
              </a:lnSpc>
              <a:spcBef>
                <a:spcPts val="685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This </a:t>
            </a:r>
            <a:r>
              <a:rPr sz="1800" b="1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is a </a:t>
            </a:r>
            <a:r>
              <a:rPr sz="1800" b="1" spc="-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web </a:t>
            </a:r>
            <a:r>
              <a:rPr sz="1800" b="1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based </a:t>
            </a:r>
            <a:r>
              <a:rPr sz="1800" b="1" spc="-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application that  </a:t>
            </a:r>
            <a:r>
              <a:rPr sz="1800" b="1" spc="-10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overcomes </a:t>
            </a:r>
            <a:r>
              <a:rPr sz="1800" b="1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the issue of </a:t>
            </a:r>
            <a:r>
              <a:rPr sz="1800" b="1" spc="-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managing</a:t>
            </a:r>
            <a:r>
              <a:rPr sz="1800" b="1" spc="-17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and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9085">
              <a:lnSpc>
                <a:spcPct val="100000"/>
              </a:lnSpc>
            </a:pPr>
            <a:r>
              <a:rPr sz="1800" b="1" spc="-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booking appointments according </a:t>
            </a:r>
            <a:r>
              <a:rPr sz="1800" b="1" spc="-10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1800" b="1" spc="-100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user’s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9085">
              <a:lnSpc>
                <a:spcPct val="100000"/>
              </a:lnSpc>
            </a:pPr>
            <a:r>
              <a:rPr sz="1800" b="1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choice or</a:t>
            </a:r>
            <a:r>
              <a:rPr sz="1800" b="1" spc="-50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demands.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75628" y="533145"/>
            <a:ext cx="5273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I</a:t>
            </a:r>
            <a:r>
              <a:rPr sz="4400" spc="-54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N</a:t>
            </a:r>
            <a:r>
              <a:rPr sz="4400" spc="-54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T</a:t>
            </a:r>
            <a:r>
              <a:rPr sz="4400" spc="-55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R</a:t>
            </a:r>
            <a:r>
              <a:rPr sz="4400" spc="-54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O</a:t>
            </a:r>
            <a:r>
              <a:rPr sz="4400" spc="-55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D</a:t>
            </a:r>
            <a:r>
              <a:rPr sz="4400" spc="-55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U</a:t>
            </a:r>
            <a:r>
              <a:rPr sz="4400" spc="-54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C</a:t>
            </a:r>
            <a:r>
              <a:rPr sz="4400" spc="-54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T</a:t>
            </a:r>
            <a:r>
              <a:rPr sz="4400" spc="-55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I</a:t>
            </a:r>
            <a:r>
              <a:rPr sz="4400" spc="-54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O</a:t>
            </a:r>
            <a:r>
              <a:rPr sz="4400" spc="-54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N</a:t>
            </a:r>
            <a:endParaRPr sz="4400"/>
          </a:p>
        </p:txBody>
      </p:sp>
      <p:sp>
        <p:nvSpPr>
          <p:cNvPr id="10" name="object 10"/>
          <p:cNvSpPr/>
          <p:nvPr/>
        </p:nvSpPr>
        <p:spPr>
          <a:xfrm>
            <a:off x="88392" y="5119115"/>
            <a:ext cx="6845300" cy="942975"/>
          </a:xfrm>
          <a:custGeom>
            <a:avLst/>
            <a:gdLst/>
            <a:ahLst/>
            <a:cxnLst/>
            <a:rect l="l" t="t" r="r" b="b"/>
            <a:pathLst>
              <a:path w="6845300" h="942975">
                <a:moveTo>
                  <a:pt x="6844791" y="0"/>
                </a:moveTo>
                <a:lnTo>
                  <a:pt x="0" y="0"/>
                </a:lnTo>
                <a:lnTo>
                  <a:pt x="224574" y="942365"/>
                </a:lnTo>
                <a:lnTo>
                  <a:pt x="6684390" y="942365"/>
                </a:lnTo>
                <a:lnTo>
                  <a:pt x="6844791" y="0"/>
                </a:lnTo>
                <a:close/>
              </a:path>
            </a:pathLst>
          </a:custGeom>
          <a:solidFill>
            <a:srgbClr val="507B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9007" y="2262628"/>
            <a:ext cx="5838544" cy="35941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1201" y="218313"/>
            <a:ext cx="67189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FEASIBILITY</a:t>
            </a:r>
            <a:r>
              <a:rPr spc="-195" dirty="0"/>
              <a:t> </a:t>
            </a:r>
            <a:r>
              <a:rPr dirty="0"/>
              <a:t>STUDY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758439" y="2194560"/>
            <a:ext cx="8528685" cy="984885"/>
          </a:xfrm>
          <a:custGeom>
            <a:avLst/>
            <a:gdLst/>
            <a:ahLst/>
            <a:cxnLst/>
            <a:rect l="l" t="t" r="r" b="b"/>
            <a:pathLst>
              <a:path w="8528685" h="984885">
                <a:moveTo>
                  <a:pt x="0" y="984503"/>
                </a:moveTo>
                <a:lnTo>
                  <a:pt x="8528304" y="984503"/>
                </a:lnTo>
                <a:lnTo>
                  <a:pt x="8528304" y="0"/>
                </a:lnTo>
                <a:lnTo>
                  <a:pt x="0" y="0"/>
                </a:lnTo>
                <a:lnTo>
                  <a:pt x="0" y="984503"/>
                </a:lnTo>
                <a:close/>
              </a:path>
            </a:pathLst>
          </a:custGeom>
          <a:solidFill>
            <a:srgbClr val="F477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94888" y="3275076"/>
            <a:ext cx="7992109" cy="984885"/>
          </a:xfrm>
          <a:custGeom>
            <a:avLst/>
            <a:gdLst/>
            <a:ahLst/>
            <a:cxnLst/>
            <a:rect l="l" t="t" r="r" b="b"/>
            <a:pathLst>
              <a:path w="7992109" h="984885">
                <a:moveTo>
                  <a:pt x="0" y="984504"/>
                </a:moveTo>
                <a:lnTo>
                  <a:pt x="7991856" y="984504"/>
                </a:lnTo>
                <a:lnTo>
                  <a:pt x="7991856" y="0"/>
                </a:lnTo>
                <a:lnTo>
                  <a:pt x="0" y="0"/>
                </a:lnTo>
                <a:lnTo>
                  <a:pt x="0" y="984504"/>
                </a:lnTo>
                <a:close/>
              </a:path>
            </a:pathLst>
          </a:custGeom>
          <a:solidFill>
            <a:srgbClr val="507B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84920" y="5710428"/>
            <a:ext cx="2468197" cy="43356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7155" y="5594603"/>
            <a:ext cx="3867150" cy="656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63696" y="4355591"/>
            <a:ext cx="7623175" cy="982980"/>
          </a:xfrm>
          <a:custGeom>
            <a:avLst/>
            <a:gdLst/>
            <a:ahLst/>
            <a:cxnLst/>
            <a:rect l="l" t="t" r="r" b="b"/>
            <a:pathLst>
              <a:path w="7623175" h="982979">
                <a:moveTo>
                  <a:pt x="0" y="982980"/>
                </a:moveTo>
                <a:lnTo>
                  <a:pt x="7623048" y="982980"/>
                </a:lnTo>
                <a:lnTo>
                  <a:pt x="7623048" y="0"/>
                </a:lnTo>
                <a:lnTo>
                  <a:pt x="0" y="0"/>
                </a:lnTo>
                <a:lnTo>
                  <a:pt x="0" y="982980"/>
                </a:lnTo>
                <a:close/>
              </a:path>
            </a:pathLst>
          </a:custGeom>
          <a:solidFill>
            <a:srgbClr val="56C3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82396" y="3828288"/>
            <a:ext cx="3856482" cy="20109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20367" y="3014472"/>
            <a:ext cx="2782061" cy="15704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23288" y="1059180"/>
            <a:ext cx="1736598" cy="23705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46523" y="2297048"/>
            <a:ext cx="58204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is concerned with specifying equipment and Software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successfully satisfy  that user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requirements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. </a:t>
            </a:r>
            <a:r>
              <a:rPr sz="12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Technical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feasibility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is concerned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availability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hardware and software required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 the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development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the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system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.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have use  Visual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Studio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code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(1.51)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2020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designing Front End and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SQL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Server as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Back</a:t>
            </a:r>
            <a:r>
              <a:rPr sz="12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End.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46523" y="3469894"/>
            <a:ext cx="6176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procedure is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 determine the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benefit and savings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are expected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from the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candidate  system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compare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them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with the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cost. In this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software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cost of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Visual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Studio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2015 and 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SQL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Server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cost of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all efforts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given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by me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like </a:t>
            </a:r>
            <a:r>
              <a:rPr sz="12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Time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other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expenses are</a:t>
            </a:r>
            <a:r>
              <a:rPr sz="12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included.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02658" y="4384929"/>
            <a:ext cx="63150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operational feasibility assessment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focuses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degree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proposed  development projects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fits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 with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existing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business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environment and objectives with regard 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development schedule, delivery date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2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  <a:hlinkClick r:id="rId6"/>
              </a:rPr>
              <a:t>corporate culture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6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existing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business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processes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.  In this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software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used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Images,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Site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Maps, Navigation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tools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2D 3D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effects </a:t>
            </a:r>
            <a:r>
              <a:rPr sz="12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makes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software is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2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operate.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55901" y="4190238"/>
            <a:ext cx="1061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ECONO</a:t>
            </a:r>
            <a:r>
              <a:rPr sz="1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MIC</a:t>
            </a:r>
            <a:r>
              <a:rPr sz="12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37307" y="2867914"/>
            <a:ext cx="900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TECH</a:t>
            </a:r>
            <a:r>
              <a:rPr sz="1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IC</a:t>
            </a:r>
            <a:r>
              <a:rPr sz="12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59889" y="5367654"/>
            <a:ext cx="1116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OPE</a:t>
            </a:r>
            <a:r>
              <a:rPr sz="1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2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TION</a:t>
            </a:r>
            <a:r>
              <a:rPr sz="12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07564" y="3809027"/>
            <a:ext cx="344805" cy="332105"/>
          </a:xfrm>
          <a:custGeom>
            <a:avLst/>
            <a:gdLst/>
            <a:ahLst/>
            <a:cxnLst/>
            <a:rect l="l" t="t" r="r" b="b"/>
            <a:pathLst>
              <a:path w="344805" h="332104">
                <a:moveTo>
                  <a:pt x="48970" y="72800"/>
                </a:moveTo>
                <a:lnTo>
                  <a:pt x="9572" y="82553"/>
                </a:lnTo>
                <a:lnTo>
                  <a:pt x="0" y="108160"/>
                </a:lnTo>
                <a:lnTo>
                  <a:pt x="0" y="296501"/>
                </a:lnTo>
                <a:lnTo>
                  <a:pt x="20413" y="329309"/>
                </a:lnTo>
                <a:lnTo>
                  <a:pt x="144768" y="331990"/>
                </a:lnTo>
                <a:lnTo>
                  <a:pt x="199690" y="331990"/>
                </a:lnTo>
                <a:lnTo>
                  <a:pt x="309625" y="331807"/>
                </a:lnTo>
                <a:lnTo>
                  <a:pt x="342022" y="310858"/>
                </a:lnTo>
                <a:lnTo>
                  <a:pt x="344550" y="268688"/>
                </a:lnTo>
                <a:lnTo>
                  <a:pt x="154178" y="268688"/>
                </a:lnTo>
                <a:lnTo>
                  <a:pt x="154017" y="242292"/>
                </a:lnTo>
                <a:lnTo>
                  <a:pt x="154178" y="233636"/>
                </a:lnTo>
                <a:lnTo>
                  <a:pt x="154431" y="224238"/>
                </a:lnTo>
                <a:lnTo>
                  <a:pt x="151425" y="220920"/>
                </a:lnTo>
                <a:lnTo>
                  <a:pt x="124094" y="220920"/>
                </a:lnTo>
                <a:lnTo>
                  <a:pt x="106299" y="220809"/>
                </a:lnTo>
                <a:lnTo>
                  <a:pt x="106299" y="184868"/>
                </a:lnTo>
                <a:lnTo>
                  <a:pt x="151637" y="184741"/>
                </a:lnTo>
                <a:lnTo>
                  <a:pt x="154050" y="182328"/>
                </a:lnTo>
                <a:lnTo>
                  <a:pt x="154050" y="136862"/>
                </a:lnTo>
                <a:lnTo>
                  <a:pt x="344550" y="136862"/>
                </a:lnTo>
                <a:lnTo>
                  <a:pt x="344550" y="108922"/>
                </a:lnTo>
                <a:lnTo>
                  <a:pt x="341979" y="94053"/>
                </a:lnTo>
                <a:lnTo>
                  <a:pt x="334644" y="82744"/>
                </a:lnTo>
                <a:lnTo>
                  <a:pt x="323119" y="75507"/>
                </a:lnTo>
                <a:lnTo>
                  <a:pt x="310149" y="73235"/>
                </a:lnTo>
                <a:lnTo>
                  <a:pt x="258063" y="73235"/>
                </a:lnTo>
                <a:lnTo>
                  <a:pt x="257301" y="72854"/>
                </a:lnTo>
                <a:lnTo>
                  <a:pt x="91440" y="72854"/>
                </a:lnTo>
                <a:lnTo>
                  <a:pt x="48970" y="72800"/>
                </a:lnTo>
                <a:close/>
              </a:path>
              <a:path w="344805" h="332104">
                <a:moveTo>
                  <a:pt x="344550" y="136862"/>
                </a:moveTo>
                <a:lnTo>
                  <a:pt x="189865" y="136862"/>
                </a:lnTo>
                <a:lnTo>
                  <a:pt x="190025" y="163347"/>
                </a:lnTo>
                <a:lnTo>
                  <a:pt x="189865" y="172041"/>
                </a:lnTo>
                <a:lnTo>
                  <a:pt x="189737" y="181058"/>
                </a:lnTo>
                <a:lnTo>
                  <a:pt x="193929" y="184868"/>
                </a:lnTo>
                <a:lnTo>
                  <a:pt x="238252" y="184868"/>
                </a:lnTo>
                <a:lnTo>
                  <a:pt x="238252" y="220809"/>
                </a:lnTo>
                <a:lnTo>
                  <a:pt x="211200" y="220809"/>
                </a:lnTo>
                <a:lnTo>
                  <a:pt x="199012" y="221146"/>
                </a:lnTo>
                <a:lnTo>
                  <a:pt x="192754" y="223508"/>
                </a:lnTo>
                <a:lnTo>
                  <a:pt x="190448" y="229917"/>
                </a:lnTo>
                <a:lnTo>
                  <a:pt x="190121" y="242292"/>
                </a:lnTo>
                <a:lnTo>
                  <a:pt x="190119" y="268688"/>
                </a:lnTo>
                <a:lnTo>
                  <a:pt x="344550" y="268688"/>
                </a:lnTo>
                <a:lnTo>
                  <a:pt x="344550" y="136862"/>
                </a:lnTo>
                <a:close/>
              </a:path>
              <a:path w="344805" h="332104">
                <a:moveTo>
                  <a:pt x="150749" y="220174"/>
                </a:moveTo>
                <a:lnTo>
                  <a:pt x="132713" y="220862"/>
                </a:lnTo>
                <a:lnTo>
                  <a:pt x="124094" y="220920"/>
                </a:lnTo>
                <a:lnTo>
                  <a:pt x="151425" y="220920"/>
                </a:lnTo>
                <a:lnTo>
                  <a:pt x="150749" y="220174"/>
                </a:lnTo>
                <a:close/>
              </a:path>
              <a:path w="344805" h="332104">
                <a:moveTo>
                  <a:pt x="286448" y="72838"/>
                </a:moveTo>
                <a:lnTo>
                  <a:pt x="275685" y="72907"/>
                </a:lnTo>
                <a:lnTo>
                  <a:pt x="258063" y="73235"/>
                </a:lnTo>
                <a:lnTo>
                  <a:pt x="310149" y="73235"/>
                </a:lnTo>
                <a:lnTo>
                  <a:pt x="307975" y="72854"/>
                </a:lnTo>
                <a:lnTo>
                  <a:pt x="286448" y="72838"/>
                </a:lnTo>
                <a:close/>
              </a:path>
              <a:path w="344805" h="332104">
                <a:moveTo>
                  <a:pt x="183681" y="0"/>
                </a:moveTo>
                <a:lnTo>
                  <a:pt x="127230" y="13668"/>
                </a:lnTo>
                <a:lnTo>
                  <a:pt x="98575" y="48569"/>
                </a:lnTo>
                <a:lnTo>
                  <a:pt x="91440" y="72854"/>
                </a:lnTo>
                <a:lnTo>
                  <a:pt x="257301" y="72854"/>
                </a:lnTo>
                <a:lnTo>
                  <a:pt x="256031" y="72219"/>
                </a:lnTo>
                <a:lnTo>
                  <a:pt x="108712" y="72219"/>
                </a:lnTo>
                <a:lnTo>
                  <a:pt x="117097" y="48198"/>
                </a:lnTo>
                <a:lnTo>
                  <a:pt x="132556" y="30166"/>
                </a:lnTo>
                <a:lnTo>
                  <a:pt x="153681" y="19159"/>
                </a:lnTo>
                <a:lnTo>
                  <a:pt x="179069" y="16212"/>
                </a:lnTo>
                <a:lnTo>
                  <a:pt x="221251" y="16212"/>
                </a:lnTo>
                <a:lnTo>
                  <a:pt x="214947" y="10497"/>
                </a:lnTo>
                <a:lnTo>
                  <a:pt x="183681" y="0"/>
                </a:lnTo>
                <a:close/>
              </a:path>
              <a:path w="344805" h="332104">
                <a:moveTo>
                  <a:pt x="221251" y="16212"/>
                </a:moveTo>
                <a:lnTo>
                  <a:pt x="179069" y="16212"/>
                </a:lnTo>
                <a:lnTo>
                  <a:pt x="200312" y="21498"/>
                </a:lnTo>
                <a:lnTo>
                  <a:pt x="218614" y="33928"/>
                </a:lnTo>
                <a:lnTo>
                  <a:pt x="231844" y="51502"/>
                </a:lnTo>
                <a:lnTo>
                  <a:pt x="237871" y="72219"/>
                </a:lnTo>
                <a:lnTo>
                  <a:pt x="256031" y="72219"/>
                </a:lnTo>
                <a:lnTo>
                  <a:pt x="255269" y="71838"/>
                </a:lnTo>
                <a:lnTo>
                  <a:pt x="253619" y="64472"/>
                </a:lnTo>
                <a:lnTo>
                  <a:pt x="239450" y="32710"/>
                </a:lnTo>
                <a:lnTo>
                  <a:pt x="221251" y="162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51176" y="2367914"/>
            <a:ext cx="419734" cy="421640"/>
          </a:xfrm>
          <a:custGeom>
            <a:avLst/>
            <a:gdLst/>
            <a:ahLst/>
            <a:cxnLst/>
            <a:rect l="l" t="t" r="r" b="b"/>
            <a:pathLst>
              <a:path w="419735" h="421639">
                <a:moveTo>
                  <a:pt x="26288" y="310134"/>
                </a:moveTo>
                <a:lnTo>
                  <a:pt x="20954" y="315722"/>
                </a:lnTo>
                <a:lnTo>
                  <a:pt x="15874" y="321183"/>
                </a:lnTo>
                <a:lnTo>
                  <a:pt x="10921" y="326389"/>
                </a:lnTo>
                <a:lnTo>
                  <a:pt x="5460" y="331215"/>
                </a:lnTo>
                <a:lnTo>
                  <a:pt x="1146" y="336367"/>
                </a:lnTo>
                <a:lnTo>
                  <a:pt x="0" y="341280"/>
                </a:lnTo>
                <a:lnTo>
                  <a:pt x="1710" y="346146"/>
                </a:lnTo>
                <a:lnTo>
                  <a:pt x="5968" y="351155"/>
                </a:lnTo>
                <a:lnTo>
                  <a:pt x="18899" y="363835"/>
                </a:lnTo>
                <a:lnTo>
                  <a:pt x="31781" y="376682"/>
                </a:lnTo>
                <a:lnTo>
                  <a:pt x="57403" y="402589"/>
                </a:lnTo>
                <a:lnTo>
                  <a:pt x="71495" y="416677"/>
                </a:lnTo>
                <a:lnTo>
                  <a:pt x="80216" y="421179"/>
                </a:lnTo>
                <a:lnTo>
                  <a:pt x="89247" y="416038"/>
                </a:lnTo>
                <a:lnTo>
                  <a:pt x="104266" y="401193"/>
                </a:lnTo>
                <a:lnTo>
                  <a:pt x="104520" y="400812"/>
                </a:lnTo>
                <a:lnTo>
                  <a:pt x="104647" y="400558"/>
                </a:lnTo>
                <a:lnTo>
                  <a:pt x="110362" y="394462"/>
                </a:lnTo>
                <a:lnTo>
                  <a:pt x="110489" y="388620"/>
                </a:lnTo>
                <a:lnTo>
                  <a:pt x="104647" y="383159"/>
                </a:lnTo>
                <a:lnTo>
                  <a:pt x="99313" y="378333"/>
                </a:lnTo>
                <a:lnTo>
                  <a:pt x="93344" y="374269"/>
                </a:lnTo>
                <a:lnTo>
                  <a:pt x="88137" y="370077"/>
                </a:lnTo>
                <a:lnTo>
                  <a:pt x="97952" y="360275"/>
                </a:lnTo>
                <a:lnTo>
                  <a:pt x="125348" y="332486"/>
                </a:lnTo>
                <a:lnTo>
                  <a:pt x="172195" y="332486"/>
                </a:lnTo>
                <a:lnTo>
                  <a:pt x="173717" y="330962"/>
                </a:lnTo>
                <a:lnTo>
                  <a:pt x="51053" y="330962"/>
                </a:lnTo>
                <a:lnTo>
                  <a:pt x="46735" y="326009"/>
                </a:lnTo>
                <a:lnTo>
                  <a:pt x="42163" y="320294"/>
                </a:lnTo>
                <a:lnTo>
                  <a:pt x="36956" y="315340"/>
                </a:lnTo>
                <a:lnTo>
                  <a:pt x="31749" y="310514"/>
                </a:lnTo>
                <a:lnTo>
                  <a:pt x="26288" y="310134"/>
                </a:lnTo>
                <a:close/>
              </a:path>
              <a:path w="419735" h="421639">
                <a:moveTo>
                  <a:pt x="172195" y="332486"/>
                </a:moveTo>
                <a:lnTo>
                  <a:pt x="125348" y="332486"/>
                </a:lnTo>
                <a:lnTo>
                  <a:pt x="128396" y="336042"/>
                </a:lnTo>
                <a:lnTo>
                  <a:pt x="130936" y="339471"/>
                </a:lnTo>
                <a:lnTo>
                  <a:pt x="133603" y="342773"/>
                </a:lnTo>
                <a:lnTo>
                  <a:pt x="141801" y="350305"/>
                </a:lnTo>
                <a:lnTo>
                  <a:pt x="147843" y="352742"/>
                </a:lnTo>
                <a:lnTo>
                  <a:pt x="153910" y="350131"/>
                </a:lnTo>
                <a:lnTo>
                  <a:pt x="162178" y="342519"/>
                </a:lnTo>
                <a:lnTo>
                  <a:pt x="172195" y="332486"/>
                </a:lnTo>
                <a:close/>
              </a:path>
              <a:path w="419735" h="421639">
                <a:moveTo>
                  <a:pt x="406399" y="0"/>
                </a:moveTo>
                <a:lnTo>
                  <a:pt x="396366" y="10033"/>
                </a:lnTo>
                <a:lnTo>
                  <a:pt x="378428" y="28162"/>
                </a:lnTo>
                <a:lnTo>
                  <a:pt x="369399" y="37179"/>
                </a:lnTo>
                <a:lnTo>
                  <a:pt x="360298" y="46100"/>
                </a:lnTo>
                <a:lnTo>
                  <a:pt x="357758" y="48640"/>
                </a:lnTo>
                <a:lnTo>
                  <a:pt x="354202" y="51308"/>
                </a:lnTo>
                <a:lnTo>
                  <a:pt x="350519" y="52197"/>
                </a:lnTo>
                <a:lnTo>
                  <a:pt x="338210" y="55330"/>
                </a:lnTo>
                <a:lnTo>
                  <a:pt x="301116" y="64135"/>
                </a:lnTo>
                <a:lnTo>
                  <a:pt x="251753" y="84851"/>
                </a:lnTo>
                <a:lnTo>
                  <a:pt x="205451" y="130702"/>
                </a:lnTo>
                <a:lnTo>
                  <a:pt x="172992" y="163623"/>
                </a:lnTo>
                <a:lnTo>
                  <a:pt x="74675" y="261620"/>
                </a:lnTo>
                <a:lnTo>
                  <a:pt x="69655" y="267509"/>
                </a:lnTo>
                <a:lnTo>
                  <a:pt x="67944" y="272446"/>
                </a:lnTo>
                <a:lnTo>
                  <a:pt x="69568" y="277336"/>
                </a:lnTo>
                <a:lnTo>
                  <a:pt x="74548" y="283083"/>
                </a:lnTo>
                <a:lnTo>
                  <a:pt x="78866" y="287274"/>
                </a:lnTo>
                <a:lnTo>
                  <a:pt x="84073" y="290575"/>
                </a:lnTo>
                <a:lnTo>
                  <a:pt x="88010" y="293624"/>
                </a:lnTo>
                <a:lnTo>
                  <a:pt x="60186" y="321841"/>
                </a:lnTo>
                <a:lnTo>
                  <a:pt x="51053" y="330962"/>
                </a:lnTo>
                <a:lnTo>
                  <a:pt x="173717" y="330962"/>
                </a:lnTo>
                <a:lnTo>
                  <a:pt x="176760" y="327913"/>
                </a:lnTo>
                <a:lnTo>
                  <a:pt x="146557" y="327913"/>
                </a:lnTo>
                <a:lnTo>
                  <a:pt x="134125" y="315340"/>
                </a:lnTo>
                <a:lnTo>
                  <a:pt x="108374" y="289641"/>
                </a:lnTo>
                <a:lnTo>
                  <a:pt x="95122" y="276606"/>
                </a:lnTo>
                <a:lnTo>
                  <a:pt x="94106" y="275336"/>
                </a:lnTo>
                <a:lnTo>
                  <a:pt x="92963" y="273812"/>
                </a:lnTo>
                <a:lnTo>
                  <a:pt x="90804" y="271145"/>
                </a:lnTo>
                <a:lnTo>
                  <a:pt x="93344" y="268732"/>
                </a:lnTo>
                <a:lnTo>
                  <a:pt x="95503" y="266826"/>
                </a:lnTo>
                <a:lnTo>
                  <a:pt x="99440" y="263144"/>
                </a:lnTo>
                <a:lnTo>
                  <a:pt x="124519" y="263144"/>
                </a:lnTo>
                <a:lnTo>
                  <a:pt x="123316" y="262000"/>
                </a:lnTo>
                <a:lnTo>
                  <a:pt x="111886" y="251840"/>
                </a:lnTo>
                <a:lnTo>
                  <a:pt x="118109" y="245490"/>
                </a:lnTo>
                <a:lnTo>
                  <a:pt x="122681" y="240537"/>
                </a:lnTo>
                <a:lnTo>
                  <a:pt x="129031" y="234187"/>
                </a:lnTo>
                <a:lnTo>
                  <a:pt x="153192" y="234187"/>
                </a:lnTo>
                <a:lnTo>
                  <a:pt x="139826" y="221742"/>
                </a:lnTo>
                <a:lnTo>
                  <a:pt x="145541" y="216788"/>
                </a:lnTo>
                <a:lnTo>
                  <a:pt x="149605" y="213106"/>
                </a:lnTo>
                <a:lnTo>
                  <a:pt x="153542" y="209676"/>
                </a:lnTo>
                <a:lnTo>
                  <a:pt x="154431" y="208787"/>
                </a:lnTo>
                <a:lnTo>
                  <a:pt x="155447" y="207899"/>
                </a:lnTo>
                <a:lnTo>
                  <a:pt x="156336" y="207010"/>
                </a:lnTo>
                <a:lnTo>
                  <a:pt x="179293" y="207010"/>
                </a:lnTo>
                <a:lnTo>
                  <a:pt x="178307" y="206121"/>
                </a:lnTo>
                <a:lnTo>
                  <a:pt x="166750" y="195961"/>
                </a:lnTo>
                <a:lnTo>
                  <a:pt x="173227" y="189992"/>
                </a:lnTo>
                <a:lnTo>
                  <a:pt x="178053" y="185420"/>
                </a:lnTo>
                <a:lnTo>
                  <a:pt x="183006" y="180975"/>
                </a:lnTo>
                <a:lnTo>
                  <a:pt x="184784" y="178688"/>
                </a:lnTo>
                <a:lnTo>
                  <a:pt x="185673" y="177673"/>
                </a:lnTo>
                <a:lnTo>
                  <a:pt x="208296" y="177673"/>
                </a:lnTo>
                <a:lnTo>
                  <a:pt x="196214" y="166497"/>
                </a:lnTo>
                <a:lnTo>
                  <a:pt x="202310" y="161544"/>
                </a:lnTo>
                <a:lnTo>
                  <a:pt x="206628" y="158114"/>
                </a:lnTo>
                <a:lnTo>
                  <a:pt x="212597" y="153288"/>
                </a:lnTo>
                <a:lnTo>
                  <a:pt x="238956" y="153288"/>
                </a:lnTo>
                <a:lnTo>
                  <a:pt x="235076" y="149606"/>
                </a:lnTo>
                <a:lnTo>
                  <a:pt x="229742" y="144780"/>
                </a:lnTo>
                <a:lnTo>
                  <a:pt x="224027" y="139319"/>
                </a:lnTo>
                <a:lnTo>
                  <a:pt x="234949" y="129539"/>
                </a:lnTo>
                <a:lnTo>
                  <a:pt x="242061" y="123062"/>
                </a:lnTo>
                <a:lnTo>
                  <a:pt x="266522" y="123062"/>
                </a:lnTo>
                <a:lnTo>
                  <a:pt x="252856" y="109982"/>
                </a:lnTo>
                <a:lnTo>
                  <a:pt x="257047" y="105918"/>
                </a:lnTo>
                <a:lnTo>
                  <a:pt x="263524" y="98933"/>
                </a:lnTo>
                <a:lnTo>
                  <a:pt x="358730" y="98933"/>
                </a:lnTo>
                <a:lnTo>
                  <a:pt x="362588" y="84790"/>
                </a:lnTo>
                <a:lnTo>
                  <a:pt x="368553" y="70612"/>
                </a:lnTo>
                <a:lnTo>
                  <a:pt x="376999" y="57991"/>
                </a:lnTo>
                <a:lnTo>
                  <a:pt x="387350" y="46418"/>
                </a:lnTo>
                <a:lnTo>
                  <a:pt x="398557" y="35321"/>
                </a:lnTo>
                <a:lnTo>
                  <a:pt x="409574" y="24130"/>
                </a:lnTo>
                <a:lnTo>
                  <a:pt x="414654" y="18669"/>
                </a:lnTo>
                <a:lnTo>
                  <a:pt x="419607" y="13208"/>
                </a:lnTo>
                <a:lnTo>
                  <a:pt x="406399" y="0"/>
                </a:lnTo>
                <a:close/>
              </a:path>
              <a:path w="419735" h="421639">
                <a:moveTo>
                  <a:pt x="358730" y="98933"/>
                </a:moveTo>
                <a:lnTo>
                  <a:pt x="263524" y="98933"/>
                </a:lnTo>
                <a:lnTo>
                  <a:pt x="318515" y="155956"/>
                </a:lnTo>
                <a:lnTo>
                  <a:pt x="265534" y="208914"/>
                </a:lnTo>
                <a:lnTo>
                  <a:pt x="191418" y="283083"/>
                </a:lnTo>
                <a:lnTo>
                  <a:pt x="146557" y="327913"/>
                </a:lnTo>
                <a:lnTo>
                  <a:pt x="176760" y="327913"/>
                </a:lnTo>
                <a:lnTo>
                  <a:pt x="221593" y="282956"/>
                </a:lnTo>
                <a:lnTo>
                  <a:pt x="263503" y="240978"/>
                </a:lnTo>
                <a:lnTo>
                  <a:pt x="282444" y="222057"/>
                </a:lnTo>
                <a:lnTo>
                  <a:pt x="322833" y="182245"/>
                </a:lnTo>
                <a:lnTo>
                  <a:pt x="333263" y="171033"/>
                </a:lnTo>
                <a:lnTo>
                  <a:pt x="341788" y="159035"/>
                </a:lnTo>
                <a:lnTo>
                  <a:pt x="348265" y="145847"/>
                </a:lnTo>
                <a:lnTo>
                  <a:pt x="352551" y="131063"/>
                </a:lnTo>
                <a:lnTo>
                  <a:pt x="355373" y="115528"/>
                </a:lnTo>
                <a:lnTo>
                  <a:pt x="358457" y="99933"/>
                </a:lnTo>
                <a:lnTo>
                  <a:pt x="358730" y="98933"/>
                </a:lnTo>
                <a:close/>
              </a:path>
              <a:path w="419735" h="421639">
                <a:moveTo>
                  <a:pt x="124519" y="263144"/>
                </a:moveTo>
                <a:lnTo>
                  <a:pt x="99440" y="263144"/>
                </a:lnTo>
                <a:lnTo>
                  <a:pt x="105155" y="269494"/>
                </a:lnTo>
                <a:lnTo>
                  <a:pt x="109727" y="275971"/>
                </a:lnTo>
                <a:lnTo>
                  <a:pt x="115569" y="280288"/>
                </a:lnTo>
                <a:lnTo>
                  <a:pt x="118998" y="282956"/>
                </a:lnTo>
                <a:lnTo>
                  <a:pt x="126364" y="284225"/>
                </a:lnTo>
                <a:lnTo>
                  <a:pt x="129412" y="282321"/>
                </a:lnTo>
                <a:lnTo>
                  <a:pt x="135127" y="278384"/>
                </a:lnTo>
                <a:lnTo>
                  <a:pt x="133603" y="271780"/>
                </a:lnTo>
                <a:lnTo>
                  <a:pt x="124519" y="263144"/>
                </a:lnTo>
                <a:close/>
              </a:path>
              <a:path w="419735" h="421639">
                <a:moveTo>
                  <a:pt x="153192" y="234187"/>
                </a:moveTo>
                <a:lnTo>
                  <a:pt x="129031" y="234187"/>
                </a:lnTo>
                <a:lnTo>
                  <a:pt x="135390" y="241083"/>
                </a:lnTo>
                <a:lnTo>
                  <a:pt x="158241" y="265684"/>
                </a:lnTo>
                <a:lnTo>
                  <a:pt x="163956" y="268986"/>
                </a:lnTo>
                <a:lnTo>
                  <a:pt x="169544" y="263398"/>
                </a:lnTo>
                <a:lnTo>
                  <a:pt x="175005" y="257683"/>
                </a:lnTo>
                <a:lnTo>
                  <a:pt x="172211" y="252095"/>
                </a:lnTo>
                <a:lnTo>
                  <a:pt x="160484" y="240978"/>
                </a:lnTo>
                <a:lnTo>
                  <a:pt x="153192" y="234187"/>
                </a:lnTo>
                <a:close/>
              </a:path>
              <a:path w="419735" h="421639">
                <a:moveTo>
                  <a:pt x="179293" y="207010"/>
                </a:moveTo>
                <a:lnTo>
                  <a:pt x="156336" y="207010"/>
                </a:lnTo>
                <a:lnTo>
                  <a:pt x="161162" y="212851"/>
                </a:lnTo>
                <a:lnTo>
                  <a:pt x="164845" y="219837"/>
                </a:lnTo>
                <a:lnTo>
                  <a:pt x="170687" y="224155"/>
                </a:lnTo>
                <a:lnTo>
                  <a:pt x="174116" y="226822"/>
                </a:lnTo>
                <a:lnTo>
                  <a:pt x="182371" y="227837"/>
                </a:lnTo>
                <a:lnTo>
                  <a:pt x="185419" y="225679"/>
                </a:lnTo>
                <a:lnTo>
                  <a:pt x="190626" y="221742"/>
                </a:lnTo>
                <a:lnTo>
                  <a:pt x="188721" y="215519"/>
                </a:lnTo>
                <a:lnTo>
                  <a:pt x="179293" y="207010"/>
                </a:lnTo>
                <a:close/>
              </a:path>
              <a:path w="419735" h="421639">
                <a:moveTo>
                  <a:pt x="208296" y="177673"/>
                </a:moveTo>
                <a:lnTo>
                  <a:pt x="185673" y="177673"/>
                </a:lnTo>
                <a:lnTo>
                  <a:pt x="191013" y="184030"/>
                </a:lnTo>
                <a:lnTo>
                  <a:pt x="196389" y="190341"/>
                </a:lnTo>
                <a:lnTo>
                  <a:pt x="201836" y="196603"/>
                </a:lnTo>
                <a:lnTo>
                  <a:pt x="209549" y="205232"/>
                </a:lnTo>
                <a:lnTo>
                  <a:pt x="212343" y="208534"/>
                </a:lnTo>
                <a:lnTo>
                  <a:pt x="214883" y="208787"/>
                </a:lnTo>
                <a:lnTo>
                  <a:pt x="218820" y="208914"/>
                </a:lnTo>
                <a:lnTo>
                  <a:pt x="224916" y="208152"/>
                </a:lnTo>
                <a:lnTo>
                  <a:pt x="226059" y="205739"/>
                </a:lnTo>
                <a:lnTo>
                  <a:pt x="227583" y="202437"/>
                </a:lnTo>
                <a:lnTo>
                  <a:pt x="226821" y="196087"/>
                </a:lnTo>
                <a:lnTo>
                  <a:pt x="224535" y="193548"/>
                </a:lnTo>
                <a:lnTo>
                  <a:pt x="217967" y="186820"/>
                </a:lnTo>
                <a:lnTo>
                  <a:pt x="211042" y="180212"/>
                </a:lnTo>
                <a:lnTo>
                  <a:pt x="208296" y="177673"/>
                </a:lnTo>
                <a:close/>
              </a:path>
              <a:path w="419735" h="421639">
                <a:moveTo>
                  <a:pt x="238956" y="153288"/>
                </a:moveTo>
                <a:lnTo>
                  <a:pt x="212597" y="153288"/>
                </a:lnTo>
                <a:lnTo>
                  <a:pt x="216407" y="157480"/>
                </a:lnTo>
                <a:lnTo>
                  <a:pt x="221614" y="162813"/>
                </a:lnTo>
                <a:lnTo>
                  <a:pt x="226694" y="168275"/>
                </a:lnTo>
                <a:lnTo>
                  <a:pt x="231266" y="173100"/>
                </a:lnTo>
                <a:lnTo>
                  <a:pt x="236854" y="174879"/>
                </a:lnTo>
                <a:lnTo>
                  <a:pt x="241807" y="169799"/>
                </a:lnTo>
                <a:lnTo>
                  <a:pt x="247014" y="164592"/>
                </a:lnTo>
                <a:lnTo>
                  <a:pt x="245109" y="159131"/>
                </a:lnTo>
                <a:lnTo>
                  <a:pt x="238956" y="153288"/>
                </a:lnTo>
                <a:close/>
              </a:path>
              <a:path w="419735" h="421639">
                <a:moveTo>
                  <a:pt x="266522" y="123062"/>
                </a:moveTo>
                <a:lnTo>
                  <a:pt x="242061" y="123062"/>
                </a:lnTo>
                <a:lnTo>
                  <a:pt x="247475" y="129101"/>
                </a:lnTo>
                <a:lnTo>
                  <a:pt x="265048" y="148336"/>
                </a:lnTo>
                <a:lnTo>
                  <a:pt x="270001" y="153543"/>
                </a:lnTo>
                <a:lnTo>
                  <a:pt x="275716" y="157225"/>
                </a:lnTo>
                <a:lnTo>
                  <a:pt x="287400" y="145034"/>
                </a:lnTo>
                <a:lnTo>
                  <a:pt x="283717" y="139573"/>
                </a:lnTo>
                <a:lnTo>
                  <a:pt x="279018" y="135000"/>
                </a:lnTo>
                <a:lnTo>
                  <a:pt x="272663" y="128966"/>
                </a:lnTo>
                <a:lnTo>
                  <a:pt x="266522" y="1230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87167" y="5003478"/>
            <a:ext cx="441959" cy="325755"/>
          </a:xfrm>
          <a:custGeom>
            <a:avLst/>
            <a:gdLst/>
            <a:ahLst/>
            <a:cxnLst/>
            <a:rect l="l" t="t" r="r" b="b"/>
            <a:pathLst>
              <a:path w="441960" h="325754">
                <a:moveTo>
                  <a:pt x="167894" y="90618"/>
                </a:moveTo>
                <a:lnTo>
                  <a:pt x="160400" y="90618"/>
                </a:lnTo>
                <a:lnTo>
                  <a:pt x="156590" y="92777"/>
                </a:lnTo>
                <a:lnTo>
                  <a:pt x="153034" y="99254"/>
                </a:lnTo>
                <a:lnTo>
                  <a:pt x="137137" y="142608"/>
                </a:lnTo>
                <a:lnTo>
                  <a:pt x="134901" y="186434"/>
                </a:lnTo>
                <a:lnTo>
                  <a:pt x="144947" y="228246"/>
                </a:lnTo>
                <a:lnTo>
                  <a:pt x="165899" y="265563"/>
                </a:lnTo>
                <a:lnTo>
                  <a:pt x="196379" y="295898"/>
                </a:lnTo>
                <a:lnTo>
                  <a:pt x="235011" y="316771"/>
                </a:lnTo>
                <a:lnTo>
                  <a:pt x="280415" y="325695"/>
                </a:lnTo>
                <a:lnTo>
                  <a:pt x="322812" y="322627"/>
                </a:lnTo>
                <a:lnTo>
                  <a:pt x="360219" y="309344"/>
                </a:lnTo>
                <a:lnTo>
                  <a:pt x="390791" y="287087"/>
                </a:lnTo>
                <a:lnTo>
                  <a:pt x="284480" y="287087"/>
                </a:lnTo>
                <a:lnTo>
                  <a:pt x="249326" y="279227"/>
                </a:lnTo>
                <a:lnTo>
                  <a:pt x="220329" y="258496"/>
                </a:lnTo>
                <a:lnTo>
                  <a:pt x="200737" y="228312"/>
                </a:lnTo>
                <a:lnTo>
                  <a:pt x="193801" y="192091"/>
                </a:lnTo>
                <a:lnTo>
                  <a:pt x="201535" y="155138"/>
                </a:lnTo>
                <a:lnTo>
                  <a:pt x="221948" y="125257"/>
                </a:lnTo>
                <a:lnTo>
                  <a:pt x="252005" y="105330"/>
                </a:lnTo>
                <a:lnTo>
                  <a:pt x="288670" y="98238"/>
                </a:lnTo>
                <a:lnTo>
                  <a:pt x="422578" y="98238"/>
                </a:lnTo>
                <a:lnTo>
                  <a:pt x="419988" y="93158"/>
                </a:lnTo>
                <a:lnTo>
                  <a:pt x="416492" y="91015"/>
                </a:lnTo>
                <a:lnTo>
                  <a:pt x="348361" y="91015"/>
                </a:lnTo>
                <a:lnTo>
                  <a:pt x="167894" y="90618"/>
                </a:lnTo>
                <a:close/>
              </a:path>
              <a:path w="441960" h="325754">
                <a:moveTo>
                  <a:pt x="422578" y="98238"/>
                </a:moveTo>
                <a:lnTo>
                  <a:pt x="288670" y="98238"/>
                </a:lnTo>
                <a:lnTo>
                  <a:pt x="325834" y="105973"/>
                </a:lnTo>
                <a:lnTo>
                  <a:pt x="355663" y="126686"/>
                </a:lnTo>
                <a:lnTo>
                  <a:pt x="375396" y="157495"/>
                </a:lnTo>
                <a:lnTo>
                  <a:pt x="382269" y="195520"/>
                </a:lnTo>
                <a:lnTo>
                  <a:pt x="374401" y="231866"/>
                </a:lnTo>
                <a:lnTo>
                  <a:pt x="353615" y="261020"/>
                </a:lnTo>
                <a:lnTo>
                  <a:pt x="322708" y="280316"/>
                </a:lnTo>
                <a:lnTo>
                  <a:pt x="284480" y="287087"/>
                </a:lnTo>
                <a:lnTo>
                  <a:pt x="390791" y="287087"/>
                </a:lnTo>
                <a:lnTo>
                  <a:pt x="392269" y="286011"/>
                </a:lnTo>
                <a:lnTo>
                  <a:pt x="418592" y="252797"/>
                </a:lnTo>
                <a:lnTo>
                  <a:pt x="435738" y="215310"/>
                </a:lnTo>
                <a:lnTo>
                  <a:pt x="441944" y="177121"/>
                </a:lnTo>
                <a:lnTo>
                  <a:pt x="437647" y="138479"/>
                </a:lnTo>
                <a:lnTo>
                  <a:pt x="423290" y="99635"/>
                </a:lnTo>
                <a:lnTo>
                  <a:pt x="422578" y="98238"/>
                </a:lnTo>
                <a:close/>
              </a:path>
              <a:path w="441960" h="325754">
                <a:moveTo>
                  <a:pt x="288925" y="114875"/>
                </a:moveTo>
                <a:lnTo>
                  <a:pt x="258343" y="120888"/>
                </a:lnTo>
                <a:lnTo>
                  <a:pt x="233537" y="137354"/>
                </a:lnTo>
                <a:lnTo>
                  <a:pt x="216898" y="161917"/>
                </a:lnTo>
                <a:lnTo>
                  <a:pt x="210845" y="192091"/>
                </a:lnTo>
                <a:lnTo>
                  <a:pt x="210868" y="192472"/>
                </a:lnTo>
                <a:lnTo>
                  <a:pt x="216667" y="222906"/>
                </a:lnTo>
                <a:lnTo>
                  <a:pt x="233029" y="247701"/>
                </a:lnTo>
                <a:lnTo>
                  <a:pt x="257557" y="264281"/>
                </a:lnTo>
                <a:lnTo>
                  <a:pt x="287908" y="270323"/>
                </a:lnTo>
                <a:lnTo>
                  <a:pt x="318289" y="264231"/>
                </a:lnTo>
                <a:lnTo>
                  <a:pt x="343026" y="247590"/>
                </a:lnTo>
                <a:lnTo>
                  <a:pt x="356440" y="227651"/>
                </a:lnTo>
                <a:lnTo>
                  <a:pt x="288163" y="227651"/>
                </a:lnTo>
                <a:lnTo>
                  <a:pt x="274897" y="225028"/>
                </a:lnTo>
                <a:lnTo>
                  <a:pt x="263763" y="217618"/>
                </a:lnTo>
                <a:lnTo>
                  <a:pt x="256033" y="206684"/>
                </a:lnTo>
                <a:lnTo>
                  <a:pt x="252983" y="193488"/>
                </a:lnTo>
                <a:lnTo>
                  <a:pt x="255597" y="180004"/>
                </a:lnTo>
                <a:lnTo>
                  <a:pt x="263128" y="168771"/>
                </a:lnTo>
                <a:lnTo>
                  <a:pt x="274254" y="161037"/>
                </a:lnTo>
                <a:lnTo>
                  <a:pt x="287655" y="158055"/>
                </a:lnTo>
                <a:lnTo>
                  <a:pt x="356766" y="158055"/>
                </a:lnTo>
                <a:lnTo>
                  <a:pt x="343201" y="137814"/>
                </a:lnTo>
                <a:lnTo>
                  <a:pt x="318771" y="121124"/>
                </a:lnTo>
                <a:lnTo>
                  <a:pt x="288925" y="114875"/>
                </a:lnTo>
                <a:close/>
              </a:path>
              <a:path w="441960" h="325754">
                <a:moveTo>
                  <a:pt x="356766" y="158055"/>
                </a:moveTo>
                <a:lnTo>
                  <a:pt x="287655" y="158055"/>
                </a:lnTo>
                <a:lnTo>
                  <a:pt x="301406" y="160700"/>
                </a:lnTo>
                <a:lnTo>
                  <a:pt x="312610" y="168072"/>
                </a:lnTo>
                <a:lnTo>
                  <a:pt x="320194" y="179040"/>
                </a:lnTo>
                <a:lnTo>
                  <a:pt x="323088" y="192472"/>
                </a:lnTo>
                <a:lnTo>
                  <a:pt x="320381" y="206113"/>
                </a:lnTo>
                <a:lnTo>
                  <a:pt x="312864" y="217300"/>
                </a:lnTo>
                <a:lnTo>
                  <a:pt x="301728" y="224869"/>
                </a:lnTo>
                <a:lnTo>
                  <a:pt x="288163" y="227651"/>
                </a:lnTo>
                <a:lnTo>
                  <a:pt x="356440" y="227651"/>
                </a:lnTo>
                <a:lnTo>
                  <a:pt x="359667" y="222853"/>
                </a:lnTo>
                <a:lnTo>
                  <a:pt x="365759" y="192472"/>
                </a:lnTo>
                <a:lnTo>
                  <a:pt x="359701" y="162434"/>
                </a:lnTo>
                <a:lnTo>
                  <a:pt x="356766" y="158055"/>
                </a:lnTo>
                <a:close/>
              </a:path>
              <a:path w="441960" h="325754">
                <a:moveTo>
                  <a:pt x="11811" y="199330"/>
                </a:moveTo>
                <a:lnTo>
                  <a:pt x="11430" y="199457"/>
                </a:lnTo>
                <a:lnTo>
                  <a:pt x="7619" y="201108"/>
                </a:lnTo>
                <a:lnTo>
                  <a:pt x="3809" y="203140"/>
                </a:lnTo>
                <a:lnTo>
                  <a:pt x="0" y="204918"/>
                </a:lnTo>
                <a:lnTo>
                  <a:pt x="2031" y="208728"/>
                </a:lnTo>
                <a:lnTo>
                  <a:pt x="3175" y="214443"/>
                </a:lnTo>
                <a:lnTo>
                  <a:pt x="6223" y="215840"/>
                </a:lnTo>
                <a:lnTo>
                  <a:pt x="16785" y="219684"/>
                </a:lnTo>
                <a:lnTo>
                  <a:pt x="27670" y="222111"/>
                </a:lnTo>
                <a:lnTo>
                  <a:pt x="38816" y="222894"/>
                </a:lnTo>
                <a:lnTo>
                  <a:pt x="50164" y="221809"/>
                </a:lnTo>
                <a:lnTo>
                  <a:pt x="67153" y="216288"/>
                </a:lnTo>
                <a:lnTo>
                  <a:pt x="81105" y="206982"/>
                </a:lnTo>
                <a:lnTo>
                  <a:pt x="83692" y="204146"/>
                </a:lnTo>
                <a:lnTo>
                  <a:pt x="39731" y="204146"/>
                </a:lnTo>
                <a:lnTo>
                  <a:pt x="13462" y="199965"/>
                </a:lnTo>
                <a:lnTo>
                  <a:pt x="12700" y="199711"/>
                </a:lnTo>
                <a:lnTo>
                  <a:pt x="11811" y="199330"/>
                </a:lnTo>
                <a:close/>
              </a:path>
              <a:path w="441960" h="325754">
                <a:moveTo>
                  <a:pt x="168929" y="0"/>
                </a:moveTo>
                <a:lnTo>
                  <a:pt x="127156" y="16216"/>
                </a:lnTo>
                <a:lnTo>
                  <a:pt x="109600" y="55455"/>
                </a:lnTo>
                <a:lnTo>
                  <a:pt x="104578" y="106116"/>
                </a:lnTo>
                <a:lnTo>
                  <a:pt x="101615" y="125670"/>
                </a:lnTo>
                <a:lnTo>
                  <a:pt x="89915" y="163516"/>
                </a:lnTo>
                <a:lnTo>
                  <a:pt x="60261" y="199981"/>
                </a:lnTo>
                <a:lnTo>
                  <a:pt x="39731" y="204146"/>
                </a:lnTo>
                <a:lnTo>
                  <a:pt x="83692" y="204146"/>
                </a:lnTo>
                <a:lnTo>
                  <a:pt x="111849" y="155378"/>
                </a:lnTo>
                <a:lnTo>
                  <a:pt x="122267" y="105114"/>
                </a:lnTo>
                <a:lnTo>
                  <a:pt x="125315" y="67010"/>
                </a:lnTo>
                <a:lnTo>
                  <a:pt x="127428" y="54979"/>
                </a:lnTo>
                <a:lnTo>
                  <a:pt x="154622" y="18784"/>
                </a:lnTo>
                <a:lnTo>
                  <a:pt x="165373" y="17575"/>
                </a:lnTo>
                <a:lnTo>
                  <a:pt x="200368" y="17575"/>
                </a:lnTo>
                <a:lnTo>
                  <a:pt x="198755" y="15180"/>
                </a:lnTo>
                <a:lnTo>
                  <a:pt x="190003" y="7358"/>
                </a:lnTo>
                <a:lnTo>
                  <a:pt x="179895" y="2321"/>
                </a:lnTo>
                <a:lnTo>
                  <a:pt x="168929" y="0"/>
                </a:lnTo>
                <a:close/>
              </a:path>
              <a:path w="441960" h="325754">
                <a:moveTo>
                  <a:pt x="416051" y="90745"/>
                </a:moveTo>
                <a:lnTo>
                  <a:pt x="408558" y="90745"/>
                </a:lnTo>
                <a:lnTo>
                  <a:pt x="348361" y="91015"/>
                </a:lnTo>
                <a:lnTo>
                  <a:pt x="416492" y="91015"/>
                </a:lnTo>
                <a:lnTo>
                  <a:pt x="416051" y="90745"/>
                </a:lnTo>
                <a:close/>
              </a:path>
              <a:path w="441960" h="325754">
                <a:moveTo>
                  <a:pt x="200368" y="17575"/>
                </a:moveTo>
                <a:lnTo>
                  <a:pt x="165373" y="17575"/>
                </a:lnTo>
                <a:lnTo>
                  <a:pt x="176530" y="20260"/>
                </a:lnTo>
                <a:lnTo>
                  <a:pt x="186376" y="27648"/>
                </a:lnTo>
                <a:lnTo>
                  <a:pt x="191103" y="38119"/>
                </a:lnTo>
                <a:lnTo>
                  <a:pt x="190353" y="49567"/>
                </a:lnTo>
                <a:lnTo>
                  <a:pt x="183769" y="59884"/>
                </a:lnTo>
                <a:lnTo>
                  <a:pt x="179705" y="63694"/>
                </a:lnTo>
                <a:lnTo>
                  <a:pt x="175894" y="67631"/>
                </a:lnTo>
                <a:lnTo>
                  <a:pt x="170687" y="73092"/>
                </a:lnTo>
                <a:lnTo>
                  <a:pt x="404113" y="73092"/>
                </a:lnTo>
                <a:lnTo>
                  <a:pt x="375236" y="46012"/>
                </a:lnTo>
                <a:lnTo>
                  <a:pt x="362004" y="39310"/>
                </a:lnTo>
                <a:lnTo>
                  <a:pt x="211200" y="39310"/>
                </a:lnTo>
                <a:lnTo>
                  <a:pt x="208149" y="32932"/>
                </a:lnTo>
                <a:lnTo>
                  <a:pt x="205359" y="26578"/>
                </a:lnTo>
                <a:lnTo>
                  <a:pt x="202378" y="20558"/>
                </a:lnTo>
                <a:lnTo>
                  <a:pt x="200368" y="17575"/>
                </a:lnTo>
                <a:close/>
              </a:path>
              <a:path w="441960" h="325754">
                <a:moveTo>
                  <a:pt x="297412" y="19216"/>
                </a:moveTo>
                <a:lnTo>
                  <a:pt x="253977" y="22621"/>
                </a:lnTo>
                <a:lnTo>
                  <a:pt x="211200" y="39310"/>
                </a:lnTo>
                <a:lnTo>
                  <a:pt x="362004" y="39310"/>
                </a:lnTo>
                <a:lnTo>
                  <a:pt x="338750" y="27532"/>
                </a:lnTo>
                <a:lnTo>
                  <a:pt x="297412" y="19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6204" y="218313"/>
            <a:ext cx="43700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OBJECTIVES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516389" y="2311161"/>
            <a:ext cx="1619250" cy="1624965"/>
          </a:xfrm>
          <a:custGeom>
            <a:avLst/>
            <a:gdLst/>
            <a:ahLst/>
            <a:cxnLst/>
            <a:rect l="l" t="t" r="r" b="b"/>
            <a:pathLst>
              <a:path w="1619250" h="1624964">
                <a:moveTo>
                  <a:pt x="1548368" y="1567826"/>
                </a:moveTo>
                <a:lnTo>
                  <a:pt x="1545397" y="1572263"/>
                </a:lnTo>
                <a:lnTo>
                  <a:pt x="1542573" y="1586595"/>
                </a:lnTo>
                <a:lnTo>
                  <a:pt x="1545345" y="1600926"/>
                </a:lnTo>
                <a:lnTo>
                  <a:pt x="1553702" y="1613519"/>
                </a:lnTo>
                <a:lnTo>
                  <a:pt x="1566294" y="1621950"/>
                </a:lnTo>
                <a:lnTo>
                  <a:pt x="1580626" y="1624774"/>
                </a:lnTo>
                <a:lnTo>
                  <a:pt x="1594957" y="1622002"/>
                </a:lnTo>
                <a:lnTo>
                  <a:pt x="1607550" y="1613646"/>
                </a:lnTo>
                <a:lnTo>
                  <a:pt x="1615981" y="1601053"/>
                </a:lnTo>
                <a:lnTo>
                  <a:pt x="1617479" y="1593453"/>
                </a:lnTo>
                <a:lnTo>
                  <a:pt x="1573895" y="1593453"/>
                </a:lnTo>
                <a:lnTo>
                  <a:pt x="1548368" y="1567826"/>
                </a:lnTo>
                <a:close/>
              </a:path>
              <a:path w="1619250" h="1624964">
                <a:moveTo>
                  <a:pt x="1561911" y="1554319"/>
                </a:moveTo>
                <a:lnTo>
                  <a:pt x="1553829" y="1559671"/>
                </a:lnTo>
                <a:lnTo>
                  <a:pt x="1548368" y="1567826"/>
                </a:lnTo>
                <a:lnTo>
                  <a:pt x="1573895" y="1593453"/>
                </a:lnTo>
                <a:lnTo>
                  <a:pt x="1587484" y="1579991"/>
                </a:lnTo>
                <a:lnTo>
                  <a:pt x="1561911" y="1554319"/>
                </a:lnTo>
                <a:close/>
              </a:path>
              <a:path w="1619250" h="1624964">
                <a:moveTo>
                  <a:pt x="1580753" y="1548590"/>
                </a:moveTo>
                <a:lnTo>
                  <a:pt x="1566421" y="1551332"/>
                </a:lnTo>
                <a:lnTo>
                  <a:pt x="1561911" y="1554319"/>
                </a:lnTo>
                <a:lnTo>
                  <a:pt x="1587484" y="1579991"/>
                </a:lnTo>
                <a:lnTo>
                  <a:pt x="1573895" y="1593453"/>
                </a:lnTo>
                <a:lnTo>
                  <a:pt x="1617479" y="1593453"/>
                </a:lnTo>
                <a:lnTo>
                  <a:pt x="1618805" y="1586722"/>
                </a:lnTo>
                <a:lnTo>
                  <a:pt x="1616033" y="1572390"/>
                </a:lnTo>
                <a:lnTo>
                  <a:pt x="1607677" y="1559798"/>
                </a:lnTo>
                <a:lnTo>
                  <a:pt x="1595084" y="1551420"/>
                </a:lnTo>
                <a:lnTo>
                  <a:pt x="1580753" y="1548590"/>
                </a:lnTo>
                <a:close/>
              </a:path>
              <a:path w="1619250" h="1624964">
                <a:moveTo>
                  <a:pt x="70390" y="57027"/>
                </a:moveTo>
                <a:lnTo>
                  <a:pt x="65008" y="65135"/>
                </a:lnTo>
                <a:lnTo>
                  <a:pt x="56885" y="70448"/>
                </a:lnTo>
                <a:lnTo>
                  <a:pt x="1548368" y="1567826"/>
                </a:lnTo>
                <a:lnTo>
                  <a:pt x="1553829" y="1559671"/>
                </a:lnTo>
                <a:lnTo>
                  <a:pt x="1561911" y="1554319"/>
                </a:lnTo>
                <a:lnTo>
                  <a:pt x="70390" y="57027"/>
                </a:lnTo>
                <a:close/>
              </a:path>
              <a:path w="1619250" h="1624964">
                <a:moveTo>
                  <a:pt x="38195" y="0"/>
                </a:moveTo>
                <a:lnTo>
                  <a:pt x="23826" y="2748"/>
                </a:lnTo>
                <a:lnTo>
                  <a:pt x="11160" y="11033"/>
                </a:lnTo>
                <a:lnTo>
                  <a:pt x="2799" y="23627"/>
                </a:lnTo>
                <a:lnTo>
                  <a:pt x="0" y="37972"/>
                </a:lnTo>
                <a:lnTo>
                  <a:pt x="2748" y="52341"/>
                </a:lnTo>
                <a:lnTo>
                  <a:pt x="11033" y="65008"/>
                </a:lnTo>
                <a:lnTo>
                  <a:pt x="23627" y="73368"/>
                </a:lnTo>
                <a:lnTo>
                  <a:pt x="37972" y="76168"/>
                </a:lnTo>
                <a:lnTo>
                  <a:pt x="52341" y="73419"/>
                </a:lnTo>
                <a:lnTo>
                  <a:pt x="56885" y="70448"/>
                </a:lnTo>
                <a:lnTo>
                  <a:pt x="31353" y="44815"/>
                </a:lnTo>
                <a:lnTo>
                  <a:pt x="44815" y="31353"/>
                </a:lnTo>
                <a:lnTo>
                  <a:pt x="74859" y="31353"/>
                </a:lnTo>
                <a:lnTo>
                  <a:pt x="73419" y="23826"/>
                </a:lnTo>
                <a:lnTo>
                  <a:pt x="65135" y="11160"/>
                </a:lnTo>
                <a:lnTo>
                  <a:pt x="52540" y="2799"/>
                </a:lnTo>
                <a:lnTo>
                  <a:pt x="38195" y="0"/>
                </a:lnTo>
                <a:close/>
              </a:path>
              <a:path w="1619250" h="1624964">
                <a:moveTo>
                  <a:pt x="44815" y="31353"/>
                </a:moveTo>
                <a:lnTo>
                  <a:pt x="31353" y="44815"/>
                </a:lnTo>
                <a:lnTo>
                  <a:pt x="56885" y="70448"/>
                </a:lnTo>
                <a:lnTo>
                  <a:pt x="65008" y="65135"/>
                </a:lnTo>
                <a:lnTo>
                  <a:pt x="70390" y="57027"/>
                </a:lnTo>
                <a:lnTo>
                  <a:pt x="44815" y="31353"/>
                </a:lnTo>
                <a:close/>
              </a:path>
              <a:path w="1619250" h="1624964">
                <a:moveTo>
                  <a:pt x="74859" y="31353"/>
                </a:moveTo>
                <a:lnTo>
                  <a:pt x="44815" y="31353"/>
                </a:lnTo>
                <a:lnTo>
                  <a:pt x="70390" y="57027"/>
                </a:lnTo>
                <a:lnTo>
                  <a:pt x="73368" y="52540"/>
                </a:lnTo>
                <a:lnTo>
                  <a:pt x="76168" y="38195"/>
                </a:lnTo>
                <a:lnTo>
                  <a:pt x="74859" y="3135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16373" y="3859529"/>
            <a:ext cx="1625600" cy="92710"/>
          </a:xfrm>
          <a:custGeom>
            <a:avLst/>
            <a:gdLst/>
            <a:ahLst/>
            <a:cxnLst/>
            <a:rect l="l" t="t" r="r" b="b"/>
            <a:pathLst>
              <a:path w="1625600" h="92710">
                <a:moveTo>
                  <a:pt x="37718" y="16256"/>
                </a:moveTo>
                <a:lnTo>
                  <a:pt x="22895" y="19411"/>
                </a:lnTo>
                <a:lnTo>
                  <a:pt x="10858" y="27686"/>
                </a:lnTo>
                <a:lnTo>
                  <a:pt x="2821" y="39866"/>
                </a:lnTo>
                <a:lnTo>
                  <a:pt x="0" y="54737"/>
                </a:lnTo>
                <a:lnTo>
                  <a:pt x="3155" y="69560"/>
                </a:lnTo>
                <a:lnTo>
                  <a:pt x="11429" y="81597"/>
                </a:lnTo>
                <a:lnTo>
                  <a:pt x="23610" y="89634"/>
                </a:lnTo>
                <a:lnTo>
                  <a:pt x="38480" y="92456"/>
                </a:lnTo>
                <a:lnTo>
                  <a:pt x="53304" y="89282"/>
                </a:lnTo>
                <a:lnTo>
                  <a:pt x="65341" y="80978"/>
                </a:lnTo>
                <a:lnTo>
                  <a:pt x="73378" y="68792"/>
                </a:lnTo>
                <a:lnTo>
                  <a:pt x="74313" y="63881"/>
                </a:lnTo>
                <a:lnTo>
                  <a:pt x="38226" y="63881"/>
                </a:lnTo>
                <a:lnTo>
                  <a:pt x="37973" y="44831"/>
                </a:lnTo>
                <a:lnTo>
                  <a:pt x="74172" y="44451"/>
                </a:lnTo>
                <a:lnTo>
                  <a:pt x="73044" y="39151"/>
                </a:lnTo>
                <a:lnTo>
                  <a:pt x="64770" y="27114"/>
                </a:lnTo>
                <a:lnTo>
                  <a:pt x="52589" y="19077"/>
                </a:lnTo>
                <a:lnTo>
                  <a:pt x="37718" y="16256"/>
                </a:lnTo>
                <a:close/>
              </a:path>
              <a:path w="1625600" h="92710">
                <a:moveTo>
                  <a:pt x="1623642" y="28575"/>
                </a:moveTo>
                <a:lnTo>
                  <a:pt x="1587373" y="28575"/>
                </a:lnTo>
                <a:lnTo>
                  <a:pt x="1587500" y="47625"/>
                </a:lnTo>
                <a:lnTo>
                  <a:pt x="1551392" y="48003"/>
                </a:lnTo>
                <a:lnTo>
                  <a:pt x="1552501" y="53304"/>
                </a:lnTo>
                <a:lnTo>
                  <a:pt x="1560782" y="65341"/>
                </a:lnTo>
                <a:lnTo>
                  <a:pt x="1572992" y="73378"/>
                </a:lnTo>
                <a:lnTo>
                  <a:pt x="1587880" y="76200"/>
                </a:lnTo>
                <a:lnTo>
                  <a:pt x="1602686" y="73044"/>
                </a:lnTo>
                <a:lnTo>
                  <a:pt x="1614693" y="64770"/>
                </a:lnTo>
                <a:lnTo>
                  <a:pt x="1622724" y="52589"/>
                </a:lnTo>
                <a:lnTo>
                  <a:pt x="1625600" y="37719"/>
                </a:lnTo>
                <a:lnTo>
                  <a:pt x="1623642" y="28575"/>
                </a:lnTo>
                <a:close/>
              </a:path>
              <a:path w="1625600" h="92710">
                <a:moveTo>
                  <a:pt x="74172" y="44451"/>
                </a:moveTo>
                <a:lnTo>
                  <a:pt x="37973" y="44831"/>
                </a:lnTo>
                <a:lnTo>
                  <a:pt x="38226" y="63881"/>
                </a:lnTo>
                <a:lnTo>
                  <a:pt x="74385" y="63501"/>
                </a:lnTo>
                <a:lnTo>
                  <a:pt x="76200" y="53975"/>
                </a:lnTo>
                <a:lnTo>
                  <a:pt x="74172" y="44451"/>
                </a:lnTo>
                <a:close/>
              </a:path>
              <a:path w="1625600" h="92710">
                <a:moveTo>
                  <a:pt x="74385" y="63501"/>
                </a:moveTo>
                <a:lnTo>
                  <a:pt x="38226" y="63881"/>
                </a:lnTo>
                <a:lnTo>
                  <a:pt x="74313" y="63881"/>
                </a:lnTo>
                <a:lnTo>
                  <a:pt x="74385" y="63501"/>
                </a:lnTo>
                <a:close/>
              </a:path>
              <a:path w="1625600" h="92710">
                <a:moveTo>
                  <a:pt x="1551207" y="28954"/>
                </a:moveTo>
                <a:lnTo>
                  <a:pt x="74172" y="44451"/>
                </a:lnTo>
                <a:lnTo>
                  <a:pt x="76200" y="53975"/>
                </a:lnTo>
                <a:lnTo>
                  <a:pt x="74385" y="63501"/>
                </a:lnTo>
                <a:lnTo>
                  <a:pt x="1551392" y="48003"/>
                </a:lnTo>
                <a:lnTo>
                  <a:pt x="1549400" y="38481"/>
                </a:lnTo>
                <a:lnTo>
                  <a:pt x="1551207" y="28954"/>
                </a:lnTo>
                <a:close/>
              </a:path>
              <a:path w="1625600" h="92710">
                <a:moveTo>
                  <a:pt x="1587373" y="28575"/>
                </a:moveTo>
                <a:lnTo>
                  <a:pt x="1551207" y="28954"/>
                </a:lnTo>
                <a:lnTo>
                  <a:pt x="1549400" y="38481"/>
                </a:lnTo>
                <a:lnTo>
                  <a:pt x="1551392" y="48003"/>
                </a:lnTo>
                <a:lnTo>
                  <a:pt x="1587500" y="47625"/>
                </a:lnTo>
                <a:lnTo>
                  <a:pt x="1587373" y="28575"/>
                </a:lnTo>
                <a:close/>
              </a:path>
              <a:path w="1625600" h="92710">
                <a:moveTo>
                  <a:pt x="1587118" y="0"/>
                </a:moveTo>
                <a:lnTo>
                  <a:pt x="1572295" y="3155"/>
                </a:lnTo>
                <a:lnTo>
                  <a:pt x="1560258" y="11430"/>
                </a:lnTo>
                <a:lnTo>
                  <a:pt x="1552221" y="23610"/>
                </a:lnTo>
                <a:lnTo>
                  <a:pt x="1551207" y="28954"/>
                </a:lnTo>
                <a:lnTo>
                  <a:pt x="1587373" y="28575"/>
                </a:lnTo>
                <a:lnTo>
                  <a:pt x="1623642" y="28575"/>
                </a:lnTo>
                <a:lnTo>
                  <a:pt x="1622426" y="22895"/>
                </a:lnTo>
                <a:lnTo>
                  <a:pt x="1614122" y="10858"/>
                </a:lnTo>
                <a:lnTo>
                  <a:pt x="1601936" y="2821"/>
                </a:lnTo>
                <a:lnTo>
                  <a:pt x="158711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51457" y="3859561"/>
            <a:ext cx="1591310" cy="1529715"/>
          </a:xfrm>
          <a:custGeom>
            <a:avLst/>
            <a:gdLst/>
            <a:ahLst/>
            <a:cxnLst/>
            <a:rect l="l" t="t" r="r" b="b"/>
            <a:pathLst>
              <a:path w="1591310" h="1529714">
                <a:moveTo>
                  <a:pt x="38861" y="1453276"/>
                </a:moveTo>
                <a:lnTo>
                  <a:pt x="24459" y="1455771"/>
                </a:lnTo>
                <a:lnTo>
                  <a:pt x="11652" y="1463897"/>
                </a:lnTo>
                <a:lnTo>
                  <a:pt x="3063" y="1476347"/>
                </a:lnTo>
                <a:lnTo>
                  <a:pt x="0" y="1490630"/>
                </a:lnTo>
                <a:lnTo>
                  <a:pt x="2508" y="1505009"/>
                </a:lnTo>
                <a:lnTo>
                  <a:pt x="10636" y="1517745"/>
                </a:lnTo>
                <a:lnTo>
                  <a:pt x="23014" y="1526407"/>
                </a:lnTo>
                <a:lnTo>
                  <a:pt x="37274" y="1529508"/>
                </a:lnTo>
                <a:lnTo>
                  <a:pt x="51677" y="1527014"/>
                </a:lnTo>
                <a:lnTo>
                  <a:pt x="64484" y="1518888"/>
                </a:lnTo>
                <a:lnTo>
                  <a:pt x="73072" y="1506456"/>
                </a:lnTo>
                <a:lnTo>
                  <a:pt x="74822" y="1498314"/>
                </a:lnTo>
                <a:lnTo>
                  <a:pt x="44672" y="1498314"/>
                </a:lnTo>
                <a:lnTo>
                  <a:pt x="31464" y="1484598"/>
                </a:lnTo>
                <a:lnTo>
                  <a:pt x="57605" y="1459515"/>
                </a:lnTo>
                <a:lnTo>
                  <a:pt x="53121" y="1456378"/>
                </a:lnTo>
                <a:lnTo>
                  <a:pt x="38861" y="1453276"/>
                </a:lnTo>
                <a:close/>
              </a:path>
              <a:path w="1591310" h="1529714">
                <a:moveTo>
                  <a:pt x="57605" y="1459515"/>
                </a:moveTo>
                <a:lnTo>
                  <a:pt x="31464" y="1484598"/>
                </a:lnTo>
                <a:lnTo>
                  <a:pt x="44672" y="1498314"/>
                </a:lnTo>
                <a:lnTo>
                  <a:pt x="70746" y="1473295"/>
                </a:lnTo>
                <a:lnTo>
                  <a:pt x="65500" y="1465040"/>
                </a:lnTo>
                <a:lnTo>
                  <a:pt x="57605" y="1459515"/>
                </a:lnTo>
                <a:close/>
              </a:path>
              <a:path w="1591310" h="1529714">
                <a:moveTo>
                  <a:pt x="70746" y="1473295"/>
                </a:moveTo>
                <a:lnTo>
                  <a:pt x="44672" y="1498314"/>
                </a:lnTo>
                <a:lnTo>
                  <a:pt x="74822" y="1498314"/>
                </a:lnTo>
                <a:lnTo>
                  <a:pt x="76136" y="1492202"/>
                </a:lnTo>
                <a:lnTo>
                  <a:pt x="73628" y="1477829"/>
                </a:lnTo>
                <a:lnTo>
                  <a:pt x="70746" y="1473295"/>
                </a:lnTo>
                <a:close/>
              </a:path>
              <a:path w="1591310" h="1529714">
                <a:moveTo>
                  <a:pt x="1520124" y="56223"/>
                </a:moveTo>
                <a:lnTo>
                  <a:pt x="57605" y="1459515"/>
                </a:lnTo>
                <a:lnTo>
                  <a:pt x="65500" y="1465040"/>
                </a:lnTo>
                <a:lnTo>
                  <a:pt x="70746" y="1473295"/>
                </a:lnTo>
                <a:lnTo>
                  <a:pt x="1533307" y="69963"/>
                </a:lnTo>
                <a:lnTo>
                  <a:pt x="1525365" y="64484"/>
                </a:lnTo>
                <a:lnTo>
                  <a:pt x="1520124" y="56223"/>
                </a:lnTo>
                <a:close/>
              </a:path>
              <a:path w="1591310" h="1529714">
                <a:moveTo>
                  <a:pt x="1589651" y="31210"/>
                </a:moveTo>
                <a:lnTo>
                  <a:pt x="1546193" y="31210"/>
                </a:lnTo>
                <a:lnTo>
                  <a:pt x="1559401" y="44926"/>
                </a:lnTo>
                <a:lnTo>
                  <a:pt x="1533307" y="69963"/>
                </a:lnTo>
                <a:lnTo>
                  <a:pt x="1537815" y="73072"/>
                </a:lnTo>
                <a:lnTo>
                  <a:pt x="1552098" y="76136"/>
                </a:lnTo>
                <a:lnTo>
                  <a:pt x="1566477" y="73628"/>
                </a:lnTo>
                <a:lnTo>
                  <a:pt x="1579213" y="65500"/>
                </a:lnTo>
                <a:lnTo>
                  <a:pt x="1587875" y="53121"/>
                </a:lnTo>
                <a:lnTo>
                  <a:pt x="1590976" y="38862"/>
                </a:lnTo>
                <a:lnTo>
                  <a:pt x="1589651" y="31210"/>
                </a:lnTo>
                <a:close/>
              </a:path>
              <a:path w="1591310" h="1529714">
                <a:moveTo>
                  <a:pt x="1546193" y="31210"/>
                </a:moveTo>
                <a:lnTo>
                  <a:pt x="1520124" y="56223"/>
                </a:lnTo>
                <a:lnTo>
                  <a:pt x="1525365" y="64484"/>
                </a:lnTo>
                <a:lnTo>
                  <a:pt x="1533307" y="69963"/>
                </a:lnTo>
                <a:lnTo>
                  <a:pt x="1559401" y="44926"/>
                </a:lnTo>
                <a:lnTo>
                  <a:pt x="1546193" y="31210"/>
                </a:lnTo>
                <a:close/>
              </a:path>
              <a:path w="1591310" h="1529714">
                <a:moveTo>
                  <a:pt x="1553622" y="0"/>
                </a:moveTo>
                <a:lnTo>
                  <a:pt x="1539243" y="2508"/>
                </a:lnTo>
                <a:lnTo>
                  <a:pt x="1526508" y="10636"/>
                </a:lnTo>
                <a:lnTo>
                  <a:pt x="1517846" y="23014"/>
                </a:lnTo>
                <a:lnTo>
                  <a:pt x="1514744" y="37274"/>
                </a:lnTo>
                <a:lnTo>
                  <a:pt x="1517239" y="51677"/>
                </a:lnTo>
                <a:lnTo>
                  <a:pt x="1520124" y="56223"/>
                </a:lnTo>
                <a:lnTo>
                  <a:pt x="1546193" y="31210"/>
                </a:lnTo>
                <a:lnTo>
                  <a:pt x="1589651" y="31210"/>
                </a:lnTo>
                <a:lnTo>
                  <a:pt x="1588482" y="24459"/>
                </a:lnTo>
                <a:lnTo>
                  <a:pt x="1580356" y="11652"/>
                </a:lnTo>
                <a:lnTo>
                  <a:pt x="1567906" y="3063"/>
                </a:lnTo>
                <a:lnTo>
                  <a:pt x="155362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84585" y="2311161"/>
            <a:ext cx="1619250" cy="1624965"/>
          </a:xfrm>
          <a:custGeom>
            <a:avLst/>
            <a:gdLst/>
            <a:ahLst/>
            <a:cxnLst/>
            <a:rect l="l" t="t" r="r" b="b"/>
            <a:pathLst>
              <a:path w="1619250" h="1624964">
                <a:moveTo>
                  <a:pt x="37972" y="1548590"/>
                </a:moveTo>
                <a:lnTo>
                  <a:pt x="23627" y="1551420"/>
                </a:lnTo>
                <a:lnTo>
                  <a:pt x="11033" y="1559798"/>
                </a:lnTo>
                <a:lnTo>
                  <a:pt x="2748" y="1572390"/>
                </a:lnTo>
                <a:lnTo>
                  <a:pt x="0" y="1586722"/>
                </a:lnTo>
                <a:lnTo>
                  <a:pt x="2799" y="1601053"/>
                </a:lnTo>
                <a:lnTo>
                  <a:pt x="11160" y="1613646"/>
                </a:lnTo>
                <a:lnTo>
                  <a:pt x="23826" y="1622002"/>
                </a:lnTo>
                <a:lnTo>
                  <a:pt x="38195" y="1624774"/>
                </a:lnTo>
                <a:lnTo>
                  <a:pt x="52540" y="1621950"/>
                </a:lnTo>
                <a:lnTo>
                  <a:pt x="65135" y="1613519"/>
                </a:lnTo>
                <a:lnTo>
                  <a:pt x="73419" y="1600926"/>
                </a:lnTo>
                <a:lnTo>
                  <a:pt x="74853" y="1593453"/>
                </a:lnTo>
                <a:lnTo>
                  <a:pt x="44815" y="1593453"/>
                </a:lnTo>
                <a:lnTo>
                  <a:pt x="31353" y="1579991"/>
                </a:lnTo>
                <a:lnTo>
                  <a:pt x="56905" y="1554337"/>
                </a:lnTo>
                <a:lnTo>
                  <a:pt x="52341" y="1551332"/>
                </a:lnTo>
                <a:lnTo>
                  <a:pt x="37972" y="1548590"/>
                </a:lnTo>
                <a:close/>
              </a:path>
              <a:path w="1619250" h="1624964">
                <a:moveTo>
                  <a:pt x="56905" y="1554337"/>
                </a:moveTo>
                <a:lnTo>
                  <a:pt x="31353" y="1579991"/>
                </a:lnTo>
                <a:lnTo>
                  <a:pt x="44815" y="1593453"/>
                </a:lnTo>
                <a:lnTo>
                  <a:pt x="70390" y="1567778"/>
                </a:lnTo>
                <a:lnTo>
                  <a:pt x="65008" y="1559671"/>
                </a:lnTo>
                <a:lnTo>
                  <a:pt x="56905" y="1554337"/>
                </a:lnTo>
                <a:close/>
              </a:path>
              <a:path w="1619250" h="1624964">
                <a:moveTo>
                  <a:pt x="70390" y="1567778"/>
                </a:moveTo>
                <a:lnTo>
                  <a:pt x="44815" y="1593453"/>
                </a:lnTo>
                <a:lnTo>
                  <a:pt x="74853" y="1593453"/>
                </a:lnTo>
                <a:lnTo>
                  <a:pt x="76168" y="1586595"/>
                </a:lnTo>
                <a:lnTo>
                  <a:pt x="73368" y="1572263"/>
                </a:lnTo>
                <a:lnTo>
                  <a:pt x="70390" y="1567778"/>
                </a:lnTo>
                <a:close/>
              </a:path>
              <a:path w="1619250" h="1624964">
                <a:moveTo>
                  <a:pt x="1548369" y="56979"/>
                </a:moveTo>
                <a:lnTo>
                  <a:pt x="56905" y="1554337"/>
                </a:lnTo>
                <a:lnTo>
                  <a:pt x="65008" y="1559671"/>
                </a:lnTo>
                <a:lnTo>
                  <a:pt x="70390" y="1567778"/>
                </a:lnTo>
                <a:lnTo>
                  <a:pt x="1561932" y="70466"/>
                </a:lnTo>
                <a:lnTo>
                  <a:pt x="1553829" y="65135"/>
                </a:lnTo>
                <a:lnTo>
                  <a:pt x="1548369" y="56979"/>
                </a:lnTo>
                <a:close/>
              </a:path>
              <a:path w="1619250" h="1624964">
                <a:moveTo>
                  <a:pt x="1617502" y="31353"/>
                </a:moveTo>
                <a:lnTo>
                  <a:pt x="1573895" y="31353"/>
                </a:lnTo>
                <a:lnTo>
                  <a:pt x="1587484" y="44815"/>
                </a:lnTo>
                <a:lnTo>
                  <a:pt x="1561932" y="70466"/>
                </a:lnTo>
                <a:lnTo>
                  <a:pt x="1566421" y="73419"/>
                </a:lnTo>
                <a:lnTo>
                  <a:pt x="1580753" y="76168"/>
                </a:lnTo>
                <a:lnTo>
                  <a:pt x="1595084" y="73368"/>
                </a:lnTo>
                <a:lnTo>
                  <a:pt x="1607677" y="65008"/>
                </a:lnTo>
                <a:lnTo>
                  <a:pt x="1616033" y="52341"/>
                </a:lnTo>
                <a:lnTo>
                  <a:pt x="1618805" y="37972"/>
                </a:lnTo>
                <a:lnTo>
                  <a:pt x="1617502" y="31353"/>
                </a:lnTo>
                <a:close/>
              </a:path>
              <a:path w="1619250" h="1624964">
                <a:moveTo>
                  <a:pt x="1573895" y="31353"/>
                </a:moveTo>
                <a:lnTo>
                  <a:pt x="1548369" y="56979"/>
                </a:lnTo>
                <a:lnTo>
                  <a:pt x="1553829" y="65135"/>
                </a:lnTo>
                <a:lnTo>
                  <a:pt x="1561932" y="70466"/>
                </a:lnTo>
                <a:lnTo>
                  <a:pt x="1587484" y="44815"/>
                </a:lnTo>
                <a:lnTo>
                  <a:pt x="1573895" y="31353"/>
                </a:lnTo>
                <a:close/>
              </a:path>
              <a:path w="1619250" h="1624964">
                <a:moveTo>
                  <a:pt x="1580626" y="0"/>
                </a:moveTo>
                <a:lnTo>
                  <a:pt x="1566294" y="2799"/>
                </a:lnTo>
                <a:lnTo>
                  <a:pt x="1553702" y="11160"/>
                </a:lnTo>
                <a:lnTo>
                  <a:pt x="1545345" y="23826"/>
                </a:lnTo>
                <a:lnTo>
                  <a:pt x="1542573" y="38195"/>
                </a:lnTo>
                <a:lnTo>
                  <a:pt x="1545397" y="52540"/>
                </a:lnTo>
                <a:lnTo>
                  <a:pt x="1548369" y="56979"/>
                </a:lnTo>
                <a:lnTo>
                  <a:pt x="1573895" y="31353"/>
                </a:lnTo>
                <a:lnTo>
                  <a:pt x="1617502" y="31353"/>
                </a:lnTo>
                <a:lnTo>
                  <a:pt x="1615981" y="23627"/>
                </a:lnTo>
                <a:lnTo>
                  <a:pt x="1607550" y="11033"/>
                </a:lnTo>
                <a:lnTo>
                  <a:pt x="1594957" y="2748"/>
                </a:lnTo>
                <a:lnTo>
                  <a:pt x="158062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76950" y="3859529"/>
            <a:ext cx="1625600" cy="92710"/>
          </a:xfrm>
          <a:custGeom>
            <a:avLst/>
            <a:gdLst/>
            <a:ahLst/>
            <a:cxnLst/>
            <a:rect l="l" t="t" r="r" b="b"/>
            <a:pathLst>
              <a:path w="1625600" h="92710">
                <a:moveTo>
                  <a:pt x="1587880" y="16256"/>
                </a:moveTo>
                <a:lnTo>
                  <a:pt x="1572992" y="19077"/>
                </a:lnTo>
                <a:lnTo>
                  <a:pt x="1560782" y="27114"/>
                </a:lnTo>
                <a:lnTo>
                  <a:pt x="1552501" y="39151"/>
                </a:lnTo>
                <a:lnTo>
                  <a:pt x="1551392" y="44452"/>
                </a:lnTo>
                <a:lnTo>
                  <a:pt x="1587500" y="44831"/>
                </a:lnTo>
                <a:lnTo>
                  <a:pt x="1587373" y="63881"/>
                </a:lnTo>
                <a:lnTo>
                  <a:pt x="1551286" y="63881"/>
                </a:lnTo>
                <a:lnTo>
                  <a:pt x="1552221" y="68792"/>
                </a:lnTo>
                <a:lnTo>
                  <a:pt x="1560258" y="80978"/>
                </a:lnTo>
                <a:lnTo>
                  <a:pt x="1572295" y="89282"/>
                </a:lnTo>
                <a:lnTo>
                  <a:pt x="1587119" y="92456"/>
                </a:lnTo>
                <a:lnTo>
                  <a:pt x="1601936" y="89634"/>
                </a:lnTo>
                <a:lnTo>
                  <a:pt x="1614122" y="81597"/>
                </a:lnTo>
                <a:lnTo>
                  <a:pt x="1622426" y="69560"/>
                </a:lnTo>
                <a:lnTo>
                  <a:pt x="1623642" y="63881"/>
                </a:lnTo>
                <a:lnTo>
                  <a:pt x="1587373" y="63881"/>
                </a:lnTo>
                <a:lnTo>
                  <a:pt x="1551214" y="63501"/>
                </a:lnTo>
                <a:lnTo>
                  <a:pt x="1623723" y="63501"/>
                </a:lnTo>
                <a:lnTo>
                  <a:pt x="1625600" y="54737"/>
                </a:lnTo>
                <a:lnTo>
                  <a:pt x="1622724" y="39866"/>
                </a:lnTo>
                <a:lnTo>
                  <a:pt x="1614693" y="27686"/>
                </a:lnTo>
                <a:lnTo>
                  <a:pt x="1602686" y="19411"/>
                </a:lnTo>
                <a:lnTo>
                  <a:pt x="1587880" y="16256"/>
                </a:lnTo>
                <a:close/>
              </a:path>
              <a:path w="1625600" h="92710">
                <a:moveTo>
                  <a:pt x="38480" y="0"/>
                </a:moveTo>
                <a:lnTo>
                  <a:pt x="23610" y="2821"/>
                </a:lnTo>
                <a:lnTo>
                  <a:pt x="11429" y="10858"/>
                </a:lnTo>
                <a:lnTo>
                  <a:pt x="3155" y="22895"/>
                </a:lnTo>
                <a:lnTo>
                  <a:pt x="0" y="37719"/>
                </a:lnTo>
                <a:lnTo>
                  <a:pt x="2821" y="52589"/>
                </a:lnTo>
                <a:lnTo>
                  <a:pt x="10858" y="64770"/>
                </a:lnTo>
                <a:lnTo>
                  <a:pt x="22895" y="73044"/>
                </a:lnTo>
                <a:lnTo>
                  <a:pt x="37719" y="76200"/>
                </a:lnTo>
                <a:lnTo>
                  <a:pt x="52589" y="73378"/>
                </a:lnTo>
                <a:lnTo>
                  <a:pt x="64770" y="65341"/>
                </a:lnTo>
                <a:lnTo>
                  <a:pt x="73044" y="53304"/>
                </a:lnTo>
                <a:lnTo>
                  <a:pt x="74172" y="48004"/>
                </a:lnTo>
                <a:lnTo>
                  <a:pt x="37973" y="47625"/>
                </a:lnTo>
                <a:lnTo>
                  <a:pt x="38226" y="28575"/>
                </a:lnTo>
                <a:lnTo>
                  <a:pt x="74320" y="28575"/>
                </a:lnTo>
                <a:lnTo>
                  <a:pt x="73378" y="23610"/>
                </a:lnTo>
                <a:lnTo>
                  <a:pt x="65341" y="11430"/>
                </a:lnTo>
                <a:lnTo>
                  <a:pt x="53304" y="3155"/>
                </a:lnTo>
                <a:lnTo>
                  <a:pt x="38480" y="0"/>
                </a:lnTo>
                <a:close/>
              </a:path>
              <a:path w="1625600" h="92710">
                <a:moveTo>
                  <a:pt x="1551392" y="44452"/>
                </a:moveTo>
                <a:lnTo>
                  <a:pt x="1549400" y="53975"/>
                </a:lnTo>
                <a:lnTo>
                  <a:pt x="1551214" y="63501"/>
                </a:lnTo>
                <a:lnTo>
                  <a:pt x="1587373" y="63881"/>
                </a:lnTo>
                <a:lnTo>
                  <a:pt x="1587500" y="44831"/>
                </a:lnTo>
                <a:lnTo>
                  <a:pt x="1551392" y="44452"/>
                </a:lnTo>
                <a:close/>
              </a:path>
              <a:path w="1625600" h="92710">
                <a:moveTo>
                  <a:pt x="74392" y="28954"/>
                </a:moveTo>
                <a:lnTo>
                  <a:pt x="76200" y="38481"/>
                </a:lnTo>
                <a:lnTo>
                  <a:pt x="74172" y="48004"/>
                </a:lnTo>
                <a:lnTo>
                  <a:pt x="1551214" y="63501"/>
                </a:lnTo>
                <a:lnTo>
                  <a:pt x="1549400" y="53975"/>
                </a:lnTo>
                <a:lnTo>
                  <a:pt x="1551392" y="44452"/>
                </a:lnTo>
                <a:lnTo>
                  <a:pt x="74392" y="28954"/>
                </a:lnTo>
                <a:close/>
              </a:path>
              <a:path w="1625600" h="92710">
                <a:moveTo>
                  <a:pt x="38226" y="28575"/>
                </a:moveTo>
                <a:lnTo>
                  <a:pt x="37973" y="47625"/>
                </a:lnTo>
                <a:lnTo>
                  <a:pt x="74172" y="48004"/>
                </a:lnTo>
                <a:lnTo>
                  <a:pt x="76200" y="38481"/>
                </a:lnTo>
                <a:lnTo>
                  <a:pt x="74392" y="28954"/>
                </a:lnTo>
                <a:lnTo>
                  <a:pt x="38226" y="28575"/>
                </a:lnTo>
                <a:close/>
              </a:path>
              <a:path w="1625600" h="92710">
                <a:moveTo>
                  <a:pt x="74320" y="28575"/>
                </a:moveTo>
                <a:lnTo>
                  <a:pt x="38226" y="28575"/>
                </a:lnTo>
                <a:lnTo>
                  <a:pt x="74392" y="28954"/>
                </a:lnTo>
                <a:lnTo>
                  <a:pt x="74320" y="2857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76981" y="3859561"/>
            <a:ext cx="1591310" cy="1529715"/>
          </a:xfrm>
          <a:custGeom>
            <a:avLst/>
            <a:gdLst/>
            <a:ahLst/>
            <a:cxnLst/>
            <a:rect l="l" t="t" r="r" b="b"/>
            <a:pathLst>
              <a:path w="1591309" h="1529714">
                <a:moveTo>
                  <a:pt x="1520119" y="1473296"/>
                </a:moveTo>
                <a:lnTo>
                  <a:pt x="1517239" y="1477829"/>
                </a:lnTo>
                <a:lnTo>
                  <a:pt x="1514744" y="1492202"/>
                </a:lnTo>
                <a:lnTo>
                  <a:pt x="1517846" y="1506456"/>
                </a:lnTo>
                <a:lnTo>
                  <a:pt x="1526508" y="1518888"/>
                </a:lnTo>
                <a:lnTo>
                  <a:pt x="1539243" y="1527014"/>
                </a:lnTo>
                <a:lnTo>
                  <a:pt x="1553622" y="1529508"/>
                </a:lnTo>
                <a:lnTo>
                  <a:pt x="1567906" y="1526407"/>
                </a:lnTo>
                <a:lnTo>
                  <a:pt x="1580356" y="1517745"/>
                </a:lnTo>
                <a:lnTo>
                  <a:pt x="1588482" y="1505009"/>
                </a:lnTo>
                <a:lnTo>
                  <a:pt x="1589643" y="1498314"/>
                </a:lnTo>
                <a:lnTo>
                  <a:pt x="1546193" y="1498314"/>
                </a:lnTo>
                <a:lnTo>
                  <a:pt x="1520119" y="1473296"/>
                </a:lnTo>
                <a:close/>
              </a:path>
              <a:path w="1591309" h="1529714">
                <a:moveTo>
                  <a:pt x="1533279" y="1459534"/>
                </a:moveTo>
                <a:lnTo>
                  <a:pt x="1525365" y="1465040"/>
                </a:lnTo>
                <a:lnTo>
                  <a:pt x="1520119" y="1473296"/>
                </a:lnTo>
                <a:lnTo>
                  <a:pt x="1546193" y="1498314"/>
                </a:lnTo>
                <a:lnTo>
                  <a:pt x="1559401" y="1484598"/>
                </a:lnTo>
                <a:lnTo>
                  <a:pt x="1533279" y="1459534"/>
                </a:lnTo>
                <a:close/>
              </a:path>
              <a:path w="1591309" h="1529714">
                <a:moveTo>
                  <a:pt x="1552098" y="1453276"/>
                </a:moveTo>
                <a:lnTo>
                  <a:pt x="1537815" y="1456378"/>
                </a:lnTo>
                <a:lnTo>
                  <a:pt x="1533279" y="1459534"/>
                </a:lnTo>
                <a:lnTo>
                  <a:pt x="1559401" y="1484598"/>
                </a:lnTo>
                <a:lnTo>
                  <a:pt x="1546193" y="1498314"/>
                </a:lnTo>
                <a:lnTo>
                  <a:pt x="1589643" y="1498314"/>
                </a:lnTo>
                <a:lnTo>
                  <a:pt x="1590976" y="1490630"/>
                </a:lnTo>
                <a:lnTo>
                  <a:pt x="1587875" y="1476347"/>
                </a:lnTo>
                <a:lnTo>
                  <a:pt x="1579213" y="1463897"/>
                </a:lnTo>
                <a:lnTo>
                  <a:pt x="1566477" y="1455771"/>
                </a:lnTo>
                <a:lnTo>
                  <a:pt x="1552098" y="1453276"/>
                </a:lnTo>
                <a:close/>
              </a:path>
              <a:path w="1591309" h="1529714">
                <a:moveTo>
                  <a:pt x="70742" y="56224"/>
                </a:moveTo>
                <a:lnTo>
                  <a:pt x="65500" y="64484"/>
                </a:lnTo>
                <a:lnTo>
                  <a:pt x="57576" y="69981"/>
                </a:lnTo>
                <a:lnTo>
                  <a:pt x="1520119" y="1473296"/>
                </a:lnTo>
                <a:lnTo>
                  <a:pt x="1525365" y="1465040"/>
                </a:lnTo>
                <a:lnTo>
                  <a:pt x="1533279" y="1459534"/>
                </a:lnTo>
                <a:lnTo>
                  <a:pt x="70742" y="56224"/>
                </a:lnTo>
                <a:close/>
              </a:path>
              <a:path w="1591309" h="1529714">
                <a:moveTo>
                  <a:pt x="37274" y="0"/>
                </a:moveTo>
                <a:lnTo>
                  <a:pt x="23014" y="3063"/>
                </a:lnTo>
                <a:lnTo>
                  <a:pt x="10636" y="11652"/>
                </a:lnTo>
                <a:lnTo>
                  <a:pt x="2508" y="24459"/>
                </a:lnTo>
                <a:lnTo>
                  <a:pt x="0" y="38862"/>
                </a:lnTo>
                <a:lnTo>
                  <a:pt x="3063" y="53121"/>
                </a:lnTo>
                <a:lnTo>
                  <a:pt x="11652" y="65500"/>
                </a:lnTo>
                <a:lnTo>
                  <a:pt x="24459" y="73628"/>
                </a:lnTo>
                <a:lnTo>
                  <a:pt x="38862" y="76136"/>
                </a:lnTo>
                <a:lnTo>
                  <a:pt x="53121" y="73072"/>
                </a:lnTo>
                <a:lnTo>
                  <a:pt x="57576" y="69981"/>
                </a:lnTo>
                <a:lnTo>
                  <a:pt x="31464" y="44926"/>
                </a:lnTo>
                <a:lnTo>
                  <a:pt x="44672" y="31210"/>
                </a:lnTo>
                <a:lnTo>
                  <a:pt x="74833" y="31210"/>
                </a:lnTo>
                <a:lnTo>
                  <a:pt x="73072" y="23014"/>
                </a:lnTo>
                <a:lnTo>
                  <a:pt x="64484" y="10636"/>
                </a:lnTo>
                <a:lnTo>
                  <a:pt x="51677" y="2508"/>
                </a:lnTo>
                <a:lnTo>
                  <a:pt x="37274" y="0"/>
                </a:lnTo>
                <a:close/>
              </a:path>
              <a:path w="1591309" h="1529714">
                <a:moveTo>
                  <a:pt x="44672" y="31210"/>
                </a:moveTo>
                <a:lnTo>
                  <a:pt x="31464" y="44926"/>
                </a:lnTo>
                <a:lnTo>
                  <a:pt x="57576" y="69981"/>
                </a:lnTo>
                <a:lnTo>
                  <a:pt x="65500" y="64484"/>
                </a:lnTo>
                <a:lnTo>
                  <a:pt x="70742" y="56224"/>
                </a:lnTo>
                <a:lnTo>
                  <a:pt x="44672" y="31210"/>
                </a:lnTo>
                <a:close/>
              </a:path>
              <a:path w="1591309" h="1529714">
                <a:moveTo>
                  <a:pt x="74833" y="31210"/>
                </a:moveTo>
                <a:lnTo>
                  <a:pt x="44672" y="31210"/>
                </a:lnTo>
                <a:lnTo>
                  <a:pt x="70742" y="56224"/>
                </a:lnTo>
                <a:lnTo>
                  <a:pt x="73628" y="51677"/>
                </a:lnTo>
                <a:lnTo>
                  <a:pt x="76136" y="37274"/>
                </a:lnTo>
                <a:lnTo>
                  <a:pt x="74833" y="3121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49540" y="1900427"/>
            <a:ext cx="721360" cy="719455"/>
          </a:xfrm>
          <a:custGeom>
            <a:avLst/>
            <a:gdLst/>
            <a:ahLst/>
            <a:cxnLst/>
            <a:rect l="l" t="t" r="r" b="b"/>
            <a:pathLst>
              <a:path w="721359" h="719455">
                <a:moveTo>
                  <a:pt x="360425" y="0"/>
                </a:moveTo>
                <a:lnTo>
                  <a:pt x="311528" y="3283"/>
                </a:lnTo>
                <a:lnTo>
                  <a:pt x="264627" y="12848"/>
                </a:lnTo>
                <a:lnTo>
                  <a:pt x="220152" y="28265"/>
                </a:lnTo>
                <a:lnTo>
                  <a:pt x="178533" y="49106"/>
                </a:lnTo>
                <a:lnTo>
                  <a:pt x="140201" y="74943"/>
                </a:lnTo>
                <a:lnTo>
                  <a:pt x="105584" y="105346"/>
                </a:lnTo>
                <a:lnTo>
                  <a:pt x="75114" y="139887"/>
                </a:lnTo>
                <a:lnTo>
                  <a:pt x="49219" y="178138"/>
                </a:lnTo>
                <a:lnTo>
                  <a:pt x="28330" y="219670"/>
                </a:lnTo>
                <a:lnTo>
                  <a:pt x="12878" y="264054"/>
                </a:lnTo>
                <a:lnTo>
                  <a:pt x="3291" y="310861"/>
                </a:lnTo>
                <a:lnTo>
                  <a:pt x="0" y="359663"/>
                </a:lnTo>
                <a:lnTo>
                  <a:pt x="3291" y="408466"/>
                </a:lnTo>
                <a:lnTo>
                  <a:pt x="12878" y="455273"/>
                </a:lnTo>
                <a:lnTo>
                  <a:pt x="28330" y="499657"/>
                </a:lnTo>
                <a:lnTo>
                  <a:pt x="49219" y="541189"/>
                </a:lnTo>
                <a:lnTo>
                  <a:pt x="75114" y="579440"/>
                </a:lnTo>
                <a:lnTo>
                  <a:pt x="105584" y="613981"/>
                </a:lnTo>
                <a:lnTo>
                  <a:pt x="140201" y="644384"/>
                </a:lnTo>
                <a:lnTo>
                  <a:pt x="178533" y="670221"/>
                </a:lnTo>
                <a:lnTo>
                  <a:pt x="220152" y="691062"/>
                </a:lnTo>
                <a:lnTo>
                  <a:pt x="264627" y="706479"/>
                </a:lnTo>
                <a:lnTo>
                  <a:pt x="311528" y="716044"/>
                </a:lnTo>
                <a:lnTo>
                  <a:pt x="360425" y="719327"/>
                </a:lnTo>
                <a:lnTo>
                  <a:pt x="409323" y="716044"/>
                </a:lnTo>
                <a:lnTo>
                  <a:pt x="456224" y="706479"/>
                </a:lnTo>
                <a:lnTo>
                  <a:pt x="500699" y="691062"/>
                </a:lnTo>
                <a:lnTo>
                  <a:pt x="542318" y="670221"/>
                </a:lnTo>
                <a:lnTo>
                  <a:pt x="580650" y="644384"/>
                </a:lnTo>
                <a:lnTo>
                  <a:pt x="615267" y="613981"/>
                </a:lnTo>
                <a:lnTo>
                  <a:pt x="645737" y="579440"/>
                </a:lnTo>
                <a:lnTo>
                  <a:pt x="671632" y="541189"/>
                </a:lnTo>
                <a:lnTo>
                  <a:pt x="692521" y="499657"/>
                </a:lnTo>
                <a:lnTo>
                  <a:pt x="707973" y="455273"/>
                </a:lnTo>
                <a:lnTo>
                  <a:pt x="717560" y="408466"/>
                </a:lnTo>
                <a:lnTo>
                  <a:pt x="720851" y="359663"/>
                </a:lnTo>
                <a:lnTo>
                  <a:pt x="717560" y="310861"/>
                </a:lnTo>
                <a:lnTo>
                  <a:pt x="707973" y="264054"/>
                </a:lnTo>
                <a:lnTo>
                  <a:pt x="692521" y="219670"/>
                </a:lnTo>
                <a:lnTo>
                  <a:pt x="671632" y="178138"/>
                </a:lnTo>
                <a:lnTo>
                  <a:pt x="645737" y="139887"/>
                </a:lnTo>
                <a:lnTo>
                  <a:pt x="615267" y="105346"/>
                </a:lnTo>
                <a:lnTo>
                  <a:pt x="580650" y="74943"/>
                </a:lnTo>
                <a:lnTo>
                  <a:pt x="542318" y="49106"/>
                </a:lnTo>
                <a:lnTo>
                  <a:pt x="500699" y="28265"/>
                </a:lnTo>
                <a:lnTo>
                  <a:pt x="456224" y="12848"/>
                </a:lnTo>
                <a:lnTo>
                  <a:pt x="409323" y="3283"/>
                </a:lnTo>
                <a:lnTo>
                  <a:pt x="360425" y="0"/>
                </a:lnTo>
                <a:close/>
              </a:path>
            </a:pathLst>
          </a:custGeom>
          <a:solidFill>
            <a:srgbClr val="507B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727440" y="1764919"/>
            <a:ext cx="248793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Alert </a:t>
            </a:r>
            <a:r>
              <a:rPr sz="1400" b="1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the user for ongoing  </a:t>
            </a:r>
            <a:r>
              <a:rPr sz="1400" b="1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diseases </a:t>
            </a:r>
            <a:r>
              <a:rPr sz="1400" b="1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400" b="1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1400" b="1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most</a:t>
            </a:r>
            <a:r>
              <a:rPr sz="1400" b="1" spc="-13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active  </a:t>
            </a:r>
            <a:r>
              <a:rPr sz="1400" b="1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400" b="1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the environment </a:t>
            </a:r>
            <a:r>
              <a:rPr sz="1400" b="1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so </a:t>
            </a:r>
            <a:r>
              <a:rPr sz="1400" b="1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user  get </a:t>
            </a:r>
            <a:r>
              <a:rPr sz="1400" b="1" spc="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aware </a:t>
            </a:r>
            <a:r>
              <a:rPr sz="1400" b="1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400" b="1" spc="-1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symptoms </a:t>
            </a:r>
            <a:r>
              <a:rPr sz="1400" b="1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and  preventions of that</a:t>
            </a:r>
            <a:r>
              <a:rPr sz="1400" b="1" spc="-8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disease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49540" y="5198364"/>
            <a:ext cx="721360" cy="721360"/>
          </a:xfrm>
          <a:custGeom>
            <a:avLst/>
            <a:gdLst/>
            <a:ahLst/>
            <a:cxnLst/>
            <a:rect l="l" t="t" r="r" b="b"/>
            <a:pathLst>
              <a:path w="721359" h="721360">
                <a:moveTo>
                  <a:pt x="360425" y="0"/>
                </a:moveTo>
                <a:lnTo>
                  <a:pt x="311528" y="3291"/>
                </a:lnTo>
                <a:lnTo>
                  <a:pt x="264627" y="12878"/>
                </a:lnTo>
                <a:lnTo>
                  <a:pt x="220152" y="28330"/>
                </a:lnTo>
                <a:lnTo>
                  <a:pt x="178533" y="49219"/>
                </a:lnTo>
                <a:lnTo>
                  <a:pt x="140201" y="75114"/>
                </a:lnTo>
                <a:lnTo>
                  <a:pt x="105584" y="105584"/>
                </a:lnTo>
                <a:lnTo>
                  <a:pt x="75114" y="140201"/>
                </a:lnTo>
                <a:lnTo>
                  <a:pt x="49219" y="178533"/>
                </a:lnTo>
                <a:lnTo>
                  <a:pt x="28330" y="220152"/>
                </a:lnTo>
                <a:lnTo>
                  <a:pt x="12878" y="264627"/>
                </a:lnTo>
                <a:lnTo>
                  <a:pt x="3291" y="311528"/>
                </a:lnTo>
                <a:lnTo>
                  <a:pt x="0" y="360426"/>
                </a:lnTo>
                <a:lnTo>
                  <a:pt x="3291" y="409334"/>
                </a:lnTo>
                <a:lnTo>
                  <a:pt x="12878" y="456242"/>
                </a:lnTo>
                <a:lnTo>
                  <a:pt x="28330" y="500720"/>
                </a:lnTo>
                <a:lnTo>
                  <a:pt x="49219" y="542340"/>
                </a:lnTo>
                <a:lnTo>
                  <a:pt x="75114" y="580672"/>
                </a:lnTo>
                <a:lnTo>
                  <a:pt x="105584" y="615286"/>
                </a:lnTo>
                <a:lnTo>
                  <a:pt x="140201" y="645753"/>
                </a:lnTo>
                <a:lnTo>
                  <a:pt x="178533" y="671643"/>
                </a:lnTo>
                <a:lnTo>
                  <a:pt x="220152" y="692528"/>
                </a:lnTo>
                <a:lnTo>
                  <a:pt x="264627" y="707977"/>
                </a:lnTo>
                <a:lnTo>
                  <a:pt x="311528" y="717561"/>
                </a:lnTo>
                <a:lnTo>
                  <a:pt x="360425" y="720852"/>
                </a:lnTo>
                <a:lnTo>
                  <a:pt x="409323" y="717561"/>
                </a:lnTo>
                <a:lnTo>
                  <a:pt x="456224" y="707977"/>
                </a:lnTo>
                <a:lnTo>
                  <a:pt x="500699" y="692528"/>
                </a:lnTo>
                <a:lnTo>
                  <a:pt x="542318" y="671643"/>
                </a:lnTo>
                <a:lnTo>
                  <a:pt x="580650" y="645753"/>
                </a:lnTo>
                <a:lnTo>
                  <a:pt x="615267" y="615286"/>
                </a:lnTo>
                <a:lnTo>
                  <a:pt x="645737" y="580672"/>
                </a:lnTo>
                <a:lnTo>
                  <a:pt x="671632" y="542340"/>
                </a:lnTo>
                <a:lnTo>
                  <a:pt x="692521" y="500720"/>
                </a:lnTo>
                <a:lnTo>
                  <a:pt x="707973" y="456242"/>
                </a:lnTo>
                <a:lnTo>
                  <a:pt x="717560" y="409334"/>
                </a:lnTo>
                <a:lnTo>
                  <a:pt x="720851" y="360426"/>
                </a:lnTo>
                <a:lnTo>
                  <a:pt x="717560" y="311528"/>
                </a:lnTo>
                <a:lnTo>
                  <a:pt x="707973" y="264627"/>
                </a:lnTo>
                <a:lnTo>
                  <a:pt x="692521" y="220152"/>
                </a:lnTo>
                <a:lnTo>
                  <a:pt x="671632" y="178533"/>
                </a:lnTo>
                <a:lnTo>
                  <a:pt x="645737" y="140201"/>
                </a:lnTo>
                <a:lnTo>
                  <a:pt x="615267" y="105584"/>
                </a:lnTo>
                <a:lnTo>
                  <a:pt x="580650" y="75114"/>
                </a:lnTo>
                <a:lnTo>
                  <a:pt x="542318" y="49219"/>
                </a:lnTo>
                <a:lnTo>
                  <a:pt x="500699" y="28330"/>
                </a:lnTo>
                <a:lnTo>
                  <a:pt x="456224" y="12878"/>
                </a:lnTo>
                <a:lnTo>
                  <a:pt x="409323" y="3291"/>
                </a:lnTo>
                <a:lnTo>
                  <a:pt x="360425" y="0"/>
                </a:lnTo>
                <a:close/>
              </a:path>
            </a:pathLst>
          </a:custGeom>
          <a:solidFill>
            <a:srgbClr val="56C3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727440" y="5313045"/>
            <a:ext cx="25634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400" b="1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gave </a:t>
            </a:r>
            <a:r>
              <a:rPr sz="1400" b="1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to facility to </a:t>
            </a:r>
            <a:r>
              <a:rPr sz="1400" b="1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deliver</a:t>
            </a:r>
            <a:r>
              <a:rPr sz="1400" b="1" spc="-17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the  medicines </a:t>
            </a:r>
            <a:r>
              <a:rPr sz="1400" b="1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at </a:t>
            </a:r>
            <a:r>
              <a:rPr sz="1400" b="1" spc="-2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your </a:t>
            </a:r>
            <a:r>
              <a:rPr sz="1400" b="1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doorstep.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32276" y="1900427"/>
            <a:ext cx="719455" cy="719455"/>
          </a:xfrm>
          <a:custGeom>
            <a:avLst/>
            <a:gdLst/>
            <a:ahLst/>
            <a:cxnLst/>
            <a:rect l="l" t="t" r="r" b="b"/>
            <a:pathLst>
              <a:path w="719454" h="719455">
                <a:moveTo>
                  <a:pt x="359663" y="0"/>
                </a:moveTo>
                <a:lnTo>
                  <a:pt x="310861" y="3283"/>
                </a:lnTo>
                <a:lnTo>
                  <a:pt x="264054" y="12848"/>
                </a:lnTo>
                <a:lnTo>
                  <a:pt x="219670" y="28265"/>
                </a:lnTo>
                <a:lnTo>
                  <a:pt x="178138" y="49106"/>
                </a:lnTo>
                <a:lnTo>
                  <a:pt x="139887" y="74943"/>
                </a:lnTo>
                <a:lnTo>
                  <a:pt x="105346" y="105346"/>
                </a:lnTo>
                <a:lnTo>
                  <a:pt x="74943" y="139887"/>
                </a:lnTo>
                <a:lnTo>
                  <a:pt x="49106" y="178138"/>
                </a:lnTo>
                <a:lnTo>
                  <a:pt x="28265" y="219670"/>
                </a:lnTo>
                <a:lnTo>
                  <a:pt x="12848" y="264054"/>
                </a:lnTo>
                <a:lnTo>
                  <a:pt x="3283" y="310861"/>
                </a:lnTo>
                <a:lnTo>
                  <a:pt x="0" y="359663"/>
                </a:lnTo>
                <a:lnTo>
                  <a:pt x="3283" y="408466"/>
                </a:lnTo>
                <a:lnTo>
                  <a:pt x="12848" y="455273"/>
                </a:lnTo>
                <a:lnTo>
                  <a:pt x="28265" y="499657"/>
                </a:lnTo>
                <a:lnTo>
                  <a:pt x="49106" y="541189"/>
                </a:lnTo>
                <a:lnTo>
                  <a:pt x="74943" y="579440"/>
                </a:lnTo>
                <a:lnTo>
                  <a:pt x="105346" y="613981"/>
                </a:lnTo>
                <a:lnTo>
                  <a:pt x="139887" y="644384"/>
                </a:lnTo>
                <a:lnTo>
                  <a:pt x="178138" y="670221"/>
                </a:lnTo>
                <a:lnTo>
                  <a:pt x="219670" y="691062"/>
                </a:lnTo>
                <a:lnTo>
                  <a:pt x="264054" y="706479"/>
                </a:lnTo>
                <a:lnTo>
                  <a:pt x="310861" y="716044"/>
                </a:lnTo>
                <a:lnTo>
                  <a:pt x="359663" y="719327"/>
                </a:lnTo>
                <a:lnTo>
                  <a:pt x="408466" y="716044"/>
                </a:lnTo>
                <a:lnTo>
                  <a:pt x="455273" y="706479"/>
                </a:lnTo>
                <a:lnTo>
                  <a:pt x="499657" y="691062"/>
                </a:lnTo>
                <a:lnTo>
                  <a:pt x="541189" y="670221"/>
                </a:lnTo>
                <a:lnTo>
                  <a:pt x="579440" y="644384"/>
                </a:lnTo>
                <a:lnTo>
                  <a:pt x="613981" y="613981"/>
                </a:lnTo>
                <a:lnTo>
                  <a:pt x="644384" y="579440"/>
                </a:lnTo>
                <a:lnTo>
                  <a:pt x="670221" y="541189"/>
                </a:lnTo>
                <a:lnTo>
                  <a:pt x="691062" y="499657"/>
                </a:lnTo>
                <a:lnTo>
                  <a:pt x="706479" y="455273"/>
                </a:lnTo>
                <a:lnTo>
                  <a:pt x="716044" y="408466"/>
                </a:lnTo>
                <a:lnTo>
                  <a:pt x="719327" y="359663"/>
                </a:lnTo>
                <a:lnTo>
                  <a:pt x="716044" y="310861"/>
                </a:lnTo>
                <a:lnTo>
                  <a:pt x="706479" y="264054"/>
                </a:lnTo>
                <a:lnTo>
                  <a:pt x="691062" y="219670"/>
                </a:lnTo>
                <a:lnTo>
                  <a:pt x="670221" y="178138"/>
                </a:lnTo>
                <a:lnTo>
                  <a:pt x="644384" y="139887"/>
                </a:lnTo>
                <a:lnTo>
                  <a:pt x="613981" y="105346"/>
                </a:lnTo>
                <a:lnTo>
                  <a:pt x="579440" y="74943"/>
                </a:lnTo>
                <a:lnTo>
                  <a:pt x="541189" y="49106"/>
                </a:lnTo>
                <a:lnTo>
                  <a:pt x="499657" y="28265"/>
                </a:lnTo>
                <a:lnTo>
                  <a:pt x="455273" y="12848"/>
                </a:lnTo>
                <a:lnTo>
                  <a:pt x="408466" y="3283"/>
                </a:lnTo>
                <a:lnTo>
                  <a:pt x="359663" y="0"/>
                </a:lnTo>
                <a:close/>
              </a:path>
            </a:pathLst>
          </a:custGeom>
          <a:solidFill>
            <a:srgbClr val="56C3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84072" y="1764919"/>
            <a:ext cx="279527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07365" algn="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 panose="020B0604020202020204"/>
                <a:cs typeface="Arial" panose="020B0604020202020204"/>
              </a:rPr>
              <a:t>Smart medical</a:t>
            </a:r>
            <a:r>
              <a:rPr sz="1400" b="1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consult</a:t>
            </a:r>
            <a:r>
              <a:rPr sz="14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and </a:t>
            </a:r>
            <a:r>
              <a:rPr sz="1400" b="1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booking </a:t>
            </a:r>
            <a:r>
              <a:rPr sz="1400" b="1" spc="-10" dirty="0">
                <a:latin typeface="Arial" panose="020B0604020202020204"/>
                <a:cs typeface="Arial" panose="020B0604020202020204"/>
              </a:rPr>
              <a:t>system</a:t>
            </a:r>
            <a:r>
              <a:rPr sz="14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14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provides </a:t>
            </a:r>
            <a:r>
              <a:rPr sz="1400" b="1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patients or any user </a:t>
            </a:r>
            <a:r>
              <a:rPr sz="1400" b="1" dirty="0">
                <a:latin typeface="Arial" panose="020B0604020202020204"/>
                <a:cs typeface="Arial" panose="020B0604020202020204"/>
              </a:rPr>
              <a:t>an easy</a:t>
            </a:r>
            <a:r>
              <a:rPr sz="1400" b="1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10" dirty="0">
                <a:latin typeface="Arial" panose="020B0604020202020204"/>
                <a:cs typeface="Arial" panose="020B0604020202020204"/>
              </a:rPr>
              <a:t>way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141730" marR="9525" indent="-265430" algn="r">
              <a:lnSpc>
                <a:spcPct val="100000"/>
              </a:lnSpc>
              <a:tabLst>
                <a:tab pos="2074545" algn="l"/>
              </a:tabLst>
            </a:pPr>
            <a:r>
              <a:rPr sz="1400" b="1" spc="-10" dirty="0">
                <a:latin typeface="Arial" panose="020B0604020202020204"/>
                <a:cs typeface="Arial" panose="020B0604020202020204"/>
              </a:rPr>
              <a:t>o</a:t>
            </a:r>
            <a:r>
              <a:rPr sz="1400" b="1" dirty="0">
                <a:latin typeface="Arial" panose="020B0604020202020204"/>
                <a:cs typeface="Arial" panose="020B0604020202020204"/>
              </a:rPr>
              <a:t>f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10" dirty="0">
                <a:latin typeface="Arial" panose="020B0604020202020204"/>
                <a:cs typeface="Arial" panose="020B0604020202020204"/>
              </a:rPr>
              <a:t>boo</a:t>
            </a:r>
            <a:r>
              <a:rPr sz="1400" b="1" dirty="0">
                <a:latin typeface="Arial" panose="020B0604020202020204"/>
                <a:cs typeface="Arial" panose="020B0604020202020204"/>
              </a:rPr>
              <a:t>ki</a:t>
            </a:r>
            <a:r>
              <a:rPr sz="1400" b="1" spc="-10" dirty="0">
                <a:latin typeface="Arial" panose="020B0604020202020204"/>
                <a:cs typeface="Arial" panose="020B0604020202020204"/>
              </a:rPr>
              <a:t>n</a:t>
            </a:r>
            <a:r>
              <a:rPr sz="1400" b="1" dirty="0">
                <a:latin typeface="Arial" panose="020B0604020202020204"/>
                <a:cs typeface="Arial" panose="020B0604020202020204"/>
              </a:rPr>
              <a:t>g</a:t>
            </a:r>
            <a:r>
              <a:rPr sz="14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latin typeface="Arial" panose="020B0604020202020204"/>
                <a:cs typeface="Arial" panose="020B0604020202020204"/>
              </a:rPr>
              <a:t>a	</a:t>
            </a:r>
            <a:r>
              <a:rPr sz="1400" b="1" spc="-10" dirty="0">
                <a:latin typeface="Arial" panose="020B0604020202020204"/>
                <a:cs typeface="Arial" panose="020B0604020202020204"/>
              </a:rPr>
              <a:t>do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ct</a:t>
            </a:r>
            <a:r>
              <a:rPr sz="1400" b="1" spc="-10" dirty="0">
                <a:latin typeface="Arial" panose="020B0604020202020204"/>
                <a:cs typeface="Arial" panose="020B0604020202020204"/>
              </a:rPr>
              <a:t>o</a:t>
            </a:r>
            <a:r>
              <a:rPr sz="1400" b="1" spc="50" dirty="0">
                <a:latin typeface="Arial" panose="020B0604020202020204"/>
                <a:cs typeface="Arial" panose="020B0604020202020204"/>
              </a:rPr>
              <a:t>r</a:t>
            </a:r>
            <a:r>
              <a:rPr sz="1400" b="1" spc="-45" dirty="0">
                <a:latin typeface="Arial" panose="020B0604020202020204"/>
                <a:cs typeface="Arial" panose="020B0604020202020204"/>
              </a:rPr>
              <a:t>’</a:t>
            </a:r>
            <a:r>
              <a:rPr sz="1400" b="1" dirty="0">
                <a:latin typeface="Arial" panose="020B0604020202020204"/>
                <a:cs typeface="Arial" panose="020B0604020202020204"/>
              </a:rPr>
              <a:t>s  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appointment</a:t>
            </a:r>
            <a:r>
              <a:rPr sz="14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online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32276" y="5198364"/>
            <a:ext cx="719455" cy="721360"/>
          </a:xfrm>
          <a:custGeom>
            <a:avLst/>
            <a:gdLst/>
            <a:ahLst/>
            <a:cxnLst/>
            <a:rect l="l" t="t" r="r" b="b"/>
            <a:pathLst>
              <a:path w="719454" h="721360">
                <a:moveTo>
                  <a:pt x="359663" y="0"/>
                </a:moveTo>
                <a:lnTo>
                  <a:pt x="310861" y="3291"/>
                </a:lnTo>
                <a:lnTo>
                  <a:pt x="264054" y="12878"/>
                </a:lnTo>
                <a:lnTo>
                  <a:pt x="219670" y="28330"/>
                </a:lnTo>
                <a:lnTo>
                  <a:pt x="178138" y="49219"/>
                </a:lnTo>
                <a:lnTo>
                  <a:pt x="139887" y="75114"/>
                </a:lnTo>
                <a:lnTo>
                  <a:pt x="105346" y="105584"/>
                </a:lnTo>
                <a:lnTo>
                  <a:pt x="74943" y="140201"/>
                </a:lnTo>
                <a:lnTo>
                  <a:pt x="49106" y="178533"/>
                </a:lnTo>
                <a:lnTo>
                  <a:pt x="28265" y="220152"/>
                </a:lnTo>
                <a:lnTo>
                  <a:pt x="12848" y="264627"/>
                </a:lnTo>
                <a:lnTo>
                  <a:pt x="3283" y="311528"/>
                </a:lnTo>
                <a:lnTo>
                  <a:pt x="0" y="360426"/>
                </a:lnTo>
                <a:lnTo>
                  <a:pt x="3283" y="409334"/>
                </a:lnTo>
                <a:lnTo>
                  <a:pt x="12848" y="456242"/>
                </a:lnTo>
                <a:lnTo>
                  <a:pt x="28265" y="500720"/>
                </a:lnTo>
                <a:lnTo>
                  <a:pt x="49106" y="542340"/>
                </a:lnTo>
                <a:lnTo>
                  <a:pt x="74943" y="580672"/>
                </a:lnTo>
                <a:lnTo>
                  <a:pt x="105346" y="615286"/>
                </a:lnTo>
                <a:lnTo>
                  <a:pt x="139887" y="645753"/>
                </a:lnTo>
                <a:lnTo>
                  <a:pt x="178138" y="671643"/>
                </a:lnTo>
                <a:lnTo>
                  <a:pt x="219670" y="692528"/>
                </a:lnTo>
                <a:lnTo>
                  <a:pt x="264054" y="707977"/>
                </a:lnTo>
                <a:lnTo>
                  <a:pt x="310861" y="717561"/>
                </a:lnTo>
                <a:lnTo>
                  <a:pt x="359663" y="720852"/>
                </a:lnTo>
                <a:lnTo>
                  <a:pt x="408466" y="717561"/>
                </a:lnTo>
                <a:lnTo>
                  <a:pt x="455273" y="707977"/>
                </a:lnTo>
                <a:lnTo>
                  <a:pt x="499657" y="692528"/>
                </a:lnTo>
                <a:lnTo>
                  <a:pt x="541189" y="671643"/>
                </a:lnTo>
                <a:lnTo>
                  <a:pt x="579440" y="645753"/>
                </a:lnTo>
                <a:lnTo>
                  <a:pt x="613981" y="615286"/>
                </a:lnTo>
                <a:lnTo>
                  <a:pt x="644384" y="580672"/>
                </a:lnTo>
                <a:lnTo>
                  <a:pt x="670221" y="542340"/>
                </a:lnTo>
                <a:lnTo>
                  <a:pt x="691062" y="500720"/>
                </a:lnTo>
                <a:lnTo>
                  <a:pt x="706479" y="456242"/>
                </a:lnTo>
                <a:lnTo>
                  <a:pt x="716044" y="409334"/>
                </a:lnTo>
                <a:lnTo>
                  <a:pt x="719327" y="360426"/>
                </a:lnTo>
                <a:lnTo>
                  <a:pt x="716044" y="311528"/>
                </a:lnTo>
                <a:lnTo>
                  <a:pt x="706479" y="264627"/>
                </a:lnTo>
                <a:lnTo>
                  <a:pt x="691062" y="220152"/>
                </a:lnTo>
                <a:lnTo>
                  <a:pt x="670221" y="178533"/>
                </a:lnTo>
                <a:lnTo>
                  <a:pt x="644384" y="140201"/>
                </a:lnTo>
                <a:lnTo>
                  <a:pt x="613981" y="105584"/>
                </a:lnTo>
                <a:lnTo>
                  <a:pt x="579440" y="75114"/>
                </a:lnTo>
                <a:lnTo>
                  <a:pt x="541189" y="49219"/>
                </a:lnTo>
                <a:lnTo>
                  <a:pt x="499657" y="28330"/>
                </a:lnTo>
                <a:lnTo>
                  <a:pt x="455273" y="12878"/>
                </a:lnTo>
                <a:lnTo>
                  <a:pt x="408466" y="3291"/>
                </a:lnTo>
                <a:lnTo>
                  <a:pt x="359663" y="0"/>
                </a:lnTo>
                <a:close/>
              </a:path>
            </a:pathLst>
          </a:custGeom>
          <a:solidFill>
            <a:srgbClr val="507B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75512" y="5217414"/>
            <a:ext cx="27146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9060" algn="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Lifecare </a:t>
            </a:r>
            <a:r>
              <a:rPr sz="1400" b="1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contains </a:t>
            </a:r>
            <a:r>
              <a:rPr sz="1400" b="1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1400" b="1" spc="-13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400" b="1" spc="-3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health  </a:t>
            </a:r>
            <a:r>
              <a:rPr sz="1400" b="1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report of the user and</a:t>
            </a:r>
            <a:r>
              <a:rPr sz="1400" b="1" spc="-9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also</a:t>
            </a:r>
            <a:r>
              <a:rPr sz="1400" b="1" spc="36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give </a:t>
            </a:r>
            <a:r>
              <a:rPr sz="1400" b="1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routine checkups</a:t>
            </a:r>
            <a:r>
              <a:rPr sz="1400" b="1" spc="32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remainders.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49540" y="3549396"/>
            <a:ext cx="721360" cy="719455"/>
          </a:xfrm>
          <a:custGeom>
            <a:avLst/>
            <a:gdLst/>
            <a:ahLst/>
            <a:cxnLst/>
            <a:rect l="l" t="t" r="r" b="b"/>
            <a:pathLst>
              <a:path w="721359" h="719454">
                <a:moveTo>
                  <a:pt x="360425" y="0"/>
                </a:moveTo>
                <a:lnTo>
                  <a:pt x="311528" y="3283"/>
                </a:lnTo>
                <a:lnTo>
                  <a:pt x="264627" y="12848"/>
                </a:lnTo>
                <a:lnTo>
                  <a:pt x="220152" y="28265"/>
                </a:lnTo>
                <a:lnTo>
                  <a:pt x="178533" y="49106"/>
                </a:lnTo>
                <a:lnTo>
                  <a:pt x="140201" y="74943"/>
                </a:lnTo>
                <a:lnTo>
                  <a:pt x="105584" y="105346"/>
                </a:lnTo>
                <a:lnTo>
                  <a:pt x="75114" y="139887"/>
                </a:lnTo>
                <a:lnTo>
                  <a:pt x="49219" y="178138"/>
                </a:lnTo>
                <a:lnTo>
                  <a:pt x="28330" y="219670"/>
                </a:lnTo>
                <a:lnTo>
                  <a:pt x="12878" y="264054"/>
                </a:lnTo>
                <a:lnTo>
                  <a:pt x="3291" y="310861"/>
                </a:lnTo>
                <a:lnTo>
                  <a:pt x="0" y="359663"/>
                </a:lnTo>
                <a:lnTo>
                  <a:pt x="3291" y="408466"/>
                </a:lnTo>
                <a:lnTo>
                  <a:pt x="12878" y="455273"/>
                </a:lnTo>
                <a:lnTo>
                  <a:pt x="28330" y="499657"/>
                </a:lnTo>
                <a:lnTo>
                  <a:pt x="49219" y="541189"/>
                </a:lnTo>
                <a:lnTo>
                  <a:pt x="75114" y="579440"/>
                </a:lnTo>
                <a:lnTo>
                  <a:pt x="105584" y="613981"/>
                </a:lnTo>
                <a:lnTo>
                  <a:pt x="140201" y="644384"/>
                </a:lnTo>
                <a:lnTo>
                  <a:pt x="178533" y="670221"/>
                </a:lnTo>
                <a:lnTo>
                  <a:pt x="220152" y="691062"/>
                </a:lnTo>
                <a:lnTo>
                  <a:pt x="264627" y="706479"/>
                </a:lnTo>
                <a:lnTo>
                  <a:pt x="311528" y="716044"/>
                </a:lnTo>
                <a:lnTo>
                  <a:pt x="360425" y="719327"/>
                </a:lnTo>
                <a:lnTo>
                  <a:pt x="409323" y="716044"/>
                </a:lnTo>
                <a:lnTo>
                  <a:pt x="456224" y="706479"/>
                </a:lnTo>
                <a:lnTo>
                  <a:pt x="500699" y="691062"/>
                </a:lnTo>
                <a:lnTo>
                  <a:pt x="542318" y="670221"/>
                </a:lnTo>
                <a:lnTo>
                  <a:pt x="580650" y="644384"/>
                </a:lnTo>
                <a:lnTo>
                  <a:pt x="615267" y="613981"/>
                </a:lnTo>
                <a:lnTo>
                  <a:pt x="645737" y="579440"/>
                </a:lnTo>
                <a:lnTo>
                  <a:pt x="671632" y="541189"/>
                </a:lnTo>
                <a:lnTo>
                  <a:pt x="692521" y="499657"/>
                </a:lnTo>
                <a:lnTo>
                  <a:pt x="707973" y="455273"/>
                </a:lnTo>
                <a:lnTo>
                  <a:pt x="717560" y="408466"/>
                </a:lnTo>
                <a:lnTo>
                  <a:pt x="720851" y="359663"/>
                </a:lnTo>
                <a:lnTo>
                  <a:pt x="717560" y="310861"/>
                </a:lnTo>
                <a:lnTo>
                  <a:pt x="707973" y="264054"/>
                </a:lnTo>
                <a:lnTo>
                  <a:pt x="692521" y="219670"/>
                </a:lnTo>
                <a:lnTo>
                  <a:pt x="671632" y="178138"/>
                </a:lnTo>
                <a:lnTo>
                  <a:pt x="645737" y="139887"/>
                </a:lnTo>
                <a:lnTo>
                  <a:pt x="615267" y="105346"/>
                </a:lnTo>
                <a:lnTo>
                  <a:pt x="580650" y="74943"/>
                </a:lnTo>
                <a:lnTo>
                  <a:pt x="542318" y="49106"/>
                </a:lnTo>
                <a:lnTo>
                  <a:pt x="500699" y="28265"/>
                </a:lnTo>
                <a:lnTo>
                  <a:pt x="456224" y="12848"/>
                </a:lnTo>
                <a:lnTo>
                  <a:pt x="409323" y="3283"/>
                </a:lnTo>
                <a:lnTo>
                  <a:pt x="360425" y="0"/>
                </a:lnTo>
                <a:close/>
              </a:path>
            </a:pathLst>
          </a:custGeom>
          <a:solidFill>
            <a:srgbClr val="F477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727440" y="3498596"/>
            <a:ext cx="2414905" cy="1092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This application suggest</a:t>
            </a:r>
            <a:r>
              <a:rPr sz="1400" b="1" spc="-12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400" b="1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1400" b="1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of the doctors that </a:t>
            </a:r>
            <a:r>
              <a:rPr sz="1400" b="1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are  </a:t>
            </a:r>
            <a:r>
              <a:rPr sz="1400" b="1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available and user </a:t>
            </a:r>
            <a:r>
              <a:rPr sz="1400" b="1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can  </a:t>
            </a:r>
            <a:r>
              <a:rPr sz="1400" b="1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consult on virtual </a:t>
            </a:r>
            <a:r>
              <a:rPr sz="1400" b="1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meet as  well as </a:t>
            </a:r>
            <a:r>
              <a:rPr sz="1400" b="1" spc="-1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physical </a:t>
            </a:r>
            <a:r>
              <a:rPr sz="1400" b="1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1400" b="1" spc="-6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needed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32276" y="3549396"/>
            <a:ext cx="719455" cy="719455"/>
          </a:xfrm>
          <a:custGeom>
            <a:avLst/>
            <a:gdLst/>
            <a:ahLst/>
            <a:cxnLst/>
            <a:rect l="l" t="t" r="r" b="b"/>
            <a:pathLst>
              <a:path w="719454" h="719454">
                <a:moveTo>
                  <a:pt x="359663" y="0"/>
                </a:moveTo>
                <a:lnTo>
                  <a:pt x="310861" y="3283"/>
                </a:lnTo>
                <a:lnTo>
                  <a:pt x="264054" y="12848"/>
                </a:lnTo>
                <a:lnTo>
                  <a:pt x="219670" y="28265"/>
                </a:lnTo>
                <a:lnTo>
                  <a:pt x="178138" y="49106"/>
                </a:lnTo>
                <a:lnTo>
                  <a:pt x="139887" y="74943"/>
                </a:lnTo>
                <a:lnTo>
                  <a:pt x="105346" y="105346"/>
                </a:lnTo>
                <a:lnTo>
                  <a:pt x="74943" y="139887"/>
                </a:lnTo>
                <a:lnTo>
                  <a:pt x="49106" y="178138"/>
                </a:lnTo>
                <a:lnTo>
                  <a:pt x="28265" y="219670"/>
                </a:lnTo>
                <a:lnTo>
                  <a:pt x="12848" y="264054"/>
                </a:lnTo>
                <a:lnTo>
                  <a:pt x="3283" y="310861"/>
                </a:lnTo>
                <a:lnTo>
                  <a:pt x="0" y="359663"/>
                </a:lnTo>
                <a:lnTo>
                  <a:pt x="3283" y="408466"/>
                </a:lnTo>
                <a:lnTo>
                  <a:pt x="12848" y="455273"/>
                </a:lnTo>
                <a:lnTo>
                  <a:pt x="28265" y="499657"/>
                </a:lnTo>
                <a:lnTo>
                  <a:pt x="49106" y="541189"/>
                </a:lnTo>
                <a:lnTo>
                  <a:pt x="74943" y="579440"/>
                </a:lnTo>
                <a:lnTo>
                  <a:pt x="105346" y="613981"/>
                </a:lnTo>
                <a:lnTo>
                  <a:pt x="139887" y="644384"/>
                </a:lnTo>
                <a:lnTo>
                  <a:pt x="178138" y="670221"/>
                </a:lnTo>
                <a:lnTo>
                  <a:pt x="219670" y="691062"/>
                </a:lnTo>
                <a:lnTo>
                  <a:pt x="264054" y="706479"/>
                </a:lnTo>
                <a:lnTo>
                  <a:pt x="310861" y="716044"/>
                </a:lnTo>
                <a:lnTo>
                  <a:pt x="359663" y="719327"/>
                </a:lnTo>
                <a:lnTo>
                  <a:pt x="408466" y="716044"/>
                </a:lnTo>
                <a:lnTo>
                  <a:pt x="455273" y="706479"/>
                </a:lnTo>
                <a:lnTo>
                  <a:pt x="499657" y="691062"/>
                </a:lnTo>
                <a:lnTo>
                  <a:pt x="541189" y="670221"/>
                </a:lnTo>
                <a:lnTo>
                  <a:pt x="579440" y="644384"/>
                </a:lnTo>
                <a:lnTo>
                  <a:pt x="613981" y="613981"/>
                </a:lnTo>
                <a:lnTo>
                  <a:pt x="644384" y="579440"/>
                </a:lnTo>
                <a:lnTo>
                  <a:pt x="670221" y="541189"/>
                </a:lnTo>
                <a:lnTo>
                  <a:pt x="691062" y="499657"/>
                </a:lnTo>
                <a:lnTo>
                  <a:pt x="706479" y="455273"/>
                </a:lnTo>
                <a:lnTo>
                  <a:pt x="716044" y="408466"/>
                </a:lnTo>
                <a:lnTo>
                  <a:pt x="719327" y="359663"/>
                </a:lnTo>
                <a:lnTo>
                  <a:pt x="716044" y="310861"/>
                </a:lnTo>
                <a:lnTo>
                  <a:pt x="706479" y="264054"/>
                </a:lnTo>
                <a:lnTo>
                  <a:pt x="691062" y="219670"/>
                </a:lnTo>
                <a:lnTo>
                  <a:pt x="670221" y="178138"/>
                </a:lnTo>
                <a:lnTo>
                  <a:pt x="644384" y="139887"/>
                </a:lnTo>
                <a:lnTo>
                  <a:pt x="613981" y="105346"/>
                </a:lnTo>
                <a:lnTo>
                  <a:pt x="579440" y="74943"/>
                </a:lnTo>
                <a:lnTo>
                  <a:pt x="541189" y="49106"/>
                </a:lnTo>
                <a:lnTo>
                  <a:pt x="499657" y="28265"/>
                </a:lnTo>
                <a:lnTo>
                  <a:pt x="455273" y="12848"/>
                </a:lnTo>
                <a:lnTo>
                  <a:pt x="408466" y="3283"/>
                </a:lnTo>
                <a:lnTo>
                  <a:pt x="359663" y="0"/>
                </a:lnTo>
                <a:close/>
              </a:path>
            </a:pathLst>
          </a:custGeom>
          <a:solidFill>
            <a:srgbClr val="F477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47115" y="3417189"/>
            <a:ext cx="2556510" cy="1092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350" indent="137160" algn="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 panose="020B0604020202020204"/>
                <a:cs typeface="Arial" panose="020B0604020202020204"/>
              </a:rPr>
              <a:t>This </a:t>
            </a:r>
            <a:r>
              <a:rPr sz="1400" b="1" spc="-10" dirty="0">
                <a:latin typeface="Arial" panose="020B0604020202020204"/>
                <a:cs typeface="Arial" panose="020B0604020202020204"/>
              </a:rPr>
              <a:t>system </a:t>
            </a:r>
            <a:r>
              <a:rPr sz="1400" b="1" dirty="0">
                <a:latin typeface="Arial" panose="020B0604020202020204"/>
                <a:cs typeface="Arial" panose="020B0604020202020204"/>
              </a:rPr>
              <a:t>will take</a:t>
            </a:r>
            <a:r>
              <a:rPr sz="14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latin typeface="Arial" panose="020B0604020202020204"/>
                <a:cs typeface="Arial" panose="020B0604020202020204"/>
              </a:rPr>
              <a:t>care</a:t>
            </a:r>
            <a:r>
              <a:rPr sz="14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1400" b="1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your </a:t>
            </a:r>
            <a:r>
              <a:rPr sz="1400" b="1" dirty="0">
                <a:latin typeface="Arial" panose="020B0604020202020204"/>
                <a:cs typeface="Arial" panose="020B0604020202020204"/>
              </a:rPr>
              <a:t>health</a:t>
            </a:r>
            <a:r>
              <a:rPr sz="14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4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doctor </a:t>
            </a:r>
            <a:r>
              <a:rPr sz="1400" b="1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consultation and</a:t>
            </a:r>
            <a:r>
              <a:rPr sz="1400" b="1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appointment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377950" marR="5080" indent="-494030" algn="r">
              <a:lnSpc>
                <a:spcPct val="100000"/>
              </a:lnSpc>
            </a:pPr>
            <a:r>
              <a:rPr sz="1400" b="1" spc="-5" dirty="0">
                <a:latin typeface="Arial" panose="020B0604020202020204"/>
                <a:cs typeface="Arial" panose="020B0604020202020204"/>
              </a:rPr>
              <a:t>process</a:t>
            </a:r>
            <a:r>
              <a:rPr sz="14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gets</a:t>
            </a:r>
            <a:r>
              <a:rPr sz="14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latin typeface="Arial" panose="020B0604020202020204"/>
                <a:cs typeface="Arial" panose="020B0604020202020204"/>
              </a:rPr>
              <a:t>easier  &amp;</a:t>
            </a:r>
            <a:r>
              <a:rPr sz="14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convenient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67655" y="4511040"/>
            <a:ext cx="2459990" cy="71120"/>
          </a:xfrm>
          <a:custGeom>
            <a:avLst/>
            <a:gdLst/>
            <a:ahLst/>
            <a:cxnLst/>
            <a:rect l="l" t="t" r="r" b="b"/>
            <a:pathLst>
              <a:path w="2459990" h="71120">
                <a:moveTo>
                  <a:pt x="2436749" y="0"/>
                </a:moveTo>
                <a:lnTo>
                  <a:pt x="55499" y="8509"/>
                </a:lnTo>
                <a:lnTo>
                  <a:pt x="24257" y="8509"/>
                </a:lnTo>
                <a:lnTo>
                  <a:pt x="15055" y="10017"/>
                </a:lnTo>
                <a:lnTo>
                  <a:pt x="7318" y="14192"/>
                </a:lnTo>
                <a:lnTo>
                  <a:pt x="1986" y="20510"/>
                </a:lnTo>
                <a:lnTo>
                  <a:pt x="0" y="28448"/>
                </a:lnTo>
                <a:lnTo>
                  <a:pt x="14632" y="46487"/>
                </a:lnTo>
                <a:lnTo>
                  <a:pt x="32766" y="58658"/>
                </a:lnTo>
                <a:lnTo>
                  <a:pt x="50899" y="66041"/>
                </a:lnTo>
                <a:lnTo>
                  <a:pt x="65532" y="69723"/>
                </a:lnTo>
                <a:lnTo>
                  <a:pt x="66929" y="71120"/>
                </a:lnTo>
                <a:lnTo>
                  <a:pt x="2389759" y="71120"/>
                </a:lnTo>
                <a:lnTo>
                  <a:pt x="2397849" y="69560"/>
                </a:lnTo>
                <a:lnTo>
                  <a:pt x="2417143" y="62928"/>
                </a:lnTo>
                <a:lnTo>
                  <a:pt x="2440176" y="48295"/>
                </a:lnTo>
                <a:lnTo>
                  <a:pt x="2459482" y="22733"/>
                </a:lnTo>
                <a:lnTo>
                  <a:pt x="2457733" y="13769"/>
                </a:lnTo>
                <a:lnTo>
                  <a:pt x="2452925" y="6556"/>
                </a:lnTo>
                <a:lnTo>
                  <a:pt x="2445712" y="1748"/>
                </a:lnTo>
                <a:lnTo>
                  <a:pt x="2436749" y="0"/>
                </a:lnTo>
                <a:close/>
              </a:path>
            </a:pathLst>
          </a:custGeom>
          <a:solidFill>
            <a:srgbClr val="5F67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949444" y="4270628"/>
            <a:ext cx="1619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dirty="0">
                <a:uFill>
                  <a:solidFill>
                    <a:srgbClr val="BEBEBE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400" u="heavy" spc="-100" dirty="0">
                <a:uFill>
                  <a:solidFill>
                    <a:srgbClr val="BEBEBE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23688" y="3218688"/>
            <a:ext cx="1950720" cy="1264920"/>
          </a:xfrm>
          <a:custGeom>
            <a:avLst/>
            <a:gdLst/>
            <a:ahLst/>
            <a:cxnLst/>
            <a:rect l="l" t="t" r="r" b="b"/>
            <a:pathLst>
              <a:path w="1950720" h="1264920">
                <a:moveTo>
                  <a:pt x="1906142" y="0"/>
                </a:moveTo>
                <a:lnTo>
                  <a:pt x="44196" y="0"/>
                </a:lnTo>
                <a:lnTo>
                  <a:pt x="27056" y="4716"/>
                </a:lnTo>
                <a:lnTo>
                  <a:pt x="13001" y="17446"/>
                </a:lnTo>
                <a:lnTo>
                  <a:pt x="3494" y="36058"/>
                </a:lnTo>
                <a:lnTo>
                  <a:pt x="0" y="58420"/>
                </a:lnTo>
                <a:lnTo>
                  <a:pt x="0" y="1206245"/>
                </a:lnTo>
                <a:lnTo>
                  <a:pt x="3494" y="1229197"/>
                </a:lnTo>
                <a:lnTo>
                  <a:pt x="13001" y="1247743"/>
                </a:lnTo>
                <a:lnTo>
                  <a:pt x="27056" y="1260145"/>
                </a:lnTo>
                <a:lnTo>
                  <a:pt x="44196" y="1264666"/>
                </a:lnTo>
                <a:lnTo>
                  <a:pt x="1906142" y="1264666"/>
                </a:lnTo>
                <a:lnTo>
                  <a:pt x="1923282" y="1259931"/>
                </a:lnTo>
                <a:lnTo>
                  <a:pt x="1937337" y="1247171"/>
                </a:lnTo>
                <a:lnTo>
                  <a:pt x="1946844" y="1228554"/>
                </a:lnTo>
                <a:lnTo>
                  <a:pt x="1950339" y="1206245"/>
                </a:lnTo>
                <a:lnTo>
                  <a:pt x="1950339" y="58420"/>
                </a:lnTo>
                <a:lnTo>
                  <a:pt x="1946844" y="35468"/>
                </a:lnTo>
                <a:lnTo>
                  <a:pt x="1937337" y="16922"/>
                </a:lnTo>
                <a:lnTo>
                  <a:pt x="1923282" y="4520"/>
                </a:lnTo>
                <a:lnTo>
                  <a:pt x="1906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207508" y="3297974"/>
            <a:ext cx="1779905" cy="1080135"/>
          </a:xfrm>
          <a:custGeom>
            <a:avLst/>
            <a:gdLst/>
            <a:ahLst/>
            <a:cxnLst/>
            <a:rect l="l" t="t" r="r" b="b"/>
            <a:pathLst>
              <a:path w="1779904" h="1080135">
                <a:moveTo>
                  <a:pt x="0" y="1080096"/>
                </a:moveTo>
                <a:lnTo>
                  <a:pt x="1779651" y="1080096"/>
                </a:lnTo>
                <a:lnTo>
                  <a:pt x="1779651" y="0"/>
                </a:lnTo>
                <a:lnTo>
                  <a:pt x="0" y="0"/>
                </a:lnTo>
                <a:lnTo>
                  <a:pt x="0" y="108009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53940" y="4451603"/>
            <a:ext cx="2488565" cy="84455"/>
          </a:xfrm>
          <a:custGeom>
            <a:avLst/>
            <a:gdLst/>
            <a:ahLst/>
            <a:cxnLst/>
            <a:rect l="l" t="t" r="r" b="b"/>
            <a:pathLst>
              <a:path w="2488565" h="84454">
                <a:moveTo>
                  <a:pt x="2425700" y="0"/>
                </a:moveTo>
                <a:lnTo>
                  <a:pt x="64008" y="0"/>
                </a:lnTo>
                <a:lnTo>
                  <a:pt x="39201" y="4718"/>
                </a:lnTo>
                <a:lnTo>
                  <a:pt x="19192" y="17653"/>
                </a:lnTo>
                <a:lnTo>
                  <a:pt x="5589" y="36968"/>
                </a:lnTo>
                <a:lnTo>
                  <a:pt x="0" y="60833"/>
                </a:lnTo>
                <a:lnTo>
                  <a:pt x="0" y="72136"/>
                </a:lnTo>
                <a:lnTo>
                  <a:pt x="2922" y="79456"/>
                </a:lnTo>
                <a:lnTo>
                  <a:pt x="8524" y="83073"/>
                </a:lnTo>
                <a:lnTo>
                  <a:pt x="15198" y="84048"/>
                </a:lnTo>
                <a:lnTo>
                  <a:pt x="21336" y="83439"/>
                </a:lnTo>
                <a:lnTo>
                  <a:pt x="25654" y="82042"/>
                </a:lnTo>
                <a:lnTo>
                  <a:pt x="2480146" y="82042"/>
                </a:lnTo>
                <a:lnTo>
                  <a:pt x="2486628" y="79533"/>
                </a:lnTo>
                <a:lnTo>
                  <a:pt x="2488473" y="76434"/>
                </a:lnTo>
                <a:lnTo>
                  <a:pt x="2488438" y="62230"/>
                </a:lnTo>
                <a:lnTo>
                  <a:pt x="2483439" y="38147"/>
                </a:lnTo>
                <a:lnTo>
                  <a:pt x="2469880" y="18351"/>
                </a:lnTo>
                <a:lnTo>
                  <a:pt x="2449915" y="4937"/>
                </a:lnTo>
                <a:lnTo>
                  <a:pt x="2425700" y="0"/>
                </a:lnTo>
                <a:close/>
              </a:path>
              <a:path w="2488565" h="84454">
                <a:moveTo>
                  <a:pt x="2480146" y="82042"/>
                </a:moveTo>
                <a:lnTo>
                  <a:pt x="2465578" y="82042"/>
                </a:lnTo>
                <a:lnTo>
                  <a:pt x="2479972" y="82109"/>
                </a:lnTo>
                <a:lnTo>
                  <a:pt x="2480146" y="8204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924151" y="4451603"/>
            <a:ext cx="349885" cy="40005"/>
          </a:xfrm>
          <a:custGeom>
            <a:avLst/>
            <a:gdLst/>
            <a:ahLst/>
            <a:cxnLst/>
            <a:rect l="l" t="t" r="r" b="b"/>
            <a:pathLst>
              <a:path w="349885" h="40004">
                <a:moveTo>
                  <a:pt x="321327" y="38227"/>
                </a:moveTo>
                <a:lnTo>
                  <a:pt x="319803" y="38227"/>
                </a:lnTo>
                <a:lnTo>
                  <a:pt x="321708" y="38608"/>
                </a:lnTo>
                <a:lnTo>
                  <a:pt x="324502" y="38481"/>
                </a:lnTo>
                <a:lnTo>
                  <a:pt x="325137" y="38354"/>
                </a:lnTo>
                <a:lnTo>
                  <a:pt x="321327" y="38227"/>
                </a:lnTo>
                <a:close/>
              </a:path>
              <a:path w="349885" h="40004">
                <a:moveTo>
                  <a:pt x="349775" y="0"/>
                </a:moveTo>
                <a:lnTo>
                  <a:pt x="346854" y="0"/>
                </a:lnTo>
                <a:lnTo>
                  <a:pt x="346854" y="1397"/>
                </a:lnTo>
                <a:lnTo>
                  <a:pt x="346043" y="17984"/>
                </a:lnTo>
                <a:lnTo>
                  <a:pt x="341885" y="28749"/>
                </a:lnTo>
                <a:lnTo>
                  <a:pt x="335799" y="34919"/>
                </a:lnTo>
                <a:lnTo>
                  <a:pt x="329201" y="37719"/>
                </a:lnTo>
                <a:lnTo>
                  <a:pt x="325137" y="38354"/>
                </a:lnTo>
                <a:lnTo>
                  <a:pt x="326915" y="38354"/>
                </a:lnTo>
                <a:lnTo>
                  <a:pt x="334845" y="36826"/>
                </a:lnTo>
                <a:lnTo>
                  <a:pt x="343013" y="31369"/>
                </a:lnTo>
                <a:lnTo>
                  <a:pt x="348847" y="19815"/>
                </a:lnTo>
                <a:lnTo>
                  <a:pt x="349775" y="0"/>
                </a:lnTo>
                <a:close/>
              </a:path>
              <a:path w="349885" h="40004">
                <a:moveTo>
                  <a:pt x="906" y="0"/>
                </a:moveTo>
                <a:lnTo>
                  <a:pt x="0" y="5191"/>
                </a:lnTo>
                <a:lnTo>
                  <a:pt x="100" y="17319"/>
                </a:lnTo>
                <a:lnTo>
                  <a:pt x="5139" y="30432"/>
                </a:lnTo>
                <a:lnTo>
                  <a:pt x="19448" y="39624"/>
                </a:lnTo>
                <a:lnTo>
                  <a:pt x="6774" y="30061"/>
                </a:lnTo>
                <a:lnTo>
                  <a:pt x="2541" y="17319"/>
                </a:lnTo>
                <a:lnTo>
                  <a:pt x="2857" y="6173"/>
                </a:lnTo>
                <a:lnTo>
                  <a:pt x="3827" y="1397"/>
                </a:lnTo>
                <a:lnTo>
                  <a:pt x="906" y="0"/>
                </a:lnTo>
                <a:close/>
              </a:path>
              <a:path w="349885" h="40004">
                <a:moveTo>
                  <a:pt x="18051" y="36830"/>
                </a:moveTo>
                <a:lnTo>
                  <a:pt x="19448" y="38227"/>
                </a:lnTo>
                <a:lnTo>
                  <a:pt x="20845" y="38227"/>
                </a:lnTo>
                <a:lnTo>
                  <a:pt x="18051" y="3683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81955" y="4494276"/>
            <a:ext cx="48895" cy="12700"/>
          </a:xfrm>
          <a:custGeom>
            <a:avLst/>
            <a:gdLst/>
            <a:ahLst/>
            <a:cxnLst/>
            <a:rect l="l" t="t" r="r" b="b"/>
            <a:pathLst>
              <a:path w="48895" h="12700">
                <a:moveTo>
                  <a:pt x="47244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10668"/>
                </a:lnTo>
                <a:lnTo>
                  <a:pt x="1524" y="12192"/>
                </a:lnTo>
                <a:lnTo>
                  <a:pt x="47244" y="12192"/>
                </a:lnTo>
                <a:lnTo>
                  <a:pt x="48768" y="10668"/>
                </a:lnTo>
                <a:lnTo>
                  <a:pt x="48768" y="1524"/>
                </a:lnTo>
                <a:lnTo>
                  <a:pt x="4724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097268" y="4500371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24383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133843" y="4499609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8872" y="0"/>
                </a:lnTo>
              </a:path>
            </a:pathLst>
          </a:custGeom>
          <a:ln w="10668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804915" y="3212592"/>
            <a:ext cx="1187450" cy="1176655"/>
          </a:xfrm>
          <a:custGeom>
            <a:avLst/>
            <a:gdLst/>
            <a:ahLst/>
            <a:cxnLst/>
            <a:rect l="l" t="t" r="r" b="b"/>
            <a:pathLst>
              <a:path w="1187450" h="1176654">
                <a:moveTo>
                  <a:pt x="738378" y="0"/>
                </a:moveTo>
                <a:lnTo>
                  <a:pt x="0" y="1176528"/>
                </a:lnTo>
                <a:lnTo>
                  <a:pt x="1184783" y="1176528"/>
                </a:lnTo>
                <a:lnTo>
                  <a:pt x="1187195" y="3048"/>
                </a:lnTo>
                <a:lnTo>
                  <a:pt x="738378" y="0"/>
                </a:lnTo>
                <a:close/>
              </a:path>
            </a:pathLst>
          </a:custGeom>
          <a:solidFill>
            <a:srgbClr val="999999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733288" y="3429000"/>
            <a:ext cx="725805" cy="957580"/>
          </a:xfrm>
          <a:custGeom>
            <a:avLst/>
            <a:gdLst/>
            <a:ahLst/>
            <a:cxnLst/>
            <a:rect l="l" t="t" r="r" b="b"/>
            <a:pathLst>
              <a:path w="725804" h="957579">
                <a:moveTo>
                  <a:pt x="160795" y="414627"/>
                </a:moveTo>
                <a:lnTo>
                  <a:pt x="90533" y="423664"/>
                </a:lnTo>
                <a:lnTo>
                  <a:pt x="54233" y="443701"/>
                </a:lnTo>
                <a:lnTo>
                  <a:pt x="25649" y="473253"/>
                </a:lnTo>
                <a:lnTo>
                  <a:pt x="6875" y="510176"/>
                </a:lnTo>
                <a:lnTo>
                  <a:pt x="0" y="552323"/>
                </a:lnTo>
                <a:lnTo>
                  <a:pt x="0" y="957072"/>
                </a:lnTo>
                <a:lnTo>
                  <a:pt x="355091" y="957072"/>
                </a:lnTo>
                <a:lnTo>
                  <a:pt x="355219" y="766191"/>
                </a:lnTo>
                <a:lnTo>
                  <a:pt x="352551" y="760857"/>
                </a:lnTo>
                <a:lnTo>
                  <a:pt x="321539" y="733655"/>
                </a:lnTo>
                <a:lnTo>
                  <a:pt x="248158" y="668782"/>
                </a:lnTo>
                <a:lnTo>
                  <a:pt x="241681" y="663194"/>
                </a:lnTo>
                <a:lnTo>
                  <a:pt x="239775" y="658622"/>
                </a:lnTo>
                <a:lnTo>
                  <a:pt x="243204" y="650494"/>
                </a:lnTo>
                <a:lnTo>
                  <a:pt x="248138" y="638194"/>
                </a:lnTo>
                <a:lnTo>
                  <a:pt x="252761" y="625728"/>
                </a:lnTo>
                <a:lnTo>
                  <a:pt x="261747" y="600582"/>
                </a:lnTo>
                <a:lnTo>
                  <a:pt x="188213" y="578104"/>
                </a:lnTo>
                <a:lnTo>
                  <a:pt x="217805" y="496443"/>
                </a:lnTo>
                <a:lnTo>
                  <a:pt x="247396" y="415163"/>
                </a:lnTo>
                <a:lnTo>
                  <a:pt x="160795" y="414627"/>
                </a:lnTo>
                <a:close/>
              </a:path>
              <a:path w="725804" h="957579">
                <a:moveTo>
                  <a:pt x="540829" y="414924"/>
                </a:moveTo>
                <a:lnTo>
                  <a:pt x="494029" y="415163"/>
                </a:lnTo>
                <a:lnTo>
                  <a:pt x="492760" y="415163"/>
                </a:lnTo>
                <a:lnTo>
                  <a:pt x="491236" y="415544"/>
                </a:lnTo>
                <a:lnTo>
                  <a:pt x="489458" y="415925"/>
                </a:lnTo>
                <a:lnTo>
                  <a:pt x="510292" y="473253"/>
                </a:lnTo>
                <a:lnTo>
                  <a:pt x="548513" y="578231"/>
                </a:lnTo>
                <a:lnTo>
                  <a:pt x="474979" y="600837"/>
                </a:lnTo>
                <a:lnTo>
                  <a:pt x="496950" y="660907"/>
                </a:lnTo>
                <a:lnTo>
                  <a:pt x="494664" y="663194"/>
                </a:lnTo>
                <a:lnTo>
                  <a:pt x="492506" y="665099"/>
                </a:lnTo>
                <a:lnTo>
                  <a:pt x="490474" y="667004"/>
                </a:lnTo>
                <a:lnTo>
                  <a:pt x="415318" y="733736"/>
                </a:lnTo>
                <a:lnTo>
                  <a:pt x="390271" y="755650"/>
                </a:lnTo>
                <a:lnTo>
                  <a:pt x="384175" y="760857"/>
                </a:lnTo>
                <a:lnTo>
                  <a:pt x="381888" y="766191"/>
                </a:lnTo>
                <a:lnTo>
                  <a:pt x="382015" y="957072"/>
                </a:lnTo>
                <a:lnTo>
                  <a:pt x="725424" y="957072"/>
                </a:lnTo>
                <a:lnTo>
                  <a:pt x="725424" y="915924"/>
                </a:lnTo>
                <a:lnTo>
                  <a:pt x="492760" y="915924"/>
                </a:lnTo>
                <a:lnTo>
                  <a:pt x="492760" y="855344"/>
                </a:lnTo>
                <a:lnTo>
                  <a:pt x="431419" y="855344"/>
                </a:lnTo>
                <a:lnTo>
                  <a:pt x="431419" y="771017"/>
                </a:lnTo>
                <a:lnTo>
                  <a:pt x="492378" y="771017"/>
                </a:lnTo>
                <a:lnTo>
                  <a:pt x="492378" y="709802"/>
                </a:lnTo>
                <a:lnTo>
                  <a:pt x="725424" y="709802"/>
                </a:lnTo>
                <a:lnTo>
                  <a:pt x="725424" y="555498"/>
                </a:lnTo>
                <a:lnTo>
                  <a:pt x="718335" y="511182"/>
                </a:lnTo>
                <a:lnTo>
                  <a:pt x="699103" y="473187"/>
                </a:lnTo>
                <a:lnTo>
                  <a:pt x="669636" y="443355"/>
                </a:lnTo>
                <a:lnTo>
                  <a:pt x="631842" y="423527"/>
                </a:lnTo>
                <a:lnTo>
                  <a:pt x="587628" y="415544"/>
                </a:lnTo>
                <a:lnTo>
                  <a:pt x="564253" y="415002"/>
                </a:lnTo>
                <a:lnTo>
                  <a:pt x="540829" y="414924"/>
                </a:lnTo>
                <a:close/>
              </a:path>
              <a:path w="725804" h="957579">
                <a:moveTo>
                  <a:pt x="725424" y="709802"/>
                </a:moveTo>
                <a:lnTo>
                  <a:pt x="576579" y="709802"/>
                </a:lnTo>
                <a:lnTo>
                  <a:pt x="576579" y="770255"/>
                </a:lnTo>
                <a:lnTo>
                  <a:pt x="637666" y="770255"/>
                </a:lnTo>
                <a:lnTo>
                  <a:pt x="637666" y="854837"/>
                </a:lnTo>
                <a:lnTo>
                  <a:pt x="576961" y="854837"/>
                </a:lnTo>
                <a:lnTo>
                  <a:pt x="576961" y="915924"/>
                </a:lnTo>
                <a:lnTo>
                  <a:pt x="725424" y="915924"/>
                </a:lnTo>
                <a:lnTo>
                  <a:pt x="725424" y="709802"/>
                </a:lnTo>
                <a:close/>
              </a:path>
              <a:path w="725804" h="957579">
                <a:moveTo>
                  <a:pt x="275082" y="414019"/>
                </a:moveTo>
                <a:lnTo>
                  <a:pt x="273558" y="419100"/>
                </a:lnTo>
                <a:lnTo>
                  <a:pt x="271525" y="425069"/>
                </a:lnTo>
                <a:lnTo>
                  <a:pt x="264877" y="443701"/>
                </a:lnTo>
                <a:lnTo>
                  <a:pt x="255881" y="468735"/>
                </a:lnTo>
                <a:lnTo>
                  <a:pt x="250698" y="483362"/>
                </a:lnTo>
                <a:lnTo>
                  <a:pt x="243802" y="502542"/>
                </a:lnTo>
                <a:lnTo>
                  <a:pt x="236966" y="521843"/>
                </a:lnTo>
                <a:lnTo>
                  <a:pt x="223138" y="561086"/>
                </a:lnTo>
                <a:lnTo>
                  <a:pt x="296672" y="583819"/>
                </a:lnTo>
                <a:lnTo>
                  <a:pt x="285575" y="614537"/>
                </a:lnTo>
                <a:lnTo>
                  <a:pt x="280009" y="629556"/>
                </a:lnTo>
                <a:lnTo>
                  <a:pt x="274192" y="644398"/>
                </a:lnTo>
                <a:lnTo>
                  <a:pt x="271145" y="651763"/>
                </a:lnTo>
                <a:lnTo>
                  <a:pt x="272796" y="655447"/>
                </a:lnTo>
                <a:lnTo>
                  <a:pt x="278384" y="660145"/>
                </a:lnTo>
                <a:lnTo>
                  <a:pt x="362965" y="735076"/>
                </a:lnTo>
                <a:lnTo>
                  <a:pt x="365887" y="737107"/>
                </a:lnTo>
                <a:lnTo>
                  <a:pt x="368681" y="739648"/>
                </a:lnTo>
                <a:lnTo>
                  <a:pt x="375448" y="733655"/>
                </a:lnTo>
                <a:lnTo>
                  <a:pt x="462534" y="655955"/>
                </a:lnTo>
                <a:lnTo>
                  <a:pt x="464312" y="654431"/>
                </a:lnTo>
                <a:lnTo>
                  <a:pt x="448817" y="606679"/>
                </a:lnTo>
                <a:lnTo>
                  <a:pt x="445897" y="599058"/>
                </a:lnTo>
                <a:lnTo>
                  <a:pt x="440569" y="583819"/>
                </a:lnTo>
                <a:lnTo>
                  <a:pt x="362838" y="583819"/>
                </a:lnTo>
                <a:lnTo>
                  <a:pt x="360825" y="579374"/>
                </a:lnTo>
                <a:lnTo>
                  <a:pt x="359790" y="576961"/>
                </a:lnTo>
                <a:lnTo>
                  <a:pt x="358775" y="574294"/>
                </a:lnTo>
                <a:lnTo>
                  <a:pt x="344110" y="536783"/>
                </a:lnTo>
                <a:lnTo>
                  <a:pt x="329374" y="499284"/>
                </a:lnTo>
                <a:lnTo>
                  <a:pt x="314733" y="461762"/>
                </a:lnTo>
                <a:lnTo>
                  <a:pt x="300099" y="423527"/>
                </a:lnTo>
                <a:lnTo>
                  <a:pt x="296871" y="415289"/>
                </a:lnTo>
                <a:lnTo>
                  <a:pt x="290957" y="415289"/>
                </a:lnTo>
                <a:lnTo>
                  <a:pt x="283463" y="414781"/>
                </a:lnTo>
                <a:lnTo>
                  <a:pt x="275082" y="414019"/>
                </a:lnTo>
                <a:close/>
              </a:path>
              <a:path w="725804" h="957579">
                <a:moveTo>
                  <a:pt x="438403" y="414781"/>
                </a:moveTo>
                <a:lnTo>
                  <a:pt x="431800" y="414781"/>
                </a:lnTo>
                <a:lnTo>
                  <a:pt x="428498" y="416687"/>
                </a:lnTo>
                <a:lnTo>
                  <a:pt x="425611" y="424390"/>
                </a:lnTo>
                <a:lnTo>
                  <a:pt x="411541" y="460799"/>
                </a:lnTo>
                <a:lnTo>
                  <a:pt x="396890" y="498316"/>
                </a:lnTo>
                <a:lnTo>
                  <a:pt x="367411" y="573277"/>
                </a:lnTo>
                <a:lnTo>
                  <a:pt x="366013" y="576326"/>
                </a:lnTo>
                <a:lnTo>
                  <a:pt x="364635" y="579627"/>
                </a:lnTo>
                <a:lnTo>
                  <a:pt x="362838" y="583819"/>
                </a:lnTo>
                <a:lnTo>
                  <a:pt x="440569" y="583819"/>
                </a:lnTo>
                <a:lnTo>
                  <a:pt x="440436" y="583438"/>
                </a:lnTo>
                <a:lnTo>
                  <a:pt x="513714" y="560832"/>
                </a:lnTo>
                <a:lnTo>
                  <a:pt x="491696" y="498744"/>
                </a:lnTo>
                <a:lnTo>
                  <a:pt x="480871" y="468052"/>
                </a:lnTo>
                <a:lnTo>
                  <a:pt x="470153" y="437514"/>
                </a:lnTo>
                <a:lnTo>
                  <a:pt x="465193" y="424390"/>
                </a:lnTo>
                <a:lnTo>
                  <a:pt x="460279" y="417671"/>
                </a:lnTo>
                <a:lnTo>
                  <a:pt x="452366" y="415190"/>
                </a:lnTo>
                <a:lnTo>
                  <a:pt x="438403" y="414781"/>
                </a:lnTo>
                <a:close/>
              </a:path>
              <a:path w="725804" h="957579">
                <a:moveTo>
                  <a:pt x="296672" y="414781"/>
                </a:moveTo>
                <a:lnTo>
                  <a:pt x="290957" y="415289"/>
                </a:lnTo>
                <a:lnTo>
                  <a:pt x="296871" y="415289"/>
                </a:lnTo>
                <a:lnTo>
                  <a:pt x="296672" y="414781"/>
                </a:lnTo>
                <a:close/>
              </a:path>
              <a:path w="725804" h="957579">
                <a:moveTo>
                  <a:pt x="362076" y="0"/>
                </a:moveTo>
                <a:lnTo>
                  <a:pt x="311950" y="6842"/>
                </a:lnTo>
                <a:lnTo>
                  <a:pt x="267005" y="25823"/>
                </a:lnTo>
                <a:lnTo>
                  <a:pt x="228996" y="55197"/>
                </a:lnTo>
                <a:lnTo>
                  <a:pt x="199676" y="93217"/>
                </a:lnTo>
                <a:lnTo>
                  <a:pt x="180799" y="138138"/>
                </a:lnTo>
                <a:lnTo>
                  <a:pt x="174116" y="188213"/>
                </a:lnTo>
                <a:lnTo>
                  <a:pt x="180942" y="238227"/>
                </a:lnTo>
                <a:lnTo>
                  <a:pt x="199973" y="283181"/>
                </a:lnTo>
                <a:lnTo>
                  <a:pt x="229425" y="321278"/>
                </a:lnTo>
                <a:lnTo>
                  <a:pt x="267513" y="350717"/>
                </a:lnTo>
                <a:lnTo>
                  <a:pt x="312452" y="369700"/>
                </a:lnTo>
                <a:lnTo>
                  <a:pt x="362458" y="376427"/>
                </a:lnTo>
                <a:lnTo>
                  <a:pt x="400403" y="372578"/>
                </a:lnTo>
                <a:lnTo>
                  <a:pt x="435800" y="361537"/>
                </a:lnTo>
                <a:lnTo>
                  <a:pt x="467864" y="344066"/>
                </a:lnTo>
                <a:lnTo>
                  <a:pt x="472954" y="339851"/>
                </a:lnTo>
                <a:lnTo>
                  <a:pt x="336931" y="339851"/>
                </a:lnTo>
                <a:lnTo>
                  <a:pt x="331088" y="334010"/>
                </a:lnTo>
                <a:lnTo>
                  <a:pt x="331088" y="311150"/>
                </a:lnTo>
                <a:lnTo>
                  <a:pt x="336931" y="305181"/>
                </a:lnTo>
                <a:lnTo>
                  <a:pt x="468416" y="305181"/>
                </a:lnTo>
                <a:lnTo>
                  <a:pt x="470630" y="304482"/>
                </a:lnTo>
                <a:lnTo>
                  <a:pt x="531876" y="267207"/>
                </a:lnTo>
                <a:lnTo>
                  <a:pt x="547068" y="225567"/>
                </a:lnTo>
                <a:lnTo>
                  <a:pt x="550799" y="187579"/>
                </a:lnTo>
                <a:lnTo>
                  <a:pt x="543989" y="137586"/>
                </a:lnTo>
                <a:lnTo>
                  <a:pt x="524900" y="92691"/>
                </a:lnTo>
                <a:lnTo>
                  <a:pt x="495347" y="54689"/>
                </a:lnTo>
                <a:lnTo>
                  <a:pt x="457148" y="25376"/>
                </a:lnTo>
                <a:lnTo>
                  <a:pt x="412119" y="6548"/>
                </a:lnTo>
                <a:lnTo>
                  <a:pt x="362076" y="0"/>
                </a:lnTo>
                <a:close/>
              </a:path>
              <a:path w="725804" h="957579">
                <a:moveTo>
                  <a:pt x="501903" y="311912"/>
                </a:moveTo>
                <a:lnTo>
                  <a:pt x="448945" y="330073"/>
                </a:lnTo>
                <a:lnTo>
                  <a:pt x="426720" y="332867"/>
                </a:lnTo>
                <a:lnTo>
                  <a:pt x="425450" y="336042"/>
                </a:lnTo>
                <a:lnTo>
                  <a:pt x="423037" y="338455"/>
                </a:lnTo>
                <a:lnTo>
                  <a:pt x="419735" y="339851"/>
                </a:lnTo>
                <a:lnTo>
                  <a:pt x="472954" y="339851"/>
                </a:lnTo>
                <a:lnTo>
                  <a:pt x="495808" y="320929"/>
                </a:lnTo>
                <a:lnTo>
                  <a:pt x="501903" y="311912"/>
                </a:lnTo>
                <a:close/>
              </a:path>
              <a:path w="725804" h="957579">
                <a:moveTo>
                  <a:pt x="468416" y="305181"/>
                </a:moveTo>
                <a:lnTo>
                  <a:pt x="419735" y="305181"/>
                </a:lnTo>
                <a:lnTo>
                  <a:pt x="423037" y="306705"/>
                </a:lnTo>
                <a:lnTo>
                  <a:pt x="425450" y="309118"/>
                </a:lnTo>
                <a:lnTo>
                  <a:pt x="427482" y="314070"/>
                </a:lnTo>
                <a:lnTo>
                  <a:pt x="444753" y="311912"/>
                </a:lnTo>
                <a:lnTo>
                  <a:pt x="457799" y="308530"/>
                </a:lnTo>
                <a:lnTo>
                  <a:pt x="468416" y="3051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864352" y="3386328"/>
            <a:ext cx="462280" cy="231140"/>
          </a:xfrm>
          <a:custGeom>
            <a:avLst/>
            <a:gdLst/>
            <a:ahLst/>
            <a:cxnLst/>
            <a:rect l="l" t="t" r="r" b="b"/>
            <a:pathLst>
              <a:path w="462279" h="231139">
                <a:moveTo>
                  <a:pt x="230886" y="0"/>
                </a:moveTo>
                <a:lnTo>
                  <a:pt x="184356" y="4691"/>
                </a:lnTo>
                <a:lnTo>
                  <a:pt x="141017" y="18145"/>
                </a:lnTo>
                <a:lnTo>
                  <a:pt x="101798" y="39433"/>
                </a:lnTo>
                <a:lnTo>
                  <a:pt x="67627" y="67627"/>
                </a:lnTo>
                <a:lnTo>
                  <a:pt x="39433" y="101798"/>
                </a:lnTo>
                <a:lnTo>
                  <a:pt x="18145" y="141017"/>
                </a:lnTo>
                <a:lnTo>
                  <a:pt x="4691" y="184356"/>
                </a:lnTo>
                <a:lnTo>
                  <a:pt x="0" y="230886"/>
                </a:lnTo>
                <a:lnTo>
                  <a:pt x="27177" y="230886"/>
                </a:lnTo>
                <a:lnTo>
                  <a:pt x="32440" y="184712"/>
                </a:lnTo>
                <a:lnTo>
                  <a:pt x="47444" y="142237"/>
                </a:lnTo>
                <a:lnTo>
                  <a:pt x="71015" y="104656"/>
                </a:lnTo>
                <a:lnTo>
                  <a:pt x="101976" y="73164"/>
                </a:lnTo>
                <a:lnTo>
                  <a:pt x="139154" y="48957"/>
                </a:lnTo>
                <a:lnTo>
                  <a:pt x="181373" y="33230"/>
                </a:lnTo>
                <a:lnTo>
                  <a:pt x="227457" y="27177"/>
                </a:lnTo>
                <a:lnTo>
                  <a:pt x="337424" y="27177"/>
                </a:lnTo>
                <a:lnTo>
                  <a:pt x="319807" y="17744"/>
                </a:lnTo>
                <a:lnTo>
                  <a:pt x="276889" y="4584"/>
                </a:lnTo>
                <a:lnTo>
                  <a:pt x="230886" y="0"/>
                </a:lnTo>
                <a:close/>
              </a:path>
              <a:path w="462279" h="231139">
                <a:moveTo>
                  <a:pt x="337424" y="27177"/>
                </a:moveTo>
                <a:lnTo>
                  <a:pt x="227457" y="27177"/>
                </a:lnTo>
                <a:lnTo>
                  <a:pt x="274220" y="31767"/>
                </a:lnTo>
                <a:lnTo>
                  <a:pt x="317341" y="46367"/>
                </a:lnTo>
                <a:lnTo>
                  <a:pt x="355569" y="69775"/>
                </a:lnTo>
                <a:lnTo>
                  <a:pt x="387657" y="100790"/>
                </a:lnTo>
                <a:lnTo>
                  <a:pt x="412356" y="138210"/>
                </a:lnTo>
                <a:lnTo>
                  <a:pt x="428418" y="180833"/>
                </a:lnTo>
                <a:lnTo>
                  <a:pt x="434594" y="227457"/>
                </a:lnTo>
                <a:lnTo>
                  <a:pt x="461772" y="226949"/>
                </a:lnTo>
                <a:lnTo>
                  <a:pt x="456398" y="181026"/>
                </a:lnTo>
                <a:lnTo>
                  <a:pt x="442501" y="138338"/>
                </a:lnTo>
                <a:lnTo>
                  <a:pt x="420987" y="99776"/>
                </a:lnTo>
                <a:lnTo>
                  <a:pt x="392763" y="66230"/>
                </a:lnTo>
                <a:lnTo>
                  <a:pt x="358734" y="38589"/>
                </a:lnTo>
                <a:lnTo>
                  <a:pt x="337424" y="271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42177" y="3567684"/>
            <a:ext cx="108331" cy="1645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207508" y="3648836"/>
            <a:ext cx="17799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  <a:tabLst>
                <a:tab pos="1174750" algn="l"/>
              </a:tabLst>
            </a:pPr>
            <a:r>
              <a:rPr sz="1400" b="1" spc="-5" dirty="0">
                <a:solidFill>
                  <a:srgbClr val="56C3A7"/>
                </a:solidFill>
                <a:latin typeface="Arial" panose="020B0604020202020204"/>
                <a:cs typeface="Arial" panose="020B0604020202020204"/>
              </a:rPr>
              <a:t>Online	Doctor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901821" y="5405628"/>
            <a:ext cx="391795" cy="384175"/>
          </a:xfrm>
          <a:custGeom>
            <a:avLst/>
            <a:gdLst/>
            <a:ahLst/>
            <a:cxnLst/>
            <a:rect l="l" t="t" r="r" b="b"/>
            <a:pathLst>
              <a:path w="391795" h="384175">
                <a:moveTo>
                  <a:pt x="92455" y="0"/>
                </a:moveTo>
                <a:lnTo>
                  <a:pt x="49062" y="11287"/>
                </a:lnTo>
                <a:lnTo>
                  <a:pt x="15682" y="44687"/>
                </a:lnTo>
                <a:lnTo>
                  <a:pt x="0" y="97046"/>
                </a:lnTo>
                <a:lnTo>
                  <a:pt x="1197" y="129348"/>
                </a:lnTo>
                <a:lnTo>
                  <a:pt x="26474" y="204229"/>
                </a:lnTo>
                <a:lnTo>
                  <a:pt x="52474" y="246018"/>
                </a:lnTo>
                <a:lnTo>
                  <a:pt x="88663" y="290180"/>
                </a:lnTo>
                <a:lnTo>
                  <a:pt x="136002" y="336321"/>
                </a:lnTo>
                <a:lnTo>
                  <a:pt x="195452" y="384048"/>
                </a:lnTo>
                <a:lnTo>
                  <a:pt x="245243" y="344722"/>
                </a:lnTo>
                <a:lnTo>
                  <a:pt x="286732" y="306418"/>
                </a:lnTo>
                <a:lnTo>
                  <a:pt x="319216" y="270713"/>
                </a:lnTo>
                <a:lnTo>
                  <a:pt x="187324" y="270713"/>
                </a:lnTo>
                <a:lnTo>
                  <a:pt x="186054" y="270586"/>
                </a:lnTo>
                <a:lnTo>
                  <a:pt x="184978" y="270179"/>
                </a:lnTo>
                <a:lnTo>
                  <a:pt x="184784" y="270179"/>
                </a:lnTo>
                <a:lnTo>
                  <a:pt x="184276" y="269938"/>
                </a:lnTo>
                <a:lnTo>
                  <a:pt x="178815" y="268782"/>
                </a:lnTo>
                <a:lnTo>
                  <a:pt x="174370" y="264617"/>
                </a:lnTo>
                <a:lnTo>
                  <a:pt x="170656" y="250698"/>
                </a:lnTo>
                <a:lnTo>
                  <a:pt x="120649" y="250698"/>
                </a:lnTo>
                <a:lnTo>
                  <a:pt x="115569" y="249415"/>
                </a:lnTo>
                <a:lnTo>
                  <a:pt x="64388" y="249415"/>
                </a:lnTo>
                <a:lnTo>
                  <a:pt x="57276" y="242277"/>
                </a:lnTo>
                <a:lnTo>
                  <a:pt x="57276" y="224663"/>
                </a:lnTo>
                <a:lnTo>
                  <a:pt x="64388" y="217525"/>
                </a:lnTo>
                <a:lnTo>
                  <a:pt x="107949" y="217525"/>
                </a:lnTo>
                <a:lnTo>
                  <a:pt x="141223" y="132207"/>
                </a:lnTo>
                <a:lnTo>
                  <a:pt x="143128" y="127381"/>
                </a:lnTo>
                <a:lnTo>
                  <a:pt x="147192" y="123952"/>
                </a:lnTo>
                <a:lnTo>
                  <a:pt x="151891" y="122809"/>
                </a:lnTo>
                <a:lnTo>
                  <a:pt x="152145" y="122555"/>
                </a:lnTo>
                <a:lnTo>
                  <a:pt x="152399" y="122428"/>
                </a:lnTo>
                <a:lnTo>
                  <a:pt x="152780" y="122428"/>
                </a:lnTo>
                <a:lnTo>
                  <a:pt x="155066" y="122301"/>
                </a:lnTo>
                <a:lnTo>
                  <a:pt x="155320" y="122174"/>
                </a:lnTo>
                <a:lnTo>
                  <a:pt x="155955" y="122174"/>
                </a:lnTo>
                <a:lnTo>
                  <a:pt x="156971" y="121793"/>
                </a:lnTo>
                <a:lnTo>
                  <a:pt x="207884" y="121793"/>
                </a:lnTo>
                <a:lnTo>
                  <a:pt x="210946" y="110363"/>
                </a:lnTo>
                <a:lnTo>
                  <a:pt x="210946" y="104013"/>
                </a:lnTo>
                <a:lnTo>
                  <a:pt x="214756" y="98044"/>
                </a:lnTo>
                <a:lnTo>
                  <a:pt x="220979" y="95504"/>
                </a:lnTo>
                <a:lnTo>
                  <a:pt x="223011" y="94742"/>
                </a:lnTo>
                <a:lnTo>
                  <a:pt x="225170" y="94361"/>
                </a:lnTo>
                <a:lnTo>
                  <a:pt x="390170" y="94361"/>
                </a:lnTo>
                <a:lnTo>
                  <a:pt x="390042" y="92456"/>
                </a:lnTo>
                <a:lnTo>
                  <a:pt x="195452" y="92456"/>
                </a:lnTo>
                <a:lnTo>
                  <a:pt x="175233" y="51149"/>
                </a:lnTo>
                <a:lnTo>
                  <a:pt x="150002" y="22510"/>
                </a:lnTo>
                <a:lnTo>
                  <a:pt x="121746" y="5730"/>
                </a:lnTo>
                <a:lnTo>
                  <a:pt x="92455" y="0"/>
                </a:lnTo>
                <a:close/>
              </a:path>
              <a:path w="391795" h="384175">
                <a:moveTo>
                  <a:pt x="188467" y="270383"/>
                </a:moveTo>
                <a:lnTo>
                  <a:pt x="187324" y="270713"/>
                </a:lnTo>
                <a:lnTo>
                  <a:pt x="189737" y="270713"/>
                </a:lnTo>
                <a:lnTo>
                  <a:pt x="188467" y="270383"/>
                </a:lnTo>
                <a:close/>
              </a:path>
              <a:path w="391795" h="384175">
                <a:moveTo>
                  <a:pt x="230250" y="161671"/>
                </a:moveTo>
                <a:lnTo>
                  <a:pt x="204215" y="258864"/>
                </a:lnTo>
                <a:lnTo>
                  <a:pt x="202691" y="264617"/>
                </a:lnTo>
                <a:lnTo>
                  <a:pt x="198119" y="268782"/>
                </a:lnTo>
                <a:lnTo>
                  <a:pt x="192785" y="269938"/>
                </a:lnTo>
                <a:lnTo>
                  <a:pt x="192658" y="270065"/>
                </a:lnTo>
                <a:lnTo>
                  <a:pt x="192150" y="270154"/>
                </a:lnTo>
                <a:lnTo>
                  <a:pt x="191007" y="270586"/>
                </a:lnTo>
                <a:lnTo>
                  <a:pt x="189737" y="270713"/>
                </a:lnTo>
                <a:lnTo>
                  <a:pt x="319216" y="270713"/>
                </a:lnTo>
                <a:lnTo>
                  <a:pt x="320453" y="269353"/>
                </a:lnTo>
                <a:lnTo>
                  <a:pt x="334143" y="250952"/>
                </a:lnTo>
                <a:lnTo>
                  <a:pt x="271652" y="250952"/>
                </a:lnTo>
                <a:lnTo>
                  <a:pt x="264286" y="247015"/>
                </a:lnTo>
                <a:lnTo>
                  <a:pt x="261492" y="239915"/>
                </a:lnTo>
                <a:lnTo>
                  <a:pt x="230250" y="161671"/>
                </a:lnTo>
                <a:close/>
              </a:path>
              <a:path w="391795" h="384175">
                <a:moveTo>
                  <a:pt x="184911" y="270154"/>
                </a:moveTo>
                <a:lnTo>
                  <a:pt x="184784" y="270179"/>
                </a:lnTo>
                <a:lnTo>
                  <a:pt x="184978" y="270179"/>
                </a:lnTo>
                <a:close/>
              </a:path>
              <a:path w="391795" h="384175">
                <a:moveTo>
                  <a:pt x="390170" y="94361"/>
                </a:moveTo>
                <a:lnTo>
                  <a:pt x="227202" y="94361"/>
                </a:lnTo>
                <a:lnTo>
                  <a:pt x="233425" y="94488"/>
                </a:lnTo>
                <a:lnTo>
                  <a:pt x="239267" y="98298"/>
                </a:lnTo>
                <a:lnTo>
                  <a:pt x="250867" y="127381"/>
                </a:lnTo>
                <a:lnTo>
                  <a:pt x="286892" y="217525"/>
                </a:lnTo>
                <a:lnTo>
                  <a:pt x="328929" y="217525"/>
                </a:lnTo>
                <a:lnTo>
                  <a:pt x="336168" y="224663"/>
                </a:lnTo>
                <a:lnTo>
                  <a:pt x="336168" y="242277"/>
                </a:lnTo>
                <a:lnTo>
                  <a:pt x="328929" y="249415"/>
                </a:lnTo>
                <a:lnTo>
                  <a:pt x="278891" y="249415"/>
                </a:lnTo>
                <a:lnTo>
                  <a:pt x="271652" y="250952"/>
                </a:lnTo>
                <a:lnTo>
                  <a:pt x="334143" y="250952"/>
                </a:lnTo>
                <a:lnTo>
                  <a:pt x="346941" y="233748"/>
                </a:lnTo>
                <a:lnTo>
                  <a:pt x="366729" y="199821"/>
                </a:lnTo>
                <a:lnTo>
                  <a:pt x="380352" y="167793"/>
                </a:lnTo>
                <a:lnTo>
                  <a:pt x="388342" y="137882"/>
                </a:lnTo>
                <a:lnTo>
                  <a:pt x="391235" y="110308"/>
                </a:lnTo>
                <a:lnTo>
                  <a:pt x="390170" y="94361"/>
                </a:lnTo>
                <a:close/>
              </a:path>
              <a:path w="391795" h="384175">
                <a:moveTo>
                  <a:pt x="153796" y="187833"/>
                </a:moveTo>
                <a:lnTo>
                  <a:pt x="134746" y="236537"/>
                </a:lnTo>
                <a:lnTo>
                  <a:pt x="134238" y="240245"/>
                </a:lnTo>
                <a:lnTo>
                  <a:pt x="132333" y="243433"/>
                </a:lnTo>
                <a:lnTo>
                  <a:pt x="129412" y="245554"/>
                </a:lnTo>
                <a:lnTo>
                  <a:pt x="125856" y="249110"/>
                </a:lnTo>
                <a:lnTo>
                  <a:pt x="120649" y="250698"/>
                </a:lnTo>
                <a:lnTo>
                  <a:pt x="170656" y="250698"/>
                </a:lnTo>
                <a:lnTo>
                  <a:pt x="153796" y="187833"/>
                </a:lnTo>
                <a:close/>
              </a:path>
              <a:path w="391795" h="384175">
                <a:moveTo>
                  <a:pt x="207884" y="121793"/>
                </a:moveTo>
                <a:lnTo>
                  <a:pt x="157987" y="121793"/>
                </a:lnTo>
                <a:lnTo>
                  <a:pt x="159003" y="122047"/>
                </a:lnTo>
                <a:lnTo>
                  <a:pt x="165226" y="122809"/>
                </a:lnTo>
                <a:lnTo>
                  <a:pt x="170560" y="127254"/>
                </a:lnTo>
                <a:lnTo>
                  <a:pt x="172211" y="133604"/>
                </a:lnTo>
                <a:lnTo>
                  <a:pt x="188467" y="194271"/>
                </a:lnTo>
                <a:lnTo>
                  <a:pt x="207884" y="121793"/>
                </a:lnTo>
                <a:close/>
              </a:path>
              <a:path w="391795" h="384175">
                <a:moveTo>
                  <a:pt x="294923" y="157"/>
                </a:moveTo>
                <a:lnTo>
                  <a:pt x="257241" y="11340"/>
                </a:lnTo>
                <a:lnTo>
                  <a:pt x="222660" y="41522"/>
                </a:lnTo>
                <a:lnTo>
                  <a:pt x="195452" y="92456"/>
                </a:lnTo>
                <a:lnTo>
                  <a:pt x="390042" y="92456"/>
                </a:lnTo>
                <a:lnTo>
                  <a:pt x="374665" y="43799"/>
                </a:lnTo>
                <a:lnTo>
                  <a:pt x="347917" y="15164"/>
                </a:lnTo>
                <a:lnTo>
                  <a:pt x="294923" y="1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880103" y="3744467"/>
            <a:ext cx="388620" cy="327660"/>
          </a:xfrm>
          <a:custGeom>
            <a:avLst/>
            <a:gdLst/>
            <a:ahLst/>
            <a:cxnLst/>
            <a:rect l="l" t="t" r="r" b="b"/>
            <a:pathLst>
              <a:path w="388620" h="327660">
                <a:moveTo>
                  <a:pt x="388620" y="153415"/>
                </a:moveTo>
                <a:lnTo>
                  <a:pt x="0" y="153415"/>
                </a:lnTo>
                <a:lnTo>
                  <a:pt x="0" y="285114"/>
                </a:lnTo>
                <a:lnTo>
                  <a:pt x="3341" y="301674"/>
                </a:lnTo>
                <a:lnTo>
                  <a:pt x="12446" y="315198"/>
                </a:lnTo>
                <a:lnTo>
                  <a:pt x="25931" y="324316"/>
                </a:lnTo>
                <a:lnTo>
                  <a:pt x="42418" y="327659"/>
                </a:lnTo>
                <a:lnTo>
                  <a:pt x="346201" y="327659"/>
                </a:lnTo>
                <a:lnTo>
                  <a:pt x="385278" y="301674"/>
                </a:lnTo>
                <a:lnTo>
                  <a:pt x="174244" y="294766"/>
                </a:lnTo>
                <a:lnTo>
                  <a:pt x="174244" y="259968"/>
                </a:lnTo>
                <a:lnTo>
                  <a:pt x="139446" y="259968"/>
                </a:lnTo>
                <a:lnTo>
                  <a:pt x="139446" y="219836"/>
                </a:lnTo>
                <a:lnTo>
                  <a:pt x="174244" y="219836"/>
                </a:lnTo>
                <a:lnTo>
                  <a:pt x="174244" y="185038"/>
                </a:lnTo>
                <a:lnTo>
                  <a:pt x="388620" y="185038"/>
                </a:lnTo>
                <a:lnTo>
                  <a:pt x="388620" y="153415"/>
                </a:lnTo>
                <a:close/>
              </a:path>
              <a:path w="388620" h="327660">
                <a:moveTo>
                  <a:pt x="388620" y="185038"/>
                </a:moveTo>
                <a:lnTo>
                  <a:pt x="214375" y="185038"/>
                </a:lnTo>
                <a:lnTo>
                  <a:pt x="214375" y="219836"/>
                </a:lnTo>
                <a:lnTo>
                  <a:pt x="249174" y="219836"/>
                </a:lnTo>
                <a:lnTo>
                  <a:pt x="249174" y="259968"/>
                </a:lnTo>
                <a:lnTo>
                  <a:pt x="214375" y="259968"/>
                </a:lnTo>
                <a:lnTo>
                  <a:pt x="214375" y="294766"/>
                </a:lnTo>
                <a:lnTo>
                  <a:pt x="386672" y="294766"/>
                </a:lnTo>
                <a:lnTo>
                  <a:pt x="388620" y="285114"/>
                </a:lnTo>
                <a:lnTo>
                  <a:pt x="388620" y="185038"/>
                </a:lnTo>
                <a:close/>
              </a:path>
              <a:path w="388620" h="327660">
                <a:moveTo>
                  <a:pt x="346201" y="72643"/>
                </a:moveTo>
                <a:lnTo>
                  <a:pt x="42418" y="72643"/>
                </a:lnTo>
                <a:lnTo>
                  <a:pt x="25931" y="75987"/>
                </a:lnTo>
                <a:lnTo>
                  <a:pt x="12446" y="85105"/>
                </a:lnTo>
                <a:lnTo>
                  <a:pt x="3341" y="98629"/>
                </a:lnTo>
                <a:lnTo>
                  <a:pt x="0" y="115188"/>
                </a:lnTo>
                <a:lnTo>
                  <a:pt x="0" y="136143"/>
                </a:lnTo>
                <a:lnTo>
                  <a:pt x="388620" y="136143"/>
                </a:lnTo>
                <a:lnTo>
                  <a:pt x="388620" y="115188"/>
                </a:lnTo>
                <a:lnTo>
                  <a:pt x="385278" y="98629"/>
                </a:lnTo>
                <a:lnTo>
                  <a:pt x="376174" y="85105"/>
                </a:lnTo>
                <a:lnTo>
                  <a:pt x="362688" y="75987"/>
                </a:lnTo>
                <a:lnTo>
                  <a:pt x="346201" y="72643"/>
                </a:lnTo>
                <a:close/>
              </a:path>
              <a:path w="388620" h="327660">
                <a:moveTo>
                  <a:pt x="287528" y="0"/>
                </a:moveTo>
                <a:lnTo>
                  <a:pt x="101092" y="0"/>
                </a:lnTo>
                <a:lnTo>
                  <a:pt x="93388" y="1559"/>
                </a:lnTo>
                <a:lnTo>
                  <a:pt x="87090" y="5810"/>
                </a:lnTo>
                <a:lnTo>
                  <a:pt x="82839" y="12108"/>
                </a:lnTo>
                <a:lnTo>
                  <a:pt x="81280" y="19811"/>
                </a:lnTo>
                <a:lnTo>
                  <a:pt x="81280" y="72643"/>
                </a:lnTo>
                <a:lnTo>
                  <a:pt x="105283" y="72643"/>
                </a:lnTo>
                <a:lnTo>
                  <a:pt x="105283" y="30733"/>
                </a:lnTo>
                <a:lnTo>
                  <a:pt x="111887" y="24002"/>
                </a:lnTo>
                <a:lnTo>
                  <a:pt x="307340" y="24002"/>
                </a:lnTo>
                <a:lnTo>
                  <a:pt x="307340" y="19811"/>
                </a:lnTo>
                <a:lnTo>
                  <a:pt x="305780" y="12108"/>
                </a:lnTo>
                <a:lnTo>
                  <a:pt x="301529" y="5810"/>
                </a:lnTo>
                <a:lnTo>
                  <a:pt x="295231" y="1559"/>
                </a:lnTo>
                <a:lnTo>
                  <a:pt x="287528" y="0"/>
                </a:lnTo>
                <a:close/>
              </a:path>
              <a:path w="388620" h="327660">
                <a:moveTo>
                  <a:pt x="307340" y="24002"/>
                </a:moveTo>
                <a:lnTo>
                  <a:pt x="276733" y="24002"/>
                </a:lnTo>
                <a:lnTo>
                  <a:pt x="283337" y="30733"/>
                </a:lnTo>
                <a:lnTo>
                  <a:pt x="283337" y="72643"/>
                </a:lnTo>
                <a:lnTo>
                  <a:pt x="307340" y="72643"/>
                </a:lnTo>
                <a:lnTo>
                  <a:pt x="307340" y="240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901440" y="2045207"/>
            <a:ext cx="388620" cy="386080"/>
          </a:xfrm>
          <a:custGeom>
            <a:avLst/>
            <a:gdLst/>
            <a:ahLst/>
            <a:cxnLst/>
            <a:rect l="l" t="t" r="r" b="b"/>
            <a:pathLst>
              <a:path w="388620" h="386080">
                <a:moveTo>
                  <a:pt x="265811" y="355345"/>
                </a:moveTo>
                <a:lnTo>
                  <a:pt x="116332" y="355345"/>
                </a:lnTo>
                <a:lnTo>
                  <a:pt x="114046" y="357504"/>
                </a:lnTo>
                <a:lnTo>
                  <a:pt x="114046" y="383413"/>
                </a:lnTo>
                <a:lnTo>
                  <a:pt x="116332" y="385571"/>
                </a:lnTo>
                <a:lnTo>
                  <a:pt x="265811" y="385571"/>
                </a:lnTo>
                <a:lnTo>
                  <a:pt x="267970" y="383413"/>
                </a:lnTo>
                <a:lnTo>
                  <a:pt x="267970" y="357504"/>
                </a:lnTo>
                <a:lnTo>
                  <a:pt x="265811" y="355345"/>
                </a:lnTo>
                <a:close/>
              </a:path>
              <a:path w="388620" h="386080">
                <a:moveTo>
                  <a:pt x="15367" y="185038"/>
                </a:moveTo>
                <a:lnTo>
                  <a:pt x="20883" y="231310"/>
                </a:lnTo>
                <a:lnTo>
                  <a:pt x="37973" y="273843"/>
                </a:lnTo>
                <a:lnTo>
                  <a:pt x="65444" y="310518"/>
                </a:lnTo>
                <a:lnTo>
                  <a:pt x="102108" y="339216"/>
                </a:lnTo>
                <a:lnTo>
                  <a:pt x="120142" y="348233"/>
                </a:lnTo>
                <a:lnTo>
                  <a:pt x="261747" y="348233"/>
                </a:lnTo>
                <a:lnTo>
                  <a:pt x="278892" y="339851"/>
                </a:lnTo>
                <a:lnTo>
                  <a:pt x="302544" y="321563"/>
                </a:lnTo>
                <a:lnTo>
                  <a:pt x="172593" y="321563"/>
                </a:lnTo>
                <a:lnTo>
                  <a:pt x="172593" y="285114"/>
                </a:lnTo>
                <a:lnTo>
                  <a:pt x="136144" y="285114"/>
                </a:lnTo>
                <a:lnTo>
                  <a:pt x="136144" y="248157"/>
                </a:lnTo>
                <a:lnTo>
                  <a:pt x="172593" y="248157"/>
                </a:lnTo>
                <a:lnTo>
                  <a:pt x="172593" y="211708"/>
                </a:lnTo>
                <a:lnTo>
                  <a:pt x="363446" y="211708"/>
                </a:lnTo>
                <a:lnTo>
                  <a:pt x="366649" y="186181"/>
                </a:lnTo>
                <a:lnTo>
                  <a:pt x="15367" y="185038"/>
                </a:lnTo>
                <a:close/>
              </a:path>
              <a:path w="388620" h="386080">
                <a:moveTo>
                  <a:pt x="363446" y="211708"/>
                </a:moveTo>
                <a:lnTo>
                  <a:pt x="209423" y="211708"/>
                </a:lnTo>
                <a:lnTo>
                  <a:pt x="209423" y="248157"/>
                </a:lnTo>
                <a:lnTo>
                  <a:pt x="245872" y="248157"/>
                </a:lnTo>
                <a:lnTo>
                  <a:pt x="245872" y="285114"/>
                </a:lnTo>
                <a:lnTo>
                  <a:pt x="209423" y="285114"/>
                </a:lnTo>
                <a:lnTo>
                  <a:pt x="209423" y="321563"/>
                </a:lnTo>
                <a:lnTo>
                  <a:pt x="302544" y="321563"/>
                </a:lnTo>
                <a:lnTo>
                  <a:pt x="315767" y="311340"/>
                </a:lnTo>
                <a:lnTo>
                  <a:pt x="343487" y="274827"/>
                </a:lnTo>
                <a:lnTo>
                  <a:pt x="360848" y="232409"/>
                </a:lnTo>
                <a:lnTo>
                  <a:pt x="363446" y="211708"/>
                </a:lnTo>
                <a:close/>
              </a:path>
              <a:path w="388620" h="386080">
                <a:moveTo>
                  <a:pt x="385318" y="147700"/>
                </a:moveTo>
                <a:lnTo>
                  <a:pt x="3301" y="147700"/>
                </a:lnTo>
                <a:lnTo>
                  <a:pt x="0" y="151002"/>
                </a:lnTo>
                <a:lnTo>
                  <a:pt x="0" y="174751"/>
                </a:lnTo>
                <a:lnTo>
                  <a:pt x="3301" y="177926"/>
                </a:lnTo>
                <a:lnTo>
                  <a:pt x="385318" y="177926"/>
                </a:lnTo>
                <a:lnTo>
                  <a:pt x="388620" y="174751"/>
                </a:lnTo>
                <a:lnTo>
                  <a:pt x="388620" y="151002"/>
                </a:lnTo>
                <a:lnTo>
                  <a:pt x="385318" y="147700"/>
                </a:lnTo>
                <a:close/>
              </a:path>
              <a:path w="388620" h="386080">
                <a:moveTo>
                  <a:pt x="297688" y="37972"/>
                </a:moveTo>
                <a:lnTo>
                  <a:pt x="199009" y="136651"/>
                </a:lnTo>
                <a:lnTo>
                  <a:pt x="290322" y="136651"/>
                </a:lnTo>
                <a:lnTo>
                  <a:pt x="343281" y="83692"/>
                </a:lnTo>
                <a:lnTo>
                  <a:pt x="297688" y="37972"/>
                </a:lnTo>
                <a:close/>
              </a:path>
              <a:path w="388620" h="386080">
                <a:moveTo>
                  <a:pt x="331724" y="0"/>
                </a:moveTo>
                <a:lnTo>
                  <a:pt x="323342" y="0"/>
                </a:lnTo>
                <a:lnTo>
                  <a:pt x="319150" y="1650"/>
                </a:lnTo>
                <a:lnTo>
                  <a:pt x="308737" y="12064"/>
                </a:lnTo>
                <a:lnTo>
                  <a:pt x="305093" y="17462"/>
                </a:lnTo>
                <a:lnTo>
                  <a:pt x="303879" y="23621"/>
                </a:lnTo>
                <a:lnTo>
                  <a:pt x="305093" y="29781"/>
                </a:lnTo>
                <a:lnTo>
                  <a:pt x="308737" y="35178"/>
                </a:lnTo>
                <a:lnTo>
                  <a:pt x="346710" y="73278"/>
                </a:lnTo>
                <a:lnTo>
                  <a:pt x="352089" y="76850"/>
                </a:lnTo>
                <a:lnTo>
                  <a:pt x="358219" y="78041"/>
                </a:lnTo>
                <a:lnTo>
                  <a:pt x="364372" y="76850"/>
                </a:lnTo>
                <a:lnTo>
                  <a:pt x="369824" y="73278"/>
                </a:lnTo>
                <a:lnTo>
                  <a:pt x="377063" y="65912"/>
                </a:lnTo>
                <a:lnTo>
                  <a:pt x="380634" y="60515"/>
                </a:lnTo>
                <a:lnTo>
                  <a:pt x="381825" y="54356"/>
                </a:lnTo>
                <a:lnTo>
                  <a:pt x="380634" y="48196"/>
                </a:lnTo>
                <a:lnTo>
                  <a:pt x="377063" y="42799"/>
                </a:lnTo>
                <a:lnTo>
                  <a:pt x="335914" y="1650"/>
                </a:lnTo>
                <a:lnTo>
                  <a:pt x="331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905257" y="5362447"/>
            <a:ext cx="387350" cy="383540"/>
          </a:xfrm>
          <a:custGeom>
            <a:avLst/>
            <a:gdLst/>
            <a:ahLst/>
            <a:cxnLst/>
            <a:rect l="l" t="t" r="r" b="b"/>
            <a:pathLst>
              <a:path w="387350" h="383539">
                <a:moveTo>
                  <a:pt x="298307" y="205358"/>
                </a:moveTo>
                <a:lnTo>
                  <a:pt x="263661" y="212345"/>
                </a:lnTo>
                <a:lnTo>
                  <a:pt x="235362" y="231403"/>
                </a:lnTo>
                <a:lnTo>
                  <a:pt x="216279" y="259676"/>
                </a:lnTo>
                <a:lnTo>
                  <a:pt x="209280" y="294309"/>
                </a:lnTo>
                <a:lnTo>
                  <a:pt x="216279" y="328949"/>
                </a:lnTo>
                <a:lnTo>
                  <a:pt x="235362" y="357235"/>
                </a:lnTo>
                <a:lnTo>
                  <a:pt x="263661" y="376305"/>
                </a:lnTo>
                <a:lnTo>
                  <a:pt x="298307" y="383298"/>
                </a:lnTo>
                <a:lnTo>
                  <a:pt x="332932" y="376305"/>
                </a:lnTo>
                <a:lnTo>
                  <a:pt x="361188" y="357235"/>
                </a:lnTo>
                <a:lnTo>
                  <a:pt x="380228" y="328949"/>
                </a:lnTo>
                <a:lnTo>
                  <a:pt x="381690" y="321690"/>
                </a:lnTo>
                <a:lnTo>
                  <a:pt x="236966" y="321690"/>
                </a:lnTo>
                <a:lnTo>
                  <a:pt x="231251" y="318338"/>
                </a:lnTo>
                <a:lnTo>
                  <a:pt x="228203" y="307035"/>
                </a:lnTo>
                <a:lnTo>
                  <a:pt x="231505" y="301231"/>
                </a:lnTo>
                <a:lnTo>
                  <a:pt x="355330" y="268071"/>
                </a:lnTo>
                <a:lnTo>
                  <a:pt x="356727" y="267995"/>
                </a:lnTo>
                <a:lnTo>
                  <a:pt x="381904" y="267995"/>
                </a:lnTo>
                <a:lnTo>
                  <a:pt x="380228" y="259676"/>
                </a:lnTo>
                <a:lnTo>
                  <a:pt x="361187" y="231403"/>
                </a:lnTo>
                <a:lnTo>
                  <a:pt x="332932" y="212345"/>
                </a:lnTo>
                <a:lnTo>
                  <a:pt x="298307" y="205358"/>
                </a:lnTo>
                <a:close/>
              </a:path>
              <a:path w="387350" h="383539">
                <a:moveTo>
                  <a:pt x="381904" y="267995"/>
                </a:moveTo>
                <a:lnTo>
                  <a:pt x="356727" y="267995"/>
                </a:lnTo>
                <a:lnTo>
                  <a:pt x="362188" y="268757"/>
                </a:lnTo>
                <a:lnTo>
                  <a:pt x="365744" y="271691"/>
                </a:lnTo>
                <a:lnTo>
                  <a:pt x="368411" y="281584"/>
                </a:lnTo>
                <a:lnTo>
                  <a:pt x="364982" y="287388"/>
                </a:lnTo>
                <a:lnTo>
                  <a:pt x="236966" y="321690"/>
                </a:lnTo>
                <a:lnTo>
                  <a:pt x="381690" y="321690"/>
                </a:lnTo>
                <a:lnTo>
                  <a:pt x="387207" y="294309"/>
                </a:lnTo>
                <a:lnTo>
                  <a:pt x="381904" y="267995"/>
                </a:lnTo>
                <a:close/>
              </a:path>
              <a:path w="387350" h="383539">
                <a:moveTo>
                  <a:pt x="111363" y="96138"/>
                </a:moveTo>
                <a:lnTo>
                  <a:pt x="26146" y="170052"/>
                </a:lnTo>
                <a:lnTo>
                  <a:pt x="7614" y="194126"/>
                </a:lnTo>
                <a:lnTo>
                  <a:pt x="0" y="222491"/>
                </a:lnTo>
                <a:lnTo>
                  <a:pt x="3554" y="251656"/>
                </a:lnTo>
                <a:lnTo>
                  <a:pt x="18526" y="278129"/>
                </a:lnTo>
                <a:lnTo>
                  <a:pt x="42664" y="296696"/>
                </a:lnTo>
                <a:lnTo>
                  <a:pt x="71040" y="304318"/>
                </a:lnTo>
                <a:lnTo>
                  <a:pt x="100179" y="300752"/>
                </a:lnTo>
                <a:lnTo>
                  <a:pt x="126603" y="285749"/>
                </a:lnTo>
                <a:lnTo>
                  <a:pt x="208306" y="214883"/>
                </a:lnTo>
                <a:lnTo>
                  <a:pt x="35036" y="214883"/>
                </a:lnTo>
                <a:lnTo>
                  <a:pt x="29575" y="214502"/>
                </a:lnTo>
                <a:lnTo>
                  <a:pt x="26400" y="210946"/>
                </a:lnTo>
                <a:lnTo>
                  <a:pt x="23352" y="207390"/>
                </a:lnTo>
                <a:lnTo>
                  <a:pt x="23733" y="201929"/>
                </a:lnTo>
                <a:lnTo>
                  <a:pt x="27289" y="198754"/>
                </a:lnTo>
                <a:lnTo>
                  <a:pt x="99044" y="136524"/>
                </a:lnTo>
                <a:lnTo>
                  <a:pt x="100822" y="135000"/>
                </a:lnTo>
                <a:lnTo>
                  <a:pt x="103108" y="134238"/>
                </a:lnTo>
                <a:lnTo>
                  <a:pt x="133953" y="134238"/>
                </a:lnTo>
                <a:lnTo>
                  <a:pt x="130577" y="129790"/>
                </a:lnTo>
                <a:lnTo>
                  <a:pt x="111363" y="96138"/>
                </a:lnTo>
                <a:close/>
              </a:path>
              <a:path w="387350" h="383539">
                <a:moveTo>
                  <a:pt x="133953" y="134238"/>
                </a:moveTo>
                <a:lnTo>
                  <a:pt x="103108" y="134238"/>
                </a:lnTo>
                <a:lnTo>
                  <a:pt x="105267" y="134365"/>
                </a:lnTo>
                <a:lnTo>
                  <a:pt x="107553" y="134619"/>
                </a:lnTo>
                <a:lnTo>
                  <a:pt x="109712" y="135508"/>
                </a:lnTo>
                <a:lnTo>
                  <a:pt x="111236" y="137413"/>
                </a:lnTo>
                <a:lnTo>
                  <a:pt x="114411" y="140969"/>
                </a:lnTo>
                <a:lnTo>
                  <a:pt x="113903" y="146430"/>
                </a:lnTo>
                <a:lnTo>
                  <a:pt x="110347" y="149605"/>
                </a:lnTo>
                <a:lnTo>
                  <a:pt x="38592" y="211835"/>
                </a:lnTo>
                <a:lnTo>
                  <a:pt x="35036" y="214883"/>
                </a:lnTo>
                <a:lnTo>
                  <a:pt x="208306" y="214883"/>
                </a:lnTo>
                <a:lnTo>
                  <a:pt x="211820" y="211835"/>
                </a:lnTo>
                <a:lnTo>
                  <a:pt x="181103" y="188043"/>
                </a:lnTo>
                <a:lnTo>
                  <a:pt x="153924" y="160559"/>
                </a:lnTo>
                <a:lnTo>
                  <a:pt x="133953" y="134238"/>
                </a:lnTo>
                <a:close/>
              </a:path>
              <a:path w="387350" h="383539">
                <a:moveTo>
                  <a:pt x="256270" y="0"/>
                </a:moveTo>
                <a:lnTo>
                  <a:pt x="213336" y="9608"/>
                </a:lnTo>
                <a:lnTo>
                  <a:pt x="122793" y="86232"/>
                </a:lnTo>
                <a:lnTo>
                  <a:pt x="141686" y="120114"/>
                </a:lnTo>
                <a:lnTo>
                  <a:pt x="164973" y="150971"/>
                </a:lnTo>
                <a:lnTo>
                  <a:pt x="192283" y="178351"/>
                </a:lnTo>
                <a:lnTo>
                  <a:pt x="223250" y="201802"/>
                </a:lnTo>
                <a:lnTo>
                  <a:pt x="301101" y="134238"/>
                </a:lnTo>
                <a:lnTo>
                  <a:pt x="319686" y="110172"/>
                </a:lnTo>
                <a:lnTo>
                  <a:pt x="321373" y="103885"/>
                </a:lnTo>
                <a:lnTo>
                  <a:pt x="162925" y="103885"/>
                </a:lnTo>
                <a:lnTo>
                  <a:pt x="157464" y="103504"/>
                </a:lnTo>
                <a:lnTo>
                  <a:pt x="151241" y="96265"/>
                </a:lnTo>
                <a:lnTo>
                  <a:pt x="151622" y="90804"/>
                </a:lnTo>
                <a:lnTo>
                  <a:pt x="155178" y="87756"/>
                </a:lnTo>
                <a:lnTo>
                  <a:pt x="226933" y="25399"/>
                </a:lnTo>
                <a:lnTo>
                  <a:pt x="228711" y="23875"/>
                </a:lnTo>
                <a:lnTo>
                  <a:pt x="230997" y="23240"/>
                </a:lnTo>
                <a:lnTo>
                  <a:pt x="305623" y="23240"/>
                </a:lnTo>
                <a:lnTo>
                  <a:pt x="297435" y="15519"/>
                </a:lnTo>
                <a:lnTo>
                  <a:pt x="284638" y="7604"/>
                </a:lnTo>
                <a:lnTo>
                  <a:pt x="270769" y="2426"/>
                </a:lnTo>
                <a:lnTo>
                  <a:pt x="256270" y="0"/>
                </a:lnTo>
                <a:close/>
              </a:path>
              <a:path w="387350" h="383539">
                <a:moveTo>
                  <a:pt x="305623" y="23240"/>
                </a:moveTo>
                <a:lnTo>
                  <a:pt x="230997" y="23240"/>
                </a:lnTo>
                <a:lnTo>
                  <a:pt x="235442" y="23494"/>
                </a:lnTo>
                <a:lnTo>
                  <a:pt x="237601" y="24510"/>
                </a:lnTo>
                <a:lnTo>
                  <a:pt x="239125" y="26288"/>
                </a:lnTo>
                <a:lnTo>
                  <a:pt x="242300" y="29844"/>
                </a:lnTo>
                <a:lnTo>
                  <a:pt x="241919" y="35305"/>
                </a:lnTo>
                <a:lnTo>
                  <a:pt x="166481" y="100710"/>
                </a:lnTo>
                <a:lnTo>
                  <a:pt x="162925" y="103885"/>
                </a:lnTo>
                <a:lnTo>
                  <a:pt x="321373" y="103885"/>
                </a:lnTo>
                <a:lnTo>
                  <a:pt x="327294" y="81819"/>
                </a:lnTo>
                <a:lnTo>
                  <a:pt x="323711" y="52657"/>
                </a:lnTo>
                <a:lnTo>
                  <a:pt x="308721" y="26161"/>
                </a:lnTo>
                <a:lnTo>
                  <a:pt x="305623" y="23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001000" y="3704844"/>
            <a:ext cx="260985" cy="413384"/>
          </a:xfrm>
          <a:custGeom>
            <a:avLst/>
            <a:gdLst/>
            <a:ahLst/>
            <a:cxnLst/>
            <a:rect l="l" t="t" r="r" b="b"/>
            <a:pathLst>
              <a:path w="260984" h="413385">
                <a:moveTo>
                  <a:pt x="229489" y="60832"/>
                </a:moveTo>
                <a:lnTo>
                  <a:pt x="31115" y="60832"/>
                </a:lnTo>
                <a:lnTo>
                  <a:pt x="19020" y="63261"/>
                </a:lnTo>
                <a:lnTo>
                  <a:pt x="9128" y="69881"/>
                </a:lnTo>
                <a:lnTo>
                  <a:pt x="2450" y="79692"/>
                </a:lnTo>
                <a:lnTo>
                  <a:pt x="0" y="91693"/>
                </a:lnTo>
                <a:lnTo>
                  <a:pt x="0" y="382015"/>
                </a:lnTo>
                <a:lnTo>
                  <a:pt x="2450" y="394090"/>
                </a:lnTo>
                <a:lnTo>
                  <a:pt x="9128" y="403939"/>
                </a:lnTo>
                <a:lnTo>
                  <a:pt x="19020" y="410573"/>
                </a:lnTo>
                <a:lnTo>
                  <a:pt x="31115" y="413003"/>
                </a:lnTo>
                <a:lnTo>
                  <a:pt x="229489" y="413003"/>
                </a:lnTo>
                <a:lnTo>
                  <a:pt x="241583" y="410573"/>
                </a:lnTo>
                <a:lnTo>
                  <a:pt x="251475" y="403939"/>
                </a:lnTo>
                <a:lnTo>
                  <a:pt x="258153" y="394090"/>
                </a:lnTo>
                <a:lnTo>
                  <a:pt x="260603" y="382015"/>
                </a:lnTo>
                <a:lnTo>
                  <a:pt x="260603" y="364362"/>
                </a:lnTo>
                <a:lnTo>
                  <a:pt x="39497" y="364362"/>
                </a:lnTo>
                <a:lnTo>
                  <a:pt x="39497" y="109473"/>
                </a:lnTo>
                <a:lnTo>
                  <a:pt x="260603" y="109473"/>
                </a:lnTo>
                <a:lnTo>
                  <a:pt x="260603" y="91693"/>
                </a:lnTo>
                <a:lnTo>
                  <a:pt x="258153" y="79692"/>
                </a:lnTo>
                <a:lnTo>
                  <a:pt x="251475" y="69881"/>
                </a:lnTo>
                <a:lnTo>
                  <a:pt x="241583" y="63261"/>
                </a:lnTo>
                <a:lnTo>
                  <a:pt x="229489" y="60832"/>
                </a:lnTo>
                <a:close/>
              </a:path>
              <a:path w="260984" h="413385">
                <a:moveTo>
                  <a:pt x="260603" y="109473"/>
                </a:moveTo>
                <a:lnTo>
                  <a:pt x="221106" y="109473"/>
                </a:lnTo>
                <a:lnTo>
                  <a:pt x="221106" y="364362"/>
                </a:lnTo>
                <a:lnTo>
                  <a:pt x="260603" y="364362"/>
                </a:lnTo>
                <a:lnTo>
                  <a:pt x="260603" y="109473"/>
                </a:lnTo>
                <a:close/>
              </a:path>
              <a:path w="260984" h="413385">
                <a:moveTo>
                  <a:pt x="209296" y="121284"/>
                </a:moveTo>
                <a:lnTo>
                  <a:pt x="51307" y="121284"/>
                </a:lnTo>
                <a:lnTo>
                  <a:pt x="51307" y="352551"/>
                </a:lnTo>
                <a:lnTo>
                  <a:pt x="209296" y="352551"/>
                </a:lnTo>
                <a:lnTo>
                  <a:pt x="209296" y="295782"/>
                </a:lnTo>
                <a:lnTo>
                  <a:pt x="110490" y="295782"/>
                </a:lnTo>
                <a:lnTo>
                  <a:pt x="110490" y="256666"/>
                </a:lnTo>
                <a:lnTo>
                  <a:pt x="71247" y="256666"/>
                </a:lnTo>
                <a:lnTo>
                  <a:pt x="71247" y="217169"/>
                </a:lnTo>
                <a:lnTo>
                  <a:pt x="110490" y="217169"/>
                </a:lnTo>
                <a:lnTo>
                  <a:pt x="110490" y="178053"/>
                </a:lnTo>
                <a:lnTo>
                  <a:pt x="209296" y="178053"/>
                </a:lnTo>
                <a:lnTo>
                  <a:pt x="209296" y="121284"/>
                </a:lnTo>
                <a:close/>
              </a:path>
              <a:path w="260984" h="413385">
                <a:moveTo>
                  <a:pt x="209296" y="178053"/>
                </a:moveTo>
                <a:lnTo>
                  <a:pt x="150114" y="178053"/>
                </a:lnTo>
                <a:lnTo>
                  <a:pt x="150114" y="217169"/>
                </a:lnTo>
                <a:lnTo>
                  <a:pt x="189356" y="217169"/>
                </a:lnTo>
                <a:lnTo>
                  <a:pt x="189356" y="256666"/>
                </a:lnTo>
                <a:lnTo>
                  <a:pt x="150114" y="256666"/>
                </a:lnTo>
                <a:lnTo>
                  <a:pt x="150114" y="295782"/>
                </a:lnTo>
                <a:lnTo>
                  <a:pt x="209296" y="295782"/>
                </a:lnTo>
                <a:lnTo>
                  <a:pt x="209296" y="178053"/>
                </a:lnTo>
                <a:close/>
              </a:path>
              <a:path w="260984" h="413385">
                <a:moveTo>
                  <a:pt x="199263" y="0"/>
                </a:moveTo>
                <a:lnTo>
                  <a:pt x="61341" y="0"/>
                </a:lnTo>
                <a:lnTo>
                  <a:pt x="57023" y="4317"/>
                </a:lnTo>
                <a:lnTo>
                  <a:pt x="57023" y="47370"/>
                </a:lnTo>
                <a:lnTo>
                  <a:pt x="203580" y="47370"/>
                </a:lnTo>
                <a:lnTo>
                  <a:pt x="203580" y="4317"/>
                </a:lnTo>
                <a:lnTo>
                  <a:pt x="1992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927847" y="2042160"/>
            <a:ext cx="414655" cy="414655"/>
          </a:xfrm>
          <a:custGeom>
            <a:avLst/>
            <a:gdLst/>
            <a:ahLst/>
            <a:cxnLst/>
            <a:rect l="l" t="t" r="r" b="b"/>
            <a:pathLst>
              <a:path w="414654" h="414655">
                <a:moveTo>
                  <a:pt x="228895" y="246761"/>
                </a:moveTo>
                <a:lnTo>
                  <a:pt x="209930" y="246761"/>
                </a:lnTo>
                <a:lnTo>
                  <a:pt x="226568" y="319277"/>
                </a:lnTo>
                <a:lnTo>
                  <a:pt x="212145" y="325669"/>
                </a:lnTo>
                <a:lnTo>
                  <a:pt x="200723" y="336216"/>
                </a:lnTo>
                <a:lnTo>
                  <a:pt x="193206" y="349978"/>
                </a:lnTo>
                <a:lnTo>
                  <a:pt x="190500" y="366013"/>
                </a:lnTo>
                <a:lnTo>
                  <a:pt x="194311" y="384899"/>
                </a:lnTo>
                <a:lnTo>
                  <a:pt x="204708" y="400319"/>
                </a:lnTo>
                <a:lnTo>
                  <a:pt x="220128" y="410716"/>
                </a:lnTo>
                <a:lnTo>
                  <a:pt x="239013" y="414527"/>
                </a:lnTo>
                <a:lnTo>
                  <a:pt x="257919" y="410716"/>
                </a:lnTo>
                <a:lnTo>
                  <a:pt x="273383" y="400319"/>
                </a:lnTo>
                <a:lnTo>
                  <a:pt x="283823" y="384899"/>
                </a:lnTo>
                <a:lnTo>
                  <a:pt x="287654" y="366013"/>
                </a:lnTo>
                <a:lnTo>
                  <a:pt x="284384" y="348531"/>
                </a:lnTo>
                <a:lnTo>
                  <a:pt x="275399" y="333883"/>
                </a:lnTo>
                <a:lnTo>
                  <a:pt x="261937" y="323330"/>
                </a:lnTo>
                <a:lnTo>
                  <a:pt x="245236" y="318135"/>
                </a:lnTo>
                <a:lnTo>
                  <a:pt x="228895" y="246761"/>
                </a:lnTo>
                <a:close/>
              </a:path>
              <a:path w="414654" h="414655">
                <a:moveTo>
                  <a:pt x="48641" y="220599"/>
                </a:moveTo>
                <a:lnTo>
                  <a:pt x="29682" y="224410"/>
                </a:lnTo>
                <a:lnTo>
                  <a:pt x="14224" y="234807"/>
                </a:lnTo>
                <a:lnTo>
                  <a:pt x="3813" y="250227"/>
                </a:lnTo>
                <a:lnTo>
                  <a:pt x="0" y="269113"/>
                </a:lnTo>
                <a:lnTo>
                  <a:pt x="3813" y="287998"/>
                </a:lnTo>
                <a:lnTo>
                  <a:pt x="14224" y="303418"/>
                </a:lnTo>
                <a:lnTo>
                  <a:pt x="29682" y="313815"/>
                </a:lnTo>
                <a:lnTo>
                  <a:pt x="48641" y="317626"/>
                </a:lnTo>
                <a:lnTo>
                  <a:pt x="67526" y="313815"/>
                </a:lnTo>
                <a:lnTo>
                  <a:pt x="82946" y="303418"/>
                </a:lnTo>
                <a:lnTo>
                  <a:pt x="93343" y="287998"/>
                </a:lnTo>
                <a:lnTo>
                  <a:pt x="97154" y="269113"/>
                </a:lnTo>
                <a:lnTo>
                  <a:pt x="97154" y="262509"/>
                </a:lnTo>
                <a:lnTo>
                  <a:pt x="95757" y="256159"/>
                </a:lnTo>
                <a:lnTo>
                  <a:pt x="93345" y="250316"/>
                </a:lnTo>
                <a:lnTo>
                  <a:pt x="131522" y="234695"/>
                </a:lnTo>
                <a:lnTo>
                  <a:pt x="82803" y="234695"/>
                </a:lnTo>
                <a:lnTo>
                  <a:pt x="75644" y="228850"/>
                </a:lnTo>
                <a:lnTo>
                  <a:pt x="67437" y="224409"/>
                </a:lnTo>
                <a:lnTo>
                  <a:pt x="58372" y="221587"/>
                </a:lnTo>
                <a:lnTo>
                  <a:pt x="48641" y="220599"/>
                </a:lnTo>
                <a:close/>
              </a:path>
              <a:path w="414654" h="414655">
                <a:moveTo>
                  <a:pt x="322280" y="219075"/>
                </a:moveTo>
                <a:lnTo>
                  <a:pt x="251586" y="219075"/>
                </a:lnTo>
                <a:lnTo>
                  <a:pt x="318134" y="237109"/>
                </a:lnTo>
                <a:lnTo>
                  <a:pt x="317373" y="244855"/>
                </a:lnTo>
                <a:lnTo>
                  <a:pt x="321184" y="263741"/>
                </a:lnTo>
                <a:lnTo>
                  <a:pt x="331581" y="279161"/>
                </a:lnTo>
                <a:lnTo>
                  <a:pt x="347001" y="289558"/>
                </a:lnTo>
                <a:lnTo>
                  <a:pt x="365886" y="293369"/>
                </a:lnTo>
                <a:lnTo>
                  <a:pt x="384845" y="289558"/>
                </a:lnTo>
                <a:lnTo>
                  <a:pt x="400303" y="279161"/>
                </a:lnTo>
                <a:lnTo>
                  <a:pt x="410714" y="263741"/>
                </a:lnTo>
                <a:lnTo>
                  <a:pt x="414527" y="244855"/>
                </a:lnTo>
                <a:lnTo>
                  <a:pt x="410714" y="225970"/>
                </a:lnTo>
                <a:lnTo>
                  <a:pt x="406487" y="219710"/>
                </a:lnTo>
                <a:lnTo>
                  <a:pt x="324611" y="219710"/>
                </a:lnTo>
                <a:lnTo>
                  <a:pt x="322280" y="219075"/>
                </a:lnTo>
                <a:close/>
              </a:path>
              <a:path w="414654" h="414655">
                <a:moveTo>
                  <a:pt x="250615" y="220852"/>
                </a:moveTo>
                <a:lnTo>
                  <a:pt x="165353" y="220852"/>
                </a:lnTo>
                <a:lnTo>
                  <a:pt x="172791" y="231457"/>
                </a:lnTo>
                <a:lnTo>
                  <a:pt x="182752" y="239680"/>
                </a:lnTo>
                <a:lnTo>
                  <a:pt x="194714" y="244998"/>
                </a:lnTo>
                <a:lnTo>
                  <a:pt x="208152" y="246887"/>
                </a:lnTo>
                <a:lnTo>
                  <a:pt x="209296" y="246887"/>
                </a:lnTo>
                <a:lnTo>
                  <a:pt x="209930" y="246761"/>
                </a:lnTo>
                <a:lnTo>
                  <a:pt x="228895" y="246761"/>
                </a:lnTo>
                <a:lnTo>
                  <a:pt x="227965" y="242697"/>
                </a:lnTo>
                <a:lnTo>
                  <a:pt x="235477" y="238506"/>
                </a:lnTo>
                <a:lnTo>
                  <a:pt x="242062" y="233076"/>
                </a:lnTo>
                <a:lnTo>
                  <a:pt x="247503" y="226552"/>
                </a:lnTo>
                <a:lnTo>
                  <a:pt x="250615" y="220852"/>
                </a:lnTo>
                <a:close/>
              </a:path>
              <a:path w="414654" h="414655">
                <a:moveTo>
                  <a:pt x="195200" y="96774"/>
                </a:moveTo>
                <a:lnTo>
                  <a:pt x="176402" y="96774"/>
                </a:lnTo>
                <a:lnTo>
                  <a:pt x="188468" y="154177"/>
                </a:lnTo>
                <a:lnTo>
                  <a:pt x="176784" y="161405"/>
                </a:lnTo>
                <a:lnTo>
                  <a:pt x="167671" y="171608"/>
                </a:lnTo>
                <a:lnTo>
                  <a:pt x="161750" y="184146"/>
                </a:lnTo>
                <a:lnTo>
                  <a:pt x="159690" y="198028"/>
                </a:lnTo>
                <a:lnTo>
                  <a:pt x="159638" y="201549"/>
                </a:lnTo>
                <a:lnTo>
                  <a:pt x="160147" y="202945"/>
                </a:lnTo>
                <a:lnTo>
                  <a:pt x="82803" y="234695"/>
                </a:lnTo>
                <a:lnTo>
                  <a:pt x="131522" y="234695"/>
                </a:lnTo>
                <a:lnTo>
                  <a:pt x="165353" y="220852"/>
                </a:lnTo>
                <a:lnTo>
                  <a:pt x="250615" y="220852"/>
                </a:lnTo>
                <a:lnTo>
                  <a:pt x="251586" y="219075"/>
                </a:lnTo>
                <a:lnTo>
                  <a:pt x="322280" y="219075"/>
                </a:lnTo>
                <a:lnTo>
                  <a:pt x="256540" y="201167"/>
                </a:lnTo>
                <a:lnTo>
                  <a:pt x="256632" y="200153"/>
                </a:lnTo>
                <a:lnTo>
                  <a:pt x="256724" y="198028"/>
                </a:lnTo>
                <a:lnTo>
                  <a:pt x="252980" y="179488"/>
                </a:lnTo>
                <a:lnTo>
                  <a:pt x="242570" y="164068"/>
                </a:lnTo>
                <a:lnTo>
                  <a:pt x="227111" y="153671"/>
                </a:lnTo>
                <a:lnTo>
                  <a:pt x="208784" y="149987"/>
                </a:lnTo>
                <a:lnTo>
                  <a:pt x="206501" y="149987"/>
                </a:lnTo>
                <a:lnTo>
                  <a:pt x="195200" y="96774"/>
                </a:lnTo>
                <a:close/>
              </a:path>
              <a:path w="414654" h="414655">
                <a:moveTo>
                  <a:pt x="365886" y="196341"/>
                </a:moveTo>
                <a:lnTo>
                  <a:pt x="353222" y="198028"/>
                </a:lnTo>
                <a:lnTo>
                  <a:pt x="341820" y="202787"/>
                </a:lnTo>
                <a:lnTo>
                  <a:pt x="332132" y="210165"/>
                </a:lnTo>
                <a:lnTo>
                  <a:pt x="324611" y="219710"/>
                </a:lnTo>
                <a:lnTo>
                  <a:pt x="406487" y="219710"/>
                </a:lnTo>
                <a:lnTo>
                  <a:pt x="400303" y="210550"/>
                </a:lnTo>
                <a:lnTo>
                  <a:pt x="384845" y="200153"/>
                </a:lnTo>
                <a:lnTo>
                  <a:pt x="365886" y="196341"/>
                </a:lnTo>
                <a:close/>
              </a:path>
              <a:path w="414654" h="414655">
                <a:moveTo>
                  <a:pt x="208152" y="149860"/>
                </a:moveTo>
                <a:lnTo>
                  <a:pt x="207136" y="149860"/>
                </a:lnTo>
                <a:lnTo>
                  <a:pt x="206501" y="149987"/>
                </a:lnTo>
                <a:lnTo>
                  <a:pt x="208784" y="149987"/>
                </a:lnTo>
                <a:lnTo>
                  <a:pt x="208152" y="149860"/>
                </a:lnTo>
                <a:close/>
              </a:path>
              <a:path w="414654" h="414655">
                <a:moveTo>
                  <a:pt x="174244" y="0"/>
                </a:moveTo>
                <a:lnTo>
                  <a:pt x="155358" y="3811"/>
                </a:lnTo>
                <a:lnTo>
                  <a:pt x="139938" y="14208"/>
                </a:lnTo>
                <a:lnTo>
                  <a:pt x="129541" y="29628"/>
                </a:lnTo>
                <a:lnTo>
                  <a:pt x="125729" y="48513"/>
                </a:lnTo>
                <a:lnTo>
                  <a:pt x="129541" y="67399"/>
                </a:lnTo>
                <a:lnTo>
                  <a:pt x="139938" y="82819"/>
                </a:lnTo>
                <a:lnTo>
                  <a:pt x="155358" y="93216"/>
                </a:lnTo>
                <a:lnTo>
                  <a:pt x="174244" y="97027"/>
                </a:lnTo>
                <a:lnTo>
                  <a:pt x="175641" y="97027"/>
                </a:lnTo>
                <a:lnTo>
                  <a:pt x="176402" y="96774"/>
                </a:lnTo>
                <a:lnTo>
                  <a:pt x="195200" y="96774"/>
                </a:lnTo>
                <a:lnTo>
                  <a:pt x="194309" y="92582"/>
                </a:lnTo>
                <a:lnTo>
                  <a:pt x="205900" y="85286"/>
                </a:lnTo>
                <a:lnTo>
                  <a:pt x="214931" y="75072"/>
                </a:lnTo>
                <a:lnTo>
                  <a:pt x="220795" y="62597"/>
                </a:lnTo>
                <a:lnTo>
                  <a:pt x="222884" y="48513"/>
                </a:lnTo>
                <a:lnTo>
                  <a:pt x="219053" y="29628"/>
                </a:lnTo>
                <a:lnTo>
                  <a:pt x="208613" y="14208"/>
                </a:lnTo>
                <a:lnTo>
                  <a:pt x="193149" y="3811"/>
                </a:lnTo>
                <a:lnTo>
                  <a:pt x="1742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7287</Words>
  <Application>WPS Presentation</Application>
  <PresentationFormat>Widescreen</PresentationFormat>
  <Paragraphs>188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Arial</vt:lpstr>
      <vt:lpstr>Tahoma</vt:lpstr>
      <vt:lpstr>Calibri</vt:lpstr>
      <vt:lpstr>Trebuchet MS</vt:lpstr>
      <vt:lpstr>Times New Roman</vt:lpstr>
      <vt:lpstr>Microsoft YaHei</vt:lpstr>
      <vt:lpstr>Arial Unicode MS</vt:lpstr>
      <vt:lpstr>Office Theme</vt:lpstr>
      <vt:lpstr>LIFE CARE</vt:lpstr>
      <vt:lpstr>PowerPoint 演示文稿</vt:lpstr>
      <vt:lpstr>Online Medical Platform (Lifecare)</vt:lpstr>
      <vt:lpstr>Contents</vt:lpstr>
      <vt:lpstr>Problem Statement</vt:lpstr>
      <vt:lpstr>ABSTRACT</vt:lpstr>
      <vt:lpstr>I N T R O D U C T I O N</vt:lpstr>
      <vt:lpstr>FEASIBILITY STUDY</vt:lpstr>
      <vt:lpstr>OBJECTIVES</vt:lpstr>
      <vt:lpstr>PLANNING OF WORK</vt:lpstr>
      <vt:lpstr>TECHNOLOGY</vt:lpstr>
      <vt:lpstr>PowerPoint 演示文稿</vt:lpstr>
      <vt:lpstr>PowerPoint 演示文稿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HP</cp:lastModifiedBy>
  <cp:revision>17</cp:revision>
  <dcterms:created xsi:type="dcterms:W3CDTF">2021-01-04T14:59:00Z</dcterms:created>
  <dcterms:modified xsi:type="dcterms:W3CDTF">2021-06-23T09:46:37Z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2020-11-24T16:30:00Z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2021-01-04T16:30:00Z</vt:filetime>
  </property>
  <property fmtid="{D5CDD505-2E9C-101B-9397-08002B2CF9AE}" pid="5" name="KSOProductBuildVer">
    <vt:lpwstr>1033-11.2.0.10176</vt:lpwstr>
  </property>
</Properties>
</file>