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7">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FA0C90-9DD0-4AE6-A495-8CF6895078A2}" type="doc">
      <dgm:prSet loTypeId="urn:microsoft.com/office/officeart/2005/8/layout/arrow5" loCatId="process" qsTypeId="urn:microsoft.com/office/officeart/2005/8/quickstyle/simple2" qsCatId="simple" csTypeId="urn:microsoft.com/office/officeart/2005/8/colors/accent4_1" csCatId="accent4" phldr="1"/>
      <dgm:spPr/>
      <dgm:t>
        <a:bodyPr/>
        <a:lstStyle/>
        <a:p>
          <a:endParaRPr lang="en-US"/>
        </a:p>
      </dgm:t>
    </dgm:pt>
    <dgm:pt modelId="{696DE629-0920-470F-AB4E-3674E8D37E38}">
      <dgm:prSet phldrT="[Text]" custT="1"/>
      <dgm:spPr/>
      <dgm:t>
        <a:bodyPr/>
        <a:lstStyle/>
        <a:p>
          <a:r>
            <a:rPr lang="en-US" sz="1400" b="1" dirty="0" smtClean="0"/>
            <a:t>Requirements Based Testing</a:t>
          </a:r>
          <a:endParaRPr lang="en-US" sz="1400" dirty="0"/>
        </a:p>
      </dgm:t>
    </dgm:pt>
    <dgm:pt modelId="{2A64B784-783A-4686-A2DC-6C844E2AE413}" type="parTrans" cxnId="{85F012D0-2B35-477C-80B5-C4A8536B9FBA}">
      <dgm:prSet/>
      <dgm:spPr/>
      <dgm:t>
        <a:bodyPr/>
        <a:lstStyle/>
        <a:p>
          <a:endParaRPr lang="en-US"/>
        </a:p>
      </dgm:t>
    </dgm:pt>
    <dgm:pt modelId="{8D04C33F-50E0-4733-83DA-ACF577272D9D}" type="sibTrans" cxnId="{85F012D0-2B35-477C-80B5-C4A8536B9FBA}">
      <dgm:prSet/>
      <dgm:spPr/>
      <dgm:t>
        <a:bodyPr/>
        <a:lstStyle/>
        <a:p>
          <a:endParaRPr lang="en-US"/>
        </a:p>
      </dgm:t>
    </dgm:pt>
    <dgm:pt modelId="{4B97349E-570E-4EA7-ADC6-198179F93F7C}">
      <dgm:prSet custT="1"/>
      <dgm:spPr/>
      <dgm:t>
        <a:bodyPr/>
        <a:lstStyle/>
        <a:p>
          <a:r>
            <a:rPr lang="en-US" sz="1400" b="1" dirty="0" smtClean="0"/>
            <a:t>Partition Testing</a:t>
          </a:r>
          <a:endParaRPr lang="en-US" sz="1400" dirty="0"/>
        </a:p>
      </dgm:t>
    </dgm:pt>
    <dgm:pt modelId="{4E97E196-FFD0-4754-AAD0-7D8ECAACA538}" type="parTrans" cxnId="{FD6C8C1D-698F-4D38-A835-0AF752E64776}">
      <dgm:prSet/>
      <dgm:spPr/>
      <dgm:t>
        <a:bodyPr/>
        <a:lstStyle/>
        <a:p>
          <a:endParaRPr lang="en-US"/>
        </a:p>
      </dgm:t>
    </dgm:pt>
    <dgm:pt modelId="{F61FF766-4AA4-46F4-AE2E-04BB5DB93827}" type="sibTrans" cxnId="{FD6C8C1D-698F-4D38-A835-0AF752E64776}">
      <dgm:prSet/>
      <dgm:spPr/>
      <dgm:t>
        <a:bodyPr/>
        <a:lstStyle/>
        <a:p>
          <a:endParaRPr lang="en-US"/>
        </a:p>
      </dgm:t>
    </dgm:pt>
    <dgm:pt modelId="{4DBED3B4-223B-4D75-B15D-0E33B712EED6}">
      <dgm:prSet custT="1"/>
      <dgm:spPr/>
      <dgm:t>
        <a:bodyPr/>
        <a:lstStyle/>
        <a:p>
          <a:r>
            <a:rPr lang="en-US" sz="1400" b="1" dirty="0" smtClean="0"/>
            <a:t>Structural Testing</a:t>
          </a:r>
          <a:endParaRPr lang="en-US" sz="1400" dirty="0"/>
        </a:p>
      </dgm:t>
    </dgm:pt>
    <dgm:pt modelId="{05B4BD9A-234B-433C-B239-9BB1DE5D0EC9}" type="parTrans" cxnId="{056EBCFC-B079-420D-AF52-DDE9183C7A8A}">
      <dgm:prSet/>
      <dgm:spPr/>
      <dgm:t>
        <a:bodyPr/>
        <a:lstStyle/>
        <a:p>
          <a:endParaRPr lang="en-US"/>
        </a:p>
      </dgm:t>
    </dgm:pt>
    <dgm:pt modelId="{160E699F-7230-4394-B550-B1EF50C7EEF8}" type="sibTrans" cxnId="{056EBCFC-B079-420D-AF52-DDE9183C7A8A}">
      <dgm:prSet/>
      <dgm:spPr/>
      <dgm:t>
        <a:bodyPr/>
        <a:lstStyle/>
        <a:p>
          <a:endParaRPr lang="en-US"/>
        </a:p>
      </dgm:t>
    </dgm:pt>
    <dgm:pt modelId="{BDD43595-6FD9-4D11-A528-6462784F16C7}" type="pres">
      <dgm:prSet presAssocID="{06FA0C90-9DD0-4AE6-A495-8CF6895078A2}" presName="diagram" presStyleCnt="0">
        <dgm:presLayoutVars>
          <dgm:dir/>
          <dgm:resizeHandles val="exact"/>
        </dgm:presLayoutVars>
      </dgm:prSet>
      <dgm:spPr/>
      <dgm:t>
        <a:bodyPr/>
        <a:lstStyle/>
        <a:p>
          <a:endParaRPr lang="en-US"/>
        </a:p>
      </dgm:t>
    </dgm:pt>
    <dgm:pt modelId="{E3CA33A8-4D25-49E5-BA77-C4FF8179B75E}" type="pres">
      <dgm:prSet presAssocID="{696DE629-0920-470F-AB4E-3674E8D37E38}" presName="arrow" presStyleLbl="node1" presStyleIdx="0" presStyleCnt="3">
        <dgm:presLayoutVars>
          <dgm:bulletEnabled val="1"/>
        </dgm:presLayoutVars>
      </dgm:prSet>
      <dgm:spPr/>
      <dgm:t>
        <a:bodyPr/>
        <a:lstStyle/>
        <a:p>
          <a:endParaRPr lang="en-US"/>
        </a:p>
      </dgm:t>
    </dgm:pt>
    <dgm:pt modelId="{9D1AA0A7-CE22-42A3-A958-9134DAA20B07}" type="pres">
      <dgm:prSet presAssocID="{4B97349E-570E-4EA7-ADC6-198179F93F7C}" presName="arrow" presStyleLbl="node1" presStyleIdx="1" presStyleCnt="3">
        <dgm:presLayoutVars>
          <dgm:bulletEnabled val="1"/>
        </dgm:presLayoutVars>
      </dgm:prSet>
      <dgm:spPr/>
      <dgm:t>
        <a:bodyPr/>
        <a:lstStyle/>
        <a:p>
          <a:endParaRPr lang="en-US"/>
        </a:p>
      </dgm:t>
    </dgm:pt>
    <dgm:pt modelId="{83480018-6276-4696-9732-BDD2D1B8ACDA}" type="pres">
      <dgm:prSet presAssocID="{4DBED3B4-223B-4D75-B15D-0E33B712EED6}" presName="arrow" presStyleLbl="node1" presStyleIdx="2" presStyleCnt="3">
        <dgm:presLayoutVars>
          <dgm:bulletEnabled val="1"/>
        </dgm:presLayoutVars>
      </dgm:prSet>
      <dgm:spPr/>
      <dgm:t>
        <a:bodyPr/>
        <a:lstStyle/>
        <a:p>
          <a:endParaRPr lang="en-US"/>
        </a:p>
      </dgm:t>
    </dgm:pt>
  </dgm:ptLst>
  <dgm:cxnLst>
    <dgm:cxn modelId="{BA2E8DBB-1569-4C82-9682-58BC02F578DD}" type="presOf" srcId="{4B97349E-570E-4EA7-ADC6-198179F93F7C}" destId="{9D1AA0A7-CE22-42A3-A958-9134DAA20B07}" srcOrd="0" destOrd="0" presId="urn:microsoft.com/office/officeart/2005/8/layout/arrow5"/>
    <dgm:cxn modelId="{FD6C8C1D-698F-4D38-A835-0AF752E64776}" srcId="{06FA0C90-9DD0-4AE6-A495-8CF6895078A2}" destId="{4B97349E-570E-4EA7-ADC6-198179F93F7C}" srcOrd="1" destOrd="0" parTransId="{4E97E196-FFD0-4754-AAD0-7D8ECAACA538}" sibTransId="{F61FF766-4AA4-46F4-AE2E-04BB5DB93827}"/>
    <dgm:cxn modelId="{1B550FAD-ADC6-4337-8FFE-B81A77DAA72B}" type="presOf" srcId="{06FA0C90-9DD0-4AE6-A495-8CF6895078A2}" destId="{BDD43595-6FD9-4D11-A528-6462784F16C7}" srcOrd="0" destOrd="0" presId="urn:microsoft.com/office/officeart/2005/8/layout/arrow5"/>
    <dgm:cxn modelId="{056EBCFC-B079-420D-AF52-DDE9183C7A8A}" srcId="{06FA0C90-9DD0-4AE6-A495-8CF6895078A2}" destId="{4DBED3B4-223B-4D75-B15D-0E33B712EED6}" srcOrd="2" destOrd="0" parTransId="{05B4BD9A-234B-433C-B239-9BB1DE5D0EC9}" sibTransId="{160E699F-7230-4394-B550-B1EF50C7EEF8}"/>
    <dgm:cxn modelId="{A6FFDA11-4FFD-4883-A2B6-303D87011C43}" type="presOf" srcId="{696DE629-0920-470F-AB4E-3674E8D37E38}" destId="{E3CA33A8-4D25-49E5-BA77-C4FF8179B75E}" srcOrd="0" destOrd="0" presId="urn:microsoft.com/office/officeart/2005/8/layout/arrow5"/>
    <dgm:cxn modelId="{85F012D0-2B35-477C-80B5-C4A8536B9FBA}" srcId="{06FA0C90-9DD0-4AE6-A495-8CF6895078A2}" destId="{696DE629-0920-470F-AB4E-3674E8D37E38}" srcOrd="0" destOrd="0" parTransId="{2A64B784-783A-4686-A2DC-6C844E2AE413}" sibTransId="{8D04C33F-50E0-4733-83DA-ACF577272D9D}"/>
    <dgm:cxn modelId="{0979C82E-D59B-4A65-9B9D-583B5D5336C1}" type="presOf" srcId="{4DBED3B4-223B-4D75-B15D-0E33B712EED6}" destId="{83480018-6276-4696-9732-BDD2D1B8ACDA}" srcOrd="0" destOrd="0" presId="urn:microsoft.com/office/officeart/2005/8/layout/arrow5"/>
    <dgm:cxn modelId="{106A631A-7FF9-478B-A970-DD6EC95F98BB}" type="presParOf" srcId="{BDD43595-6FD9-4D11-A528-6462784F16C7}" destId="{E3CA33A8-4D25-49E5-BA77-C4FF8179B75E}" srcOrd="0" destOrd="0" presId="urn:microsoft.com/office/officeart/2005/8/layout/arrow5"/>
    <dgm:cxn modelId="{E9D461BC-D758-4F77-9A20-381659B36A19}" type="presParOf" srcId="{BDD43595-6FD9-4D11-A528-6462784F16C7}" destId="{9D1AA0A7-CE22-42A3-A958-9134DAA20B07}" srcOrd="1" destOrd="0" presId="urn:microsoft.com/office/officeart/2005/8/layout/arrow5"/>
    <dgm:cxn modelId="{7631711A-9565-4183-B6DD-EBBA12EBB0A3}" type="presParOf" srcId="{BDD43595-6FD9-4D11-A528-6462784F16C7}" destId="{83480018-6276-4696-9732-BDD2D1B8ACDA}" srcOrd="2"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AD892F5-90DA-4848-AAD6-04E20C163304}" type="doc">
      <dgm:prSet loTypeId="urn:microsoft.com/office/officeart/2005/8/layout/default#3" loCatId="list" qsTypeId="urn:microsoft.com/office/officeart/2005/8/quickstyle/simple1" qsCatId="simple" csTypeId="urn:microsoft.com/office/officeart/2005/8/colors/accent1_1" csCatId="accent1" phldr="1"/>
      <dgm:spPr/>
      <dgm:t>
        <a:bodyPr/>
        <a:lstStyle/>
        <a:p>
          <a:endParaRPr lang="en-US"/>
        </a:p>
      </dgm:t>
    </dgm:pt>
    <dgm:pt modelId="{7C6F62D3-9E6E-4EE8-BF55-4BB5535E7883}">
      <dgm:prSet phldrT="[Text]"/>
      <dgm:spPr/>
      <dgm:t>
        <a:bodyPr/>
        <a:lstStyle/>
        <a:p>
          <a:r>
            <a:rPr lang="en-US" b="1" smtClean="0">
              <a:latin typeface="Arial" pitchFamily="34" charset="0"/>
              <a:cs typeface="Arial" pitchFamily="34" charset="0"/>
            </a:rPr>
            <a:t>Rational Administrator</a:t>
          </a:r>
          <a:endParaRPr lang="en-US"/>
        </a:p>
      </dgm:t>
    </dgm:pt>
    <dgm:pt modelId="{0CA0CA06-58AD-44B7-B92F-FAC1B6580E2C}" type="parTrans" cxnId="{4689C182-CADD-4E54-8238-CAEA37FAEDEB}">
      <dgm:prSet/>
      <dgm:spPr/>
      <dgm:t>
        <a:bodyPr/>
        <a:lstStyle/>
        <a:p>
          <a:endParaRPr lang="en-US"/>
        </a:p>
      </dgm:t>
    </dgm:pt>
    <dgm:pt modelId="{167188A8-E799-4C58-B9BF-252CD398F9DC}" type="sibTrans" cxnId="{4689C182-CADD-4E54-8238-CAEA37FAEDEB}">
      <dgm:prSet/>
      <dgm:spPr/>
      <dgm:t>
        <a:bodyPr/>
        <a:lstStyle/>
        <a:p>
          <a:endParaRPr lang="en-US"/>
        </a:p>
      </dgm:t>
    </dgm:pt>
    <dgm:pt modelId="{1F1483A9-C23D-49A2-B3A3-40A0F5BD0D22}">
      <dgm:prSet/>
      <dgm:spPr/>
      <dgm:t>
        <a:bodyPr/>
        <a:lstStyle/>
        <a:p>
          <a:r>
            <a:rPr lang="en-US" b="1">
              <a:latin typeface="Arial" pitchFamily="34" charset="0"/>
              <a:cs typeface="Arial" pitchFamily="34" charset="0"/>
            </a:rPr>
            <a:t>Rational Test Manager</a:t>
          </a:r>
          <a:endParaRPr lang="en-US">
            <a:latin typeface="Arial" pitchFamily="34" charset="0"/>
            <a:cs typeface="Arial" pitchFamily="34" charset="0"/>
          </a:endParaRPr>
        </a:p>
      </dgm:t>
    </dgm:pt>
    <dgm:pt modelId="{ED438198-B09C-4A86-A267-17D691583356}" type="parTrans" cxnId="{B9CB2389-FB74-4B53-83A1-07733BB1AB9E}">
      <dgm:prSet/>
      <dgm:spPr/>
      <dgm:t>
        <a:bodyPr/>
        <a:lstStyle/>
        <a:p>
          <a:endParaRPr lang="en-US"/>
        </a:p>
      </dgm:t>
    </dgm:pt>
    <dgm:pt modelId="{5DBCD1A4-21AA-4679-80A2-2F5234655CDE}" type="sibTrans" cxnId="{B9CB2389-FB74-4B53-83A1-07733BB1AB9E}">
      <dgm:prSet/>
      <dgm:spPr/>
      <dgm:t>
        <a:bodyPr/>
        <a:lstStyle/>
        <a:p>
          <a:endParaRPr lang="en-US"/>
        </a:p>
      </dgm:t>
    </dgm:pt>
    <dgm:pt modelId="{20A28FFF-9026-477C-9463-24D75EA0CE66}">
      <dgm:prSet/>
      <dgm:spPr/>
      <dgm:t>
        <a:bodyPr/>
        <a:lstStyle/>
        <a:p>
          <a:r>
            <a:rPr lang="en-US" b="1">
              <a:latin typeface="Arial" pitchFamily="34" charset="0"/>
              <a:cs typeface="Arial" pitchFamily="34" charset="0"/>
            </a:rPr>
            <a:t>Object Properties, Text, Grid, and Image Comparators</a:t>
          </a:r>
          <a:endParaRPr lang="en-US">
            <a:latin typeface="Arial" pitchFamily="34" charset="0"/>
            <a:cs typeface="Arial" pitchFamily="34" charset="0"/>
          </a:endParaRPr>
        </a:p>
      </dgm:t>
    </dgm:pt>
    <dgm:pt modelId="{38346632-C1A0-477D-9F06-4AC123042A2B}" type="parTrans" cxnId="{A5A2FE4E-CEC5-4E78-85BE-8772AEC1A368}">
      <dgm:prSet/>
      <dgm:spPr/>
      <dgm:t>
        <a:bodyPr/>
        <a:lstStyle/>
        <a:p>
          <a:endParaRPr lang="en-US"/>
        </a:p>
      </dgm:t>
    </dgm:pt>
    <dgm:pt modelId="{48FEF06A-2180-45DD-9F95-FB2BA9147037}" type="sibTrans" cxnId="{A5A2FE4E-CEC5-4E78-85BE-8772AEC1A368}">
      <dgm:prSet/>
      <dgm:spPr/>
      <dgm:t>
        <a:bodyPr/>
        <a:lstStyle/>
        <a:p>
          <a:endParaRPr lang="en-US"/>
        </a:p>
      </dgm:t>
    </dgm:pt>
    <dgm:pt modelId="{C9DA683E-0BB7-41A4-B995-81C97808F409}">
      <dgm:prSet/>
      <dgm:spPr/>
      <dgm:t>
        <a:bodyPr/>
        <a:lstStyle/>
        <a:p>
          <a:r>
            <a:rPr lang="en-US" b="1">
              <a:latin typeface="Arial" pitchFamily="34" charset="0"/>
              <a:cs typeface="Arial" pitchFamily="34" charset="0"/>
            </a:rPr>
            <a:t>Rational Site Check</a:t>
          </a:r>
          <a:endParaRPr lang="en-US">
            <a:latin typeface="Arial" pitchFamily="34" charset="0"/>
            <a:cs typeface="Arial" pitchFamily="34" charset="0"/>
          </a:endParaRPr>
        </a:p>
      </dgm:t>
    </dgm:pt>
    <dgm:pt modelId="{0A6A048B-2894-475B-9C62-9C61F6E369C6}" type="parTrans" cxnId="{DB5871D2-9C09-4F98-9219-F3F2C60EB089}">
      <dgm:prSet/>
      <dgm:spPr/>
      <dgm:t>
        <a:bodyPr/>
        <a:lstStyle/>
        <a:p>
          <a:endParaRPr lang="en-US"/>
        </a:p>
      </dgm:t>
    </dgm:pt>
    <dgm:pt modelId="{B2FAE63D-CA75-4465-B4DC-5FB7166C0920}" type="sibTrans" cxnId="{DB5871D2-9C09-4F98-9219-F3F2C60EB089}">
      <dgm:prSet/>
      <dgm:spPr/>
      <dgm:t>
        <a:bodyPr/>
        <a:lstStyle/>
        <a:p>
          <a:endParaRPr lang="en-US"/>
        </a:p>
      </dgm:t>
    </dgm:pt>
    <dgm:pt modelId="{BA9AC037-0BEE-4D42-AFB6-F7AB199E63F7}">
      <dgm:prSet/>
      <dgm:spPr/>
      <dgm:t>
        <a:bodyPr/>
        <a:lstStyle/>
        <a:p>
          <a:r>
            <a:rPr lang="en-US" b="1">
              <a:latin typeface="Arial" pitchFamily="34" charset="0"/>
              <a:cs typeface="Arial" pitchFamily="34" charset="0"/>
            </a:rPr>
            <a:t>Recording Options</a:t>
          </a:r>
          <a:endParaRPr lang="en-US">
            <a:latin typeface="Arial" pitchFamily="34" charset="0"/>
            <a:cs typeface="Arial" pitchFamily="34" charset="0"/>
          </a:endParaRPr>
        </a:p>
      </dgm:t>
    </dgm:pt>
    <dgm:pt modelId="{25E09E02-09E0-4E36-A1D8-94FF0C0D5EB4}" type="parTrans" cxnId="{85F7AC70-CCDD-4854-BBFC-3CD0B64B34BF}">
      <dgm:prSet/>
      <dgm:spPr/>
      <dgm:t>
        <a:bodyPr/>
        <a:lstStyle/>
        <a:p>
          <a:endParaRPr lang="en-US"/>
        </a:p>
      </dgm:t>
    </dgm:pt>
    <dgm:pt modelId="{730782DB-2B0C-49E5-B052-0B5917DB78B0}" type="sibTrans" cxnId="{85F7AC70-CCDD-4854-BBFC-3CD0B64B34BF}">
      <dgm:prSet/>
      <dgm:spPr/>
      <dgm:t>
        <a:bodyPr/>
        <a:lstStyle/>
        <a:p>
          <a:endParaRPr lang="en-US"/>
        </a:p>
      </dgm:t>
    </dgm:pt>
    <dgm:pt modelId="{129EEE4E-7874-4FF7-9BCF-CF4C44ECC1BD}">
      <dgm:prSet/>
      <dgm:spPr/>
      <dgm:t>
        <a:bodyPr/>
        <a:lstStyle/>
        <a:p>
          <a:r>
            <a:rPr lang="en-US" b="1" dirty="0" err="1">
              <a:latin typeface="Arial" pitchFamily="34" charset="0"/>
              <a:cs typeface="Arial" pitchFamily="34" charset="0"/>
            </a:rPr>
            <a:t>SQABasic</a:t>
          </a:r>
          <a:r>
            <a:rPr lang="en-US" b="1" dirty="0">
              <a:latin typeface="Arial" pitchFamily="34" charset="0"/>
              <a:cs typeface="Arial" pitchFamily="34" charset="0"/>
            </a:rPr>
            <a:t> language</a:t>
          </a:r>
          <a:endParaRPr lang="en-US" dirty="0">
            <a:latin typeface="Arial" pitchFamily="34" charset="0"/>
            <a:cs typeface="Arial" pitchFamily="34" charset="0"/>
          </a:endParaRPr>
        </a:p>
      </dgm:t>
    </dgm:pt>
    <dgm:pt modelId="{B7FC84D2-B65E-4BFF-9F2F-BF5CE685B0A9}" type="parTrans" cxnId="{E9F059C8-1BA2-4F6B-879B-D5D2F86DB10B}">
      <dgm:prSet/>
      <dgm:spPr/>
      <dgm:t>
        <a:bodyPr/>
        <a:lstStyle/>
        <a:p>
          <a:endParaRPr lang="en-US"/>
        </a:p>
      </dgm:t>
    </dgm:pt>
    <dgm:pt modelId="{933899C2-CAD3-4DC8-85E3-69CD015C8D91}" type="sibTrans" cxnId="{E9F059C8-1BA2-4F6B-879B-D5D2F86DB10B}">
      <dgm:prSet/>
      <dgm:spPr/>
      <dgm:t>
        <a:bodyPr/>
        <a:lstStyle/>
        <a:p>
          <a:endParaRPr lang="en-US"/>
        </a:p>
      </dgm:t>
    </dgm:pt>
    <dgm:pt modelId="{13284EA3-8903-4D97-B8B4-411101B2FE36}">
      <dgm:prSet/>
      <dgm:spPr/>
      <dgm:t>
        <a:bodyPr/>
        <a:lstStyle/>
        <a:p>
          <a:r>
            <a:rPr lang="en-US" b="1">
              <a:latin typeface="Arial" pitchFamily="34" charset="0"/>
              <a:cs typeface="Arial" pitchFamily="34" charset="0"/>
            </a:rPr>
            <a:t>Shell Scripts</a:t>
          </a:r>
          <a:endParaRPr lang="en-US">
            <a:latin typeface="Arial" pitchFamily="34" charset="0"/>
            <a:cs typeface="Arial" pitchFamily="34" charset="0"/>
          </a:endParaRPr>
        </a:p>
      </dgm:t>
    </dgm:pt>
    <dgm:pt modelId="{972E768F-A1DC-4C51-8B49-DC51DD64926A}" type="parTrans" cxnId="{72B9E646-86A0-4662-9AA8-DF05CF940000}">
      <dgm:prSet/>
      <dgm:spPr/>
      <dgm:t>
        <a:bodyPr/>
        <a:lstStyle/>
        <a:p>
          <a:endParaRPr lang="en-US"/>
        </a:p>
      </dgm:t>
    </dgm:pt>
    <dgm:pt modelId="{3D6213F7-AE10-494A-BB2C-07800DBB95F6}" type="sibTrans" cxnId="{72B9E646-86A0-4662-9AA8-DF05CF940000}">
      <dgm:prSet/>
      <dgm:spPr/>
      <dgm:t>
        <a:bodyPr/>
        <a:lstStyle/>
        <a:p>
          <a:endParaRPr lang="en-US"/>
        </a:p>
      </dgm:t>
    </dgm:pt>
    <dgm:pt modelId="{6B7413CA-7981-42F4-A5C0-9E8AB8054262}">
      <dgm:prSet/>
      <dgm:spPr/>
      <dgm:t>
        <a:bodyPr/>
        <a:lstStyle/>
        <a:p>
          <a:r>
            <a:rPr lang="en-US" b="1">
              <a:latin typeface="Arial" pitchFamily="34" charset="0"/>
              <a:cs typeface="Arial" pitchFamily="34" charset="0"/>
            </a:rPr>
            <a:t>Low level Recording</a:t>
          </a:r>
          <a:endParaRPr lang="en-US">
            <a:latin typeface="Arial" pitchFamily="34" charset="0"/>
            <a:cs typeface="Arial" pitchFamily="34" charset="0"/>
          </a:endParaRPr>
        </a:p>
      </dgm:t>
    </dgm:pt>
    <dgm:pt modelId="{31FF1761-65FA-4736-863A-DD4D4B871BCA}" type="parTrans" cxnId="{BFAC9FBE-A93C-4E7A-8780-EACDFE29F57D}">
      <dgm:prSet/>
      <dgm:spPr/>
      <dgm:t>
        <a:bodyPr/>
        <a:lstStyle/>
        <a:p>
          <a:endParaRPr lang="en-US"/>
        </a:p>
      </dgm:t>
    </dgm:pt>
    <dgm:pt modelId="{A012CACF-10F8-44ED-BF8C-35DC42748F7D}" type="sibTrans" cxnId="{BFAC9FBE-A93C-4E7A-8780-EACDFE29F57D}">
      <dgm:prSet/>
      <dgm:spPr/>
      <dgm:t>
        <a:bodyPr/>
        <a:lstStyle/>
        <a:p>
          <a:endParaRPr lang="en-US"/>
        </a:p>
      </dgm:t>
    </dgm:pt>
    <dgm:pt modelId="{726A39FC-FCD6-406E-8960-8F397B714082}">
      <dgm:prSet/>
      <dgm:spPr/>
      <dgm:t>
        <a:bodyPr/>
        <a:lstStyle/>
        <a:p>
          <a:r>
            <a:rPr lang="en-US" b="1">
              <a:latin typeface="Arial" pitchFamily="34" charset="0"/>
              <a:cs typeface="Arial" pitchFamily="34" charset="0"/>
            </a:rPr>
            <a:t>Verification Points </a:t>
          </a:r>
          <a:endParaRPr lang="en-US">
            <a:latin typeface="Arial" pitchFamily="34" charset="0"/>
            <a:cs typeface="Arial" pitchFamily="34" charset="0"/>
          </a:endParaRPr>
        </a:p>
      </dgm:t>
    </dgm:pt>
    <dgm:pt modelId="{CE323A15-D238-4217-8122-F373EB8EE90F}" type="parTrans" cxnId="{F411E90C-9B3E-4E8A-89CA-8DCA2832FB3B}">
      <dgm:prSet/>
      <dgm:spPr/>
      <dgm:t>
        <a:bodyPr/>
        <a:lstStyle/>
        <a:p>
          <a:endParaRPr lang="en-US"/>
        </a:p>
      </dgm:t>
    </dgm:pt>
    <dgm:pt modelId="{1E5A8A47-765F-4074-9771-4DF37AC0B83F}" type="sibTrans" cxnId="{F411E90C-9B3E-4E8A-89CA-8DCA2832FB3B}">
      <dgm:prSet/>
      <dgm:spPr/>
      <dgm:t>
        <a:bodyPr/>
        <a:lstStyle/>
        <a:p>
          <a:endParaRPr lang="en-US"/>
        </a:p>
      </dgm:t>
    </dgm:pt>
    <dgm:pt modelId="{75A75D26-584F-4DC6-AC71-61E34076A1B2}">
      <dgm:prSet/>
      <dgm:spPr/>
      <dgm:t>
        <a:bodyPr/>
        <a:lstStyle/>
        <a:p>
          <a:r>
            <a:rPr lang="en-US" b="1">
              <a:latin typeface="Arial" pitchFamily="34" charset="0"/>
              <a:cs typeface="Arial" pitchFamily="34" charset="0"/>
            </a:rPr>
            <a:t>Library Files and Header Files</a:t>
          </a:r>
          <a:endParaRPr lang="en-US">
            <a:latin typeface="Arial" pitchFamily="34" charset="0"/>
            <a:cs typeface="Arial" pitchFamily="34" charset="0"/>
          </a:endParaRPr>
        </a:p>
      </dgm:t>
    </dgm:pt>
    <dgm:pt modelId="{657946E1-8CC6-4B79-85EB-B80F0AB87595}" type="parTrans" cxnId="{6EE8655D-85EC-46A8-9354-24D5586186FA}">
      <dgm:prSet/>
      <dgm:spPr/>
      <dgm:t>
        <a:bodyPr/>
        <a:lstStyle/>
        <a:p>
          <a:endParaRPr lang="en-US"/>
        </a:p>
      </dgm:t>
    </dgm:pt>
    <dgm:pt modelId="{F31166EB-FA92-40E1-8738-F22592979379}" type="sibTrans" cxnId="{6EE8655D-85EC-46A8-9354-24D5586186FA}">
      <dgm:prSet/>
      <dgm:spPr/>
      <dgm:t>
        <a:bodyPr/>
        <a:lstStyle/>
        <a:p>
          <a:endParaRPr lang="en-US"/>
        </a:p>
      </dgm:t>
    </dgm:pt>
    <dgm:pt modelId="{A54CBCBD-310B-4C38-9DFF-04AE9E282FD7}">
      <dgm:prSet/>
      <dgm:spPr/>
      <dgm:t>
        <a:bodyPr/>
        <a:lstStyle/>
        <a:p>
          <a:r>
            <a:rPr lang="en-US" b="1">
              <a:latin typeface="Arial" pitchFamily="34" charset="0"/>
              <a:cs typeface="Arial" pitchFamily="34" charset="0"/>
            </a:rPr>
            <a:t>Image Masks used for dynamic objects</a:t>
          </a:r>
          <a:endParaRPr lang="en-US">
            <a:latin typeface="Arial" pitchFamily="34" charset="0"/>
            <a:cs typeface="Arial" pitchFamily="34" charset="0"/>
          </a:endParaRPr>
        </a:p>
      </dgm:t>
    </dgm:pt>
    <dgm:pt modelId="{4D873FE3-80B3-4BC9-B993-D9BE887E991D}" type="parTrans" cxnId="{E4F5BCFD-9BF6-4A65-8EA8-7F461E139093}">
      <dgm:prSet/>
      <dgm:spPr/>
      <dgm:t>
        <a:bodyPr/>
        <a:lstStyle/>
        <a:p>
          <a:endParaRPr lang="en-US"/>
        </a:p>
      </dgm:t>
    </dgm:pt>
    <dgm:pt modelId="{BEB75BB4-A0E0-4D32-AE97-012AA17D896E}" type="sibTrans" cxnId="{E4F5BCFD-9BF6-4A65-8EA8-7F461E139093}">
      <dgm:prSet/>
      <dgm:spPr/>
      <dgm:t>
        <a:bodyPr/>
        <a:lstStyle/>
        <a:p>
          <a:endParaRPr lang="en-US"/>
        </a:p>
      </dgm:t>
    </dgm:pt>
    <dgm:pt modelId="{AFFBF0CF-D696-4ED8-AB95-E22C8C82DF1C}">
      <dgm:prSet/>
      <dgm:spPr/>
      <dgm:t>
        <a:bodyPr/>
        <a:lstStyle/>
        <a:p>
          <a:r>
            <a:rPr lang="en-US" b="1">
              <a:latin typeface="Arial" pitchFamily="34" charset="0"/>
              <a:cs typeface="Arial" pitchFamily="34" charset="0"/>
            </a:rPr>
            <a:t>Data Pool </a:t>
          </a:r>
          <a:endParaRPr lang="en-US">
            <a:latin typeface="Arial" pitchFamily="34" charset="0"/>
            <a:cs typeface="Arial" pitchFamily="34" charset="0"/>
          </a:endParaRPr>
        </a:p>
      </dgm:t>
    </dgm:pt>
    <dgm:pt modelId="{05D75D2C-EFA5-48EE-A89D-08E2353C24EB}" type="parTrans" cxnId="{0189F6BD-6B10-45A7-ACC8-FABBEE7EB16A}">
      <dgm:prSet/>
      <dgm:spPr/>
      <dgm:t>
        <a:bodyPr/>
        <a:lstStyle/>
        <a:p>
          <a:endParaRPr lang="en-US"/>
        </a:p>
      </dgm:t>
    </dgm:pt>
    <dgm:pt modelId="{8848A37C-92D0-4E89-9D06-B9932C943193}" type="sibTrans" cxnId="{0189F6BD-6B10-45A7-ACC8-FABBEE7EB16A}">
      <dgm:prSet/>
      <dgm:spPr/>
      <dgm:t>
        <a:bodyPr/>
        <a:lstStyle/>
        <a:p>
          <a:endParaRPr lang="en-US"/>
        </a:p>
      </dgm:t>
    </dgm:pt>
    <dgm:pt modelId="{D57A3659-EE8D-4DF9-8781-B60CCB890C93}" type="pres">
      <dgm:prSet presAssocID="{2AD892F5-90DA-4848-AAD6-04E20C163304}" presName="diagram" presStyleCnt="0">
        <dgm:presLayoutVars>
          <dgm:dir/>
          <dgm:resizeHandles val="exact"/>
        </dgm:presLayoutVars>
      </dgm:prSet>
      <dgm:spPr/>
      <dgm:t>
        <a:bodyPr/>
        <a:lstStyle/>
        <a:p>
          <a:endParaRPr lang="en-US"/>
        </a:p>
      </dgm:t>
    </dgm:pt>
    <dgm:pt modelId="{1D62068D-ADA5-48C6-966B-23056EF62C79}" type="pres">
      <dgm:prSet presAssocID="{7C6F62D3-9E6E-4EE8-BF55-4BB5535E7883}" presName="node" presStyleLbl="node1" presStyleIdx="0" presStyleCnt="12">
        <dgm:presLayoutVars>
          <dgm:bulletEnabled val="1"/>
        </dgm:presLayoutVars>
      </dgm:prSet>
      <dgm:spPr/>
      <dgm:t>
        <a:bodyPr/>
        <a:lstStyle/>
        <a:p>
          <a:endParaRPr lang="en-US"/>
        </a:p>
      </dgm:t>
    </dgm:pt>
    <dgm:pt modelId="{CD0CE3E9-521B-48F2-9042-168AB0CC88E2}" type="pres">
      <dgm:prSet presAssocID="{167188A8-E799-4C58-B9BF-252CD398F9DC}" presName="sibTrans" presStyleCnt="0"/>
      <dgm:spPr/>
    </dgm:pt>
    <dgm:pt modelId="{623704E2-6947-4724-814D-E5CA8BB5B317}" type="pres">
      <dgm:prSet presAssocID="{1F1483A9-C23D-49A2-B3A3-40A0F5BD0D22}" presName="node" presStyleLbl="node1" presStyleIdx="1" presStyleCnt="12">
        <dgm:presLayoutVars>
          <dgm:bulletEnabled val="1"/>
        </dgm:presLayoutVars>
      </dgm:prSet>
      <dgm:spPr/>
      <dgm:t>
        <a:bodyPr/>
        <a:lstStyle/>
        <a:p>
          <a:endParaRPr lang="en-US"/>
        </a:p>
      </dgm:t>
    </dgm:pt>
    <dgm:pt modelId="{27B1509F-999C-4F84-ABE7-09B3FD28A7F9}" type="pres">
      <dgm:prSet presAssocID="{5DBCD1A4-21AA-4679-80A2-2F5234655CDE}" presName="sibTrans" presStyleCnt="0"/>
      <dgm:spPr/>
    </dgm:pt>
    <dgm:pt modelId="{FA5E77FA-3933-4AE5-9040-6425D3C6C1B5}" type="pres">
      <dgm:prSet presAssocID="{20A28FFF-9026-477C-9463-24D75EA0CE66}" presName="node" presStyleLbl="node1" presStyleIdx="2" presStyleCnt="12">
        <dgm:presLayoutVars>
          <dgm:bulletEnabled val="1"/>
        </dgm:presLayoutVars>
      </dgm:prSet>
      <dgm:spPr/>
      <dgm:t>
        <a:bodyPr/>
        <a:lstStyle/>
        <a:p>
          <a:endParaRPr lang="en-US"/>
        </a:p>
      </dgm:t>
    </dgm:pt>
    <dgm:pt modelId="{7CF4B742-5CED-4A01-8E6F-44AE4EA907D5}" type="pres">
      <dgm:prSet presAssocID="{48FEF06A-2180-45DD-9F95-FB2BA9147037}" presName="sibTrans" presStyleCnt="0"/>
      <dgm:spPr/>
    </dgm:pt>
    <dgm:pt modelId="{73F188CF-9F8C-41BF-B266-01D74AD85763}" type="pres">
      <dgm:prSet presAssocID="{C9DA683E-0BB7-41A4-B995-81C97808F409}" presName="node" presStyleLbl="node1" presStyleIdx="3" presStyleCnt="12">
        <dgm:presLayoutVars>
          <dgm:bulletEnabled val="1"/>
        </dgm:presLayoutVars>
      </dgm:prSet>
      <dgm:spPr/>
      <dgm:t>
        <a:bodyPr/>
        <a:lstStyle/>
        <a:p>
          <a:endParaRPr lang="en-US"/>
        </a:p>
      </dgm:t>
    </dgm:pt>
    <dgm:pt modelId="{36BDDF8E-EA7C-4406-88DF-079D4D45CBBB}" type="pres">
      <dgm:prSet presAssocID="{B2FAE63D-CA75-4465-B4DC-5FB7166C0920}" presName="sibTrans" presStyleCnt="0"/>
      <dgm:spPr/>
    </dgm:pt>
    <dgm:pt modelId="{F0AE7449-7FC3-4BF6-A0FF-7131C6BC652D}" type="pres">
      <dgm:prSet presAssocID="{BA9AC037-0BEE-4D42-AFB6-F7AB199E63F7}" presName="node" presStyleLbl="node1" presStyleIdx="4" presStyleCnt="12">
        <dgm:presLayoutVars>
          <dgm:bulletEnabled val="1"/>
        </dgm:presLayoutVars>
      </dgm:prSet>
      <dgm:spPr/>
      <dgm:t>
        <a:bodyPr/>
        <a:lstStyle/>
        <a:p>
          <a:endParaRPr lang="en-US"/>
        </a:p>
      </dgm:t>
    </dgm:pt>
    <dgm:pt modelId="{25850EF2-860A-4C9C-8A9E-36B63AF339A8}" type="pres">
      <dgm:prSet presAssocID="{730782DB-2B0C-49E5-B052-0B5917DB78B0}" presName="sibTrans" presStyleCnt="0"/>
      <dgm:spPr/>
    </dgm:pt>
    <dgm:pt modelId="{19472FE2-1A14-4475-8A25-2CAE28395608}" type="pres">
      <dgm:prSet presAssocID="{129EEE4E-7874-4FF7-9BCF-CF4C44ECC1BD}" presName="node" presStyleLbl="node1" presStyleIdx="5" presStyleCnt="12">
        <dgm:presLayoutVars>
          <dgm:bulletEnabled val="1"/>
        </dgm:presLayoutVars>
      </dgm:prSet>
      <dgm:spPr/>
      <dgm:t>
        <a:bodyPr/>
        <a:lstStyle/>
        <a:p>
          <a:endParaRPr lang="en-US"/>
        </a:p>
      </dgm:t>
    </dgm:pt>
    <dgm:pt modelId="{3CC3D381-8154-4BD4-98A0-A2A5A4B40E36}" type="pres">
      <dgm:prSet presAssocID="{933899C2-CAD3-4DC8-85E3-69CD015C8D91}" presName="sibTrans" presStyleCnt="0"/>
      <dgm:spPr/>
    </dgm:pt>
    <dgm:pt modelId="{469F6AE5-18B1-4388-9567-658242C24673}" type="pres">
      <dgm:prSet presAssocID="{13284EA3-8903-4D97-B8B4-411101B2FE36}" presName="node" presStyleLbl="node1" presStyleIdx="6" presStyleCnt="12">
        <dgm:presLayoutVars>
          <dgm:bulletEnabled val="1"/>
        </dgm:presLayoutVars>
      </dgm:prSet>
      <dgm:spPr/>
      <dgm:t>
        <a:bodyPr/>
        <a:lstStyle/>
        <a:p>
          <a:endParaRPr lang="en-US"/>
        </a:p>
      </dgm:t>
    </dgm:pt>
    <dgm:pt modelId="{90F40304-2DE6-4EE1-9325-F7E25D8F743D}" type="pres">
      <dgm:prSet presAssocID="{3D6213F7-AE10-494A-BB2C-07800DBB95F6}" presName="sibTrans" presStyleCnt="0"/>
      <dgm:spPr/>
    </dgm:pt>
    <dgm:pt modelId="{95A9F59A-623B-41F1-9A1E-D35FE6BCC5EB}" type="pres">
      <dgm:prSet presAssocID="{6B7413CA-7981-42F4-A5C0-9E8AB8054262}" presName="node" presStyleLbl="node1" presStyleIdx="7" presStyleCnt="12">
        <dgm:presLayoutVars>
          <dgm:bulletEnabled val="1"/>
        </dgm:presLayoutVars>
      </dgm:prSet>
      <dgm:spPr/>
      <dgm:t>
        <a:bodyPr/>
        <a:lstStyle/>
        <a:p>
          <a:endParaRPr lang="en-US"/>
        </a:p>
      </dgm:t>
    </dgm:pt>
    <dgm:pt modelId="{4362AB7D-BB01-4139-AE8D-0EFEF51FAE72}" type="pres">
      <dgm:prSet presAssocID="{A012CACF-10F8-44ED-BF8C-35DC42748F7D}" presName="sibTrans" presStyleCnt="0"/>
      <dgm:spPr/>
    </dgm:pt>
    <dgm:pt modelId="{A023F963-1DDC-47FD-A124-3128DAB3F69A}" type="pres">
      <dgm:prSet presAssocID="{726A39FC-FCD6-406E-8960-8F397B714082}" presName="node" presStyleLbl="node1" presStyleIdx="8" presStyleCnt="12">
        <dgm:presLayoutVars>
          <dgm:bulletEnabled val="1"/>
        </dgm:presLayoutVars>
      </dgm:prSet>
      <dgm:spPr/>
      <dgm:t>
        <a:bodyPr/>
        <a:lstStyle/>
        <a:p>
          <a:endParaRPr lang="en-US"/>
        </a:p>
      </dgm:t>
    </dgm:pt>
    <dgm:pt modelId="{81A34CD4-504B-478C-ADA3-7BA29CF961D1}" type="pres">
      <dgm:prSet presAssocID="{1E5A8A47-765F-4074-9771-4DF37AC0B83F}" presName="sibTrans" presStyleCnt="0"/>
      <dgm:spPr/>
    </dgm:pt>
    <dgm:pt modelId="{68C83EB2-B789-4D93-9295-60EBCE1CFE4F}" type="pres">
      <dgm:prSet presAssocID="{75A75D26-584F-4DC6-AC71-61E34076A1B2}" presName="node" presStyleLbl="node1" presStyleIdx="9" presStyleCnt="12">
        <dgm:presLayoutVars>
          <dgm:bulletEnabled val="1"/>
        </dgm:presLayoutVars>
      </dgm:prSet>
      <dgm:spPr/>
      <dgm:t>
        <a:bodyPr/>
        <a:lstStyle/>
        <a:p>
          <a:endParaRPr lang="en-US"/>
        </a:p>
      </dgm:t>
    </dgm:pt>
    <dgm:pt modelId="{FA36AFCE-2EEC-4161-8961-B4CB82E6FEDC}" type="pres">
      <dgm:prSet presAssocID="{F31166EB-FA92-40E1-8738-F22592979379}" presName="sibTrans" presStyleCnt="0"/>
      <dgm:spPr/>
    </dgm:pt>
    <dgm:pt modelId="{CFF43F39-3B46-4A57-B67D-7F79C23DAB8D}" type="pres">
      <dgm:prSet presAssocID="{A54CBCBD-310B-4C38-9DFF-04AE9E282FD7}" presName="node" presStyleLbl="node1" presStyleIdx="10" presStyleCnt="12">
        <dgm:presLayoutVars>
          <dgm:bulletEnabled val="1"/>
        </dgm:presLayoutVars>
      </dgm:prSet>
      <dgm:spPr/>
      <dgm:t>
        <a:bodyPr/>
        <a:lstStyle/>
        <a:p>
          <a:endParaRPr lang="en-US"/>
        </a:p>
      </dgm:t>
    </dgm:pt>
    <dgm:pt modelId="{42B2AA44-2C49-40F8-AF36-340571550199}" type="pres">
      <dgm:prSet presAssocID="{BEB75BB4-A0E0-4D32-AE97-012AA17D896E}" presName="sibTrans" presStyleCnt="0"/>
      <dgm:spPr/>
    </dgm:pt>
    <dgm:pt modelId="{03FDC015-ED46-4DDD-A119-5065B5715D6A}" type="pres">
      <dgm:prSet presAssocID="{AFFBF0CF-D696-4ED8-AB95-E22C8C82DF1C}" presName="node" presStyleLbl="node1" presStyleIdx="11" presStyleCnt="12">
        <dgm:presLayoutVars>
          <dgm:bulletEnabled val="1"/>
        </dgm:presLayoutVars>
      </dgm:prSet>
      <dgm:spPr/>
      <dgm:t>
        <a:bodyPr/>
        <a:lstStyle/>
        <a:p>
          <a:endParaRPr lang="en-US"/>
        </a:p>
      </dgm:t>
    </dgm:pt>
  </dgm:ptLst>
  <dgm:cxnLst>
    <dgm:cxn modelId="{B9CB2389-FB74-4B53-83A1-07733BB1AB9E}" srcId="{2AD892F5-90DA-4848-AAD6-04E20C163304}" destId="{1F1483A9-C23D-49A2-B3A3-40A0F5BD0D22}" srcOrd="1" destOrd="0" parTransId="{ED438198-B09C-4A86-A267-17D691583356}" sibTransId="{5DBCD1A4-21AA-4679-80A2-2F5234655CDE}"/>
    <dgm:cxn modelId="{A5A2FE4E-CEC5-4E78-85BE-8772AEC1A368}" srcId="{2AD892F5-90DA-4848-AAD6-04E20C163304}" destId="{20A28FFF-9026-477C-9463-24D75EA0CE66}" srcOrd="2" destOrd="0" parTransId="{38346632-C1A0-477D-9F06-4AC123042A2B}" sibTransId="{48FEF06A-2180-45DD-9F95-FB2BA9147037}"/>
    <dgm:cxn modelId="{6EE8655D-85EC-46A8-9354-24D5586186FA}" srcId="{2AD892F5-90DA-4848-AAD6-04E20C163304}" destId="{75A75D26-584F-4DC6-AC71-61E34076A1B2}" srcOrd="9" destOrd="0" parTransId="{657946E1-8CC6-4B79-85EB-B80F0AB87595}" sibTransId="{F31166EB-FA92-40E1-8738-F22592979379}"/>
    <dgm:cxn modelId="{7AE77CB9-09AA-4044-9E5B-0C61909C56C1}" type="presOf" srcId="{BA9AC037-0BEE-4D42-AFB6-F7AB199E63F7}" destId="{F0AE7449-7FC3-4BF6-A0FF-7131C6BC652D}" srcOrd="0" destOrd="0" presId="urn:microsoft.com/office/officeart/2005/8/layout/default#3"/>
    <dgm:cxn modelId="{DB5871D2-9C09-4F98-9219-F3F2C60EB089}" srcId="{2AD892F5-90DA-4848-AAD6-04E20C163304}" destId="{C9DA683E-0BB7-41A4-B995-81C97808F409}" srcOrd="3" destOrd="0" parTransId="{0A6A048B-2894-475B-9C62-9C61F6E369C6}" sibTransId="{B2FAE63D-CA75-4465-B4DC-5FB7166C0920}"/>
    <dgm:cxn modelId="{D44EAD39-F95C-42E8-A034-1E9AAAF58E50}" type="presOf" srcId="{75A75D26-584F-4DC6-AC71-61E34076A1B2}" destId="{68C83EB2-B789-4D93-9295-60EBCE1CFE4F}" srcOrd="0" destOrd="0" presId="urn:microsoft.com/office/officeart/2005/8/layout/default#3"/>
    <dgm:cxn modelId="{A7577B8E-F6D9-4475-9F57-CCB3E5FD0CAD}" type="presOf" srcId="{7C6F62D3-9E6E-4EE8-BF55-4BB5535E7883}" destId="{1D62068D-ADA5-48C6-966B-23056EF62C79}" srcOrd="0" destOrd="0" presId="urn:microsoft.com/office/officeart/2005/8/layout/default#3"/>
    <dgm:cxn modelId="{E9F059C8-1BA2-4F6B-879B-D5D2F86DB10B}" srcId="{2AD892F5-90DA-4848-AAD6-04E20C163304}" destId="{129EEE4E-7874-4FF7-9BCF-CF4C44ECC1BD}" srcOrd="5" destOrd="0" parTransId="{B7FC84D2-B65E-4BFF-9F2F-BF5CE685B0A9}" sibTransId="{933899C2-CAD3-4DC8-85E3-69CD015C8D91}"/>
    <dgm:cxn modelId="{72B9E646-86A0-4662-9AA8-DF05CF940000}" srcId="{2AD892F5-90DA-4848-AAD6-04E20C163304}" destId="{13284EA3-8903-4D97-B8B4-411101B2FE36}" srcOrd="6" destOrd="0" parTransId="{972E768F-A1DC-4C51-8B49-DC51DD64926A}" sibTransId="{3D6213F7-AE10-494A-BB2C-07800DBB95F6}"/>
    <dgm:cxn modelId="{5A7F9DB1-B728-415F-A025-8B4F0ADDDE4B}" type="presOf" srcId="{13284EA3-8903-4D97-B8B4-411101B2FE36}" destId="{469F6AE5-18B1-4388-9567-658242C24673}" srcOrd="0" destOrd="0" presId="urn:microsoft.com/office/officeart/2005/8/layout/default#3"/>
    <dgm:cxn modelId="{3061C163-B5B4-466B-8FC7-4A5C08855A3C}" type="presOf" srcId="{C9DA683E-0BB7-41A4-B995-81C97808F409}" destId="{73F188CF-9F8C-41BF-B266-01D74AD85763}" srcOrd="0" destOrd="0" presId="urn:microsoft.com/office/officeart/2005/8/layout/default#3"/>
    <dgm:cxn modelId="{0189F6BD-6B10-45A7-ACC8-FABBEE7EB16A}" srcId="{2AD892F5-90DA-4848-AAD6-04E20C163304}" destId="{AFFBF0CF-D696-4ED8-AB95-E22C8C82DF1C}" srcOrd="11" destOrd="0" parTransId="{05D75D2C-EFA5-48EE-A89D-08E2353C24EB}" sibTransId="{8848A37C-92D0-4E89-9D06-B9932C943193}"/>
    <dgm:cxn modelId="{01211E89-BF5B-431B-8924-EC0A7A97416D}" type="presOf" srcId="{129EEE4E-7874-4FF7-9BCF-CF4C44ECC1BD}" destId="{19472FE2-1A14-4475-8A25-2CAE28395608}" srcOrd="0" destOrd="0" presId="urn:microsoft.com/office/officeart/2005/8/layout/default#3"/>
    <dgm:cxn modelId="{E4F5BCFD-9BF6-4A65-8EA8-7F461E139093}" srcId="{2AD892F5-90DA-4848-AAD6-04E20C163304}" destId="{A54CBCBD-310B-4C38-9DFF-04AE9E282FD7}" srcOrd="10" destOrd="0" parTransId="{4D873FE3-80B3-4BC9-B993-D9BE887E991D}" sibTransId="{BEB75BB4-A0E0-4D32-AE97-012AA17D896E}"/>
    <dgm:cxn modelId="{1DADFD1B-16CF-45B2-B3E4-BBFDA2C68395}" type="presOf" srcId="{1F1483A9-C23D-49A2-B3A3-40A0F5BD0D22}" destId="{623704E2-6947-4724-814D-E5CA8BB5B317}" srcOrd="0" destOrd="0" presId="urn:microsoft.com/office/officeart/2005/8/layout/default#3"/>
    <dgm:cxn modelId="{F411E90C-9B3E-4E8A-89CA-8DCA2832FB3B}" srcId="{2AD892F5-90DA-4848-AAD6-04E20C163304}" destId="{726A39FC-FCD6-406E-8960-8F397B714082}" srcOrd="8" destOrd="0" parTransId="{CE323A15-D238-4217-8122-F373EB8EE90F}" sibTransId="{1E5A8A47-765F-4074-9771-4DF37AC0B83F}"/>
    <dgm:cxn modelId="{4689C182-CADD-4E54-8238-CAEA37FAEDEB}" srcId="{2AD892F5-90DA-4848-AAD6-04E20C163304}" destId="{7C6F62D3-9E6E-4EE8-BF55-4BB5535E7883}" srcOrd="0" destOrd="0" parTransId="{0CA0CA06-58AD-44B7-B92F-FAC1B6580E2C}" sibTransId="{167188A8-E799-4C58-B9BF-252CD398F9DC}"/>
    <dgm:cxn modelId="{BFAC9FBE-A93C-4E7A-8780-EACDFE29F57D}" srcId="{2AD892F5-90DA-4848-AAD6-04E20C163304}" destId="{6B7413CA-7981-42F4-A5C0-9E8AB8054262}" srcOrd="7" destOrd="0" parTransId="{31FF1761-65FA-4736-863A-DD4D4B871BCA}" sibTransId="{A012CACF-10F8-44ED-BF8C-35DC42748F7D}"/>
    <dgm:cxn modelId="{43A78BF6-9EEB-4A54-8479-25EFE2AF69CE}" type="presOf" srcId="{6B7413CA-7981-42F4-A5C0-9E8AB8054262}" destId="{95A9F59A-623B-41F1-9A1E-D35FE6BCC5EB}" srcOrd="0" destOrd="0" presId="urn:microsoft.com/office/officeart/2005/8/layout/default#3"/>
    <dgm:cxn modelId="{65F75B0D-6211-4FD7-A6EA-1A29C36EA48A}" type="presOf" srcId="{726A39FC-FCD6-406E-8960-8F397B714082}" destId="{A023F963-1DDC-47FD-A124-3128DAB3F69A}" srcOrd="0" destOrd="0" presId="urn:microsoft.com/office/officeart/2005/8/layout/default#3"/>
    <dgm:cxn modelId="{85F7AC70-CCDD-4854-BBFC-3CD0B64B34BF}" srcId="{2AD892F5-90DA-4848-AAD6-04E20C163304}" destId="{BA9AC037-0BEE-4D42-AFB6-F7AB199E63F7}" srcOrd="4" destOrd="0" parTransId="{25E09E02-09E0-4E36-A1D8-94FF0C0D5EB4}" sibTransId="{730782DB-2B0C-49E5-B052-0B5917DB78B0}"/>
    <dgm:cxn modelId="{BB8F0BEB-1E66-4E06-97EB-2B32F0B31AB8}" type="presOf" srcId="{AFFBF0CF-D696-4ED8-AB95-E22C8C82DF1C}" destId="{03FDC015-ED46-4DDD-A119-5065B5715D6A}" srcOrd="0" destOrd="0" presId="urn:microsoft.com/office/officeart/2005/8/layout/default#3"/>
    <dgm:cxn modelId="{B5D89DFF-EAB6-4A85-A7D3-557A02002097}" type="presOf" srcId="{A54CBCBD-310B-4C38-9DFF-04AE9E282FD7}" destId="{CFF43F39-3B46-4A57-B67D-7F79C23DAB8D}" srcOrd="0" destOrd="0" presId="urn:microsoft.com/office/officeart/2005/8/layout/default#3"/>
    <dgm:cxn modelId="{DD323232-54CC-4398-B66D-BFA4AD009250}" type="presOf" srcId="{2AD892F5-90DA-4848-AAD6-04E20C163304}" destId="{D57A3659-EE8D-4DF9-8781-B60CCB890C93}" srcOrd="0" destOrd="0" presId="urn:microsoft.com/office/officeart/2005/8/layout/default#3"/>
    <dgm:cxn modelId="{0FC25B14-2191-45D1-91A2-2D19FDFC8340}" type="presOf" srcId="{20A28FFF-9026-477C-9463-24D75EA0CE66}" destId="{FA5E77FA-3933-4AE5-9040-6425D3C6C1B5}" srcOrd="0" destOrd="0" presId="urn:microsoft.com/office/officeart/2005/8/layout/default#3"/>
    <dgm:cxn modelId="{AC6FD5CA-7EAF-46B3-9D84-847A897CA5A3}" type="presParOf" srcId="{D57A3659-EE8D-4DF9-8781-B60CCB890C93}" destId="{1D62068D-ADA5-48C6-966B-23056EF62C79}" srcOrd="0" destOrd="0" presId="urn:microsoft.com/office/officeart/2005/8/layout/default#3"/>
    <dgm:cxn modelId="{6A33C30E-1491-423F-8D8D-CACFE065AC8B}" type="presParOf" srcId="{D57A3659-EE8D-4DF9-8781-B60CCB890C93}" destId="{CD0CE3E9-521B-48F2-9042-168AB0CC88E2}" srcOrd="1" destOrd="0" presId="urn:microsoft.com/office/officeart/2005/8/layout/default#3"/>
    <dgm:cxn modelId="{3D4F4E79-921D-4DDA-AA25-59EFA34CF34A}" type="presParOf" srcId="{D57A3659-EE8D-4DF9-8781-B60CCB890C93}" destId="{623704E2-6947-4724-814D-E5CA8BB5B317}" srcOrd="2" destOrd="0" presId="urn:microsoft.com/office/officeart/2005/8/layout/default#3"/>
    <dgm:cxn modelId="{AF072B23-C75B-4FEC-B391-01EA3BC662E2}" type="presParOf" srcId="{D57A3659-EE8D-4DF9-8781-B60CCB890C93}" destId="{27B1509F-999C-4F84-ABE7-09B3FD28A7F9}" srcOrd="3" destOrd="0" presId="urn:microsoft.com/office/officeart/2005/8/layout/default#3"/>
    <dgm:cxn modelId="{AEA55D00-9136-47C7-A7DF-9B76BB694FE0}" type="presParOf" srcId="{D57A3659-EE8D-4DF9-8781-B60CCB890C93}" destId="{FA5E77FA-3933-4AE5-9040-6425D3C6C1B5}" srcOrd="4" destOrd="0" presId="urn:microsoft.com/office/officeart/2005/8/layout/default#3"/>
    <dgm:cxn modelId="{0FF4615C-452F-43E3-9A63-C045B46C0390}" type="presParOf" srcId="{D57A3659-EE8D-4DF9-8781-B60CCB890C93}" destId="{7CF4B742-5CED-4A01-8E6F-44AE4EA907D5}" srcOrd="5" destOrd="0" presId="urn:microsoft.com/office/officeart/2005/8/layout/default#3"/>
    <dgm:cxn modelId="{A2C9D972-5C06-4443-B237-3F1F82C0BE6C}" type="presParOf" srcId="{D57A3659-EE8D-4DF9-8781-B60CCB890C93}" destId="{73F188CF-9F8C-41BF-B266-01D74AD85763}" srcOrd="6" destOrd="0" presId="urn:microsoft.com/office/officeart/2005/8/layout/default#3"/>
    <dgm:cxn modelId="{E104B94C-AFA7-451B-B123-FFC0E0492ED1}" type="presParOf" srcId="{D57A3659-EE8D-4DF9-8781-B60CCB890C93}" destId="{36BDDF8E-EA7C-4406-88DF-079D4D45CBBB}" srcOrd="7" destOrd="0" presId="urn:microsoft.com/office/officeart/2005/8/layout/default#3"/>
    <dgm:cxn modelId="{7D113036-B3D4-4091-852B-03FED8309818}" type="presParOf" srcId="{D57A3659-EE8D-4DF9-8781-B60CCB890C93}" destId="{F0AE7449-7FC3-4BF6-A0FF-7131C6BC652D}" srcOrd="8" destOrd="0" presId="urn:microsoft.com/office/officeart/2005/8/layout/default#3"/>
    <dgm:cxn modelId="{7AAFF103-3EAC-4507-A9BC-0ABF1CD94C86}" type="presParOf" srcId="{D57A3659-EE8D-4DF9-8781-B60CCB890C93}" destId="{25850EF2-860A-4C9C-8A9E-36B63AF339A8}" srcOrd="9" destOrd="0" presId="urn:microsoft.com/office/officeart/2005/8/layout/default#3"/>
    <dgm:cxn modelId="{59419CDD-304D-44D2-9FB1-063087C4E440}" type="presParOf" srcId="{D57A3659-EE8D-4DF9-8781-B60CCB890C93}" destId="{19472FE2-1A14-4475-8A25-2CAE28395608}" srcOrd="10" destOrd="0" presId="urn:microsoft.com/office/officeart/2005/8/layout/default#3"/>
    <dgm:cxn modelId="{4858DFA1-DA9B-4A82-9C0B-1AB181096B86}" type="presParOf" srcId="{D57A3659-EE8D-4DF9-8781-B60CCB890C93}" destId="{3CC3D381-8154-4BD4-98A0-A2A5A4B40E36}" srcOrd="11" destOrd="0" presId="urn:microsoft.com/office/officeart/2005/8/layout/default#3"/>
    <dgm:cxn modelId="{14114639-34DB-4ABB-B86A-C270326A27D9}" type="presParOf" srcId="{D57A3659-EE8D-4DF9-8781-B60CCB890C93}" destId="{469F6AE5-18B1-4388-9567-658242C24673}" srcOrd="12" destOrd="0" presId="urn:microsoft.com/office/officeart/2005/8/layout/default#3"/>
    <dgm:cxn modelId="{0B1AEDE0-CBC5-4486-B2C8-0F0A0DAF1B6D}" type="presParOf" srcId="{D57A3659-EE8D-4DF9-8781-B60CCB890C93}" destId="{90F40304-2DE6-4EE1-9325-F7E25D8F743D}" srcOrd="13" destOrd="0" presId="urn:microsoft.com/office/officeart/2005/8/layout/default#3"/>
    <dgm:cxn modelId="{79238F15-6DD2-4495-B241-F228C91E6098}" type="presParOf" srcId="{D57A3659-EE8D-4DF9-8781-B60CCB890C93}" destId="{95A9F59A-623B-41F1-9A1E-D35FE6BCC5EB}" srcOrd="14" destOrd="0" presId="urn:microsoft.com/office/officeart/2005/8/layout/default#3"/>
    <dgm:cxn modelId="{823195E7-EDF7-4C9A-A622-9FCED907D578}" type="presParOf" srcId="{D57A3659-EE8D-4DF9-8781-B60CCB890C93}" destId="{4362AB7D-BB01-4139-AE8D-0EFEF51FAE72}" srcOrd="15" destOrd="0" presId="urn:microsoft.com/office/officeart/2005/8/layout/default#3"/>
    <dgm:cxn modelId="{DB232B41-9019-4B1E-995C-558DE23EFDA5}" type="presParOf" srcId="{D57A3659-EE8D-4DF9-8781-B60CCB890C93}" destId="{A023F963-1DDC-47FD-A124-3128DAB3F69A}" srcOrd="16" destOrd="0" presId="urn:microsoft.com/office/officeart/2005/8/layout/default#3"/>
    <dgm:cxn modelId="{C6A4BEE5-C5E5-4EC1-BC61-6B96C9CEC408}" type="presParOf" srcId="{D57A3659-EE8D-4DF9-8781-B60CCB890C93}" destId="{81A34CD4-504B-478C-ADA3-7BA29CF961D1}" srcOrd="17" destOrd="0" presId="urn:microsoft.com/office/officeart/2005/8/layout/default#3"/>
    <dgm:cxn modelId="{3A6D026C-99A6-4676-8865-A17154BD8AC5}" type="presParOf" srcId="{D57A3659-EE8D-4DF9-8781-B60CCB890C93}" destId="{68C83EB2-B789-4D93-9295-60EBCE1CFE4F}" srcOrd="18" destOrd="0" presId="urn:microsoft.com/office/officeart/2005/8/layout/default#3"/>
    <dgm:cxn modelId="{7AF89236-4E9E-41C6-B740-4A5AD15E2992}" type="presParOf" srcId="{D57A3659-EE8D-4DF9-8781-B60CCB890C93}" destId="{FA36AFCE-2EEC-4161-8961-B4CB82E6FEDC}" srcOrd="19" destOrd="0" presId="urn:microsoft.com/office/officeart/2005/8/layout/default#3"/>
    <dgm:cxn modelId="{41E0A983-EA33-4A69-9FCC-44C6CBE56C87}" type="presParOf" srcId="{D57A3659-EE8D-4DF9-8781-B60CCB890C93}" destId="{CFF43F39-3B46-4A57-B67D-7F79C23DAB8D}" srcOrd="20" destOrd="0" presId="urn:microsoft.com/office/officeart/2005/8/layout/default#3"/>
    <dgm:cxn modelId="{39E83B89-1C10-47AC-BA7E-4789AF62F948}" type="presParOf" srcId="{D57A3659-EE8D-4DF9-8781-B60CCB890C93}" destId="{42B2AA44-2C49-40F8-AF36-340571550199}" srcOrd="21" destOrd="0" presId="urn:microsoft.com/office/officeart/2005/8/layout/default#3"/>
    <dgm:cxn modelId="{E9B6E364-5F1A-4A58-92CA-2463FBE3FB2C}" type="presParOf" srcId="{D57A3659-EE8D-4DF9-8781-B60CCB890C93}" destId="{03FDC015-ED46-4DDD-A119-5065B5715D6A}" srcOrd="22" destOrd="0" presId="urn:microsoft.com/office/officeart/2005/8/layout/defaul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CC44CC-331A-4110-95B9-9FDD5DE293AB}" type="doc">
      <dgm:prSet loTypeId="urn:microsoft.com/office/officeart/2005/8/layout/matrix3" loCatId="matrix" qsTypeId="urn:microsoft.com/office/officeart/2005/8/quickstyle/simple1" qsCatId="simple" csTypeId="urn:microsoft.com/office/officeart/2005/8/colors/accent0_3" csCatId="mainScheme" phldr="1"/>
      <dgm:spPr/>
      <dgm:t>
        <a:bodyPr/>
        <a:lstStyle/>
        <a:p>
          <a:endParaRPr lang="en-US"/>
        </a:p>
      </dgm:t>
    </dgm:pt>
    <dgm:pt modelId="{00340670-7950-4237-844F-0495361F03FA}">
      <dgm:prSet phldrT="[Text]"/>
      <dgm:spPr/>
      <dgm:t>
        <a:bodyPr/>
        <a:lstStyle/>
        <a:p>
          <a:r>
            <a:rPr lang="en-US" b="1" smtClean="0">
              <a:latin typeface="Arial" pitchFamily="34" charset="0"/>
              <a:cs typeface="Arial" pitchFamily="34" charset="0"/>
            </a:rPr>
            <a:t>Equivalence Partitioning</a:t>
          </a:r>
          <a:endParaRPr lang="en-US"/>
        </a:p>
      </dgm:t>
    </dgm:pt>
    <dgm:pt modelId="{48430577-2D90-45BA-82A8-C6284B2E06E6}" type="parTrans" cxnId="{6B1F2505-723E-402F-80B6-24781B4D2ADE}">
      <dgm:prSet/>
      <dgm:spPr/>
      <dgm:t>
        <a:bodyPr/>
        <a:lstStyle/>
        <a:p>
          <a:endParaRPr lang="en-US"/>
        </a:p>
      </dgm:t>
    </dgm:pt>
    <dgm:pt modelId="{A6FBFE4B-C8D6-47E2-9D5D-61CE125BC1FC}" type="sibTrans" cxnId="{6B1F2505-723E-402F-80B6-24781B4D2ADE}">
      <dgm:prSet/>
      <dgm:spPr/>
      <dgm:t>
        <a:bodyPr/>
        <a:lstStyle/>
        <a:p>
          <a:endParaRPr lang="en-US"/>
        </a:p>
      </dgm:t>
    </dgm:pt>
    <dgm:pt modelId="{1D09CF79-5225-42A0-A455-82CF9BB60265}">
      <dgm:prSet phldrT="[Text]" phldr="1"/>
      <dgm:spPr/>
      <dgm:t>
        <a:bodyPr/>
        <a:lstStyle/>
        <a:p>
          <a:endParaRPr lang="en-US"/>
        </a:p>
      </dgm:t>
    </dgm:pt>
    <dgm:pt modelId="{79FCD471-5C54-4D74-8C1D-767BB29FAD4E}" type="parTrans" cxnId="{8225022E-E9BE-4EE0-80B5-C851C662BE69}">
      <dgm:prSet/>
      <dgm:spPr/>
      <dgm:t>
        <a:bodyPr/>
        <a:lstStyle/>
        <a:p>
          <a:endParaRPr lang="en-US"/>
        </a:p>
      </dgm:t>
    </dgm:pt>
    <dgm:pt modelId="{73836A51-B2C1-4725-BBEF-E3D32DFE4267}" type="sibTrans" cxnId="{8225022E-E9BE-4EE0-80B5-C851C662BE69}">
      <dgm:prSet/>
      <dgm:spPr/>
      <dgm:t>
        <a:bodyPr/>
        <a:lstStyle/>
        <a:p>
          <a:endParaRPr lang="en-US"/>
        </a:p>
      </dgm:t>
    </dgm:pt>
    <dgm:pt modelId="{F11F44DC-C335-4389-A8DB-B233F70AB13A}">
      <dgm:prSet phldrT="[Text]" phldr="1"/>
      <dgm:spPr/>
      <dgm:t>
        <a:bodyPr/>
        <a:lstStyle/>
        <a:p>
          <a:endParaRPr lang="en-US"/>
        </a:p>
      </dgm:t>
    </dgm:pt>
    <dgm:pt modelId="{1654954D-FCEF-4091-92BE-A40AA6067971}" type="parTrans" cxnId="{3BD09031-D963-4344-ABD8-C03BBE996902}">
      <dgm:prSet/>
      <dgm:spPr/>
      <dgm:t>
        <a:bodyPr/>
        <a:lstStyle/>
        <a:p>
          <a:endParaRPr lang="en-US"/>
        </a:p>
      </dgm:t>
    </dgm:pt>
    <dgm:pt modelId="{FD1E2CF9-A470-4016-81C7-93A6C7BC5249}" type="sibTrans" cxnId="{3BD09031-D963-4344-ABD8-C03BBE996902}">
      <dgm:prSet/>
      <dgm:spPr/>
      <dgm:t>
        <a:bodyPr/>
        <a:lstStyle/>
        <a:p>
          <a:endParaRPr lang="en-US"/>
        </a:p>
      </dgm:t>
    </dgm:pt>
    <dgm:pt modelId="{204D48A5-FD7D-42B4-9765-808F17BE5681}">
      <dgm:prSet phldrT="[Text]" phldr="1"/>
      <dgm:spPr/>
      <dgm:t>
        <a:bodyPr/>
        <a:lstStyle/>
        <a:p>
          <a:endParaRPr lang="en-US"/>
        </a:p>
      </dgm:t>
    </dgm:pt>
    <dgm:pt modelId="{71E5CC9F-3007-4C5A-A18A-7FD5CC990A69}" type="parTrans" cxnId="{E306B273-598B-4340-AC36-150C174C09BF}">
      <dgm:prSet/>
      <dgm:spPr/>
      <dgm:t>
        <a:bodyPr/>
        <a:lstStyle/>
        <a:p>
          <a:endParaRPr lang="en-US"/>
        </a:p>
      </dgm:t>
    </dgm:pt>
    <dgm:pt modelId="{BA8B033B-86E3-4CA8-882D-D5FA58810000}" type="sibTrans" cxnId="{E306B273-598B-4340-AC36-150C174C09BF}">
      <dgm:prSet/>
      <dgm:spPr/>
      <dgm:t>
        <a:bodyPr/>
        <a:lstStyle/>
        <a:p>
          <a:endParaRPr lang="en-US"/>
        </a:p>
      </dgm:t>
    </dgm:pt>
    <dgm:pt modelId="{A47A5AF6-065C-48A8-913A-A2F9B168BB98}">
      <dgm:prSet/>
      <dgm:spPr/>
      <dgm:t>
        <a:bodyPr/>
        <a:lstStyle/>
        <a:p>
          <a:r>
            <a:rPr lang="en-US" b="1">
              <a:latin typeface="Arial" pitchFamily="34" charset="0"/>
              <a:cs typeface="Arial" pitchFamily="34" charset="0"/>
            </a:rPr>
            <a:t>Boundary Value Analysis</a:t>
          </a:r>
          <a:endParaRPr lang="en-US">
            <a:latin typeface="Arial" pitchFamily="34" charset="0"/>
            <a:cs typeface="Arial" pitchFamily="34" charset="0"/>
          </a:endParaRPr>
        </a:p>
      </dgm:t>
    </dgm:pt>
    <dgm:pt modelId="{D8CE3ED2-ED77-4590-92E5-1E540F3A580E}" type="parTrans" cxnId="{3A18163B-DB53-466A-BCFB-A44EE65CE452}">
      <dgm:prSet/>
      <dgm:spPr/>
      <dgm:t>
        <a:bodyPr/>
        <a:lstStyle/>
        <a:p>
          <a:endParaRPr lang="en-US"/>
        </a:p>
      </dgm:t>
    </dgm:pt>
    <dgm:pt modelId="{5CFE87B7-3C9E-4933-9D52-C656003223A9}" type="sibTrans" cxnId="{3A18163B-DB53-466A-BCFB-A44EE65CE452}">
      <dgm:prSet/>
      <dgm:spPr/>
      <dgm:t>
        <a:bodyPr/>
        <a:lstStyle/>
        <a:p>
          <a:endParaRPr lang="en-US"/>
        </a:p>
      </dgm:t>
    </dgm:pt>
    <dgm:pt modelId="{70D221C9-56A9-4D7B-B327-25B477AA1469}">
      <dgm:prSet/>
      <dgm:spPr/>
      <dgm:t>
        <a:bodyPr/>
        <a:lstStyle/>
        <a:p>
          <a:r>
            <a:rPr lang="en-US" b="1">
              <a:latin typeface="Arial" pitchFamily="34" charset="0"/>
              <a:cs typeface="Arial" pitchFamily="34" charset="0"/>
            </a:rPr>
            <a:t>Cause-Effect Graphing</a:t>
          </a:r>
          <a:endParaRPr lang="en-US">
            <a:latin typeface="Arial" pitchFamily="34" charset="0"/>
            <a:cs typeface="Arial" pitchFamily="34" charset="0"/>
          </a:endParaRPr>
        </a:p>
      </dgm:t>
    </dgm:pt>
    <dgm:pt modelId="{E1DA32B8-8A89-4D19-94DC-FB9E3DA75C26}" type="parTrans" cxnId="{1E729676-332B-4FD3-8DE1-884CD8E867B1}">
      <dgm:prSet/>
      <dgm:spPr/>
      <dgm:t>
        <a:bodyPr/>
        <a:lstStyle/>
        <a:p>
          <a:endParaRPr lang="en-US"/>
        </a:p>
      </dgm:t>
    </dgm:pt>
    <dgm:pt modelId="{951B4927-2C63-46A8-8BCC-5C4035043D24}" type="sibTrans" cxnId="{1E729676-332B-4FD3-8DE1-884CD8E867B1}">
      <dgm:prSet/>
      <dgm:spPr/>
      <dgm:t>
        <a:bodyPr/>
        <a:lstStyle/>
        <a:p>
          <a:endParaRPr lang="en-US"/>
        </a:p>
      </dgm:t>
    </dgm:pt>
    <dgm:pt modelId="{B7DACFCF-0E1F-4F37-9FC5-4CFDE6F362ED}">
      <dgm:prSet/>
      <dgm:spPr/>
      <dgm:t>
        <a:bodyPr/>
        <a:lstStyle/>
        <a:p>
          <a:r>
            <a:rPr lang="en-US" b="1">
              <a:latin typeface="Arial" pitchFamily="34" charset="0"/>
              <a:cs typeface="Arial" pitchFamily="34" charset="0"/>
            </a:rPr>
            <a:t>Strategy of Test Case Design</a:t>
          </a:r>
          <a:endParaRPr lang="en-US">
            <a:latin typeface="Arial" pitchFamily="34" charset="0"/>
            <a:cs typeface="Arial" pitchFamily="34" charset="0"/>
          </a:endParaRPr>
        </a:p>
      </dgm:t>
    </dgm:pt>
    <dgm:pt modelId="{D2D42920-BDF0-42F7-BD61-762F8AFA107C}" type="parTrans" cxnId="{7A444D76-9F1E-4CE6-B665-13F54C5AD6EE}">
      <dgm:prSet/>
      <dgm:spPr/>
      <dgm:t>
        <a:bodyPr/>
        <a:lstStyle/>
        <a:p>
          <a:endParaRPr lang="en-US"/>
        </a:p>
      </dgm:t>
    </dgm:pt>
    <dgm:pt modelId="{563D1082-D088-4A66-88D7-02DE67489C3E}" type="sibTrans" cxnId="{7A444D76-9F1E-4CE6-B665-13F54C5AD6EE}">
      <dgm:prSet/>
      <dgm:spPr/>
      <dgm:t>
        <a:bodyPr/>
        <a:lstStyle/>
        <a:p>
          <a:endParaRPr lang="en-US"/>
        </a:p>
      </dgm:t>
    </dgm:pt>
    <dgm:pt modelId="{F82EFC39-2BDF-4287-B43D-9DFFDFB4AD99}" type="pres">
      <dgm:prSet presAssocID="{2ECC44CC-331A-4110-95B9-9FDD5DE293AB}" presName="matrix" presStyleCnt="0">
        <dgm:presLayoutVars>
          <dgm:chMax val="1"/>
          <dgm:dir/>
          <dgm:resizeHandles val="exact"/>
        </dgm:presLayoutVars>
      </dgm:prSet>
      <dgm:spPr/>
      <dgm:t>
        <a:bodyPr/>
        <a:lstStyle/>
        <a:p>
          <a:endParaRPr lang="en-US"/>
        </a:p>
      </dgm:t>
    </dgm:pt>
    <dgm:pt modelId="{77304865-4182-4FCC-AC8E-D28F557BB6FB}" type="pres">
      <dgm:prSet presAssocID="{2ECC44CC-331A-4110-95B9-9FDD5DE293AB}" presName="diamond" presStyleLbl="bgShp" presStyleIdx="0" presStyleCnt="1"/>
      <dgm:spPr/>
    </dgm:pt>
    <dgm:pt modelId="{E454FF0E-B68C-45D2-A1BF-EA2E6CFB006D}" type="pres">
      <dgm:prSet presAssocID="{2ECC44CC-331A-4110-95B9-9FDD5DE293AB}" presName="quad1" presStyleLbl="node1" presStyleIdx="0" presStyleCnt="4">
        <dgm:presLayoutVars>
          <dgm:chMax val="0"/>
          <dgm:chPref val="0"/>
          <dgm:bulletEnabled val="1"/>
        </dgm:presLayoutVars>
      </dgm:prSet>
      <dgm:spPr/>
      <dgm:t>
        <a:bodyPr/>
        <a:lstStyle/>
        <a:p>
          <a:endParaRPr lang="en-US"/>
        </a:p>
      </dgm:t>
    </dgm:pt>
    <dgm:pt modelId="{6B5A565E-99FE-482B-9F5B-D0C5C9D3B932}" type="pres">
      <dgm:prSet presAssocID="{2ECC44CC-331A-4110-95B9-9FDD5DE293AB}" presName="quad2" presStyleLbl="node1" presStyleIdx="1" presStyleCnt="4">
        <dgm:presLayoutVars>
          <dgm:chMax val="0"/>
          <dgm:chPref val="0"/>
          <dgm:bulletEnabled val="1"/>
        </dgm:presLayoutVars>
      </dgm:prSet>
      <dgm:spPr/>
      <dgm:t>
        <a:bodyPr/>
        <a:lstStyle/>
        <a:p>
          <a:endParaRPr lang="en-US"/>
        </a:p>
      </dgm:t>
    </dgm:pt>
    <dgm:pt modelId="{86630461-D190-4C2F-82C7-9B4AFEC77E35}" type="pres">
      <dgm:prSet presAssocID="{2ECC44CC-331A-4110-95B9-9FDD5DE293AB}" presName="quad3" presStyleLbl="node1" presStyleIdx="2" presStyleCnt="4">
        <dgm:presLayoutVars>
          <dgm:chMax val="0"/>
          <dgm:chPref val="0"/>
          <dgm:bulletEnabled val="1"/>
        </dgm:presLayoutVars>
      </dgm:prSet>
      <dgm:spPr/>
      <dgm:t>
        <a:bodyPr/>
        <a:lstStyle/>
        <a:p>
          <a:endParaRPr lang="en-US"/>
        </a:p>
      </dgm:t>
    </dgm:pt>
    <dgm:pt modelId="{0FE87C44-DDDF-4044-86D2-386AA4EBDE16}" type="pres">
      <dgm:prSet presAssocID="{2ECC44CC-331A-4110-95B9-9FDD5DE293AB}" presName="quad4" presStyleLbl="node1" presStyleIdx="3" presStyleCnt="4">
        <dgm:presLayoutVars>
          <dgm:chMax val="0"/>
          <dgm:chPref val="0"/>
          <dgm:bulletEnabled val="1"/>
        </dgm:presLayoutVars>
      </dgm:prSet>
      <dgm:spPr/>
      <dgm:t>
        <a:bodyPr/>
        <a:lstStyle/>
        <a:p>
          <a:endParaRPr lang="en-US"/>
        </a:p>
      </dgm:t>
    </dgm:pt>
  </dgm:ptLst>
  <dgm:cxnLst>
    <dgm:cxn modelId="{77804AA4-AFAB-431C-B980-0593F01419F4}" type="presOf" srcId="{B7DACFCF-0E1F-4F37-9FC5-4CFDE6F362ED}" destId="{0FE87C44-DDDF-4044-86D2-386AA4EBDE16}" srcOrd="0" destOrd="0" presId="urn:microsoft.com/office/officeart/2005/8/layout/matrix3"/>
    <dgm:cxn modelId="{8225022E-E9BE-4EE0-80B5-C851C662BE69}" srcId="{2ECC44CC-331A-4110-95B9-9FDD5DE293AB}" destId="{1D09CF79-5225-42A0-A455-82CF9BB60265}" srcOrd="4" destOrd="0" parTransId="{79FCD471-5C54-4D74-8C1D-767BB29FAD4E}" sibTransId="{73836A51-B2C1-4725-BBEF-E3D32DFE4267}"/>
    <dgm:cxn modelId="{640C116F-05A7-4881-994C-21170C5D3444}" type="presOf" srcId="{A47A5AF6-065C-48A8-913A-A2F9B168BB98}" destId="{6B5A565E-99FE-482B-9F5B-D0C5C9D3B932}" srcOrd="0" destOrd="0" presId="urn:microsoft.com/office/officeart/2005/8/layout/matrix3"/>
    <dgm:cxn modelId="{6B1F2505-723E-402F-80B6-24781B4D2ADE}" srcId="{2ECC44CC-331A-4110-95B9-9FDD5DE293AB}" destId="{00340670-7950-4237-844F-0495361F03FA}" srcOrd="0" destOrd="0" parTransId="{48430577-2D90-45BA-82A8-C6284B2E06E6}" sibTransId="{A6FBFE4B-C8D6-47E2-9D5D-61CE125BC1FC}"/>
    <dgm:cxn modelId="{847934DF-819F-4D38-98BE-38A58E7D6B65}" type="presOf" srcId="{70D221C9-56A9-4D7B-B327-25B477AA1469}" destId="{86630461-D190-4C2F-82C7-9B4AFEC77E35}" srcOrd="0" destOrd="0" presId="urn:microsoft.com/office/officeart/2005/8/layout/matrix3"/>
    <dgm:cxn modelId="{41ADA385-88C0-49EF-A597-A48848DCB438}" type="presOf" srcId="{2ECC44CC-331A-4110-95B9-9FDD5DE293AB}" destId="{F82EFC39-2BDF-4287-B43D-9DFFDFB4AD99}" srcOrd="0" destOrd="0" presId="urn:microsoft.com/office/officeart/2005/8/layout/matrix3"/>
    <dgm:cxn modelId="{FEFAE32F-7E55-4A77-B975-731BCC69815E}" type="presOf" srcId="{00340670-7950-4237-844F-0495361F03FA}" destId="{E454FF0E-B68C-45D2-A1BF-EA2E6CFB006D}" srcOrd="0" destOrd="0" presId="urn:microsoft.com/office/officeart/2005/8/layout/matrix3"/>
    <dgm:cxn modelId="{E306B273-598B-4340-AC36-150C174C09BF}" srcId="{2ECC44CC-331A-4110-95B9-9FDD5DE293AB}" destId="{204D48A5-FD7D-42B4-9765-808F17BE5681}" srcOrd="6" destOrd="0" parTransId="{71E5CC9F-3007-4C5A-A18A-7FD5CC990A69}" sibTransId="{BA8B033B-86E3-4CA8-882D-D5FA58810000}"/>
    <dgm:cxn modelId="{1E729676-332B-4FD3-8DE1-884CD8E867B1}" srcId="{2ECC44CC-331A-4110-95B9-9FDD5DE293AB}" destId="{70D221C9-56A9-4D7B-B327-25B477AA1469}" srcOrd="2" destOrd="0" parTransId="{E1DA32B8-8A89-4D19-94DC-FB9E3DA75C26}" sibTransId="{951B4927-2C63-46A8-8BCC-5C4035043D24}"/>
    <dgm:cxn modelId="{3A18163B-DB53-466A-BCFB-A44EE65CE452}" srcId="{2ECC44CC-331A-4110-95B9-9FDD5DE293AB}" destId="{A47A5AF6-065C-48A8-913A-A2F9B168BB98}" srcOrd="1" destOrd="0" parTransId="{D8CE3ED2-ED77-4590-92E5-1E540F3A580E}" sibTransId="{5CFE87B7-3C9E-4933-9D52-C656003223A9}"/>
    <dgm:cxn modelId="{7A444D76-9F1E-4CE6-B665-13F54C5AD6EE}" srcId="{2ECC44CC-331A-4110-95B9-9FDD5DE293AB}" destId="{B7DACFCF-0E1F-4F37-9FC5-4CFDE6F362ED}" srcOrd="3" destOrd="0" parTransId="{D2D42920-BDF0-42F7-BD61-762F8AFA107C}" sibTransId="{563D1082-D088-4A66-88D7-02DE67489C3E}"/>
    <dgm:cxn modelId="{3BD09031-D963-4344-ABD8-C03BBE996902}" srcId="{2ECC44CC-331A-4110-95B9-9FDD5DE293AB}" destId="{F11F44DC-C335-4389-A8DB-B233F70AB13A}" srcOrd="5" destOrd="0" parTransId="{1654954D-FCEF-4091-92BE-A40AA6067971}" sibTransId="{FD1E2CF9-A470-4016-81C7-93A6C7BC5249}"/>
    <dgm:cxn modelId="{3058ED51-5D69-49BF-9DA0-2D64D861CEDD}" type="presParOf" srcId="{F82EFC39-2BDF-4287-B43D-9DFFDFB4AD99}" destId="{77304865-4182-4FCC-AC8E-D28F557BB6FB}" srcOrd="0" destOrd="0" presId="urn:microsoft.com/office/officeart/2005/8/layout/matrix3"/>
    <dgm:cxn modelId="{CFEFE998-FFD2-4719-8129-2E9D1939F653}" type="presParOf" srcId="{F82EFC39-2BDF-4287-B43D-9DFFDFB4AD99}" destId="{E454FF0E-B68C-45D2-A1BF-EA2E6CFB006D}" srcOrd="1" destOrd="0" presId="urn:microsoft.com/office/officeart/2005/8/layout/matrix3"/>
    <dgm:cxn modelId="{684726FC-C97C-4C26-95B9-DB2109F7B8E0}" type="presParOf" srcId="{F82EFC39-2BDF-4287-B43D-9DFFDFB4AD99}" destId="{6B5A565E-99FE-482B-9F5B-D0C5C9D3B932}" srcOrd="2" destOrd="0" presId="urn:microsoft.com/office/officeart/2005/8/layout/matrix3"/>
    <dgm:cxn modelId="{D9369661-8EF1-4ABE-8470-A310888ABCE3}" type="presParOf" srcId="{F82EFC39-2BDF-4287-B43D-9DFFDFB4AD99}" destId="{86630461-D190-4C2F-82C7-9B4AFEC77E35}" srcOrd="3" destOrd="0" presId="urn:microsoft.com/office/officeart/2005/8/layout/matrix3"/>
    <dgm:cxn modelId="{CBC1928A-804B-4B57-B157-9C3BD548FC9F}" type="presParOf" srcId="{F82EFC39-2BDF-4287-B43D-9DFFDFB4AD99}" destId="{0FE87C44-DDDF-4044-86D2-386AA4EBDE16}"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0B7E2A-A09A-4F68-9803-6F8DFB1FA344}" type="doc">
      <dgm:prSet loTypeId="urn:microsoft.com/office/officeart/2005/8/layout/vList2" loCatId="list" qsTypeId="urn:microsoft.com/office/officeart/2005/8/quickstyle/simple2" qsCatId="simple" csTypeId="urn:microsoft.com/office/officeart/2005/8/colors/accent3_1" csCatId="accent3" phldr="1"/>
      <dgm:spPr/>
      <dgm:t>
        <a:bodyPr/>
        <a:lstStyle/>
        <a:p>
          <a:endParaRPr lang="en-US"/>
        </a:p>
      </dgm:t>
    </dgm:pt>
    <dgm:pt modelId="{D82CA222-70BC-4237-9517-AFB019EF13AA}">
      <dgm:prSet phldrT="[Text]"/>
      <dgm:spPr/>
      <dgm:t>
        <a:bodyPr/>
        <a:lstStyle/>
        <a:p>
          <a:r>
            <a:rPr lang="en-US" b="1" dirty="0" smtClean="0">
              <a:latin typeface="Arial" pitchFamily="34" charset="0"/>
              <a:cs typeface="Arial" pitchFamily="34" charset="0"/>
            </a:rPr>
            <a:t>Functionality Based Test Case Design</a:t>
          </a:r>
          <a:endParaRPr lang="en-US" dirty="0">
            <a:latin typeface="Arial" pitchFamily="34" charset="0"/>
            <a:cs typeface="Arial" pitchFamily="34" charset="0"/>
          </a:endParaRPr>
        </a:p>
      </dgm:t>
    </dgm:pt>
    <dgm:pt modelId="{0848BF2F-E20B-41B9-BC57-BD8CFCEE5386}" type="parTrans" cxnId="{8BE9FD6E-EA03-41E2-B4A5-4F35D28CD566}">
      <dgm:prSet/>
      <dgm:spPr/>
      <dgm:t>
        <a:bodyPr/>
        <a:lstStyle/>
        <a:p>
          <a:endParaRPr lang="en-US"/>
        </a:p>
      </dgm:t>
    </dgm:pt>
    <dgm:pt modelId="{88222492-CAF6-4123-A297-F67BDA6323F6}" type="sibTrans" cxnId="{8BE9FD6E-EA03-41E2-B4A5-4F35D28CD566}">
      <dgm:prSet/>
      <dgm:spPr/>
      <dgm:t>
        <a:bodyPr/>
        <a:lstStyle/>
        <a:p>
          <a:endParaRPr lang="en-US"/>
        </a:p>
      </dgm:t>
    </dgm:pt>
    <dgm:pt modelId="{2B547D3A-BB1B-4BE2-8A40-1E6296415187}">
      <dgm:prSet/>
      <dgm:spPr/>
      <dgm:t>
        <a:bodyPr/>
        <a:lstStyle/>
        <a:p>
          <a:r>
            <a:rPr lang="en-US" b="1" dirty="0" smtClean="0">
              <a:latin typeface="Arial" pitchFamily="34" charset="0"/>
              <a:cs typeface="Arial" pitchFamily="34" charset="0"/>
            </a:rPr>
            <a:t>Partition Based Test Case Design</a:t>
          </a:r>
          <a:endParaRPr lang="en-US" dirty="0">
            <a:latin typeface="Arial" pitchFamily="34" charset="0"/>
            <a:cs typeface="Arial" pitchFamily="34" charset="0"/>
          </a:endParaRPr>
        </a:p>
      </dgm:t>
    </dgm:pt>
    <dgm:pt modelId="{CD3069C1-D21B-4E33-98F1-8C0C13F94B06}" type="parTrans" cxnId="{14DC6C3F-004F-456C-B183-4F0366804CD4}">
      <dgm:prSet/>
      <dgm:spPr/>
      <dgm:t>
        <a:bodyPr/>
        <a:lstStyle/>
        <a:p>
          <a:endParaRPr lang="en-US"/>
        </a:p>
      </dgm:t>
    </dgm:pt>
    <dgm:pt modelId="{5D08C8B8-8B50-43DA-9BC6-E70A614ECFEF}" type="sibTrans" cxnId="{14DC6C3F-004F-456C-B183-4F0366804CD4}">
      <dgm:prSet/>
      <dgm:spPr/>
      <dgm:t>
        <a:bodyPr/>
        <a:lstStyle/>
        <a:p>
          <a:endParaRPr lang="en-US"/>
        </a:p>
      </dgm:t>
    </dgm:pt>
    <dgm:pt modelId="{983FBF83-CCF1-40E2-A68F-BE10CE9DDD69}">
      <dgm:prSet/>
      <dgm:spPr/>
      <dgm:t>
        <a:bodyPr/>
        <a:lstStyle/>
        <a:p>
          <a:r>
            <a:rPr lang="en-US" b="1" dirty="0" smtClean="0">
              <a:latin typeface="Arial" pitchFamily="34" charset="0"/>
              <a:cs typeface="Arial" pitchFamily="34" charset="0"/>
            </a:rPr>
            <a:t>Structure Based Test Case Design</a:t>
          </a:r>
          <a:endParaRPr lang="en-US" dirty="0">
            <a:latin typeface="Arial" pitchFamily="34" charset="0"/>
            <a:cs typeface="Arial" pitchFamily="34" charset="0"/>
          </a:endParaRPr>
        </a:p>
      </dgm:t>
    </dgm:pt>
    <dgm:pt modelId="{90FEE2E7-9BE4-46E6-9B8D-48D0942152EF}" type="parTrans" cxnId="{0F51C2F1-1A01-4621-A78E-9A502454CEE9}">
      <dgm:prSet/>
      <dgm:spPr/>
      <dgm:t>
        <a:bodyPr/>
        <a:lstStyle/>
        <a:p>
          <a:endParaRPr lang="en-US"/>
        </a:p>
      </dgm:t>
    </dgm:pt>
    <dgm:pt modelId="{4DB7044A-701F-4567-8F6B-1BE6F05F99EA}" type="sibTrans" cxnId="{0F51C2F1-1A01-4621-A78E-9A502454CEE9}">
      <dgm:prSet/>
      <dgm:spPr/>
      <dgm:t>
        <a:bodyPr/>
        <a:lstStyle/>
        <a:p>
          <a:endParaRPr lang="en-US"/>
        </a:p>
      </dgm:t>
    </dgm:pt>
    <dgm:pt modelId="{6DDF7F99-27D9-495B-8521-486936664BD0}" type="pres">
      <dgm:prSet presAssocID="{8B0B7E2A-A09A-4F68-9803-6F8DFB1FA344}" presName="linear" presStyleCnt="0">
        <dgm:presLayoutVars>
          <dgm:animLvl val="lvl"/>
          <dgm:resizeHandles val="exact"/>
        </dgm:presLayoutVars>
      </dgm:prSet>
      <dgm:spPr/>
      <dgm:t>
        <a:bodyPr/>
        <a:lstStyle/>
        <a:p>
          <a:endParaRPr lang="en-US"/>
        </a:p>
      </dgm:t>
    </dgm:pt>
    <dgm:pt modelId="{F0451D5B-0B86-49A7-B25C-57D3698196F2}" type="pres">
      <dgm:prSet presAssocID="{D82CA222-70BC-4237-9517-AFB019EF13AA}" presName="parentText" presStyleLbl="node1" presStyleIdx="0" presStyleCnt="3">
        <dgm:presLayoutVars>
          <dgm:chMax val="0"/>
          <dgm:bulletEnabled val="1"/>
        </dgm:presLayoutVars>
      </dgm:prSet>
      <dgm:spPr/>
      <dgm:t>
        <a:bodyPr/>
        <a:lstStyle/>
        <a:p>
          <a:endParaRPr lang="en-US"/>
        </a:p>
      </dgm:t>
    </dgm:pt>
    <dgm:pt modelId="{CD9C9716-BA45-4FAC-85E1-051BCE4ABADD}" type="pres">
      <dgm:prSet presAssocID="{88222492-CAF6-4123-A297-F67BDA6323F6}" presName="spacer" presStyleCnt="0"/>
      <dgm:spPr/>
    </dgm:pt>
    <dgm:pt modelId="{6C9A4B98-8426-4B30-A9CF-F240440A4687}" type="pres">
      <dgm:prSet presAssocID="{2B547D3A-BB1B-4BE2-8A40-1E6296415187}" presName="parentText" presStyleLbl="node1" presStyleIdx="1" presStyleCnt="3">
        <dgm:presLayoutVars>
          <dgm:chMax val="0"/>
          <dgm:bulletEnabled val="1"/>
        </dgm:presLayoutVars>
      </dgm:prSet>
      <dgm:spPr/>
      <dgm:t>
        <a:bodyPr/>
        <a:lstStyle/>
        <a:p>
          <a:endParaRPr lang="en-US"/>
        </a:p>
      </dgm:t>
    </dgm:pt>
    <dgm:pt modelId="{16508752-70EA-4431-B42B-26B89F195048}" type="pres">
      <dgm:prSet presAssocID="{5D08C8B8-8B50-43DA-9BC6-E70A614ECFEF}" presName="spacer" presStyleCnt="0"/>
      <dgm:spPr/>
    </dgm:pt>
    <dgm:pt modelId="{97500A23-FF95-4028-8279-E49CEC4B52DF}" type="pres">
      <dgm:prSet presAssocID="{983FBF83-CCF1-40E2-A68F-BE10CE9DDD69}" presName="parentText" presStyleLbl="node1" presStyleIdx="2" presStyleCnt="3">
        <dgm:presLayoutVars>
          <dgm:chMax val="0"/>
          <dgm:bulletEnabled val="1"/>
        </dgm:presLayoutVars>
      </dgm:prSet>
      <dgm:spPr/>
      <dgm:t>
        <a:bodyPr/>
        <a:lstStyle/>
        <a:p>
          <a:endParaRPr lang="en-US"/>
        </a:p>
      </dgm:t>
    </dgm:pt>
  </dgm:ptLst>
  <dgm:cxnLst>
    <dgm:cxn modelId="{14DC6C3F-004F-456C-B183-4F0366804CD4}" srcId="{8B0B7E2A-A09A-4F68-9803-6F8DFB1FA344}" destId="{2B547D3A-BB1B-4BE2-8A40-1E6296415187}" srcOrd="1" destOrd="0" parTransId="{CD3069C1-D21B-4E33-98F1-8C0C13F94B06}" sibTransId="{5D08C8B8-8B50-43DA-9BC6-E70A614ECFEF}"/>
    <dgm:cxn modelId="{0F51C2F1-1A01-4621-A78E-9A502454CEE9}" srcId="{8B0B7E2A-A09A-4F68-9803-6F8DFB1FA344}" destId="{983FBF83-CCF1-40E2-A68F-BE10CE9DDD69}" srcOrd="2" destOrd="0" parTransId="{90FEE2E7-9BE4-46E6-9B8D-48D0942152EF}" sibTransId="{4DB7044A-701F-4567-8F6B-1BE6F05F99EA}"/>
    <dgm:cxn modelId="{911021C9-6354-4B4F-A3E8-DFF90813E5A3}" type="presOf" srcId="{D82CA222-70BC-4237-9517-AFB019EF13AA}" destId="{F0451D5B-0B86-49A7-B25C-57D3698196F2}" srcOrd="0" destOrd="0" presId="urn:microsoft.com/office/officeart/2005/8/layout/vList2"/>
    <dgm:cxn modelId="{DD7C5205-5B02-4413-A57F-BBDA80EEE5B4}" type="presOf" srcId="{2B547D3A-BB1B-4BE2-8A40-1E6296415187}" destId="{6C9A4B98-8426-4B30-A9CF-F240440A4687}" srcOrd="0" destOrd="0" presId="urn:microsoft.com/office/officeart/2005/8/layout/vList2"/>
    <dgm:cxn modelId="{9DFAB1EE-35D2-41EA-ACD0-C9409FA26C32}" type="presOf" srcId="{983FBF83-CCF1-40E2-A68F-BE10CE9DDD69}" destId="{97500A23-FF95-4028-8279-E49CEC4B52DF}" srcOrd="0" destOrd="0" presId="urn:microsoft.com/office/officeart/2005/8/layout/vList2"/>
    <dgm:cxn modelId="{AF07A581-BE0A-415E-8AE6-C98CACBDF3BB}" type="presOf" srcId="{8B0B7E2A-A09A-4F68-9803-6F8DFB1FA344}" destId="{6DDF7F99-27D9-495B-8521-486936664BD0}" srcOrd="0" destOrd="0" presId="urn:microsoft.com/office/officeart/2005/8/layout/vList2"/>
    <dgm:cxn modelId="{8BE9FD6E-EA03-41E2-B4A5-4F35D28CD566}" srcId="{8B0B7E2A-A09A-4F68-9803-6F8DFB1FA344}" destId="{D82CA222-70BC-4237-9517-AFB019EF13AA}" srcOrd="0" destOrd="0" parTransId="{0848BF2F-E20B-41B9-BC57-BD8CFCEE5386}" sibTransId="{88222492-CAF6-4123-A297-F67BDA6323F6}"/>
    <dgm:cxn modelId="{24FE853B-17C5-4169-B69D-C72345AFE745}" type="presParOf" srcId="{6DDF7F99-27D9-495B-8521-486936664BD0}" destId="{F0451D5B-0B86-49A7-B25C-57D3698196F2}" srcOrd="0" destOrd="0" presId="urn:microsoft.com/office/officeart/2005/8/layout/vList2"/>
    <dgm:cxn modelId="{BAC6A98D-2FD7-4DEF-ADDE-406AF1B80C5A}" type="presParOf" srcId="{6DDF7F99-27D9-495B-8521-486936664BD0}" destId="{CD9C9716-BA45-4FAC-85E1-051BCE4ABADD}" srcOrd="1" destOrd="0" presId="urn:microsoft.com/office/officeart/2005/8/layout/vList2"/>
    <dgm:cxn modelId="{D177B11A-2085-4553-8590-96F704198F1C}" type="presParOf" srcId="{6DDF7F99-27D9-495B-8521-486936664BD0}" destId="{6C9A4B98-8426-4B30-A9CF-F240440A4687}" srcOrd="2" destOrd="0" presId="urn:microsoft.com/office/officeart/2005/8/layout/vList2"/>
    <dgm:cxn modelId="{65221A37-82F5-46B3-93B0-40B5407AA7DD}" type="presParOf" srcId="{6DDF7F99-27D9-495B-8521-486936664BD0}" destId="{16508752-70EA-4431-B42B-26B89F195048}" srcOrd="3" destOrd="0" presId="urn:microsoft.com/office/officeart/2005/8/layout/vList2"/>
    <dgm:cxn modelId="{B55ABA89-757F-4E12-AFCF-430F4CE79CDE}" type="presParOf" srcId="{6DDF7F99-27D9-495B-8521-486936664BD0}" destId="{97500A23-FF95-4028-8279-E49CEC4B52DF}"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FF1AEA9-8F1D-4DD7-BAC5-3153C87689B2}" type="doc">
      <dgm:prSet loTypeId="urn:microsoft.com/office/officeart/2005/8/layout/arrow2" loCatId="process" qsTypeId="urn:microsoft.com/office/officeart/2005/8/quickstyle/simple1" qsCatId="simple" csTypeId="urn:microsoft.com/office/officeart/2005/8/colors/colorful1#7" csCatId="colorful" phldr="1"/>
      <dgm:spPr/>
    </dgm:pt>
    <dgm:pt modelId="{FE8E1DA1-8A8E-4AAC-8D16-4F546988F8C7}">
      <dgm:prSet phldrT="[Text]" custT="1"/>
      <dgm:spPr/>
      <dgm:t>
        <a:bodyPr/>
        <a:lstStyle/>
        <a:p>
          <a:r>
            <a:rPr lang="en-US" sz="1050" b="1" dirty="0" smtClean="0">
              <a:latin typeface="Arial" pitchFamily="34" charset="0"/>
              <a:cs typeface="Arial" pitchFamily="34" charset="0"/>
            </a:rPr>
            <a:t>Fixture</a:t>
          </a:r>
          <a:endParaRPr lang="en-US" sz="1050" dirty="0">
            <a:latin typeface="Arial" pitchFamily="34" charset="0"/>
            <a:cs typeface="Arial" pitchFamily="34" charset="0"/>
          </a:endParaRPr>
        </a:p>
      </dgm:t>
    </dgm:pt>
    <dgm:pt modelId="{E4BD2F37-5673-42EB-BDBB-9655C91D560F}" type="parTrans" cxnId="{040AA88F-8C1A-4BD6-8561-30F78D6FBDA7}">
      <dgm:prSet/>
      <dgm:spPr/>
      <dgm:t>
        <a:bodyPr/>
        <a:lstStyle/>
        <a:p>
          <a:endParaRPr lang="en-US"/>
        </a:p>
      </dgm:t>
    </dgm:pt>
    <dgm:pt modelId="{6E8BE36B-4A53-4B74-9979-4BB0205FFF3A}" type="sibTrans" cxnId="{040AA88F-8C1A-4BD6-8561-30F78D6FBDA7}">
      <dgm:prSet/>
      <dgm:spPr/>
      <dgm:t>
        <a:bodyPr/>
        <a:lstStyle/>
        <a:p>
          <a:endParaRPr lang="en-US"/>
        </a:p>
      </dgm:t>
    </dgm:pt>
    <dgm:pt modelId="{68C0EB52-85DA-4924-A580-C6FF7B99CA0C}">
      <dgm:prSet custT="1"/>
      <dgm:spPr/>
      <dgm:t>
        <a:bodyPr/>
        <a:lstStyle/>
        <a:p>
          <a:r>
            <a:rPr lang="en-US" sz="1050" b="1" dirty="0" smtClean="0">
              <a:latin typeface="Arial" pitchFamily="34" charset="0"/>
              <a:cs typeface="Arial" pitchFamily="34" charset="0"/>
            </a:rPr>
            <a:t>Test Suite</a:t>
          </a:r>
          <a:endParaRPr lang="en-US" sz="1050" dirty="0">
            <a:latin typeface="Arial" pitchFamily="34" charset="0"/>
            <a:cs typeface="Arial" pitchFamily="34" charset="0"/>
          </a:endParaRPr>
        </a:p>
      </dgm:t>
    </dgm:pt>
    <dgm:pt modelId="{37BFD6BD-6F03-431F-AC35-3488DF355D17}" type="parTrans" cxnId="{B64CA77C-643E-4CF9-96F2-C484828A3A5D}">
      <dgm:prSet/>
      <dgm:spPr/>
      <dgm:t>
        <a:bodyPr/>
        <a:lstStyle/>
        <a:p>
          <a:endParaRPr lang="en-US"/>
        </a:p>
      </dgm:t>
    </dgm:pt>
    <dgm:pt modelId="{8E43D56B-16CC-4CE3-8696-1CF37D991F95}" type="sibTrans" cxnId="{B64CA77C-643E-4CF9-96F2-C484828A3A5D}">
      <dgm:prSet/>
      <dgm:spPr/>
      <dgm:t>
        <a:bodyPr/>
        <a:lstStyle/>
        <a:p>
          <a:endParaRPr lang="en-US"/>
        </a:p>
      </dgm:t>
    </dgm:pt>
    <dgm:pt modelId="{1692FEDD-BB11-4592-874A-628E1E0DF1FC}">
      <dgm:prSet custT="1"/>
      <dgm:spPr/>
      <dgm:t>
        <a:bodyPr/>
        <a:lstStyle/>
        <a:p>
          <a:r>
            <a:rPr lang="en-US" sz="1050" b="1" dirty="0" smtClean="0">
              <a:latin typeface="Arial" pitchFamily="34" charset="0"/>
              <a:cs typeface="Arial" pitchFamily="34" charset="0"/>
            </a:rPr>
            <a:t>Test Runner</a:t>
          </a:r>
          <a:endParaRPr lang="en-US" sz="1050" dirty="0">
            <a:latin typeface="Arial" pitchFamily="34" charset="0"/>
            <a:cs typeface="Arial" pitchFamily="34" charset="0"/>
          </a:endParaRPr>
        </a:p>
      </dgm:t>
    </dgm:pt>
    <dgm:pt modelId="{235D5072-9F44-4FBB-8DF9-EA4CF7717229}" type="parTrans" cxnId="{97DE3C5C-896B-47A4-96D5-B0FE87A87220}">
      <dgm:prSet/>
      <dgm:spPr/>
      <dgm:t>
        <a:bodyPr/>
        <a:lstStyle/>
        <a:p>
          <a:endParaRPr lang="en-US"/>
        </a:p>
      </dgm:t>
    </dgm:pt>
    <dgm:pt modelId="{AB405FAD-A713-4128-B5C8-6EE2446A91E2}" type="sibTrans" cxnId="{97DE3C5C-896B-47A4-96D5-B0FE87A87220}">
      <dgm:prSet/>
      <dgm:spPr/>
      <dgm:t>
        <a:bodyPr/>
        <a:lstStyle/>
        <a:p>
          <a:endParaRPr lang="en-US"/>
        </a:p>
      </dgm:t>
    </dgm:pt>
    <dgm:pt modelId="{FAC67731-B971-4D95-BF01-2EBDA3BB4761}" type="pres">
      <dgm:prSet presAssocID="{EFF1AEA9-8F1D-4DD7-BAC5-3153C87689B2}" presName="arrowDiagram" presStyleCnt="0">
        <dgm:presLayoutVars>
          <dgm:chMax val="5"/>
          <dgm:dir/>
          <dgm:resizeHandles val="exact"/>
        </dgm:presLayoutVars>
      </dgm:prSet>
      <dgm:spPr/>
    </dgm:pt>
    <dgm:pt modelId="{0DC6B61A-009D-4CB4-8DA9-35E17563A018}" type="pres">
      <dgm:prSet presAssocID="{EFF1AEA9-8F1D-4DD7-BAC5-3153C87689B2}" presName="arrow" presStyleLbl="bgShp" presStyleIdx="0" presStyleCnt="1"/>
      <dgm:spPr/>
    </dgm:pt>
    <dgm:pt modelId="{43980DEA-CEA5-4676-A174-9B9DA199B786}" type="pres">
      <dgm:prSet presAssocID="{EFF1AEA9-8F1D-4DD7-BAC5-3153C87689B2}" presName="arrowDiagram3" presStyleCnt="0"/>
      <dgm:spPr/>
    </dgm:pt>
    <dgm:pt modelId="{D17218B0-3F0A-4E22-88D7-8D5755034B10}" type="pres">
      <dgm:prSet presAssocID="{FE8E1DA1-8A8E-4AAC-8D16-4F546988F8C7}" presName="bullet3a" presStyleLbl="node1" presStyleIdx="0" presStyleCnt="3"/>
      <dgm:spPr/>
    </dgm:pt>
    <dgm:pt modelId="{C305EE4C-5E64-47D1-A2CE-605C5FF3AB83}" type="pres">
      <dgm:prSet presAssocID="{FE8E1DA1-8A8E-4AAC-8D16-4F546988F8C7}" presName="textBox3a" presStyleLbl="revTx" presStyleIdx="0" presStyleCnt="3">
        <dgm:presLayoutVars>
          <dgm:bulletEnabled val="1"/>
        </dgm:presLayoutVars>
      </dgm:prSet>
      <dgm:spPr/>
      <dgm:t>
        <a:bodyPr/>
        <a:lstStyle/>
        <a:p>
          <a:endParaRPr lang="en-US"/>
        </a:p>
      </dgm:t>
    </dgm:pt>
    <dgm:pt modelId="{BB79B6C4-909C-46C0-AE23-E459BEC80DFD}" type="pres">
      <dgm:prSet presAssocID="{68C0EB52-85DA-4924-A580-C6FF7B99CA0C}" presName="bullet3b" presStyleLbl="node1" presStyleIdx="1" presStyleCnt="3"/>
      <dgm:spPr/>
    </dgm:pt>
    <dgm:pt modelId="{DCA887A8-20FB-454E-A9B9-893D6727C22B}" type="pres">
      <dgm:prSet presAssocID="{68C0EB52-85DA-4924-A580-C6FF7B99CA0C}" presName="textBox3b" presStyleLbl="revTx" presStyleIdx="1" presStyleCnt="3">
        <dgm:presLayoutVars>
          <dgm:bulletEnabled val="1"/>
        </dgm:presLayoutVars>
      </dgm:prSet>
      <dgm:spPr/>
      <dgm:t>
        <a:bodyPr/>
        <a:lstStyle/>
        <a:p>
          <a:endParaRPr lang="en-US"/>
        </a:p>
      </dgm:t>
    </dgm:pt>
    <dgm:pt modelId="{944A1D8B-B2E2-446C-9647-0EB8F2FC19E6}" type="pres">
      <dgm:prSet presAssocID="{1692FEDD-BB11-4592-874A-628E1E0DF1FC}" presName="bullet3c" presStyleLbl="node1" presStyleIdx="2" presStyleCnt="3"/>
      <dgm:spPr/>
    </dgm:pt>
    <dgm:pt modelId="{2F7242A1-2E40-45BF-A088-E168FB29CB0D}" type="pres">
      <dgm:prSet presAssocID="{1692FEDD-BB11-4592-874A-628E1E0DF1FC}" presName="textBox3c" presStyleLbl="revTx" presStyleIdx="2" presStyleCnt="3" custScaleX="138658">
        <dgm:presLayoutVars>
          <dgm:bulletEnabled val="1"/>
        </dgm:presLayoutVars>
      </dgm:prSet>
      <dgm:spPr/>
      <dgm:t>
        <a:bodyPr/>
        <a:lstStyle/>
        <a:p>
          <a:endParaRPr lang="en-US"/>
        </a:p>
      </dgm:t>
    </dgm:pt>
  </dgm:ptLst>
  <dgm:cxnLst>
    <dgm:cxn modelId="{CEB24F45-0D96-46F0-9565-6209A53621D0}" type="presOf" srcId="{1692FEDD-BB11-4592-874A-628E1E0DF1FC}" destId="{2F7242A1-2E40-45BF-A088-E168FB29CB0D}" srcOrd="0" destOrd="0" presId="urn:microsoft.com/office/officeart/2005/8/layout/arrow2"/>
    <dgm:cxn modelId="{5D14A115-46E8-4D73-BC5A-59E4A891265F}" type="presOf" srcId="{EFF1AEA9-8F1D-4DD7-BAC5-3153C87689B2}" destId="{FAC67731-B971-4D95-BF01-2EBDA3BB4761}" srcOrd="0" destOrd="0" presId="urn:microsoft.com/office/officeart/2005/8/layout/arrow2"/>
    <dgm:cxn modelId="{040AA88F-8C1A-4BD6-8561-30F78D6FBDA7}" srcId="{EFF1AEA9-8F1D-4DD7-BAC5-3153C87689B2}" destId="{FE8E1DA1-8A8E-4AAC-8D16-4F546988F8C7}" srcOrd="0" destOrd="0" parTransId="{E4BD2F37-5673-42EB-BDBB-9655C91D560F}" sibTransId="{6E8BE36B-4A53-4B74-9979-4BB0205FFF3A}"/>
    <dgm:cxn modelId="{97DE3C5C-896B-47A4-96D5-B0FE87A87220}" srcId="{EFF1AEA9-8F1D-4DD7-BAC5-3153C87689B2}" destId="{1692FEDD-BB11-4592-874A-628E1E0DF1FC}" srcOrd="2" destOrd="0" parTransId="{235D5072-9F44-4FBB-8DF9-EA4CF7717229}" sibTransId="{AB405FAD-A713-4128-B5C8-6EE2446A91E2}"/>
    <dgm:cxn modelId="{029EB46E-540F-46CD-A412-742188BB0AE4}" type="presOf" srcId="{68C0EB52-85DA-4924-A580-C6FF7B99CA0C}" destId="{DCA887A8-20FB-454E-A9B9-893D6727C22B}" srcOrd="0" destOrd="0" presId="urn:microsoft.com/office/officeart/2005/8/layout/arrow2"/>
    <dgm:cxn modelId="{B64CA77C-643E-4CF9-96F2-C484828A3A5D}" srcId="{EFF1AEA9-8F1D-4DD7-BAC5-3153C87689B2}" destId="{68C0EB52-85DA-4924-A580-C6FF7B99CA0C}" srcOrd="1" destOrd="0" parTransId="{37BFD6BD-6F03-431F-AC35-3488DF355D17}" sibTransId="{8E43D56B-16CC-4CE3-8696-1CF37D991F95}"/>
    <dgm:cxn modelId="{E5DA5B46-2640-4604-816B-02706F658A83}" type="presOf" srcId="{FE8E1DA1-8A8E-4AAC-8D16-4F546988F8C7}" destId="{C305EE4C-5E64-47D1-A2CE-605C5FF3AB83}" srcOrd="0" destOrd="0" presId="urn:microsoft.com/office/officeart/2005/8/layout/arrow2"/>
    <dgm:cxn modelId="{FF24591E-B94B-4432-87CC-BDCE79A6ECB6}" type="presParOf" srcId="{FAC67731-B971-4D95-BF01-2EBDA3BB4761}" destId="{0DC6B61A-009D-4CB4-8DA9-35E17563A018}" srcOrd="0" destOrd="0" presId="urn:microsoft.com/office/officeart/2005/8/layout/arrow2"/>
    <dgm:cxn modelId="{52D94282-857C-447A-948E-CDC6036B2559}" type="presParOf" srcId="{FAC67731-B971-4D95-BF01-2EBDA3BB4761}" destId="{43980DEA-CEA5-4676-A174-9B9DA199B786}" srcOrd="1" destOrd="0" presId="urn:microsoft.com/office/officeart/2005/8/layout/arrow2"/>
    <dgm:cxn modelId="{4F7E3CBC-37FB-4120-AE00-A233ECDAB12D}" type="presParOf" srcId="{43980DEA-CEA5-4676-A174-9B9DA199B786}" destId="{D17218B0-3F0A-4E22-88D7-8D5755034B10}" srcOrd="0" destOrd="0" presId="urn:microsoft.com/office/officeart/2005/8/layout/arrow2"/>
    <dgm:cxn modelId="{536475E3-3185-4207-8921-C838B76E61A2}" type="presParOf" srcId="{43980DEA-CEA5-4676-A174-9B9DA199B786}" destId="{C305EE4C-5E64-47D1-A2CE-605C5FF3AB83}" srcOrd="1" destOrd="0" presId="urn:microsoft.com/office/officeart/2005/8/layout/arrow2"/>
    <dgm:cxn modelId="{C961B4C5-FB8B-402A-B6A4-AF06DD8DE665}" type="presParOf" srcId="{43980DEA-CEA5-4676-A174-9B9DA199B786}" destId="{BB79B6C4-909C-46C0-AE23-E459BEC80DFD}" srcOrd="2" destOrd="0" presId="urn:microsoft.com/office/officeart/2005/8/layout/arrow2"/>
    <dgm:cxn modelId="{672BF3ED-62BE-49D9-B5E9-D5A0260D7A71}" type="presParOf" srcId="{43980DEA-CEA5-4676-A174-9B9DA199B786}" destId="{DCA887A8-20FB-454E-A9B9-893D6727C22B}" srcOrd="3" destOrd="0" presId="urn:microsoft.com/office/officeart/2005/8/layout/arrow2"/>
    <dgm:cxn modelId="{02C937CC-24AB-47D2-B812-4EEBCAA8AD42}" type="presParOf" srcId="{43980DEA-CEA5-4676-A174-9B9DA199B786}" destId="{944A1D8B-B2E2-446C-9647-0EB8F2FC19E6}" srcOrd="4" destOrd="0" presId="urn:microsoft.com/office/officeart/2005/8/layout/arrow2"/>
    <dgm:cxn modelId="{6C288E7F-0CD7-4191-BE80-CD743CFFB67F}" type="presParOf" srcId="{43980DEA-CEA5-4676-A174-9B9DA199B786}" destId="{2F7242A1-2E40-45BF-A088-E168FB29CB0D}"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789D419-D0AD-4B1E-9CC5-E7004E975B32}" type="doc">
      <dgm:prSet loTypeId="urn:microsoft.com/office/officeart/2005/8/layout/vList3#6" loCatId="list" qsTypeId="urn:microsoft.com/office/officeart/2005/8/quickstyle/simple2" qsCatId="simple" csTypeId="urn:microsoft.com/office/officeart/2005/8/colors/accent4_1" csCatId="accent4" phldr="1"/>
      <dgm:spPr/>
    </dgm:pt>
    <dgm:pt modelId="{4125183F-D590-4147-B44D-9439EE0CF4F7}">
      <dgm:prSet phldrT="[Text]"/>
      <dgm:spPr/>
      <dgm:t>
        <a:bodyPr/>
        <a:lstStyle/>
        <a:p>
          <a:r>
            <a:rPr lang="en-US" b="1" smtClean="0">
              <a:latin typeface="Arial" pitchFamily="34" charset="0"/>
              <a:cs typeface="Arial" pitchFamily="34" charset="0"/>
            </a:rPr>
            <a:t>Comprehensive Tool One Tool Fits All Purpose</a:t>
          </a:r>
          <a:endParaRPr lang="en-US"/>
        </a:p>
      </dgm:t>
    </dgm:pt>
    <dgm:pt modelId="{9D4E4287-B994-47CA-B447-A54010CBCFBA}" type="parTrans" cxnId="{899F6120-9E93-4A86-8D86-E33A80A0D73B}">
      <dgm:prSet/>
      <dgm:spPr/>
      <dgm:t>
        <a:bodyPr/>
        <a:lstStyle/>
        <a:p>
          <a:endParaRPr lang="en-US"/>
        </a:p>
      </dgm:t>
    </dgm:pt>
    <dgm:pt modelId="{01628B6D-1006-4DF4-9D3B-4D21FBEFA40F}" type="sibTrans" cxnId="{899F6120-9E93-4A86-8D86-E33A80A0D73B}">
      <dgm:prSet/>
      <dgm:spPr/>
      <dgm:t>
        <a:bodyPr/>
        <a:lstStyle/>
        <a:p>
          <a:endParaRPr lang="en-US"/>
        </a:p>
      </dgm:t>
    </dgm:pt>
    <dgm:pt modelId="{60D7B563-F2F7-4682-9705-AA70A13FB717}">
      <dgm:prSet/>
      <dgm:spPr/>
      <dgm:t>
        <a:bodyPr/>
        <a:lstStyle/>
        <a:p>
          <a:r>
            <a:rPr lang="en-US" b="1">
              <a:latin typeface="Arial" pitchFamily="34" charset="0"/>
              <a:cs typeface="Arial" pitchFamily="34" charset="0"/>
            </a:rPr>
            <a:t>Ease of Use</a:t>
          </a:r>
          <a:endParaRPr lang="en-US">
            <a:latin typeface="Arial" pitchFamily="34" charset="0"/>
            <a:cs typeface="Arial" pitchFamily="34" charset="0"/>
          </a:endParaRPr>
        </a:p>
      </dgm:t>
    </dgm:pt>
    <dgm:pt modelId="{D15729A4-A21D-4944-8AC7-874FB8D2D7D2}" type="parTrans" cxnId="{CFC58590-C155-4A40-80E3-08EB0A259D26}">
      <dgm:prSet/>
      <dgm:spPr/>
      <dgm:t>
        <a:bodyPr/>
        <a:lstStyle/>
        <a:p>
          <a:endParaRPr lang="en-US"/>
        </a:p>
      </dgm:t>
    </dgm:pt>
    <dgm:pt modelId="{C0227BB3-8BD2-4311-8A62-B87B59A68EF9}" type="sibTrans" cxnId="{CFC58590-C155-4A40-80E3-08EB0A259D26}">
      <dgm:prSet/>
      <dgm:spPr/>
      <dgm:t>
        <a:bodyPr/>
        <a:lstStyle/>
        <a:p>
          <a:endParaRPr lang="en-US"/>
        </a:p>
      </dgm:t>
    </dgm:pt>
    <dgm:pt modelId="{ED0F3EAB-11C7-4E48-A917-8CDFF7DC0E93}">
      <dgm:prSet/>
      <dgm:spPr/>
      <dgm:t>
        <a:bodyPr/>
        <a:lstStyle/>
        <a:p>
          <a:r>
            <a:rPr lang="en-US" b="1">
              <a:latin typeface="Arial" pitchFamily="34" charset="0"/>
              <a:cs typeface="Arial" pitchFamily="34" charset="0"/>
            </a:rPr>
            <a:t>Extensive Documentation and Support to Build Test Plans</a:t>
          </a:r>
          <a:endParaRPr lang="en-US">
            <a:latin typeface="Arial" pitchFamily="34" charset="0"/>
            <a:cs typeface="Arial" pitchFamily="34" charset="0"/>
          </a:endParaRPr>
        </a:p>
      </dgm:t>
    </dgm:pt>
    <dgm:pt modelId="{D95FD3DE-6F9F-4A33-99E7-BB39C8994964}" type="parTrans" cxnId="{7F12A779-DC29-47E9-8B43-B9F17B07C924}">
      <dgm:prSet/>
      <dgm:spPr/>
      <dgm:t>
        <a:bodyPr/>
        <a:lstStyle/>
        <a:p>
          <a:endParaRPr lang="en-US"/>
        </a:p>
      </dgm:t>
    </dgm:pt>
    <dgm:pt modelId="{DA1D4686-FCF5-4DE8-B3CE-B41B8A102B9C}" type="sibTrans" cxnId="{7F12A779-DC29-47E9-8B43-B9F17B07C924}">
      <dgm:prSet/>
      <dgm:spPr/>
      <dgm:t>
        <a:bodyPr/>
        <a:lstStyle/>
        <a:p>
          <a:endParaRPr lang="en-US"/>
        </a:p>
      </dgm:t>
    </dgm:pt>
    <dgm:pt modelId="{D3C4808D-54EA-4164-AA66-7E46986EA730}">
      <dgm:prSet/>
      <dgm:spPr/>
      <dgm:t>
        <a:bodyPr/>
        <a:lstStyle/>
        <a:p>
          <a:r>
            <a:rPr lang="en-US" b="1">
              <a:latin typeface="Arial" pitchFamily="34" charset="0"/>
              <a:cs typeface="Arial" pitchFamily="34" charset="0"/>
            </a:rPr>
            <a:t>In-Depth and Robust Reporting</a:t>
          </a:r>
          <a:endParaRPr lang="en-US">
            <a:latin typeface="Arial" pitchFamily="34" charset="0"/>
            <a:cs typeface="Arial" pitchFamily="34" charset="0"/>
          </a:endParaRPr>
        </a:p>
      </dgm:t>
    </dgm:pt>
    <dgm:pt modelId="{11EFBFAF-0D98-4177-952B-86AD66F2752A}" type="parTrans" cxnId="{CFDBA408-9F15-4C44-89F7-5AD46B20D7C1}">
      <dgm:prSet/>
      <dgm:spPr/>
      <dgm:t>
        <a:bodyPr/>
        <a:lstStyle/>
        <a:p>
          <a:endParaRPr lang="en-US"/>
        </a:p>
      </dgm:t>
    </dgm:pt>
    <dgm:pt modelId="{68F07E23-BE1C-45CF-9A11-85AE0CC86367}" type="sibTrans" cxnId="{CFDBA408-9F15-4C44-89F7-5AD46B20D7C1}">
      <dgm:prSet/>
      <dgm:spPr/>
      <dgm:t>
        <a:bodyPr/>
        <a:lstStyle/>
        <a:p>
          <a:endParaRPr lang="en-US"/>
        </a:p>
      </dgm:t>
    </dgm:pt>
    <dgm:pt modelId="{10772DE9-0558-4C81-8ABA-19B8AB0E18CB}">
      <dgm:prSet/>
      <dgm:spPr/>
      <dgm:t>
        <a:bodyPr/>
        <a:lstStyle/>
        <a:p>
          <a:r>
            <a:rPr lang="en-US" b="1">
              <a:latin typeface="Arial" pitchFamily="34" charset="0"/>
              <a:cs typeface="Arial" pitchFamily="34" charset="0"/>
            </a:rPr>
            <a:t>Free and Flexible</a:t>
          </a:r>
          <a:endParaRPr lang="en-US">
            <a:latin typeface="Arial" pitchFamily="34" charset="0"/>
            <a:cs typeface="Arial" pitchFamily="34" charset="0"/>
          </a:endParaRPr>
        </a:p>
      </dgm:t>
    </dgm:pt>
    <dgm:pt modelId="{5735796D-8694-4830-A4F3-1F28EE483127}" type="parTrans" cxnId="{7A4D4863-1E8A-4606-A96F-01529EFFD3EA}">
      <dgm:prSet/>
      <dgm:spPr/>
      <dgm:t>
        <a:bodyPr/>
        <a:lstStyle/>
        <a:p>
          <a:endParaRPr lang="en-US"/>
        </a:p>
      </dgm:t>
    </dgm:pt>
    <dgm:pt modelId="{C7F7CB0B-539F-46CF-B301-F410DDC94335}" type="sibTrans" cxnId="{7A4D4863-1E8A-4606-A96F-01529EFFD3EA}">
      <dgm:prSet/>
      <dgm:spPr/>
      <dgm:t>
        <a:bodyPr/>
        <a:lstStyle/>
        <a:p>
          <a:endParaRPr lang="en-US"/>
        </a:p>
      </dgm:t>
    </dgm:pt>
    <dgm:pt modelId="{2558E6E5-9430-43C7-BEE7-0189168A9532}" type="pres">
      <dgm:prSet presAssocID="{8789D419-D0AD-4B1E-9CC5-E7004E975B32}" presName="linearFlow" presStyleCnt="0">
        <dgm:presLayoutVars>
          <dgm:dir/>
          <dgm:resizeHandles val="exact"/>
        </dgm:presLayoutVars>
      </dgm:prSet>
      <dgm:spPr/>
    </dgm:pt>
    <dgm:pt modelId="{5E3127A7-98B6-400B-8D43-0DFAADE615CF}" type="pres">
      <dgm:prSet presAssocID="{4125183F-D590-4147-B44D-9439EE0CF4F7}" presName="composite" presStyleCnt="0"/>
      <dgm:spPr/>
    </dgm:pt>
    <dgm:pt modelId="{F9607AA4-083A-49C1-A021-79E281844F3B}" type="pres">
      <dgm:prSet presAssocID="{4125183F-D590-4147-B44D-9439EE0CF4F7}" presName="imgShp" presStyleLbl="fgImgPlace1" presStyleIdx="0" presStyleCnt="5"/>
      <dgm:spPr/>
    </dgm:pt>
    <dgm:pt modelId="{3999EF96-BF3B-4E6E-A060-68FBE04B20D9}" type="pres">
      <dgm:prSet presAssocID="{4125183F-D590-4147-B44D-9439EE0CF4F7}" presName="txShp" presStyleLbl="node1" presStyleIdx="0" presStyleCnt="5">
        <dgm:presLayoutVars>
          <dgm:bulletEnabled val="1"/>
        </dgm:presLayoutVars>
      </dgm:prSet>
      <dgm:spPr/>
      <dgm:t>
        <a:bodyPr/>
        <a:lstStyle/>
        <a:p>
          <a:endParaRPr lang="en-US"/>
        </a:p>
      </dgm:t>
    </dgm:pt>
    <dgm:pt modelId="{E47B4133-03EB-48CE-BC34-945CDBF9329D}" type="pres">
      <dgm:prSet presAssocID="{01628B6D-1006-4DF4-9D3B-4D21FBEFA40F}" presName="spacing" presStyleCnt="0"/>
      <dgm:spPr/>
    </dgm:pt>
    <dgm:pt modelId="{1E50DD00-60AA-4C7D-97F5-E05DE2F578FD}" type="pres">
      <dgm:prSet presAssocID="{60D7B563-F2F7-4682-9705-AA70A13FB717}" presName="composite" presStyleCnt="0"/>
      <dgm:spPr/>
    </dgm:pt>
    <dgm:pt modelId="{C1BE6864-AAAF-4B09-8DBD-1F6368CB7551}" type="pres">
      <dgm:prSet presAssocID="{60D7B563-F2F7-4682-9705-AA70A13FB717}" presName="imgShp" presStyleLbl="fgImgPlace1" presStyleIdx="1" presStyleCnt="5"/>
      <dgm:spPr/>
    </dgm:pt>
    <dgm:pt modelId="{E2F93EAB-2F78-40EA-9F6A-1DD786748D94}" type="pres">
      <dgm:prSet presAssocID="{60D7B563-F2F7-4682-9705-AA70A13FB717}" presName="txShp" presStyleLbl="node1" presStyleIdx="1" presStyleCnt="5">
        <dgm:presLayoutVars>
          <dgm:bulletEnabled val="1"/>
        </dgm:presLayoutVars>
      </dgm:prSet>
      <dgm:spPr/>
      <dgm:t>
        <a:bodyPr/>
        <a:lstStyle/>
        <a:p>
          <a:endParaRPr lang="en-US"/>
        </a:p>
      </dgm:t>
    </dgm:pt>
    <dgm:pt modelId="{8978618A-D62C-4114-9E2B-EDF201D02501}" type="pres">
      <dgm:prSet presAssocID="{C0227BB3-8BD2-4311-8A62-B87B59A68EF9}" presName="spacing" presStyleCnt="0"/>
      <dgm:spPr/>
    </dgm:pt>
    <dgm:pt modelId="{E9B76F32-868F-42C6-A8FA-4D82F4B4012F}" type="pres">
      <dgm:prSet presAssocID="{ED0F3EAB-11C7-4E48-A917-8CDFF7DC0E93}" presName="composite" presStyleCnt="0"/>
      <dgm:spPr/>
    </dgm:pt>
    <dgm:pt modelId="{A45C3036-F5D9-47F5-A672-EC1ECD81B839}" type="pres">
      <dgm:prSet presAssocID="{ED0F3EAB-11C7-4E48-A917-8CDFF7DC0E93}" presName="imgShp" presStyleLbl="fgImgPlace1" presStyleIdx="2" presStyleCnt="5"/>
      <dgm:spPr/>
    </dgm:pt>
    <dgm:pt modelId="{52C343E0-FED7-446F-B9D3-97EA91FE87E5}" type="pres">
      <dgm:prSet presAssocID="{ED0F3EAB-11C7-4E48-A917-8CDFF7DC0E93}" presName="txShp" presStyleLbl="node1" presStyleIdx="2" presStyleCnt="5">
        <dgm:presLayoutVars>
          <dgm:bulletEnabled val="1"/>
        </dgm:presLayoutVars>
      </dgm:prSet>
      <dgm:spPr/>
      <dgm:t>
        <a:bodyPr/>
        <a:lstStyle/>
        <a:p>
          <a:endParaRPr lang="en-US"/>
        </a:p>
      </dgm:t>
    </dgm:pt>
    <dgm:pt modelId="{A4816032-B6BB-440D-B34D-71AB27139196}" type="pres">
      <dgm:prSet presAssocID="{DA1D4686-FCF5-4DE8-B3CE-B41B8A102B9C}" presName="spacing" presStyleCnt="0"/>
      <dgm:spPr/>
    </dgm:pt>
    <dgm:pt modelId="{224D49B4-6C5D-4F59-A7A2-89EB81881220}" type="pres">
      <dgm:prSet presAssocID="{D3C4808D-54EA-4164-AA66-7E46986EA730}" presName="composite" presStyleCnt="0"/>
      <dgm:spPr/>
    </dgm:pt>
    <dgm:pt modelId="{2818687C-57D3-4DCA-894C-C9056FDF1AE5}" type="pres">
      <dgm:prSet presAssocID="{D3C4808D-54EA-4164-AA66-7E46986EA730}" presName="imgShp" presStyleLbl="fgImgPlace1" presStyleIdx="3" presStyleCnt="5"/>
      <dgm:spPr/>
    </dgm:pt>
    <dgm:pt modelId="{277E6B60-5787-4015-8669-D1F87BD1FF3C}" type="pres">
      <dgm:prSet presAssocID="{D3C4808D-54EA-4164-AA66-7E46986EA730}" presName="txShp" presStyleLbl="node1" presStyleIdx="3" presStyleCnt="5">
        <dgm:presLayoutVars>
          <dgm:bulletEnabled val="1"/>
        </dgm:presLayoutVars>
      </dgm:prSet>
      <dgm:spPr/>
      <dgm:t>
        <a:bodyPr/>
        <a:lstStyle/>
        <a:p>
          <a:endParaRPr lang="en-US"/>
        </a:p>
      </dgm:t>
    </dgm:pt>
    <dgm:pt modelId="{AB11A534-5238-4E05-8984-35A5ECB1A68D}" type="pres">
      <dgm:prSet presAssocID="{68F07E23-BE1C-45CF-9A11-85AE0CC86367}" presName="spacing" presStyleCnt="0"/>
      <dgm:spPr/>
    </dgm:pt>
    <dgm:pt modelId="{010E6A83-E41B-49C7-B4DF-3B735D16FEF9}" type="pres">
      <dgm:prSet presAssocID="{10772DE9-0558-4C81-8ABA-19B8AB0E18CB}" presName="composite" presStyleCnt="0"/>
      <dgm:spPr/>
    </dgm:pt>
    <dgm:pt modelId="{037D9883-CDC6-4662-B8C9-7D75273F8FFF}" type="pres">
      <dgm:prSet presAssocID="{10772DE9-0558-4C81-8ABA-19B8AB0E18CB}" presName="imgShp" presStyleLbl="fgImgPlace1" presStyleIdx="4" presStyleCnt="5"/>
      <dgm:spPr/>
    </dgm:pt>
    <dgm:pt modelId="{4A2834D5-A35E-42B6-97A2-F89A23885646}" type="pres">
      <dgm:prSet presAssocID="{10772DE9-0558-4C81-8ABA-19B8AB0E18CB}" presName="txShp" presStyleLbl="node1" presStyleIdx="4" presStyleCnt="5">
        <dgm:presLayoutVars>
          <dgm:bulletEnabled val="1"/>
        </dgm:presLayoutVars>
      </dgm:prSet>
      <dgm:spPr/>
      <dgm:t>
        <a:bodyPr/>
        <a:lstStyle/>
        <a:p>
          <a:endParaRPr lang="en-US"/>
        </a:p>
      </dgm:t>
    </dgm:pt>
  </dgm:ptLst>
  <dgm:cxnLst>
    <dgm:cxn modelId="{7F12A779-DC29-47E9-8B43-B9F17B07C924}" srcId="{8789D419-D0AD-4B1E-9CC5-E7004E975B32}" destId="{ED0F3EAB-11C7-4E48-A917-8CDFF7DC0E93}" srcOrd="2" destOrd="0" parTransId="{D95FD3DE-6F9F-4A33-99E7-BB39C8994964}" sibTransId="{DA1D4686-FCF5-4DE8-B3CE-B41B8A102B9C}"/>
    <dgm:cxn modelId="{6C7E1C50-C3FA-438E-9FA4-C0253B02A130}" type="presOf" srcId="{4125183F-D590-4147-B44D-9439EE0CF4F7}" destId="{3999EF96-BF3B-4E6E-A060-68FBE04B20D9}" srcOrd="0" destOrd="0" presId="urn:microsoft.com/office/officeart/2005/8/layout/vList3#6"/>
    <dgm:cxn modelId="{AD6885B0-9462-49AC-B312-032BD4744614}" type="presOf" srcId="{ED0F3EAB-11C7-4E48-A917-8CDFF7DC0E93}" destId="{52C343E0-FED7-446F-B9D3-97EA91FE87E5}" srcOrd="0" destOrd="0" presId="urn:microsoft.com/office/officeart/2005/8/layout/vList3#6"/>
    <dgm:cxn modelId="{7A4D4863-1E8A-4606-A96F-01529EFFD3EA}" srcId="{8789D419-D0AD-4B1E-9CC5-E7004E975B32}" destId="{10772DE9-0558-4C81-8ABA-19B8AB0E18CB}" srcOrd="4" destOrd="0" parTransId="{5735796D-8694-4830-A4F3-1F28EE483127}" sibTransId="{C7F7CB0B-539F-46CF-B301-F410DDC94335}"/>
    <dgm:cxn modelId="{CFDBA408-9F15-4C44-89F7-5AD46B20D7C1}" srcId="{8789D419-D0AD-4B1E-9CC5-E7004E975B32}" destId="{D3C4808D-54EA-4164-AA66-7E46986EA730}" srcOrd="3" destOrd="0" parTransId="{11EFBFAF-0D98-4177-952B-86AD66F2752A}" sibTransId="{68F07E23-BE1C-45CF-9A11-85AE0CC86367}"/>
    <dgm:cxn modelId="{976463A6-93C9-4346-888B-946AA49B7234}" type="presOf" srcId="{D3C4808D-54EA-4164-AA66-7E46986EA730}" destId="{277E6B60-5787-4015-8669-D1F87BD1FF3C}" srcOrd="0" destOrd="0" presId="urn:microsoft.com/office/officeart/2005/8/layout/vList3#6"/>
    <dgm:cxn modelId="{899F6120-9E93-4A86-8D86-E33A80A0D73B}" srcId="{8789D419-D0AD-4B1E-9CC5-E7004E975B32}" destId="{4125183F-D590-4147-B44D-9439EE0CF4F7}" srcOrd="0" destOrd="0" parTransId="{9D4E4287-B994-47CA-B447-A54010CBCFBA}" sibTransId="{01628B6D-1006-4DF4-9D3B-4D21FBEFA40F}"/>
    <dgm:cxn modelId="{365CEF62-37FC-409F-95B6-7C4F3F9F0309}" type="presOf" srcId="{60D7B563-F2F7-4682-9705-AA70A13FB717}" destId="{E2F93EAB-2F78-40EA-9F6A-1DD786748D94}" srcOrd="0" destOrd="0" presId="urn:microsoft.com/office/officeart/2005/8/layout/vList3#6"/>
    <dgm:cxn modelId="{46E31C88-496D-4A8F-8B83-C44B18D78F01}" type="presOf" srcId="{8789D419-D0AD-4B1E-9CC5-E7004E975B32}" destId="{2558E6E5-9430-43C7-BEE7-0189168A9532}" srcOrd="0" destOrd="0" presId="urn:microsoft.com/office/officeart/2005/8/layout/vList3#6"/>
    <dgm:cxn modelId="{CFC58590-C155-4A40-80E3-08EB0A259D26}" srcId="{8789D419-D0AD-4B1E-9CC5-E7004E975B32}" destId="{60D7B563-F2F7-4682-9705-AA70A13FB717}" srcOrd="1" destOrd="0" parTransId="{D15729A4-A21D-4944-8AC7-874FB8D2D7D2}" sibTransId="{C0227BB3-8BD2-4311-8A62-B87B59A68EF9}"/>
    <dgm:cxn modelId="{CC55ECD7-4F4C-4BA7-ACF2-5EDD06881A11}" type="presOf" srcId="{10772DE9-0558-4C81-8ABA-19B8AB0E18CB}" destId="{4A2834D5-A35E-42B6-97A2-F89A23885646}" srcOrd="0" destOrd="0" presId="urn:microsoft.com/office/officeart/2005/8/layout/vList3#6"/>
    <dgm:cxn modelId="{C1FE75CC-D9B8-492D-8DE2-7AC0E11AD702}" type="presParOf" srcId="{2558E6E5-9430-43C7-BEE7-0189168A9532}" destId="{5E3127A7-98B6-400B-8D43-0DFAADE615CF}" srcOrd="0" destOrd="0" presId="urn:microsoft.com/office/officeart/2005/8/layout/vList3#6"/>
    <dgm:cxn modelId="{AC89CE66-3AD5-4A3B-8645-8587C3A326BA}" type="presParOf" srcId="{5E3127A7-98B6-400B-8D43-0DFAADE615CF}" destId="{F9607AA4-083A-49C1-A021-79E281844F3B}" srcOrd="0" destOrd="0" presId="urn:microsoft.com/office/officeart/2005/8/layout/vList3#6"/>
    <dgm:cxn modelId="{A741D3C7-1F33-4EC3-BCAC-36837B5FF4A7}" type="presParOf" srcId="{5E3127A7-98B6-400B-8D43-0DFAADE615CF}" destId="{3999EF96-BF3B-4E6E-A060-68FBE04B20D9}" srcOrd="1" destOrd="0" presId="urn:microsoft.com/office/officeart/2005/8/layout/vList3#6"/>
    <dgm:cxn modelId="{A6DA2792-D968-4056-8B79-E8A52ACEF31D}" type="presParOf" srcId="{2558E6E5-9430-43C7-BEE7-0189168A9532}" destId="{E47B4133-03EB-48CE-BC34-945CDBF9329D}" srcOrd="1" destOrd="0" presId="urn:microsoft.com/office/officeart/2005/8/layout/vList3#6"/>
    <dgm:cxn modelId="{4DDB340B-787E-443A-AEE5-BBEB1BC58367}" type="presParOf" srcId="{2558E6E5-9430-43C7-BEE7-0189168A9532}" destId="{1E50DD00-60AA-4C7D-97F5-E05DE2F578FD}" srcOrd="2" destOrd="0" presId="urn:microsoft.com/office/officeart/2005/8/layout/vList3#6"/>
    <dgm:cxn modelId="{ED0E85FE-E4B8-4BBD-A161-56890B0F3854}" type="presParOf" srcId="{1E50DD00-60AA-4C7D-97F5-E05DE2F578FD}" destId="{C1BE6864-AAAF-4B09-8DBD-1F6368CB7551}" srcOrd="0" destOrd="0" presId="urn:microsoft.com/office/officeart/2005/8/layout/vList3#6"/>
    <dgm:cxn modelId="{EB7AEE02-5856-468A-A1D1-4D99847D9596}" type="presParOf" srcId="{1E50DD00-60AA-4C7D-97F5-E05DE2F578FD}" destId="{E2F93EAB-2F78-40EA-9F6A-1DD786748D94}" srcOrd="1" destOrd="0" presId="urn:microsoft.com/office/officeart/2005/8/layout/vList3#6"/>
    <dgm:cxn modelId="{802C2217-05F5-4C26-849D-6A4B946B2B0E}" type="presParOf" srcId="{2558E6E5-9430-43C7-BEE7-0189168A9532}" destId="{8978618A-D62C-4114-9E2B-EDF201D02501}" srcOrd="3" destOrd="0" presId="urn:microsoft.com/office/officeart/2005/8/layout/vList3#6"/>
    <dgm:cxn modelId="{5CCD3411-8A01-48B6-A3AD-9AEE7F8D1FF6}" type="presParOf" srcId="{2558E6E5-9430-43C7-BEE7-0189168A9532}" destId="{E9B76F32-868F-42C6-A8FA-4D82F4B4012F}" srcOrd="4" destOrd="0" presId="urn:microsoft.com/office/officeart/2005/8/layout/vList3#6"/>
    <dgm:cxn modelId="{C0B66632-9F9A-4290-A854-7B3C536D1A4A}" type="presParOf" srcId="{E9B76F32-868F-42C6-A8FA-4D82F4B4012F}" destId="{A45C3036-F5D9-47F5-A672-EC1ECD81B839}" srcOrd="0" destOrd="0" presId="urn:microsoft.com/office/officeart/2005/8/layout/vList3#6"/>
    <dgm:cxn modelId="{031C99C4-C10F-4DA7-9381-7D9A81A93D65}" type="presParOf" srcId="{E9B76F32-868F-42C6-A8FA-4D82F4B4012F}" destId="{52C343E0-FED7-446F-B9D3-97EA91FE87E5}" srcOrd="1" destOrd="0" presId="urn:microsoft.com/office/officeart/2005/8/layout/vList3#6"/>
    <dgm:cxn modelId="{324974DC-F7D0-4008-8C14-BBD895218F3A}" type="presParOf" srcId="{2558E6E5-9430-43C7-BEE7-0189168A9532}" destId="{A4816032-B6BB-440D-B34D-71AB27139196}" srcOrd="5" destOrd="0" presId="urn:microsoft.com/office/officeart/2005/8/layout/vList3#6"/>
    <dgm:cxn modelId="{1E7286D6-7C5E-4884-BCA1-A602866E4AF3}" type="presParOf" srcId="{2558E6E5-9430-43C7-BEE7-0189168A9532}" destId="{224D49B4-6C5D-4F59-A7A2-89EB81881220}" srcOrd="6" destOrd="0" presId="urn:microsoft.com/office/officeart/2005/8/layout/vList3#6"/>
    <dgm:cxn modelId="{8AAB2769-6C6A-4439-AA2E-4E6D7B7F4C5A}" type="presParOf" srcId="{224D49B4-6C5D-4F59-A7A2-89EB81881220}" destId="{2818687C-57D3-4DCA-894C-C9056FDF1AE5}" srcOrd="0" destOrd="0" presId="urn:microsoft.com/office/officeart/2005/8/layout/vList3#6"/>
    <dgm:cxn modelId="{5B010BDB-8A71-4665-B1AB-EA046E75A0E1}" type="presParOf" srcId="{224D49B4-6C5D-4F59-A7A2-89EB81881220}" destId="{277E6B60-5787-4015-8669-D1F87BD1FF3C}" srcOrd="1" destOrd="0" presId="urn:microsoft.com/office/officeart/2005/8/layout/vList3#6"/>
    <dgm:cxn modelId="{73111BA2-3A4D-4F76-B39A-AA262773E058}" type="presParOf" srcId="{2558E6E5-9430-43C7-BEE7-0189168A9532}" destId="{AB11A534-5238-4E05-8984-35A5ECB1A68D}" srcOrd="7" destOrd="0" presId="urn:microsoft.com/office/officeart/2005/8/layout/vList3#6"/>
    <dgm:cxn modelId="{9C5D6E4B-39EB-417D-9996-8F0698F69138}" type="presParOf" srcId="{2558E6E5-9430-43C7-BEE7-0189168A9532}" destId="{010E6A83-E41B-49C7-B4DF-3B735D16FEF9}" srcOrd="8" destOrd="0" presId="urn:microsoft.com/office/officeart/2005/8/layout/vList3#6"/>
    <dgm:cxn modelId="{7361838A-DD04-4253-BF75-F56F38EEC2AA}" type="presParOf" srcId="{010E6A83-E41B-49C7-B4DF-3B735D16FEF9}" destId="{037D9883-CDC6-4662-B8C9-7D75273F8FFF}" srcOrd="0" destOrd="0" presId="urn:microsoft.com/office/officeart/2005/8/layout/vList3#6"/>
    <dgm:cxn modelId="{7D121436-09A8-46BB-8924-B005B2A772AD}" type="presParOf" srcId="{010E6A83-E41B-49C7-B4DF-3B735D16FEF9}" destId="{4A2834D5-A35E-42B6-97A2-F89A23885646}" srcOrd="1" destOrd="0" presId="urn:microsoft.com/office/officeart/2005/8/layout/vList3#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55AA63F-A68A-4FB5-9162-297EC62A725C}" type="doc">
      <dgm:prSet loTypeId="urn:microsoft.com/office/officeart/2005/8/layout/target3" loCatId="list" qsTypeId="urn:microsoft.com/office/officeart/2005/8/quickstyle/simple1" qsCatId="simple" csTypeId="urn:microsoft.com/office/officeart/2005/8/colors/colorful5" csCatId="colorful" phldr="1"/>
      <dgm:spPr/>
      <dgm:t>
        <a:bodyPr/>
        <a:lstStyle/>
        <a:p>
          <a:endParaRPr lang="en-US"/>
        </a:p>
      </dgm:t>
    </dgm:pt>
    <dgm:pt modelId="{6C6D3D06-A937-4BC3-94AB-F36A7A704C09}">
      <dgm:prSet phldrT="[Text]"/>
      <dgm:spPr/>
      <dgm:t>
        <a:bodyPr/>
        <a:lstStyle/>
        <a:p>
          <a:r>
            <a:rPr lang="en-US" b="1" smtClean="0">
              <a:latin typeface="Arial" pitchFamily="34" charset="0"/>
              <a:cs typeface="Arial" pitchFamily="34" charset="0"/>
            </a:rPr>
            <a:t>Selecting Manual Functional Test Cases to be Automated</a:t>
          </a:r>
          <a:endParaRPr lang="en-US"/>
        </a:p>
      </dgm:t>
    </dgm:pt>
    <dgm:pt modelId="{13D1C008-8ECE-4487-99C5-1BC360AE805F}" type="parTrans" cxnId="{058AAFB9-73EB-439D-8ED4-B24E5483E1F0}">
      <dgm:prSet/>
      <dgm:spPr/>
      <dgm:t>
        <a:bodyPr/>
        <a:lstStyle/>
        <a:p>
          <a:endParaRPr lang="en-US"/>
        </a:p>
      </dgm:t>
    </dgm:pt>
    <dgm:pt modelId="{92662624-09B0-4B28-9B61-02312F7EFFD8}" type="sibTrans" cxnId="{058AAFB9-73EB-439D-8ED4-B24E5483E1F0}">
      <dgm:prSet/>
      <dgm:spPr/>
      <dgm:t>
        <a:bodyPr/>
        <a:lstStyle/>
        <a:p>
          <a:endParaRPr lang="en-US"/>
        </a:p>
      </dgm:t>
    </dgm:pt>
    <dgm:pt modelId="{969E4D89-9536-4D20-9191-2967058856E1}">
      <dgm:prSet/>
      <dgm:spPr/>
      <dgm:t>
        <a:bodyPr/>
        <a:lstStyle/>
        <a:p>
          <a:r>
            <a:rPr lang="en-US" b="1">
              <a:latin typeface="Arial" pitchFamily="34" charset="0"/>
              <a:cs typeface="Arial" pitchFamily="34" charset="0"/>
            </a:rPr>
            <a:t>Creating Automated Test Scripts in TSL</a:t>
          </a:r>
          <a:endParaRPr lang="en-US">
            <a:latin typeface="Arial" pitchFamily="34" charset="0"/>
            <a:cs typeface="Arial" pitchFamily="34" charset="0"/>
          </a:endParaRPr>
        </a:p>
      </dgm:t>
    </dgm:pt>
    <dgm:pt modelId="{E223DE24-AD23-46D1-8136-C281FBD7EE49}" type="parTrans" cxnId="{70FF79B0-4191-4AB1-A44E-1BD78F76CD7F}">
      <dgm:prSet/>
      <dgm:spPr/>
      <dgm:t>
        <a:bodyPr/>
        <a:lstStyle/>
        <a:p>
          <a:endParaRPr lang="en-US"/>
        </a:p>
      </dgm:t>
    </dgm:pt>
    <dgm:pt modelId="{697808A7-E797-4B3B-B74D-6A0E77644ED0}" type="sibTrans" cxnId="{70FF79B0-4191-4AB1-A44E-1BD78F76CD7F}">
      <dgm:prSet/>
      <dgm:spPr/>
      <dgm:t>
        <a:bodyPr/>
        <a:lstStyle/>
        <a:p>
          <a:endParaRPr lang="en-US"/>
        </a:p>
      </dgm:t>
    </dgm:pt>
    <dgm:pt modelId="{B3866A3B-73FC-40FA-BD7A-E3345BA67E41}">
      <dgm:prSet/>
      <dgm:spPr/>
      <dgm:t>
        <a:bodyPr/>
        <a:lstStyle/>
        <a:p>
          <a:r>
            <a:rPr lang="en-US" b="1">
              <a:latin typeface="Arial" pitchFamily="34" charset="0"/>
              <a:cs typeface="Arial" pitchFamily="34" charset="0"/>
            </a:rPr>
            <a:t>Running Automated Test Scripts on Build</a:t>
          </a:r>
          <a:endParaRPr lang="en-US">
            <a:latin typeface="Arial" pitchFamily="34" charset="0"/>
            <a:cs typeface="Arial" pitchFamily="34" charset="0"/>
          </a:endParaRPr>
        </a:p>
      </dgm:t>
    </dgm:pt>
    <dgm:pt modelId="{82FEE887-6D28-4600-A35B-C27EAD5E03B6}" type="parTrans" cxnId="{1C8755FA-E545-43E2-A0B5-87CD645DBDE9}">
      <dgm:prSet/>
      <dgm:spPr/>
      <dgm:t>
        <a:bodyPr/>
        <a:lstStyle/>
        <a:p>
          <a:endParaRPr lang="en-US"/>
        </a:p>
      </dgm:t>
    </dgm:pt>
    <dgm:pt modelId="{A4D1CC2F-24D8-47F3-8507-DD7D4DE4E4DC}" type="sibTrans" cxnId="{1C8755FA-E545-43E2-A0B5-87CD645DBDE9}">
      <dgm:prSet/>
      <dgm:spPr/>
      <dgm:t>
        <a:bodyPr/>
        <a:lstStyle/>
        <a:p>
          <a:endParaRPr lang="en-US"/>
        </a:p>
      </dgm:t>
    </dgm:pt>
    <dgm:pt modelId="{053B1BB9-E0B5-4F10-AD5F-A87809BB25DB}">
      <dgm:prSet/>
      <dgm:spPr/>
      <dgm:t>
        <a:bodyPr/>
        <a:lstStyle/>
        <a:p>
          <a:r>
            <a:rPr lang="en-US" b="1">
              <a:latin typeface="Arial" pitchFamily="34" charset="0"/>
              <a:cs typeface="Arial" pitchFamily="34" charset="0"/>
            </a:rPr>
            <a:t>Analyzing Automated Test Script Results</a:t>
          </a:r>
          <a:endParaRPr lang="en-US">
            <a:latin typeface="Arial" pitchFamily="34" charset="0"/>
            <a:cs typeface="Arial" pitchFamily="34" charset="0"/>
          </a:endParaRPr>
        </a:p>
      </dgm:t>
    </dgm:pt>
    <dgm:pt modelId="{C767188D-459B-4E64-A980-5CAE35056A5A}" type="parTrans" cxnId="{0E545331-8685-4850-A103-6F0BD3803562}">
      <dgm:prSet/>
      <dgm:spPr/>
      <dgm:t>
        <a:bodyPr/>
        <a:lstStyle/>
        <a:p>
          <a:endParaRPr lang="en-US"/>
        </a:p>
      </dgm:t>
    </dgm:pt>
    <dgm:pt modelId="{DDF278DF-62AA-4CD6-B14C-6D347FF2FD80}" type="sibTrans" cxnId="{0E545331-8685-4850-A103-6F0BD3803562}">
      <dgm:prSet/>
      <dgm:spPr/>
      <dgm:t>
        <a:bodyPr/>
        <a:lstStyle/>
        <a:p>
          <a:endParaRPr lang="en-US"/>
        </a:p>
      </dgm:t>
    </dgm:pt>
    <dgm:pt modelId="{CEA5A2C9-7521-4005-9421-A5DB18EE62E3}" type="pres">
      <dgm:prSet presAssocID="{C55AA63F-A68A-4FB5-9162-297EC62A725C}" presName="Name0" presStyleCnt="0">
        <dgm:presLayoutVars>
          <dgm:chMax val="7"/>
          <dgm:dir/>
          <dgm:animLvl val="lvl"/>
          <dgm:resizeHandles val="exact"/>
        </dgm:presLayoutVars>
      </dgm:prSet>
      <dgm:spPr/>
      <dgm:t>
        <a:bodyPr/>
        <a:lstStyle/>
        <a:p>
          <a:endParaRPr lang="en-US"/>
        </a:p>
      </dgm:t>
    </dgm:pt>
    <dgm:pt modelId="{95A4FBAF-2BFD-4963-A4EA-843B60EAE87F}" type="pres">
      <dgm:prSet presAssocID="{6C6D3D06-A937-4BC3-94AB-F36A7A704C09}" presName="circle1" presStyleLbl="node1" presStyleIdx="0" presStyleCnt="4"/>
      <dgm:spPr/>
    </dgm:pt>
    <dgm:pt modelId="{D2CC0F55-A787-423F-8026-F03CD5E8E6C2}" type="pres">
      <dgm:prSet presAssocID="{6C6D3D06-A937-4BC3-94AB-F36A7A704C09}" presName="space" presStyleCnt="0"/>
      <dgm:spPr/>
    </dgm:pt>
    <dgm:pt modelId="{6CA8C092-3B13-45A5-B61A-7A3214ED3508}" type="pres">
      <dgm:prSet presAssocID="{6C6D3D06-A937-4BC3-94AB-F36A7A704C09}" presName="rect1" presStyleLbl="alignAcc1" presStyleIdx="0" presStyleCnt="4"/>
      <dgm:spPr/>
      <dgm:t>
        <a:bodyPr/>
        <a:lstStyle/>
        <a:p>
          <a:endParaRPr lang="en-US"/>
        </a:p>
      </dgm:t>
    </dgm:pt>
    <dgm:pt modelId="{C05EB0DC-3801-431D-BB19-A92E128E74D8}" type="pres">
      <dgm:prSet presAssocID="{969E4D89-9536-4D20-9191-2967058856E1}" presName="vertSpace2" presStyleLbl="node1" presStyleIdx="0" presStyleCnt="4"/>
      <dgm:spPr/>
    </dgm:pt>
    <dgm:pt modelId="{B269CBCD-C5C6-4373-BF72-812A812648F7}" type="pres">
      <dgm:prSet presAssocID="{969E4D89-9536-4D20-9191-2967058856E1}" presName="circle2" presStyleLbl="node1" presStyleIdx="1" presStyleCnt="4"/>
      <dgm:spPr/>
    </dgm:pt>
    <dgm:pt modelId="{BFA050FB-4CE2-48A8-825C-4E016642E48C}" type="pres">
      <dgm:prSet presAssocID="{969E4D89-9536-4D20-9191-2967058856E1}" presName="rect2" presStyleLbl="alignAcc1" presStyleIdx="1" presStyleCnt="4"/>
      <dgm:spPr/>
      <dgm:t>
        <a:bodyPr/>
        <a:lstStyle/>
        <a:p>
          <a:endParaRPr lang="en-US"/>
        </a:p>
      </dgm:t>
    </dgm:pt>
    <dgm:pt modelId="{0AEDDA97-8032-4CB7-8937-78E6ADAE542F}" type="pres">
      <dgm:prSet presAssocID="{B3866A3B-73FC-40FA-BD7A-E3345BA67E41}" presName="vertSpace3" presStyleLbl="node1" presStyleIdx="1" presStyleCnt="4"/>
      <dgm:spPr/>
    </dgm:pt>
    <dgm:pt modelId="{77904FE9-9016-4D31-9024-1C871B1D10EC}" type="pres">
      <dgm:prSet presAssocID="{B3866A3B-73FC-40FA-BD7A-E3345BA67E41}" presName="circle3" presStyleLbl="node1" presStyleIdx="2" presStyleCnt="4"/>
      <dgm:spPr/>
    </dgm:pt>
    <dgm:pt modelId="{F418BD5B-8731-424B-87AD-B588F3EA5ACE}" type="pres">
      <dgm:prSet presAssocID="{B3866A3B-73FC-40FA-BD7A-E3345BA67E41}" presName="rect3" presStyleLbl="alignAcc1" presStyleIdx="2" presStyleCnt="4"/>
      <dgm:spPr/>
      <dgm:t>
        <a:bodyPr/>
        <a:lstStyle/>
        <a:p>
          <a:endParaRPr lang="en-US"/>
        </a:p>
      </dgm:t>
    </dgm:pt>
    <dgm:pt modelId="{95332C23-EEE5-4F8F-A5C6-A2DAA43497DB}" type="pres">
      <dgm:prSet presAssocID="{053B1BB9-E0B5-4F10-AD5F-A87809BB25DB}" presName="vertSpace4" presStyleLbl="node1" presStyleIdx="2" presStyleCnt="4"/>
      <dgm:spPr/>
    </dgm:pt>
    <dgm:pt modelId="{C414A0DE-33D2-41DC-8294-A6E94D35CD46}" type="pres">
      <dgm:prSet presAssocID="{053B1BB9-E0B5-4F10-AD5F-A87809BB25DB}" presName="circle4" presStyleLbl="node1" presStyleIdx="3" presStyleCnt="4"/>
      <dgm:spPr/>
    </dgm:pt>
    <dgm:pt modelId="{FD282752-CB81-4DFB-92A0-7278385AA1D1}" type="pres">
      <dgm:prSet presAssocID="{053B1BB9-E0B5-4F10-AD5F-A87809BB25DB}" presName="rect4" presStyleLbl="alignAcc1" presStyleIdx="3" presStyleCnt="4"/>
      <dgm:spPr/>
      <dgm:t>
        <a:bodyPr/>
        <a:lstStyle/>
        <a:p>
          <a:endParaRPr lang="en-US"/>
        </a:p>
      </dgm:t>
    </dgm:pt>
    <dgm:pt modelId="{8C6C8DFC-4549-44A2-9C93-2D0E367FB281}" type="pres">
      <dgm:prSet presAssocID="{6C6D3D06-A937-4BC3-94AB-F36A7A704C09}" presName="rect1ParTxNoCh" presStyleLbl="alignAcc1" presStyleIdx="3" presStyleCnt="4">
        <dgm:presLayoutVars>
          <dgm:chMax val="1"/>
          <dgm:bulletEnabled val="1"/>
        </dgm:presLayoutVars>
      </dgm:prSet>
      <dgm:spPr/>
      <dgm:t>
        <a:bodyPr/>
        <a:lstStyle/>
        <a:p>
          <a:endParaRPr lang="en-US"/>
        </a:p>
      </dgm:t>
    </dgm:pt>
    <dgm:pt modelId="{AE590328-46C5-4372-9EE8-A84BE7DFE587}" type="pres">
      <dgm:prSet presAssocID="{969E4D89-9536-4D20-9191-2967058856E1}" presName="rect2ParTxNoCh" presStyleLbl="alignAcc1" presStyleIdx="3" presStyleCnt="4">
        <dgm:presLayoutVars>
          <dgm:chMax val="1"/>
          <dgm:bulletEnabled val="1"/>
        </dgm:presLayoutVars>
      </dgm:prSet>
      <dgm:spPr/>
      <dgm:t>
        <a:bodyPr/>
        <a:lstStyle/>
        <a:p>
          <a:endParaRPr lang="en-US"/>
        </a:p>
      </dgm:t>
    </dgm:pt>
    <dgm:pt modelId="{7D1AEC23-5D6A-4E18-A0FD-5E69C480570A}" type="pres">
      <dgm:prSet presAssocID="{B3866A3B-73FC-40FA-BD7A-E3345BA67E41}" presName="rect3ParTxNoCh" presStyleLbl="alignAcc1" presStyleIdx="3" presStyleCnt="4">
        <dgm:presLayoutVars>
          <dgm:chMax val="1"/>
          <dgm:bulletEnabled val="1"/>
        </dgm:presLayoutVars>
      </dgm:prSet>
      <dgm:spPr/>
      <dgm:t>
        <a:bodyPr/>
        <a:lstStyle/>
        <a:p>
          <a:endParaRPr lang="en-US"/>
        </a:p>
      </dgm:t>
    </dgm:pt>
    <dgm:pt modelId="{0592302D-E9DB-41AB-B183-091B2D77940A}" type="pres">
      <dgm:prSet presAssocID="{053B1BB9-E0B5-4F10-AD5F-A87809BB25DB}" presName="rect4ParTxNoCh" presStyleLbl="alignAcc1" presStyleIdx="3" presStyleCnt="4">
        <dgm:presLayoutVars>
          <dgm:chMax val="1"/>
          <dgm:bulletEnabled val="1"/>
        </dgm:presLayoutVars>
      </dgm:prSet>
      <dgm:spPr/>
      <dgm:t>
        <a:bodyPr/>
        <a:lstStyle/>
        <a:p>
          <a:endParaRPr lang="en-US"/>
        </a:p>
      </dgm:t>
    </dgm:pt>
  </dgm:ptLst>
  <dgm:cxnLst>
    <dgm:cxn modelId="{058AAFB9-73EB-439D-8ED4-B24E5483E1F0}" srcId="{C55AA63F-A68A-4FB5-9162-297EC62A725C}" destId="{6C6D3D06-A937-4BC3-94AB-F36A7A704C09}" srcOrd="0" destOrd="0" parTransId="{13D1C008-8ECE-4487-99C5-1BC360AE805F}" sibTransId="{92662624-09B0-4B28-9B61-02312F7EFFD8}"/>
    <dgm:cxn modelId="{1C8755FA-E545-43E2-A0B5-87CD645DBDE9}" srcId="{C55AA63F-A68A-4FB5-9162-297EC62A725C}" destId="{B3866A3B-73FC-40FA-BD7A-E3345BA67E41}" srcOrd="2" destOrd="0" parTransId="{82FEE887-6D28-4600-A35B-C27EAD5E03B6}" sibTransId="{A4D1CC2F-24D8-47F3-8507-DD7D4DE4E4DC}"/>
    <dgm:cxn modelId="{E60B55AB-EF99-4AC0-A15E-FB68245D5831}" type="presOf" srcId="{B3866A3B-73FC-40FA-BD7A-E3345BA67E41}" destId="{F418BD5B-8731-424B-87AD-B588F3EA5ACE}" srcOrd="0" destOrd="0" presId="urn:microsoft.com/office/officeart/2005/8/layout/target3"/>
    <dgm:cxn modelId="{94409626-24DC-4028-BC01-A7192DE05D5F}" type="presOf" srcId="{B3866A3B-73FC-40FA-BD7A-E3345BA67E41}" destId="{7D1AEC23-5D6A-4E18-A0FD-5E69C480570A}" srcOrd="1" destOrd="0" presId="urn:microsoft.com/office/officeart/2005/8/layout/target3"/>
    <dgm:cxn modelId="{70FF79B0-4191-4AB1-A44E-1BD78F76CD7F}" srcId="{C55AA63F-A68A-4FB5-9162-297EC62A725C}" destId="{969E4D89-9536-4D20-9191-2967058856E1}" srcOrd="1" destOrd="0" parTransId="{E223DE24-AD23-46D1-8136-C281FBD7EE49}" sibTransId="{697808A7-E797-4B3B-B74D-6A0E77644ED0}"/>
    <dgm:cxn modelId="{A4181C55-2AC6-4115-9014-50AC01572AB4}" type="presOf" srcId="{C55AA63F-A68A-4FB5-9162-297EC62A725C}" destId="{CEA5A2C9-7521-4005-9421-A5DB18EE62E3}" srcOrd="0" destOrd="0" presId="urn:microsoft.com/office/officeart/2005/8/layout/target3"/>
    <dgm:cxn modelId="{369F59A5-E4C7-435D-A4FB-7B1106040454}" type="presOf" srcId="{6C6D3D06-A937-4BC3-94AB-F36A7A704C09}" destId="{8C6C8DFC-4549-44A2-9C93-2D0E367FB281}" srcOrd="1" destOrd="0" presId="urn:microsoft.com/office/officeart/2005/8/layout/target3"/>
    <dgm:cxn modelId="{569D4EED-C17C-4F6A-94D8-799112376C70}" type="presOf" srcId="{969E4D89-9536-4D20-9191-2967058856E1}" destId="{BFA050FB-4CE2-48A8-825C-4E016642E48C}" srcOrd="0" destOrd="0" presId="urn:microsoft.com/office/officeart/2005/8/layout/target3"/>
    <dgm:cxn modelId="{0E545331-8685-4850-A103-6F0BD3803562}" srcId="{C55AA63F-A68A-4FB5-9162-297EC62A725C}" destId="{053B1BB9-E0B5-4F10-AD5F-A87809BB25DB}" srcOrd="3" destOrd="0" parTransId="{C767188D-459B-4E64-A980-5CAE35056A5A}" sibTransId="{DDF278DF-62AA-4CD6-B14C-6D347FF2FD80}"/>
    <dgm:cxn modelId="{34D63423-415D-4B46-86A3-F7EFCC232CAC}" type="presOf" srcId="{969E4D89-9536-4D20-9191-2967058856E1}" destId="{AE590328-46C5-4372-9EE8-A84BE7DFE587}" srcOrd="1" destOrd="0" presId="urn:microsoft.com/office/officeart/2005/8/layout/target3"/>
    <dgm:cxn modelId="{CDC44C5B-9E10-435A-A724-06CF005FDDAA}" type="presOf" srcId="{053B1BB9-E0B5-4F10-AD5F-A87809BB25DB}" destId="{0592302D-E9DB-41AB-B183-091B2D77940A}" srcOrd="1" destOrd="0" presId="urn:microsoft.com/office/officeart/2005/8/layout/target3"/>
    <dgm:cxn modelId="{BFA90E0D-3BB4-450F-8B9E-36FE38986D72}" type="presOf" srcId="{053B1BB9-E0B5-4F10-AD5F-A87809BB25DB}" destId="{FD282752-CB81-4DFB-92A0-7278385AA1D1}" srcOrd="0" destOrd="0" presId="urn:microsoft.com/office/officeart/2005/8/layout/target3"/>
    <dgm:cxn modelId="{2D980C73-A90B-4372-A35B-C7CAA16E4CF0}" type="presOf" srcId="{6C6D3D06-A937-4BC3-94AB-F36A7A704C09}" destId="{6CA8C092-3B13-45A5-B61A-7A3214ED3508}" srcOrd="0" destOrd="0" presId="urn:microsoft.com/office/officeart/2005/8/layout/target3"/>
    <dgm:cxn modelId="{61A8B887-FC33-438F-8039-58AD63CFF149}" type="presParOf" srcId="{CEA5A2C9-7521-4005-9421-A5DB18EE62E3}" destId="{95A4FBAF-2BFD-4963-A4EA-843B60EAE87F}" srcOrd="0" destOrd="0" presId="urn:microsoft.com/office/officeart/2005/8/layout/target3"/>
    <dgm:cxn modelId="{029E85E0-D6E8-406E-AFB1-A50C6A6E3F4F}" type="presParOf" srcId="{CEA5A2C9-7521-4005-9421-A5DB18EE62E3}" destId="{D2CC0F55-A787-423F-8026-F03CD5E8E6C2}" srcOrd="1" destOrd="0" presId="urn:microsoft.com/office/officeart/2005/8/layout/target3"/>
    <dgm:cxn modelId="{D25FDD53-2B43-49C2-AA7D-416282650A60}" type="presParOf" srcId="{CEA5A2C9-7521-4005-9421-A5DB18EE62E3}" destId="{6CA8C092-3B13-45A5-B61A-7A3214ED3508}" srcOrd="2" destOrd="0" presId="urn:microsoft.com/office/officeart/2005/8/layout/target3"/>
    <dgm:cxn modelId="{CFEF9F37-C087-49A1-8439-A92EEA2F629E}" type="presParOf" srcId="{CEA5A2C9-7521-4005-9421-A5DB18EE62E3}" destId="{C05EB0DC-3801-431D-BB19-A92E128E74D8}" srcOrd="3" destOrd="0" presId="urn:microsoft.com/office/officeart/2005/8/layout/target3"/>
    <dgm:cxn modelId="{1335BC22-E1F3-4451-8FE4-AF7474FDF398}" type="presParOf" srcId="{CEA5A2C9-7521-4005-9421-A5DB18EE62E3}" destId="{B269CBCD-C5C6-4373-BF72-812A812648F7}" srcOrd="4" destOrd="0" presId="urn:microsoft.com/office/officeart/2005/8/layout/target3"/>
    <dgm:cxn modelId="{DE59CD41-AB0A-4094-9F89-543217C65FD6}" type="presParOf" srcId="{CEA5A2C9-7521-4005-9421-A5DB18EE62E3}" destId="{BFA050FB-4CE2-48A8-825C-4E016642E48C}" srcOrd="5" destOrd="0" presId="urn:microsoft.com/office/officeart/2005/8/layout/target3"/>
    <dgm:cxn modelId="{4CF13175-C269-42DC-9054-08066255AD6F}" type="presParOf" srcId="{CEA5A2C9-7521-4005-9421-A5DB18EE62E3}" destId="{0AEDDA97-8032-4CB7-8937-78E6ADAE542F}" srcOrd="6" destOrd="0" presId="urn:microsoft.com/office/officeart/2005/8/layout/target3"/>
    <dgm:cxn modelId="{8C6C68A9-D63D-44C0-8756-1355D14C349E}" type="presParOf" srcId="{CEA5A2C9-7521-4005-9421-A5DB18EE62E3}" destId="{77904FE9-9016-4D31-9024-1C871B1D10EC}" srcOrd="7" destOrd="0" presId="urn:microsoft.com/office/officeart/2005/8/layout/target3"/>
    <dgm:cxn modelId="{BBF1A0D8-13B9-445F-923B-1EBF30BAFE37}" type="presParOf" srcId="{CEA5A2C9-7521-4005-9421-A5DB18EE62E3}" destId="{F418BD5B-8731-424B-87AD-B588F3EA5ACE}" srcOrd="8" destOrd="0" presId="urn:microsoft.com/office/officeart/2005/8/layout/target3"/>
    <dgm:cxn modelId="{CC052FFB-AED2-4012-92B7-FD64ABC457FB}" type="presParOf" srcId="{CEA5A2C9-7521-4005-9421-A5DB18EE62E3}" destId="{95332C23-EEE5-4F8F-A5C6-A2DAA43497DB}" srcOrd="9" destOrd="0" presId="urn:microsoft.com/office/officeart/2005/8/layout/target3"/>
    <dgm:cxn modelId="{152A2FB1-0D24-414D-9F3E-5B136F36A915}" type="presParOf" srcId="{CEA5A2C9-7521-4005-9421-A5DB18EE62E3}" destId="{C414A0DE-33D2-41DC-8294-A6E94D35CD46}" srcOrd="10" destOrd="0" presId="urn:microsoft.com/office/officeart/2005/8/layout/target3"/>
    <dgm:cxn modelId="{B85C0F0D-642C-42AC-91E7-863D1427981D}" type="presParOf" srcId="{CEA5A2C9-7521-4005-9421-A5DB18EE62E3}" destId="{FD282752-CB81-4DFB-92A0-7278385AA1D1}" srcOrd="11" destOrd="0" presId="urn:microsoft.com/office/officeart/2005/8/layout/target3"/>
    <dgm:cxn modelId="{16E0FD76-FB6F-41CB-984D-5DF28E664B31}" type="presParOf" srcId="{CEA5A2C9-7521-4005-9421-A5DB18EE62E3}" destId="{8C6C8DFC-4549-44A2-9C93-2D0E367FB281}" srcOrd="12" destOrd="0" presId="urn:microsoft.com/office/officeart/2005/8/layout/target3"/>
    <dgm:cxn modelId="{953A7A5F-E7B0-44B6-9AEF-EA6D8F028512}" type="presParOf" srcId="{CEA5A2C9-7521-4005-9421-A5DB18EE62E3}" destId="{AE590328-46C5-4372-9EE8-A84BE7DFE587}" srcOrd="13" destOrd="0" presId="urn:microsoft.com/office/officeart/2005/8/layout/target3"/>
    <dgm:cxn modelId="{C0E7C199-0DB7-4EAC-8180-DA839F3EDC47}" type="presParOf" srcId="{CEA5A2C9-7521-4005-9421-A5DB18EE62E3}" destId="{7D1AEC23-5D6A-4E18-A0FD-5E69C480570A}" srcOrd="14" destOrd="0" presId="urn:microsoft.com/office/officeart/2005/8/layout/target3"/>
    <dgm:cxn modelId="{DAD67F00-476C-44A4-A6AB-C90889F38EF7}" type="presParOf" srcId="{CEA5A2C9-7521-4005-9421-A5DB18EE62E3}" destId="{0592302D-E9DB-41AB-B183-091B2D77940A}" srcOrd="15"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749FDE3-A8F9-499C-9B94-5CDECAA31768}" type="doc">
      <dgm:prSet loTypeId="urn:microsoft.com/office/officeart/2005/8/layout/list1" loCatId="list" qsTypeId="urn:microsoft.com/office/officeart/2005/8/quickstyle/simple2" qsCatId="simple" csTypeId="urn:microsoft.com/office/officeart/2005/8/colors/accent5_1" csCatId="accent5" phldr="1"/>
      <dgm:spPr/>
      <dgm:t>
        <a:bodyPr/>
        <a:lstStyle/>
        <a:p>
          <a:endParaRPr lang="en-US"/>
        </a:p>
      </dgm:t>
    </dgm:pt>
    <dgm:pt modelId="{215444A6-C4AC-434A-A427-51AFA168CA0A}">
      <dgm:prSet phldrT="[Text]"/>
      <dgm:spPr/>
      <dgm:t>
        <a:bodyPr/>
        <a:lstStyle/>
        <a:p>
          <a:r>
            <a:rPr lang="en-US" b="1" dirty="0" smtClean="0">
              <a:latin typeface="Arial" pitchFamily="34" charset="0"/>
              <a:cs typeface="Arial" pitchFamily="34" charset="0"/>
            </a:rPr>
            <a:t>Simplifies Creation of Test Scripts</a:t>
          </a:r>
          <a:endParaRPr lang="en-US" dirty="0">
            <a:latin typeface="Arial" pitchFamily="34" charset="0"/>
            <a:cs typeface="Arial" pitchFamily="34" charset="0"/>
          </a:endParaRPr>
        </a:p>
      </dgm:t>
    </dgm:pt>
    <dgm:pt modelId="{1072C329-F3EF-4D0C-B44B-3B6A52B70A56}" type="parTrans" cxnId="{508F1871-4BA4-400D-867F-013BA375B53C}">
      <dgm:prSet/>
      <dgm:spPr/>
      <dgm:t>
        <a:bodyPr/>
        <a:lstStyle/>
        <a:p>
          <a:endParaRPr lang="en-US"/>
        </a:p>
      </dgm:t>
    </dgm:pt>
    <dgm:pt modelId="{1C6A0965-00F2-4D36-912D-30294FDF1C5C}" type="sibTrans" cxnId="{508F1871-4BA4-400D-867F-013BA375B53C}">
      <dgm:prSet/>
      <dgm:spPr/>
      <dgm:t>
        <a:bodyPr/>
        <a:lstStyle/>
        <a:p>
          <a:endParaRPr lang="en-US"/>
        </a:p>
      </dgm:t>
    </dgm:pt>
    <dgm:pt modelId="{615BA09C-68EF-41DB-B743-C44C47A35D56}">
      <dgm:prSet/>
      <dgm:spPr/>
      <dgm:t>
        <a:bodyPr/>
        <a:lstStyle/>
        <a:p>
          <a:r>
            <a:rPr lang="en-US" b="1" dirty="0" smtClean="0">
              <a:latin typeface="Arial" pitchFamily="34" charset="0"/>
              <a:cs typeface="Arial" pitchFamily="34" charset="0"/>
            </a:rPr>
            <a:t>Automatically Identifies Discrepancies in Data</a:t>
          </a:r>
          <a:endParaRPr lang="en-US" dirty="0">
            <a:latin typeface="Arial" pitchFamily="34" charset="0"/>
            <a:cs typeface="Arial" pitchFamily="34" charset="0"/>
          </a:endParaRPr>
        </a:p>
      </dgm:t>
    </dgm:pt>
    <dgm:pt modelId="{28191E4E-8F4D-4F9F-9E8D-0267B04353DA}" type="parTrans" cxnId="{5ABF1DCD-CE0C-4E4F-ADBA-01D3961B91B7}">
      <dgm:prSet/>
      <dgm:spPr/>
      <dgm:t>
        <a:bodyPr/>
        <a:lstStyle/>
        <a:p>
          <a:endParaRPr lang="en-US"/>
        </a:p>
      </dgm:t>
    </dgm:pt>
    <dgm:pt modelId="{6999FF14-A8C5-4C05-BD9C-66796082A905}" type="sibTrans" cxnId="{5ABF1DCD-CE0C-4E4F-ADBA-01D3961B91B7}">
      <dgm:prSet/>
      <dgm:spPr/>
      <dgm:t>
        <a:bodyPr/>
        <a:lstStyle/>
        <a:p>
          <a:endParaRPr lang="en-US"/>
        </a:p>
      </dgm:t>
    </dgm:pt>
    <dgm:pt modelId="{0362AC45-2847-4B7D-8BD4-615BEC28E29E}">
      <dgm:prSet/>
      <dgm:spPr/>
      <dgm:t>
        <a:bodyPr/>
        <a:lstStyle/>
        <a:p>
          <a:r>
            <a:rPr lang="en-US" b="1" dirty="0" smtClean="0">
              <a:latin typeface="Arial" pitchFamily="34" charset="0"/>
              <a:cs typeface="Arial" pitchFamily="34" charset="0"/>
            </a:rPr>
            <a:t>Validates Applications Across Browsers</a:t>
          </a:r>
          <a:endParaRPr lang="en-US" dirty="0">
            <a:latin typeface="Arial" pitchFamily="34" charset="0"/>
            <a:cs typeface="Arial" pitchFamily="34" charset="0"/>
          </a:endParaRPr>
        </a:p>
      </dgm:t>
    </dgm:pt>
    <dgm:pt modelId="{F6A61C06-72AB-4725-A06E-1BFD749F4703}" type="parTrans" cxnId="{6A1D0F7E-CE2D-4A6A-8D9C-3C352C279AB7}">
      <dgm:prSet/>
      <dgm:spPr/>
      <dgm:t>
        <a:bodyPr/>
        <a:lstStyle/>
        <a:p>
          <a:endParaRPr lang="en-US"/>
        </a:p>
      </dgm:t>
    </dgm:pt>
    <dgm:pt modelId="{5AF89D25-7A61-46AE-B1F3-4D3544F62A5F}" type="sibTrans" cxnId="{6A1D0F7E-CE2D-4A6A-8D9C-3C352C279AB7}">
      <dgm:prSet/>
      <dgm:spPr/>
      <dgm:t>
        <a:bodyPr/>
        <a:lstStyle/>
        <a:p>
          <a:endParaRPr lang="en-US"/>
        </a:p>
      </dgm:t>
    </dgm:pt>
    <dgm:pt modelId="{526CB4DA-EBE2-42F7-9C5E-5E37CCB86496}">
      <dgm:prSet/>
      <dgm:spPr/>
      <dgm:t>
        <a:bodyPr/>
        <a:lstStyle/>
        <a:p>
          <a:r>
            <a:rPr lang="en-US" b="1" dirty="0" smtClean="0">
              <a:latin typeface="Arial" pitchFamily="34" charset="0"/>
              <a:cs typeface="Arial" pitchFamily="34" charset="0"/>
            </a:rPr>
            <a:t>Automatically Recovers Tested Applications From a Crash</a:t>
          </a:r>
          <a:endParaRPr lang="en-US" dirty="0">
            <a:latin typeface="Arial" pitchFamily="34" charset="0"/>
            <a:cs typeface="Arial" pitchFamily="34" charset="0"/>
          </a:endParaRPr>
        </a:p>
      </dgm:t>
    </dgm:pt>
    <dgm:pt modelId="{53491296-8015-4BEC-90E9-BF87BA36DA65}" type="parTrans" cxnId="{E8199736-E3F5-4FC8-AD7C-CCD6D0391C17}">
      <dgm:prSet/>
      <dgm:spPr/>
      <dgm:t>
        <a:bodyPr/>
        <a:lstStyle/>
        <a:p>
          <a:endParaRPr lang="en-US"/>
        </a:p>
      </dgm:t>
    </dgm:pt>
    <dgm:pt modelId="{49B3D8B9-04A5-4E6D-A421-30D25216641C}" type="sibTrans" cxnId="{E8199736-E3F5-4FC8-AD7C-CCD6D0391C17}">
      <dgm:prSet/>
      <dgm:spPr/>
      <dgm:t>
        <a:bodyPr/>
        <a:lstStyle/>
        <a:p>
          <a:endParaRPr lang="en-US"/>
        </a:p>
      </dgm:t>
    </dgm:pt>
    <dgm:pt modelId="{0395272B-A788-4360-8215-29F2206EA9A7}">
      <dgm:prSet/>
      <dgm:spPr/>
      <dgm:t>
        <a:bodyPr/>
        <a:lstStyle/>
        <a:p>
          <a:r>
            <a:rPr lang="en-US" b="1" dirty="0" smtClean="0">
              <a:latin typeface="Arial" pitchFamily="34" charset="0"/>
              <a:cs typeface="Arial" pitchFamily="34" charset="0"/>
            </a:rPr>
            <a:t>Leverages Investments in Other Testing Tools</a:t>
          </a:r>
          <a:endParaRPr lang="en-US" dirty="0">
            <a:latin typeface="Arial" pitchFamily="34" charset="0"/>
            <a:cs typeface="Arial" pitchFamily="34" charset="0"/>
          </a:endParaRPr>
        </a:p>
      </dgm:t>
    </dgm:pt>
    <dgm:pt modelId="{661F66D9-FE62-4B07-ADE4-D660D76CF3DA}" type="parTrans" cxnId="{D63C0D57-04D0-4D86-B543-0D997F1AA600}">
      <dgm:prSet/>
      <dgm:spPr/>
      <dgm:t>
        <a:bodyPr/>
        <a:lstStyle/>
        <a:p>
          <a:endParaRPr lang="en-US"/>
        </a:p>
      </dgm:t>
    </dgm:pt>
    <dgm:pt modelId="{536BD725-790B-412B-AC76-B1FCD896FE8E}" type="sibTrans" cxnId="{D63C0D57-04D0-4D86-B543-0D997F1AA600}">
      <dgm:prSet/>
      <dgm:spPr/>
      <dgm:t>
        <a:bodyPr/>
        <a:lstStyle/>
        <a:p>
          <a:endParaRPr lang="en-US"/>
        </a:p>
      </dgm:t>
    </dgm:pt>
    <dgm:pt modelId="{09D511A0-D734-49ED-BC49-3456A07E69E8}" type="pres">
      <dgm:prSet presAssocID="{0749FDE3-A8F9-499C-9B94-5CDECAA31768}" presName="linear" presStyleCnt="0">
        <dgm:presLayoutVars>
          <dgm:dir/>
          <dgm:animLvl val="lvl"/>
          <dgm:resizeHandles val="exact"/>
        </dgm:presLayoutVars>
      </dgm:prSet>
      <dgm:spPr/>
      <dgm:t>
        <a:bodyPr/>
        <a:lstStyle/>
        <a:p>
          <a:endParaRPr lang="en-US"/>
        </a:p>
      </dgm:t>
    </dgm:pt>
    <dgm:pt modelId="{AA75E6EC-17E2-445B-90D7-8D56A79DE4E1}" type="pres">
      <dgm:prSet presAssocID="{215444A6-C4AC-434A-A427-51AFA168CA0A}" presName="parentLin" presStyleCnt="0"/>
      <dgm:spPr/>
    </dgm:pt>
    <dgm:pt modelId="{6E40B2E5-CEF2-4B03-A4BD-919D10D8D611}" type="pres">
      <dgm:prSet presAssocID="{215444A6-C4AC-434A-A427-51AFA168CA0A}" presName="parentLeftMargin" presStyleLbl="node1" presStyleIdx="0" presStyleCnt="5"/>
      <dgm:spPr/>
      <dgm:t>
        <a:bodyPr/>
        <a:lstStyle/>
        <a:p>
          <a:endParaRPr lang="en-US"/>
        </a:p>
      </dgm:t>
    </dgm:pt>
    <dgm:pt modelId="{BAF9AD19-1780-4158-A750-40848A59559C}" type="pres">
      <dgm:prSet presAssocID="{215444A6-C4AC-434A-A427-51AFA168CA0A}" presName="parentText" presStyleLbl="node1" presStyleIdx="0" presStyleCnt="5" custScaleX="110714" custScaleY="154710">
        <dgm:presLayoutVars>
          <dgm:chMax val="0"/>
          <dgm:bulletEnabled val="1"/>
        </dgm:presLayoutVars>
      </dgm:prSet>
      <dgm:spPr/>
      <dgm:t>
        <a:bodyPr/>
        <a:lstStyle/>
        <a:p>
          <a:endParaRPr lang="en-US"/>
        </a:p>
      </dgm:t>
    </dgm:pt>
    <dgm:pt modelId="{01736060-A4AE-4A18-9B08-3E82C5E0A956}" type="pres">
      <dgm:prSet presAssocID="{215444A6-C4AC-434A-A427-51AFA168CA0A}" presName="negativeSpace" presStyleCnt="0"/>
      <dgm:spPr/>
    </dgm:pt>
    <dgm:pt modelId="{145016EA-876F-4E55-BAD4-69744AD1E8B9}" type="pres">
      <dgm:prSet presAssocID="{215444A6-C4AC-434A-A427-51AFA168CA0A}" presName="childText" presStyleLbl="conFgAcc1" presStyleIdx="0" presStyleCnt="5">
        <dgm:presLayoutVars>
          <dgm:bulletEnabled val="1"/>
        </dgm:presLayoutVars>
      </dgm:prSet>
      <dgm:spPr/>
    </dgm:pt>
    <dgm:pt modelId="{E5FD0C17-44C5-4C62-AAF1-F7C3D6EAF2F0}" type="pres">
      <dgm:prSet presAssocID="{1C6A0965-00F2-4D36-912D-30294FDF1C5C}" presName="spaceBetweenRectangles" presStyleCnt="0"/>
      <dgm:spPr/>
    </dgm:pt>
    <dgm:pt modelId="{6F2BDD81-733F-48D0-8702-EB90A4652823}" type="pres">
      <dgm:prSet presAssocID="{615BA09C-68EF-41DB-B743-C44C47A35D56}" presName="parentLin" presStyleCnt="0"/>
      <dgm:spPr/>
    </dgm:pt>
    <dgm:pt modelId="{B6047DDD-86B8-4D8F-9A50-C1C9E4CC7816}" type="pres">
      <dgm:prSet presAssocID="{615BA09C-68EF-41DB-B743-C44C47A35D56}" presName="parentLeftMargin" presStyleLbl="node1" presStyleIdx="0" presStyleCnt="5"/>
      <dgm:spPr/>
      <dgm:t>
        <a:bodyPr/>
        <a:lstStyle/>
        <a:p>
          <a:endParaRPr lang="en-US"/>
        </a:p>
      </dgm:t>
    </dgm:pt>
    <dgm:pt modelId="{1F3A4321-F938-4A20-8643-2D15AFB9EC99}" type="pres">
      <dgm:prSet presAssocID="{615BA09C-68EF-41DB-B743-C44C47A35D56}" presName="parentText" presStyleLbl="node1" presStyleIdx="1" presStyleCnt="5" custScaleX="110714" custScaleY="154710">
        <dgm:presLayoutVars>
          <dgm:chMax val="0"/>
          <dgm:bulletEnabled val="1"/>
        </dgm:presLayoutVars>
      </dgm:prSet>
      <dgm:spPr/>
      <dgm:t>
        <a:bodyPr/>
        <a:lstStyle/>
        <a:p>
          <a:endParaRPr lang="en-US"/>
        </a:p>
      </dgm:t>
    </dgm:pt>
    <dgm:pt modelId="{3C53770B-6E1B-4CB5-9700-FDD7AF6DA515}" type="pres">
      <dgm:prSet presAssocID="{615BA09C-68EF-41DB-B743-C44C47A35D56}" presName="negativeSpace" presStyleCnt="0"/>
      <dgm:spPr/>
    </dgm:pt>
    <dgm:pt modelId="{9A65B163-CA16-4C45-96D6-32816526A361}" type="pres">
      <dgm:prSet presAssocID="{615BA09C-68EF-41DB-B743-C44C47A35D56}" presName="childText" presStyleLbl="conFgAcc1" presStyleIdx="1" presStyleCnt="5">
        <dgm:presLayoutVars>
          <dgm:bulletEnabled val="1"/>
        </dgm:presLayoutVars>
      </dgm:prSet>
      <dgm:spPr/>
    </dgm:pt>
    <dgm:pt modelId="{FE09B39D-F502-4383-9133-E84C2628D6F4}" type="pres">
      <dgm:prSet presAssocID="{6999FF14-A8C5-4C05-BD9C-66796082A905}" presName="spaceBetweenRectangles" presStyleCnt="0"/>
      <dgm:spPr/>
    </dgm:pt>
    <dgm:pt modelId="{D2EDCABC-7D90-43B6-94F4-E569B1A04905}" type="pres">
      <dgm:prSet presAssocID="{0362AC45-2847-4B7D-8BD4-615BEC28E29E}" presName="parentLin" presStyleCnt="0"/>
      <dgm:spPr/>
    </dgm:pt>
    <dgm:pt modelId="{45B10369-4CEA-4D11-89EB-FA9BDC2E5371}" type="pres">
      <dgm:prSet presAssocID="{0362AC45-2847-4B7D-8BD4-615BEC28E29E}" presName="parentLeftMargin" presStyleLbl="node1" presStyleIdx="1" presStyleCnt="5"/>
      <dgm:spPr/>
      <dgm:t>
        <a:bodyPr/>
        <a:lstStyle/>
        <a:p>
          <a:endParaRPr lang="en-US"/>
        </a:p>
      </dgm:t>
    </dgm:pt>
    <dgm:pt modelId="{69F0245F-7F5D-4ACE-A597-01B331BFCAB6}" type="pres">
      <dgm:prSet presAssocID="{0362AC45-2847-4B7D-8BD4-615BEC28E29E}" presName="parentText" presStyleLbl="node1" presStyleIdx="2" presStyleCnt="5" custScaleX="110714" custScaleY="154710">
        <dgm:presLayoutVars>
          <dgm:chMax val="0"/>
          <dgm:bulletEnabled val="1"/>
        </dgm:presLayoutVars>
      </dgm:prSet>
      <dgm:spPr/>
      <dgm:t>
        <a:bodyPr/>
        <a:lstStyle/>
        <a:p>
          <a:endParaRPr lang="en-US"/>
        </a:p>
      </dgm:t>
    </dgm:pt>
    <dgm:pt modelId="{43582E9B-414A-440F-B65A-8B5FB2D97AF5}" type="pres">
      <dgm:prSet presAssocID="{0362AC45-2847-4B7D-8BD4-615BEC28E29E}" presName="negativeSpace" presStyleCnt="0"/>
      <dgm:spPr/>
    </dgm:pt>
    <dgm:pt modelId="{095B77BC-4CD0-4158-94DA-DB6C402DD4F0}" type="pres">
      <dgm:prSet presAssocID="{0362AC45-2847-4B7D-8BD4-615BEC28E29E}" presName="childText" presStyleLbl="conFgAcc1" presStyleIdx="2" presStyleCnt="5">
        <dgm:presLayoutVars>
          <dgm:bulletEnabled val="1"/>
        </dgm:presLayoutVars>
      </dgm:prSet>
      <dgm:spPr/>
    </dgm:pt>
    <dgm:pt modelId="{09FF0DE7-F6FC-49E0-92DD-DCD3B46CDD74}" type="pres">
      <dgm:prSet presAssocID="{5AF89D25-7A61-46AE-B1F3-4D3544F62A5F}" presName="spaceBetweenRectangles" presStyleCnt="0"/>
      <dgm:spPr/>
    </dgm:pt>
    <dgm:pt modelId="{8D8623F2-3063-433B-ADFF-BFD47F3533AF}" type="pres">
      <dgm:prSet presAssocID="{526CB4DA-EBE2-42F7-9C5E-5E37CCB86496}" presName="parentLin" presStyleCnt="0"/>
      <dgm:spPr/>
    </dgm:pt>
    <dgm:pt modelId="{A3394D1E-FF32-44CF-9EE0-187187A85FD4}" type="pres">
      <dgm:prSet presAssocID="{526CB4DA-EBE2-42F7-9C5E-5E37CCB86496}" presName="parentLeftMargin" presStyleLbl="node1" presStyleIdx="2" presStyleCnt="5"/>
      <dgm:spPr/>
      <dgm:t>
        <a:bodyPr/>
        <a:lstStyle/>
        <a:p>
          <a:endParaRPr lang="en-US"/>
        </a:p>
      </dgm:t>
    </dgm:pt>
    <dgm:pt modelId="{A508A4B1-4D52-4C40-8386-FF6E8FE9208F}" type="pres">
      <dgm:prSet presAssocID="{526CB4DA-EBE2-42F7-9C5E-5E37CCB86496}" presName="parentText" presStyleLbl="node1" presStyleIdx="3" presStyleCnt="5" custScaleX="110714" custScaleY="154710">
        <dgm:presLayoutVars>
          <dgm:chMax val="0"/>
          <dgm:bulletEnabled val="1"/>
        </dgm:presLayoutVars>
      </dgm:prSet>
      <dgm:spPr/>
      <dgm:t>
        <a:bodyPr/>
        <a:lstStyle/>
        <a:p>
          <a:endParaRPr lang="en-US"/>
        </a:p>
      </dgm:t>
    </dgm:pt>
    <dgm:pt modelId="{5ECAE969-49D0-4203-BDE4-E63F0CC290D8}" type="pres">
      <dgm:prSet presAssocID="{526CB4DA-EBE2-42F7-9C5E-5E37CCB86496}" presName="negativeSpace" presStyleCnt="0"/>
      <dgm:spPr/>
    </dgm:pt>
    <dgm:pt modelId="{E27C6522-875D-4CC0-A7BD-01F074226748}" type="pres">
      <dgm:prSet presAssocID="{526CB4DA-EBE2-42F7-9C5E-5E37CCB86496}" presName="childText" presStyleLbl="conFgAcc1" presStyleIdx="3" presStyleCnt="5">
        <dgm:presLayoutVars>
          <dgm:bulletEnabled val="1"/>
        </dgm:presLayoutVars>
      </dgm:prSet>
      <dgm:spPr/>
    </dgm:pt>
    <dgm:pt modelId="{C738772A-139A-40C6-9DFC-E777BE105795}" type="pres">
      <dgm:prSet presAssocID="{49B3D8B9-04A5-4E6D-A421-30D25216641C}" presName="spaceBetweenRectangles" presStyleCnt="0"/>
      <dgm:spPr/>
    </dgm:pt>
    <dgm:pt modelId="{F2DBEC53-0DB6-4F9D-8DFE-F01CA4F3D45A}" type="pres">
      <dgm:prSet presAssocID="{0395272B-A788-4360-8215-29F2206EA9A7}" presName="parentLin" presStyleCnt="0"/>
      <dgm:spPr/>
    </dgm:pt>
    <dgm:pt modelId="{977F8E30-6B14-471B-8FD1-83187202C1E4}" type="pres">
      <dgm:prSet presAssocID="{0395272B-A788-4360-8215-29F2206EA9A7}" presName="parentLeftMargin" presStyleLbl="node1" presStyleIdx="3" presStyleCnt="5"/>
      <dgm:spPr/>
      <dgm:t>
        <a:bodyPr/>
        <a:lstStyle/>
        <a:p>
          <a:endParaRPr lang="en-US"/>
        </a:p>
      </dgm:t>
    </dgm:pt>
    <dgm:pt modelId="{09D0A4A8-A02B-4519-8060-77515DF2E72C}" type="pres">
      <dgm:prSet presAssocID="{0395272B-A788-4360-8215-29F2206EA9A7}" presName="parentText" presStyleLbl="node1" presStyleIdx="4" presStyleCnt="5" custScaleX="110714" custScaleY="154710">
        <dgm:presLayoutVars>
          <dgm:chMax val="0"/>
          <dgm:bulletEnabled val="1"/>
        </dgm:presLayoutVars>
      </dgm:prSet>
      <dgm:spPr/>
      <dgm:t>
        <a:bodyPr/>
        <a:lstStyle/>
        <a:p>
          <a:endParaRPr lang="en-US"/>
        </a:p>
      </dgm:t>
    </dgm:pt>
    <dgm:pt modelId="{8418F459-5471-48BB-8E56-3A94FA89D154}" type="pres">
      <dgm:prSet presAssocID="{0395272B-A788-4360-8215-29F2206EA9A7}" presName="negativeSpace" presStyleCnt="0"/>
      <dgm:spPr/>
    </dgm:pt>
    <dgm:pt modelId="{2A93CC4E-D950-43F8-83E5-0A3DE1CA2B8E}" type="pres">
      <dgm:prSet presAssocID="{0395272B-A788-4360-8215-29F2206EA9A7}" presName="childText" presStyleLbl="conFgAcc1" presStyleIdx="4" presStyleCnt="5">
        <dgm:presLayoutVars>
          <dgm:bulletEnabled val="1"/>
        </dgm:presLayoutVars>
      </dgm:prSet>
      <dgm:spPr/>
    </dgm:pt>
  </dgm:ptLst>
  <dgm:cxnLst>
    <dgm:cxn modelId="{20ABD62B-00F5-4ED6-A3AF-FB12A76D5952}" type="presOf" srcId="{0362AC45-2847-4B7D-8BD4-615BEC28E29E}" destId="{45B10369-4CEA-4D11-89EB-FA9BDC2E5371}" srcOrd="0" destOrd="0" presId="urn:microsoft.com/office/officeart/2005/8/layout/list1"/>
    <dgm:cxn modelId="{A7E7854D-9C1E-4EF4-8014-D0D224E8417A}" type="presOf" srcId="{526CB4DA-EBE2-42F7-9C5E-5E37CCB86496}" destId="{A3394D1E-FF32-44CF-9EE0-187187A85FD4}" srcOrd="0" destOrd="0" presId="urn:microsoft.com/office/officeart/2005/8/layout/list1"/>
    <dgm:cxn modelId="{D76424C3-2847-4CDE-A888-EA32E348AC2E}" type="presOf" srcId="{0395272B-A788-4360-8215-29F2206EA9A7}" destId="{09D0A4A8-A02B-4519-8060-77515DF2E72C}" srcOrd="1" destOrd="0" presId="urn:microsoft.com/office/officeart/2005/8/layout/list1"/>
    <dgm:cxn modelId="{D63C0D57-04D0-4D86-B543-0D997F1AA600}" srcId="{0749FDE3-A8F9-499C-9B94-5CDECAA31768}" destId="{0395272B-A788-4360-8215-29F2206EA9A7}" srcOrd="4" destOrd="0" parTransId="{661F66D9-FE62-4B07-ADE4-D660D76CF3DA}" sibTransId="{536BD725-790B-412B-AC76-B1FCD896FE8E}"/>
    <dgm:cxn modelId="{6A1D0F7E-CE2D-4A6A-8D9C-3C352C279AB7}" srcId="{0749FDE3-A8F9-499C-9B94-5CDECAA31768}" destId="{0362AC45-2847-4B7D-8BD4-615BEC28E29E}" srcOrd="2" destOrd="0" parTransId="{F6A61C06-72AB-4725-A06E-1BFD749F4703}" sibTransId="{5AF89D25-7A61-46AE-B1F3-4D3544F62A5F}"/>
    <dgm:cxn modelId="{54FC8010-BC01-4D9B-A10F-BDEA138C905B}" type="presOf" srcId="{615BA09C-68EF-41DB-B743-C44C47A35D56}" destId="{1F3A4321-F938-4A20-8643-2D15AFB9EC99}" srcOrd="1" destOrd="0" presId="urn:microsoft.com/office/officeart/2005/8/layout/list1"/>
    <dgm:cxn modelId="{E8199736-E3F5-4FC8-AD7C-CCD6D0391C17}" srcId="{0749FDE3-A8F9-499C-9B94-5CDECAA31768}" destId="{526CB4DA-EBE2-42F7-9C5E-5E37CCB86496}" srcOrd="3" destOrd="0" parTransId="{53491296-8015-4BEC-90E9-BF87BA36DA65}" sibTransId="{49B3D8B9-04A5-4E6D-A421-30D25216641C}"/>
    <dgm:cxn modelId="{DB1E58C0-44E0-4B2F-B1D1-C4EFA9AFEEE3}" type="presOf" srcId="{0749FDE3-A8F9-499C-9B94-5CDECAA31768}" destId="{09D511A0-D734-49ED-BC49-3456A07E69E8}" srcOrd="0" destOrd="0" presId="urn:microsoft.com/office/officeart/2005/8/layout/list1"/>
    <dgm:cxn modelId="{5ABF1DCD-CE0C-4E4F-ADBA-01D3961B91B7}" srcId="{0749FDE3-A8F9-499C-9B94-5CDECAA31768}" destId="{615BA09C-68EF-41DB-B743-C44C47A35D56}" srcOrd="1" destOrd="0" parTransId="{28191E4E-8F4D-4F9F-9E8D-0267B04353DA}" sibTransId="{6999FF14-A8C5-4C05-BD9C-66796082A905}"/>
    <dgm:cxn modelId="{4B87E46B-2E98-466D-9619-0B3E137255DB}" type="presOf" srcId="{215444A6-C4AC-434A-A427-51AFA168CA0A}" destId="{6E40B2E5-CEF2-4B03-A4BD-919D10D8D611}" srcOrd="0" destOrd="0" presId="urn:microsoft.com/office/officeart/2005/8/layout/list1"/>
    <dgm:cxn modelId="{0DC18E6E-9E43-4337-966C-17B321EE13B2}" type="presOf" srcId="{615BA09C-68EF-41DB-B743-C44C47A35D56}" destId="{B6047DDD-86B8-4D8F-9A50-C1C9E4CC7816}" srcOrd="0" destOrd="0" presId="urn:microsoft.com/office/officeart/2005/8/layout/list1"/>
    <dgm:cxn modelId="{CEA22B23-A2AB-4B9E-9ACB-72707BBCE625}" type="presOf" srcId="{0362AC45-2847-4B7D-8BD4-615BEC28E29E}" destId="{69F0245F-7F5D-4ACE-A597-01B331BFCAB6}" srcOrd="1" destOrd="0" presId="urn:microsoft.com/office/officeart/2005/8/layout/list1"/>
    <dgm:cxn modelId="{6F50F258-D44A-413F-9FE6-5DB2A4252309}" type="presOf" srcId="{0395272B-A788-4360-8215-29F2206EA9A7}" destId="{977F8E30-6B14-471B-8FD1-83187202C1E4}" srcOrd="0" destOrd="0" presId="urn:microsoft.com/office/officeart/2005/8/layout/list1"/>
    <dgm:cxn modelId="{6A561817-8F38-483F-A74D-37A00419F307}" type="presOf" srcId="{215444A6-C4AC-434A-A427-51AFA168CA0A}" destId="{BAF9AD19-1780-4158-A750-40848A59559C}" srcOrd="1" destOrd="0" presId="urn:microsoft.com/office/officeart/2005/8/layout/list1"/>
    <dgm:cxn modelId="{508F1871-4BA4-400D-867F-013BA375B53C}" srcId="{0749FDE3-A8F9-499C-9B94-5CDECAA31768}" destId="{215444A6-C4AC-434A-A427-51AFA168CA0A}" srcOrd="0" destOrd="0" parTransId="{1072C329-F3EF-4D0C-B44B-3B6A52B70A56}" sibTransId="{1C6A0965-00F2-4D36-912D-30294FDF1C5C}"/>
    <dgm:cxn modelId="{2E6A536B-E2EA-4225-AA40-4D0589DF05E3}" type="presOf" srcId="{526CB4DA-EBE2-42F7-9C5E-5E37CCB86496}" destId="{A508A4B1-4D52-4C40-8386-FF6E8FE9208F}" srcOrd="1" destOrd="0" presId="urn:microsoft.com/office/officeart/2005/8/layout/list1"/>
    <dgm:cxn modelId="{416297D4-F82C-44C5-8A88-E55E82437CF4}" type="presParOf" srcId="{09D511A0-D734-49ED-BC49-3456A07E69E8}" destId="{AA75E6EC-17E2-445B-90D7-8D56A79DE4E1}" srcOrd="0" destOrd="0" presId="urn:microsoft.com/office/officeart/2005/8/layout/list1"/>
    <dgm:cxn modelId="{CE90A693-6333-4401-A660-0930E41DE776}" type="presParOf" srcId="{AA75E6EC-17E2-445B-90D7-8D56A79DE4E1}" destId="{6E40B2E5-CEF2-4B03-A4BD-919D10D8D611}" srcOrd="0" destOrd="0" presId="urn:microsoft.com/office/officeart/2005/8/layout/list1"/>
    <dgm:cxn modelId="{57F9DEAE-0FAE-4D97-8452-11F8FD6DD280}" type="presParOf" srcId="{AA75E6EC-17E2-445B-90D7-8D56A79DE4E1}" destId="{BAF9AD19-1780-4158-A750-40848A59559C}" srcOrd="1" destOrd="0" presId="urn:microsoft.com/office/officeart/2005/8/layout/list1"/>
    <dgm:cxn modelId="{B1FC2F8D-52ED-442E-B13B-878D366EAF30}" type="presParOf" srcId="{09D511A0-D734-49ED-BC49-3456A07E69E8}" destId="{01736060-A4AE-4A18-9B08-3E82C5E0A956}" srcOrd="1" destOrd="0" presId="urn:microsoft.com/office/officeart/2005/8/layout/list1"/>
    <dgm:cxn modelId="{FE7E38AE-CE87-422B-9BE5-DC524867E469}" type="presParOf" srcId="{09D511A0-D734-49ED-BC49-3456A07E69E8}" destId="{145016EA-876F-4E55-BAD4-69744AD1E8B9}" srcOrd="2" destOrd="0" presId="urn:microsoft.com/office/officeart/2005/8/layout/list1"/>
    <dgm:cxn modelId="{83F65135-6AA8-4D3B-B7A5-D7641C7B231D}" type="presParOf" srcId="{09D511A0-D734-49ED-BC49-3456A07E69E8}" destId="{E5FD0C17-44C5-4C62-AAF1-F7C3D6EAF2F0}" srcOrd="3" destOrd="0" presId="urn:microsoft.com/office/officeart/2005/8/layout/list1"/>
    <dgm:cxn modelId="{2C66DCC5-2F05-46EA-896E-52FBF3CD9EFD}" type="presParOf" srcId="{09D511A0-D734-49ED-BC49-3456A07E69E8}" destId="{6F2BDD81-733F-48D0-8702-EB90A4652823}" srcOrd="4" destOrd="0" presId="urn:microsoft.com/office/officeart/2005/8/layout/list1"/>
    <dgm:cxn modelId="{72DA5604-0ECF-4AE2-B089-DEC11E5ADA0E}" type="presParOf" srcId="{6F2BDD81-733F-48D0-8702-EB90A4652823}" destId="{B6047DDD-86B8-4D8F-9A50-C1C9E4CC7816}" srcOrd="0" destOrd="0" presId="urn:microsoft.com/office/officeart/2005/8/layout/list1"/>
    <dgm:cxn modelId="{DA8D2841-9877-40F3-BA1D-568BB3F26F5D}" type="presParOf" srcId="{6F2BDD81-733F-48D0-8702-EB90A4652823}" destId="{1F3A4321-F938-4A20-8643-2D15AFB9EC99}" srcOrd="1" destOrd="0" presId="urn:microsoft.com/office/officeart/2005/8/layout/list1"/>
    <dgm:cxn modelId="{8371A833-3629-418D-AB65-C80F66264C13}" type="presParOf" srcId="{09D511A0-D734-49ED-BC49-3456A07E69E8}" destId="{3C53770B-6E1B-4CB5-9700-FDD7AF6DA515}" srcOrd="5" destOrd="0" presId="urn:microsoft.com/office/officeart/2005/8/layout/list1"/>
    <dgm:cxn modelId="{0E546331-9268-4FA9-8714-A03DC9C42DFC}" type="presParOf" srcId="{09D511A0-D734-49ED-BC49-3456A07E69E8}" destId="{9A65B163-CA16-4C45-96D6-32816526A361}" srcOrd="6" destOrd="0" presId="urn:microsoft.com/office/officeart/2005/8/layout/list1"/>
    <dgm:cxn modelId="{4FC875C7-6C81-4705-9323-37D851F787E6}" type="presParOf" srcId="{09D511A0-D734-49ED-BC49-3456A07E69E8}" destId="{FE09B39D-F502-4383-9133-E84C2628D6F4}" srcOrd="7" destOrd="0" presId="urn:microsoft.com/office/officeart/2005/8/layout/list1"/>
    <dgm:cxn modelId="{54199FD2-E0C4-4B17-9B24-6A6588D2D559}" type="presParOf" srcId="{09D511A0-D734-49ED-BC49-3456A07E69E8}" destId="{D2EDCABC-7D90-43B6-94F4-E569B1A04905}" srcOrd="8" destOrd="0" presId="urn:microsoft.com/office/officeart/2005/8/layout/list1"/>
    <dgm:cxn modelId="{FBB3CC48-C19A-4975-8225-6C83A40D6E5C}" type="presParOf" srcId="{D2EDCABC-7D90-43B6-94F4-E569B1A04905}" destId="{45B10369-4CEA-4D11-89EB-FA9BDC2E5371}" srcOrd="0" destOrd="0" presId="urn:microsoft.com/office/officeart/2005/8/layout/list1"/>
    <dgm:cxn modelId="{3E0DE5AC-BDF7-44FB-A9BB-675D3D5E4B0A}" type="presParOf" srcId="{D2EDCABC-7D90-43B6-94F4-E569B1A04905}" destId="{69F0245F-7F5D-4ACE-A597-01B331BFCAB6}" srcOrd="1" destOrd="0" presId="urn:microsoft.com/office/officeart/2005/8/layout/list1"/>
    <dgm:cxn modelId="{80123D35-524A-4B12-9012-89DDB5D64765}" type="presParOf" srcId="{09D511A0-D734-49ED-BC49-3456A07E69E8}" destId="{43582E9B-414A-440F-B65A-8B5FB2D97AF5}" srcOrd="9" destOrd="0" presId="urn:microsoft.com/office/officeart/2005/8/layout/list1"/>
    <dgm:cxn modelId="{32527994-4FFE-4044-AC06-C850BB046CC5}" type="presParOf" srcId="{09D511A0-D734-49ED-BC49-3456A07E69E8}" destId="{095B77BC-4CD0-4158-94DA-DB6C402DD4F0}" srcOrd="10" destOrd="0" presId="urn:microsoft.com/office/officeart/2005/8/layout/list1"/>
    <dgm:cxn modelId="{E76DAD18-FDEF-4F0E-B3E4-1CF398809940}" type="presParOf" srcId="{09D511A0-D734-49ED-BC49-3456A07E69E8}" destId="{09FF0DE7-F6FC-49E0-92DD-DCD3B46CDD74}" srcOrd="11" destOrd="0" presId="urn:microsoft.com/office/officeart/2005/8/layout/list1"/>
    <dgm:cxn modelId="{9DDF78B9-A579-48E8-9216-5648293CBAA9}" type="presParOf" srcId="{09D511A0-D734-49ED-BC49-3456A07E69E8}" destId="{8D8623F2-3063-433B-ADFF-BFD47F3533AF}" srcOrd="12" destOrd="0" presId="urn:microsoft.com/office/officeart/2005/8/layout/list1"/>
    <dgm:cxn modelId="{B890CC93-1088-4266-B91D-90472D95070B}" type="presParOf" srcId="{8D8623F2-3063-433B-ADFF-BFD47F3533AF}" destId="{A3394D1E-FF32-44CF-9EE0-187187A85FD4}" srcOrd="0" destOrd="0" presId="urn:microsoft.com/office/officeart/2005/8/layout/list1"/>
    <dgm:cxn modelId="{ABD041FA-9D18-44D2-9517-341AEBAAB596}" type="presParOf" srcId="{8D8623F2-3063-433B-ADFF-BFD47F3533AF}" destId="{A508A4B1-4D52-4C40-8386-FF6E8FE9208F}" srcOrd="1" destOrd="0" presId="urn:microsoft.com/office/officeart/2005/8/layout/list1"/>
    <dgm:cxn modelId="{AD7403D2-E8EE-4CCD-B45D-4855572E2C2A}" type="presParOf" srcId="{09D511A0-D734-49ED-BC49-3456A07E69E8}" destId="{5ECAE969-49D0-4203-BDE4-E63F0CC290D8}" srcOrd="13" destOrd="0" presId="urn:microsoft.com/office/officeart/2005/8/layout/list1"/>
    <dgm:cxn modelId="{1EABDC84-8857-426D-9082-31308905E550}" type="presParOf" srcId="{09D511A0-D734-49ED-BC49-3456A07E69E8}" destId="{E27C6522-875D-4CC0-A7BD-01F074226748}" srcOrd="14" destOrd="0" presId="urn:microsoft.com/office/officeart/2005/8/layout/list1"/>
    <dgm:cxn modelId="{064F3883-9345-4455-8D84-CCF0F7D5303C}" type="presParOf" srcId="{09D511A0-D734-49ED-BC49-3456A07E69E8}" destId="{C738772A-139A-40C6-9DFC-E777BE105795}" srcOrd="15" destOrd="0" presId="urn:microsoft.com/office/officeart/2005/8/layout/list1"/>
    <dgm:cxn modelId="{2F34E1E2-8FAD-4542-8DB4-958094F1311F}" type="presParOf" srcId="{09D511A0-D734-49ED-BC49-3456A07E69E8}" destId="{F2DBEC53-0DB6-4F9D-8DFE-F01CA4F3D45A}" srcOrd="16" destOrd="0" presId="urn:microsoft.com/office/officeart/2005/8/layout/list1"/>
    <dgm:cxn modelId="{257083FD-AB30-45DE-A94E-75F16C65A81A}" type="presParOf" srcId="{F2DBEC53-0DB6-4F9D-8DFE-F01CA4F3D45A}" destId="{977F8E30-6B14-471B-8FD1-83187202C1E4}" srcOrd="0" destOrd="0" presId="urn:microsoft.com/office/officeart/2005/8/layout/list1"/>
    <dgm:cxn modelId="{FE7A3352-8149-4264-ADA6-D6E9FA56CECC}" type="presParOf" srcId="{F2DBEC53-0DB6-4F9D-8DFE-F01CA4F3D45A}" destId="{09D0A4A8-A02B-4519-8060-77515DF2E72C}" srcOrd="1" destOrd="0" presId="urn:microsoft.com/office/officeart/2005/8/layout/list1"/>
    <dgm:cxn modelId="{22018BE1-6E55-4FEF-A578-29963618E40E}" type="presParOf" srcId="{09D511A0-D734-49ED-BC49-3456A07E69E8}" destId="{8418F459-5471-48BB-8E56-3A94FA89D154}" srcOrd="17" destOrd="0" presId="urn:microsoft.com/office/officeart/2005/8/layout/list1"/>
    <dgm:cxn modelId="{D92E5F4F-2B5F-4F4E-9BBA-69F298835560}" type="presParOf" srcId="{09D511A0-D734-49ED-BC49-3456A07E69E8}" destId="{2A93CC4E-D950-43F8-83E5-0A3DE1CA2B8E}"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7E8D89F-7B0C-43BC-9C31-8C4C8E56C7FA}"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US"/>
        </a:p>
      </dgm:t>
    </dgm:pt>
    <dgm:pt modelId="{B6676E1C-41FA-4A11-B335-1C38999A7F3E}">
      <dgm:prSet phldrT="[Text]"/>
      <dgm:spPr/>
      <dgm:t>
        <a:bodyPr/>
        <a:lstStyle/>
        <a:p>
          <a:r>
            <a:rPr lang="en-US" dirty="0" err="1" smtClean="0">
              <a:latin typeface="Arial" pitchFamily="34" charset="0"/>
              <a:cs typeface="Arial" pitchFamily="34" charset="0"/>
            </a:rPr>
            <a:t>LoadRunner</a:t>
          </a:r>
          <a:r>
            <a:rPr lang="en-US" dirty="0" smtClean="0">
              <a:latin typeface="Arial" pitchFamily="34" charset="0"/>
              <a:cs typeface="Arial" pitchFamily="34" charset="0"/>
            </a:rPr>
            <a:t> Features</a:t>
          </a:r>
          <a:endParaRPr lang="en-US" dirty="0">
            <a:latin typeface="Arial" pitchFamily="34" charset="0"/>
            <a:cs typeface="Arial" pitchFamily="34" charset="0"/>
          </a:endParaRPr>
        </a:p>
      </dgm:t>
    </dgm:pt>
    <dgm:pt modelId="{5D154859-59E5-4D96-B103-FEB34E62AC0B}" type="parTrans" cxnId="{EC758555-DECA-48D9-B61A-13613472D8E1}">
      <dgm:prSet/>
      <dgm:spPr/>
      <dgm:t>
        <a:bodyPr/>
        <a:lstStyle/>
        <a:p>
          <a:endParaRPr lang="en-US"/>
        </a:p>
      </dgm:t>
    </dgm:pt>
    <dgm:pt modelId="{5D52B848-02C4-4CA8-8A9D-9DF2EE7D8C61}" type="sibTrans" cxnId="{EC758555-DECA-48D9-B61A-13613472D8E1}">
      <dgm:prSet/>
      <dgm:spPr/>
      <dgm:t>
        <a:bodyPr/>
        <a:lstStyle/>
        <a:p>
          <a:endParaRPr lang="en-US"/>
        </a:p>
      </dgm:t>
    </dgm:pt>
    <dgm:pt modelId="{81533271-0103-4052-A964-F223812A2B2F}">
      <dgm:prSet phldrT="[Text]" custT="1"/>
      <dgm:spPr/>
      <dgm:t>
        <a:bodyPr/>
        <a:lstStyle/>
        <a:p>
          <a:r>
            <a:rPr lang="en-US" sz="1600" b="1" dirty="0" smtClean="0">
              <a:latin typeface="Arial" pitchFamily="34" charset="0"/>
              <a:cs typeface="Arial" pitchFamily="34" charset="0"/>
            </a:rPr>
            <a:t>New Tuning Module Add-In</a:t>
          </a:r>
          <a:endParaRPr lang="en-US" sz="1600" dirty="0">
            <a:latin typeface="Arial" pitchFamily="34" charset="0"/>
            <a:cs typeface="Arial" pitchFamily="34" charset="0"/>
          </a:endParaRPr>
        </a:p>
      </dgm:t>
    </dgm:pt>
    <dgm:pt modelId="{D7E75EBE-852B-48B4-9E1F-7EECE9766AAD}" type="parTrans" cxnId="{3779449F-E7BD-43ED-928F-D45E0F52A9A9}">
      <dgm:prSet/>
      <dgm:spPr/>
      <dgm:t>
        <a:bodyPr/>
        <a:lstStyle/>
        <a:p>
          <a:endParaRPr lang="en-US"/>
        </a:p>
      </dgm:t>
    </dgm:pt>
    <dgm:pt modelId="{73DF9695-2858-44F5-AD4D-BB4261539C94}" type="sibTrans" cxnId="{3779449F-E7BD-43ED-928F-D45E0F52A9A9}">
      <dgm:prSet/>
      <dgm:spPr/>
      <dgm:t>
        <a:bodyPr/>
        <a:lstStyle/>
        <a:p>
          <a:endParaRPr lang="en-US"/>
        </a:p>
      </dgm:t>
    </dgm:pt>
    <dgm:pt modelId="{A0201289-5827-492D-ABA2-019F5BBF06EE}">
      <dgm:prSet custT="1"/>
      <dgm:spPr/>
      <dgm:t>
        <a:bodyPr/>
        <a:lstStyle/>
        <a:p>
          <a:r>
            <a:rPr lang="en-US" sz="1600" b="1" dirty="0" smtClean="0">
              <a:latin typeface="Arial" pitchFamily="34" charset="0"/>
              <a:cs typeface="Arial" pitchFamily="34" charset="0"/>
            </a:rPr>
            <a:t>WAN Emulation Support</a:t>
          </a:r>
          <a:endParaRPr lang="en-US" sz="1600" dirty="0">
            <a:latin typeface="Arial" pitchFamily="34" charset="0"/>
            <a:cs typeface="Arial" pitchFamily="34" charset="0"/>
          </a:endParaRPr>
        </a:p>
      </dgm:t>
    </dgm:pt>
    <dgm:pt modelId="{461B720F-51A8-4BB9-9FA4-BE0A1C43B1E7}" type="parTrans" cxnId="{0AEB8D50-6BC8-4BD9-B767-6DC7B2F3B5F4}">
      <dgm:prSet/>
      <dgm:spPr/>
      <dgm:t>
        <a:bodyPr/>
        <a:lstStyle/>
        <a:p>
          <a:endParaRPr lang="en-US"/>
        </a:p>
      </dgm:t>
    </dgm:pt>
    <dgm:pt modelId="{7E161868-6499-4EE0-99BF-A67F0EFE58F2}" type="sibTrans" cxnId="{0AEB8D50-6BC8-4BD9-B767-6DC7B2F3B5F4}">
      <dgm:prSet/>
      <dgm:spPr/>
      <dgm:t>
        <a:bodyPr/>
        <a:lstStyle/>
        <a:p>
          <a:endParaRPr lang="en-US"/>
        </a:p>
      </dgm:t>
    </dgm:pt>
    <dgm:pt modelId="{7220625D-1052-40EF-9AA4-6F6B47C09810}">
      <dgm:prSet custT="1"/>
      <dgm:spPr/>
      <dgm:t>
        <a:bodyPr/>
        <a:lstStyle/>
        <a:p>
          <a:r>
            <a:rPr lang="en-US" sz="1600" b="1" dirty="0" err="1" smtClean="0">
              <a:latin typeface="Arial" pitchFamily="34" charset="0"/>
              <a:cs typeface="Arial" pitchFamily="34" charset="0"/>
            </a:rPr>
            <a:t>JBuilder</a:t>
          </a:r>
          <a:r>
            <a:rPr lang="en-US" sz="1600" b="1" dirty="0" smtClean="0">
              <a:latin typeface="Arial" pitchFamily="34" charset="0"/>
              <a:cs typeface="Arial" pitchFamily="34" charset="0"/>
            </a:rPr>
            <a:t> for Java IDE Add-in</a:t>
          </a:r>
          <a:endParaRPr lang="en-US" sz="1600" dirty="0">
            <a:latin typeface="Arial" pitchFamily="34" charset="0"/>
            <a:cs typeface="Arial" pitchFamily="34" charset="0"/>
          </a:endParaRPr>
        </a:p>
      </dgm:t>
    </dgm:pt>
    <dgm:pt modelId="{1FA7DBEC-0442-4451-8EE2-122A18BD035B}" type="parTrans" cxnId="{9C44D43F-ED7F-439A-AA9B-9AB194EF331E}">
      <dgm:prSet/>
      <dgm:spPr/>
      <dgm:t>
        <a:bodyPr/>
        <a:lstStyle/>
        <a:p>
          <a:endParaRPr lang="en-US"/>
        </a:p>
      </dgm:t>
    </dgm:pt>
    <dgm:pt modelId="{BD8E2200-BCB9-46B8-A06B-44FDA94FDCD7}" type="sibTrans" cxnId="{9C44D43F-ED7F-439A-AA9B-9AB194EF331E}">
      <dgm:prSet/>
      <dgm:spPr/>
      <dgm:t>
        <a:bodyPr/>
        <a:lstStyle/>
        <a:p>
          <a:endParaRPr lang="en-US"/>
        </a:p>
      </dgm:t>
    </dgm:pt>
    <dgm:pt modelId="{E54AE1F3-6BF3-47F5-B303-FF042A113FBA}">
      <dgm:prSet custT="1"/>
      <dgm:spPr/>
      <dgm:t>
        <a:bodyPr/>
        <a:lstStyle/>
        <a:p>
          <a:r>
            <a:rPr lang="en-US" sz="1600" b="1" dirty="0" smtClean="0">
              <a:latin typeface="Arial" pitchFamily="34" charset="0"/>
              <a:cs typeface="Arial" pitchFamily="34" charset="0"/>
            </a:rPr>
            <a:t>Native ICA Support for Citrix </a:t>
          </a:r>
          <a:r>
            <a:rPr lang="en-US" sz="1600" b="1" dirty="0" err="1" smtClean="0">
              <a:latin typeface="Arial" pitchFamily="34" charset="0"/>
              <a:cs typeface="Arial" pitchFamily="34" charset="0"/>
            </a:rPr>
            <a:t>MetaFrame</a:t>
          </a:r>
          <a:endParaRPr lang="en-US" sz="1600" dirty="0">
            <a:latin typeface="Arial" pitchFamily="34" charset="0"/>
            <a:cs typeface="Arial" pitchFamily="34" charset="0"/>
          </a:endParaRPr>
        </a:p>
      </dgm:t>
    </dgm:pt>
    <dgm:pt modelId="{76C756AA-D146-4D2D-B5DD-3ADE9BD33AED}" type="parTrans" cxnId="{1BDEA062-AB05-4B25-9A1D-1032DA53871B}">
      <dgm:prSet/>
      <dgm:spPr/>
      <dgm:t>
        <a:bodyPr/>
        <a:lstStyle/>
        <a:p>
          <a:endParaRPr lang="en-US"/>
        </a:p>
      </dgm:t>
    </dgm:pt>
    <dgm:pt modelId="{13FFAB03-066E-4EE3-B47A-9DBDF14AC071}" type="sibTrans" cxnId="{1BDEA062-AB05-4B25-9A1D-1032DA53871B}">
      <dgm:prSet/>
      <dgm:spPr/>
      <dgm:t>
        <a:bodyPr/>
        <a:lstStyle/>
        <a:p>
          <a:endParaRPr lang="en-US"/>
        </a:p>
      </dgm:t>
    </dgm:pt>
    <dgm:pt modelId="{096D66A9-CCCF-4DF2-9300-CF0B56CC9DD6}">
      <dgm:prSet custT="1"/>
      <dgm:spPr/>
      <dgm:t>
        <a:bodyPr/>
        <a:lstStyle/>
        <a:p>
          <a:r>
            <a:rPr lang="en-US" sz="1600" b="1" dirty="0" smtClean="0">
              <a:latin typeface="Arial" pitchFamily="34" charset="0"/>
              <a:cs typeface="Arial" pitchFamily="34" charset="0"/>
            </a:rPr>
            <a:t>Web Transaction Breakdown Monitor for Isolating Performance </a:t>
          </a:r>
          <a:r>
            <a:rPr lang="en-US" sz="1500" b="1" dirty="0" smtClean="0">
              <a:latin typeface="Arial" pitchFamily="34" charset="0"/>
              <a:cs typeface="Arial" pitchFamily="34" charset="0"/>
            </a:rPr>
            <a:t>Problems</a:t>
          </a:r>
          <a:endParaRPr lang="en-US" sz="1500" dirty="0">
            <a:latin typeface="Arial" pitchFamily="34" charset="0"/>
            <a:cs typeface="Arial" pitchFamily="34" charset="0"/>
          </a:endParaRPr>
        </a:p>
      </dgm:t>
    </dgm:pt>
    <dgm:pt modelId="{5CAACE1B-8CAF-4BC9-998A-146DF457F69D}" type="parTrans" cxnId="{D52FD4F1-60C2-4467-9C48-DE74FE262513}">
      <dgm:prSet/>
      <dgm:spPr/>
      <dgm:t>
        <a:bodyPr/>
        <a:lstStyle/>
        <a:p>
          <a:endParaRPr lang="en-US"/>
        </a:p>
      </dgm:t>
    </dgm:pt>
    <dgm:pt modelId="{EF0DC046-AED3-4DE1-A494-33D8105DF620}" type="sibTrans" cxnId="{D52FD4F1-60C2-4467-9C48-DE74FE262513}">
      <dgm:prSet/>
      <dgm:spPr/>
      <dgm:t>
        <a:bodyPr/>
        <a:lstStyle/>
        <a:p>
          <a:endParaRPr lang="en-US"/>
        </a:p>
      </dgm:t>
    </dgm:pt>
    <dgm:pt modelId="{29AA1B91-6DC5-452C-809D-D2BC922B9ED9}" type="pres">
      <dgm:prSet presAssocID="{27E8D89F-7B0C-43BC-9C31-8C4C8E56C7FA}" presName="linearFlow" presStyleCnt="0">
        <dgm:presLayoutVars>
          <dgm:dir/>
          <dgm:animLvl val="lvl"/>
          <dgm:resizeHandles val="exact"/>
        </dgm:presLayoutVars>
      </dgm:prSet>
      <dgm:spPr/>
      <dgm:t>
        <a:bodyPr/>
        <a:lstStyle/>
        <a:p>
          <a:endParaRPr lang="en-US"/>
        </a:p>
      </dgm:t>
    </dgm:pt>
    <dgm:pt modelId="{59A151EF-82B3-47C0-B658-40675CDF431A}" type="pres">
      <dgm:prSet presAssocID="{B6676E1C-41FA-4A11-B335-1C38999A7F3E}" presName="composite" presStyleCnt="0"/>
      <dgm:spPr/>
    </dgm:pt>
    <dgm:pt modelId="{BEAFF76E-0F3C-41D0-808B-4A00F6E1C0DB}" type="pres">
      <dgm:prSet presAssocID="{B6676E1C-41FA-4A11-B335-1C38999A7F3E}" presName="parentText" presStyleLbl="alignNode1" presStyleIdx="0" presStyleCnt="1">
        <dgm:presLayoutVars>
          <dgm:chMax val="1"/>
          <dgm:bulletEnabled val="1"/>
        </dgm:presLayoutVars>
      </dgm:prSet>
      <dgm:spPr/>
      <dgm:t>
        <a:bodyPr/>
        <a:lstStyle/>
        <a:p>
          <a:endParaRPr lang="en-US"/>
        </a:p>
      </dgm:t>
    </dgm:pt>
    <dgm:pt modelId="{E2E2E587-C275-424E-8A60-4319BBF9A70D}" type="pres">
      <dgm:prSet presAssocID="{B6676E1C-41FA-4A11-B335-1C38999A7F3E}" presName="descendantText" presStyleLbl="alignAcc1" presStyleIdx="0" presStyleCnt="1">
        <dgm:presLayoutVars>
          <dgm:bulletEnabled val="1"/>
        </dgm:presLayoutVars>
      </dgm:prSet>
      <dgm:spPr/>
      <dgm:t>
        <a:bodyPr/>
        <a:lstStyle/>
        <a:p>
          <a:endParaRPr lang="en-US"/>
        </a:p>
      </dgm:t>
    </dgm:pt>
  </dgm:ptLst>
  <dgm:cxnLst>
    <dgm:cxn modelId="{6CBE1A4F-8A5C-4A2F-A1EC-0CB67C2DCBBD}" type="presOf" srcId="{7220625D-1052-40EF-9AA4-6F6B47C09810}" destId="{E2E2E587-C275-424E-8A60-4319BBF9A70D}" srcOrd="0" destOrd="2" presId="urn:microsoft.com/office/officeart/2005/8/layout/chevron2"/>
    <dgm:cxn modelId="{0AEB8D50-6BC8-4BD9-B767-6DC7B2F3B5F4}" srcId="{B6676E1C-41FA-4A11-B335-1C38999A7F3E}" destId="{A0201289-5827-492D-ABA2-019F5BBF06EE}" srcOrd="1" destOrd="0" parTransId="{461B720F-51A8-4BB9-9FA4-BE0A1C43B1E7}" sibTransId="{7E161868-6499-4EE0-99BF-A67F0EFE58F2}"/>
    <dgm:cxn modelId="{97BF8148-DB95-4B6E-9493-916B43B89E8B}" type="presOf" srcId="{B6676E1C-41FA-4A11-B335-1C38999A7F3E}" destId="{BEAFF76E-0F3C-41D0-808B-4A00F6E1C0DB}" srcOrd="0" destOrd="0" presId="urn:microsoft.com/office/officeart/2005/8/layout/chevron2"/>
    <dgm:cxn modelId="{88EE591C-8859-4E13-9C5A-F3CF2C14C720}" type="presOf" srcId="{A0201289-5827-492D-ABA2-019F5BBF06EE}" destId="{E2E2E587-C275-424E-8A60-4319BBF9A70D}" srcOrd="0" destOrd="1" presId="urn:microsoft.com/office/officeart/2005/8/layout/chevron2"/>
    <dgm:cxn modelId="{1BDEA062-AB05-4B25-9A1D-1032DA53871B}" srcId="{B6676E1C-41FA-4A11-B335-1C38999A7F3E}" destId="{E54AE1F3-6BF3-47F5-B303-FF042A113FBA}" srcOrd="3" destOrd="0" parTransId="{76C756AA-D146-4D2D-B5DD-3ADE9BD33AED}" sibTransId="{13FFAB03-066E-4EE3-B47A-9DBDF14AC071}"/>
    <dgm:cxn modelId="{D52FD4F1-60C2-4467-9C48-DE74FE262513}" srcId="{B6676E1C-41FA-4A11-B335-1C38999A7F3E}" destId="{096D66A9-CCCF-4DF2-9300-CF0B56CC9DD6}" srcOrd="4" destOrd="0" parTransId="{5CAACE1B-8CAF-4BC9-998A-146DF457F69D}" sibTransId="{EF0DC046-AED3-4DE1-A494-33D8105DF620}"/>
    <dgm:cxn modelId="{3779449F-E7BD-43ED-928F-D45E0F52A9A9}" srcId="{B6676E1C-41FA-4A11-B335-1C38999A7F3E}" destId="{81533271-0103-4052-A964-F223812A2B2F}" srcOrd="0" destOrd="0" parTransId="{D7E75EBE-852B-48B4-9E1F-7EECE9766AAD}" sibTransId="{73DF9695-2858-44F5-AD4D-BB4261539C94}"/>
    <dgm:cxn modelId="{D636D12F-8DD2-471E-990E-2C279FCEB4B5}" type="presOf" srcId="{E54AE1F3-6BF3-47F5-B303-FF042A113FBA}" destId="{E2E2E587-C275-424E-8A60-4319BBF9A70D}" srcOrd="0" destOrd="3" presId="urn:microsoft.com/office/officeart/2005/8/layout/chevron2"/>
    <dgm:cxn modelId="{EC758555-DECA-48D9-B61A-13613472D8E1}" srcId="{27E8D89F-7B0C-43BC-9C31-8C4C8E56C7FA}" destId="{B6676E1C-41FA-4A11-B335-1C38999A7F3E}" srcOrd="0" destOrd="0" parTransId="{5D154859-59E5-4D96-B103-FEB34E62AC0B}" sibTransId="{5D52B848-02C4-4CA8-8A9D-9DF2EE7D8C61}"/>
    <dgm:cxn modelId="{0701FD4B-6437-439D-A18C-5626AEF46374}" type="presOf" srcId="{096D66A9-CCCF-4DF2-9300-CF0B56CC9DD6}" destId="{E2E2E587-C275-424E-8A60-4319BBF9A70D}" srcOrd="0" destOrd="4" presId="urn:microsoft.com/office/officeart/2005/8/layout/chevron2"/>
    <dgm:cxn modelId="{7F64DBE5-5016-4700-B0F8-666E0095CE0B}" type="presOf" srcId="{81533271-0103-4052-A964-F223812A2B2F}" destId="{E2E2E587-C275-424E-8A60-4319BBF9A70D}" srcOrd="0" destOrd="0" presId="urn:microsoft.com/office/officeart/2005/8/layout/chevron2"/>
    <dgm:cxn modelId="{9C44D43F-ED7F-439A-AA9B-9AB194EF331E}" srcId="{B6676E1C-41FA-4A11-B335-1C38999A7F3E}" destId="{7220625D-1052-40EF-9AA4-6F6B47C09810}" srcOrd="2" destOrd="0" parTransId="{1FA7DBEC-0442-4451-8EE2-122A18BD035B}" sibTransId="{BD8E2200-BCB9-46B8-A06B-44FDA94FDCD7}"/>
    <dgm:cxn modelId="{CFEBB2D3-2B2F-46D5-8BE0-9FF2B5C45A38}" type="presOf" srcId="{27E8D89F-7B0C-43BC-9C31-8C4C8E56C7FA}" destId="{29AA1B91-6DC5-452C-809D-D2BC922B9ED9}" srcOrd="0" destOrd="0" presId="urn:microsoft.com/office/officeart/2005/8/layout/chevron2"/>
    <dgm:cxn modelId="{8DFF673F-B310-4692-B705-8BAAF764DA3C}" type="presParOf" srcId="{29AA1B91-6DC5-452C-809D-D2BC922B9ED9}" destId="{59A151EF-82B3-47C0-B658-40675CDF431A}" srcOrd="0" destOrd="0" presId="urn:microsoft.com/office/officeart/2005/8/layout/chevron2"/>
    <dgm:cxn modelId="{A7C0BA10-028F-45FD-8F74-CF2A704FD10D}" type="presParOf" srcId="{59A151EF-82B3-47C0-B658-40675CDF431A}" destId="{BEAFF76E-0F3C-41D0-808B-4A00F6E1C0DB}" srcOrd="0" destOrd="0" presId="urn:microsoft.com/office/officeart/2005/8/layout/chevron2"/>
    <dgm:cxn modelId="{F8AA2BB8-2CB3-45FF-9E0B-BBC91111F104}" type="presParOf" srcId="{59A151EF-82B3-47C0-B658-40675CDF431A}" destId="{E2E2E587-C275-424E-8A60-4319BBF9A70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9FB978D-A2F8-445A-83C1-C264103E283E}" type="doc">
      <dgm:prSet loTypeId="urn:microsoft.com/office/officeart/2005/8/layout/vProcess5" loCatId="process" qsTypeId="urn:microsoft.com/office/officeart/2005/8/quickstyle/simple2" qsCatId="simple" csTypeId="urn:microsoft.com/office/officeart/2005/8/colors/accent4_1" csCatId="accent4" phldr="1"/>
      <dgm:spPr/>
      <dgm:t>
        <a:bodyPr/>
        <a:lstStyle/>
        <a:p>
          <a:endParaRPr lang="en-US"/>
        </a:p>
      </dgm:t>
    </dgm:pt>
    <dgm:pt modelId="{C68862A8-5992-431F-A1CF-C6233611A36B}">
      <dgm:prSet phldrT="[Text]"/>
      <dgm:spPr/>
      <dgm:t>
        <a:bodyPr/>
        <a:lstStyle/>
        <a:p>
          <a:r>
            <a:rPr lang="en-US" b="1" smtClean="0">
              <a:latin typeface="Arial" pitchFamily="34" charset="0"/>
              <a:cs typeface="Arial" pitchFamily="34" charset="0"/>
            </a:rPr>
            <a:t>Planning the Test</a:t>
          </a:r>
          <a:endParaRPr lang="en-US"/>
        </a:p>
      </dgm:t>
    </dgm:pt>
    <dgm:pt modelId="{A694FE30-F505-47AA-91DD-1D67E8B12C81}" type="parTrans" cxnId="{69CA1D33-8B18-4AB3-9DD0-AC3274BC538B}">
      <dgm:prSet/>
      <dgm:spPr/>
      <dgm:t>
        <a:bodyPr/>
        <a:lstStyle/>
        <a:p>
          <a:endParaRPr lang="en-US"/>
        </a:p>
      </dgm:t>
    </dgm:pt>
    <dgm:pt modelId="{A4345F19-C2E7-468F-91D1-66994E060602}" type="sibTrans" cxnId="{69CA1D33-8B18-4AB3-9DD0-AC3274BC538B}">
      <dgm:prSet/>
      <dgm:spPr/>
      <dgm:t>
        <a:bodyPr/>
        <a:lstStyle/>
        <a:p>
          <a:endParaRPr lang="en-US"/>
        </a:p>
      </dgm:t>
    </dgm:pt>
    <dgm:pt modelId="{CCA53303-0FE0-4379-B0BE-164B842D3D03}">
      <dgm:prSet phldrT="[Text]" phldr="1"/>
      <dgm:spPr/>
      <dgm:t>
        <a:bodyPr/>
        <a:lstStyle/>
        <a:p>
          <a:endParaRPr lang="en-US"/>
        </a:p>
      </dgm:t>
    </dgm:pt>
    <dgm:pt modelId="{A4D5EE65-3756-41AC-90C6-A7C6C2DD0E63}" type="parTrans" cxnId="{A3910222-0052-423F-9661-F38F754B9972}">
      <dgm:prSet/>
      <dgm:spPr/>
      <dgm:t>
        <a:bodyPr/>
        <a:lstStyle/>
        <a:p>
          <a:endParaRPr lang="en-US"/>
        </a:p>
      </dgm:t>
    </dgm:pt>
    <dgm:pt modelId="{5B397755-2891-4DB6-AB9F-BF2529EDCD38}" type="sibTrans" cxnId="{A3910222-0052-423F-9661-F38F754B9972}">
      <dgm:prSet/>
      <dgm:spPr/>
      <dgm:t>
        <a:bodyPr/>
        <a:lstStyle/>
        <a:p>
          <a:endParaRPr lang="en-US"/>
        </a:p>
      </dgm:t>
    </dgm:pt>
    <dgm:pt modelId="{B56E53BF-A613-4C01-80B1-05EE19BC6B91}">
      <dgm:prSet phldrT="[Text]" phldr="1"/>
      <dgm:spPr/>
      <dgm:t>
        <a:bodyPr/>
        <a:lstStyle/>
        <a:p>
          <a:endParaRPr lang="en-US" dirty="0"/>
        </a:p>
      </dgm:t>
    </dgm:pt>
    <dgm:pt modelId="{C11E942E-230D-4F6C-9511-B4B7E6313E0F}" type="parTrans" cxnId="{AEFD4997-1C75-43CE-B168-4C1714D6FA51}">
      <dgm:prSet/>
      <dgm:spPr/>
      <dgm:t>
        <a:bodyPr/>
        <a:lstStyle/>
        <a:p>
          <a:endParaRPr lang="en-US"/>
        </a:p>
      </dgm:t>
    </dgm:pt>
    <dgm:pt modelId="{2AE1F785-FB50-4597-B4C7-3491DB9D473A}" type="sibTrans" cxnId="{AEFD4997-1C75-43CE-B168-4C1714D6FA51}">
      <dgm:prSet/>
      <dgm:spPr/>
      <dgm:t>
        <a:bodyPr/>
        <a:lstStyle/>
        <a:p>
          <a:endParaRPr lang="en-US"/>
        </a:p>
      </dgm:t>
    </dgm:pt>
    <dgm:pt modelId="{4F49C254-337F-4306-B79E-7FFB3CCA8E8E}">
      <dgm:prSet/>
      <dgm:spPr/>
      <dgm:t>
        <a:bodyPr/>
        <a:lstStyle/>
        <a:p>
          <a:r>
            <a:rPr lang="en-US" b="1">
              <a:latin typeface="Arial" pitchFamily="34" charset="0"/>
              <a:cs typeface="Arial" pitchFamily="34" charset="0"/>
            </a:rPr>
            <a:t>Creating the Vuser Scripts</a:t>
          </a:r>
          <a:endParaRPr lang="en-US">
            <a:latin typeface="Arial" pitchFamily="34" charset="0"/>
            <a:cs typeface="Arial" pitchFamily="34" charset="0"/>
          </a:endParaRPr>
        </a:p>
      </dgm:t>
    </dgm:pt>
    <dgm:pt modelId="{394A9D1B-0B75-4A47-A690-17FD7BAD206F}" type="parTrans" cxnId="{6DD1283D-6085-482D-84E1-3C72A0C5B984}">
      <dgm:prSet/>
      <dgm:spPr/>
      <dgm:t>
        <a:bodyPr/>
        <a:lstStyle/>
        <a:p>
          <a:endParaRPr lang="en-US"/>
        </a:p>
      </dgm:t>
    </dgm:pt>
    <dgm:pt modelId="{E4104FBE-7B16-428E-950A-189C4CA3996F}" type="sibTrans" cxnId="{6DD1283D-6085-482D-84E1-3C72A0C5B984}">
      <dgm:prSet/>
      <dgm:spPr/>
      <dgm:t>
        <a:bodyPr/>
        <a:lstStyle/>
        <a:p>
          <a:endParaRPr lang="en-US"/>
        </a:p>
      </dgm:t>
    </dgm:pt>
    <dgm:pt modelId="{63487021-AA92-4D2A-A004-793A44D16A1F}">
      <dgm:prSet/>
      <dgm:spPr/>
      <dgm:t>
        <a:bodyPr/>
        <a:lstStyle/>
        <a:p>
          <a:r>
            <a:rPr lang="en-US" b="1">
              <a:latin typeface="Arial" pitchFamily="34" charset="0"/>
              <a:cs typeface="Arial" pitchFamily="34" charset="0"/>
            </a:rPr>
            <a:t>Creating the Scenario</a:t>
          </a:r>
          <a:endParaRPr lang="en-US">
            <a:latin typeface="Arial" pitchFamily="34" charset="0"/>
            <a:cs typeface="Arial" pitchFamily="34" charset="0"/>
          </a:endParaRPr>
        </a:p>
      </dgm:t>
    </dgm:pt>
    <dgm:pt modelId="{C20CC9F5-62F7-4C4F-9329-625E96A36CA8}" type="parTrans" cxnId="{C64D6FA7-2CBE-43DE-9B62-BA557379DBD4}">
      <dgm:prSet/>
      <dgm:spPr/>
      <dgm:t>
        <a:bodyPr/>
        <a:lstStyle/>
        <a:p>
          <a:endParaRPr lang="en-US"/>
        </a:p>
      </dgm:t>
    </dgm:pt>
    <dgm:pt modelId="{99B93635-DE05-4492-B0F0-FB76DDBCCC8A}" type="sibTrans" cxnId="{C64D6FA7-2CBE-43DE-9B62-BA557379DBD4}">
      <dgm:prSet/>
      <dgm:spPr/>
      <dgm:t>
        <a:bodyPr/>
        <a:lstStyle/>
        <a:p>
          <a:endParaRPr lang="en-US"/>
        </a:p>
      </dgm:t>
    </dgm:pt>
    <dgm:pt modelId="{79BCFBB0-C867-4B6D-80A2-4A5705700098}">
      <dgm:prSet/>
      <dgm:spPr/>
      <dgm:t>
        <a:bodyPr/>
        <a:lstStyle/>
        <a:p>
          <a:r>
            <a:rPr lang="en-US" b="1" dirty="0">
              <a:latin typeface="Arial" pitchFamily="34" charset="0"/>
              <a:cs typeface="Arial" pitchFamily="34" charset="0"/>
            </a:rPr>
            <a:t>Running the Scenario</a:t>
          </a:r>
          <a:endParaRPr lang="en-US" dirty="0">
            <a:latin typeface="Arial" pitchFamily="34" charset="0"/>
            <a:cs typeface="Arial" pitchFamily="34" charset="0"/>
          </a:endParaRPr>
        </a:p>
      </dgm:t>
    </dgm:pt>
    <dgm:pt modelId="{6180EA2E-716E-4EA7-A7F9-D18CC9F37C45}" type="parTrans" cxnId="{77E7DACA-C2B7-49D7-B879-85E468BADB1A}">
      <dgm:prSet/>
      <dgm:spPr/>
      <dgm:t>
        <a:bodyPr/>
        <a:lstStyle/>
        <a:p>
          <a:endParaRPr lang="en-US"/>
        </a:p>
      </dgm:t>
    </dgm:pt>
    <dgm:pt modelId="{2B6FCC68-B9A7-4747-AB9B-67A4BC440F16}" type="sibTrans" cxnId="{77E7DACA-C2B7-49D7-B879-85E468BADB1A}">
      <dgm:prSet/>
      <dgm:spPr/>
      <dgm:t>
        <a:bodyPr/>
        <a:lstStyle/>
        <a:p>
          <a:endParaRPr lang="en-US"/>
        </a:p>
      </dgm:t>
    </dgm:pt>
    <dgm:pt modelId="{3FE44DF4-F9A1-49E8-8CBA-40390A71E189}">
      <dgm:prSet/>
      <dgm:spPr/>
      <dgm:t>
        <a:bodyPr/>
        <a:lstStyle/>
        <a:p>
          <a:r>
            <a:rPr lang="en-US" b="1">
              <a:latin typeface="Arial" pitchFamily="34" charset="0"/>
              <a:cs typeface="Arial" pitchFamily="34" charset="0"/>
            </a:rPr>
            <a:t>Analyzing Test Results</a:t>
          </a:r>
          <a:endParaRPr lang="en-US">
            <a:latin typeface="Arial" pitchFamily="34" charset="0"/>
            <a:cs typeface="Arial" pitchFamily="34" charset="0"/>
          </a:endParaRPr>
        </a:p>
      </dgm:t>
    </dgm:pt>
    <dgm:pt modelId="{D6FEC7B0-C82E-4C06-8AD9-C3577B0BE7BD}" type="parTrans" cxnId="{A5C12649-7A80-4585-9527-C9D9A114BE05}">
      <dgm:prSet/>
      <dgm:spPr/>
      <dgm:t>
        <a:bodyPr/>
        <a:lstStyle/>
        <a:p>
          <a:endParaRPr lang="en-US"/>
        </a:p>
      </dgm:t>
    </dgm:pt>
    <dgm:pt modelId="{FA6EE646-0755-4440-8B8E-85D86BD1566F}" type="sibTrans" cxnId="{A5C12649-7A80-4585-9527-C9D9A114BE05}">
      <dgm:prSet/>
      <dgm:spPr/>
      <dgm:t>
        <a:bodyPr/>
        <a:lstStyle/>
        <a:p>
          <a:endParaRPr lang="en-US"/>
        </a:p>
      </dgm:t>
    </dgm:pt>
    <dgm:pt modelId="{B7276BE7-D9F0-409F-8E4C-E3388D6EA755}" type="pres">
      <dgm:prSet presAssocID="{C9FB978D-A2F8-445A-83C1-C264103E283E}" presName="outerComposite" presStyleCnt="0">
        <dgm:presLayoutVars>
          <dgm:chMax val="5"/>
          <dgm:dir/>
          <dgm:resizeHandles val="exact"/>
        </dgm:presLayoutVars>
      </dgm:prSet>
      <dgm:spPr/>
      <dgm:t>
        <a:bodyPr/>
        <a:lstStyle/>
        <a:p>
          <a:endParaRPr lang="en-US"/>
        </a:p>
      </dgm:t>
    </dgm:pt>
    <dgm:pt modelId="{68772B63-E589-480D-BAB5-0855C6C66103}" type="pres">
      <dgm:prSet presAssocID="{C9FB978D-A2F8-445A-83C1-C264103E283E}" presName="dummyMaxCanvas" presStyleCnt="0">
        <dgm:presLayoutVars/>
      </dgm:prSet>
      <dgm:spPr/>
    </dgm:pt>
    <dgm:pt modelId="{D06E0807-6206-44EE-8A49-E92A16AA5BFD}" type="pres">
      <dgm:prSet presAssocID="{C9FB978D-A2F8-445A-83C1-C264103E283E}" presName="FiveNodes_1" presStyleLbl="node1" presStyleIdx="0" presStyleCnt="5">
        <dgm:presLayoutVars>
          <dgm:bulletEnabled val="1"/>
        </dgm:presLayoutVars>
      </dgm:prSet>
      <dgm:spPr/>
      <dgm:t>
        <a:bodyPr/>
        <a:lstStyle/>
        <a:p>
          <a:endParaRPr lang="en-US"/>
        </a:p>
      </dgm:t>
    </dgm:pt>
    <dgm:pt modelId="{4AE21EE6-D0B2-4B86-AA09-5A7CF896DB9B}" type="pres">
      <dgm:prSet presAssocID="{C9FB978D-A2F8-445A-83C1-C264103E283E}" presName="FiveNodes_2" presStyleLbl="node1" presStyleIdx="1" presStyleCnt="5">
        <dgm:presLayoutVars>
          <dgm:bulletEnabled val="1"/>
        </dgm:presLayoutVars>
      </dgm:prSet>
      <dgm:spPr/>
      <dgm:t>
        <a:bodyPr/>
        <a:lstStyle/>
        <a:p>
          <a:endParaRPr lang="en-US"/>
        </a:p>
      </dgm:t>
    </dgm:pt>
    <dgm:pt modelId="{7E3D0EB3-8B2A-4201-A348-AAA6B34CD99E}" type="pres">
      <dgm:prSet presAssocID="{C9FB978D-A2F8-445A-83C1-C264103E283E}" presName="FiveNodes_3" presStyleLbl="node1" presStyleIdx="2" presStyleCnt="5">
        <dgm:presLayoutVars>
          <dgm:bulletEnabled val="1"/>
        </dgm:presLayoutVars>
      </dgm:prSet>
      <dgm:spPr/>
      <dgm:t>
        <a:bodyPr/>
        <a:lstStyle/>
        <a:p>
          <a:endParaRPr lang="en-US"/>
        </a:p>
      </dgm:t>
    </dgm:pt>
    <dgm:pt modelId="{3318B810-5372-4F2B-A7D4-60013CEDF526}" type="pres">
      <dgm:prSet presAssocID="{C9FB978D-A2F8-445A-83C1-C264103E283E}" presName="FiveNodes_4" presStyleLbl="node1" presStyleIdx="3" presStyleCnt="5">
        <dgm:presLayoutVars>
          <dgm:bulletEnabled val="1"/>
        </dgm:presLayoutVars>
      </dgm:prSet>
      <dgm:spPr/>
      <dgm:t>
        <a:bodyPr/>
        <a:lstStyle/>
        <a:p>
          <a:endParaRPr lang="en-US"/>
        </a:p>
      </dgm:t>
    </dgm:pt>
    <dgm:pt modelId="{92C6CAFF-A60C-45F3-8ED6-A7EC0BB915F8}" type="pres">
      <dgm:prSet presAssocID="{C9FB978D-A2F8-445A-83C1-C264103E283E}" presName="FiveNodes_5" presStyleLbl="node1" presStyleIdx="4" presStyleCnt="5">
        <dgm:presLayoutVars>
          <dgm:bulletEnabled val="1"/>
        </dgm:presLayoutVars>
      </dgm:prSet>
      <dgm:spPr/>
      <dgm:t>
        <a:bodyPr/>
        <a:lstStyle/>
        <a:p>
          <a:endParaRPr lang="en-US"/>
        </a:p>
      </dgm:t>
    </dgm:pt>
    <dgm:pt modelId="{834FCFED-B7B9-4535-95A0-31B3CFB68E04}" type="pres">
      <dgm:prSet presAssocID="{C9FB978D-A2F8-445A-83C1-C264103E283E}" presName="FiveConn_1-2" presStyleLbl="fgAccFollowNode1" presStyleIdx="0" presStyleCnt="4">
        <dgm:presLayoutVars>
          <dgm:bulletEnabled val="1"/>
        </dgm:presLayoutVars>
      </dgm:prSet>
      <dgm:spPr/>
      <dgm:t>
        <a:bodyPr/>
        <a:lstStyle/>
        <a:p>
          <a:endParaRPr lang="en-US"/>
        </a:p>
      </dgm:t>
    </dgm:pt>
    <dgm:pt modelId="{6601784F-9984-4C15-BF63-108C7A218B12}" type="pres">
      <dgm:prSet presAssocID="{C9FB978D-A2F8-445A-83C1-C264103E283E}" presName="FiveConn_2-3" presStyleLbl="fgAccFollowNode1" presStyleIdx="1" presStyleCnt="4">
        <dgm:presLayoutVars>
          <dgm:bulletEnabled val="1"/>
        </dgm:presLayoutVars>
      </dgm:prSet>
      <dgm:spPr/>
      <dgm:t>
        <a:bodyPr/>
        <a:lstStyle/>
        <a:p>
          <a:endParaRPr lang="en-US"/>
        </a:p>
      </dgm:t>
    </dgm:pt>
    <dgm:pt modelId="{1F232A50-A108-4E49-BBCC-5553A7D455B1}" type="pres">
      <dgm:prSet presAssocID="{C9FB978D-A2F8-445A-83C1-C264103E283E}" presName="FiveConn_3-4" presStyleLbl="fgAccFollowNode1" presStyleIdx="2" presStyleCnt="4">
        <dgm:presLayoutVars>
          <dgm:bulletEnabled val="1"/>
        </dgm:presLayoutVars>
      </dgm:prSet>
      <dgm:spPr/>
      <dgm:t>
        <a:bodyPr/>
        <a:lstStyle/>
        <a:p>
          <a:endParaRPr lang="en-US"/>
        </a:p>
      </dgm:t>
    </dgm:pt>
    <dgm:pt modelId="{E6688BF1-754E-4C78-954C-644AEE96C4AD}" type="pres">
      <dgm:prSet presAssocID="{C9FB978D-A2F8-445A-83C1-C264103E283E}" presName="FiveConn_4-5" presStyleLbl="fgAccFollowNode1" presStyleIdx="3" presStyleCnt="4">
        <dgm:presLayoutVars>
          <dgm:bulletEnabled val="1"/>
        </dgm:presLayoutVars>
      </dgm:prSet>
      <dgm:spPr/>
      <dgm:t>
        <a:bodyPr/>
        <a:lstStyle/>
        <a:p>
          <a:endParaRPr lang="en-US"/>
        </a:p>
      </dgm:t>
    </dgm:pt>
    <dgm:pt modelId="{E60FC8E8-2617-434D-9196-F58262D69573}" type="pres">
      <dgm:prSet presAssocID="{C9FB978D-A2F8-445A-83C1-C264103E283E}" presName="FiveNodes_1_text" presStyleLbl="node1" presStyleIdx="4" presStyleCnt="5">
        <dgm:presLayoutVars>
          <dgm:bulletEnabled val="1"/>
        </dgm:presLayoutVars>
      </dgm:prSet>
      <dgm:spPr/>
      <dgm:t>
        <a:bodyPr/>
        <a:lstStyle/>
        <a:p>
          <a:endParaRPr lang="en-US"/>
        </a:p>
      </dgm:t>
    </dgm:pt>
    <dgm:pt modelId="{8198925F-5433-4E1C-9A21-7591FF7F54E3}" type="pres">
      <dgm:prSet presAssocID="{C9FB978D-A2F8-445A-83C1-C264103E283E}" presName="FiveNodes_2_text" presStyleLbl="node1" presStyleIdx="4" presStyleCnt="5">
        <dgm:presLayoutVars>
          <dgm:bulletEnabled val="1"/>
        </dgm:presLayoutVars>
      </dgm:prSet>
      <dgm:spPr/>
      <dgm:t>
        <a:bodyPr/>
        <a:lstStyle/>
        <a:p>
          <a:endParaRPr lang="en-US"/>
        </a:p>
      </dgm:t>
    </dgm:pt>
    <dgm:pt modelId="{A0E1A021-E30F-47E0-B297-2BD271F3604D}" type="pres">
      <dgm:prSet presAssocID="{C9FB978D-A2F8-445A-83C1-C264103E283E}" presName="FiveNodes_3_text" presStyleLbl="node1" presStyleIdx="4" presStyleCnt="5">
        <dgm:presLayoutVars>
          <dgm:bulletEnabled val="1"/>
        </dgm:presLayoutVars>
      </dgm:prSet>
      <dgm:spPr/>
      <dgm:t>
        <a:bodyPr/>
        <a:lstStyle/>
        <a:p>
          <a:endParaRPr lang="en-US"/>
        </a:p>
      </dgm:t>
    </dgm:pt>
    <dgm:pt modelId="{AA0DF0F6-93DB-4502-AB6B-184D1AB35892}" type="pres">
      <dgm:prSet presAssocID="{C9FB978D-A2F8-445A-83C1-C264103E283E}" presName="FiveNodes_4_text" presStyleLbl="node1" presStyleIdx="4" presStyleCnt="5">
        <dgm:presLayoutVars>
          <dgm:bulletEnabled val="1"/>
        </dgm:presLayoutVars>
      </dgm:prSet>
      <dgm:spPr/>
      <dgm:t>
        <a:bodyPr/>
        <a:lstStyle/>
        <a:p>
          <a:endParaRPr lang="en-US"/>
        </a:p>
      </dgm:t>
    </dgm:pt>
    <dgm:pt modelId="{243A849D-A327-4A85-B3A9-16CBA0C8A357}" type="pres">
      <dgm:prSet presAssocID="{C9FB978D-A2F8-445A-83C1-C264103E283E}" presName="FiveNodes_5_text" presStyleLbl="node1" presStyleIdx="4" presStyleCnt="5">
        <dgm:presLayoutVars>
          <dgm:bulletEnabled val="1"/>
        </dgm:presLayoutVars>
      </dgm:prSet>
      <dgm:spPr/>
      <dgm:t>
        <a:bodyPr/>
        <a:lstStyle/>
        <a:p>
          <a:endParaRPr lang="en-US"/>
        </a:p>
      </dgm:t>
    </dgm:pt>
  </dgm:ptLst>
  <dgm:cxnLst>
    <dgm:cxn modelId="{6953B22B-E995-44F9-8177-4F63B05F2566}" type="presOf" srcId="{C68862A8-5992-431F-A1CF-C6233611A36B}" destId="{E60FC8E8-2617-434D-9196-F58262D69573}" srcOrd="1" destOrd="0" presId="urn:microsoft.com/office/officeart/2005/8/layout/vProcess5"/>
    <dgm:cxn modelId="{B73F1A68-E316-4A8A-BE0F-3B5FCD18C9DE}" type="presOf" srcId="{4F49C254-337F-4306-B79E-7FFB3CCA8E8E}" destId="{4AE21EE6-D0B2-4B86-AA09-5A7CF896DB9B}" srcOrd="0" destOrd="0" presId="urn:microsoft.com/office/officeart/2005/8/layout/vProcess5"/>
    <dgm:cxn modelId="{B3B596CD-776D-4096-A311-204F8C75F41A}" type="presOf" srcId="{63487021-AA92-4D2A-A004-793A44D16A1F}" destId="{A0E1A021-E30F-47E0-B297-2BD271F3604D}" srcOrd="1" destOrd="0" presId="urn:microsoft.com/office/officeart/2005/8/layout/vProcess5"/>
    <dgm:cxn modelId="{69CA1D33-8B18-4AB3-9DD0-AC3274BC538B}" srcId="{C9FB978D-A2F8-445A-83C1-C264103E283E}" destId="{C68862A8-5992-431F-A1CF-C6233611A36B}" srcOrd="0" destOrd="0" parTransId="{A694FE30-F505-47AA-91DD-1D67E8B12C81}" sibTransId="{A4345F19-C2E7-468F-91D1-66994E060602}"/>
    <dgm:cxn modelId="{375656FA-495D-45F3-A425-EC65AABE43EC}" type="presOf" srcId="{C68862A8-5992-431F-A1CF-C6233611A36B}" destId="{D06E0807-6206-44EE-8A49-E92A16AA5BFD}" srcOrd="0" destOrd="0" presId="urn:microsoft.com/office/officeart/2005/8/layout/vProcess5"/>
    <dgm:cxn modelId="{6DD1283D-6085-482D-84E1-3C72A0C5B984}" srcId="{C9FB978D-A2F8-445A-83C1-C264103E283E}" destId="{4F49C254-337F-4306-B79E-7FFB3CCA8E8E}" srcOrd="1" destOrd="0" parTransId="{394A9D1B-0B75-4A47-A690-17FD7BAD206F}" sibTransId="{E4104FBE-7B16-428E-950A-189C4CA3996F}"/>
    <dgm:cxn modelId="{816BAEB9-E8D3-4CEE-A4E9-DBA1F62C5B61}" type="presOf" srcId="{79BCFBB0-C867-4B6D-80A2-4A5705700098}" destId="{3318B810-5372-4F2B-A7D4-60013CEDF526}" srcOrd="0" destOrd="0" presId="urn:microsoft.com/office/officeart/2005/8/layout/vProcess5"/>
    <dgm:cxn modelId="{CCF81820-F482-4993-9D27-E5494751B35B}" type="presOf" srcId="{3FE44DF4-F9A1-49E8-8CBA-40390A71E189}" destId="{92C6CAFF-A60C-45F3-8ED6-A7EC0BB915F8}" srcOrd="0" destOrd="0" presId="urn:microsoft.com/office/officeart/2005/8/layout/vProcess5"/>
    <dgm:cxn modelId="{83CCEEF9-B757-49CF-BFC1-9F06A5A79853}" type="presOf" srcId="{3FE44DF4-F9A1-49E8-8CBA-40390A71E189}" destId="{243A849D-A327-4A85-B3A9-16CBA0C8A357}" srcOrd="1" destOrd="0" presId="urn:microsoft.com/office/officeart/2005/8/layout/vProcess5"/>
    <dgm:cxn modelId="{EA932652-9E7C-4E77-8CC5-B547F68D95D5}" type="presOf" srcId="{2B6FCC68-B9A7-4747-AB9B-67A4BC440F16}" destId="{E6688BF1-754E-4C78-954C-644AEE96C4AD}" srcOrd="0" destOrd="0" presId="urn:microsoft.com/office/officeart/2005/8/layout/vProcess5"/>
    <dgm:cxn modelId="{204FC714-F2AF-4956-9330-29998A769482}" type="presOf" srcId="{63487021-AA92-4D2A-A004-793A44D16A1F}" destId="{7E3D0EB3-8B2A-4201-A348-AAA6B34CD99E}" srcOrd="0" destOrd="0" presId="urn:microsoft.com/office/officeart/2005/8/layout/vProcess5"/>
    <dgm:cxn modelId="{77E7DACA-C2B7-49D7-B879-85E468BADB1A}" srcId="{C9FB978D-A2F8-445A-83C1-C264103E283E}" destId="{79BCFBB0-C867-4B6D-80A2-4A5705700098}" srcOrd="3" destOrd="0" parTransId="{6180EA2E-716E-4EA7-A7F9-D18CC9F37C45}" sibTransId="{2B6FCC68-B9A7-4747-AB9B-67A4BC440F16}"/>
    <dgm:cxn modelId="{EFB23097-4282-4BA5-9690-29797C38A560}" type="presOf" srcId="{99B93635-DE05-4492-B0F0-FB76DDBCCC8A}" destId="{1F232A50-A108-4E49-BBCC-5553A7D455B1}" srcOrd="0" destOrd="0" presId="urn:microsoft.com/office/officeart/2005/8/layout/vProcess5"/>
    <dgm:cxn modelId="{CDA13885-9E4B-435E-855D-87F25E8B9281}" type="presOf" srcId="{E4104FBE-7B16-428E-950A-189C4CA3996F}" destId="{6601784F-9984-4C15-BF63-108C7A218B12}" srcOrd="0" destOrd="0" presId="urn:microsoft.com/office/officeart/2005/8/layout/vProcess5"/>
    <dgm:cxn modelId="{C64D6FA7-2CBE-43DE-9B62-BA557379DBD4}" srcId="{C9FB978D-A2F8-445A-83C1-C264103E283E}" destId="{63487021-AA92-4D2A-A004-793A44D16A1F}" srcOrd="2" destOrd="0" parTransId="{C20CC9F5-62F7-4C4F-9329-625E96A36CA8}" sibTransId="{99B93635-DE05-4492-B0F0-FB76DDBCCC8A}"/>
    <dgm:cxn modelId="{A3910222-0052-423F-9661-F38F754B9972}" srcId="{C9FB978D-A2F8-445A-83C1-C264103E283E}" destId="{CCA53303-0FE0-4379-B0BE-164B842D3D03}" srcOrd="5" destOrd="0" parTransId="{A4D5EE65-3756-41AC-90C6-A7C6C2DD0E63}" sibTransId="{5B397755-2891-4DB6-AB9F-BF2529EDCD38}"/>
    <dgm:cxn modelId="{EAE54B80-9B9C-48C7-A1A3-28D40A1908A0}" type="presOf" srcId="{A4345F19-C2E7-468F-91D1-66994E060602}" destId="{834FCFED-B7B9-4535-95A0-31B3CFB68E04}" srcOrd="0" destOrd="0" presId="urn:microsoft.com/office/officeart/2005/8/layout/vProcess5"/>
    <dgm:cxn modelId="{1D122C53-DA13-4C8B-93C8-34884D8C5AAC}" type="presOf" srcId="{79BCFBB0-C867-4B6D-80A2-4A5705700098}" destId="{AA0DF0F6-93DB-4502-AB6B-184D1AB35892}" srcOrd="1" destOrd="0" presId="urn:microsoft.com/office/officeart/2005/8/layout/vProcess5"/>
    <dgm:cxn modelId="{AEFD4997-1C75-43CE-B168-4C1714D6FA51}" srcId="{C9FB978D-A2F8-445A-83C1-C264103E283E}" destId="{B56E53BF-A613-4C01-80B1-05EE19BC6B91}" srcOrd="6" destOrd="0" parTransId="{C11E942E-230D-4F6C-9511-B4B7E6313E0F}" sibTransId="{2AE1F785-FB50-4597-B4C7-3491DB9D473A}"/>
    <dgm:cxn modelId="{A5C12649-7A80-4585-9527-C9D9A114BE05}" srcId="{C9FB978D-A2F8-445A-83C1-C264103E283E}" destId="{3FE44DF4-F9A1-49E8-8CBA-40390A71E189}" srcOrd="4" destOrd="0" parTransId="{D6FEC7B0-C82E-4C06-8AD9-C3577B0BE7BD}" sibTransId="{FA6EE646-0755-4440-8B8E-85D86BD1566F}"/>
    <dgm:cxn modelId="{7AD70852-BE34-4D75-95E8-E21A6A88818D}" type="presOf" srcId="{C9FB978D-A2F8-445A-83C1-C264103E283E}" destId="{B7276BE7-D9F0-409F-8E4C-E3388D6EA755}" srcOrd="0" destOrd="0" presId="urn:microsoft.com/office/officeart/2005/8/layout/vProcess5"/>
    <dgm:cxn modelId="{C1265ADA-86DA-44FE-80FF-E8FAE03D23ED}" type="presOf" srcId="{4F49C254-337F-4306-B79E-7FFB3CCA8E8E}" destId="{8198925F-5433-4E1C-9A21-7591FF7F54E3}" srcOrd="1" destOrd="0" presId="urn:microsoft.com/office/officeart/2005/8/layout/vProcess5"/>
    <dgm:cxn modelId="{B7BE7405-76E7-4D73-B4F1-31297015AE90}" type="presParOf" srcId="{B7276BE7-D9F0-409F-8E4C-E3388D6EA755}" destId="{68772B63-E589-480D-BAB5-0855C6C66103}" srcOrd="0" destOrd="0" presId="urn:microsoft.com/office/officeart/2005/8/layout/vProcess5"/>
    <dgm:cxn modelId="{BC3449EA-5349-4E08-8CEA-FE730B676722}" type="presParOf" srcId="{B7276BE7-D9F0-409F-8E4C-E3388D6EA755}" destId="{D06E0807-6206-44EE-8A49-E92A16AA5BFD}" srcOrd="1" destOrd="0" presId="urn:microsoft.com/office/officeart/2005/8/layout/vProcess5"/>
    <dgm:cxn modelId="{71080683-1095-4D88-96B8-8F4D83A40F52}" type="presParOf" srcId="{B7276BE7-D9F0-409F-8E4C-E3388D6EA755}" destId="{4AE21EE6-D0B2-4B86-AA09-5A7CF896DB9B}" srcOrd="2" destOrd="0" presId="urn:microsoft.com/office/officeart/2005/8/layout/vProcess5"/>
    <dgm:cxn modelId="{4018E987-6C30-414C-AC7C-B919EB5147BA}" type="presParOf" srcId="{B7276BE7-D9F0-409F-8E4C-E3388D6EA755}" destId="{7E3D0EB3-8B2A-4201-A348-AAA6B34CD99E}" srcOrd="3" destOrd="0" presId="urn:microsoft.com/office/officeart/2005/8/layout/vProcess5"/>
    <dgm:cxn modelId="{9E9D6C97-725C-4BB7-A7E3-DA7A17E1D302}" type="presParOf" srcId="{B7276BE7-D9F0-409F-8E4C-E3388D6EA755}" destId="{3318B810-5372-4F2B-A7D4-60013CEDF526}" srcOrd="4" destOrd="0" presId="urn:microsoft.com/office/officeart/2005/8/layout/vProcess5"/>
    <dgm:cxn modelId="{FDB2FF92-78D3-44E8-A51D-755D5FE88BC7}" type="presParOf" srcId="{B7276BE7-D9F0-409F-8E4C-E3388D6EA755}" destId="{92C6CAFF-A60C-45F3-8ED6-A7EC0BB915F8}" srcOrd="5" destOrd="0" presId="urn:microsoft.com/office/officeart/2005/8/layout/vProcess5"/>
    <dgm:cxn modelId="{0321D033-9CD9-4D30-8260-8A5AD698E538}" type="presParOf" srcId="{B7276BE7-D9F0-409F-8E4C-E3388D6EA755}" destId="{834FCFED-B7B9-4535-95A0-31B3CFB68E04}" srcOrd="6" destOrd="0" presId="urn:microsoft.com/office/officeart/2005/8/layout/vProcess5"/>
    <dgm:cxn modelId="{95874A16-8C28-40DD-8E77-127FDE680E39}" type="presParOf" srcId="{B7276BE7-D9F0-409F-8E4C-E3388D6EA755}" destId="{6601784F-9984-4C15-BF63-108C7A218B12}" srcOrd="7" destOrd="0" presId="urn:microsoft.com/office/officeart/2005/8/layout/vProcess5"/>
    <dgm:cxn modelId="{7A0266A6-7B0D-40BA-9639-4E8C7B9605AD}" type="presParOf" srcId="{B7276BE7-D9F0-409F-8E4C-E3388D6EA755}" destId="{1F232A50-A108-4E49-BBCC-5553A7D455B1}" srcOrd="8" destOrd="0" presId="urn:microsoft.com/office/officeart/2005/8/layout/vProcess5"/>
    <dgm:cxn modelId="{C4EAFA41-A407-4481-A5B7-A6EB13478873}" type="presParOf" srcId="{B7276BE7-D9F0-409F-8E4C-E3388D6EA755}" destId="{E6688BF1-754E-4C78-954C-644AEE96C4AD}" srcOrd="9" destOrd="0" presId="urn:microsoft.com/office/officeart/2005/8/layout/vProcess5"/>
    <dgm:cxn modelId="{F0AB7F08-3D3E-4A37-A7D2-C45BD7ED6901}" type="presParOf" srcId="{B7276BE7-D9F0-409F-8E4C-E3388D6EA755}" destId="{E60FC8E8-2617-434D-9196-F58262D69573}" srcOrd="10" destOrd="0" presId="urn:microsoft.com/office/officeart/2005/8/layout/vProcess5"/>
    <dgm:cxn modelId="{AC5ECBC6-5099-4DE9-B845-8EC45CA178AD}" type="presParOf" srcId="{B7276BE7-D9F0-409F-8E4C-E3388D6EA755}" destId="{8198925F-5433-4E1C-9A21-7591FF7F54E3}" srcOrd="11" destOrd="0" presId="urn:microsoft.com/office/officeart/2005/8/layout/vProcess5"/>
    <dgm:cxn modelId="{0B92367D-69EC-4ED7-B73F-DB9AC29A4E3F}" type="presParOf" srcId="{B7276BE7-D9F0-409F-8E4C-E3388D6EA755}" destId="{A0E1A021-E30F-47E0-B297-2BD271F3604D}" srcOrd="12" destOrd="0" presId="urn:microsoft.com/office/officeart/2005/8/layout/vProcess5"/>
    <dgm:cxn modelId="{B248067C-4D40-4476-9765-25206F2447C8}" type="presParOf" srcId="{B7276BE7-D9F0-409F-8E4C-E3388D6EA755}" destId="{AA0DF0F6-93DB-4502-AB6B-184D1AB35892}" srcOrd="13" destOrd="0" presId="urn:microsoft.com/office/officeart/2005/8/layout/vProcess5"/>
    <dgm:cxn modelId="{7F66A36F-96C0-4AA2-8FCE-90D675FAB75C}" type="presParOf" srcId="{B7276BE7-D9F0-409F-8E4C-E3388D6EA755}" destId="{243A849D-A327-4A85-B3A9-16CBA0C8A357}"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CA33A8-4D25-49E5-BA77-C4FF8179B75E}">
      <dsp:nvSpPr>
        <dsp:cNvPr id="0" name=""/>
        <dsp:cNvSpPr/>
      </dsp:nvSpPr>
      <dsp:spPr>
        <a:xfrm>
          <a:off x="2204144" y="578"/>
          <a:ext cx="1687710" cy="1687710"/>
        </a:xfrm>
        <a:prstGeom prst="downArrow">
          <a:avLst>
            <a:gd name="adj1" fmla="val 50000"/>
            <a:gd name="adj2" fmla="val 35000"/>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t>Requirements Based Testing</a:t>
          </a:r>
          <a:endParaRPr lang="en-US" sz="1400" kern="1200" dirty="0"/>
        </a:p>
      </dsp:txBody>
      <dsp:txXfrm>
        <a:off x="2626072" y="578"/>
        <a:ext cx="843855" cy="1392361"/>
      </dsp:txXfrm>
    </dsp:sp>
    <dsp:sp modelId="{9D1AA0A7-CE22-42A3-A958-9134DAA20B07}">
      <dsp:nvSpPr>
        <dsp:cNvPr id="0" name=""/>
        <dsp:cNvSpPr/>
      </dsp:nvSpPr>
      <dsp:spPr>
        <a:xfrm rot="7200000">
          <a:off x="3179481" y="1689910"/>
          <a:ext cx="1687710" cy="1687710"/>
        </a:xfrm>
        <a:prstGeom prst="downArrow">
          <a:avLst>
            <a:gd name="adj1" fmla="val 50000"/>
            <a:gd name="adj2" fmla="val 35000"/>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t>Partition Testing</a:t>
          </a:r>
          <a:endParaRPr lang="en-US" sz="1400" kern="1200" dirty="0"/>
        </a:p>
      </dsp:txBody>
      <dsp:txXfrm rot="-5400000">
        <a:off x="3455045" y="2185675"/>
        <a:ext cx="1392361" cy="843855"/>
      </dsp:txXfrm>
    </dsp:sp>
    <dsp:sp modelId="{83480018-6276-4696-9732-BDD2D1B8ACDA}">
      <dsp:nvSpPr>
        <dsp:cNvPr id="0" name=""/>
        <dsp:cNvSpPr/>
      </dsp:nvSpPr>
      <dsp:spPr>
        <a:xfrm rot="14400000">
          <a:off x="1228808" y="1689910"/>
          <a:ext cx="1687710" cy="1687710"/>
        </a:xfrm>
        <a:prstGeom prst="downArrow">
          <a:avLst>
            <a:gd name="adj1" fmla="val 50000"/>
            <a:gd name="adj2" fmla="val 35000"/>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t>Structural Testing</a:t>
          </a:r>
          <a:endParaRPr lang="en-US" sz="1400" kern="1200" dirty="0"/>
        </a:p>
      </dsp:txBody>
      <dsp:txXfrm rot="5400000">
        <a:off x="1248592" y="2185674"/>
        <a:ext cx="1392361" cy="84385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62068D-ADA5-48C6-966B-23056EF62C79}">
      <dsp:nvSpPr>
        <dsp:cNvPr id="0" name=""/>
        <dsp:cNvSpPr/>
      </dsp:nvSpPr>
      <dsp:spPr>
        <a:xfrm>
          <a:off x="2053" y="161329"/>
          <a:ext cx="1629370" cy="977622"/>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smtClean="0">
              <a:latin typeface="Arial" pitchFamily="34" charset="0"/>
              <a:cs typeface="Arial" pitchFamily="34" charset="0"/>
            </a:rPr>
            <a:t>Rational Administrator</a:t>
          </a:r>
          <a:endParaRPr lang="en-US" sz="1500" kern="1200"/>
        </a:p>
      </dsp:txBody>
      <dsp:txXfrm>
        <a:off x="2053" y="161329"/>
        <a:ext cx="1629370" cy="977622"/>
      </dsp:txXfrm>
    </dsp:sp>
    <dsp:sp modelId="{623704E2-6947-4724-814D-E5CA8BB5B317}">
      <dsp:nvSpPr>
        <dsp:cNvPr id="0" name=""/>
        <dsp:cNvSpPr/>
      </dsp:nvSpPr>
      <dsp:spPr>
        <a:xfrm>
          <a:off x="1794361" y="161329"/>
          <a:ext cx="1629370" cy="977622"/>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a:latin typeface="Arial" pitchFamily="34" charset="0"/>
              <a:cs typeface="Arial" pitchFamily="34" charset="0"/>
            </a:rPr>
            <a:t>Rational Test Manager</a:t>
          </a:r>
          <a:endParaRPr lang="en-US" sz="1500" kern="1200">
            <a:latin typeface="Arial" pitchFamily="34" charset="0"/>
            <a:cs typeface="Arial" pitchFamily="34" charset="0"/>
          </a:endParaRPr>
        </a:p>
      </dsp:txBody>
      <dsp:txXfrm>
        <a:off x="1794361" y="161329"/>
        <a:ext cx="1629370" cy="977622"/>
      </dsp:txXfrm>
    </dsp:sp>
    <dsp:sp modelId="{FA5E77FA-3933-4AE5-9040-6425D3C6C1B5}">
      <dsp:nvSpPr>
        <dsp:cNvPr id="0" name=""/>
        <dsp:cNvSpPr/>
      </dsp:nvSpPr>
      <dsp:spPr>
        <a:xfrm>
          <a:off x="3586668" y="161329"/>
          <a:ext cx="1629370" cy="977622"/>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a:latin typeface="Arial" pitchFamily="34" charset="0"/>
              <a:cs typeface="Arial" pitchFamily="34" charset="0"/>
            </a:rPr>
            <a:t>Object Properties, Text, Grid, and Image Comparators</a:t>
          </a:r>
          <a:endParaRPr lang="en-US" sz="1500" kern="1200">
            <a:latin typeface="Arial" pitchFamily="34" charset="0"/>
            <a:cs typeface="Arial" pitchFamily="34" charset="0"/>
          </a:endParaRPr>
        </a:p>
      </dsp:txBody>
      <dsp:txXfrm>
        <a:off x="3586668" y="161329"/>
        <a:ext cx="1629370" cy="977622"/>
      </dsp:txXfrm>
    </dsp:sp>
    <dsp:sp modelId="{73F188CF-9F8C-41BF-B266-01D74AD85763}">
      <dsp:nvSpPr>
        <dsp:cNvPr id="0" name=""/>
        <dsp:cNvSpPr/>
      </dsp:nvSpPr>
      <dsp:spPr>
        <a:xfrm>
          <a:off x="5378975" y="161329"/>
          <a:ext cx="1629370" cy="977622"/>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a:latin typeface="Arial" pitchFamily="34" charset="0"/>
              <a:cs typeface="Arial" pitchFamily="34" charset="0"/>
            </a:rPr>
            <a:t>Rational Site Check</a:t>
          </a:r>
          <a:endParaRPr lang="en-US" sz="1500" kern="1200">
            <a:latin typeface="Arial" pitchFamily="34" charset="0"/>
            <a:cs typeface="Arial" pitchFamily="34" charset="0"/>
          </a:endParaRPr>
        </a:p>
      </dsp:txBody>
      <dsp:txXfrm>
        <a:off x="5378975" y="161329"/>
        <a:ext cx="1629370" cy="977622"/>
      </dsp:txXfrm>
    </dsp:sp>
    <dsp:sp modelId="{F0AE7449-7FC3-4BF6-A0FF-7131C6BC652D}">
      <dsp:nvSpPr>
        <dsp:cNvPr id="0" name=""/>
        <dsp:cNvSpPr/>
      </dsp:nvSpPr>
      <dsp:spPr>
        <a:xfrm>
          <a:off x="2053" y="1301888"/>
          <a:ext cx="1629370" cy="977622"/>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a:latin typeface="Arial" pitchFamily="34" charset="0"/>
              <a:cs typeface="Arial" pitchFamily="34" charset="0"/>
            </a:rPr>
            <a:t>Recording Options</a:t>
          </a:r>
          <a:endParaRPr lang="en-US" sz="1500" kern="1200">
            <a:latin typeface="Arial" pitchFamily="34" charset="0"/>
            <a:cs typeface="Arial" pitchFamily="34" charset="0"/>
          </a:endParaRPr>
        </a:p>
      </dsp:txBody>
      <dsp:txXfrm>
        <a:off x="2053" y="1301888"/>
        <a:ext cx="1629370" cy="977622"/>
      </dsp:txXfrm>
    </dsp:sp>
    <dsp:sp modelId="{19472FE2-1A14-4475-8A25-2CAE28395608}">
      <dsp:nvSpPr>
        <dsp:cNvPr id="0" name=""/>
        <dsp:cNvSpPr/>
      </dsp:nvSpPr>
      <dsp:spPr>
        <a:xfrm>
          <a:off x="1794361" y="1301888"/>
          <a:ext cx="1629370" cy="977622"/>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err="1">
              <a:latin typeface="Arial" pitchFamily="34" charset="0"/>
              <a:cs typeface="Arial" pitchFamily="34" charset="0"/>
            </a:rPr>
            <a:t>SQABasic</a:t>
          </a:r>
          <a:r>
            <a:rPr lang="en-US" sz="1500" b="1" kern="1200" dirty="0">
              <a:latin typeface="Arial" pitchFamily="34" charset="0"/>
              <a:cs typeface="Arial" pitchFamily="34" charset="0"/>
            </a:rPr>
            <a:t> language</a:t>
          </a:r>
          <a:endParaRPr lang="en-US" sz="1500" kern="1200" dirty="0">
            <a:latin typeface="Arial" pitchFamily="34" charset="0"/>
            <a:cs typeface="Arial" pitchFamily="34" charset="0"/>
          </a:endParaRPr>
        </a:p>
      </dsp:txBody>
      <dsp:txXfrm>
        <a:off x="1794361" y="1301888"/>
        <a:ext cx="1629370" cy="977622"/>
      </dsp:txXfrm>
    </dsp:sp>
    <dsp:sp modelId="{469F6AE5-18B1-4388-9567-658242C24673}">
      <dsp:nvSpPr>
        <dsp:cNvPr id="0" name=""/>
        <dsp:cNvSpPr/>
      </dsp:nvSpPr>
      <dsp:spPr>
        <a:xfrm>
          <a:off x="3586668" y="1301888"/>
          <a:ext cx="1629370" cy="977622"/>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a:latin typeface="Arial" pitchFamily="34" charset="0"/>
              <a:cs typeface="Arial" pitchFamily="34" charset="0"/>
            </a:rPr>
            <a:t>Shell Scripts</a:t>
          </a:r>
          <a:endParaRPr lang="en-US" sz="1500" kern="1200">
            <a:latin typeface="Arial" pitchFamily="34" charset="0"/>
            <a:cs typeface="Arial" pitchFamily="34" charset="0"/>
          </a:endParaRPr>
        </a:p>
      </dsp:txBody>
      <dsp:txXfrm>
        <a:off x="3586668" y="1301888"/>
        <a:ext cx="1629370" cy="977622"/>
      </dsp:txXfrm>
    </dsp:sp>
    <dsp:sp modelId="{95A9F59A-623B-41F1-9A1E-D35FE6BCC5EB}">
      <dsp:nvSpPr>
        <dsp:cNvPr id="0" name=""/>
        <dsp:cNvSpPr/>
      </dsp:nvSpPr>
      <dsp:spPr>
        <a:xfrm>
          <a:off x="5378975" y="1301888"/>
          <a:ext cx="1629370" cy="977622"/>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a:latin typeface="Arial" pitchFamily="34" charset="0"/>
              <a:cs typeface="Arial" pitchFamily="34" charset="0"/>
            </a:rPr>
            <a:t>Low level Recording</a:t>
          </a:r>
          <a:endParaRPr lang="en-US" sz="1500" kern="1200">
            <a:latin typeface="Arial" pitchFamily="34" charset="0"/>
            <a:cs typeface="Arial" pitchFamily="34" charset="0"/>
          </a:endParaRPr>
        </a:p>
      </dsp:txBody>
      <dsp:txXfrm>
        <a:off x="5378975" y="1301888"/>
        <a:ext cx="1629370" cy="977622"/>
      </dsp:txXfrm>
    </dsp:sp>
    <dsp:sp modelId="{A023F963-1DDC-47FD-A124-3128DAB3F69A}">
      <dsp:nvSpPr>
        <dsp:cNvPr id="0" name=""/>
        <dsp:cNvSpPr/>
      </dsp:nvSpPr>
      <dsp:spPr>
        <a:xfrm>
          <a:off x="2053" y="2442448"/>
          <a:ext cx="1629370" cy="977622"/>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a:latin typeface="Arial" pitchFamily="34" charset="0"/>
              <a:cs typeface="Arial" pitchFamily="34" charset="0"/>
            </a:rPr>
            <a:t>Verification Points </a:t>
          </a:r>
          <a:endParaRPr lang="en-US" sz="1500" kern="1200">
            <a:latin typeface="Arial" pitchFamily="34" charset="0"/>
            <a:cs typeface="Arial" pitchFamily="34" charset="0"/>
          </a:endParaRPr>
        </a:p>
      </dsp:txBody>
      <dsp:txXfrm>
        <a:off x="2053" y="2442448"/>
        <a:ext cx="1629370" cy="977622"/>
      </dsp:txXfrm>
    </dsp:sp>
    <dsp:sp modelId="{68C83EB2-B789-4D93-9295-60EBCE1CFE4F}">
      <dsp:nvSpPr>
        <dsp:cNvPr id="0" name=""/>
        <dsp:cNvSpPr/>
      </dsp:nvSpPr>
      <dsp:spPr>
        <a:xfrm>
          <a:off x="1794361" y="2442448"/>
          <a:ext cx="1629370" cy="977622"/>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a:latin typeface="Arial" pitchFamily="34" charset="0"/>
              <a:cs typeface="Arial" pitchFamily="34" charset="0"/>
            </a:rPr>
            <a:t>Library Files and Header Files</a:t>
          </a:r>
          <a:endParaRPr lang="en-US" sz="1500" kern="1200">
            <a:latin typeface="Arial" pitchFamily="34" charset="0"/>
            <a:cs typeface="Arial" pitchFamily="34" charset="0"/>
          </a:endParaRPr>
        </a:p>
      </dsp:txBody>
      <dsp:txXfrm>
        <a:off x="1794361" y="2442448"/>
        <a:ext cx="1629370" cy="977622"/>
      </dsp:txXfrm>
    </dsp:sp>
    <dsp:sp modelId="{CFF43F39-3B46-4A57-B67D-7F79C23DAB8D}">
      <dsp:nvSpPr>
        <dsp:cNvPr id="0" name=""/>
        <dsp:cNvSpPr/>
      </dsp:nvSpPr>
      <dsp:spPr>
        <a:xfrm>
          <a:off x="3586668" y="2442448"/>
          <a:ext cx="1629370" cy="977622"/>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a:latin typeface="Arial" pitchFamily="34" charset="0"/>
              <a:cs typeface="Arial" pitchFamily="34" charset="0"/>
            </a:rPr>
            <a:t>Image Masks used for dynamic objects</a:t>
          </a:r>
          <a:endParaRPr lang="en-US" sz="1500" kern="1200">
            <a:latin typeface="Arial" pitchFamily="34" charset="0"/>
            <a:cs typeface="Arial" pitchFamily="34" charset="0"/>
          </a:endParaRPr>
        </a:p>
      </dsp:txBody>
      <dsp:txXfrm>
        <a:off x="3586668" y="2442448"/>
        <a:ext cx="1629370" cy="977622"/>
      </dsp:txXfrm>
    </dsp:sp>
    <dsp:sp modelId="{03FDC015-ED46-4DDD-A119-5065B5715D6A}">
      <dsp:nvSpPr>
        <dsp:cNvPr id="0" name=""/>
        <dsp:cNvSpPr/>
      </dsp:nvSpPr>
      <dsp:spPr>
        <a:xfrm>
          <a:off x="5378975" y="2442448"/>
          <a:ext cx="1629370" cy="977622"/>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a:latin typeface="Arial" pitchFamily="34" charset="0"/>
              <a:cs typeface="Arial" pitchFamily="34" charset="0"/>
            </a:rPr>
            <a:t>Data Pool </a:t>
          </a:r>
          <a:endParaRPr lang="en-US" sz="1500" kern="1200">
            <a:latin typeface="Arial" pitchFamily="34" charset="0"/>
            <a:cs typeface="Arial" pitchFamily="34" charset="0"/>
          </a:endParaRPr>
        </a:p>
      </dsp:txBody>
      <dsp:txXfrm>
        <a:off x="5378975" y="2442448"/>
        <a:ext cx="1629370" cy="9776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304865-4182-4FCC-AC8E-D28F557BB6FB}">
      <dsp:nvSpPr>
        <dsp:cNvPr id="0" name=""/>
        <dsp:cNvSpPr/>
      </dsp:nvSpPr>
      <dsp:spPr>
        <a:xfrm>
          <a:off x="1016000" y="0"/>
          <a:ext cx="4064000" cy="4064000"/>
        </a:xfrm>
        <a:prstGeom prst="diamond">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54FF0E-B68C-45D2-A1BF-EA2E6CFB006D}">
      <dsp:nvSpPr>
        <dsp:cNvPr id="0" name=""/>
        <dsp:cNvSpPr/>
      </dsp:nvSpPr>
      <dsp:spPr>
        <a:xfrm>
          <a:off x="1402080" y="386080"/>
          <a:ext cx="1584960" cy="158496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smtClean="0">
              <a:latin typeface="Arial" pitchFamily="34" charset="0"/>
              <a:cs typeface="Arial" pitchFamily="34" charset="0"/>
            </a:rPr>
            <a:t>Equivalence Partitioning</a:t>
          </a:r>
          <a:endParaRPr lang="en-US" sz="1700" kern="1200"/>
        </a:p>
      </dsp:txBody>
      <dsp:txXfrm>
        <a:off x="1479451" y="463451"/>
        <a:ext cx="1430218" cy="1430218"/>
      </dsp:txXfrm>
    </dsp:sp>
    <dsp:sp modelId="{6B5A565E-99FE-482B-9F5B-D0C5C9D3B932}">
      <dsp:nvSpPr>
        <dsp:cNvPr id="0" name=""/>
        <dsp:cNvSpPr/>
      </dsp:nvSpPr>
      <dsp:spPr>
        <a:xfrm>
          <a:off x="3108960" y="386080"/>
          <a:ext cx="1584960" cy="158496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a:latin typeface="Arial" pitchFamily="34" charset="0"/>
              <a:cs typeface="Arial" pitchFamily="34" charset="0"/>
            </a:rPr>
            <a:t>Boundary Value Analysis</a:t>
          </a:r>
          <a:endParaRPr lang="en-US" sz="1700" kern="1200">
            <a:latin typeface="Arial" pitchFamily="34" charset="0"/>
            <a:cs typeface="Arial" pitchFamily="34" charset="0"/>
          </a:endParaRPr>
        </a:p>
      </dsp:txBody>
      <dsp:txXfrm>
        <a:off x="3186331" y="463451"/>
        <a:ext cx="1430218" cy="1430218"/>
      </dsp:txXfrm>
    </dsp:sp>
    <dsp:sp modelId="{86630461-D190-4C2F-82C7-9B4AFEC77E35}">
      <dsp:nvSpPr>
        <dsp:cNvPr id="0" name=""/>
        <dsp:cNvSpPr/>
      </dsp:nvSpPr>
      <dsp:spPr>
        <a:xfrm>
          <a:off x="1402080" y="2092960"/>
          <a:ext cx="1584960" cy="158496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a:latin typeface="Arial" pitchFamily="34" charset="0"/>
              <a:cs typeface="Arial" pitchFamily="34" charset="0"/>
            </a:rPr>
            <a:t>Cause-Effect Graphing</a:t>
          </a:r>
          <a:endParaRPr lang="en-US" sz="1700" kern="1200">
            <a:latin typeface="Arial" pitchFamily="34" charset="0"/>
            <a:cs typeface="Arial" pitchFamily="34" charset="0"/>
          </a:endParaRPr>
        </a:p>
      </dsp:txBody>
      <dsp:txXfrm>
        <a:off x="1479451" y="2170331"/>
        <a:ext cx="1430218" cy="1430218"/>
      </dsp:txXfrm>
    </dsp:sp>
    <dsp:sp modelId="{0FE87C44-DDDF-4044-86D2-386AA4EBDE16}">
      <dsp:nvSpPr>
        <dsp:cNvPr id="0" name=""/>
        <dsp:cNvSpPr/>
      </dsp:nvSpPr>
      <dsp:spPr>
        <a:xfrm>
          <a:off x="3108960" y="2092960"/>
          <a:ext cx="1584960" cy="158496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a:latin typeface="Arial" pitchFamily="34" charset="0"/>
              <a:cs typeface="Arial" pitchFamily="34" charset="0"/>
            </a:rPr>
            <a:t>Strategy of Test Case Design</a:t>
          </a:r>
          <a:endParaRPr lang="en-US" sz="1700" kern="1200">
            <a:latin typeface="Arial" pitchFamily="34" charset="0"/>
            <a:cs typeface="Arial" pitchFamily="34" charset="0"/>
          </a:endParaRPr>
        </a:p>
      </dsp:txBody>
      <dsp:txXfrm>
        <a:off x="3186331" y="2170331"/>
        <a:ext cx="1430218" cy="14302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451D5B-0B86-49A7-B25C-57D3698196F2}">
      <dsp:nvSpPr>
        <dsp:cNvPr id="0" name=""/>
        <dsp:cNvSpPr/>
      </dsp:nvSpPr>
      <dsp:spPr>
        <a:xfrm>
          <a:off x="0" y="2159"/>
          <a:ext cx="6096000" cy="421200"/>
        </a:xfrm>
        <a:prstGeom prst="roundRect">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latin typeface="Arial" pitchFamily="34" charset="0"/>
              <a:cs typeface="Arial" pitchFamily="34" charset="0"/>
            </a:rPr>
            <a:t>Functionality Based Test Case Design</a:t>
          </a:r>
          <a:endParaRPr lang="en-US" sz="1800" kern="1200" dirty="0">
            <a:latin typeface="Arial" pitchFamily="34" charset="0"/>
            <a:cs typeface="Arial" pitchFamily="34" charset="0"/>
          </a:endParaRPr>
        </a:p>
      </dsp:txBody>
      <dsp:txXfrm>
        <a:off x="20561" y="22720"/>
        <a:ext cx="6054878" cy="380078"/>
      </dsp:txXfrm>
    </dsp:sp>
    <dsp:sp modelId="{6C9A4B98-8426-4B30-A9CF-F240440A4687}">
      <dsp:nvSpPr>
        <dsp:cNvPr id="0" name=""/>
        <dsp:cNvSpPr/>
      </dsp:nvSpPr>
      <dsp:spPr>
        <a:xfrm>
          <a:off x="0" y="475200"/>
          <a:ext cx="6096000" cy="421200"/>
        </a:xfrm>
        <a:prstGeom prst="roundRect">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latin typeface="Arial" pitchFamily="34" charset="0"/>
              <a:cs typeface="Arial" pitchFamily="34" charset="0"/>
            </a:rPr>
            <a:t>Partition Based Test Case Design</a:t>
          </a:r>
          <a:endParaRPr lang="en-US" sz="1800" kern="1200" dirty="0">
            <a:latin typeface="Arial" pitchFamily="34" charset="0"/>
            <a:cs typeface="Arial" pitchFamily="34" charset="0"/>
          </a:endParaRPr>
        </a:p>
      </dsp:txBody>
      <dsp:txXfrm>
        <a:off x="20561" y="495761"/>
        <a:ext cx="6054878" cy="380078"/>
      </dsp:txXfrm>
    </dsp:sp>
    <dsp:sp modelId="{97500A23-FF95-4028-8279-E49CEC4B52DF}">
      <dsp:nvSpPr>
        <dsp:cNvPr id="0" name=""/>
        <dsp:cNvSpPr/>
      </dsp:nvSpPr>
      <dsp:spPr>
        <a:xfrm>
          <a:off x="0" y="948240"/>
          <a:ext cx="6096000" cy="421200"/>
        </a:xfrm>
        <a:prstGeom prst="roundRect">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latin typeface="Arial" pitchFamily="34" charset="0"/>
              <a:cs typeface="Arial" pitchFamily="34" charset="0"/>
            </a:rPr>
            <a:t>Structure Based Test Case Design</a:t>
          </a:r>
          <a:endParaRPr lang="en-US" sz="1800" kern="1200" dirty="0">
            <a:latin typeface="Arial" pitchFamily="34" charset="0"/>
            <a:cs typeface="Arial" pitchFamily="34" charset="0"/>
          </a:endParaRPr>
        </a:p>
      </dsp:txBody>
      <dsp:txXfrm>
        <a:off x="20561" y="968801"/>
        <a:ext cx="6054878" cy="3800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C6B61A-009D-4CB4-8DA9-35E17563A018}">
      <dsp:nvSpPr>
        <dsp:cNvPr id="0" name=""/>
        <dsp:cNvSpPr/>
      </dsp:nvSpPr>
      <dsp:spPr>
        <a:xfrm>
          <a:off x="579120" y="0"/>
          <a:ext cx="2194560" cy="1371600"/>
        </a:xfrm>
        <a:prstGeom prst="swooshArrow">
          <a:avLst>
            <a:gd name="adj1" fmla="val 25000"/>
            <a:gd name="adj2" fmla="val 2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7218B0-3F0A-4E22-88D7-8D5755034B10}">
      <dsp:nvSpPr>
        <dsp:cNvPr id="0" name=""/>
        <dsp:cNvSpPr/>
      </dsp:nvSpPr>
      <dsp:spPr>
        <a:xfrm>
          <a:off x="857829" y="946678"/>
          <a:ext cx="57058" cy="5705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05EE4C-5E64-47D1-A2CE-605C5FF3AB83}">
      <dsp:nvSpPr>
        <dsp:cNvPr id="0" name=""/>
        <dsp:cNvSpPr/>
      </dsp:nvSpPr>
      <dsp:spPr>
        <a:xfrm>
          <a:off x="886358" y="975207"/>
          <a:ext cx="511332" cy="396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234" tIns="0" rIns="0" bIns="0" numCol="1" spcCol="1270" anchor="t" anchorCtr="0">
          <a:noAutofit/>
        </a:bodyPr>
        <a:lstStyle/>
        <a:p>
          <a:pPr lvl="0" algn="l" defTabSz="466725">
            <a:lnSpc>
              <a:spcPct val="90000"/>
            </a:lnSpc>
            <a:spcBef>
              <a:spcPct val="0"/>
            </a:spcBef>
            <a:spcAft>
              <a:spcPct val="35000"/>
            </a:spcAft>
          </a:pPr>
          <a:r>
            <a:rPr lang="en-US" sz="1050" b="1" kern="1200" dirty="0" smtClean="0">
              <a:latin typeface="Arial" pitchFamily="34" charset="0"/>
              <a:cs typeface="Arial" pitchFamily="34" charset="0"/>
            </a:rPr>
            <a:t>Fixture</a:t>
          </a:r>
          <a:endParaRPr lang="en-US" sz="1050" kern="1200" dirty="0">
            <a:latin typeface="Arial" pitchFamily="34" charset="0"/>
            <a:cs typeface="Arial" pitchFamily="34" charset="0"/>
          </a:endParaRPr>
        </a:p>
      </dsp:txBody>
      <dsp:txXfrm>
        <a:off x="886358" y="975207"/>
        <a:ext cx="511332" cy="396392"/>
      </dsp:txXfrm>
    </dsp:sp>
    <dsp:sp modelId="{BB79B6C4-909C-46C0-AE23-E459BEC80DFD}">
      <dsp:nvSpPr>
        <dsp:cNvPr id="0" name=""/>
        <dsp:cNvSpPr/>
      </dsp:nvSpPr>
      <dsp:spPr>
        <a:xfrm>
          <a:off x="1361480" y="573877"/>
          <a:ext cx="103144" cy="103144"/>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A887A8-20FB-454E-A9B9-893D6727C22B}">
      <dsp:nvSpPr>
        <dsp:cNvPr id="0" name=""/>
        <dsp:cNvSpPr/>
      </dsp:nvSpPr>
      <dsp:spPr>
        <a:xfrm>
          <a:off x="1413052" y="625449"/>
          <a:ext cx="526694" cy="746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654" tIns="0" rIns="0" bIns="0" numCol="1" spcCol="1270" anchor="t" anchorCtr="0">
          <a:noAutofit/>
        </a:bodyPr>
        <a:lstStyle/>
        <a:p>
          <a:pPr lvl="0" algn="l" defTabSz="466725">
            <a:lnSpc>
              <a:spcPct val="90000"/>
            </a:lnSpc>
            <a:spcBef>
              <a:spcPct val="0"/>
            </a:spcBef>
            <a:spcAft>
              <a:spcPct val="35000"/>
            </a:spcAft>
          </a:pPr>
          <a:r>
            <a:rPr lang="en-US" sz="1050" b="1" kern="1200" dirty="0" smtClean="0">
              <a:latin typeface="Arial" pitchFamily="34" charset="0"/>
              <a:cs typeface="Arial" pitchFamily="34" charset="0"/>
            </a:rPr>
            <a:t>Test Suite</a:t>
          </a:r>
          <a:endParaRPr lang="en-US" sz="1050" kern="1200" dirty="0">
            <a:latin typeface="Arial" pitchFamily="34" charset="0"/>
            <a:cs typeface="Arial" pitchFamily="34" charset="0"/>
          </a:endParaRPr>
        </a:p>
      </dsp:txBody>
      <dsp:txXfrm>
        <a:off x="1413052" y="625449"/>
        <a:ext cx="526694" cy="746150"/>
      </dsp:txXfrm>
    </dsp:sp>
    <dsp:sp modelId="{944A1D8B-B2E2-446C-9647-0EB8F2FC19E6}">
      <dsp:nvSpPr>
        <dsp:cNvPr id="0" name=""/>
        <dsp:cNvSpPr/>
      </dsp:nvSpPr>
      <dsp:spPr>
        <a:xfrm>
          <a:off x="1967179" y="347014"/>
          <a:ext cx="142646" cy="142646"/>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7242A1-2E40-45BF-A088-E168FB29CB0D}">
      <dsp:nvSpPr>
        <dsp:cNvPr id="0" name=""/>
        <dsp:cNvSpPr/>
      </dsp:nvSpPr>
      <dsp:spPr>
        <a:xfrm>
          <a:off x="1936697" y="418337"/>
          <a:ext cx="730303" cy="953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585" tIns="0" rIns="0" bIns="0" numCol="1" spcCol="1270" anchor="t" anchorCtr="0">
          <a:noAutofit/>
        </a:bodyPr>
        <a:lstStyle/>
        <a:p>
          <a:pPr lvl="0" algn="l" defTabSz="466725">
            <a:lnSpc>
              <a:spcPct val="90000"/>
            </a:lnSpc>
            <a:spcBef>
              <a:spcPct val="0"/>
            </a:spcBef>
            <a:spcAft>
              <a:spcPct val="35000"/>
            </a:spcAft>
          </a:pPr>
          <a:r>
            <a:rPr lang="en-US" sz="1050" b="1" kern="1200" dirty="0" smtClean="0">
              <a:latin typeface="Arial" pitchFamily="34" charset="0"/>
              <a:cs typeface="Arial" pitchFamily="34" charset="0"/>
            </a:rPr>
            <a:t>Test Runner</a:t>
          </a:r>
          <a:endParaRPr lang="en-US" sz="1050" kern="1200" dirty="0">
            <a:latin typeface="Arial" pitchFamily="34" charset="0"/>
            <a:cs typeface="Arial" pitchFamily="34" charset="0"/>
          </a:endParaRPr>
        </a:p>
      </dsp:txBody>
      <dsp:txXfrm>
        <a:off x="1936697" y="418337"/>
        <a:ext cx="730303" cy="9532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99EF96-BF3B-4E6E-A060-68FBE04B20D9}">
      <dsp:nvSpPr>
        <dsp:cNvPr id="0" name=""/>
        <dsp:cNvSpPr/>
      </dsp:nvSpPr>
      <dsp:spPr>
        <a:xfrm rot="10800000">
          <a:off x="1184861" y="3063"/>
          <a:ext cx="4053840" cy="655126"/>
        </a:xfrm>
        <a:prstGeom prst="homePlate">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88893" tIns="68580" rIns="128016" bIns="68580" numCol="1" spcCol="1270" anchor="ctr" anchorCtr="0">
          <a:noAutofit/>
        </a:bodyPr>
        <a:lstStyle/>
        <a:p>
          <a:pPr lvl="0" algn="ctr" defTabSz="800100">
            <a:lnSpc>
              <a:spcPct val="90000"/>
            </a:lnSpc>
            <a:spcBef>
              <a:spcPct val="0"/>
            </a:spcBef>
            <a:spcAft>
              <a:spcPct val="35000"/>
            </a:spcAft>
          </a:pPr>
          <a:r>
            <a:rPr lang="en-US" sz="1800" b="1" kern="1200" smtClean="0">
              <a:latin typeface="Arial" pitchFamily="34" charset="0"/>
              <a:cs typeface="Arial" pitchFamily="34" charset="0"/>
            </a:rPr>
            <a:t>Comprehensive Tool One Tool Fits All Purpose</a:t>
          </a:r>
          <a:endParaRPr lang="en-US" sz="1800" kern="1200"/>
        </a:p>
      </dsp:txBody>
      <dsp:txXfrm rot="10800000">
        <a:off x="1348642" y="3063"/>
        <a:ext cx="3890059" cy="655126"/>
      </dsp:txXfrm>
    </dsp:sp>
    <dsp:sp modelId="{F9607AA4-083A-49C1-A021-79E281844F3B}">
      <dsp:nvSpPr>
        <dsp:cNvPr id="0" name=""/>
        <dsp:cNvSpPr/>
      </dsp:nvSpPr>
      <dsp:spPr>
        <a:xfrm>
          <a:off x="857298" y="3063"/>
          <a:ext cx="655126" cy="655126"/>
        </a:xfrm>
        <a:prstGeom prst="ellipse">
          <a:avLst/>
        </a:prstGeom>
        <a:solidFill>
          <a:schemeClr val="accent4">
            <a:tint val="40000"/>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E2F93EAB-2F78-40EA-9F6A-1DD786748D94}">
      <dsp:nvSpPr>
        <dsp:cNvPr id="0" name=""/>
        <dsp:cNvSpPr/>
      </dsp:nvSpPr>
      <dsp:spPr>
        <a:xfrm rot="10800000">
          <a:off x="1184861" y="853750"/>
          <a:ext cx="4053840" cy="655126"/>
        </a:xfrm>
        <a:prstGeom prst="homePlate">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88893" tIns="68580" rIns="128016" bIns="68580" numCol="1" spcCol="1270" anchor="ctr" anchorCtr="0">
          <a:noAutofit/>
        </a:bodyPr>
        <a:lstStyle/>
        <a:p>
          <a:pPr lvl="0" algn="ctr" defTabSz="800100">
            <a:lnSpc>
              <a:spcPct val="90000"/>
            </a:lnSpc>
            <a:spcBef>
              <a:spcPct val="0"/>
            </a:spcBef>
            <a:spcAft>
              <a:spcPct val="35000"/>
            </a:spcAft>
          </a:pPr>
          <a:r>
            <a:rPr lang="en-US" sz="1800" b="1" kern="1200">
              <a:latin typeface="Arial" pitchFamily="34" charset="0"/>
              <a:cs typeface="Arial" pitchFamily="34" charset="0"/>
            </a:rPr>
            <a:t>Ease of Use</a:t>
          </a:r>
          <a:endParaRPr lang="en-US" sz="1800" kern="1200">
            <a:latin typeface="Arial" pitchFamily="34" charset="0"/>
            <a:cs typeface="Arial" pitchFamily="34" charset="0"/>
          </a:endParaRPr>
        </a:p>
      </dsp:txBody>
      <dsp:txXfrm rot="10800000">
        <a:off x="1348642" y="853750"/>
        <a:ext cx="3890059" cy="655126"/>
      </dsp:txXfrm>
    </dsp:sp>
    <dsp:sp modelId="{C1BE6864-AAAF-4B09-8DBD-1F6368CB7551}">
      <dsp:nvSpPr>
        <dsp:cNvPr id="0" name=""/>
        <dsp:cNvSpPr/>
      </dsp:nvSpPr>
      <dsp:spPr>
        <a:xfrm>
          <a:off x="857298" y="853750"/>
          <a:ext cx="655126" cy="655126"/>
        </a:xfrm>
        <a:prstGeom prst="ellipse">
          <a:avLst/>
        </a:prstGeom>
        <a:solidFill>
          <a:schemeClr val="accent4">
            <a:tint val="40000"/>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52C343E0-FED7-446F-B9D3-97EA91FE87E5}">
      <dsp:nvSpPr>
        <dsp:cNvPr id="0" name=""/>
        <dsp:cNvSpPr/>
      </dsp:nvSpPr>
      <dsp:spPr>
        <a:xfrm rot="10800000">
          <a:off x="1184861" y="1704436"/>
          <a:ext cx="4053840" cy="655126"/>
        </a:xfrm>
        <a:prstGeom prst="homePlate">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88893" tIns="68580" rIns="128016" bIns="68580" numCol="1" spcCol="1270" anchor="ctr" anchorCtr="0">
          <a:noAutofit/>
        </a:bodyPr>
        <a:lstStyle/>
        <a:p>
          <a:pPr lvl="0" algn="ctr" defTabSz="800100">
            <a:lnSpc>
              <a:spcPct val="90000"/>
            </a:lnSpc>
            <a:spcBef>
              <a:spcPct val="0"/>
            </a:spcBef>
            <a:spcAft>
              <a:spcPct val="35000"/>
            </a:spcAft>
          </a:pPr>
          <a:r>
            <a:rPr lang="en-US" sz="1800" b="1" kern="1200">
              <a:latin typeface="Arial" pitchFamily="34" charset="0"/>
              <a:cs typeface="Arial" pitchFamily="34" charset="0"/>
            </a:rPr>
            <a:t>Extensive Documentation and Support to Build Test Plans</a:t>
          </a:r>
          <a:endParaRPr lang="en-US" sz="1800" kern="1200">
            <a:latin typeface="Arial" pitchFamily="34" charset="0"/>
            <a:cs typeface="Arial" pitchFamily="34" charset="0"/>
          </a:endParaRPr>
        </a:p>
      </dsp:txBody>
      <dsp:txXfrm rot="10800000">
        <a:off x="1348642" y="1704436"/>
        <a:ext cx="3890059" cy="655126"/>
      </dsp:txXfrm>
    </dsp:sp>
    <dsp:sp modelId="{A45C3036-F5D9-47F5-A672-EC1ECD81B839}">
      <dsp:nvSpPr>
        <dsp:cNvPr id="0" name=""/>
        <dsp:cNvSpPr/>
      </dsp:nvSpPr>
      <dsp:spPr>
        <a:xfrm>
          <a:off x="857298" y="1704436"/>
          <a:ext cx="655126" cy="655126"/>
        </a:xfrm>
        <a:prstGeom prst="ellipse">
          <a:avLst/>
        </a:prstGeom>
        <a:solidFill>
          <a:schemeClr val="accent4">
            <a:tint val="40000"/>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277E6B60-5787-4015-8669-D1F87BD1FF3C}">
      <dsp:nvSpPr>
        <dsp:cNvPr id="0" name=""/>
        <dsp:cNvSpPr/>
      </dsp:nvSpPr>
      <dsp:spPr>
        <a:xfrm rot="10800000">
          <a:off x="1184861" y="2555123"/>
          <a:ext cx="4053840" cy="655126"/>
        </a:xfrm>
        <a:prstGeom prst="homePlate">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88893" tIns="68580" rIns="128016" bIns="68580" numCol="1" spcCol="1270" anchor="ctr" anchorCtr="0">
          <a:noAutofit/>
        </a:bodyPr>
        <a:lstStyle/>
        <a:p>
          <a:pPr lvl="0" algn="ctr" defTabSz="800100">
            <a:lnSpc>
              <a:spcPct val="90000"/>
            </a:lnSpc>
            <a:spcBef>
              <a:spcPct val="0"/>
            </a:spcBef>
            <a:spcAft>
              <a:spcPct val="35000"/>
            </a:spcAft>
          </a:pPr>
          <a:r>
            <a:rPr lang="en-US" sz="1800" b="1" kern="1200">
              <a:latin typeface="Arial" pitchFamily="34" charset="0"/>
              <a:cs typeface="Arial" pitchFamily="34" charset="0"/>
            </a:rPr>
            <a:t>In-Depth and Robust Reporting</a:t>
          </a:r>
          <a:endParaRPr lang="en-US" sz="1800" kern="1200">
            <a:latin typeface="Arial" pitchFamily="34" charset="0"/>
            <a:cs typeface="Arial" pitchFamily="34" charset="0"/>
          </a:endParaRPr>
        </a:p>
      </dsp:txBody>
      <dsp:txXfrm rot="10800000">
        <a:off x="1348642" y="2555123"/>
        <a:ext cx="3890059" cy="655126"/>
      </dsp:txXfrm>
    </dsp:sp>
    <dsp:sp modelId="{2818687C-57D3-4DCA-894C-C9056FDF1AE5}">
      <dsp:nvSpPr>
        <dsp:cNvPr id="0" name=""/>
        <dsp:cNvSpPr/>
      </dsp:nvSpPr>
      <dsp:spPr>
        <a:xfrm>
          <a:off x="857298" y="2555123"/>
          <a:ext cx="655126" cy="655126"/>
        </a:xfrm>
        <a:prstGeom prst="ellipse">
          <a:avLst/>
        </a:prstGeom>
        <a:solidFill>
          <a:schemeClr val="accent4">
            <a:tint val="40000"/>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4A2834D5-A35E-42B6-97A2-F89A23885646}">
      <dsp:nvSpPr>
        <dsp:cNvPr id="0" name=""/>
        <dsp:cNvSpPr/>
      </dsp:nvSpPr>
      <dsp:spPr>
        <a:xfrm rot="10800000">
          <a:off x="1184861" y="3405810"/>
          <a:ext cx="4053840" cy="655126"/>
        </a:xfrm>
        <a:prstGeom prst="homePlate">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88893" tIns="68580" rIns="128016" bIns="68580" numCol="1" spcCol="1270" anchor="ctr" anchorCtr="0">
          <a:noAutofit/>
        </a:bodyPr>
        <a:lstStyle/>
        <a:p>
          <a:pPr lvl="0" algn="ctr" defTabSz="800100">
            <a:lnSpc>
              <a:spcPct val="90000"/>
            </a:lnSpc>
            <a:spcBef>
              <a:spcPct val="0"/>
            </a:spcBef>
            <a:spcAft>
              <a:spcPct val="35000"/>
            </a:spcAft>
          </a:pPr>
          <a:r>
            <a:rPr lang="en-US" sz="1800" b="1" kern="1200">
              <a:latin typeface="Arial" pitchFamily="34" charset="0"/>
              <a:cs typeface="Arial" pitchFamily="34" charset="0"/>
            </a:rPr>
            <a:t>Free and Flexible</a:t>
          </a:r>
          <a:endParaRPr lang="en-US" sz="1800" kern="1200">
            <a:latin typeface="Arial" pitchFamily="34" charset="0"/>
            <a:cs typeface="Arial" pitchFamily="34" charset="0"/>
          </a:endParaRPr>
        </a:p>
      </dsp:txBody>
      <dsp:txXfrm rot="10800000">
        <a:off x="1348642" y="3405810"/>
        <a:ext cx="3890059" cy="655126"/>
      </dsp:txXfrm>
    </dsp:sp>
    <dsp:sp modelId="{037D9883-CDC6-4662-B8C9-7D75273F8FFF}">
      <dsp:nvSpPr>
        <dsp:cNvPr id="0" name=""/>
        <dsp:cNvSpPr/>
      </dsp:nvSpPr>
      <dsp:spPr>
        <a:xfrm>
          <a:off x="857298" y="3405810"/>
          <a:ext cx="655126" cy="655126"/>
        </a:xfrm>
        <a:prstGeom prst="ellipse">
          <a:avLst/>
        </a:prstGeom>
        <a:solidFill>
          <a:schemeClr val="accent4">
            <a:tint val="40000"/>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A4FBAF-2BFD-4963-A4EA-843B60EAE87F}">
      <dsp:nvSpPr>
        <dsp:cNvPr id="0" name=""/>
        <dsp:cNvSpPr/>
      </dsp:nvSpPr>
      <dsp:spPr>
        <a:xfrm>
          <a:off x="0" y="0"/>
          <a:ext cx="3454400" cy="3454400"/>
        </a:xfrm>
        <a:prstGeom prst="pie">
          <a:avLst>
            <a:gd name="adj1" fmla="val 5400000"/>
            <a:gd name="adj2" fmla="val 1620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A8C092-3B13-45A5-B61A-7A3214ED3508}">
      <dsp:nvSpPr>
        <dsp:cNvPr id="0" name=""/>
        <dsp:cNvSpPr/>
      </dsp:nvSpPr>
      <dsp:spPr>
        <a:xfrm>
          <a:off x="1727200" y="0"/>
          <a:ext cx="4368800" cy="34544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kern="1200" smtClean="0">
              <a:latin typeface="Arial" pitchFamily="34" charset="0"/>
              <a:cs typeface="Arial" pitchFamily="34" charset="0"/>
            </a:rPr>
            <a:t>Selecting Manual Functional Test Cases to be Automated</a:t>
          </a:r>
          <a:endParaRPr lang="en-US" sz="2100" kern="1200"/>
        </a:p>
      </dsp:txBody>
      <dsp:txXfrm>
        <a:off x="1727200" y="0"/>
        <a:ext cx="4368800" cy="734059"/>
      </dsp:txXfrm>
    </dsp:sp>
    <dsp:sp modelId="{B269CBCD-C5C6-4373-BF72-812A812648F7}">
      <dsp:nvSpPr>
        <dsp:cNvPr id="0" name=""/>
        <dsp:cNvSpPr/>
      </dsp:nvSpPr>
      <dsp:spPr>
        <a:xfrm>
          <a:off x="453389" y="734059"/>
          <a:ext cx="2547620" cy="2547620"/>
        </a:xfrm>
        <a:prstGeom prst="pie">
          <a:avLst>
            <a:gd name="adj1" fmla="val 5400000"/>
            <a:gd name="adj2" fmla="val 16200000"/>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A050FB-4CE2-48A8-825C-4E016642E48C}">
      <dsp:nvSpPr>
        <dsp:cNvPr id="0" name=""/>
        <dsp:cNvSpPr/>
      </dsp:nvSpPr>
      <dsp:spPr>
        <a:xfrm>
          <a:off x="1727200" y="734059"/>
          <a:ext cx="4368800" cy="2547620"/>
        </a:xfrm>
        <a:prstGeom prst="rect">
          <a:avLst/>
        </a:prstGeom>
        <a:solidFill>
          <a:schemeClr val="lt1">
            <a:alpha val="90000"/>
            <a:hueOff val="0"/>
            <a:satOff val="0"/>
            <a:lumOff val="0"/>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kern="1200">
              <a:latin typeface="Arial" pitchFamily="34" charset="0"/>
              <a:cs typeface="Arial" pitchFamily="34" charset="0"/>
            </a:rPr>
            <a:t>Creating Automated Test Scripts in TSL</a:t>
          </a:r>
          <a:endParaRPr lang="en-US" sz="2100" kern="1200">
            <a:latin typeface="Arial" pitchFamily="34" charset="0"/>
            <a:cs typeface="Arial" pitchFamily="34" charset="0"/>
          </a:endParaRPr>
        </a:p>
      </dsp:txBody>
      <dsp:txXfrm>
        <a:off x="1727200" y="734059"/>
        <a:ext cx="4368800" cy="734060"/>
      </dsp:txXfrm>
    </dsp:sp>
    <dsp:sp modelId="{77904FE9-9016-4D31-9024-1C871B1D10EC}">
      <dsp:nvSpPr>
        <dsp:cNvPr id="0" name=""/>
        <dsp:cNvSpPr/>
      </dsp:nvSpPr>
      <dsp:spPr>
        <a:xfrm>
          <a:off x="906780" y="1468119"/>
          <a:ext cx="1640839" cy="1640839"/>
        </a:xfrm>
        <a:prstGeom prst="pie">
          <a:avLst>
            <a:gd name="adj1" fmla="val 5400000"/>
            <a:gd name="adj2" fmla="val 16200000"/>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18BD5B-8731-424B-87AD-B588F3EA5ACE}">
      <dsp:nvSpPr>
        <dsp:cNvPr id="0" name=""/>
        <dsp:cNvSpPr/>
      </dsp:nvSpPr>
      <dsp:spPr>
        <a:xfrm>
          <a:off x="1727200" y="1468119"/>
          <a:ext cx="4368800" cy="1640839"/>
        </a:xfrm>
        <a:prstGeom prst="rect">
          <a:avLst/>
        </a:prstGeom>
        <a:solidFill>
          <a:schemeClr val="lt1">
            <a:alpha val="90000"/>
            <a:hueOff val="0"/>
            <a:satOff val="0"/>
            <a:lumOff val="0"/>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kern="1200">
              <a:latin typeface="Arial" pitchFamily="34" charset="0"/>
              <a:cs typeface="Arial" pitchFamily="34" charset="0"/>
            </a:rPr>
            <a:t>Running Automated Test Scripts on Build</a:t>
          </a:r>
          <a:endParaRPr lang="en-US" sz="2100" kern="1200">
            <a:latin typeface="Arial" pitchFamily="34" charset="0"/>
            <a:cs typeface="Arial" pitchFamily="34" charset="0"/>
          </a:endParaRPr>
        </a:p>
      </dsp:txBody>
      <dsp:txXfrm>
        <a:off x="1727200" y="1468119"/>
        <a:ext cx="4368800" cy="734059"/>
      </dsp:txXfrm>
    </dsp:sp>
    <dsp:sp modelId="{C414A0DE-33D2-41DC-8294-A6E94D35CD46}">
      <dsp:nvSpPr>
        <dsp:cNvPr id="0" name=""/>
        <dsp:cNvSpPr/>
      </dsp:nvSpPr>
      <dsp:spPr>
        <a:xfrm>
          <a:off x="1360170" y="2202179"/>
          <a:ext cx="734060" cy="734060"/>
        </a:xfrm>
        <a:prstGeom prst="pie">
          <a:avLst>
            <a:gd name="adj1" fmla="val 5400000"/>
            <a:gd name="adj2" fmla="val 16200000"/>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282752-CB81-4DFB-92A0-7278385AA1D1}">
      <dsp:nvSpPr>
        <dsp:cNvPr id="0" name=""/>
        <dsp:cNvSpPr/>
      </dsp:nvSpPr>
      <dsp:spPr>
        <a:xfrm>
          <a:off x="1727200" y="2202179"/>
          <a:ext cx="4368800" cy="734060"/>
        </a:xfrm>
        <a:prstGeom prst="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kern="1200">
              <a:latin typeface="Arial" pitchFamily="34" charset="0"/>
              <a:cs typeface="Arial" pitchFamily="34" charset="0"/>
            </a:rPr>
            <a:t>Analyzing Automated Test Script Results</a:t>
          </a:r>
          <a:endParaRPr lang="en-US" sz="2100" kern="1200">
            <a:latin typeface="Arial" pitchFamily="34" charset="0"/>
            <a:cs typeface="Arial" pitchFamily="34" charset="0"/>
          </a:endParaRPr>
        </a:p>
      </dsp:txBody>
      <dsp:txXfrm>
        <a:off x="1727200" y="2202179"/>
        <a:ext cx="4368800" cy="73405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016EA-876F-4E55-BAD4-69744AD1E8B9}">
      <dsp:nvSpPr>
        <dsp:cNvPr id="0" name=""/>
        <dsp:cNvSpPr/>
      </dsp:nvSpPr>
      <dsp:spPr>
        <a:xfrm>
          <a:off x="0" y="469847"/>
          <a:ext cx="6096000" cy="327600"/>
        </a:xfrm>
        <a:prstGeom prst="rect">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F9AD19-1780-4158-A750-40848A59559C}">
      <dsp:nvSpPr>
        <dsp:cNvPr id="0" name=""/>
        <dsp:cNvSpPr/>
      </dsp:nvSpPr>
      <dsp:spPr>
        <a:xfrm>
          <a:off x="304800" y="68012"/>
          <a:ext cx="4724387" cy="593715"/>
        </a:xfrm>
        <a:prstGeom prst="round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1290" tIns="0" rIns="161290" bIns="0" numCol="1" spcCol="1270" anchor="ctr" anchorCtr="0">
          <a:noAutofit/>
        </a:bodyPr>
        <a:lstStyle/>
        <a:p>
          <a:pPr lvl="0" algn="l" defTabSz="577850">
            <a:lnSpc>
              <a:spcPct val="90000"/>
            </a:lnSpc>
            <a:spcBef>
              <a:spcPct val="0"/>
            </a:spcBef>
            <a:spcAft>
              <a:spcPct val="35000"/>
            </a:spcAft>
          </a:pPr>
          <a:r>
            <a:rPr lang="en-US" sz="1300" b="1" kern="1200" dirty="0" smtClean="0">
              <a:latin typeface="Arial" pitchFamily="34" charset="0"/>
              <a:cs typeface="Arial" pitchFamily="34" charset="0"/>
            </a:rPr>
            <a:t>Simplifies Creation of Test Scripts</a:t>
          </a:r>
          <a:endParaRPr lang="en-US" sz="1300" kern="1200" dirty="0">
            <a:latin typeface="Arial" pitchFamily="34" charset="0"/>
            <a:cs typeface="Arial" pitchFamily="34" charset="0"/>
          </a:endParaRPr>
        </a:p>
      </dsp:txBody>
      <dsp:txXfrm>
        <a:off x="333783" y="96995"/>
        <a:ext cx="4666421" cy="535749"/>
      </dsp:txXfrm>
    </dsp:sp>
    <dsp:sp modelId="{9A65B163-CA16-4C45-96D6-32816526A361}">
      <dsp:nvSpPr>
        <dsp:cNvPr id="0" name=""/>
        <dsp:cNvSpPr/>
      </dsp:nvSpPr>
      <dsp:spPr>
        <a:xfrm>
          <a:off x="0" y="1269482"/>
          <a:ext cx="6096000" cy="327600"/>
        </a:xfrm>
        <a:prstGeom prst="rect">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3A4321-F938-4A20-8643-2D15AFB9EC99}">
      <dsp:nvSpPr>
        <dsp:cNvPr id="0" name=""/>
        <dsp:cNvSpPr/>
      </dsp:nvSpPr>
      <dsp:spPr>
        <a:xfrm>
          <a:off x="304800" y="867647"/>
          <a:ext cx="4724387" cy="593715"/>
        </a:xfrm>
        <a:prstGeom prst="round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1290" tIns="0" rIns="161290" bIns="0" numCol="1" spcCol="1270" anchor="ctr" anchorCtr="0">
          <a:noAutofit/>
        </a:bodyPr>
        <a:lstStyle/>
        <a:p>
          <a:pPr lvl="0" algn="l" defTabSz="577850">
            <a:lnSpc>
              <a:spcPct val="90000"/>
            </a:lnSpc>
            <a:spcBef>
              <a:spcPct val="0"/>
            </a:spcBef>
            <a:spcAft>
              <a:spcPct val="35000"/>
            </a:spcAft>
          </a:pPr>
          <a:r>
            <a:rPr lang="en-US" sz="1300" b="1" kern="1200" dirty="0" smtClean="0">
              <a:latin typeface="Arial" pitchFamily="34" charset="0"/>
              <a:cs typeface="Arial" pitchFamily="34" charset="0"/>
            </a:rPr>
            <a:t>Automatically Identifies Discrepancies in Data</a:t>
          </a:r>
          <a:endParaRPr lang="en-US" sz="1300" kern="1200" dirty="0">
            <a:latin typeface="Arial" pitchFamily="34" charset="0"/>
            <a:cs typeface="Arial" pitchFamily="34" charset="0"/>
          </a:endParaRPr>
        </a:p>
      </dsp:txBody>
      <dsp:txXfrm>
        <a:off x="333783" y="896630"/>
        <a:ext cx="4666421" cy="535749"/>
      </dsp:txXfrm>
    </dsp:sp>
    <dsp:sp modelId="{095B77BC-4CD0-4158-94DA-DB6C402DD4F0}">
      <dsp:nvSpPr>
        <dsp:cNvPr id="0" name=""/>
        <dsp:cNvSpPr/>
      </dsp:nvSpPr>
      <dsp:spPr>
        <a:xfrm>
          <a:off x="0" y="2069117"/>
          <a:ext cx="6096000" cy="327600"/>
        </a:xfrm>
        <a:prstGeom prst="rect">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F0245F-7F5D-4ACE-A597-01B331BFCAB6}">
      <dsp:nvSpPr>
        <dsp:cNvPr id="0" name=""/>
        <dsp:cNvSpPr/>
      </dsp:nvSpPr>
      <dsp:spPr>
        <a:xfrm>
          <a:off x="304800" y="1667282"/>
          <a:ext cx="4724387" cy="593715"/>
        </a:xfrm>
        <a:prstGeom prst="round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1290" tIns="0" rIns="161290" bIns="0" numCol="1" spcCol="1270" anchor="ctr" anchorCtr="0">
          <a:noAutofit/>
        </a:bodyPr>
        <a:lstStyle/>
        <a:p>
          <a:pPr lvl="0" algn="l" defTabSz="577850">
            <a:lnSpc>
              <a:spcPct val="90000"/>
            </a:lnSpc>
            <a:spcBef>
              <a:spcPct val="0"/>
            </a:spcBef>
            <a:spcAft>
              <a:spcPct val="35000"/>
            </a:spcAft>
          </a:pPr>
          <a:r>
            <a:rPr lang="en-US" sz="1300" b="1" kern="1200" dirty="0" smtClean="0">
              <a:latin typeface="Arial" pitchFamily="34" charset="0"/>
              <a:cs typeface="Arial" pitchFamily="34" charset="0"/>
            </a:rPr>
            <a:t>Validates Applications Across Browsers</a:t>
          </a:r>
          <a:endParaRPr lang="en-US" sz="1300" kern="1200" dirty="0">
            <a:latin typeface="Arial" pitchFamily="34" charset="0"/>
            <a:cs typeface="Arial" pitchFamily="34" charset="0"/>
          </a:endParaRPr>
        </a:p>
      </dsp:txBody>
      <dsp:txXfrm>
        <a:off x="333783" y="1696265"/>
        <a:ext cx="4666421" cy="535749"/>
      </dsp:txXfrm>
    </dsp:sp>
    <dsp:sp modelId="{E27C6522-875D-4CC0-A7BD-01F074226748}">
      <dsp:nvSpPr>
        <dsp:cNvPr id="0" name=""/>
        <dsp:cNvSpPr/>
      </dsp:nvSpPr>
      <dsp:spPr>
        <a:xfrm>
          <a:off x="0" y="2868752"/>
          <a:ext cx="6096000" cy="327600"/>
        </a:xfrm>
        <a:prstGeom prst="rect">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08A4B1-4D52-4C40-8386-FF6E8FE9208F}">
      <dsp:nvSpPr>
        <dsp:cNvPr id="0" name=""/>
        <dsp:cNvSpPr/>
      </dsp:nvSpPr>
      <dsp:spPr>
        <a:xfrm>
          <a:off x="304800" y="2466917"/>
          <a:ext cx="4724387" cy="593715"/>
        </a:xfrm>
        <a:prstGeom prst="round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1290" tIns="0" rIns="161290" bIns="0" numCol="1" spcCol="1270" anchor="ctr" anchorCtr="0">
          <a:noAutofit/>
        </a:bodyPr>
        <a:lstStyle/>
        <a:p>
          <a:pPr lvl="0" algn="l" defTabSz="577850">
            <a:lnSpc>
              <a:spcPct val="90000"/>
            </a:lnSpc>
            <a:spcBef>
              <a:spcPct val="0"/>
            </a:spcBef>
            <a:spcAft>
              <a:spcPct val="35000"/>
            </a:spcAft>
          </a:pPr>
          <a:r>
            <a:rPr lang="en-US" sz="1300" b="1" kern="1200" dirty="0" smtClean="0">
              <a:latin typeface="Arial" pitchFamily="34" charset="0"/>
              <a:cs typeface="Arial" pitchFamily="34" charset="0"/>
            </a:rPr>
            <a:t>Automatically Recovers Tested Applications From a Crash</a:t>
          </a:r>
          <a:endParaRPr lang="en-US" sz="1300" kern="1200" dirty="0">
            <a:latin typeface="Arial" pitchFamily="34" charset="0"/>
            <a:cs typeface="Arial" pitchFamily="34" charset="0"/>
          </a:endParaRPr>
        </a:p>
      </dsp:txBody>
      <dsp:txXfrm>
        <a:off x="333783" y="2495900"/>
        <a:ext cx="4666421" cy="535749"/>
      </dsp:txXfrm>
    </dsp:sp>
    <dsp:sp modelId="{2A93CC4E-D950-43F8-83E5-0A3DE1CA2B8E}">
      <dsp:nvSpPr>
        <dsp:cNvPr id="0" name=""/>
        <dsp:cNvSpPr/>
      </dsp:nvSpPr>
      <dsp:spPr>
        <a:xfrm>
          <a:off x="0" y="3668387"/>
          <a:ext cx="6096000" cy="327600"/>
        </a:xfrm>
        <a:prstGeom prst="rect">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D0A4A8-A02B-4519-8060-77515DF2E72C}">
      <dsp:nvSpPr>
        <dsp:cNvPr id="0" name=""/>
        <dsp:cNvSpPr/>
      </dsp:nvSpPr>
      <dsp:spPr>
        <a:xfrm>
          <a:off x="304800" y="3266552"/>
          <a:ext cx="4724387" cy="593715"/>
        </a:xfrm>
        <a:prstGeom prst="round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1290" tIns="0" rIns="161290" bIns="0" numCol="1" spcCol="1270" anchor="ctr" anchorCtr="0">
          <a:noAutofit/>
        </a:bodyPr>
        <a:lstStyle/>
        <a:p>
          <a:pPr lvl="0" algn="l" defTabSz="577850">
            <a:lnSpc>
              <a:spcPct val="90000"/>
            </a:lnSpc>
            <a:spcBef>
              <a:spcPct val="0"/>
            </a:spcBef>
            <a:spcAft>
              <a:spcPct val="35000"/>
            </a:spcAft>
          </a:pPr>
          <a:r>
            <a:rPr lang="en-US" sz="1300" b="1" kern="1200" dirty="0" smtClean="0">
              <a:latin typeface="Arial" pitchFamily="34" charset="0"/>
              <a:cs typeface="Arial" pitchFamily="34" charset="0"/>
            </a:rPr>
            <a:t>Leverages Investments in Other Testing Tools</a:t>
          </a:r>
          <a:endParaRPr lang="en-US" sz="1300" kern="1200" dirty="0">
            <a:latin typeface="Arial" pitchFamily="34" charset="0"/>
            <a:cs typeface="Arial" pitchFamily="34" charset="0"/>
          </a:endParaRPr>
        </a:p>
      </dsp:txBody>
      <dsp:txXfrm>
        <a:off x="333783" y="3295535"/>
        <a:ext cx="4666421" cy="53574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AFF76E-0F3C-41D0-808B-4A00F6E1C0DB}">
      <dsp:nvSpPr>
        <dsp:cNvPr id="0" name=""/>
        <dsp:cNvSpPr/>
      </dsp:nvSpPr>
      <dsp:spPr>
        <a:xfrm rot="5400000">
          <a:off x="-468629" y="468629"/>
          <a:ext cx="3124200" cy="2186940"/>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err="1" smtClean="0">
              <a:latin typeface="Arial" pitchFamily="34" charset="0"/>
              <a:cs typeface="Arial" pitchFamily="34" charset="0"/>
            </a:rPr>
            <a:t>LoadRunner</a:t>
          </a:r>
          <a:r>
            <a:rPr lang="en-US" sz="3000" kern="1200" dirty="0" smtClean="0">
              <a:latin typeface="Arial" pitchFamily="34" charset="0"/>
              <a:cs typeface="Arial" pitchFamily="34" charset="0"/>
            </a:rPr>
            <a:t> Features</a:t>
          </a:r>
          <a:endParaRPr lang="en-US" sz="3000" kern="1200" dirty="0">
            <a:latin typeface="Arial" pitchFamily="34" charset="0"/>
            <a:cs typeface="Arial" pitchFamily="34" charset="0"/>
          </a:endParaRPr>
        </a:p>
      </dsp:txBody>
      <dsp:txXfrm rot="-5400000">
        <a:off x="1" y="1093469"/>
        <a:ext cx="2186940" cy="937260"/>
      </dsp:txXfrm>
    </dsp:sp>
    <dsp:sp modelId="{E2E2E587-C275-424E-8A60-4319BBF9A70D}">
      <dsp:nvSpPr>
        <dsp:cNvPr id="0" name=""/>
        <dsp:cNvSpPr/>
      </dsp:nvSpPr>
      <dsp:spPr>
        <a:xfrm rot="5400000">
          <a:off x="3126105" y="-939165"/>
          <a:ext cx="2030730" cy="3909060"/>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b="1" kern="1200" dirty="0" smtClean="0">
              <a:latin typeface="Arial" pitchFamily="34" charset="0"/>
              <a:cs typeface="Arial" pitchFamily="34" charset="0"/>
            </a:rPr>
            <a:t>New Tuning Module Add-In</a:t>
          </a:r>
          <a:endParaRPr lang="en-US" sz="1600" kern="1200" dirty="0">
            <a:latin typeface="Arial" pitchFamily="34" charset="0"/>
            <a:cs typeface="Arial" pitchFamily="34" charset="0"/>
          </a:endParaRPr>
        </a:p>
        <a:p>
          <a:pPr marL="171450" lvl="1" indent="-171450" algn="l" defTabSz="711200">
            <a:lnSpc>
              <a:spcPct val="90000"/>
            </a:lnSpc>
            <a:spcBef>
              <a:spcPct val="0"/>
            </a:spcBef>
            <a:spcAft>
              <a:spcPct val="15000"/>
            </a:spcAft>
            <a:buChar char="••"/>
          </a:pPr>
          <a:r>
            <a:rPr lang="en-US" sz="1600" b="1" kern="1200" dirty="0" smtClean="0">
              <a:latin typeface="Arial" pitchFamily="34" charset="0"/>
              <a:cs typeface="Arial" pitchFamily="34" charset="0"/>
            </a:rPr>
            <a:t>WAN Emulation Support</a:t>
          </a:r>
          <a:endParaRPr lang="en-US" sz="1600" kern="1200" dirty="0">
            <a:latin typeface="Arial" pitchFamily="34" charset="0"/>
            <a:cs typeface="Arial" pitchFamily="34" charset="0"/>
          </a:endParaRPr>
        </a:p>
        <a:p>
          <a:pPr marL="171450" lvl="1" indent="-171450" algn="l" defTabSz="711200">
            <a:lnSpc>
              <a:spcPct val="90000"/>
            </a:lnSpc>
            <a:spcBef>
              <a:spcPct val="0"/>
            </a:spcBef>
            <a:spcAft>
              <a:spcPct val="15000"/>
            </a:spcAft>
            <a:buChar char="••"/>
          </a:pPr>
          <a:r>
            <a:rPr lang="en-US" sz="1600" b="1" kern="1200" dirty="0" err="1" smtClean="0">
              <a:latin typeface="Arial" pitchFamily="34" charset="0"/>
              <a:cs typeface="Arial" pitchFamily="34" charset="0"/>
            </a:rPr>
            <a:t>JBuilder</a:t>
          </a:r>
          <a:r>
            <a:rPr lang="en-US" sz="1600" b="1" kern="1200" dirty="0" smtClean="0">
              <a:latin typeface="Arial" pitchFamily="34" charset="0"/>
              <a:cs typeface="Arial" pitchFamily="34" charset="0"/>
            </a:rPr>
            <a:t> for Java IDE Add-in</a:t>
          </a:r>
          <a:endParaRPr lang="en-US" sz="1600" kern="1200" dirty="0">
            <a:latin typeface="Arial" pitchFamily="34" charset="0"/>
            <a:cs typeface="Arial" pitchFamily="34" charset="0"/>
          </a:endParaRPr>
        </a:p>
        <a:p>
          <a:pPr marL="171450" lvl="1" indent="-171450" algn="l" defTabSz="711200">
            <a:lnSpc>
              <a:spcPct val="90000"/>
            </a:lnSpc>
            <a:spcBef>
              <a:spcPct val="0"/>
            </a:spcBef>
            <a:spcAft>
              <a:spcPct val="15000"/>
            </a:spcAft>
            <a:buChar char="••"/>
          </a:pPr>
          <a:r>
            <a:rPr lang="en-US" sz="1600" b="1" kern="1200" dirty="0" smtClean="0">
              <a:latin typeface="Arial" pitchFamily="34" charset="0"/>
              <a:cs typeface="Arial" pitchFamily="34" charset="0"/>
            </a:rPr>
            <a:t>Native ICA Support for Citrix </a:t>
          </a:r>
          <a:r>
            <a:rPr lang="en-US" sz="1600" b="1" kern="1200" dirty="0" err="1" smtClean="0">
              <a:latin typeface="Arial" pitchFamily="34" charset="0"/>
              <a:cs typeface="Arial" pitchFamily="34" charset="0"/>
            </a:rPr>
            <a:t>MetaFrame</a:t>
          </a:r>
          <a:endParaRPr lang="en-US" sz="1600" kern="1200" dirty="0">
            <a:latin typeface="Arial" pitchFamily="34" charset="0"/>
            <a:cs typeface="Arial" pitchFamily="34" charset="0"/>
          </a:endParaRPr>
        </a:p>
        <a:p>
          <a:pPr marL="171450" lvl="1" indent="-171450" algn="l" defTabSz="711200">
            <a:lnSpc>
              <a:spcPct val="90000"/>
            </a:lnSpc>
            <a:spcBef>
              <a:spcPct val="0"/>
            </a:spcBef>
            <a:spcAft>
              <a:spcPct val="15000"/>
            </a:spcAft>
            <a:buChar char="••"/>
          </a:pPr>
          <a:r>
            <a:rPr lang="en-US" sz="1600" b="1" kern="1200" dirty="0" smtClean="0">
              <a:latin typeface="Arial" pitchFamily="34" charset="0"/>
              <a:cs typeface="Arial" pitchFamily="34" charset="0"/>
            </a:rPr>
            <a:t>Web Transaction Breakdown Monitor for Isolating Performance </a:t>
          </a:r>
          <a:r>
            <a:rPr lang="en-US" sz="1500" b="1" kern="1200" dirty="0" smtClean="0">
              <a:latin typeface="Arial" pitchFamily="34" charset="0"/>
              <a:cs typeface="Arial" pitchFamily="34" charset="0"/>
            </a:rPr>
            <a:t>Problems</a:t>
          </a:r>
          <a:endParaRPr lang="en-US" sz="1500" kern="1200" dirty="0">
            <a:latin typeface="Arial" pitchFamily="34" charset="0"/>
            <a:cs typeface="Arial" pitchFamily="34" charset="0"/>
          </a:endParaRPr>
        </a:p>
      </dsp:txBody>
      <dsp:txXfrm rot="-5400000">
        <a:off x="2186940" y="99132"/>
        <a:ext cx="3809928" cy="183246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6E0807-6206-44EE-8A49-E92A16AA5BFD}">
      <dsp:nvSpPr>
        <dsp:cNvPr id="0" name=""/>
        <dsp:cNvSpPr/>
      </dsp:nvSpPr>
      <dsp:spPr>
        <a:xfrm>
          <a:off x="0" y="0"/>
          <a:ext cx="4693920" cy="731520"/>
        </a:xfrm>
        <a:prstGeom prst="roundRect">
          <a:avLst>
            <a:gd name="adj" fmla="val 10000"/>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smtClean="0">
              <a:latin typeface="Arial" pitchFamily="34" charset="0"/>
              <a:cs typeface="Arial" pitchFamily="34" charset="0"/>
            </a:rPr>
            <a:t>Planning the Test</a:t>
          </a:r>
          <a:endParaRPr lang="en-US" sz="2200" kern="1200"/>
        </a:p>
      </dsp:txBody>
      <dsp:txXfrm>
        <a:off x="21425" y="21425"/>
        <a:ext cx="3818966" cy="688670"/>
      </dsp:txXfrm>
    </dsp:sp>
    <dsp:sp modelId="{4AE21EE6-D0B2-4B86-AA09-5A7CF896DB9B}">
      <dsp:nvSpPr>
        <dsp:cNvPr id="0" name=""/>
        <dsp:cNvSpPr/>
      </dsp:nvSpPr>
      <dsp:spPr>
        <a:xfrm>
          <a:off x="350520" y="833120"/>
          <a:ext cx="4693920" cy="731520"/>
        </a:xfrm>
        <a:prstGeom prst="roundRect">
          <a:avLst>
            <a:gd name="adj" fmla="val 10000"/>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a:latin typeface="Arial" pitchFamily="34" charset="0"/>
              <a:cs typeface="Arial" pitchFamily="34" charset="0"/>
            </a:rPr>
            <a:t>Creating the Vuser Scripts</a:t>
          </a:r>
          <a:endParaRPr lang="en-US" sz="2200" kern="1200">
            <a:latin typeface="Arial" pitchFamily="34" charset="0"/>
            <a:cs typeface="Arial" pitchFamily="34" charset="0"/>
          </a:endParaRPr>
        </a:p>
      </dsp:txBody>
      <dsp:txXfrm>
        <a:off x="371945" y="854545"/>
        <a:ext cx="3825062" cy="688669"/>
      </dsp:txXfrm>
    </dsp:sp>
    <dsp:sp modelId="{7E3D0EB3-8B2A-4201-A348-AAA6B34CD99E}">
      <dsp:nvSpPr>
        <dsp:cNvPr id="0" name=""/>
        <dsp:cNvSpPr/>
      </dsp:nvSpPr>
      <dsp:spPr>
        <a:xfrm>
          <a:off x="701039" y="1666240"/>
          <a:ext cx="4693920" cy="731520"/>
        </a:xfrm>
        <a:prstGeom prst="roundRect">
          <a:avLst>
            <a:gd name="adj" fmla="val 10000"/>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a:latin typeface="Arial" pitchFamily="34" charset="0"/>
              <a:cs typeface="Arial" pitchFamily="34" charset="0"/>
            </a:rPr>
            <a:t>Creating the Scenario</a:t>
          </a:r>
          <a:endParaRPr lang="en-US" sz="2200" kern="1200">
            <a:latin typeface="Arial" pitchFamily="34" charset="0"/>
            <a:cs typeface="Arial" pitchFamily="34" charset="0"/>
          </a:endParaRPr>
        </a:p>
      </dsp:txBody>
      <dsp:txXfrm>
        <a:off x="722464" y="1687665"/>
        <a:ext cx="3825062" cy="688669"/>
      </dsp:txXfrm>
    </dsp:sp>
    <dsp:sp modelId="{3318B810-5372-4F2B-A7D4-60013CEDF526}">
      <dsp:nvSpPr>
        <dsp:cNvPr id="0" name=""/>
        <dsp:cNvSpPr/>
      </dsp:nvSpPr>
      <dsp:spPr>
        <a:xfrm>
          <a:off x="1051559" y="2499360"/>
          <a:ext cx="4693920" cy="731520"/>
        </a:xfrm>
        <a:prstGeom prst="roundRect">
          <a:avLst>
            <a:gd name="adj" fmla="val 10000"/>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a:latin typeface="Arial" pitchFamily="34" charset="0"/>
              <a:cs typeface="Arial" pitchFamily="34" charset="0"/>
            </a:rPr>
            <a:t>Running the Scenario</a:t>
          </a:r>
          <a:endParaRPr lang="en-US" sz="2200" kern="1200" dirty="0">
            <a:latin typeface="Arial" pitchFamily="34" charset="0"/>
            <a:cs typeface="Arial" pitchFamily="34" charset="0"/>
          </a:endParaRPr>
        </a:p>
      </dsp:txBody>
      <dsp:txXfrm>
        <a:off x="1072984" y="2520785"/>
        <a:ext cx="3825062" cy="688669"/>
      </dsp:txXfrm>
    </dsp:sp>
    <dsp:sp modelId="{92C6CAFF-A60C-45F3-8ED6-A7EC0BB915F8}">
      <dsp:nvSpPr>
        <dsp:cNvPr id="0" name=""/>
        <dsp:cNvSpPr/>
      </dsp:nvSpPr>
      <dsp:spPr>
        <a:xfrm>
          <a:off x="1402079" y="3332480"/>
          <a:ext cx="4693920" cy="731520"/>
        </a:xfrm>
        <a:prstGeom prst="roundRect">
          <a:avLst>
            <a:gd name="adj" fmla="val 10000"/>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a:latin typeface="Arial" pitchFamily="34" charset="0"/>
              <a:cs typeface="Arial" pitchFamily="34" charset="0"/>
            </a:rPr>
            <a:t>Analyzing Test Results</a:t>
          </a:r>
          <a:endParaRPr lang="en-US" sz="2200" kern="1200">
            <a:latin typeface="Arial" pitchFamily="34" charset="0"/>
            <a:cs typeface="Arial" pitchFamily="34" charset="0"/>
          </a:endParaRPr>
        </a:p>
      </dsp:txBody>
      <dsp:txXfrm>
        <a:off x="1423504" y="3353905"/>
        <a:ext cx="3825062" cy="688669"/>
      </dsp:txXfrm>
    </dsp:sp>
    <dsp:sp modelId="{834FCFED-B7B9-4535-95A0-31B3CFB68E04}">
      <dsp:nvSpPr>
        <dsp:cNvPr id="0" name=""/>
        <dsp:cNvSpPr/>
      </dsp:nvSpPr>
      <dsp:spPr>
        <a:xfrm>
          <a:off x="4218432" y="534416"/>
          <a:ext cx="475488" cy="475488"/>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4">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US" sz="2100" kern="1200"/>
        </a:p>
      </dsp:txBody>
      <dsp:txXfrm>
        <a:off x="4325417" y="534416"/>
        <a:ext cx="261518" cy="357805"/>
      </dsp:txXfrm>
    </dsp:sp>
    <dsp:sp modelId="{6601784F-9984-4C15-BF63-108C7A218B12}">
      <dsp:nvSpPr>
        <dsp:cNvPr id="0" name=""/>
        <dsp:cNvSpPr/>
      </dsp:nvSpPr>
      <dsp:spPr>
        <a:xfrm>
          <a:off x="4568952" y="1367536"/>
          <a:ext cx="475488" cy="475488"/>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4">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US" sz="2100" kern="1200"/>
        </a:p>
      </dsp:txBody>
      <dsp:txXfrm>
        <a:off x="4675937" y="1367536"/>
        <a:ext cx="261518" cy="357805"/>
      </dsp:txXfrm>
    </dsp:sp>
    <dsp:sp modelId="{1F232A50-A108-4E49-BBCC-5553A7D455B1}">
      <dsp:nvSpPr>
        <dsp:cNvPr id="0" name=""/>
        <dsp:cNvSpPr/>
      </dsp:nvSpPr>
      <dsp:spPr>
        <a:xfrm>
          <a:off x="4919472" y="2188464"/>
          <a:ext cx="475488" cy="475488"/>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4">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US" sz="2100" kern="1200"/>
        </a:p>
      </dsp:txBody>
      <dsp:txXfrm>
        <a:off x="5026457" y="2188464"/>
        <a:ext cx="261518" cy="357805"/>
      </dsp:txXfrm>
    </dsp:sp>
    <dsp:sp modelId="{E6688BF1-754E-4C78-954C-644AEE96C4AD}">
      <dsp:nvSpPr>
        <dsp:cNvPr id="0" name=""/>
        <dsp:cNvSpPr/>
      </dsp:nvSpPr>
      <dsp:spPr>
        <a:xfrm>
          <a:off x="5269992" y="3029712"/>
          <a:ext cx="475488" cy="475488"/>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4">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US" sz="2100" kern="1200"/>
        </a:p>
      </dsp:txBody>
      <dsp:txXfrm>
        <a:off x="5376977" y="3029712"/>
        <a:ext cx="261518" cy="357805"/>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5.xml><?xml version="1.0" encoding="utf-8"?>
<dgm:layoutDef xmlns:dgm="http://schemas.openxmlformats.org/drawingml/2006/diagram" xmlns:a="http://schemas.openxmlformats.org/drawingml/2006/main" uniqueId="urn:microsoft.com/office/officeart/2005/8/layout/vList3#6">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52400" y="762000"/>
            <a:ext cx="6019800" cy="1371600"/>
          </a:xfrm>
          <a:prstGeom prst="roundRect">
            <a:avLst/>
          </a:prstGeom>
          <a:blipFill>
            <a:blip r:embed="rId2" cstate="print"/>
            <a:tile tx="0" ty="0" sx="100000" sy="100000" flip="none" algn="tl"/>
          </a:bli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C00000"/>
                </a:solidFill>
                <a:latin typeface="Cooper Black" pitchFamily="18" charset="0"/>
              </a:rPr>
              <a:t>Specialised Testing and Testing Tools (Introduction)</a:t>
            </a:r>
            <a:endParaRPr lang="en-US" sz="3200" dirty="0">
              <a:solidFill>
                <a:srgbClr val="C00000"/>
              </a:solidFill>
              <a:latin typeface="Cooper Black" pitchFamily="18" charset="0"/>
            </a:endParaRPr>
          </a:p>
        </p:txBody>
      </p:sp>
      <p:sp>
        <p:nvSpPr>
          <p:cNvPr id="6" name="Rectangle 5"/>
          <p:cNvSpPr/>
          <p:nvPr/>
        </p:nvSpPr>
        <p:spPr>
          <a:xfrm>
            <a:off x="76200" y="76200"/>
            <a:ext cx="8991600" cy="6705600"/>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981200" y="152400"/>
            <a:ext cx="2362200" cy="533400"/>
          </a:xfrm>
          <a:prstGeom prst="rect">
            <a:avLst/>
          </a:prstGeom>
          <a:blipFill>
            <a:blip r:embed="rId3"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FF00"/>
                </a:solidFill>
                <a:latin typeface="Cooper Black" pitchFamily="18" charset="0"/>
                <a:cs typeface="Arial" pitchFamily="34" charset="0"/>
              </a:rPr>
              <a:t>UNIT </a:t>
            </a:r>
            <a:r>
              <a:rPr lang="en-US" sz="3200" b="1" dirty="0" smtClean="0">
                <a:solidFill>
                  <a:srgbClr val="FFFF00"/>
                </a:solidFill>
                <a:latin typeface="Cooper Black" pitchFamily="18" charset="0"/>
                <a:cs typeface="Arial" pitchFamily="34" charset="0"/>
              </a:rPr>
              <a:t>5</a:t>
            </a:r>
            <a:endParaRPr lang="en-US" sz="2800" b="1" dirty="0">
              <a:solidFill>
                <a:srgbClr val="FFFF00"/>
              </a:solidFill>
              <a:latin typeface="Cooper Black" pitchFamily="18" charset="0"/>
              <a:cs typeface="Arial" pitchFamily="34" charset="0"/>
            </a:endParaRPr>
          </a:p>
        </p:txBody>
      </p:sp>
      <p:sp>
        <p:nvSpPr>
          <p:cNvPr id="10" name="TextBox 9"/>
          <p:cNvSpPr txBox="1"/>
          <p:nvPr/>
        </p:nvSpPr>
        <p:spPr>
          <a:xfrm>
            <a:off x="1600200" y="3205877"/>
            <a:ext cx="4800600" cy="2585323"/>
          </a:xfrm>
          <a:prstGeom prst="rect">
            <a:avLst/>
          </a:prstGeom>
          <a:noFill/>
        </p:spPr>
        <p:txBody>
          <a:bodyPr wrap="square" rtlCol="0">
            <a:spAutoFit/>
          </a:bodyPr>
          <a:lstStyle/>
          <a:p>
            <a:pPr lvl="0"/>
            <a:r>
              <a:rPr lang="en-US" sz="2400" b="1" dirty="0" smtClean="0"/>
              <a:t>5.1.  Test Case Design</a:t>
            </a:r>
            <a:endParaRPr lang="en-US" sz="2400" dirty="0" smtClean="0"/>
          </a:p>
          <a:p>
            <a:pPr lvl="0"/>
            <a:r>
              <a:rPr lang="en-US" sz="2400" b="1" dirty="0" smtClean="0"/>
              <a:t>5.2.  </a:t>
            </a:r>
            <a:r>
              <a:rPr lang="en-US" sz="2400" b="1" dirty="0" err="1" smtClean="0"/>
              <a:t>JUnit</a:t>
            </a:r>
            <a:r>
              <a:rPr lang="en-US" sz="2400" b="1" dirty="0" smtClean="0"/>
              <a:t> </a:t>
            </a:r>
            <a:endParaRPr lang="en-US" sz="2400" dirty="0" smtClean="0"/>
          </a:p>
          <a:p>
            <a:pPr lvl="0"/>
            <a:r>
              <a:rPr lang="en-US" sz="2400" b="1" dirty="0" smtClean="0"/>
              <a:t>5.3.  Apache </a:t>
            </a:r>
            <a:r>
              <a:rPr lang="en-US" sz="2400" b="1" dirty="0" err="1" smtClean="0"/>
              <a:t>JMeter</a:t>
            </a:r>
            <a:endParaRPr lang="en-US" sz="2400" dirty="0" smtClean="0"/>
          </a:p>
          <a:p>
            <a:pPr lvl="0"/>
            <a:r>
              <a:rPr lang="en-US" sz="2400" b="1" dirty="0" smtClean="0"/>
              <a:t>5.4.  </a:t>
            </a:r>
            <a:r>
              <a:rPr lang="en-US" sz="2400" b="1" dirty="0" err="1" smtClean="0"/>
              <a:t>WinRunner</a:t>
            </a:r>
            <a:endParaRPr lang="en-US" sz="2400" dirty="0" smtClean="0"/>
          </a:p>
          <a:p>
            <a:pPr lvl="0"/>
            <a:r>
              <a:rPr lang="en-US" sz="2400" b="1" dirty="0" smtClean="0"/>
              <a:t>5.5.  </a:t>
            </a:r>
            <a:r>
              <a:rPr lang="en-US" sz="2400" b="1" dirty="0" err="1" smtClean="0"/>
              <a:t>LoadRunner</a:t>
            </a:r>
            <a:endParaRPr lang="en-US" sz="2400" dirty="0" smtClean="0"/>
          </a:p>
          <a:p>
            <a:pPr lvl="0"/>
            <a:r>
              <a:rPr lang="en-US" sz="2400" b="1" dirty="0" smtClean="0"/>
              <a:t>5.6.  Rational Robot</a:t>
            </a:r>
            <a:endParaRPr lang="en-US" sz="2400"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5.3</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Apache </a:t>
            </a:r>
            <a:r>
              <a:rPr lang="en-US" sz="3200" b="1" dirty="0" err="1" smtClean="0">
                <a:solidFill>
                  <a:srgbClr val="C00000"/>
                </a:solidFill>
                <a:latin typeface="Cooper Black" pitchFamily="18" charset="0"/>
              </a:rPr>
              <a:t>JMeter</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algn="just"/>
            <a:r>
              <a:rPr lang="en-US" dirty="0" smtClean="0"/>
              <a:t>Apache </a:t>
            </a:r>
            <a:r>
              <a:rPr lang="en-US" dirty="0" err="1" smtClean="0"/>
              <a:t>JMeter</a:t>
            </a:r>
            <a:r>
              <a:rPr lang="en-US" dirty="0" smtClean="0"/>
              <a:t> is an Apache project that can be used as a load testing tool for analyzing and measuring the performance of a variety of services, with a focus on web applications. </a:t>
            </a:r>
            <a:r>
              <a:rPr lang="en-US" dirty="0" err="1" smtClean="0"/>
              <a:t>JMeter</a:t>
            </a:r>
            <a:r>
              <a:rPr lang="en-US" dirty="0" smtClean="0"/>
              <a:t> can also be configured as a monitor, although this is typically considered an ad hoc solution in lieu of advanced monitoring solutions. It can be used for some functional testing as well.</a:t>
            </a:r>
          </a:p>
          <a:p>
            <a:pPr algn="just"/>
            <a:r>
              <a:rPr lang="en-US" b="1" dirty="0" smtClean="0">
                <a:solidFill>
                  <a:srgbClr val="FF0000"/>
                </a:solidFill>
              </a:rPr>
              <a:t>A)  Apache </a:t>
            </a:r>
            <a:r>
              <a:rPr lang="en-US" b="1" dirty="0" err="1" smtClean="0">
                <a:solidFill>
                  <a:srgbClr val="FF0000"/>
                </a:solidFill>
              </a:rPr>
              <a:t>JMeter</a:t>
            </a:r>
            <a:r>
              <a:rPr lang="en-US" b="1" dirty="0" smtClean="0">
                <a:solidFill>
                  <a:srgbClr val="FF0000"/>
                </a:solidFill>
              </a:rPr>
              <a:t> Features:</a:t>
            </a:r>
            <a:endParaRPr lang="en-US" dirty="0" smtClean="0">
              <a:solidFill>
                <a:srgbClr val="FF0000"/>
              </a:solidFill>
            </a:endParaRPr>
          </a:p>
          <a:p>
            <a:pPr marL="280988"/>
            <a:r>
              <a:rPr lang="en-US" dirty="0" smtClean="0"/>
              <a:t>Following are some of the features of apache </a:t>
            </a:r>
            <a:r>
              <a:rPr lang="en-US" dirty="0" err="1" smtClean="0"/>
              <a:t>JMeter</a:t>
            </a:r>
            <a:r>
              <a:rPr lang="en-US" dirty="0" smtClean="0"/>
              <a:t>:</a:t>
            </a:r>
          </a:p>
          <a:p>
            <a:pPr marL="280988" lvl="0"/>
            <a:r>
              <a:rPr lang="en-US" b="1" dirty="0" smtClean="0"/>
              <a:t>1)  </a:t>
            </a:r>
            <a:r>
              <a:rPr lang="en-US" dirty="0" smtClean="0"/>
              <a:t>Being open source software, it is freely available.</a:t>
            </a:r>
          </a:p>
          <a:p>
            <a:pPr marL="280988" lvl="0"/>
            <a:r>
              <a:rPr lang="en-US" b="1" dirty="0" smtClean="0"/>
              <a:t>2)  </a:t>
            </a:r>
            <a:r>
              <a:rPr lang="en-US" dirty="0" smtClean="0"/>
              <a:t>It has a simple and intuitive GUI.</a:t>
            </a:r>
          </a:p>
          <a:p>
            <a:pPr marL="574675" lvl="0" indent="-293688"/>
            <a:r>
              <a:rPr lang="en-US" b="1" dirty="0" smtClean="0"/>
              <a:t>3)  </a:t>
            </a:r>
            <a:r>
              <a:rPr lang="en-US" dirty="0" err="1" smtClean="0"/>
              <a:t>JMeter</a:t>
            </a:r>
            <a:r>
              <a:rPr lang="en-US" dirty="0" smtClean="0"/>
              <a:t> can conduct load and performance test for many different server types Web - HTTP, HTTPS, SOAP, Database via JDBC, LDAP, JMS, Mail - POP3, etc.</a:t>
            </a:r>
          </a:p>
          <a:p>
            <a:pPr marL="574675" lvl="0" indent="-293688"/>
            <a:r>
              <a:rPr lang="en-US" b="1" dirty="0" smtClean="0"/>
              <a:t>4)  </a:t>
            </a:r>
            <a:r>
              <a:rPr lang="en-US" dirty="0" smtClean="0"/>
              <a:t>It is a platform-independent tool. On Linux/Unix, </a:t>
            </a:r>
            <a:r>
              <a:rPr lang="en-US" dirty="0" err="1" smtClean="0"/>
              <a:t>JMeter</a:t>
            </a:r>
            <a:r>
              <a:rPr lang="en-US" dirty="0" smtClean="0"/>
              <a:t> can be invoked by clicking on </a:t>
            </a:r>
            <a:r>
              <a:rPr lang="en-US" dirty="0" err="1" smtClean="0"/>
              <a:t>JMeter</a:t>
            </a:r>
            <a:r>
              <a:rPr lang="en-US" dirty="0" smtClean="0"/>
              <a:t> shell script. On Windows, it can be invoked by starting the JMeter.bat file.</a:t>
            </a:r>
          </a:p>
          <a:p>
            <a:pPr marL="574675" lvl="0" indent="-293688"/>
            <a:r>
              <a:rPr lang="en-US" b="1" dirty="0" smtClean="0"/>
              <a:t>5)  </a:t>
            </a:r>
            <a:r>
              <a:rPr lang="en-US" dirty="0" smtClean="0"/>
              <a:t>It has full Swing and lightweight component support (precompiled JAR uses packages </a:t>
            </a:r>
            <a:r>
              <a:rPr lang="en-US" dirty="0" err="1" smtClean="0"/>
              <a:t>javax.swing</a:t>
            </a:r>
            <a:r>
              <a:rPr lang="en-US" dirty="0" smtClean="0"/>
              <a:t>.*).</a:t>
            </a:r>
          </a:p>
          <a:p>
            <a:pPr marL="574675" lvl="0" indent="-293688"/>
            <a:r>
              <a:rPr lang="en-US" b="1" dirty="0" smtClean="0"/>
              <a:t>6)  </a:t>
            </a:r>
            <a:r>
              <a:rPr lang="en-US" dirty="0" err="1" smtClean="0"/>
              <a:t>JMeter</a:t>
            </a:r>
            <a:r>
              <a:rPr lang="en-US" dirty="0" smtClean="0"/>
              <a:t> store its test plans in XML format. This means you can generate a test plan using a text editor.</a:t>
            </a:r>
          </a:p>
          <a:p>
            <a:pPr marL="574675" lvl="0" indent="-293688"/>
            <a:r>
              <a:rPr lang="en-US" b="1" dirty="0" smtClean="0"/>
              <a:t>7)  </a:t>
            </a:r>
            <a:r>
              <a:rPr lang="en-US" dirty="0" smtClean="0"/>
              <a:t>Its full multi-threading framework allows concurrent sampling by many threads and simultaneous sampling of different functions by separate thread groups.</a:t>
            </a:r>
          </a:p>
          <a:p>
            <a:pPr marL="280988" lvl="0"/>
            <a:r>
              <a:rPr lang="en-US" b="1" dirty="0" smtClean="0"/>
              <a:t>8)  </a:t>
            </a:r>
            <a:r>
              <a:rPr lang="en-US" dirty="0" smtClean="0"/>
              <a:t>It is highly extensible.</a:t>
            </a:r>
          </a:p>
          <a:p>
            <a:pPr marL="280988" lvl="0"/>
            <a:r>
              <a:rPr lang="en-US" b="1" dirty="0" smtClean="0"/>
              <a:t>9)  </a:t>
            </a:r>
            <a:r>
              <a:rPr lang="en-US" dirty="0" smtClean="0"/>
              <a:t>It can also be used to perform automated and functional testing of the applications.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5.3</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Apache </a:t>
            </a:r>
            <a:r>
              <a:rPr lang="en-US" sz="3200" b="1" dirty="0" err="1" smtClean="0">
                <a:solidFill>
                  <a:srgbClr val="C00000"/>
                </a:solidFill>
                <a:latin typeface="Cooper Black" pitchFamily="18" charset="0"/>
              </a:rPr>
              <a:t>JMeter</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646331"/>
          </a:xfrm>
          <a:prstGeom prst="rect">
            <a:avLst/>
          </a:prstGeom>
          <a:noFill/>
        </p:spPr>
        <p:txBody>
          <a:bodyPr wrap="square" rtlCol="0">
            <a:spAutoFit/>
          </a:bodyPr>
          <a:lstStyle/>
          <a:p>
            <a:pPr marL="0" lvl="2"/>
            <a:r>
              <a:rPr lang="en-US" b="1" dirty="0" smtClean="0">
                <a:solidFill>
                  <a:srgbClr val="FF0000"/>
                </a:solidFill>
              </a:rPr>
              <a:t>B)  Benefits of Apache </a:t>
            </a:r>
            <a:r>
              <a:rPr lang="en-US" b="1" dirty="0" err="1" smtClean="0">
                <a:solidFill>
                  <a:srgbClr val="FF0000"/>
                </a:solidFill>
              </a:rPr>
              <a:t>JMeter</a:t>
            </a:r>
            <a:r>
              <a:rPr lang="en-US" b="1" dirty="0" smtClean="0">
                <a:solidFill>
                  <a:srgbClr val="FF0000"/>
                </a:solidFill>
              </a:rPr>
              <a:t>:</a:t>
            </a:r>
            <a:endParaRPr lang="en-US" dirty="0" smtClean="0">
              <a:solidFill>
                <a:srgbClr val="FF0000"/>
              </a:solidFill>
            </a:endParaRPr>
          </a:p>
          <a:p>
            <a:pPr marL="339725"/>
            <a:r>
              <a:rPr lang="en-US" dirty="0" err="1" smtClean="0"/>
              <a:t>JMeter</a:t>
            </a:r>
            <a:r>
              <a:rPr lang="en-US" dirty="0" smtClean="0"/>
              <a:t> offers following benefits:</a:t>
            </a:r>
            <a:endParaRPr lang="en-US" dirty="0"/>
          </a:p>
        </p:txBody>
      </p:sp>
      <p:graphicFrame>
        <p:nvGraphicFramePr>
          <p:cNvPr id="11" name="Diagram 10"/>
          <p:cNvGraphicFramePr/>
          <p:nvPr/>
        </p:nvGraphicFramePr>
        <p:xfrm>
          <a:off x="1524000" y="1905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5.3</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Apache </a:t>
            </a:r>
            <a:r>
              <a:rPr lang="en-US" sz="3200" b="1" dirty="0" err="1" smtClean="0">
                <a:solidFill>
                  <a:srgbClr val="C00000"/>
                </a:solidFill>
                <a:latin typeface="Cooper Black" pitchFamily="18" charset="0"/>
              </a:rPr>
              <a:t>JMeter</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B)  Benefits of Apache </a:t>
            </a:r>
            <a:r>
              <a:rPr lang="en-US" b="1" dirty="0" err="1" smtClean="0">
                <a:solidFill>
                  <a:srgbClr val="FF0000"/>
                </a:solidFill>
              </a:rPr>
              <a:t>JMeter</a:t>
            </a:r>
            <a:r>
              <a:rPr lang="en-US" b="1" dirty="0" smtClean="0">
                <a:solidFill>
                  <a:srgbClr val="FF0000"/>
                </a:solidFill>
              </a:rPr>
              <a:t>:</a:t>
            </a:r>
            <a:endParaRPr lang="en-US" dirty="0" smtClean="0">
              <a:solidFill>
                <a:srgbClr val="FF0000"/>
              </a:solidFill>
            </a:endParaRPr>
          </a:p>
          <a:p>
            <a:pPr lvl="0"/>
            <a:r>
              <a:rPr lang="en-US" b="1" dirty="0" smtClean="0"/>
              <a:t>1)  Comprehensive Tool One Tool Fits All Purpose: </a:t>
            </a:r>
            <a:endParaRPr lang="en-US" dirty="0" smtClean="0"/>
          </a:p>
          <a:p>
            <a:pPr marL="339725" algn="just"/>
            <a:r>
              <a:rPr lang="en-US" dirty="0" smtClean="0"/>
              <a:t>The biggest advantage of using Apache </a:t>
            </a:r>
            <a:r>
              <a:rPr lang="en-US" dirty="0" err="1" smtClean="0"/>
              <a:t>JMeter</a:t>
            </a:r>
            <a:r>
              <a:rPr lang="en-US" dirty="0" smtClean="0"/>
              <a:t> is the facility of undertaking both performance and functional testing of any required online asset – be it web service, database, FTP or web server, using a single tool. </a:t>
            </a:r>
          </a:p>
          <a:p>
            <a:pPr lvl="0"/>
            <a:r>
              <a:rPr lang="en-US" b="1" dirty="0" smtClean="0"/>
              <a:t>2)  Ease of Use:</a:t>
            </a:r>
            <a:endParaRPr lang="en-US" dirty="0" smtClean="0"/>
          </a:p>
          <a:p>
            <a:pPr marL="339725" algn="just"/>
            <a:r>
              <a:rPr lang="en-US" dirty="0" err="1" smtClean="0"/>
              <a:t>JMeter</a:t>
            </a:r>
            <a:r>
              <a:rPr lang="en-US" dirty="0" smtClean="0"/>
              <a:t> is a powerful tool and yet remains easy to install and use. It is a pure-Java desktop application, with the look and feel of a web browser. However, it does not render HTML pages, or execute the </a:t>
            </a:r>
            <a:r>
              <a:rPr lang="en-US" dirty="0" err="1" smtClean="0"/>
              <a:t>Javascript</a:t>
            </a:r>
            <a:r>
              <a:rPr lang="en-US" dirty="0" smtClean="0"/>
              <a:t> found in HTML pages, as normal browsers do. </a:t>
            </a:r>
          </a:p>
          <a:p>
            <a:pPr lvl="0"/>
            <a:r>
              <a:rPr lang="en-US" b="1" dirty="0" smtClean="0"/>
              <a:t>3)  Extensive Documentation and Support to Build Test Plans:</a:t>
            </a:r>
            <a:endParaRPr lang="en-US" dirty="0" smtClean="0"/>
          </a:p>
          <a:p>
            <a:pPr marL="339725" algn="just"/>
            <a:r>
              <a:rPr lang="en-US" dirty="0" smtClean="0"/>
              <a:t>Another benefit of </a:t>
            </a:r>
            <a:r>
              <a:rPr lang="en-US" dirty="0" err="1" smtClean="0"/>
              <a:t>JMeter</a:t>
            </a:r>
            <a:r>
              <a:rPr lang="en-US" dirty="0" smtClean="0"/>
              <a:t> is the extensive support available to build test plans, which makes the whole process a breeze. To test a SOAP interface layer all that is required is the URL and SOAP request.</a:t>
            </a:r>
          </a:p>
          <a:p>
            <a:pPr lvl="0"/>
            <a:r>
              <a:rPr lang="en-US" b="1" dirty="0" smtClean="0"/>
              <a:t>4)  In Depth and Robust Reporting:</a:t>
            </a:r>
            <a:endParaRPr lang="en-US" dirty="0" smtClean="0"/>
          </a:p>
          <a:p>
            <a:pPr marL="339725" algn="just"/>
            <a:r>
              <a:rPr lang="en-US" dirty="0" smtClean="0"/>
              <a:t>The success of performance and load tests depend not just on how effectively the tests are carried out, but also on the effectiveness of the reports it generates. </a:t>
            </a:r>
          </a:p>
          <a:p>
            <a:pPr lvl="0"/>
            <a:r>
              <a:rPr lang="en-US" b="1" dirty="0" smtClean="0"/>
              <a:t>5)  Free and Flexible:</a:t>
            </a:r>
            <a:endParaRPr lang="en-US" dirty="0" smtClean="0"/>
          </a:p>
          <a:p>
            <a:pPr marL="339725" algn="just"/>
            <a:r>
              <a:rPr lang="en-US" dirty="0" smtClean="0"/>
              <a:t>Lastly, Apache </a:t>
            </a:r>
            <a:r>
              <a:rPr lang="en-US" dirty="0" err="1" smtClean="0"/>
              <a:t>JMeter</a:t>
            </a:r>
            <a:r>
              <a:rPr lang="en-US" dirty="0" smtClean="0"/>
              <a:t> is an open source free tool and a pure Java desktop application. Its open source nature means that it is not just free, but also open to modify and customize as required.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5.4</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err="1" smtClean="0">
                <a:solidFill>
                  <a:srgbClr val="C00000"/>
                </a:solidFill>
                <a:latin typeface="Cooper Black" pitchFamily="18" charset="0"/>
              </a:rPr>
              <a:t>WinRunner</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2308324"/>
          </a:xfrm>
          <a:prstGeom prst="rect">
            <a:avLst/>
          </a:prstGeom>
          <a:noFill/>
        </p:spPr>
        <p:txBody>
          <a:bodyPr wrap="square" rtlCol="0">
            <a:spAutoFit/>
          </a:bodyPr>
          <a:lstStyle/>
          <a:p>
            <a:pPr algn="just"/>
            <a:r>
              <a:rPr lang="en-US" dirty="0" err="1" smtClean="0"/>
              <a:t>WinRunner</a:t>
            </a:r>
            <a:r>
              <a:rPr lang="en-US" dirty="0" smtClean="0"/>
              <a:t>, a very powerful automated testing tool developed by Mercury Interactive Company, is used for Functional Regression testing. It automates functional testing process to ensure that the applications work as is expected from them. It records operations as perform them manually in application build and generates a test with required observations as checkpoints.</a:t>
            </a:r>
          </a:p>
          <a:p>
            <a:pPr marL="0" lvl="2"/>
            <a:r>
              <a:rPr lang="en-US" b="1" dirty="0" smtClean="0">
                <a:solidFill>
                  <a:srgbClr val="FF0000"/>
                </a:solidFill>
              </a:rPr>
              <a:t>A)  Process of </a:t>
            </a:r>
            <a:r>
              <a:rPr lang="en-US" b="1" dirty="0" err="1" smtClean="0">
                <a:solidFill>
                  <a:srgbClr val="FF0000"/>
                </a:solidFill>
              </a:rPr>
              <a:t>WinRunner</a:t>
            </a:r>
            <a:r>
              <a:rPr lang="en-US" b="1" dirty="0" smtClean="0">
                <a:solidFill>
                  <a:srgbClr val="FF0000"/>
                </a:solidFill>
              </a:rPr>
              <a:t>:</a:t>
            </a:r>
            <a:endParaRPr lang="en-US" dirty="0" smtClean="0">
              <a:solidFill>
                <a:srgbClr val="FF0000"/>
              </a:solidFill>
            </a:endParaRPr>
          </a:p>
          <a:p>
            <a:pPr marL="280988"/>
            <a:r>
              <a:rPr lang="en-US" dirty="0" smtClean="0"/>
              <a:t>The following are the process of </a:t>
            </a:r>
            <a:r>
              <a:rPr lang="en-US" dirty="0" err="1" smtClean="0"/>
              <a:t>WinRunner</a:t>
            </a:r>
            <a:r>
              <a:rPr lang="en-US" dirty="0" smtClean="0"/>
              <a:t>:</a:t>
            </a:r>
          </a:p>
          <a:p>
            <a:pPr algn="just"/>
            <a:endParaRPr lang="en-US" dirty="0"/>
          </a:p>
        </p:txBody>
      </p:sp>
      <p:graphicFrame>
        <p:nvGraphicFramePr>
          <p:cNvPr id="11" name="Diagram 10"/>
          <p:cNvGraphicFramePr/>
          <p:nvPr/>
        </p:nvGraphicFramePr>
        <p:xfrm>
          <a:off x="1524000" y="3175000"/>
          <a:ext cx="6096000" cy="345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5.4</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err="1" smtClean="0">
                <a:solidFill>
                  <a:srgbClr val="C00000"/>
                </a:solidFill>
                <a:latin typeface="Cooper Black" pitchFamily="18" charset="0"/>
              </a:rPr>
              <a:t>WinRunner</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355312"/>
          </a:xfrm>
          <a:prstGeom prst="rect">
            <a:avLst/>
          </a:prstGeom>
          <a:noFill/>
        </p:spPr>
        <p:txBody>
          <a:bodyPr wrap="square" rtlCol="0">
            <a:spAutoFit/>
          </a:bodyPr>
          <a:lstStyle/>
          <a:p>
            <a:pPr marL="0" lvl="2"/>
            <a:r>
              <a:rPr lang="en-US" b="1" dirty="0" smtClean="0">
                <a:solidFill>
                  <a:srgbClr val="FF0000"/>
                </a:solidFill>
              </a:rPr>
              <a:t>A)  Process of </a:t>
            </a:r>
            <a:r>
              <a:rPr lang="en-US" b="1" dirty="0" err="1" smtClean="0">
                <a:solidFill>
                  <a:srgbClr val="FF0000"/>
                </a:solidFill>
              </a:rPr>
              <a:t>WinRunner</a:t>
            </a:r>
            <a:r>
              <a:rPr lang="en-US" b="1" dirty="0" smtClean="0">
                <a:solidFill>
                  <a:srgbClr val="FF0000"/>
                </a:solidFill>
              </a:rPr>
              <a:t>:</a:t>
            </a:r>
          </a:p>
          <a:p>
            <a:pPr marL="0" lvl="2"/>
            <a:endParaRPr lang="en-US" dirty="0" smtClean="0">
              <a:solidFill>
                <a:srgbClr val="FF0000"/>
              </a:solidFill>
            </a:endParaRPr>
          </a:p>
          <a:p>
            <a:pPr lvl="0"/>
            <a:r>
              <a:rPr lang="en-US" b="1" dirty="0" smtClean="0"/>
              <a:t>1)  Selecting Manual Functional Test Cases to be Automated: </a:t>
            </a:r>
            <a:endParaRPr lang="en-US" dirty="0" smtClean="0"/>
          </a:p>
          <a:p>
            <a:pPr marL="280988" algn="just"/>
            <a:r>
              <a:rPr lang="en-US" dirty="0" smtClean="0"/>
              <a:t>The automation test process starts with the selection of manual test cases to be automated by a Testing Engineer. </a:t>
            </a:r>
          </a:p>
          <a:p>
            <a:pPr marL="280988"/>
            <a:endParaRPr lang="en-US" dirty="0" smtClean="0"/>
          </a:p>
          <a:p>
            <a:pPr lvl="0"/>
            <a:r>
              <a:rPr lang="en-US" b="1" dirty="0" smtClean="0"/>
              <a:t>2)  Creating Automated Test Scripts in TSL:</a:t>
            </a:r>
            <a:endParaRPr lang="en-US" dirty="0" smtClean="0"/>
          </a:p>
          <a:p>
            <a:pPr marL="280988" algn="just"/>
            <a:r>
              <a:rPr lang="en-US" dirty="0" smtClean="0"/>
              <a:t> Create tests using both recording and programming. While recording tests, insert checkpoints where you want to check the behavior of the Application under Test (AUT).</a:t>
            </a:r>
          </a:p>
          <a:p>
            <a:pPr marL="280988"/>
            <a:endParaRPr lang="en-US" dirty="0" smtClean="0"/>
          </a:p>
          <a:p>
            <a:pPr lvl="0"/>
            <a:r>
              <a:rPr lang="en-US" b="1" dirty="0" smtClean="0"/>
              <a:t>3)  Running Automated Test Scripts on Build: </a:t>
            </a:r>
            <a:endParaRPr lang="en-US" dirty="0" smtClean="0"/>
          </a:p>
          <a:p>
            <a:pPr marL="280988" algn="just"/>
            <a:r>
              <a:rPr lang="en-US" dirty="0" smtClean="0"/>
              <a:t>When you run a test, </a:t>
            </a:r>
            <a:r>
              <a:rPr lang="en-US" dirty="0" err="1" smtClean="0"/>
              <a:t>WlnRunner</a:t>
            </a:r>
            <a:r>
              <a:rPr lang="en-US" dirty="0" smtClean="0"/>
              <a:t> emulates a user by entering mouse and keyboard input into your application. Each time the </a:t>
            </a:r>
            <a:r>
              <a:rPr lang="en-US" dirty="0" err="1" smtClean="0"/>
              <a:t>WinRunner</a:t>
            </a:r>
            <a:r>
              <a:rPr lang="en-US" dirty="0" smtClean="0"/>
              <a:t> encounters a checkpoint in the test, it compares the current response of your application to its expected response.</a:t>
            </a:r>
          </a:p>
          <a:p>
            <a:pPr marL="280988"/>
            <a:endParaRPr lang="en-US" dirty="0" smtClean="0"/>
          </a:p>
          <a:p>
            <a:pPr lvl="0"/>
            <a:r>
              <a:rPr lang="en-US" b="1" dirty="0" smtClean="0"/>
              <a:t>4)  Analyzing Automated Test Script Results: </a:t>
            </a:r>
            <a:endParaRPr lang="en-US" dirty="0" smtClean="0"/>
          </a:p>
          <a:p>
            <a:pPr marL="280988" algn="just"/>
            <a:r>
              <a:rPr lang="en-US" dirty="0" smtClean="0"/>
              <a:t>When a test run ends, the test</a:t>
            </a:r>
            <a:r>
              <a:rPr lang="en-US" b="1" dirty="0" smtClean="0"/>
              <a:t> </a:t>
            </a:r>
            <a:r>
              <a:rPr lang="en-US" dirty="0" smtClean="0"/>
              <a:t>engineer can examine the test results. </a:t>
            </a:r>
            <a:r>
              <a:rPr lang="en-US" dirty="0" err="1" smtClean="0"/>
              <a:t>WlnRunner</a:t>
            </a:r>
            <a:r>
              <a:rPr lang="en-US" dirty="0" smtClean="0"/>
              <a:t> lists all the major events that occurred during the run, such as checkpoints.</a:t>
            </a:r>
          </a:p>
          <a:p>
            <a:pPr algn="just"/>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5.4</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err="1" smtClean="0">
                <a:solidFill>
                  <a:srgbClr val="C00000"/>
                </a:solidFill>
                <a:latin typeface="Cooper Black" pitchFamily="18" charset="0"/>
              </a:rPr>
              <a:t>WinRunner</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923330"/>
          </a:xfrm>
          <a:prstGeom prst="rect">
            <a:avLst/>
          </a:prstGeom>
          <a:noFill/>
        </p:spPr>
        <p:txBody>
          <a:bodyPr wrap="square" rtlCol="0">
            <a:spAutoFit/>
          </a:bodyPr>
          <a:lstStyle/>
          <a:p>
            <a:pPr marL="0" lvl="2"/>
            <a:r>
              <a:rPr lang="en-US" b="1" dirty="0" smtClean="0">
                <a:solidFill>
                  <a:srgbClr val="FF0000"/>
                </a:solidFill>
              </a:rPr>
              <a:t>B)  Features of </a:t>
            </a:r>
            <a:r>
              <a:rPr lang="en-US" b="1" dirty="0" err="1" smtClean="0">
                <a:solidFill>
                  <a:srgbClr val="FF0000"/>
                </a:solidFill>
              </a:rPr>
              <a:t>WinRunner</a:t>
            </a:r>
            <a:r>
              <a:rPr lang="en-US" b="1" dirty="0" smtClean="0">
                <a:solidFill>
                  <a:srgbClr val="FF0000"/>
                </a:solidFill>
              </a:rPr>
              <a:t>:</a:t>
            </a:r>
            <a:endParaRPr lang="en-US" dirty="0" smtClean="0">
              <a:solidFill>
                <a:srgbClr val="FF0000"/>
              </a:solidFill>
            </a:endParaRPr>
          </a:p>
          <a:p>
            <a:pPr marL="339725"/>
            <a:r>
              <a:rPr lang="en-US" dirty="0" smtClean="0"/>
              <a:t>The following are the feature of </a:t>
            </a:r>
            <a:r>
              <a:rPr lang="en-US" dirty="0" err="1" smtClean="0"/>
              <a:t>WinRunner</a:t>
            </a:r>
            <a:r>
              <a:rPr lang="en-US" dirty="0" smtClean="0"/>
              <a:t>:</a:t>
            </a:r>
          </a:p>
          <a:p>
            <a:pPr algn="just"/>
            <a:endParaRPr lang="en-US" dirty="0"/>
          </a:p>
        </p:txBody>
      </p:sp>
      <p:graphicFrame>
        <p:nvGraphicFramePr>
          <p:cNvPr id="11" name="Diagram 10"/>
          <p:cNvGraphicFramePr/>
          <p:nvPr/>
        </p:nvGraphicFramePr>
        <p:xfrm>
          <a:off x="1524000" y="19812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5.4</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err="1" smtClean="0">
                <a:solidFill>
                  <a:srgbClr val="C00000"/>
                </a:solidFill>
                <a:latin typeface="Cooper Black" pitchFamily="18" charset="0"/>
              </a:rPr>
              <a:t>WinRunner</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B)  Features of </a:t>
            </a:r>
            <a:r>
              <a:rPr lang="en-US" b="1" dirty="0" err="1" smtClean="0">
                <a:solidFill>
                  <a:srgbClr val="FF0000"/>
                </a:solidFill>
              </a:rPr>
              <a:t>WinRunner</a:t>
            </a:r>
            <a:r>
              <a:rPr lang="en-US" b="1" dirty="0" smtClean="0">
                <a:solidFill>
                  <a:srgbClr val="FF0000"/>
                </a:solidFill>
              </a:rPr>
              <a:t>:</a:t>
            </a:r>
          </a:p>
          <a:p>
            <a:pPr marL="0" lvl="2"/>
            <a:endParaRPr lang="en-US" dirty="0" smtClean="0">
              <a:solidFill>
                <a:srgbClr val="FF0000"/>
              </a:solidFill>
            </a:endParaRPr>
          </a:p>
          <a:p>
            <a:pPr lvl="0"/>
            <a:r>
              <a:rPr lang="en-US" b="1" dirty="0" smtClean="0"/>
              <a:t>1)  Simplifies Creation of Test Scripts: </a:t>
            </a:r>
            <a:endParaRPr lang="en-US" dirty="0" smtClean="0"/>
          </a:p>
          <a:p>
            <a:pPr marL="280988" algn="just"/>
            <a:r>
              <a:rPr lang="en-US" dirty="0" err="1" smtClean="0"/>
              <a:t>WinRunner’s</a:t>
            </a:r>
            <a:r>
              <a:rPr lang="en-US" dirty="0" smtClean="0"/>
              <a:t> </a:t>
            </a:r>
            <a:r>
              <a:rPr lang="en-US" dirty="0" err="1" smtClean="0"/>
              <a:t>DataDriver</a:t>
            </a:r>
            <a:r>
              <a:rPr lang="en-US" dirty="0" smtClean="0"/>
              <a:t> Wizard greatly simplifies the process of preparing test data and scripts. This allows for optimal use of QA resources and results in more thorough testing.</a:t>
            </a:r>
          </a:p>
          <a:p>
            <a:pPr lvl="0"/>
            <a:r>
              <a:rPr lang="en-US" b="1" dirty="0" smtClean="0"/>
              <a:t>2)  Automatically Identifies Discrepancies in Data:</a:t>
            </a:r>
            <a:endParaRPr lang="en-US" dirty="0" smtClean="0"/>
          </a:p>
          <a:p>
            <a:pPr marL="280988" algn="just"/>
            <a:r>
              <a:rPr lang="en-US" dirty="0" err="1" smtClean="0"/>
              <a:t>WinRunner</a:t>
            </a:r>
            <a:r>
              <a:rPr lang="en-US" dirty="0" smtClean="0"/>
              <a:t> examines and compares expected and actual results using multiple verifications for text, GUI, bitmaps, URLs and databases. </a:t>
            </a:r>
          </a:p>
          <a:p>
            <a:pPr lvl="0"/>
            <a:r>
              <a:rPr lang="en-US" b="1" dirty="0" smtClean="0"/>
              <a:t>3)  Validates Applications Across Browsers:</a:t>
            </a:r>
            <a:endParaRPr lang="en-US" dirty="0" smtClean="0"/>
          </a:p>
          <a:p>
            <a:pPr marL="280988" algn="just"/>
            <a:r>
              <a:rPr lang="en-US" dirty="0" err="1" smtClean="0"/>
              <a:t>WinRunner</a:t>
            </a:r>
            <a:r>
              <a:rPr lang="en-US" dirty="0" smtClean="0"/>
              <a:t> enables the same test to be used to validate applications in Internet Explorer, Netscape and AOL. This saves testing time and reduces the number of scripts that must be developed and maintained.</a:t>
            </a:r>
          </a:p>
          <a:p>
            <a:pPr lvl="0"/>
            <a:r>
              <a:rPr lang="en-US" b="1" dirty="0" smtClean="0"/>
              <a:t>4)  Automatically Recovers Tested Applications From a Crash: </a:t>
            </a:r>
            <a:endParaRPr lang="en-US" dirty="0" smtClean="0"/>
          </a:p>
          <a:p>
            <a:pPr marL="280988" algn="just"/>
            <a:r>
              <a:rPr lang="en-US" dirty="0" smtClean="0"/>
              <a:t>Unexpected events, errors and application crashes during a test run can disrupt the testing process and distort results. </a:t>
            </a:r>
            <a:r>
              <a:rPr lang="en-US" dirty="0" err="1" smtClean="0"/>
              <a:t>WinRunner’s</a:t>
            </a:r>
            <a:r>
              <a:rPr lang="en-US" dirty="0" smtClean="0"/>
              <a:t> Recovery Manager enables unattended recovery and provides a wizard that guides the process of defining a recovery scenario.</a:t>
            </a:r>
          </a:p>
          <a:p>
            <a:pPr lvl="0"/>
            <a:r>
              <a:rPr lang="en-US" b="1" dirty="0" smtClean="0"/>
              <a:t>5)  Leverages Investments in Other Testing Tools:</a:t>
            </a:r>
            <a:endParaRPr lang="en-US" dirty="0" smtClean="0"/>
          </a:p>
          <a:p>
            <a:pPr marL="280988" algn="just"/>
            <a:r>
              <a:rPr lang="en-US" dirty="0" err="1" smtClean="0"/>
              <a:t>WinRunner</a:t>
            </a:r>
            <a:r>
              <a:rPr lang="en-US" dirty="0" smtClean="0"/>
              <a:t> fully integrates with our other testing solutions, including </a:t>
            </a:r>
            <a:r>
              <a:rPr lang="en-US" dirty="0" err="1" smtClean="0"/>
              <a:t>LoadRunner</a:t>
            </a:r>
            <a:r>
              <a:rPr lang="en-US" dirty="0" smtClean="0"/>
              <a:t> for load testing and Test Director for global test management. Moreover, organisations can reuse </a:t>
            </a:r>
            <a:r>
              <a:rPr lang="en-US" dirty="0" err="1" smtClean="0"/>
              <a:t>WinRunner</a:t>
            </a:r>
            <a:r>
              <a:rPr lang="en-US" dirty="0" smtClean="0"/>
              <a:t> test scripts with </a:t>
            </a:r>
            <a:r>
              <a:rPr lang="en-US" dirty="0" err="1" smtClean="0"/>
              <a:t>QuickTest</a:t>
            </a:r>
            <a:r>
              <a:rPr lang="en-US" dirty="0" smtClean="0"/>
              <a:t> Professional.</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5.5</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err="1" smtClean="0">
                <a:solidFill>
                  <a:srgbClr val="C00000"/>
                </a:solidFill>
                <a:latin typeface="Cooper Black" pitchFamily="18" charset="0"/>
              </a:rPr>
              <a:t>LoadRunner</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algn="just"/>
            <a:r>
              <a:rPr lang="en-US" dirty="0" err="1" smtClean="0"/>
              <a:t>LoadRunner</a:t>
            </a:r>
            <a:r>
              <a:rPr lang="en-US" dirty="0" smtClean="0"/>
              <a:t> is an industry-leading performance and load testing product by Hewlett-Packard (since it acquired Mercury Interactive in November 2006) for examining system behavior and performance, while generating actual load. </a:t>
            </a:r>
            <a:r>
              <a:rPr lang="en-US" dirty="0" err="1" smtClean="0"/>
              <a:t>LoadRunner</a:t>
            </a:r>
            <a:r>
              <a:rPr lang="en-US" dirty="0" smtClean="0"/>
              <a:t> can emulate hundreds or thousands of concurrent users to put the application through the rigors of real-life user loads, while collecting information from key infrastructure components (Web servers, database servers etc).</a:t>
            </a:r>
          </a:p>
          <a:p>
            <a:pPr marL="0" lvl="2"/>
            <a:r>
              <a:rPr lang="en-US" b="1" dirty="0" smtClean="0">
                <a:solidFill>
                  <a:srgbClr val="FF0000"/>
                </a:solidFill>
              </a:rPr>
              <a:t>A)  </a:t>
            </a:r>
            <a:r>
              <a:rPr lang="en-US" b="1" dirty="0" err="1" smtClean="0">
                <a:solidFill>
                  <a:srgbClr val="FF0000"/>
                </a:solidFill>
              </a:rPr>
              <a:t>LoadRunner</a:t>
            </a:r>
            <a:r>
              <a:rPr lang="en-US" b="1" dirty="0" smtClean="0">
                <a:solidFill>
                  <a:srgbClr val="FF0000"/>
                </a:solidFill>
              </a:rPr>
              <a:t> Features:</a:t>
            </a:r>
            <a:endParaRPr lang="en-US" dirty="0" smtClean="0">
              <a:solidFill>
                <a:srgbClr val="FF0000"/>
              </a:solidFill>
            </a:endParaRPr>
          </a:p>
          <a:p>
            <a:pPr marL="280988"/>
            <a:r>
              <a:rPr lang="en-US" dirty="0" smtClean="0"/>
              <a:t>The following are the feature of </a:t>
            </a:r>
            <a:r>
              <a:rPr lang="en-US" dirty="0" err="1" smtClean="0"/>
              <a:t>LoadRunner</a:t>
            </a:r>
            <a:r>
              <a:rPr lang="en-US" dirty="0" smtClean="0"/>
              <a:t>:</a:t>
            </a:r>
          </a:p>
          <a:p>
            <a:pPr marL="280988"/>
            <a:endParaRPr lang="en-US" dirty="0" smtClean="0"/>
          </a:p>
          <a:p>
            <a:pPr marL="280988"/>
            <a:endParaRPr lang="en-US" dirty="0" smtClean="0"/>
          </a:p>
          <a:p>
            <a:pPr marL="280988"/>
            <a:endParaRPr lang="en-US" dirty="0" smtClean="0"/>
          </a:p>
          <a:p>
            <a:pPr marL="280988"/>
            <a:endParaRPr lang="en-US" dirty="0" smtClean="0"/>
          </a:p>
          <a:p>
            <a:pPr marL="280988"/>
            <a:endParaRPr lang="en-US" dirty="0" smtClean="0"/>
          </a:p>
          <a:p>
            <a:pPr marL="280988"/>
            <a:endParaRPr lang="en-US" dirty="0" smtClean="0"/>
          </a:p>
          <a:p>
            <a:pPr marL="280988"/>
            <a:endParaRPr lang="en-US" dirty="0" smtClean="0"/>
          </a:p>
          <a:p>
            <a:pPr marL="280988"/>
            <a:endParaRPr lang="en-US" dirty="0" smtClean="0"/>
          </a:p>
          <a:p>
            <a:pPr marL="280988"/>
            <a:endParaRPr lang="en-US" dirty="0" smtClean="0"/>
          </a:p>
          <a:p>
            <a:pPr marL="280988"/>
            <a:endParaRPr lang="en-US" dirty="0" smtClean="0"/>
          </a:p>
          <a:p>
            <a:pPr marL="280988"/>
            <a:endParaRPr lang="en-US" dirty="0" smtClean="0"/>
          </a:p>
          <a:p>
            <a:pPr algn="just"/>
            <a:endParaRPr lang="en-US" dirty="0"/>
          </a:p>
        </p:txBody>
      </p:sp>
      <p:graphicFrame>
        <p:nvGraphicFramePr>
          <p:cNvPr id="11" name="Diagram 10"/>
          <p:cNvGraphicFramePr/>
          <p:nvPr/>
        </p:nvGraphicFramePr>
        <p:xfrm>
          <a:off x="1524000" y="3581400"/>
          <a:ext cx="60960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5.5</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err="1" smtClean="0">
                <a:solidFill>
                  <a:srgbClr val="C00000"/>
                </a:solidFill>
                <a:latin typeface="Cooper Black" pitchFamily="18" charset="0"/>
              </a:rPr>
              <a:t>LoadRunner</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8402300"/>
          </a:xfrm>
          <a:prstGeom prst="rect">
            <a:avLst/>
          </a:prstGeom>
          <a:noFill/>
        </p:spPr>
        <p:txBody>
          <a:bodyPr wrap="square" rtlCol="0">
            <a:spAutoFit/>
          </a:bodyPr>
          <a:lstStyle/>
          <a:p>
            <a:pPr marL="0" lvl="2"/>
            <a:r>
              <a:rPr lang="en-US" b="1" dirty="0" smtClean="0">
                <a:solidFill>
                  <a:srgbClr val="FF0000"/>
                </a:solidFill>
              </a:rPr>
              <a:t>A)  </a:t>
            </a:r>
            <a:r>
              <a:rPr lang="en-US" b="1" dirty="0" err="1" smtClean="0">
                <a:solidFill>
                  <a:srgbClr val="FF0000"/>
                </a:solidFill>
              </a:rPr>
              <a:t>LoadRunner</a:t>
            </a:r>
            <a:r>
              <a:rPr lang="en-US" b="1" dirty="0" smtClean="0">
                <a:solidFill>
                  <a:srgbClr val="FF0000"/>
                </a:solidFill>
              </a:rPr>
              <a:t> Features:</a:t>
            </a:r>
            <a:endParaRPr lang="en-US" dirty="0" smtClean="0">
              <a:solidFill>
                <a:srgbClr val="FF0000"/>
              </a:solidFill>
            </a:endParaRPr>
          </a:p>
          <a:p>
            <a:pPr lvl="0"/>
            <a:r>
              <a:rPr lang="en-US" b="1" dirty="0" smtClean="0"/>
              <a:t>1)  New Tuning Module Add-In:</a:t>
            </a:r>
            <a:endParaRPr lang="en-US" dirty="0" smtClean="0"/>
          </a:p>
          <a:p>
            <a:pPr marL="280988" algn="just"/>
            <a:r>
              <a:rPr lang="en-US" dirty="0" smtClean="0"/>
              <a:t>The </a:t>
            </a:r>
            <a:r>
              <a:rPr lang="en-US" dirty="0" err="1" smtClean="0"/>
              <a:t>LoadRunner</a:t>
            </a:r>
            <a:r>
              <a:rPr lang="en-US" dirty="0" smtClean="0"/>
              <a:t> Tuning Module allows customers to isolate and resolve system performance bottlenecks. Once the application has been stress tested using </a:t>
            </a:r>
            <a:r>
              <a:rPr lang="en-US" dirty="0" err="1" smtClean="0"/>
              <a:t>LoadRunner</a:t>
            </a:r>
            <a:r>
              <a:rPr lang="en-US" dirty="0" smtClean="0"/>
              <a:t>, the Tuning Module provides component test libraries and a knowledgebase that help users isolate and resolve performance bottlenecks.</a:t>
            </a:r>
          </a:p>
          <a:p>
            <a:pPr lvl="0"/>
            <a:r>
              <a:rPr lang="en-US" b="1" dirty="0" smtClean="0"/>
              <a:t>2)  WAN Emulation Support:</a:t>
            </a:r>
            <a:endParaRPr lang="en-US" dirty="0" smtClean="0"/>
          </a:p>
          <a:p>
            <a:pPr marL="280988" algn="just"/>
            <a:r>
              <a:rPr lang="en-US" dirty="0" smtClean="0"/>
              <a:t>This powerful feature set enables </a:t>
            </a:r>
            <a:r>
              <a:rPr lang="en-US" dirty="0" err="1" smtClean="0"/>
              <a:t>LoadRunner</a:t>
            </a:r>
            <a:r>
              <a:rPr lang="en-US" dirty="0" smtClean="0"/>
              <a:t> to quickly point out the effect of the wide area network (WAN) on application reliability, performance and response time. </a:t>
            </a:r>
          </a:p>
          <a:p>
            <a:pPr lvl="0"/>
            <a:r>
              <a:rPr lang="en-US" b="1" dirty="0" smtClean="0"/>
              <a:t>3)  </a:t>
            </a:r>
            <a:r>
              <a:rPr lang="en-US" b="1" dirty="0" err="1" smtClean="0"/>
              <a:t>JBuilder</a:t>
            </a:r>
            <a:r>
              <a:rPr lang="en-US" b="1" dirty="0" smtClean="0"/>
              <a:t> for Java IDE Add-in:</a:t>
            </a:r>
            <a:endParaRPr lang="en-US" dirty="0" smtClean="0"/>
          </a:p>
          <a:p>
            <a:pPr marL="280988" algn="just"/>
            <a:r>
              <a:rPr lang="en-US" dirty="0" err="1" smtClean="0"/>
              <a:t>LoadRunner</a:t>
            </a:r>
            <a:r>
              <a:rPr lang="en-US" dirty="0" smtClean="0"/>
              <a:t> now works with Borland's </a:t>
            </a:r>
            <a:r>
              <a:rPr lang="en-US" dirty="0" err="1" smtClean="0"/>
              <a:t>JBuilder</a:t>
            </a:r>
            <a:r>
              <a:rPr lang="en-US" dirty="0" smtClean="0"/>
              <a:t> integrated development environment (IDE) to create powerful support for J2EE applications. </a:t>
            </a:r>
          </a:p>
          <a:p>
            <a:pPr lvl="0"/>
            <a:r>
              <a:rPr lang="en-US" b="1" dirty="0" smtClean="0"/>
              <a:t>4)  Native ICA Support for Citrix </a:t>
            </a:r>
            <a:r>
              <a:rPr lang="en-US" b="1" dirty="0" err="1" smtClean="0"/>
              <a:t>MetaFrame</a:t>
            </a:r>
            <a:r>
              <a:rPr lang="en-US" b="1" dirty="0" smtClean="0"/>
              <a:t>:</a:t>
            </a:r>
            <a:endParaRPr lang="en-US" dirty="0" smtClean="0"/>
          </a:p>
          <a:p>
            <a:pPr marL="280988" algn="just"/>
            <a:r>
              <a:rPr lang="en-US" dirty="0" err="1" smtClean="0"/>
              <a:t>LoadRunner</a:t>
            </a:r>
            <a:r>
              <a:rPr lang="en-US" dirty="0" smtClean="0"/>
              <a:t> now supports Citrix's Independent Computing Architecture (ICA) for the testing of applications being deployed with Citrix </a:t>
            </a:r>
            <a:r>
              <a:rPr lang="en-US" dirty="0" err="1" smtClean="0"/>
              <a:t>MetaFrame</a:t>
            </a:r>
            <a:r>
              <a:rPr lang="en-US" dirty="0" smtClean="0"/>
              <a:t>. This support is the first native ICA load testing solution of its kind, jointly developed with Citrix. </a:t>
            </a:r>
          </a:p>
          <a:p>
            <a:pPr lvl="0"/>
            <a:r>
              <a:rPr lang="en-US" b="1" dirty="0" smtClean="0"/>
              <a:t>5)  Web Transaction Breakdown Monitor for Isolating Performance Problems:</a:t>
            </a:r>
            <a:endParaRPr lang="en-US" dirty="0" smtClean="0"/>
          </a:p>
          <a:p>
            <a:pPr marL="280988" algn="just"/>
            <a:r>
              <a:rPr lang="en-US" dirty="0" smtClean="0"/>
              <a:t>Now more efficiently isolate performance problems within architecture. </a:t>
            </a:r>
            <a:r>
              <a:rPr lang="en-US" dirty="0" err="1" smtClean="0"/>
              <a:t>LoadRunner's</a:t>
            </a:r>
            <a:r>
              <a:rPr lang="en-US" dirty="0" smtClean="0"/>
              <a:t> Web Transaction Breakdown Monitor splits end-to-end transaction response times for the client, network and server and provides powerful drill-down capabilities.</a:t>
            </a:r>
          </a:p>
          <a:p>
            <a:pPr marL="280988"/>
            <a:endParaRPr lang="en-US" dirty="0" smtClean="0"/>
          </a:p>
          <a:p>
            <a:pPr marL="280988"/>
            <a:endParaRPr lang="en-US" dirty="0" smtClean="0"/>
          </a:p>
          <a:p>
            <a:pPr marL="280988"/>
            <a:endParaRPr lang="en-US" dirty="0" smtClean="0"/>
          </a:p>
          <a:p>
            <a:pPr marL="280988"/>
            <a:endParaRPr lang="en-US" dirty="0" smtClean="0"/>
          </a:p>
          <a:p>
            <a:pPr marL="280988"/>
            <a:endParaRPr lang="en-US" dirty="0" smtClean="0"/>
          </a:p>
          <a:p>
            <a:pPr marL="280988"/>
            <a:endParaRPr lang="en-US" dirty="0" smtClean="0"/>
          </a:p>
          <a:p>
            <a:pPr marL="280988"/>
            <a:endParaRPr lang="en-US" dirty="0" smtClean="0"/>
          </a:p>
          <a:p>
            <a:pPr marL="280988"/>
            <a:endParaRPr lang="en-US" dirty="0" smtClean="0"/>
          </a:p>
          <a:p>
            <a:pPr marL="280988"/>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5.5</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err="1" smtClean="0">
                <a:solidFill>
                  <a:srgbClr val="C00000"/>
                </a:solidFill>
                <a:latin typeface="Cooper Black" pitchFamily="18" charset="0"/>
              </a:rPr>
              <a:t>LoadRunner</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3416320"/>
          </a:xfrm>
          <a:prstGeom prst="rect">
            <a:avLst/>
          </a:prstGeom>
          <a:noFill/>
        </p:spPr>
        <p:txBody>
          <a:bodyPr wrap="square" rtlCol="0">
            <a:spAutoFit/>
          </a:bodyPr>
          <a:lstStyle/>
          <a:p>
            <a:pPr marL="0" lvl="2"/>
            <a:r>
              <a:rPr lang="en-US" b="1" dirty="0" smtClean="0">
                <a:solidFill>
                  <a:srgbClr val="FF0000"/>
                </a:solidFill>
              </a:rPr>
              <a:t>B)  Process of </a:t>
            </a:r>
            <a:r>
              <a:rPr lang="en-US" b="1" dirty="0" err="1" smtClean="0">
                <a:solidFill>
                  <a:srgbClr val="FF0000"/>
                </a:solidFill>
              </a:rPr>
              <a:t>LoadRunner</a:t>
            </a:r>
            <a:r>
              <a:rPr lang="en-US" b="1" dirty="0" smtClean="0">
                <a:solidFill>
                  <a:srgbClr val="FF0000"/>
                </a:solidFill>
              </a:rPr>
              <a:t>:</a:t>
            </a:r>
            <a:endParaRPr lang="en-US" dirty="0" smtClean="0">
              <a:solidFill>
                <a:srgbClr val="FF0000"/>
              </a:solidFill>
            </a:endParaRPr>
          </a:p>
          <a:p>
            <a:pPr marL="280988"/>
            <a:r>
              <a:rPr lang="en-US" dirty="0" smtClean="0"/>
              <a:t>There are five steps in </a:t>
            </a:r>
            <a:r>
              <a:rPr lang="en-US" dirty="0" err="1" smtClean="0"/>
              <a:t>LoadRunner</a:t>
            </a:r>
            <a:r>
              <a:rPr lang="en-US" dirty="0" smtClean="0"/>
              <a:t> Testing Process:</a:t>
            </a:r>
          </a:p>
          <a:p>
            <a:pPr marL="280988"/>
            <a:endParaRPr lang="en-US" dirty="0" smtClean="0"/>
          </a:p>
          <a:p>
            <a:pPr marL="280988"/>
            <a:endParaRPr lang="en-US" dirty="0" smtClean="0"/>
          </a:p>
          <a:p>
            <a:pPr marL="280988"/>
            <a:endParaRPr lang="en-US" dirty="0" smtClean="0"/>
          </a:p>
          <a:p>
            <a:pPr marL="280988"/>
            <a:endParaRPr lang="en-US" dirty="0" smtClean="0"/>
          </a:p>
          <a:p>
            <a:pPr marL="280988"/>
            <a:endParaRPr lang="en-US" dirty="0" smtClean="0"/>
          </a:p>
          <a:p>
            <a:pPr marL="280988"/>
            <a:endParaRPr lang="en-US" dirty="0" smtClean="0"/>
          </a:p>
          <a:p>
            <a:pPr marL="280988"/>
            <a:endParaRPr lang="en-US" dirty="0" smtClean="0"/>
          </a:p>
          <a:p>
            <a:pPr marL="280988"/>
            <a:endParaRPr lang="en-US" dirty="0" smtClean="0"/>
          </a:p>
          <a:p>
            <a:pPr marL="280988"/>
            <a:endParaRPr lang="en-US" dirty="0" smtClean="0"/>
          </a:p>
          <a:p>
            <a:pPr algn="just"/>
            <a:endParaRPr lang="en-US" dirty="0"/>
          </a:p>
        </p:txBody>
      </p:sp>
      <p:graphicFrame>
        <p:nvGraphicFramePr>
          <p:cNvPr id="11" name="Diagram 10"/>
          <p:cNvGraphicFramePr/>
          <p:nvPr/>
        </p:nvGraphicFramePr>
        <p:xfrm>
          <a:off x="1524000" y="1905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Introduction</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339725" indent="-339725" algn="just">
              <a:buFont typeface="Wingdings" pitchFamily="2" charset="2"/>
              <a:buChar char="Ø"/>
            </a:pPr>
            <a:r>
              <a:rPr lang="en-US" dirty="0" smtClean="0"/>
              <a:t>The tools are grouped by the testing activities or areas that are supported by a set of tools, for example, tools that support management activities, tools to support static testing, etc. </a:t>
            </a:r>
          </a:p>
          <a:p>
            <a:pPr marL="339725" indent="-339725">
              <a:buFont typeface="Wingdings" pitchFamily="2" charset="2"/>
              <a:buChar char="Ø"/>
            </a:pPr>
            <a:endParaRPr lang="en-US" dirty="0" smtClean="0"/>
          </a:p>
          <a:p>
            <a:pPr marL="339725" indent="-339725" algn="just">
              <a:buFont typeface="Wingdings" pitchFamily="2" charset="2"/>
              <a:buChar char="Ø"/>
            </a:pPr>
            <a:r>
              <a:rPr lang="en-US" dirty="0" err="1" smtClean="0"/>
              <a:t>JUnit</a:t>
            </a:r>
            <a:r>
              <a:rPr lang="en-US" dirty="0" smtClean="0"/>
              <a:t>  has a graphical user interface (GUI), making it possible to write and test source code quickly and easily. Although </a:t>
            </a:r>
            <a:r>
              <a:rPr lang="en-US" dirty="0" err="1" smtClean="0"/>
              <a:t>JUnit</a:t>
            </a:r>
            <a:r>
              <a:rPr lang="en-US" dirty="0" smtClean="0"/>
              <a:t>  was originally written for Java, spinoffs have developed for several other programming languages. </a:t>
            </a:r>
          </a:p>
          <a:p>
            <a:pPr marL="339725" indent="-339725">
              <a:buFont typeface="Wingdings" pitchFamily="2" charset="2"/>
              <a:buChar char="Ø"/>
            </a:pPr>
            <a:endParaRPr lang="en-US" dirty="0" smtClean="0"/>
          </a:p>
          <a:p>
            <a:pPr marL="339725" indent="-339725" algn="just">
              <a:buFont typeface="Wingdings" pitchFamily="2" charset="2"/>
              <a:buChar char="Ø"/>
            </a:pPr>
            <a:r>
              <a:rPr lang="en-US" dirty="0" err="1" smtClean="0"/>
              <a:t>JMeter</a:t>
            </a:r>
            <a:r>
              <a:rPr lang="en-US" dirty="0" smtClean="0"/>
              <a:t> is software that can perform load test, performance-oriented business (functional) test, regression test, etc., on different protocols or technologies.  </a:t>
            </a:r>
          </a:p>
          <a:p>
            <a:pPr marL="339725" indent="-339725"/>
            <a:endParaRPr lang="en-US" dirty="0" smtClean="0"/>
          </a:p>
          <a:p>
            <a:pPr marL="339725" indent="-339725" algn="just">
              <a:buFont typeface="Wingdings" pitchFamily="2" charset="2"/>
              <a:buChar char="Ø"/>
            </a:pPr>
            <a:r>
              <a:rPr lang="en-US" dirty="0" err="1" smtClean="0"/>
              <a:t>WinRunner</a:t>
            </a:r>
            <a:r>
              <a:rPr lang="en-US" dirty="0" smtClean="0"/>
              <a:t> enables to adapt and reuse your tests for regression, thereby protecting investment in test creation.  </a:t>
            </a:r>
          </a:p>
          <a:p>
            <a:pPr marL="339725" indent="-339725">
              <a:buFont typeface="Wingdings" pitchFamily="2" charset="2"/>
              <a:buChar char="Ø"/>
            </a:pPr>
            <a:endParaRPr lang="en-US" dirty="0" smtClean="0"/>
          </a:p>
          <a:p>
            <a:pPr marL="339725" indent="-339725" algn="just">
              <a:buFont typeface="Wingdings" pitchFamily="2" charset="2"/>
              <a:buChar char="Ø"/>
            </a:pPr>
            <a:r>
              <a:rPr lang="en-US" dirty="0" err="1" smtClean="0"/>
              <a:t>LoadRunner</a:t>
            </a:r>
            <a:r>
              <a:rPr lang="en-US" dirty="0" smtClean="0"/>
              <a:t> can emulate hundreds or thousands of concurrent users to put the application through the rigors of real-life user loads, while collecting information from key infrastructure components. </a:t>
            </a:r>
          </a:p>
          <a:p>
            <a:pPr marL="339725" indent="-339725">
              <a:buFont typeface="Wingdings" pitchFamily="2" charset="2"/>
              <a:buChar char="Ø"/>
            </a:pPr>
            <a:endParaRPr lang="en-US" dirty="0" smtClean="0"/>
          </a:p>
          <a:p>
            <a:pPr marL="339725" indent="-339725" algn="just">
              <a:buFont typeface="Wingdings" pitchFamily="2" charset="2"/>
              <a:buChar char="Ø"/>
            </a:pPr>
            <a:r>
              <a:rPr lang="en-US" dirty="0" smtClean="0"/>
              <a:t>Rational Robot is a complete set of components for automating the testing of Microsoft Windows client/server and Internet applications.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5.5</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err="1" smtClean="0">
                <a:solidFill>
                  <a:srgbClr val="C00000"/>
                </a:solidFill>
                <a:latin typeface="Cooper Black" pitchFamily="18" charset="0"/>
              </a:rPr>
              <a:t>LoadRunner</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B)  Process of </a:t>
            </a:r>
            <a:r>
              <a:rPr lang="en-US" b="1" dirty="0" err="1" smtClean="0">
                <a:solidFill>
                  <a:srgbClr val="FF0000"/>
                </a:solidFill>
              </a:rPr>
              <a:t>LoadRunner</a:t>
            </a:r>
            <a:r>
              <a:rPr lang="en-US" b="1" dirty="0" smtClean="0">
                <a:solidFill>
                  <a:srgbClr val="FF0000"/>
                </a:solidFill>
              </a:rPr>
              <a:t>:</a:t>
            </a:r>
            <a:endParaRPr lang="en-US" dirty="0" smtClean="0">
              <a:solidFill>
                <a:srgbClr val="FF0000"/>
              </a:solidFill>
            </a:endParaRPr>
          </a:p>
          <a:p>
            <a:pPr lvl="0"/>
            <a:r>
              <a:rPr lang="en-US" b="1" dirty="0" smtClean="0"/>
              <a:t>1)  Planning the Test:</a:t>
            </a:r>
            <a:endParaRPr lang="en-US" dirty="0" smtClean="0"/>
          </a:p>
          <a:p>
            <a:pPr marL="339725" algn="just"/>
            <a:r>
              <a:rPr lang="en-US" dirty="0" smtClean="0"/>
              <a:t>Successful load testing requires that you develop a thorough test plan. A clearly defined test plan will ensure that the </a:t>
            </a:r>
            <a:r>
              <a:rPr lang="en-US" dirty="0" err="1" smtClean="0"/>
              <a:t>LoadRunner</a:t>
            </a:r>
            <a:r>
              <a:rPr lang="en-US" dirty="0" smtClean="0"/>
              <a:t> scenarios that develop will accomplish load testing objectives.</a:t>
            </a:r>
          </a:p>
          <a:p>
            <a:pPr lvl="0"/>
            <a:r>
              <a:rPr lang="en-US" b="1" dirty="0" smtClean="0"/>
              <a:t>2)  Creating the </a:t>
            </a:r>
            <a:r>
              <a:rPr lang="en-US" b="1" dirty="0" err="1" smtClean="0"/>
              <a:t>Vuser</a:t>
            </a:r>
            <a:r>
              <a:rPr lang="en-US" b="1" dirty="0" smtClean="0"/>
              <a:t> Scripts:</a:t>
            </a:r>
            <a:endParaRPr lang="en-US" dirty="0" smtClean="0"/>
          </a:p>
          <a:p>
            <a:pPr marL="339725" algn="just"/>
            <a:r>
              <a:rPr lang="en-US" dirty="0" err="1" smtClean="0"/>
              <a:t>Vusers</a:t>
            </a:r>
            <a:r>
              <a:rPr lang="en-US" dirty="0" smtClean="0"/>
              <a:t> emulate human users interacting with client/server system. A </a:t>
            </a:r>
            <a:r>
              <a:rPr lang="en-US" dirty="0" err="1" smtClean="0"/>
              <a:t>Vuser</a:t>
            </a:r>
            <a:r>
              <a:rPr lang="en-US" dirty="0" smtClean="0"/>
              <a:t> script contains the actions that each virtual user performs during scenario execution.</a:t>
            </a:r>
          </a:p>
          <a:p>
            <a:pPr lvl="0"/>
            <a:r>
              <a:rPr lang="en-US" b="1" dirty="0" smtClean="0"/>
              <a:t>3)  Creating the Scenario:</a:t>
            </a:r>
            <a:endParaRPr lang="en-US" dirty="0" smtClean="0"/>
          </a:p>
          <a:p>
            <a:pPr marL="339725" algn="just"/>
            <a:r>
              <a:rPr lang="en-US" dirty="0" smtClean="0"/>
              <a:t>A scenario describes the events that occur during a client/server testing session. A scenario includes a list of machines that "host" </a:t>
            </a:r>
            <a:r>
              <a:rPr lang="en-US" dirty="0" err="1" smtClean="0"/>
              <a:t>Vusers</a:t>
            </a:r>
            <a:r>
              <a:rPr lang="en-US" dirty="0" smtClean="0"/>
              <a:t>; a list of </a:t>
            </a:r>
            <a:r>
              <a:rPr lang="en-US" dirty="0" err="1" smtClean="0"/>
              <a:t>Vuser</a:t>
            </a:r>
            <a:r>
              <a:rPr lang="en-US" dirty="0" smtClean="0"/>
              <a:t> scripts that the </a:t>
            </a:r>
            <a:r>
              <a:rPr lang="en-US" dirty="0" err="1" smtClean="0"/>
              <a:t>Vusers</a:t>
            </a:r>
            <a:r>
              <a:rPr lang="en-US" dirty="0" smtClean="0"/>
              <a:t> run; and a list of </a:t>
            </a:r>
            <a:r>
              <a:rPr lang="en-US" dirty="0" err="1" smtClean="0"/>
              <a:t>Vusers</a:t>
            </a:r>
            <a:r>
              <a:rPr lang="en-US" dirty="0" smtClean="0"/>
              <a:t> that run during the scenario.</a:t>
            </a:r>
          </a:p>
          <a:p>
            <a:pPr lvl="0"/>
            <a:r>
              <a:rPr lang="en-US" b="1" dirty="0" smtClean="0"/>
              <a:t>4)  Running the Scenario:</a:t>
            </a:r>
            <a:endParaRPr lang="en-US" dirty="0" smtClean="0"/>
          </a:p>
          <a:p>
            <a:pPr marL="339725" algn="just"/>
            <a:r>
              <a:rPr lang="en-US" dirty="0" smtClean="0"/>
              <a:t>It user load on the server by instructing multiple </a:t>
            </a:r>
            <a:r>
              <a:rPr lang="en-US" dirty="0" err="1" smtClean="0"/>
              <a:t>Vusers</a:t>
            </a:r>
            <a:r>
              <a:rPr lang="en-US" dirty="0" smtClean="0"/>
              <a:t> to perform tasks simultaneously. It can set the level of load by increasing and decreasing the number of </a:t>
            </a:r>
            <a:r>
              <a:rPr lang="en-US" dirty="0" err="1" smtClean="0"/>
              <a:t>Vusers</a:t>
            </a:r>
            <a:r>
              <a:rPr lang="en-US" dirty="0" smtClean="0"/>
              <a:t> that perform tasks at the same time. </a:t>
            </a:r>
          </a:p>
          <a:p>
            <a:pPr lvl="0"/>
            <a:r>
              <a:rPr lang="en-US" b="1" dirty="0" smtClean="0"/>
              <a:t>5)  Analyzing Test Results:</a:t>
            </a:r>
            <a:endParaRPr lang="en-US" dirty="0" smtClean="0"/>
          </a:p>
          <a:p>
            <a:pPr marL="339725" algn="just"/>
            <a:r>
              <a:rPr lang="en-US" dirty="0" smtClean="0"/>
              <a:t>During scenario execution, </a:t>
            </a:r>
            <a:r>
              <a:rPr lang="en-US" dirty="0" err="1" smtClean="0"/>
              <a:t>LoadRunner</a:t>
            </a:r>
            <a:r>
              <a:rPr lang="en-US" dirty="0" smtClean="0"/>
              <a:t> records the performance of the client/server system under different loads. It uses </a:t>
            </a:r>
            <a:r>
              <a:rPr lang="en-US" dirty="0" err="1" smtClean="0"/>
              <a:t>LoadRunner's</a:t>
            </a:r>
            <a:r>
              <a:rPr lang="en-US" dirty="0" smtClean="0"/>
              <a:t> graphs and reports to analyze the server's performance.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C00000"/>
                </a:solidFill>
                <a:latin typeface="Cooper Black" pitchFamily="18" charset="0"/>
              </a:rPr>
              <a:t>5.6</a:t>
            </a:r>
            <a:endParaRPr lang="en-US" sz="24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Rational Robot</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algn="just"/>
            <a:r>
              <a:rPr lang="en-US" dirty="0" smtClean="0"/>
              <a:t>Rational Robot is an automated functional regression testing tool. A Functional test is one that is merely concerned with whether or not the application operates the way it was intended. It does not concern itself with performance, robustness, etc. A Regression test is one where an application </a:t>
            </a:r>
          </a:p>
          <a:p>
            <a:pPr algn="just"/>
            <a:endParaRPr lang="en-US" dirty="0" smtClean="0">
              <a:solidFill>
                <a:srgbClr val="FF0000"/>
              </a:solidFill>
            </a:endParaRPr>
          </a:p>
          <a:p>
            <a:pPr marL="0" lvl="2"/>
            <a:r>
              <a:rPr lang="en-US" b="1" dirty="0" smtClean="0">
                <a:solidFill>
                  <a:srgbClr val="FF0000"/>
                </a:solidFill>
              </a:rPr>
              <a:t>A)  Components of Rational Robot:</a:t>
            </a:r>
            <a:endParaRPr lang="en-US" dirty="0" smtClean="0">
              <a:solidFill>
                <a:srgbClr val="FF0000"/>
              </a:solidFill>
            </a:endParaRPr>
          </a:p>
          <a:p>
            <a:pPr marL="398463"/>
            <a:r>
              <a:rPr lang="en-US" dirty="0" smtClean="0"/>
              <a:t>The following are the components of rational robot:</a:t>
            </a:r>
          </a:p>
          <a:p>
            <a:pPr marL="398463"/>
            <a:endParaRPr lang="en-US" dirty="0" smtClean="0"/>
          </a:p>
          <a:p>
            <a:pPr marL="398463"/>
            <a:endParaRPr lang="en-US" dirty="0" smtClean="0"/>
          </a:p>
          <a:p>
            <a:pPr marL="398463"/>
            <a:endParaRPr lang="en-US" dirty="0" smtClean="0"/>
          </a:p>
          <a:p>
            <a:pPr marL="398463"/>
            <a:endParaRPr lang="en-US" dirty="0" smtClean="0"/>
          </a:p>
          <a:p>
            <a:pPr marL="398463"/>
            <a:endParaRPr lang="en-US" dirty="0" smtClean="0"/>
          </a:p>
          <a:p>
            <a:pPr marL="398463"/>
            <a:endParaRPr lang="en-US" dirty="0" smtClean="0"/>
          </a:p>
          <a:p>
            <a:pPr marL="398463"/>
            <a:endParaRPr lang="en-US" dirty="0" smtClean="0"/>
          </a:p>
          <a:p>
            <a:pPr marL="398463"/>
            <a:endParaRPr lang="en-US" dirty="0" smtClean="0"/>
          </a:p>
          <a:p>
            <a:pPr marL="398463"/>
            <a:endParaRPr lang="en-US" dirty="0" smtClean="0"/>
          </a:p>
          <a:p>
            <a:pPr marL="398463"/>
            <a:endParaRPr lang="en-US" dirty="0" smtClean="0"/>
          </a:p>
          <a:p>
            <a:pPr marL="398463"/>
            <a:endParaRPr lang="en-US" dirty="0" smtClean="0"/>
          </a:p>
          <a:p>
            <a:pPr marL="398463"/>
            <a:endParaRPr lang="en-US" dirty="0" smtClean="0"/>
          </a:p>
          <a:p>
            <a:pPr algn="just"/>
            <a:endParaRPr lang="en-US" dirty="0"/>
          </a:p>
        </p:txBody>
      </p:sp>
      <p:graphicFrame>
        <p:nvGraphicFramePr>
          <p:cNvPr id="11" name="Diagram 10"/>
          <p:cNvGraphicFramePr/>
          <p:nvPr/>
        </p:nvGraphicFramePr>
        <p:xfrm>
          <a:off x="914400" y="3124200"/>
          <a:ext cx="70104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C00000"/>
                </a:solidFill>
                <a:latin typeface="Cooper Black" pitchFamily="18" charset="0"/>
              </a:rPr>
              <a:t>5.6</a:t>
            </a:r>
            <a:endParaRPr lang="en-US" sz="24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Rational Robot</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A)  Components of Rational Robot:</a:t>
            </a:r>
            <a:endParaRPr lang="en-US" dirty="0" smtClean="0">
              <a:solidFill>
                <a:srgbClr val="FF0000"/>
              </a:solidFill>
            </a:endParaRPr>
          </a:p>
          <a:p>
            <a:pPr lvl="0"/>
            <a:r>
              <a:rPr lang="en-US" b="1" dirty="0" smtClean="0"/>
              <a:t>1)  Rational Administrator:</a:t>
            </a:r>
            <a:endParaRPr lang="en-US" dirty="0" smtClean="0"/>
          </a:p>
          <a:p>
            <a:pPr marL="339725"/>
            <a:r>
              <a:rPr lang="en-US" dirty="0" smtClean="0"/>
              <a:t>Create and manage rational projects to store your testing information.</a:t>
            </a:r>
          </a:p>
          <a:p>
            <a:pPr marL="339725"/>
            <a:endParaRPr lang="en-US" dirty="0" smtClean="0"/>
          </a:p>
          <a:p>
            <a:r>
              <a:rPr lang="en-US" b="1" dirty="0" smtClean="0"/>
              <a:t> 2)  Rational Test Manager:</a:t>
            </a:r>
            <a:endParaRPr lang="en-US" dirty="0" smtClean="0"/>
          </a:p>
          <a:p>
            <a:pPr marL="339725"/>
            <a:r>
              <a:rPr lang="en-US" dirty="0" smtClean="0"/>
              <a:t> Review and analyze test results.</a:t>
            </a:r>
          </a:p>
          <a:p>
            <a:pPr marL="339725"/>
            <a:endParaRPr lang="en-US" dirty="0" smtClean="0"/>
          </a:p>
          <a:p>
            <a:pPr lvl="0"/>
            <a:r>
              <a:rPr lang="en-US" b="1" dirty="0" smtClean="0"/>
              <a:t>3)  Object Properties, Text, Grid and Image Comparators:</a:t>
            </a:r>
            <a:endParaRPr lang="en-US" dirty="0" smtClean="0"/>
          </a:p>
          <a:p>
            <a:pPr marL="339725"/>
            <a:r>
              <a:rPr lang="en-US" dirty="0" smtClean="0"/>
              <a:t>View and analyze the results of verification point playback.</a:t>
            </a:r>
          </a:p>
          <a:p>
            <a:pPr marL="339725"/>
            <a:endParaRPr lang="en-US" dirty="0" smtClean="0"/>
          </a:p>
          <a:p>
            <a:pPr lvl="0"/>
            <a:r>
              <a:rPr lang="en-US" b="1" dirty="0" smtClean="0"/>
              <a:t>4)  Rational Site Check:</a:t>
            </a:r>
            <a:endParaRPr lang="en-US" dirty="0" smtClean="0"/>
          </a:p>
          <a:p>
            <a:pPr marL="339725"/>
            <a:r>
              <a:rPr lang="en-US" dirty="0" smtClean="0"/>
              <a:t>Manage Internet and intranet Web sites.</a:t>
            </a:r>
          </a:p>
          <a:p>
            <a:pPr marL="339725"/>
            <a:endParaRPr lang="en-US" dirty="0" smtClean="0"/>
          </a:p>
          <a:p>
            <a:pPr lvl="0"/>
            <a:r>
              <a:rPr lang="en-US" b="1" dirty="0" smtClean="0"/>
              <a:t>5)  Recording Options:</a:t>
            </a:r>
            <a:endParaRPr lang="en-US" dirty="0" smtClean="0"/>
          </a:p>
          <a:p>
            <a:pPr marL="339725" algn="just"/>
            <a:r>
              <a:rPr lang="en-US" dirty="0" smtClean="0"/>
              <a:t>Using Object oriented technology; Robot identifies an object by its name property not by its location coordinates. </a:t>
            </a:r>
          </a:p>
          <a:p>
            <a:pPr marL="339725"/>
            <a:endParaRPr lang="en-US" dirty="0" smtClean="0"/>
          </a:p>
          <a:p>
            <a:pPr lvl="0"/>
            <a:r>
              <a:rPr lang="en-US" b="1" dirty="0" smtClean="0"/>
              <a:t>6)  SQA Basic Language:</a:t>
            </a:r>
            <a:endParaRPr lang="en-US" dirty="0" smtClean="0"/>
          </a:p>
          <a:p>
            <a:pPr marL="339725" algn="just"/>
            <a:r>
              <a:rPr lang="en-US" dirty="0" smtClean="0"/>
              <a:t>SQA Basic is similar to Microsoft Visual Basic. All the scripts will be in scriptname.rec format.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C00000"/>
                </a:solidFill>
                <a:latin typeface="Cooper Black" pitchFamily="18" charset="0"/>
              </a:rPr>
              <a:t>5.6</a:t>
            </a:r>
            <a:endParaRPr lang="en-US" sz="24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Rational Robot</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909310"/>
          </a:xfrm>
          <a:prstGeom prst="rect">
            <a:avLst/>
          </a:prstGeom>
          <a:noFill/>
        </p:spPr>
        <p:txBody>
          <a:bodyPr wrap="square" rtlCol="0">
            <a:spAutoFit/>
          </a:bodyPr>
          <a:lstStyle/>
          <a:p>
            <a:pPr marL="0" lvl="2"/>
            <a:r>
              <a:rPr lang="en-US" b="1" dirty="0" smtClean="0">
                <a:solidFill>
                  <a:srgbClr val="FF0000"/>
                </a:solidFill>
              </a:rPr>
              <a:t>A)  Components of Rational Robot:</a:t>
            </a:r>
            <a:endParaRPr lang="en-US" dirty="0" smtClean="0">
              <a:solidFill>
                <a:srgbClr val="FF0000"/>
              </a:solidFill>
            </a:endParaRPr>
          </a:p>
          <a:p>
            <a:pPr lvl="0"/>
            <a:r>
              <a:rPr lang="en-US" b="1" dirty="0" smtClean="0"/>
              <a:t>7)  Shell Scripts:</a:t>
            </a:r>
            <a:endParaRPr lang="en-US" dirty="0" smtClean="0"/>
          </a:p>
          <a:p>
            <a:pPr marL="398463" algn="just"/>
            <a:r>
              <a:rPr lang="en-US" dirty="0" smtClean="0"/>
              <a:t>It is a master script that calls other automated scripts and plays them back in sequence. “</a:t>
            </a:r>
            <a:r>
              <a:rPr lang="en-US" dirty="0" err="1" smtClean="0"/>
              <a:t>Callscript</a:t>
            </a:r>
            <a:r>
              <a:rPr lang="en-US" dirty="0" smtClean="0"/>
              <a:t> test” is a command to call script named test. </a:t>
            </a:r>
          </a:p>
          <a:p>
            <a:pPr lvl="0"/>
            <a:r>
              <a:rPr lang="en-US" b="1" dirty="0" smtClean="0"/>
              <a:t>8)  Low level Recording:</a:t>
            </a:r>
            <a:endParaRPr lang="en-US" dirty="0" smtClean="0"/>
          </a:p>
          <a:p>
            <a:pPr marL="398463" algn="just"/>
            <a:r>
              <a:rPr lang="en-US" dirty="0" smtClean="0"/>
              <a:t>Turn “Low Level Recording On” in Robot during recording, mouse and keyboard actions are automatically stored in an external file.</a:t>
            </a:r>
          </a:p>
          <a:p>
            <a:pPr lvl="0"/>
            <a:r>
              <a:rPr lang="en-US" b="1" dirty="0" smtClean="0"/>
              <a:t>9)  Verification Points: </a:t>
            </a:r>
            <a:endParaRPr lang="en-US" dirty="0" smtClean="0"/>
          </a:p>
          <a:p>
            <a:pPr marL="398463" algn="just"/>
            <a:r>
              <a:rPr lang="en-US" dirty="0" smtClean="0"/>
              <a:t>Verification points verify that a certain action has taken place, or verify the state of an object. </a:t>
            </a:r>
          </a:p>
          <a:p>
            <a:pPr lvl="0"/>
            <a:r>
              <a:rPr lang="en-US" b="1" dirty="0" smtClean="0"/>
              <a:t>10)  Library Files and Header Files:</a:t>
            </a:r>
            <a:endParaRPr lang="en-US" dirty="0" smtClean="0"/>
          </a:p>
          <a:p>
            <a:pPr marL="398463" algn="just"/>
            <a:r>
              <a:rPr lang="en-US" dirty="0" smtClean="0"/>
              <a:t>Header files have .</a:t>
            </a:r>
            <a:r>
              <a:rPr lang="en-US" dirty="0" err="1" smtClean="0"/>
              <a:t>sbh</a:t>
            </a:r>
            <a:r>
              <a:rPr lang="en-US" dirty="0" smtClean="0"/>
              <a:t> extensions and contain the procedure declarations and global variables referred to in your script files. There are two types of library files</a:t>
            </a:r>
          </a:p>
          <a:p>
            <a:pPr lvl="0"/>
            <a:r>
              <a:rPr lang="en-US" b="1" dirty="0" smtClean="0"/>
              <a:t>11)  Image Masks used for Dynamic Objects:</a:t>
            </a:r>
            <a:endParaRPr lang="en-US" dirty="0" smtClean="0"/>
          </a:p>
          <a:p>
            <a:pPr marL="398463" algn="just"/>
            <a:r>
              <a:rPr lang="en-US" dirty="0" smtClean="0"/>
              <a:t>Image masks are used to hide an area of the screen. When you play back a script that contains an Image VP and a mask, Robot ignores the masked area when comparing actual results to the recorded baseline.</a:t>
            </a:r>
          </a:p>
          <a:p>
            <a:pPr lvl="0"/>
            <a:r>
              <a:rPr lang="en-US" b="1" dirty="0" smtClean="0"/>
              <a:t>12)  Data Pool :</a:t>
            </a:r>
            <a:endParaRPr lang="en-US" dirty="0" smtClean="0"/>
          </a:p>
          <a:p>
            <a:pPr marL="398463" algn="just"/>
            <a:r>
              <a:rPr lang="en-US" dirty="0" smtClean="0"/>
              <a:t>A </a:t>
            </a:r>
            <a:r>
              <a:rPr lang="en-US" dirty="0" err="1" smtClean="0"/>
              <a:t>Datapool</a:t>
            </a:r>
            <a:r>
              <a:rPr lang="en-US" dirty="0" smtClean="0"/>
              <a:t> is a test dataset that supplies data variables in a test script during playback.  Using </a:t>
            </a:r>
            <a:r>
              <a:rPr lang="en-US" dirty="0" err="1" smtClean="0"/>
              <a:t>datapools</a:t>
            </a:r>
            <a:r>
              <a:rPr lang="en-US" dirty="0" smtClean="0"/>
              <a:t> allows you to run multiple iterations of a script using different data each time.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5.1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Test Case Design</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355312"/>
          </a:xfrm>
          <a:prstGeom prst="rect">
            <a:avLst/>
          </a:prstGeom>
          <a:noFill/>
        </p:spPr>
        <p:txBody>
          <a:bodyPr wrap="square" rtlCol="0">
            <a:spAutoFit/>
          </a:bodyPr>
          <a:lstStyle/>
          <a:p>
            <a:pPr algn="just"/>
            <a:r>
              <a:rPr lang="en-US" dirty="0" smtClean="0"/>
              <a:t>Test case design is a part of system and component testing where design those test cases (inputs and predicted outputs) that test the system. The goal of the test case design process is to create a set of test cases that are effective in discovering program defects and showing that the system meets its requirements. </a:t>
            </a:r>
          </a:p>
          <a:p>
            <a:pPr lvl="2"/>
            <a:endParaRPr lang="en-US" b="1" dirty="0" smtClean="0"/>
          </a:p>
          <a:p>
            <a:pPr marL="0" lvl="2"/>
            <a:r>
              <a:rPr lang="en-US" b="1" dirty="0" smtClean="0">
                <a:solidFill>
                  <a:srgbClr val="FF0000"/>
                </a:solidFill>
              </a:rPr>
              <a:t>A)  Approaches of Test Case Design:</a:t>
            </a:r>
            <a:endParaRPr lang="en-US" dirty="0" smtClean="0">
              <a:solidFill>
                <a:srgbClr val="FF0000"/>
              </a:solidFill>
            </a:endParaRPr>
          </a:p>
          <a:p>
            <a:pPr marL="280988"/>
            <a:r>
              <a:rPr lang="en-US" dirty="0" smtClean="0"/>
              <a:t>There are various approaches that you can take to test case design:</a:t>
            </a:r>
          </a:p>
          <a:p>
            <a:pPr algn="just"/>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algn="just"/>
            <a:endParaRPr lang="en-US" dirty="0" smtClean="0">
              <a:solidFill>
                <a:srgbClr val="002060"/>
              </a:solidFill>
            </a:endParaRPr>
          </a:p>
          <a:p>
            <a:pPr algn="just"/>
            <a:endParaRPr lang="en-US" dirty="0"/>
          </a:p>
        </p:txBody>
      </p:sp>
      <p:graphicFrame>
        <p:nvGraphicFramePr>
          <p:cNvPr id="12" name="Diagram 11"/>
          <p:cNvGraphicFramePr/>
          <p:nvPr/>
        </p:nvGraphicFramePr>
        <p:xfrm>
          <a:off x="1524000" y="3175000"/>
          <a:ext cx="6096000" cy="337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5.1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Test Case Design</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A)  Approaches of Test Case Design:</a:t>
            </a:r>
          </a:p>
          <a:p>
            <a:pPr lvl="0"/>
            <a:r>
              <a:rPr lang="en-US" b="1" dirty="0" smtClean="0"/>
              <a:t>1)  Requirements Based Testing:</a:t>
            </a:r>
            <a:endParaRPr lang="en-US" dirty="0" smtClean="0"/>
          </a:p>
          <a:p>
            <a:pPr marL="339725" algn="just"/>
            <a:r>
              <a:rPr lang="en-US" dirty="0" smtClean="0"/>
              <a:t>Where test cases are designed to test the system requirements. This is mostly used at the system-testing stage as system requirements are usually implemented by several components. For each requirement, can identify test cases that can demonstrate that the system meets that requirement.</a:t>
            </a:r>
          </a:p>
          <a:p>
            <a:pPr marL="339725"/>
            <a:endParaRPr lang="en-US" dirty="0" smtClean="0"/>
          </a:p>
          <a:p>
            <a:pPr lvl="0"/>
            <a:r>
              <a:rPr lang="en-US" b="1" dirty="0" smtClean="0"/>
              <a:t>2)  Partition Testing:</a:t>
            </a:r>
            <a:endParaRPr lang="en-US" dirty="0" smtClean="0"/>
          </a:p>
          <a:p>
            <a:pPr marL="339725" algn="just"/>
            <a:r>
              <a:rPr lang="en-US" dirty="0" smtClean="0"/>
              <a:t>Where identify input and output partitions and design tests so that the system executes inputs from all partitions and generates outputs in all partitions. Partitions are groups of data that have common characteristics such as all negative numbers, all names less than 30 characters, all events arising from choosing items on a menu, and so on.</a:t>
            </a:r>
          </a:p>
          <a:p>
            <a:pPr marL="339725"/>
            <a:endParaRPr lang="en-US" dirty="0" smtClean="0"/>
          </a:p>
          <a:p>
            <a:pPr lvl="0"/>
            <a:r>
              <a:rPr lang="en-US" b="1" dirty="0" smtClean="0"/>
              <a:t>3)  Structural Testing:</a:t>
            </a:r>
            <a:endParaRPr lang="en-US" dirty="0" smtClean="0"/>
          </a:p>
          <a:p>
            <a:pPr marL="339725" algn="just"/>
            <a:r>
              <a:rPr lang="en-US" dirty="0" smtClean="0"/>
              <a:t>Where use knowledge of the program's structure to design tests that exercise all parts of the program. Essentially, when testing a program, it should try to execute each statement at least once. Structural testing helps identify test cases that can make this possible. In general, when designing test cases, it should start with the highest-level tests from the requirements then progressively add more detailed tests using partition and structural testing.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5.1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Test Case Design</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646331"/>
          </a:xfrm>
          <a:prstGeom prst="rect">
            <a:avLst/>
          </a:prstGeom>
          <a:noFill/>
        </p:spPr>
        <p:txBody>
          <a:bodyPr wrap="square" rtlCol="0">
            <a:spAutoFit/>
          </a:bodyPr>
          <a:lstStyle/>
          <a:p>
            <a:pPr marL="0" lvl="2"/>
            <a:r>
              <a:rPr lang="en-US" b="1" dirty="0" smtClean="0">
                <a:solidFill>
                  <a:srgbClr val="FF0000"/>
                </a:solidFill>
              </a:rPr>
              <a:t>B)  Methods for Test Case Design:</a:t>
            </a:r>
            <a:endParaRPr lang="en-US" dirty="0" smtClean="0">
              <a:solidFill>
                <a:srgbClr val="FF0000"/>
              </a:solidFill>
            </a:endParaRPr>
          </a:p>
          <a:p>
            <a:pPr marL="280988"/>
            <a:r>
              <a:rPr lang="en-US" dirty="0" smtClean="0"/>
              <a:t>The following are the methods of test case design:</a:t>
            </a:r>
            <a:endParaRPr lang="en-US" dirty="0"/>
          </a:p>
        </p:txBody>
      </p:sp>
      <p:graphicFrame>
        <p:nvGraphicFramePr>
          <p:cNvPr id="12" name="Diagram 11"/>
          <p:cNvGraphicFramePr/>
          <p:nvPr/>
        </p:nvGraphicFramePr>
        <p:xfrm>
          <a:off x="1524000" y="1955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5.1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Test Case Design</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355312"/>
          </a:xfrm>
          <a:prstGeom prst="rect">
            <a:avLst/>
          </a:prstGeom>
          <a:noFill/>
        </p:spPr>
        <p:txBody>
          <a:bodyPr wrap="square" rtlCol="0">
            <a:spAutoFit/>
          </a:bodyPr>
          <a:lstStyle/>
          <a:p>
            <a:pPr marL="0" lvl="2"/>
            <a:r>
              <a:rPr lang="en-US" b="1" dirty="0" smtClean="0">
                <a:solidFill>
                  <a:srgbClr val="FF0000"/>
                </a:solidFill>
              </a:rPr>
              <a:t>B)  Methods for Test Case Design:</a:t>
            </a:r>
          </a:p>
          <a:p>
            <a:pPr lvl="0"/>
            <a:r>
              <a:rPr lang="en-US" b="1" dirty="0" smtClean="0"/>
              <a:t>1)  Equivalence Partitioning:</a:t>
            </a:r>
            <a:endParaRPr lang="en-US" dirty="0" smtClean="0"/>
          </a:p>
          <a:p>
            <a:pPr marL="339725" algn="just"/>
            <a:r>
              <a:rPr lang="en-US" dirty="0" smtClean="0"/>
              <a:t>According to this method, we first divide the input domain into a certain number of equivalence classes, and then choose a few typical values from each class as the test inputs for test cases. </a:t>
            </a:r>
          </a:p>
          <a:p>
            <a:pPr marL="339725"/>
            <a:r>
              <a:rPr lang="en-US" dirty="0" smtClean="0"/>
              <a:t> This method consists of two steps: </a:t>
            </a:r>
          </a:p>
          <a:p>
            <a:pPr marL="339725" lvl="0"/>
            <a:r>
              <a:rPr lang="en-US" b="1" dirty="0" smtClean="0"/>
              <a:t>a)  </a:t>
            </a:r>
            <a:r>
              <a:rPr lang="en-US" dirty="0" smtClean="0"/>
              <a:t>Indentifying equivalence classes and </a:t>
            </a:r>
          </a:p>
          <a:p>
            <a:pPr marL="339725" lvl="0"/>
            <a:r>
              <a:rPr lang="en-US" b="1" dirty="0" smtClean="0"/>
              <a:t>b)  </a:t>
            </a:r>
            <a:r>
              <a:rPr lang="en-US" dirty="0" smtClean="0"/>
              <a:t>Generating test cases. </a:t>
            </a:r>
          </a:p>
          <a:p>
            <a:pPr lvl="0"/>
            <a:r>
              <a:rPr lang="en-US" b="1" dirty="0" smtClean="0"/>
              <a:t>2)  Boundary Value Analysis:</a:t>
            </a:r>
            <a:endParaRPr lang="en-US" dirty="0" smtClean="0"/>
          </a:p>
          <a:p>
            <a:pPr marL="339725" algn="just"/>
            <a:r>
              <a:rPr lang="en-US" dirty="0" smtClean="0"/>
              <a:t>As to verify that the SC behaves correctly across boundaries, we choose values directly on, above, and beneath the edges of equivalence classes, together with any likely error values.</a:t>
            </a:r>
          </a:p>
          <a:p>
            <a:pPr lvl="0"/>
            <a:r>
              <a:rPr lang="en-US" b="1" dirty="0" smtClean="0"/>
              <a:t>3)  Cause-Effect Graphing:</a:t>
            </a:r>
            <a:endParaRPr lang="en-US" dirty="0" smtClean="0"/>
          </a:p>
          <a:p>
            <a:pPr marL="339725" algn="just"/>
            <a:r>
              <a:rPr lang="en-US" dirty="0" smtClean="0"/>
              <a:t>This method uses graph to analyze combinations of input circumstances, and then generates test cases in a systematic way. And it is applicable to check all the combination of input conditions. </a:t>
            </a:r>
          </a:p>
          <a:p>
            <a:pPr lvl="0"/>
            <a:r>
              <a:rPr lang="en-US" b="1" dirty="0" smtClean="0"/>
              <a:t>4)  Strategy of Test Case Design:</a:t>
            </a:r>
            <a:endParaRPr lang="en-US" dirty="0" smtClean="0"/>
          </a:p>
          <a:p>
            <a:pPr marL="339725" algn="just"/>
            <a:r>
              <a:rPr lang="en-US" dirty="0" smtClean="0"/>
              <a:t>Each method mentioned above could supply a set of useful test cases, but not a quite complete set since each method has its own disadvantage.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5.1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Test Case Design</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C)  Guidelines for Test Case Design:</a:t>
            </a:r>
            <a:endParaRPr lang="en-US" dirty="0" smtClean="0">
              <a:solidFill>
                <a:srgbClr val="FF0000"/>
              </a:solidFill>
            </a:endParaRPr>
          </a:p>
          <a:p>
            <a:pPr marL="398463"/>
            <a:r>
              <a:rPr lang="en-US" dirty="0" smtClean="0"/>
              <a:t>The following are the guidelines for test case design:</a:t>
            </a:r>
          </a:p>
          <a:p>
            <a:pPr marL="398463"/>
            <a:endParaRPr lang="en-US" dirty="0" smtClean="0"/>
          </a:p>
          <a:p>
            <a:pPr marL="398463"/>
            <a:endParaRPr lang="en-US" dirty="0" smtClean="0"/>
          </a:p>
          <a:p>
            <a:pPr marL="398463"/>
            <a:endParaRPr lang="en-US" dirty="0" smtClean="0"/>
          </a:p>
          <a:p>
            <a:pPr marL="398463"/>
            <a:endParaRPr lang="en-US" dirty="0" smtClean="0"/>
          </a:p>
          <a:p>
            <a:pPr marL="398463"/>
            <a:endParaRPr lang="en-US" dirty="0" smtClean="0"/>
          </a:p>
          <a:p>
            <a:pPr marL="398463"/>
            <a:endParaRPr lang="en-US" dirty="0" smtClean="0"/>
          </a:p>
          <a:p>
            <a:pPr lvl="0"/>
            <a:r>
              <a:rPr lang="en-US" b="1" dirty="0" smtClean="0"/>
              <a:t>1)  Functionality Based Test Case Design:</a:t>
            </a:r>
            <a:endParaRPr lang="en-US" dirty="0" smtClean="0"/>
          </a:p>
          <a:p>
            <a:pPr marL="339725" algn="just"/>
            <a:r>
              <a:rPr lang="en-US" dirty="0" smtClean="0"/>
              <a:t>Sometimes, the team has to test the functionality of the system. So, it designs Test Cases to meet this requirement. The testing team designs such Test Cases with the help of domain and subject matter experts.</a:t>
            </a:r>
          </a:p>
          <a:p>
            <a:pPr lvl="0"/>
            <a:r>
              <a:rPr lang="en-US" b="1" dirty="0" smtClean="0"/>
              <a:t>2)  Partition Based Test Case Design:</a:t>
            </a:r>
            <a:endParaRPr lang="en-US" dirty="0" smtClean="0"/>
          </a:p>
          <a:p>
            <a:pPr marL="339725" algn="just"/>
            <a:r>
              <a:rPr lang="en-US" dirty="0" smtClean="0"/>
              <a:t>Sometimes, the test team notes that input given to a program and output so generated can be categorized into groups. In that case testing team categorizes the input and output so generated into groups. </a:t>
            </a:r>
          </a:p>
          <a:p>
            <a:pPr lvl="0"/>
            <a:r>
              <a:rPr lang="en-US" b="1" dirty="0" smtClean="0"/>
              <a:t>3)  Structure Based Test Case Design: </a:t>
            </a:r>
            <a:endParaRPr lang="en-US" dirty="0" smtClean="0"/>
          </a:p>
          <a:p>
            <a:pPr marL="339725" algn="just"/>
            <a:r>
              <a:rPr lang="en-US" dirty="0" smtClean="0"/>
              <a:t>The programmers have to make sure that all the instructions of the program are executed at least once then in such situations, the programmers, as they know internal structure of the program, they have to design such kind of Test Cases.</a:t>
            </a:r>
            <a:endParaRPr lang="en-US" dirty="0"/>
          </a:p>
        </p:txBody>
      </p:sp>
      <p:graphicFrame>
        <p:nvGraphicFramePr>
          <p:cNvPr id="11" name="Diagram 10"/>
          <p:cNvGraphicFramePr/>
          <p:nvPr/>
        </p:nvGraphicFramePr>
        <p:xfrm>
          <a:off x="1524000" y="1752600"/>
          <a:ext cx="6096000" cy="137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5.2</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err="1" smtClean="0">
                <a:solidFill>
                  <a:srgbClr val="C00000"/>
                </a:solidFill>
                <a:latin typeface="Cooper Black" pitchFamily="18" charset="0"/>
              </a:rPr>
              <a:t>JUnit</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algn="just"/>
            <a:r>
              <a:rPr lang="en-US" dirty="0" smtClean="0"/>
              <a:t>Unit is an open source Java testing framework used to write and run repeatable tests. It is an instance of the </a:t>
            </a:r>
            <a:r>
              <a:rPr lang="en-US" dirty="0" err="1" smtClean="0"/>
              <a:t>xUnit</a:t>
            </a:r>
            <a:r>
              <a:rPr lang="en-US" dirty="0" smtClean="0"/>
              <a:t> architecture for unit testing frameworks. </a:t>
            </a:r>
            <a:r>
              <a:rPr lang="en-US" dirty="0" err="1" smtClean="0"/>
              <a:t>JUnit</a:t>
            </a:r>
            <a:r>
              <a:rPr lang="en-US" dirty="0" smtClean="0"/>
              <a:t>  is an open source framework designed for the purpose of writing and running tests in the Java programming language. </a:t>
            </a:r>
          </a:p>
          <a:p>
            <a:pPr marL="342900" lvl="2" indent="-342900">
              <a:buAutoNum type="alphaUcParenR"/>
            </a:pPr>
            <a:r>
              <a:rPr lang="en-US" b="1" dirty="0" smtClean="0">
                <a:solidFill>
                  <a:srgbClr val="FF0000"/>
                </a:solidFill>
              </a:rPr>
              <a:t>Features of </a:t>
            </a:r>
            <a:r>
              <a:rPr lang="en-US" b="1" dirty="0" err="1" smtClean="0">
                <a:solidFill>
                  <a:srgbClr val="FF0000"/>
                </a:solidFill>
              </a:rPr>
              <a:t>JUnit</a:t>
            </a:r>
            <a:r>
              <a:rPr lang="en-US" b="1" dirty="0" smtClean="0">
                <a:solidFill>
                  <a:srgbClr val="FF0000"/>
                </a:solidFill>
              </a:rPr>
              <a:t> :</a:t>
            </a:r>
            <a:endParaRPr lang="en-US" dirty="0" smtClean="0">
              <a:solidFill>
                <a:srgbClr val="FF0000"/>
              </a:solidFill>
            </a:endParaRPr>
          </a:p>
          <a:p>
            <a:pPr marL="741363" indent="-342900">
              <a:buAutoNum type="alphaUcParenR"/>
            </a:pPr>
            <a:endParaRPr lang="en-US" dirty="0" smtClean="0"/>
          </a:p>
          <a:p>
            <a:pPr marL="398463"/>
            <a:endParaRPr lang="en-US" dirty="0" smtClean="0"/>
          </a:p>
          <a:p>
            <a:pPr marL="398463"/>
            <a:endParaRPr lang="en-US" dirty="0" smtClean="0"/>
          </a:p>
          <a:p>
            <a:pPr marL="398463"/>
            <a:endParaRPr lang="en-US" dirty="0" smtClean="0"/>
          </a:p>
          <a:p>
            <a:pPr lvl="0"/>
            <a:r>
              <a:rPr lang="en-US" b="1" dirty="0" smtClean="0"/>
              <a:t>1)  Fixtures</a:t>
            </a:r>
            <a:endParaRPr lang="en-US" dirty="0" smtClean="0"/>
          </a:p>
          <a:p>
            <a:pPr marL="280988" algn="just"/>
            <a:r>
              <a:rPr lang="en-US" dirty="0" smtClean="0"/>
              <a:t>Fixtures are a fixed state of a set of objects used as a baseline for running tests. The purpose of a test fixture is to ensure that there is a well known and fixed environment in which tests are run so that results are repeatable. </a:t>
            </a:r>
          </a:p>
          <a:p>
            <a:pPr lvl="0"/>
            <a:r>
              <a:rPr lang="en-US" b="1" dirty="0" smtClean="0"/>
              <a:t>2)  Test Suite:</a:t>
            </a:r>
            <a:endParaRPr lang="en-US" dirty="0" smtClean="0"/>
          </a:p>
          <a:p>
            <a:pPr marL="280988" algn="just"/>
            <a:r>
              <a:rPr lang="en-US" dirty="0" smtClean="0"/>
              <a:t>Test suite means bundle a few unit test cases and run it together. In </a:t>
            </a:r>
            <a:r>
              <a:rPr lang="en-US" dirty="0" err="1" smtClean="0"/>
              <a:t>JUnit</a:t>
            </a:r>
            <a:r>
              <a:rPr lang="en-US" dirty="0" smtClean="0"/>
              <a:t> , both @</a:t>
            </a:r>
            <a:r>
              <a:rPr lang="en-US" dirty="0" err="1" smtClean="0"/>
              <a:t>RunWith</a:t>
            </a:r>
            <a:r>
              <a:rPr lang="en-US" dirty="0" smtClean="0"/>
              <a:t> and @Suite annotation are used to run the suite test. Here is an example which uses </a:t>
            </a:r>
            <a:r>
              <a:rPr lang="en-US" dirty="0" err="1" smtClean="0"/>
              <a:t>TestJUnit</a:t>
            </a:r>
            <a:r>
              <a:rPr lang="en-US" dirty="0" smtClean="0"/>
              <a:t> 1 &amp; </a:t>
            </a:r>
            <a:r>
              <a:rPr lang="en-US" dirty="0" err="1" smtClean="0"/>
              <a:t>TestJUnit</a:t>
            </a:r>
            <a:r>
              <a:rPr lang="en-US" dirty="0" smtClean="0"/>
              <a:t> 2 test classes.</a:t>
            </a:r>
          </a:p>
          <a:p>
            <a:pPr lvl="0"/>
            <a:r>
              <a:rPr lang="en-US" b="1" dirty="0" smtClean="0"/>
              <a:t>3)  Test Runner:</a:t>
            </a:r>
            <a:endParaRPr lang="en-US" dirty="0" smtClean="0"/>
          </a:p>
          <a:p>
            <a:pPr marL="280988" algn="just"/>
            <a:r>
              <a:rPr lang="en-US" dirty="0" smtClean="0"/>
              <a:t>Test runner is used for executing the test cases. Here is an example which assumes Test </a:t>
            </a:r>
            <a:r>
              <a:rPr lang="en-US" dirty="0" err="1" smtClean="0"/>
              <a:t>JUnit</a:t>
            </a:r>
            <a:r>
              <a:rPr lang="en-US" dirty="0" smtClean="0"/>
              <a:t>  test class already exists.</a:t>
            </a:r>
            <a:endParaRPr lang="en-US" dirty="0"/>
          </a:p>
        </p:txBody>
      </p:sp>
      <p:graphicFrame>
        <p:nvGraphicFramePr>
          <p:cNvPr id="12" name="Diagram 11"/>
          <p:cNvGraphicFramePr/>
          <p:nvPr/>
        </p:nvGraphicFramePr>
        <p:xfrm>
          <a:off x="2743200" y="2362200"/>
          <a:ext cx="3352800" cy="137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5.2</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err="1" smtClean="0">
                <a:solidFill>
                  <a:srgbClr val="C00000"/>
                </a:solidFill>
                <a:latin typeface="Cooper Black" pitchFamily="18" charset="0"/>
              </a:rPr>
              <a:t>JUnit</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B)  </a:t>
            </a:r>
            <a:r>
              <a:rPr lang="en-US" b="1" dirty="0" err="1" smtClean="0">
                <a:solidFill>
                  <a:srgbClr val="FF0000"/>
                </a:solidFill>
              </a:rPr>
              <a:t>JUnit</a:t>
            </a:r>
            <a:r>
              <a:rPr lang="en-US" b="1" dirty="0" smtClean="0">
                <a:solidFill>
                  <a:srgbClr val="FF0000"/>
                </a:solidFill>
              </a:rPr>
              <a:t>  Testing Process:</a:t>
            </a:r>
            <a:endParaRPr lang="en-US" dirty="0" smtClean="0">
              <a:solidFill>
                <a:srgbClr val="FF0000"/>
              </a:solidFill>
            </a:endParaRPr>
          </a:p>
          <a:p>
            <a:pPr marL="280988" algn="just"/>
            <a:r>
              <a:rPr lang="en-US" dirty="0" smtClean="0"/>
              <a:t>The </a:t>
            </a:r>
            <a:r>
              <a:rPr lang="en-US" dirty="0" err="1" smtClean="0"/>
              <a:t>JUnit</a:t>
            </a:r>
            <a:r>
              <a:rPr lang="en-US" dirty="0" smtClean="0"/>
              <a:t>  testing process from writing a relevant test class to obtaining the final test results is quite simple. Below we can see how this process might work.</a:t>
            </a:r>
          </a:p>
          <a:p>
            <a:pPr marL="280988" algn="just"/>
            <a:endParaRPr lang="en-US" dirty="0" smtClean="0"/>
          </a:p>
          <a:p>
            <a:pPr marL="280988" algn="just"/>
            <a:endParaRPr lang="en-US" dirty="0" smtClean="0"/>
          </a:p>
          <a:p>
            <a:pPr marL="280988" algn="just"/>
            <a:endParaRPr lang="en-US" dirty="0" smtClean="0"/>
          </a:p>
          <a:p>
            <a:pPr marL="280988" algn="just"/>
            <a:endParaRPr lang="en-US" dirty="0" smtClean="0"/>
          </a:p>
          <a:p>
            <a:pPr marL="280988" algn="just"/>
            <a:endParaRPr lang="en-US" dirty="0" smtClean="0"/>
          </a:p>
          <a:p>
            <a:pPr marL="280988" algn="just"/>
            <a:endParaRPr lang="en-US" dirty="0" smtClean="0"/>
          </a:p>
          <a:p>
            <a:pPr marL="280988" algn="just"/>
            <a:endParaRPr lang="en-US" dirty="0" smtClean="0"/>
          </a:p>
          <a:p>
            <a:pPr marL="280988" algn="just"/>
            <a:endParaRPr lang="en-US" dirty="0" smtClean="0"/>
          </a:p>
          <a:p>
            <a:pPr marL="280988" algn="just"/>
            <a:endParaRPr lang="en-US" dirty="0" smtClean="0"/>
          </a:p>
          <a:p>
            <a:pPr marL="280988" algn="just"/>
            <a:endParaRPr lang="en-US" dirty="0" smtClean="0"/>
          </a:p>
          <a:p>
            <a:pPr marL="280988" algn="just"/>
            <a:endParaRPr lang="en-US" dirty="0" smtClean="0"/>
          </a:p>
          <a:p>
            <a:pPr marL="280988" algn="just"/>
            <a:r>
              <a:rPr lang="en-US" dirty="0" smtClean="0"/>
              <a:t>Suppose we have a class called ‘</a:t>
            </a:r>
            <a:r>
              <a:rPr lang="en-US" dirty="0" err="1" smtClean="0"/>
              <a:t>ClassA</a:t>
            </a:r>
            <a:r>
              <a:rPr lang="en-US" dirty="0" smtClean="0"/>
              <a:t>’ and wish to test units within this class, in order to do so we must create a test class with our test cases, let’s call this ‘</a:t>
            </a:r>
            <a:r>
              <a:rPr lang="en-US" dirty="0" err="1" smtClean="0"/>
              <a:t>TestClassA</a:t>
            </a:r>
            <a:r>
              <a:rPr lang="en-US" dirty="0" smtClean="0"/>
              <a:t>’. </a:t>
            </a:r>
            <a:r>
              <a:rPr lang="en-US" dirty="0" err="1" smtClean="0"/>
              <a:t>TestClassA</a:t>
            </a:r>
            <a:r>
              <a:rPr lang="en-US" dirty="0" smtClean="0"/>
              <a:t> will import the relevant classes from the </a:t>
            </a:r>
            <a:r>
              <a:rPr lang="en-US" dirty="0" err="1" smtClean="0"/>
              <a:t>JUnit</a:t>
            </a:r>
            <a:r>
              <a:rPr lang="en-US" dirty="0" smtClean="0"/>
              <a:t>  library and be compiled with the </a:t>
            </a:r>
            <a:r>
              <a:rPr lang="en-US" dirty="0" err="1" smtClean="0"/>
              <a:t>JUnit</a:t>
            </a:r>
            <a:r>
              <a:rPr lang="en-US" dirty="0" smtClean="0"/>
              <a:t>  framework. After this we will use the </a:t>
            </a:r>
            <a:r>
              <a:rPr lang="en-US" dirty="0" err="1" smtClean="0"/>
              <a:t>JUnit</a:t>
            </a:r>
            <a:r>
              <a:rPr lang="en-US" dirty="0" smtClean="0"/>
              <a:t>  tool runner provided by the framework to run the class and check for faults. The tool runner will check if a unit fails or passes the test, it will then output the results of the test showing how and where a test has failed.</a:t>
            </a:r>
            <a:endParaRPr lang="en-US" dirty="0"/>
          </a:p>
        </p:txBody>
      </p:sp>
      <p:grpSp>
        <p:nvGrpSpPr>
          <p:cNvPr id="1026" name="Group 2"/>
          <p:cNvGrpSpPr>
            <a:grpSpLocks/>
          </p:cNvGrpSpPr>
          <p:nvPr/>
        </p:nvGrpSpPr>
        <p:grpSpPr bwMode="auto">
          <a:xfrm>
            <a:off x="1828801" y="2101850"/>
            <a:ext cx="5410200" cy="2698750"/>
            <a:chOff x="1756" y="4788"/>
            <a:chExt cx="7034" cy="4251"/>
          </a:xfrm>
        </p:grpSpPr>
        <p:sp>
          <p:nvSpPr>
            <p:cNvPr id="1027" name="Rectangle 3"/>
            <p:cNvSpPr>
              <a:spLocks noChangeArrowheads="1"/>
            </p:cNvSpPr>
            <p:nvPr/>
          </p:nvSpPr>
          <p:spPr bwMode="auto">
            <a:xfrm>
              <a:off x="1929" y="4788"/>
              <a:ext cx="1807" cy="421"/>
            </a:xfrm>
            <a:prstGeom prst="rect">
              <a:avLst/>
            </a:prstGeom>
            <a:solidFill>
              <a:srgbClr val="00B0F0"/>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dirty="0" smtClean="0">
                  <a:ln>
                    <a:noFill/>
                  </a:ln>
                  <a:solidFill>
                    <a:schemeClr val="tx1"/>
                  </a:solidFill>
                  <a:effectLst/>
                  <a:latin typeface="Arial" pitchFamily="34" charset="0"/>
                </a:rPr>
                <a:t>Class A</a:t>
              </a:r>
              <a:endParaRPr kumimoji="0" lang="en-US" sz="1800" b="0" i="0" u="none" strike="noStrike" cap="none" normalizeH="0" baseline="0" dirty="0" smtClean="0">
                <a:ln>
                  <a:noFill/>
                </a:ln>
                <a:solidFill>
                  <a:schemeClr val="tx1"/>
                </a:solidFill>
                <a:effectLst/>
                <a:latin typeface="Arial" pitchFamily="34" charset="0"/>
              </a:endParaRPr>
            </a:p>
          </p:txBody>
        </p:sp>
        <p:sp>
          <p:nvSpPr>
            <p:cNvPr id="1028" name="Rectangle 4"/>
            <p:cNvSpPr>
              <a:spLocks noChangeArrowheads="1"/>
            </p:cNvSpPr>
            <p:nvPr/>
          </p:nvSpPr>
          <p:spPr bwMode="auto">
            <a:xfrm>
              <a:off x="1917" y="7086"/>
              <a:ext cx="1807" cy="421"/>
            </a:xfrm>
            <a:prstGeom prst="rect">
              <a:avLst/>
            </a:prstGeom>
            <a:solidFill>
              <a:srgbClr val="00B0F0"/>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dirty="0" smtClean="0">
                  <a:ln>
                    <a:noFill/>
                  </a:ln>
                  <a:solidFill>
                    <a:schemeClr val="tx1"/>
                  </a:solidFill>
                  <a:effectLst/>
                  <a:latin typeface="Arial" pitchFamily="34" charset="0"/>
                </a:rPr>
                <a:t>Test Class A</a:t>
              </a:r>
              <a:endParaRPr kumimoji="0" lang="en-US" sz="1800" b="0" i="0" u="none" strike="noStrike" cap="none" normalizeH="0" baseline="0" dirty="0" smtClean="0">
                <a:ln>
                  <a:noFill/>
                </a:ln>
                <a:solidFill>
                  <a:schemeClr val="tx1"/>
                </a:solidFill>
                <a:effectLst/>
                <a:latin typeface="Arial" pitchFamily="34" charset="0"/>
              </a:endParaRPr>
            </a:p>
          </p:txBody>
        </p:sp>
        <p:sp>
          <p:nvSpPr>
            <p:cNvPr id="1029" name="Rectangle 5"/>
            <p:cNvSpPr>
              <a:spLocks noChangeArrowheads="1"/>
            </p:cNvSpPr>
            <p:nvPr/>
          </p:nvSpPr>
          <p:spPr bwMode="auto">
            <a:xfrm>
              <a:off x="6983" y="7114"/>
              <a:ext cx="1807" cy="421"/>
            </a:xfrm>
            <a:prstGeom prst="rect">
              <a:avLst/>
            </a:prstGeom>
            <a:solidFill>
              <a:srgbClr val="00B0F0"/>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dirty="0" smtClean="0">
                  <a:ln>
                    <a:noFill/>
                  </a:ln>
                  <a:solidFill>
                    <a:schemeClr val="tx1"/>
                  </a:solidFill>
                  <a:effectLst/>
                  <a:latin typeface="Arial" pitchFamily="34" charset="0"/>
                </a:rPr>
                <a:t>Test Runner</a:t>
              </a:r>
              <a:endParaRPr kumimoji="0" lang="en-US" sz="1800" b="0" i="0" u="none" strike="noStrike" cap="none" normalizeH="0" baseline="0" dirty="0" smtClean="0">
                <a:ln>
                  <a:noFill/>
                </a:ln>
                <a:solidFill>
                  <a:schemeClr val="tx1"/>
                </a:solidFill>
                <a:effectLst/>
                <a:latin typeface="Arial" pitchFamily="34" charset="0"/>
              </a:endParaRPr>
            </a:p>
          </p:txBody>
        </p:sp>
        <p:sp>
          <p:nvSpPr>
            <p:cNvPr id="1030" name="Rectangle 6"/>
            <p:cNvSpPr>
              <a:spLocks noChangeArrowheads="1"/>
            </p:cNvSpPr>
            <p:nvPr/>
          </p:nvSpPr>
          <p:spPr bwMode="auto">
            <a:xfrm>
              <a:off x="3283" y="8332"/>
              <a:ext cx="1807" cy="421"/>
            </a:xfrm>
            <a:prstGeom prst="rect">
              <a:avLst/>
            </a:prstGeom>
            <a:solidFill>
              <a:srgbClr val="00B0F0"/>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dirty="0" smtClean="0">
                  <a:ln>
                    <a:noFill/>
                  </a:ln>
                  <a:solidFill>
                    <a:schemeClr val="tx1"/>
                  </a:solidFill>
                  <a:effectLst/>
                  <a:latin typeface="Arial" pitchFamily="34" charset="0"/>
                </a:rPr>
                <a:t>Test Results</a:t>
              </a:r>
              <a:endParaRPr kumimoji="0" lang="en-US" sz="1800" b="0" i="0" u="none" strike="noStrike" cap="none" normalizeH="0" baseline="0" dirty="0" smtClean="0">
                <a:ln>
                  <a:noFill/>
                </a:ln>
                <a:solidFill>
                  <a:schemeClr val="tx1"/>
                </a:solidFill>
                <a:effectLst/>
                <a:latin typeface="Arial" pitchFamily="34" charset="0"/>
              </a:endParaRPr>
            </a:p>
          </p:txBody>
        </p:sp>
        <p:sp>
          <p:nvSpPr>
            <p:cNvPr id="1031" name="AutoShape 7"/>
            <p:cNvSpPr>
              <a:spLocks noChangeArrowheads="1"/>
            </p:cNvSpPr>
            <p:nvPr/>
          </p:nvSpPr>
          <p:spPr bwMode="auto">
            <a:xfrm>
              <a:off x="1756" y="5583"/>
              <a:ext cx="2132" cy="1014"/>
            </a:xfrm>
            <a:prstGeom prst="diamond">
              <a:avLst/>
            </a:prstGeom>
            <a:solidFill>
              <a:srgbClr val="92D050"/>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pitchFamily="34" charset="0"/>
                </a:rPr>
                <a:t>Initialize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pitchFamily="34" charset="0"/>
                </a:rPr>
                <a:t>In</a:t>
              </a:r>
              <a:endParaRPr kumimoji="0" lang="en-US" sz="1800" b="0" i="0" u="none" strike="noStrike" cap="none" normalizeH="0" baseline="0" dirty="0" smtClean="0">
                <a:ln>
                  <a:noFill/>
                </a:ln>
                <a:solidFill>
                  <a:schemeClr val="tx1"/>
                </a:solidFill>
                <a:effectLst/>
                <a:latin typeface="Arial" pitchFamily="34" charset="0"/>
              </a:endParaRPr>
            </a:p>
          </p:txBody>
        </p:sp>
        <p:sp>
          <p:nvSpPr>
            <p:cNvPr id="1032" name="AutoShape 8"/>
            <p:cNvSpPr>
              <a:spLocks noChangeArrowheads="1"/>
            </p:cNvSpPr>
            <p:nvPr/>
          </p:nvSpPr>
          <p:spPr bwMode="auto">
            <a:xfrm>
              <a:off x="4250" y="6761"/>
              <a:ext cx="2132" cy="1014"/>
            </a:xfrm>
            <a:prstGeom prst="diamond">
              <a:avLst/>
            </a:prstGeom>
            <a:solidFill>
              <a:srgbClr val="92D050"/>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pitchFamily="34" charset="0"/>
                </a:rPr>
                <a:t>Execute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pitchFamily="34" charset="0"/>
                </a:rPr>
                <a:t>In</a:t>
              </a:r>
              <a:endParaRPr kumimoji="0" lang="en-US" sz="1800" b="0" i="0" u="none" strike="noStrike" cap="none" normalizeH="0" baseline="0" dirty="0" smtClean="0">
                <a:ln>
                  <a:noFill/>
                </a:ln>
                <a:solidFill>
                  <a:schemeClr val="tx1"/>
                </a:solidFill>
                <a:effectLst/>
                <a:latin typeface="Arial" pitchFamily="34" charset="0"/>
              </a:endParaRPr>
            </a:p>
          </p:txBody>
        </p:sp>
        <p:sp>
          <p:nvSpPr>
            <p:cNvPr id="1033" name="AutoShape 9"/>
            <p:cNvSpPr>
              <a:spLocks noChangeArrowheads="1"/>
            </p:cNvSpPr>
            <p:nvPr/>
          </p:nvSpPr>
          <p:spPr bwMode="auto">
            <a:xfrm>
              <a:off x="6802" y="8060"/>
              <a:ext cx="1796" cy="979"/>
            </a:xfrm>
            <a:prstGeom prst="diamond">
              <a:avLst/>
            </a:prstGeom>
            <a:solidFill>
              <a:srgbClr val="92D050"/>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Arial" pitchFamily="34" charset="0"/>
                </a:rPr>
                <a:t>Output</a:t>
              </a:r>
              <a:endParaRPr kumimoji="0" lang="en-US" sz="1800" b="0" i="0" u="none" strike="noStrike" cap="none" normalizeH="0" baseline="0" smtClean="0">
                <a:ln>
                  <a:noFill/>
                </a:ln>
                <a:solidFill>
                  <a:schemeClr val="tx1"/>
                </a:solidFill>
                <a:effectLst/>
                <a:latin typeface="Arial" pitchFamily="34" charset="0"/>
              </a:endParaRPr>
            </a:p>
          </p:txBody>
        </p:sp>
        <p:cxnSp>
          <p:nvCxnSpPr>
            <p:cNvPr id="1034" name="AutoShape 10"/>
            <p:cNvCxnSpPr>
              <a:cxnSpLocks noChangeShapeType="1"/>
            </p:cNvCxnSpPr>
            <p:nvPr/>
          </p:nvCxnSpPr>
          <p:spPr bwMode="auto">
            <a:xfrm>
              <a:off x="2826" y="5209"/>
              <a:ext cx="0" cy="374"/>
            </a:xfrm>
            <a:prstGeom prst="straightConnector1">
              <a:avLst/>
            </a:prstGeom>
            <a:noFill/>
            <a:ln w="28575">
              <a:solidFill>
                <a:srgbClr val="000000"/>
              </a:solidFill>
              <a:round/>
              <a:headEnd/>
              <a:tailEnd/>
            </a:ln>
            <a:effectLst>
              <a:glow rad="101600">
                <a:schemeClr val="accent2">
                  <a:satMod val="175000"/>
                  <a:alpha val="40000"/>
                </a:schemeClr>
              </a:glow>
            </a:effectLst>
          </p:spPr>
        </p:cxnSp>
        <p:cxnSp>
          <p:nvCxnSpPr>
            <p:cNvPr id="1035" name="AutoShape 11"/>
            <p:cNvCxnSpPr>
              <a:cxnSpLocks noChangeShapeType="1"/>
            </p:cNvCxnSpPr>
            <p:nvPr/>
          </p:nvCxnSpPr>
          <p:spPr bwMode="auto">
            <a:xfrm>
              <a:off x="2826" y="6597"/>
              <a:ext cx="0" cy="489"/>
            </a:xfrm>
            <a:prstGeom prst="straightConnector1">
              <a:avLst/>
            </a:prstGeom>
            <a:noFill/>
            <a:ln w="28575">
              <a:solidFill>
                <a:srgbClr val="000000"/>
              </a:solidFill>
              <a:round/>
              <a:headEnd/>
              <a:tailEnd type="triangle" w="med" len="med"/>
            </a:ln>
            <a:effectLst>
              <a:glow rad="139700">
                <a:schemeClr val="accent2">
                  <a:satMod val="175000"/>
                  <a:alpha val="40000"/>
                </a:schemeClr>
              </a:glow>
            </a:effectLst>
          </p:spPr>
        </p:cxnSp>
        <p:cxnSp>
          <p:nvCxnSpPr>
            <p:cNvPr id="1036" name="AutoShape 12"/>
            <p:cNvCxnSpPr>
              <a:cxnSpLocks noChangeShapeType="1"/>
            </p:cNvCxnSpPr>
            <p:nvPr/>
          </p:nvCxnSpPr>
          <p:spPr bwMode="auto">
            <a:xfrm>
              <a:off x="3736" y="7282"/>
              <a:ext cx="514" cy="0"/>
            </a:xfrm>
            <a:prstGeom prst="straightConnector1">
              <a:avLst/>
            </a:prstGeom>
            <a:noFill/>
            <a:ln w="28575">
              <a:solidFill>
                <a:srgbClr val="000000"/>
              </a:solidFill>
              <a:round/>
              <a:headEnd/>
              <a:tailEnd/>
            </a:ln>
            <a:effectLst>
              <a:glow rad="139700">
                <a:schemeClr val="accent2">
                  <a:satMod val="175000"/>
                  <a:alpha val="40000"/>
                </a:schemeClr>
              </a:glow>
            </a:effectLst>
          </p:spPr>
        </p:cxnSp>
        <p:cxnSp>
          <p:nvCxnSpPr>
            <p:cNvPr id="1037" name="AutoShape 13"/>
            <p:cNvCxnSpPr>
              <a:cxnSpLocks noChangeShapeType="1"/>
            </p:cNvCxnSpPr>
            <p:nvPr/>
          </p:nvCxnSpPr>
          <p:spPr bwMode="auto">
            <a:xfrm>
              <a:off x="6382" y="7282"/>
              <a:ext cx="601" cy="0"/>
            </a:xfrm>
            <a:prstGeom prst="straightConnector1">
              <a:avLst/>
            </a:prstGeom>
            <a:noFill/>
            <a:ln w="28575">
              <a:solidFill>
                <a:srgbClr val="000000"/>
              </a:solidFill>
              <a:round/>
              <a:headEnd/>
              <a:tailEnd type="triangle" w="med" len="med"/>
            </a:ln>
            <a:effectLst>
              <a:glow rad="139700">
                <a:schemeClr val="accent2">
                  <a:satMod val="175000"/>
                  <a:alpha val="40000"/>
                </a:schemeClr>
              </a:glow>
            </a:effectLst>
          </p:spPr>
        </p:cxnSp>
        <p:cxnSp>
          <p:nvCxnSpPr>
            <p:cNvPr id="1038" name="AutoShape 14"/>
            <p:cNvCxnSpPr>
              <a:cxnSpLocks noChangeShapeType="1"/>
            </p:cNvCxnSpPr>
            <p:nvPr/>
          </p:nvCxnSpPr>
          <p:spPr bwMode="auto">
            <a:xfrm>
              <a:off x="7689" y="7535"/>
              <a:ext cx="0" cy="525"/>
            </a:xfrm>
            <a:prstGeom prst="straightConnector1">
              <a:avLst/>
            </a:prstGeom>
            <a:noFill/>
            <a:ln w="28575">
              <a:solidFill>
                <a:srgbClr val="000000"/>
              </a:solidFill>
              <a:round/>
              <a:headEnd/>
              <a:tailEnd/>
            </a:ln>
            <a:effectLst>
              <a:glow rad="139700">
                <a:schemeClr val="accent2">
                  <a:satMod val="175000"/>
                  <a:alpha val="40000"/>
                </a:schemeClr>
              </a:glow>
            </a:effectLst>
          </p:spPr>
        </p:cxnSp>
        <p:cxnSp>
          <p:nvCxnSpPr>
            <p:cNvPr id="1039" name="AutoShape 15"/>
            <p:cNvCxnSpPr>
              <a:cxnSpLocks noChangeShapeType="1"/>
            </p:cNvCxnSpPr>
            <p:nvPr/>
          </p:nvCxnSpPr>
          <p:spPr bwMode="auto">
            <a:xfrm flipH="1">
              <a:off x="5090" y="8558"/>
              <a:ext cx="1712" cy="0"/>
            </a:xfrm>
            <a:prstGeom prst="straightConnector1">
              <a:avLst/>
            </a:prstGeom>
            <a:noFill/>
            <a:ln w="28575">
              <a:solidFill>
                <a:srgbClr val="000000"/>
              </a:solidFill>
              <a:round/>
              <a:headEnd/>
              <a:tailEnd type="triangle" w="med" len="med"/>
            </a:ln>
            <a:effectLst>
              <a:glow rad="139700">
                <a:schemeClr val="accent2">
                  <a:satMod val="175000"/>
                  <a:alpha val="40000"/>
                </a:schemeClr>
              </a:glow>
            </a:effectLst>
          </p:spPr>
        </p:cxn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3280</Words>
  <Application>Microsoft Office PowerPoint</Application>
  <PresentationFormat>On-screen Show (4:3)</PresentationFormat>
  <Paragraphs>352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Windows User</cp:lastModifiedBy>
  <cp:revision>56</cp:revision>
  <dcterms:created xsi:type="dcterms:W3CDTF">2006-08-16T00:00:00Z</dcterms:created>
  <dcterms:modified xsi:type="dcterms:W3CDTF">2020-03-29T08:18:27Z</dcterms:modified>
</cp:coreProperties>
</file>