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380" y="-9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52A158-5D5C-4B36-8C54-C1DC08EB8CA7}" type="doc">
      <dgm:prSet loTypeId="urn:microsoft.com/office/officeart/2005/8/layout/matrix3" loCatId="matrix" qsTypeId="urn:microsoft.com/office/officeart/2005/8/quickstyle/simple2" qsCatId="simple" csTypeId="urn:microsoft.com/office/officeart/2005/8/colors/accent4_1" csCatId="accent4" phldr="1"/>
      <dgm:spPr/>
      <dgm:t>
        <a:bodyPr/>
        <a:lstStyle/>
        <a:p>
          <a:endParaRPr lang="en-US"/>
        </a:p>
      </dgm:t>
    </dgm:pt>
    <dgm:pt modelId="{35BE50D4-EC70-4F8C-B681-E6A1B36987EB}">
      <dgm:prSet phldrT="[Text]" custT="1"/>
      <dgm:spPr/>
      <dgm:t>
        <a:bodyPr/>
        <a:lstStyle/>
        <a:p>
          <a:r>
            <a:rPr lang="en-US" sz="1200" b="1" cap="all" spc="0" dirty="0" smtClean="0">
              <a:ln w="9000" cmpd="sng">
                <a:prstDash val="solid"/>
              </a:ln>
              <a:effectLst>
                <a:reflection blurRad="12700" stA="28000" endPos="45000" dist="1000" dir="5400000" sy="-100000" algn="bl" rotWithShape="0"/>
              </a:effectLst>
              <a:latin typeface="Arial" pitchFamily="34" charset="0"/>
              <a:cs typeface="Arial" pitchFamily="34" charset="0"/>
            </a:rPr>
            <a:t>Stages of Development</a:t>
          </a:r>
          <a:endParaRPr lang="en-US" sz="1200" b="1" cap="all" spc="0" dirty="0">
            <a:ln w="9000" cmpd="sng">
              <a:prstDash val="solid"/>
            </a:ln>
            <a:effectLst>
              <a:reflection blurRad="12700" stA="28000" endPos="45000" dist="1000" dir="5400000" sy="-100000" algn="bl" rotWithShape="0"/>
            </a:effectLst>
            <a:latin typeface="Arial" pitchFamily="34" charset="0"/>
            <a:cs typeface="Arial" pitchFamily="34" charset="0"/>
          </a:endParaRPr>
        </a:p>
      </dgm:t>
    </dgm:pt>
    <dgm:pt modelId="{4F8E58A8-556E-4584-A678-1C2119A99136}" type="parTrans" cxnId="{8135AF8F-CD28-4F6D-8230-F9E6DEBC8E71}">
      <dgm:prSet/>
      <dgm:spPr/>
      <dgm:t>
        <a:bodyPr/>
        <a:lstStyle/>
        <a:p>
          <a:endParaRPr lang="en-US"/>
        </a:p>
      </dgm:t>
    </dgm:pt>
    <dgm:pt modelId="{956FE38C-7A74-427E-A246-104ED3BEE0F9}" type="sibTrans" cxnId="{8135AF8F-CD28-4F6D-8230-F9E6DEBC8E71}">
      <dgm:prSet/>
      <dgm:spPr/>
      <dgm:t>
        <a:bodyPr/>
        <a:lstStyle/>
        <a:p>
          <a:endParaRPr lang="en-US"/>
        </a:p>
      </dgm:t>
    </dgm:pt>
    <dgm:pt modelId="{B59EAFE7-6D6C-4659-9B27-D6B09039E20B}">
      <dgm:prSet phldrT="[Text]" phldr="1"/>
      <dgm:spPr/>
      <dgm:t>
        <a:bodyPr/>
        <a:lstStyle/>
        <a:p>
          <a:endParaRPr lang="en-US" dirty="0">
            <a:latin typeface="Arial" pitchFamily="34" charset="0"/>
            <a:cs typeface="Arial" pitchFamily="34" charset="0"/>
          </a:endParaRPr>
        </a:p>
      </dgm:t>
    </dgm:pt>
    <dgm:pt modelId="{EE40C3EF-7E64-47FA-9846-5372B80F7039}" type="parTrans" cxnId="{CFB14D3C-1055-4B3F-8307-C1BF78F3BEEA}">
      <dgm:prSet/>
      <dgm:spPr/>
      <dgm:t>
        <a:bodyPr/>
        <a:lstStyle/>
        <a:p>
          <a:endParaRPr lang="en-US"/>
        </a:p>
      </dgm:t>
    </dgm:pt>
    <dgm:pt modelId="{1992BAC7-0AB2-4800-BE16-E3F58DE9794F}" type="sibTrans" cxnId="{CFB14D3C-1055-4B3F-8307-C1BF78F3BEEA}">
      <dgm:prSet/>
      <dgm:spPr/>
      <dgm:t>
        <a:bodyPr/>
        <a:lstStyle/>
        <a:p>
          <a:endParaRPr lang="en-US"/>
        </a:p>
      </dgm:t>
    </dgm:pt>
    <dgm:pt modelId="{B4674CB8-1EB0-4939-863F-E56EE03EEA0B}">
      <dgm:prSet phldrT="[Text]" phldr="1"/>
      <dgm:spPr/>
      <dgm:t>
        <a:bodyPr/>
        <a:lstStyle/>
        <a:p>
          <a:endParaRPr lang="en-US" dirty="0">
            <a:latin typeface="Arial" pitchFamily="34" charset="0"/>
            <a:cs typeface="Arial" pitchFamily="34" charset="0"/>
          </a:endParaRPr>
        </a:p>
      </dgm:t>
    </dgm:pt>
    <dgm:pt modelId="{78F17872-1049-4EF5-9F37-2D30CC1EA6AA}" type="parTrans" cxnId="{C384F639-7817-496A-9DCB-6843508573EE}">
      <dgm:prSet/>
      <dgm:spPr/>
      <dgm:t>
        <a:bodyPr/>
        <a:lstStyle/>
        <a:p>
          <a:endParaRPr lang="en-US"/>
        </a:p>
      </dgm:t>
    </dgm:pt>
    <dgm:pt modelId="{E020C9FF-78A6-41D0-881E-ECA43CDB0466}" type="sibTrans" cxnId="{C384F639-7817-496A-9DCB-6843508573EE}">
      <dgm:prSet/>
      <dgm:spPr/>
      <dgm:t>
        <a:bodyPr/>
        <a:lstStyle/>
        <a:p>
          <a:endParaRPr lang="en-US"/>
        </a:p>
      </dgm:t>
    </dgm:pt>
    <dgm:pt modelId="{79CDA7DB-3A05-4254-A4B4-ECD53493CBFA}">
      <dgm:prSet phldrT="[Text]" phldr="1"/>
      <dgm:spPr/>
      <dgm:t>
        <a:bodyPr/>
        <a:lstStyle/>
        <a:p>
          <a:endParaRPr lang="en-US" dirty="0">
            <a:latin typeface="Arial" pitchFamily="34" charset="0"/>
            <a:cs typeface="Arial" pitchFamily="34" charset="0"/>
          </a:endParaRPr>
        </a:p>
      </dgm:t>
    </dgm:pt>
    <dgm:pt modelId="{E40A7CA3-8011-433F-9D13-B61546D8F440}" type="parTrans" cxnId="{0E6010BD-450C-438D-8375-14D49AEFA870}">
      <dgm:prSet/>
      <dgm:spPr/>
      <dgm:t>
        <a:bodyPr/>
        <a:lstStyle/>
        <a:p>
          <a:endParaRPr lang="en-US"/>
        </a:p>
      </dgm:t>
    </dgm:pt>
    <dgm:pt modelId="{0A7291B6-33F7-43A7-954D-51516E080C7F}" type="sibTrans" cxnId="{0E6010BD-450C-438D-8375-14D49AEFA870}">
      <dgm:prSet/>
      <dgm:spPr/>
      <dgm:t>
        <a:bodyPr/>
        <a:lstStyle/>
        <a:p>
          <a:endParaRPr lang="en-US"/>
        </a:p>
      </dgm:t>
    </dgm:pt>
    <dgm:pt modelId="{4A77A64B-CD8C-40B4-AE54-077058572FB2}">
      <dgm:prSet custT="1"/>
      <dgm:spPr/>
      <dgm:t>
        <a:bodyPr/>
        <a:lstStyle/>
        <a:p>
          <a:r>
            <a:rPr lang="en-US" sz="1200" b="1" cap="all" spc="0" dirty="0" smtClean="0">
              <a:ln w="9000" cmpd="sng">
                <a:prstDash val="solid"/>
              </a:ln>
              <a:effectLst>
                <a:reflection blurRad="12700" stA="28000" endPos="45000" dist="1000" dir="5400000" sy="-100000" algn="bl" rotWithShape="0"/>
              </a:effectLst>
              <a:latin typeface="Arial" pitchFamily="34" charset="0"/>
              <a:cs typeface="Arial" pitchFamily="34" charset="0"/>
            </a:rPr>
            <a:t>Specifications</a:t>
          </a:r>
          <a:endParaRPr lang="en-US" sz="1200" b="1" cap="all" spc="0" dirty="0">
            <a:ln w="9000" cmpd="sng">
              <a:prstDash val="solid"/>
            </a:ln>
            <a:effectLst>
              <a:reflection blurRad="12700" stA="28000" endPos="45000" dist="1000" dir="5400000" sy="-100000" algn="bl" rotWithShape="0"/>
            </a:effectLst>
            <a:latin typeface="Arial" pitchFamily="34" charset="0"/>
            <a:cs typeface="Arial" pitchFamily="34" charset="0"/>
          </a:endParaRPr>
        </a:p>
      </dgm:t>
    </dgm:pt>
    <dgm:pt modelId="{1586A1FE-5A0D-41D5-935B-915D2B099D45}" type="parTrans" cxnId="{53F122A3-A86A-4C9D-AF8F-F6D48F8C7751}">
      <dgm:prSet/>
      <dgm:spPr/>
      <dgm:t>
        <a:bodyPr/>
        <a:lstStyle/>
        <a:p>
          <a:endParaRPr lang="en-US"/>
        </a:p>
      </dgm:t>
    </dgm:pt>
    <dgm:pt modelId="{4EFAFC3B-9858-4EF4-B92C-560A7FDBD107}" type="sibTrans" cxnId="{53F122A3-A86A-4C9D-AF8F-F6D48F8C7751}">
      <dgm:prSet/>
      <dgm:spPr/>
      <dgm:t>
        <a:bodyPr/>
        <a:lstStyle/>
        <a:p>
          <a:endParaRPr lang="en-US"/>
        </a:p>
      </dgm:t>
    </dgm:pt>
    <dgm:pt modelId="{FDC4EE39-E045-4487-96C7-169515C7CF3A}">
      <dgm:prSet custT="1"/>
      <dgm:spPr/>
      <dgm:t>
        <a:bodyPr/>
        <a:lstStyle/>
        <a:p>
          <a:r>
            <a:rPr lang="en-US" sz="1200" b="1" cap="all" spc="0" dirty="0" smtClean="0">
              <a:ln w="9000" cmpd="sng">
                <a:prstDash val="solid"/>
              </a:ln>
              <a:effectLst>
                <a:reflection blurRad="12700" stA="28000" endPos="45000" dist="1000" dir="5400000" sy="-100000" algn="bl" rotWithShape="0"/>
              </a:effectLst>
              <a:latin typeface="Arial" pitchFamily="34" charset="0"/>
              <a:cs typeface="Arial" pitchFamily="34" charset="0"/>
            </a:rPr>
            <a:t>Requirements Analysis</a:t>
          </a:r>
          <a:endParaRPr lang="en-US" sz="1200" b="1" cap="all" spc="0" dirty="0">
            <a:ln w="9000" cmpd="sng">
              <a:prstDash val="solid"/>
            </a:ln>
            <a:effectLst>
              <a:reflection blurRad="12700" stA="28000" endPos="45000" dist="1000" dir="5400000" sy="-100000" algn="bl" rotWithShape="0"/>
            </a:effectLst>
            <a:latin typeface="Arial" pitchFamily="34" charset="0"/>
            <a:cs typeface="Arial" pitchFamily="34" charset="0"/>
          </a:endParaRPr>
        </a:p>
      </dgm:t>
    </dgm:pt>
    <dgm:pt modelId="{CA6F4CC5-26B9-468B-9208-DB630E5B06C9}" type="parTrans" cxnId="{FFF2E88E-4562-4CAD-86B7-F384D44B061D}">
      <dgm:prSet/>
      <dgm:spPr/>
      <dgm:t>
        <a:bodyPr/>
        <a:lstStyle/>
        <a:p>
          <a:endParaRPr lang="en-US"/>
        </a:p>
      </dgm:t>
    </dgm:pt>
    <dgm:pt modelId="{EBEFBD5D-FA1D-4936-AE9F-B3EA9EDFF7B5}" type="sibTrans" cxnId="{FFF2E88E-4562-4CAD-86B7-F384D44B061D}">
      <dgm:prSet/>
      <dgm:spPr/>
      <dgm:t>
        <a:bodyPr/>
        <a:lstStyle/>
        <a:p>
          <a:endParaRPr lang="en-US"/>
        </a:p>
      </dgm:t>
    </dgm:pt>
    <dgm:pt modelId="{29DFE83A-2241-4EBF-86D0-45E438CDFCF8}">
      <dgm:prSet custT="1"/>
      <dgm:spPr/>
      <dgm:t>
        <a:bodyPr/>
        <a:lstStyle/>
        <a:p>
          <a:r>
            <a:rPr lang="en-US" sz="1200" b="1" cap="all" spc="0" dirty="0" smtClean="0">
              <a:ln w="9000" cmpd="sng">
                <a:prstDash val="solid"/>
              </a:ln>
              <a:effectLst>
                <a:reflection blurRad="12700" stA="28000" endPos="45000" dist="1000" dir="5400000" sy="-100000" algn="bl" rotWithShape="0"/>
              </a:effectLst>
              <a:latin typeface="Arial" pitchFamily="34" charset="0"/>
              <a:cs typeface="Arial" pitchFamily="34" charset="0"/>
            </a:rPr>
            <a:t>Component Specification</a:t>
          </a:r>
          <a:endParaRPr lang="en-US" sz="1200" b="1" cap="all" spc="0" dirty="0">
            <a:ln w="9000" cmpd="sng">
              <a:prstDash val="solid"/>
            </a:ln>
            <a:effectLst>
              <a:reflection blurRad="12700" stA="28000" endPos="45000" dist="1000" dir="5400000" sy="-100000" algn="bl" rotWithShape="0"/>
            </a:effectLst>
            <a:latin typeface="Arial" pitchFamily="34" charset="0"/>
            <a:cs typeface="Arial" pitchFamily="34" charset="0"/>
          </a:endParaRPr>
        </a:p>
      </dgm:t>
    </dgm:pt>
    <dgm:pt modelId="{D781CC55-3688-490F-9C33-7DCE526A7070}" type="parTrans" cxnId="{7BB277FA-66A9-4DDF-9B52-726C91A1639E}">
      <dgm:prSet/>
      <dgm:spPr/>
      <dgm:t>
        <a:bodyPr/>
        <a:lstStyle/>
        <a:p>
          <a:endParaRPr lang="en-US"/>
        </a:p>
      </dgm:t>
    </dgm:pt>
    <dgm:pt modelId="{139098B0-923C-4A11-A17A-DD23097027B7}" type="sibTrans" cxnId="{7BB277FA-66A9-4DDF-9B52-726C91A1639E}">
      <dgm:prSet/>
      <dgm:spPr/>
      <dgm:t>
        <a:bodyPr/>
        <a:lstStyle/>
        <a:p>
          <a:endParaRPr lang="en-US"/>
        </a:p>
      </dgm:t>
    </dgm:pt>
    <dgm:pt modelId="{E1BAF5F0-B399-40C3-8E37-E11F91F64F97}" type="pres">
      <dgm:prSet presAssocID="{B952A158-5D5C-4B36-8C54-C1DC08EB8CA7}" presName="matrix" presStyleCnt="0">
        <dgm:presLayoutVars>
          <dgm:chMax val="1"/>
          <dgm:dir/>
          <dgm:resizeHandles val="exact"/>
        </dgm:presLayoutVars>
      </dgm:prSet>
      <dgm:spPr/>
      <dgm:t>
        <a:bodyPr/>
        <a:lstStyle/>
        <a:p>
          <a:endParaRPr lang="en-US"/>
        </a:p>
      </dgm:t>
    </dgm:pt>
    <dgm:pt modelId="{BAB3B211-BBBC-41F9-8984-71B2B4E52D13}" type="pres">
      <dgm:prSet presAssocID="{B952A158-5D5C-4B36-8C54-C1DC08EB8CA7}" presName="diamond" presStyleLbl="bgShp" presStyleIdx="0" presStyleCnt="1"/>
      <dgm:spPr/>
      <dgm:t>
        <a:bodyPr/>
        <a:lstStyle/>
        <a:p>
          <a:endParaRPr lang="en-US"/>
        </a:p>
      </dgm:t>
    </dgm:pt>
    <dgm:pt modelId="{018F9E63-B3AC-41F6-8AC1-D727C4AD60CB}" type="pres">
      <dgm:prSet presAssocID="{B952A158-5D5C-4B36-8C54-C1DC08EB8CA7}" presName="quad1" presStyleLbl="node1" presStyleIdx="0" presStyleCnt="4">
        <dgm:presLayoutVars>
          <dgm:chMax val="0"/>
          <dgm:chPref val="0"/>
          <dgm:bulletEnabled val="1"/>
        </dgm:presLayoutVars>
      </dgm:prSet>
      <dgm:spPr/>
      <dgm:t>
        <a:bodyPr/>
        <a:lstStyle/>
        <a:p>
          <a:endParaRPr lang="en-US"/>
        </a:p>
      </dgm:t>
    </dgm:pt>
    <dgm:pt modelId="{D5567C9D-9F15-4D23-AB45-51125F20361A}" type="pres">
      <dgm:prSet presAssocID="{B952A158-5D5C-4B36-8C54-C1DC08EB8CA7}" presName="quad2" presStyleLbl="node1" presStyleIdx="1" presStyleCnt="4" custLinFactNeighborY="6090">
        <dgm:presLayoutVars>
          <dgm:chMax val="0"/>
          <dgm:chPref val="0"/>
          <dgm:bulletEnabled val="1"/>
        </dgm:presLayoutVars>
      </dgm:prSet>
      <dgm:spPr/>
      <dgm:t>
        <a:bodyPr/>
        <a:lstStyle/>
        <a:p>
          <a:endParaRPr lang="en-US"/>
        </a:p>
      </dgm:t>
    </dgm:pt>
    <dgm:pt modelId="{1C482236-CAEB-46FF-9D65-0DA4E03BAC64}" type="pres">
      <dgm:prSet presAssocID="{B952A158-5D5C-4B36-8C54-C1DC08EB8CA7}" presName="quad3" presStyleLbl="node1" presStyleIdx="2" presStyleCnt="4">
        <dgm:presLayoutVars>
          <dgm:chMax val="0"/>
          <dgm:chPref val="0"/>
          <dgm:bulletEnabled val="1"/>
        </dgm:presLayoutVars>
      </dgm:prSet>
      <dgm:spPr/>
      <dgm:t>
        <a:bodyPr/>
        <a:lstStyle/>
        <a:p>
          <a:endParaRPr lang="en-US"/>
        </a:p>
      </dgm:t>
    </dgm:pt>
    <dgm:pt modelId="{7B79971B-EC7A-4EE1-9343-C1ECAAC5FE9F}" type="pres">
      <dgm:prSet presAssocID="{B952A158-5D5C-4B36-8C54-C1DC08EB8CA7}" presName="quad4" presStyleLbl="node1" presStyleIdx="3" presStyleCnt="4">
        <dgm:presLayoutVars>
          <dgm:chMax val="0"/>
          <dgm:chPref val="0"/>
          <dgm:bulletEnabled val="1"/>
        </dgm:presLayoutVars>
      </dgm:prSet>
      <dgm:spPr/>
      <dgm:t>
        <a:bodyPr/>
        <a:lstStyle/>
        <a:p>
          <a:endParaRPr lang="en-US"/>
        </a:p>
      </dgm:t>
    </dgm:pt>
  </dgm:ptLst>
  <dgm:cxnLst>
    <dgm:cxn modelId="{CFB14D3C-1055-4B3F-8307-C1BF78F3BEEA}" srcId="{B952A158-5D5C-4B36-8C54-C1DC08EB8CA7}" destId="{B59EAFE7-6D6C-4659-9B27-D6B09039E20B}" srcOrd="4" destOrd="0" parTransId="{EE40C3EF-7E64-47FA-9846-5372B80F7039}" sibTransId="{1992BAC7-0AB2-4800-BE16-E3F58DE9794F}"/>
    <dgm:cxn modelId="{0E6010BD-450C-438D-8375-14D49AEFA870}" srcId="{B952A158-5D5C-4B36-8C54-C1DC08EB8CA7}" destId="{79CDA7DB-3A05-4254-A4B4-ECD53493CBFA}" srcOrd="6" destOrd="0" parTransId="{E40A7CA3-8011-433F-9D13-B61546D8F440}" sibTransId="{0A7291B6-33F7-43A7-954D-51516E080C7F}"/>
    <dgm:cxn modelId="{69BA2692-B891-43D5-8617-CF99155A00D1}" type="presOf" srcId="{35BE50D4-EC70-4F8C-B681-E6A1B36987EB}" destId="{018F9E63-B3AC-41F6-8AC1-D727C4AD60CB}" srcOrd="0" destOrd="0" presId="urn:microsoft.com/office/officeart/2005/8/layout/matrix3"/>
    <dgm:cxn modelId="{7BB277FA-66A9-4DDF-9B52-726C91A1639E}" srcId="{B952A158-5D5C-4B36-8C54-C1DC08EB8CA7}" destId="{29DFE83A-2241-4EBF-86D0-45E438CDFCF8}" srcOrd="3" destOrd="0" parTransId="{D781CC55-3688-490F-9C33-7DCE526A7070}" sibTransId="{139098B0-923C-4A11-A17A-DD23097027B7}"/>
    <dgm:cxn modelId="{FFF2E88E-4562-4CAD-86B7-F384D44B061D}" srcId="{B952A158-5D5C-4B36-8C54-C1DC08EB8CA7}" destId="{FDC4EE39-E045-4487-96C7-169515C7CF3A}" srcOrd="2" destOrd="0" parTransId="{CA6F4CC5-26B9-468B-9208-DB630E5B06C9}" sibTransId="{EBEFBD5D-FA1D-4936-AE9F-B3EA9EDFF7B5}"/>
    <dgm:cxn modelId="{9E2313A0-61E4-416C-90A7-A59A030ADF68}" type="presOf" srcId="{29DFE83A-2241-4EBF-86D0-45E438CDFCF8}" destId="{7B79971B-EC7A-4EE1-9343-C1ECAAC5FE9F}" srcOrd="0" destOrd="0" presId="urn:microsoft.com/office/officeart/2005/8/layout/matrix3"/>
    <dgm:cxn modelId="{8135AF8F-CD28-4F6D-8230-F9E6DEBC8E71}" srcId="{B952A158-5D5C-4B36-8C54-C1DC08EB8CA7}" destId="{35BE50D4-EC70-4F8C-B681-E6A1B36987EB}" srcOrd="0" destOrd="0" parTransId="{4F8E58A8-556E-4584-A678-1C2119A99136}" sibTransId="{956FE38C-7A74-427E-A246-104ED3BEE0F9}"/>
    <dgm:cxn modelId="{C4138FC5-7261-48FE-B5E9-B6587F837A9C}" type="presOf" srcId="{4A77A64B-CD8C-40B4-AE54-077058572FB2}" destId="{D5567C9D-9F15-4D23-AB45-51125F20361A}" srcOrd="0" destOrd="0" presId="urn:microsoft.com/office/officeart/2005/8/layout/matrix3"/>
    <dgm:cxn modelId="{310DF913-EEF6-4EEF-9866-45C7695E6443}" type="presOf" srcId="{FDC4EE39-E045-4487-96C7-169515C7CF3A}" destId="{1C482236-CAEB-46FF-9D65-0DA4E03BAC64}" srcOrd="0" destOrd="0" presId="urn:microsoft.com/office/officeart/2005/8/layout/matrix3"/>
    <dgm:cxn modelId="{2F01C1A7-E91D-494B-B36B-1ADA0BF13818}" type="presOf" srcId="{B952A158-5D5C-4B36-8C54-C1DC08EB8CA7}" destId="{E1BAF5F0-B399-40C3-8E37-E11F91F64F97}" srcOrd="0" destOrd="0" presId="urn:microsoft.com/office/officeart/2005/8/layout/matrix3"/>
    <dgm:cxn modelId="{53F122A3-A86A-4C9D-AF8F-F6D48F8C7751}" srcId="{B952A158-5D5C-4B36-8C54-C1DC08EB8CA7}" destId="{4A77A64B-CD8C-40B4-AE54-077058572FB2}" srcOrd="1" destOrd="0" parTransId="{1586A1FE-5A0D-41D5-935B-915D2B099D45}" sibTransId="{4EFAFC3B-9858-4EF4-B92C-560A7FDBD107}"/>
    <dgm:cxn modelId="{C384F639-7817-496A-9DCB-6843508573EE}" srcId="{B952A158-5D5C-4B36-8C54-C1DC08EB8CA7}" destId="{B4674CB8-1EB0-4939-863F-E56EE03EEA0B}" srcOrd="5" destOrd="0" parTransId="{78F17872-1049-4EF5-9F37-2D30CC1EA6AA}" sibTransId="{E020C9FF-78A6-41D0-881E-ECA43CDB0466}"/>
    <dgm:cxn modelId="{CDC31852-98E5-4C1B-AD77-92813F557D2B}" type="presParOf" srcId="{E1BAF5F0-B399-40C3-8E37-E11F91F64F97}" destId="{BAB3B211-BBBC-41F9-8984-71B2B4E52D13}" srcOrd="0" destOrd="0" presId="urn:microsoft.com/office/officeart/2005/8/layout/matrix3"/>
    <dgm:cxn modelId="{1F5759BA-D9FE-4A13-B0E1-F7D01D00547E}" type="presParOf" srcId="{E1BAF5F0-B399-40C3-8E37-E11F91F64F97}" destId="{018F9E63-B3AC-41F6-8AC1-D727C4AD60CB}" srcOrd="1" destOrd="0" presId="urn:microsoft.com/office/officeart/2005/8/layout/matrix3"/>
    <dgm:cxn modelId="{78EF0384-C9FD-46A4-AEE5-03A6F9337D4B}" type="presParOf" srcId="{E1BAF5F0-B399-40C3-8E37-E11F91F64F97}" destId="{D5567C9D-9F15-4D23-AB45-51125F20361A}" srcOrd="2" destOrd="0" presId="urn:microsoft.com/office/officeart/2005/8/layout/matrix3"/>
    <dgm:cxn modelId="{0150917F-FDA5-49B5-BEDD-AD3A028E4314}" type="presParOf" srcId="{E1BAF5F0-B399-40C3-8E37-E11F91F64F97}" destId="{1C482236-CAEB-46FF-9D65-0DA4E03BAC64}" srcOrd="3" destOrd="0" presId="urn:microsoft.com/office/officeart/2005/8/layout/matrix3"/>
    <dgm:cxn modelId="{F85C3F12-AF55-463C-B4EC-AA482C785313}" type="presParOf" srcId="{E1BAF5F0-B399-40C3-8E37-E11F91F64F97}" destId="{7B79971B-EC7A-4EE1-9343-C1ECAAC5FE9F}"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14DE47-B9A1-4844-84DF-65AF74F80558}" type="doc">
      <dgm:prSet loTypeId="urn:microsoft.com/office/officeart/2005/8/layout/list1" loCatId="list" qsTypeId="urn:microsoft.com/office/officeart/2005/8/quickstyle/simple3" qsCatId="simple" csTypeId="urn:microsoft.com/office/officeart/2005/8/colors/accent0_3" csCatId="mainScheme" phldr="1"/>
      <dgm:spPr/>
      <dgm:t>
        <a:bodyPr/>
        <a:lstStyle/>
        <a:p>
          <a:endParaRPr lang="en-US"/>
        </a:p>
      </dgm:t>
    </dgm:pt>
    <dgm:pt modelId="{1763765B-7D06-4FBC-BF99-68C0E1F5D49C}">
      <dgm:prSet phldrT="[Text]" custT="1"/>
      <dgm:spPr/>
      <dgm:t>
        <a:bodyPr/>
        <a:lstStyle/>
        <a:p>
          <a:r>
            <a:rPr lang="en-US" sz="1050" b="1" dirty="0" smtClean="0">
              <a:latin typeface="Arial" pitchFamily="34" charset="0"/>
              <a:cs typeface="Arial" pitchFamily="34" charset="0"/>
            </a:rPr>
            <a:t>Test a Program to Try to Make it Fail</a:t>
          </a:r>
          <a:endParaRPr lang="en-US" sz="1050" dirty="0">
            <a:latin typeface="Arial" pitchFamily="34" charset="0"/>
            <a:cs typeface="Arial" pitchFamily="34" charset="0"/>
          </a:endParaRPr>
        </a:p>
      </dgm:t>
    </dgm:pt>
    <dgm:pt modelId="{C2BC0BC6-FCEA-4102-96B9-0F7A81DFFEB5}" type="parTrans" cxnId="{FC9C2FF9-5A6B-4D3A-857E-50C938004530}">
      <dgm:prSet/>
      <dgm:spPr/>
      <dgm:t>
        <a:bodyPr/>
        <a:lstStyle/>
        <a:p>
          <a:endParaRPr lang="en-US"/>
        </a:p>
      </dgm:t>
    </dgm:pt>
    <dgm:pt modelId="{22D16F51-7909-443E-AAF9-9C87AB2486FE}" type="sibTrans" cxnId="{FC9C2FF9-5A6B-4D3A-857E-50C938004530}">
      <dgm:prSet/>
      <dgm:spPr/>
      <dgm:t>
        <a:bodyPr/>
        <a:lstStyle/>
        <a:p>
          <a:endParaRPr lang="en-US"/>
        </a:p>
      </dgm:t>
    </dgm:pt>
    <dgm:pt modelId="{5774A6C7-43AC-4BDE-983D-E15441AFD068}">
      <dgm:prSet custT="1"/>
      <dgm:spPr/>
      <dgm:t>
        <a:bodyPr/>
        <a:lstStyle/>
        <a:p>
          <a:r>
            <a:rPr lang="en-US" sz="1050" b="1" dirty="0" smtClean="0">
              <a:latin typeface="Arial" pitchFamily="34" charset="0"/>
              <a:cs typeface="Arial" pitchFamily="34" charset="0"/>
            </a:rPr>
            <a:t>Start Testing Early</a:t>
          </a:r>
          <a:endParaRPr lang="en-US" sz="1050" dirty="0">
            <a:latin typeface="Arial" pitchFamily="34" charset="0"/>
            <a:cs typeface="Arial" pitchFamily="34" charset="0"/>
          </a:endParaRPr>
        </a:p>
      </dgm:t>
    </dgm:pt>
    <dgm:pt modelId="{22D7174E-48DC-4024-AEDF-8640EF8E9CCF}" type="parTrans" cxnId="{5ED28808-FC4E-48E0-BAE3-2FF2B4FBFEB6}">
      <dgm:prSet/>
      <dgm:spPr/>
      <dgm:t>
        <a:bodyPr/>
        <a:lstStyle/>
        <a:p>
          <a:endParaRPr lang="en-US"/>
        </a:p>
      </dgm:t>
    </dgm:pt>
    <dgm:pt modelId="{A0887DAE-B0F2-4875-AD20-4AA873B870DA}" type="sibTrans" cxnId="{5ED28808-FC4E-48E0-BAE3-2FF2B4FBFEB6}">
      <dgm:prSet/>
      <dgm:spPr/>
      <dgm:t>
        <a:bodyPr/>
        <a:lstStyle/>
        <a:p>
          <a:endParaRPr lang="en-US"/>
        </a:p>
      </dgm:t>
    </dgm:pt>
    <dgm:pt modelId="{AE0652C2-4EA3-4704-93EE-88DE7A8E599D}">
      <dgm:prSet custT="1"/>
      <dgm:spPr/>
      <dgm:t>
        <a:bodyPr/>
        <a:lstStyle/>
        <a:p>
          <a:r>
            <a:rPr lang="en-US" sz="1050" b="1" smtClean="0">
              <a:latin typeface="Arial" pitchFamily="34" charset="0"/>
              <a:cs typeface="Arial" pitchFamily="34" charset="0"/>
            </a:rPr>
            <a:t>Testing is Context Dependant:</a:t>
          </a:r>
          <a:endParaRPr lang="en-US" sz="1050">
            <a:latin typeface="Arial" pitchFamily="34" charset="0"/>
            <a:cs typeface="Arial" pitchFamily="34" charset="0"/>
          </a:endParaRPr>
        </a:p>
      </dgm:t>
    </dgm:pt>
    <dgm:pt modelId="{0B3F1DE4-5488-42FD-BD6C-C5FF76C1987A}" type="parTrans" cxnId="{1DA8A747-2F24-4DBE-9447-93DFBFF3F33B}">
      <dgm:prSet/>
      <dgm:spPr/>
      <dgm:t>
        <a:bodyPr/>
        <a:lstStyle/>
        <a:p>
          <a:endParaRPr lang="en-US"/>
        </a:p>
      </dgm:t>
    </dgm:pt>
    <dgm:pt modelId="{7212E0A0-A2A4-41EB-B77C-DDDA20FF6330}" type="sibTrans" cxnId="{1DA8A747-2F24-4DBE-9447-93DFBFF3F33B}">
      <dgm:prSet/>
      <dgm:spPr/>
      <dgm:t>
        <a:bodyPr/>
        <a:lstStyle/>
        <a:p>
          <a:endParaRPr lang="en-US"/>
        </a:p>
      </dgm:t>
    </dgm:pt>
    <dgm:pt modelId="{1246DF1C-345B-4DEF-BE2C-48238B9A6B10}">
      <dgm:prSet custT="1"/>
      <dgm:spPr/>
      <dgm:t>
        <a:bodyPr/>
        <a:lstStyle/>
        <a:p>
          <a:r>
            <a:rPr lang="en-US" sz="1050" b="1" dirty="0" smtClean="0">
              <a:latin typeface="Arial" pitchFamily="34" charset="0"/>
              <a:cs typeface="Arial" pitchFamily="34" charset="0"/>
            </a:rPr>
            <a:t>Define Test Plan</a:t>
          </a:r>
          <a:endParaRPr lang="en-US" sz="1050" dirty="0">
            <a:latin typeface="Arial" pitchFamily="34" charset="0"/>
            <a:cs typeface="Arial" pitchFamily="34" charset="0"/>
          </a:endParaRPr>
        </a:p>
      </dgm:t>
    </dgm:pt>
    <dgm:pt modelId="{2E0FD40D-95F7-4EC2-B02D-EF21B8B775ED}" type="parTrans" cxnId="{F5A19552-925D-4387-8C64-D977B8FF2FB3}">
      <dgm:prSet/>
      <dgm:spPr/>
      <dgm:t>
        <a:bodyPr/>
        <a:lstStyle/>
        <a:p>
          <a:endParaRPr lang="en-US"/>
        </a:p>
      </dgm:t>
    </dgm:pt>
    <dgm:pt modelId="{B7355C9A-295E-4EED-8FD5-B3D5604D8C59}" type="sibTrans" cxnId="{F5A19552-925D-4387-8C64-D977B8FF2FB3}">
      <dgm:prSet/>
      <dgm:spPr/>
      <dgm:t>
        <a:bodyPr/>
        <a:lstStyle/>
        <a:p>
          <a:endParaRPr lang="en-US"/>
        </a:p>
      </dgm:t>
    </dgm:pt>
    <dgm:pt modelId="{E8B04FA9-51E7-4F52-85EF-EBCD52C0B9CD}">
      <dgm:prSet custT="1"/>
      <dgm:spPr/>
      <dgm:t>
        <a:bodyPr/>
        <a:lstStyle/>
        <a:p>
          <a:r>
            <a:rPr lang="en-US" sz="1050" b="1" dirty="0" smtClean="0">
              <a:latin typeface="Arial" pitchFamily="34" charset="0"/>
              <a:cs typeface="Arial" pitchFamily="34" charset="0"/>
            </a:rPr>
            <a:t>Design Effective Test Cases</a:t>
          </a:r>
          <a:endParaRPr lang="en-US" sz="1050" dirty="0">
            <a:latin typeface="Arial" pitchFamily="34" charset="0"/>
            <a:cs typeface="Arial" pitchFamily="34" charset="0"/>
          </a:endParaRPr>
        </a:p>
      </dgm:t>
    </dgm:pt>
    <dgm:pt modelId="{AF914456-7E14-492E-A0DC-4D33E11F4B82}" type="parTrans" cxnId="{9B670228-C3C5-4AD0-8D7A-54540BAFBAEB}">
      <dgm:prSet/>
      <dgm:spPr/>
      <dgm:t>
        <a:bodyPr/>
        <a:lstStyle/>
        <a:p>
          <a:endParaRPr lang="en-US"/>
        </a:p>
      </dgm:t>
    </dgm:pt>
    <dgm:pt modelId="{FACB2CE3-B093-46CB-B33C-463283A91629}" type="sibTrans" cxnId="{9B670228-C3C5-4AD0-8D7A-54540BAFBAEB}">
      <dgm:prSet/>
      <dgm:spPr/>
      <dgm:t>
        <a:bodyPr/>
        <a:lstStyle/>
        <a:p>
          <a:endParaRPr lang="en-US"/>
        </a:p>
      </dgm:t>
    </dgm:pt>
    <dgm:pt modelId="{AFD839AF-0B37-41E3-BBCE-609C8B51F66F}">
      <dgm:prSet custT="1"/>
      <dgm:spPr/>
      <dgm:t>
        <a:bodyPr/>
        <a:lstStyle/>
        <a:p>
          <a:r>
            <a:rPr lang="en-US" sz="1050" b="1" dirty="0" smtClean="0">
              <a:latin typeface="Arial" pitchFamily="34" charset="0"/>
              <a:cs typeface="Arial" pitchFamily="34" charset="0"/>
            </a:rPr>
            <a:t>Test for Valid as well as Invalid Conditions</a:t>
          </a:r>
          <a:endParaRPr lang="en-US" sz="1050" dirty="0">
            <a:latin typeface="Arial" pitchFamily="34" charset="0"/>
            <a:cs typeface="Arial" pitchFamily="34" charset="0"/>
          </a:endParaRPr>
        </a:p>
      </dgm:t>
    </dgm:pt>
    <dgm:pt modelId="{5EE046DD-A838-4D8D-84A5-24E12B03CF2F}" type="parTrans" cxnId="{07020FF3-AF0F-4C37-84A1-D33D8B74178B}">
      <dgm:prSet/>
      <dgm:spPr/>
      <dgm:t>
        <a:bodyPr/>
        <a:lstStyle/>
        <a:p>
          <a:endParaRPr lang="en-US"/>
        </a:p>
      </dgm:t>
    </dgm:pt>
    <dgm:pt modelId="{1C8DFA57-DE51-4D9C-A875-C46A75C77CD3}" type="sibTrans" cxnId="{07020FF3-AF0F-4C37-84A1-D33D8B74178B}">
      <dgm:prSet/>
      <dgm:spPr/>
      <dgm:t>
        <a:bodyPr/>
        <a:lstStyle/>
        <a:p>
          <a:endParaRPr lang="en-US"/>
        </a:p>
      </dgm:t>
    </dgm:pt>
    <dgm:pt modelId="{194E4506-27CD-4EDB-96C7-9450F2872269}">
      <dgm:prSet custT="1"/>
      <dgm:spPr/>
      <dgm:t>
        <a:bodyPr/>
        <a:lstStyle/>
        <a:p>
          <a:r>
            <a:rPr lang="en-US" sz="1050" b="1" dirty="0" smtClean="0">
              <a:latin typeface="Arial" pitchFamily="34" charset="0"/>
              <a:cs typeface="Arial" pitchFamily="34" charset="0"/>
            </a:rPr>
            <a:t>Review Test Cases Regularly</a:t>
          </a:r>
          <a:endParaRPr lang="en-US" sz="1050" dirty="0">
            <a:latin typeface="Arial" pitchFamily="34" charset="0"/>
            <a:cs typeface="Arial" pitchFamily="34" charset="0"/>
          </a:endParaRPr>
        </a:p>
      </dgm:t>
    </dgm:pt>
    <dgm:pt modelId="{CED7F91B-48C6-46E7-9765-FB1C189A62DF}" type="parTrans" cxnId="{6986D028-9B54-40F8-8F16-81FBAEABAB77}">
      <dgm:prSet/>
      <dgm:spPr/>
      <dgm:t>
        <a:bodyPr/>
        <a:lstStyle/>
        <a:p>
          <a:endParaRPr lang="en-US"/>
        </a:p>
      </dgm:t>
    </dgm:pt>
    <dgm:pt modelId="{29192774-0C49-40AB-A324-6E62C172C4FB}" type="sibTrans" cxnId="{6986D028-9B54-40F8-8F16-81FBAEABAB77}">
      <dgm:prSet/>
      <dgm:spPr/>
      <dgm:t>
        <a:bodyPr/>
        <a:lstStyle/>
        <a:p>
          <a:endParaRPr lang="en-US"/>
        </a:p>
      </dgm:t>
    </dgm:pt>
    <dgm:pt modelId="{00A6908C-19D6-40C8-81D8-EE040863A27B}">
      <dgm:prSet custT="1"/>
      <dgm:spPr/>
      <dgm:t>
        <a:bodyPr/>
        <a:lstStyle/>
        <a:p>
          <a:r>
            <a:rPr lang="en-US" sz="1050" b="1" dirty="0" smtClean="0">
              <a:latin typeface="Arial" pitchFamily="34" charset="0"/>
              <a:cs typeface="Arial" pitchFamily="34" charset="0"/>
            </a:rPr>
            <a:t>Testing Must be Done by Different Persons at Different Levels</a:t>
          </a:r>
          <a:endParaRPr lang="en-US" sz="1050" dirty="0">
            <a:latin typeface="Arial" pitchFamily="34" charset="0"/>
            <a:cs typeface="Arial" pitchFamily="34" charset="0"/>
          </a:endParaRPr>
        </a:p>
      </dgm:t>
    </dgm:pt>
    <dgm:pt modelId="{B8819B2F-8546-466B-A07A-2A1D44BB6AC4}" type="parTrans" cxnId="{62EFE5B8-0FE9-44CB-97D6-BA30749C5405}">
      <dgm:prSet/>
      <dgm:spPr/>
      <dgm:t>
        <a:bodyPr/>
        <a:lstStyle/>
        <a:p>
          <a:endParaRPr lang="en-US"/>
        </a:p>
      </dgm:t>
    </dgm:pt>
    <dgm:pt modelId="{33D770C4-1F04-4FB1-A9D8-9D491E22A016}" type="sibTrans" cxnId="{62EFE5B8-0FE9-44CB-97D6-BA30749C5405}">
      <dgm:prSet/>
      <dgm:spPr/>
      <dgm:t>
        <a:bodyPr/>
        <a:lstStyle/>
        <a:p>
          <a:endParaRPr lang="en-US"/>
        </a:p>
      </dgm:t>
    </dgm:pt>
    <dgm:pt modelId="{94C0061D-21ED-432E-A9CE-A580676B63C6}">
      <dgm:prSet custT="1"/>
      <dgm:spPr/>
      <dgm:t>
        <a:bodyPr/>
        <a:lstStyle/>
        <a:p>
          <a:r>
            <a:rPr lang="en-US" sz="1050" b="1" dirty="0" smtClean="0">
              <a:latin typeface="Arial" pitchFamily="34" charset="0"/>
              <a:cs typeface="Arial" pitchFamily="34" charset="0"/>
            </a:rPr>
            <a:t>Test A Program Innovatively</a:t>
          </a:r>
          <a:endParaRPr lang="en-US" sz="1050" dirty="0">
            <a:latin typeface="Arial" pitchFamily="34" charset="0"/>
            <a:cs typeface="Arial" pitchFamily="34" charset="0"/>
          </a:endParaRPr>
        </a:p>
      </dgm:t>
    </dgm:pt>
    <dgm:pt modelId="{CAD88F9E-7399-4C43-B98B-FE74C75C0674}" type="parTrans" cxnId="{5651325E-A550-410E-B8CB-67F55952423C}">
      <dgm:prSet/>
      <dgm:spPr/>
      <dgm:t>
        <a:bodyPr/>
        <a:lstStyle/>
        <a:p>
          <a:endParaRPr lang="en-US"/>
        </a:p>
      </dgm:t>
    </dgm:pt>
    <dgm:pt modelId="{77B3EA52-B4C7-44B1-B07E-08F1AD4163C1}" type="sibTrans" cxnId="{5651325E-A550-410E-B8CB-67F55952423C}">
      <dgm:prSet/>
      <dgm:spPr/>
      <dgm:t>
        <a:bodyPr/>
        <a:lstStyle/>
        <a:p>
          <a:endParaRPr lang="en-US"/>
        </a:p>
      </dgm:t>
    </dgm:pt>
    <dgm:pt modelId="{BC818BC4-CA33-4D39-A002-A2B96A1A89C7}">
      <dgm:prSet custT="1"/>
      <dgm:spPr/>
      <dgm:t>
        <a:bodyPr/>
        <a:lstStyle/>
        <a:p>
          <a:r>
            <a:rPr lang="en-US" sz="1050" b="1" dirty="0" smtClean="0">
              <a:latin typeface="Arial" pitchFamily="34" charset="0"/>
              <a:cs typeface="Arial" pitchFamily="34" charset="0"/>
            </a:rPr>
            <a:t>Use Both Static and Dynamic Testing</a:t>
          </a:r>
          <a:endParaRPr lang="en-US" sz="1050" dirty="0">
            <a:latin typeface="Arial" pitchFamily="34" charset="0"/>
            <a:cs typeface="Arial" pitchFamily="34" charset="0"/>
          </a:endParaRPr>
        </a:p>
      </dgm:t>
    </dgm:pt>
    <dgm:pt modelId="{736FB1ED-CF96-450D-989F-9956074259DC}" type="parTrans" cxnId="{45B32B86-8C3C-485D-9294-6AFCA75C8823}">
      <dgm:prSet/>
      <dgm:spPr/>
      <dgm:t>
        <a:bodyPr/>
        <a:lstStyle/>
        <a:p>
          <a:endParaRPr lang="en-US"/>
        </a:p>
      </dgm:t>
    </dgm:pt>
    <dgm:pt modelId="{93FAD98B-88CD-41C6-95BA-9B6600B72063}" type="sibTrans" cxnId="{45B32B86-8C3C-485D-9294-6AFCA75C8823}">
      <dgm:prSet/>
      <dgm:spPr/>
      <dgm:t>
        <a:bodyPr/>
        <a:lstStyle/>
        <a:p>
          <a:endParaRPr lang="en-US"/>
        </a:p>
      </dgm:t>
    </dgm:pt>
    <dgm:pt modelId="{74B40A91-08ED-448C-A5FE-B05D3103F5BB}">
      <dgm:prSet custT="1"/>
      <dgm:spPr/>
      <dgm:t>
        <a:bodyPr/>
        <a:lstStyle/>
        <a:p>
          <a:r>
            <a:rPr lang="en-US" sz="1050" b="1" dirty="0" smtClean="0">
              <a:latin typeface="Arial" pitchFamily="34" charset="0"/>
              <a:cs typeface="Arial" pitchFamily="34" charset="0"/>
            </a:rPr>
            <a:t>Defect Clustering</a:t>
          </a:r>
          <a:endParaRPr lang="en-US" sz="1050" dirty="0">
            <a:latin typeface="Arial" pitchFamily="34" charset="0"/>
            <a:cs typeface="Arial" pitchFamily="34" charset="0"/>
          </a:endParaRPr>
        </a:p>
      </dgm:t>
    </dgm:pt>
    <dgm:pt modelId="{E602B906-A5E3-4857-9B5D-D4373990AB1D}" type="parTrans" cxnId="{85519111-710A-4C15-878C-BC6DE06A10E1}">
      <dgm:prSet/>
      <dgm:spPr/>
      <dgm:t>
        <a:bodyPr/>
        <a:lstStyle/>
        <a:p>
          <a:endParaRPr lang="en-US"/>
        </a:p>
      </dgm:t>
    </dgm:pt>
    <dgm:pt modelId="{8B1004A7-0A6A-47AE-83F2-1C2F337CEA63}" type="sibTrans" cxnId="{85519111-710A-4C15-878C-BC6DE06A10E1}">
      <dgm:prSet/>
      <dgm:spPr/>
      <dgm:t>
        <a:bodyPr/>
        <a:lstStyle/>
        <a:p>
          <a:endParaRPr lang="en-US"/>
        </a:p>
      </dgm:t>
    </dgm:pt>
    <dgm:pt modelId="{33CC39CD-F197-4156-A4FA-CE8478B83ACE}">
      <dgm:prSet custT="1"/>
      <dgm:spPr/>
      <dgm:t>
        <a:bodyPr/>
        <a:lstStyle/>
        <a:p>
          <a:r>
            <a:rPr lang="en-US" sz="1050" b="1" dirty="0" smtClean="0">
              <a:latin typeface="Arial" pitchFamily="34" charset="0"/>
              <a:cs typeface="Arial" pitchFamily="34" charset="0"/>
            </a:rPr>
            <a:t>Test Evaluation</a:t>
          </a:r>
          <a:endParaRPr lang="en-US" sz="1050" dirty="0">
            <a:latin typeface="Arial" pitchFamily="34" charset="0"/>
            <a:cs typeface="Arial" pitchFamily="34" charset="0"/>
          </a:endParaRPr>
        </a:p>
      </dgm:t>
    </dgm:pt>
    <dgm:pt modelId="{F3A55B56-09B3-4B3F-A34C-6E48C83DDCBB}" type="parTrans" cxnId="{8C15BA41-F965-4356-B234-95E16A7EB179}">
      <dgm:prSet/>
      <dgm:spPr/>
      <dgm:t>
        <a:bodyPr/>
        <a:lstStyle/>
        <a:p>
          <a:endParaRPr lang="en-US"/>
        </a:p>
      </dgm:t>
    </dgm:pt>
    <dgm:pt modelId="{04454BB1-305C-4278-83EC-FF798DAF1463}" type="sibTrans" cxnId="{8C15BA41-F965-4356-B234-95E16A7EB179}">
      <dgm:prSet/>
      <dgm:spPr/>
      <dgm:t>
        <a:bodyPr/>
        <a:lstStyle/>
        <a:p>
          <a:endParaRPr lang="en-US"/>
        </a:p>
      </dgm:t>
    </dgm:pt>
    <dgm:pt modelId="{631B2EF3-BF1A-4333-AB18-0FDC11C5F9C2}">
      <dgm:prSet custT="1"/>
      <dgm:spPr/>
      <dgm:t>
        <a:bodyPr/>
        <a:lstStyle/>
        <a:p>
          <a:r>
            <a:rPr lang="en-US" sz="1050" b="1" dirty="0" smtClean="0">
              <a:latin typeface="Arial" pitchFamily="34" charset="0"/>
              <a:cs typeface="Arial" pitchFamily="34" charset="0"/>
            </a:rPr>
            <a:t>Error Absence Myth</a:t>
          </a:r>
          <a:endParaRPr lang="en-US" sz="1050" dirty="0">
            <a:latin typeface="Arial" pitchFamily="34" charset="0"/>
            <a:cs typeface="Arial" pitchFamily="34" charset="0"/>
          </a:endParaRPr>
        </a:p>
      </dgm:t>
    </dgm:pt>
    <dgm:pt modelId="{020CF488-1806-420E-BC59-A0253EB8D260}" type="parTrans" cxnId="{18C764FA-9917-4C21-B138-044967B8733A}">
      <dgm:prSet/>
      <dgm:spPr/>
      <dgm:t>
        <a:bodyPr/>
        <a:lstStyle/>
        <a:p>
          <a:endParaRPr lang="en-US"/>
        </a:p>
      </dgm:t>
    </dgm:pt>
    <dgm:pt modelId="{EE4A7C6D-8012-4D1B-94F3-E885F98F1DDC}" type="sibTrans" cxnId="{18C764FA-9917-4C21-B138-044967B8733A}">
      <dgm:prSet/>
      <dgm:spPr/>
      <dgm:t>
        <a:bodyPr/>
        <a:lstStyle/>
        <a:p>
          <a:endParaRPr lang="en-US"/>
        </a:p>
      </dgm:t>
    </dgm:pt>
    <dgm:pt modelId="{C4989EE1-2A2A-4A9F-AF6C-FA70B348B1EC}">
      <dgm:prSet custT="1"/>
      <dgm:spPr/>
      <dgm:t>
        <a:bodyPr/>
        <a:lstStyle/>
        <a:p>
          <a:r>
            <a:rPr lang="en-US" sz="1050" b="1" dirty="0" smtClean="0">
              <a:latin typeface="Arial" pitchFamily="34" charset="0"/>
              <a:cs typeface="Arial" pitchFamily="34" charset="0"/>
            </a:rPr>
            <a:t>End of Testing</a:t>
          </a:r>
          <a:endParaRPr lang="en-US" sz="1050" dirty="0">
            <a:latin typeface="Arial" pitchFamily="34" charset="0"/>
            <a:cs typeface="Arial" pitchFamily="34" charset="0"/>
          </a:endParaRPr>
        </a:p>
      </dgm:t>
    </dgm:pt>
    <dgm:pt modelId="{460E0329-7CFA-4228-B5C0-01FD2D00A189}" type="parTrans" cxnId="{DADB5D12-93EE-48FE-B324-1939E00F1A7F}">
      <dgm:prSet/>
      <dgm:spPr/>
      <dgm:t>
        <a:bodyPr/>
        <a:lstStyle/>
        <a:p>
          <a:endParaRPr lang="en-US"/>
        </a:p>
      </dgm:t>
    </dgm:pt>
    <dgm:pt modelId="{81A5B48C-D69A-47FB-B095-37C499AB99A8}" type="sibTrans" cxnId="{DADB5D12-93EE-48FE-B324-1939E00F1A7F}">
      <dgm:prSet/>
      <dgm:spPr/>
      <dgm:t>
        <a:bodyPr/>
        <a:lstStyle/>
        <a:p>
          <a:endParaRPr lang="en-US"/>
        </a:p>
      </dgm:t>
    </dgm:pt>
    <dgm:pt modelId="{61912632-DFC9-42D8-AFBA-FA9BBC36EF59}" type="pres">
      <dgm:prSet presAssocID="{F414DE47-B9A1-4844-84DF-65AF74F80558}" presName="linear" presStyleCnt="0">
        <dgm:presLayoutVars>
          <dgm:dir/>
          <dgm:animLvl val="lvl"/>
          <dgm:resizeHandles val="exact"/>
        </dgm:presLayoutVars>
      </dgm:prSet>
      <dgm:spPr/>
      <dgm:t>
        <a:bodyPr/>
        <a:lstStyle/>
        <a:p>
          <a:endParaRPr lang="en-US"/>
        </a:p>
      </dgm:t>
    </dgm:pt>
    <dgm:pt modelId="{6D956158-491E-4281-AE67-CA2860C18A50}" type="pres">
      <dgm:prSet presAssocID="{1763765B-7D06-4FBC-BF99-68C0E1F5D49C}" presName="parentLin" presStyleCnt="0"/>
      <dgm:spPr/>
    </dgm:pt>
    <dgm:pt modelId="{5F3F6184-15BA-4E98-9AB9-6D7146AD67B3}" type="pres">
      <dgm:prSet presAssocID="{1763765B-7D06-4FBC-BF99-68C0E1F5D49C}" presName="parentLeftMargin" presStyleLbl="node1" presStyleIdx="0" presStyleCnt="14"/>
      <dgm:spPr/>
      <dgm:t>
        <a:bodyPr/>
        <a:lstStyle/>
        <a:p>
          <a:endParaRPr lang="en-US"/>
        </a:p>
      </dgm:t>
    </dgm:pt>
    <dgm:pt modelId="{15DEF14C-5C1C-4FF3-9164-88962F33CC90}" type="pres">
      <dgm:prSet presAssocID="{1763765B-7D06-4FBC-BF99-68C0E1F5D49C}" presName="parentText" presStyleLbl="node1" presStyleIdx="0" presStyleCnt="14">
        <dgm:presLayoutVars>
          <dgm:chMax val="0"/>
          <dgm:bulletEnabled val="1"/>
        </dgm:presLayoutVars>
      </dgm:prSet>
      <dgm:spPr/>
      <dgm:t>
        <a:bodyPr/>
        <a:lstStyle/>
        <a:p>
          <a:endParaRPr lang="en-US"/>
        </a:p>
      </dgm:t>
    </dgm:pt>
    <dgm:pt modelId="{2AC899D1-97E2-4E98-957F-B9163F25F5FB}" type="pres">
      <dgm:prSet presAssocID="{1763765B-7D06-4FBC-BF99-68C0E1F5D49C}" presName="negativeSpace" presStyleCnt="0"/>
      <dgm:spPr/>
    </dgm:pt>
    <dgm:pt modelId="{8F1A0B70-5B5B-4FBC-AEB7-4E867E37DA64}" type="pres">
      <dgm:prSet presAssocID="{1763765B-7D06-4FBC-BF99-68C0E1F5D49C}" presName="childText" presStyleLbl="conFgAcc1" presStyleIdx="0" presStyleCnt="14">
        <dgm:presLayoutVars>
          <dgm:bulletEnabled val="1"/>
        </dgm:presLayoutVars>
      </dgm:prSet>
      <dgm:spPr/>
    </dgm:pt>
    <dgm:pt modelId="{ADAD7EEC-2F55-41B5-8BCE-001589139297}" type="pres">
      <dgm:prSet presAssocID="{22D16F51-7909-443E-AAF9-9C87AB2486FE}" presName="spaceBetweenRectangles" presStyleCnt="0"/>
      <dgm:spPr/>
    </dgm:pt>
    <dgm:pt modelId="{759FE736-1253-4F0F-835B-767731A95711}" type="pres">
      <dgm:prSet presAssocID="{5774A6C7-43AC-4BDE-983D-E15441AFD068}" presName="parentLin" presStyleCnt="0"/>
      <dgm:spPr/>
    </dgm:pt>
    <dgm:pt modelId="{50B82751-D3C1-4917-AC49-D610114E337A}" type="pres">
      <dgm:prSet presAssocID="{5774A6C7-43AC-4BDE-983D-E15441AFD068}" presName="parentLeftMargin" presStyleLbl="node1" presStyleIdx="0" presStyleCnt="14"/>
      <dgm:spPr/>
      <dgm:t>
        <a:bodyPr/>
        <a:lstStyle/>
        <a:p>
          <a:endParaRPr lang="en-US"/>
        </a:p>
      </dgm:t>
    </dgm:pt>
    <dgm:pt modelId="{8D596690-3D50-4FD0-BC1A-0920223D148F}" type="pres">
      <dgm:prSet presAssocID="{5774A6C7-43AC-4BDE-983D-E15441AFD068}" presName="parentText" presStyleLbl="node1" presStyleIdx="1" presStyleCnt="14">
        <dgm:presLayoutVars>
          <dgm:chMax val="0"/>
          <dgm:bulletEnabled val="1"/>
        </dgm:presLayoutVars>
      </dgm:prSet>
      <dgm:spPr/>
      <dgm:t>
        <a:bodyPr/>
        <a:lstStyle/>
        <a:p>
          <a:endParaRPr lang="en-US"/>
        </a:p>
      </dgm:t>
    </dgm:pt>
    <dgm:pt modelId="{C2FEF166-45CE-41A4-8AB0-4FE618DFD418}" type="pres">
      <dgm:prSet presAssocID="{5774A6C7-43AC-4BDE-983D-E15441AFD068}" presName="negativeSpace" presStyleCnt="0"/>
      <dgm:spPr/>
    </dgm:pt>
    <dgm:pt modelId="{A049693E-58D6-4D2E-AF34-635C68B4DA5E}" type="pres">
      <dgm:prSet presAssocID="{5774A6C7-43AC-4BDE-983D-E15441AFD068}" presName="childText" presStyleLbl="conFgAcc1" presStyleIdx="1" presStyleCnt="14">
        <dgm:presLayoutVars>
          <dgm:bulletEnabled val="1"/>
        </dgm:presLayoutVars>
      </dgm:prSet>
      <dgm:spPr/>
    </dgm:pt>
    <dgm:pt modelId="{1DC0F635-D93E-48DE-BA0F-CB1E9F35E991}" type="pres">
      <dgm:prSet presAssocID="{A0887DAE-B0F2-4875-AD20-4AA873B870DA}" presName="spaceBetweenRectangles" presStyleCnt="0"/>
      <dgm:spPr/>
    </dgm:pt>
    <dgm:pt modelId="{6D475676-9527-49D4-A0E9-FC5638EE3A14}" type="pres">
      <dgm:prSet presAssocID="{AE0652C2-4EA3-4704-93EE-88DE7A8E599D}" presName="parentLin" presStyleCnt="0"/>
      <dgm:spPr/>
    </dgm:pt>
    <dgm:pt modelId="{F3ABE79F-6BF9-4B4C-8B87-116A81661A6C}" type="pres">
      <dgm:prSet presAssocID="{AE0652C2-4EA3-4704-93EE-88DE7A8E599D}" presName="parentLeftMargin" presStyleLbl="node1" presStyleIdx="1" presStyleCnt="14"/>
      <dgm:spPr/>
      <dgm:t>
        <a:bodyPr/>
        <a:lstStyle/>
        <a:p>
          <a:endParaRPr lang="en-US"/>
        </a:p>
      </dgm:t>
    </dgm:pt>
    <dgm:pt modelId="{364B043E-F48A-43C3-95C5-C2C53F4443AA}" type="pres">
      <dgm:prSet presAssocID="{AE0652C2-4EA3-4704-93EE-88DE7A8E599D}" presName="parentText" presStyleLbl="node1" presStyleIdx="2" presStyleCnt="14">
        <dgm:presLayoutVars>
          <dgm:chMax val="0"/>
          <dgm:bulletEnabled val="1"/>
        </dgm:presLayoutVars>
      </dgm:prSet>
      <dgm:spPr/>
      <dgm:t>
        <a:bodyPr/>
        <a:lstStyle/>
        <a:p>
          <a:endParaRPr lang="en-US"/>
        </a:p>
      </dgm:t>
    </dgm:pt>
    <dgm:pt modelId="{C8695854-941B-4A4B-8E33-078D894BC63E}" type="pres">
      <dgm:prSet presAssocID="{AE0652C2-4EA3-4704-93EE-88DE7A8E599D}" presName="negativeSpace" presStyleCnt="0"/>
      <dgm:spPr/>
    </dgm:pt>
    <dgm:pt modelId="{91E472C2-09C7-4EE6-80E5-5B6C7F261F7D}" type="pres">
      <dgm:prSet presAssocID="{AE0652C2-4EA3-4704-93EE-88DE7A8E599D}" presName="childText" presStyleLbl="conFgAcc1" presStyleIdx="2" presStyleCnt="14">
        <dgm:presLayoutVars>
          <dgm:bulletEnabled val="1"/>
        </dgm:presLayoutVars>
      </dgm:prSet>
      <dgm:spPr/>
    </dgm:pt>
    <dgm:pt modelId="{8A51B742-9BCD-4EC8-A42A-912E0C5E3EF7}" type="pres">
      <dgm:prSet presAssocID="{7212E0A0-A2A4-41EB-B77C-DDDA20FF6330}" presName="spaceBetweenRectangles" presStyleCnt="0"/>
      <dgm:spPr/>
    </dgm:pt>
    <dgm:pt modelId="{8FFD18E4-ADDE-4D03-8B2B-6F69F6238A4B}" type="pres">
      <dgm:prSet presAssocID="{1246DF1C-345B-4DEF-BE2C-48238B9A6B10}" presName="parentLin" presStyleCnt="0"/>
      <dgm:spPr/>
    </dgm:pt>
    <dgm:pt modelId="{056AF695-419D-4F0A-A6EF-E5F313858782}" type="pres">
      <dgm:prSet presAssocID="{1246DF1C-345B-4DEF-BE2C-48238B9A6B10}" presName="parentLeftMargin" presStyleLbl="node1" presStyleIdx="2" presStyleCnt="14"/>
      <dgm:spPr/>
      <dgm:t>
        <a:bodyPr/>
        <a:lstStyle/>
        <a:p>
          <a:endParaRPr lang="en-US"/>
        </a:p>
      </dgm:t>
    </dgm:pt>
    <dgm:pt modelId="{002C0F4C-08B3-4D37-91B4-46BA5E66E3F7}" type="pres">
      <dgm:prSet presAssocID="{1246DF1C-345B-4DEF-BE2C-48238B9A6B10}" presName="parentText" presStyleLbl="node1" presStyleIdx="3" presStyleCnt="14">
        <dgm:presLayoutVars>
          <dgm:chMax val="0"/>
          <dgm:bulletEnabled val="1"/>
        </dgm:presLayoutVars>
      </dgm:prSet>
      <dgm:spPr/>
      <dgm:t>
        <a:bodyPr/>
        <a:lstStyle/>
        <a:p>
          <a:endParaRPr lang="en-US"/>
        </a:p>
      </dgm:t>
    </dgm:pt>
    <dgm:pt modelId="{FC999C01-1B81-44B7-8317-E3B1B6A5D36A}" type="pres">
      <dgm:prSet presAssocID="{1246DF1C-345B-4DEF-BE2C-48238B9A6B10}" presName="negativeSpace" presStyleCnt="0"/>
      <dgm:spPr/>
    </dgm:pt>
    <dgm:pt modelId="{DDC3ACB1-95F6-414B-954A-39B24502A13F}" type="pres">
      <dgm:prSet presAssocID="{1246DF1C-345B-4DEF-BE2C-48238B9A6B10}" presName="childText" presStyleLbl="conFgAcc1" presStyleIdx="3" presStyleCnt="14">
        <dgm:presLayoutVars>
          <dgm:bulletEnabled val="1"/>
        </dgm:presLayoutVars>
      </dgm:prSet>
      <dgm:spPr/>
    </dgm:pt>
    <dgm:pt modelId="{DC6C388E-4C52-42A1-888B-976CA22E9F78}" type="pres">
      <dgm:prSet presAssocID="{B7355C9A-295E-4EED-8FD5-B3D5604D8C59}" presName="spaceBetweenRectangles" presStyleCnt="0"/>
      <dgm:spPr/>
    </dgm:pt>
    <dgm:pt modelId="{9E4B9877-8991-4AAD-BDAE-B22615842381}" type="pres">
      <dgm:prSet presAssocID="{E8B04FA9-51E7-4F52-85EF-EBCD52C0B9CD}" presName="parentLin" presStyleCnt="0"/>
      <dgm:spPr/>
    </dgm:pt>
    <dgm:pt modelId="{D3F706AA-592A-41BD-B0BF-1AEFDC265222}" type="pres">
      <dgm:prSet presAssocID="{E8B04FA9-51E7-4F52-85EF-EBCD52C0B9CD}" presName="parentLeftMargin" presStyleLbl="node1" presStyleIdx="3" presStyleCnt="14"/>
      <dgm:spPr/>
      <dgm:t>
        <a:bodyPr/>
        <a:lstStyle/>
        <a:p>
          <a:endParaRPr lang="en-US"/>
        </a:p>
      </dgm:t>
    </dgm:pt>
    <dgm:pt modelId="{5CEC1434-7DEE-4C6B-9FF2-8D16B07D36C4}" type="pres">
      <dgm:prSet presAssocID="{E8B04FA9-51E7-4F52-85EF-EBCD52C0B9CD}" presName="parentText" presStyleLbl="node1" presStyleIdx="4" presStyleCnt="14">
        <dgm:presLayoutVars>
          <dgm:chMax val="0"/>
          <dgm:bulletEnabled val="1"/>
        </dgm:presLayoutVars>
      </dgm:prSet>
      <dgm:spPr/>
      <dgm:t>
        <a:bodyPr/>
        <a:lstStyle/>
        <a:p>
          <a:endParaRPr lang="en-US"/>
        </a:p>
      </dgm:t>
    </dgm:pt>
    <dgm:pt modelId="{7BD1A660-C4F4-4D32-A0C1-56AE5E4F46E5}" type="pres">
      <dgm:prSet presAssocID="{E8B04FA9-51E7-4F52-85EF-EBCD52C0B9CD}" presName="negativeSpace" presStyleCnt="0"/>
      <dgm:spPr/>
    </dgm:pt>
    <dgm:pt modelId="{E88B05A1-B544-4E26-85DF-ADDEDB49BC18}" type="pres">
      <dgm:prSet presAssocID="{E8B04FA9-51E7-4F52-85EF-EBCD52C0B9CD}" presName="childText" presStyleLbl="conFgAcc1" presStyleIdx="4" presStyleCnt="14">
        <dgm:presLayoutVars>
          <dgm:bulletEnabled val="1"/>
        </dgm:presLayoutVars>
      </dgm:prSet>
      <dgm:spPr/>
    </dgm:pt>
    <dgm:pt modelId="{E76A2EB8-0A8D-425D-92AD-9A64BD4E7C50}" type="pres">
      <dgm:prSet presAssocID="{FACB2CE3-B093-46CB-B33C-463283A91629}" presName="spaceBetweenRectangles" presStyleCnt="0"/>
      <dgm:spPr/>
    </dgm:pt>
    <dgm:pt modelId="{86221999-9FB2-4C06-96C5-1D81E4F79055}" type="pres">
      <dgm:prSet presAssocID="{AFD839AF-0B37-41E3-BBCE-609C8B51F66F}" presName="parentLin" presStyleCnt="0"/>
      <dgm:spPr/>
    </dgm:pt>
    <dgm:pt modelId="{D64CE3AD-840D-4904-9E33-CFC90FEB5D07}" type="pres">
      <dgm:prSet presAssocID="{AFD839AF-0B37-41E3-BBCE-609C8B51F66F}" presName="parentLeftMargin" presStyleLbl="node1" presStyleIdx="4" presStyleCnt="14"/>
      <dgm:spPr/>
      <dgm:t>
        <a:bodyPr/>
        <a:lstStyle/>
        <a:p>
          <a:endParaRPr lang="en-US"/>
        </a:p>
      </dgm:t>
    </dgm:pt>
    <dgm:pt modelId="{F030E606-AB08-43FD-9CC2-FE0F8E77D217}" type="pres">
      <dgm:prSet presAssocID="{AFD839AF-0B37-41E3-BBCE-609C8B51F66F}" presName="parentText" presStyleLbl="node1" presStyleIdx="5" presStyleCnt="14">
        <dgm:presLayoutVars>
          <dgm:chMax val="0"/>
          <dgm:bulletEnabled val="1"/>
        </dgm:presLayoutVars>
      </dgm:prSet>
      <dgm:spPr/>
      <dgm:t>
        <a:bodyPr/>
        <a:lstStyle/>
        <a:p>
          <a:endParaRPr lang="en-US"/>
        </a:p>
      </dgm:t>
    </dgm:pt>
    <dgm:pt modelId="{405D7B53-1912-4A90-B155-682BD6F97D06}" type="pres">
      <dgm:prSet presAssocID="{AFD839AF-0B37-41E3-BBCE-609C8B51F66F}" presName="negativeSpace" presStyleCnt="0"/>
      <dgm:spPr/>
    </dgm:pt>
    <dgm:pt modelId="{96DF7650-1EF5-455E-8958-12FE1BCC2C0B}" type="pres">
      <dgm:prSet presAssocID="{AFD839AF-0B37-41E3-BBCE-609C8B51F66F}" presName="childText" presStyleLbl="conFgAcc1" presStyleIdx="5" presStyleCnt="14">
        <dgm:presLayoutVars>
          <dgm:bulletEnabled val="1"/>
        </dgm:presLayoutVars>
      </dgm:prSet>
      <dgm:spPr/>
    </dgm:pt>
    <dgm:pt modelId="{DB793344-2167-4919-B784-9F220A9C76F5}" type="pres">
      <dgm:prSet presAssocID="{1C8DFA57-DE51-4D9C-A875-C46A75C77CD3}" presName="spaceBetweenRectangles" presStyleCnt="0"/>
      <dgm:spPr/>
    </dgm:pt>
    <dgm:pt modelId="{F3E86D02-D86E-4FC2-B2CC-DD6B1BB68BCA}" type="pres">
      <dgm:prSet presAssocID="{194E4506-27CD-4EDB-96C7-9450F2872269}" presName="parentLin" presStyleCnt="0"/>
      <dgm:spPr/>
    </dgm:pt>
    <dgm:pt modelId="{0EACC4C9-3DF1-4EBE-9566-427B11283313}" type="pres">
      <dgm:prSet presAssocID="{194E4506-27CD-4EDB-96C7-9450F2872269}" presName="parentLeftMargin" presStyleLbl="node1" presStyleIdx="5" presStyleCnt="14"/>
      <dgm:spPr/>
      <dgm:t>
        <a:bodyPr/>
        <a:lstStyle/>
        <a:p>
          <a:endParaRPr lang="en-US"/>
        </a:p>
      </dgm:t>
    </dgm:pt>
    <dgm:pt modelId="{62640ECC-680E-443E-BE47-C51769D527AF}" type="pres">
      <dgm:prSet presAssocID="{194E4506-27CD-4EDB-96C7-9450F2872269}" presName="parentText" presStyleLbl="node1" presStyleIdx="6" presStyleCnt="14">
        <dgm:presLayoutVars>
          <dgm:chMax val="0"/>
          <dgm:bulletEnabled val="1"/>
        </dgm:presLayoutVars>
      </dgm:prSet>
      <dgm:spPr/>
      <dgm:t>
        <a:bodyPr/>
        <a:lstStyle/>
        <a:p>
          <a:endParaRPr lang="en-US"/>
        </a:p>
      </dgm:t>
    </dgm:pt>
    <dgm:pt modelId="{9BF9BF2C-AA29-4903-B941-E1E1D5A2D64B}" type="pres">
      <dgm:prSet presAssocID="{194E4506-27CD-4EDB-96C7-9450F2872269}" presName="negativeSpace" presStyleCnt="0"/>
      <dgm:spPr/>
    </dgm:pt>
    <dgm:pt modelId="{26B9C838-3444-4654-84B8-B25DA79FF4D8}" type="pres">
      <dgm:prSet presAssocID="{194E4506-27CD-4EDB-96C7-9450F2872269}" presName="childText" presStyleLbl="conFgAcc1" presStyleIdx="6" presStyleCnt="14">
        <dgm:presLayoutVars>
          <dgm:bulletEnabled val="1"/>
        </dgm:presLayoutVars>
      </dgm:prSet>
      <dgm:spPr/>
    </dgm:pt>
    <dgm:pt modelId="{274B23AE-773B-43BA-8776-B412153D070B}" type="pres">
      <dgm:prSet presAssocID="{29192774-0C49-40AB-A324-6E62C172C4FB}" presName="spaceBetweenRectangles" presStyleCnt="0"/>
      <dgm:spPr/>
    </dgm:pt>
    <dgm:pt modelId="{9ADDCCE8-0319-48DE-A3BC-FCD232F237C1}" type="pres">
      <dgm:prSet presAssocID="{00A6908C-19D6-40C8-81D8-EE040863A27B}" presName="parentLin" presStyleCnt="0"/>
      <dgm:spPr/>
    </dgm:pt>
    <dgm:pt modelId="{F6103084-53CE-45D3-B864-84564482125B}" type="pres">
      <dgm:prSet presAssocID="{00A6908C-19D6-40C8-81D8-EE040863A27B}" presName="parentLeftMargin" presStyleLbl="node1" presStyleIdx="6" presStyleCnt="14"/>
      <dgm:spPr/>
      <dgm:t>
        <a:bodyPr/>
        <a:lstStyle/>
        <a:p>
          <a:endParaRPr lang="en-US"/>
        </a:p>
      </dgm:t>
    </dgm:pt>
    <dgm:pt modelId="{05B3FAF9-389A-4D79-AFA3-D008ADC8C7D7}" type="pres">
      <dgm:prSet presAssocID="{00A6908C-19D6-40C8-81D8-EE040863A27B}" presName="parentText" presStyleLbl="node1" presStyleIdx="7" presStyleCnt="14" custLinFactNeighborY="17742">
        <dgm:presLayoutVars>
          <dgm:chMax val="0"/>
          <dgm:bulletEnabled val="1"/>
        </dgm:presLayoutVars>
      </dgm:prSet>
      <dgm:spPr/>
      <dgm:t>
        <a:bodyPr/>
        <a:lstStyle/>
        <a:p>
          <a:endParaRPr lang="en-US"/>
        </a:p>
      </dgm:t>
    </dgm:pt>
    <dgm:pt modelId="{7EBB9C80-1378-4FF2-A09C-F6BCC23A2D69}" type="pres">
      <dgm:prSet presAssocID="{00A6908C-19D6-40C8-81D8-EE040863A27B}" presName="negativeSpace" presStyleCnt="0"/>
      <dgm:spPr/>
    </dgm:pt>
    <dgm:pt modelId="{918DDCAF-2041-45AB-95E1-F5ED69A4FD3C}" type="pres">
      <dgm:prSet presAssocID="{00A6908C-19D6-40C8-81D8-EE040863A27B}" presName="childText" presStyleLbl="conFgAcc1" presStyleIdx="7" presStyleCnt="14">
        <dgm:presLayoutVars>
          <dgm:bulletEnabled val="1"/>
        </dgm:presLayoutVars>
      </dgm:prSet>
      <dgm:spPr/>
    </dgm:pt>
    <dgm:pt modelId="{3E822268-2826-4DB5-9426-BAF6117284C2}" type="pres">
      <dgm:prSet presAssocID="{33D770C4-1F04-4FB1-A9D8-9D491E22A016}" presName="spaceBetweenRectangles" presStyleCnt="0"/>
      <dgm:spPr/>
    </dgm:pt>
    <dgm:pt modelId="{7D02FDDC-D98F-4016-AE02-A1EA7C654CE5}" type="pres">
      <dgm:prSet presAssocID="{94C0061D-21ED-432E-A9CE-A580676B63C6}" presName="parentLin" presStyleCnt="0"/>
      <dgm:spPr/>
    </dgm:pt>
    <dgm:pt modelId="{4747A9FC-623C-4E73-8BBC-86D9E65664DF}" type="pres">
      <dgm:prSet presAssocID="{94C0061D-21ED-432E-A9CE-A580676B63C6}" presName="parentLeftMargin" presStyleLbl="node1" presStyleIdx="7" presStyleCnt="14"/>
      <dgm:spPr/>
      <dgm:t>
        <a:bodyPr/>
        <a:lstStyle/>
        <a:p>
          <a:endParaRPr lang="en-US"/>
        </a:p>
      </dgm:t>
    </dgm:pt>
    <dgm:pt modelId="{613D29F5-D463-4DD8-93B8-4BCE406CDE79}" type="pres">
      <dgm:prSet presAssocID="{94C0061D-21ED-432E-A9CE-A580676B63C6}" presName="parentText" presStyleLbl="node1" presStyleIdx="8" presStyleCnt="14">
        <dgm:presLayoutVars>
          <dgm:chMax val="0"/>
          <dgm:bulletEnabled val="1"/>
        </dgm:presLayoutVars>
      </dgm:prSet>
      <dgm:spPr/>
      <dgm:t>
        <a:bodyPr/>
        <a:lstStyle/>
        <a:p>
          <a:endParaRPr lang="en-US"/>
        </a:p>
      </dgm:t>
    </dgm:pt>
    <dgm:pt modelId="{58119805-4104-4824-BB5E-3DEBB6DE44F5}" type="pres">
      <dgm:prSet presAssocID="{94C0061D-21ED-432E-A9CE-A580676B63C6}" presName="negativeSpace" presStyleCnt="0"/>
      <dgm:spPr/>
    </dgm:pt>
    <dgm:pt modelId="{A0B346BF-FA52-44F7-8CC8-A2DC1648595B}" type="pres">
      <dgm:prSet presAssocID="{94C0061D-21ED-432E-A9CE-A580676B63C6}" presName="childText" presStyleLbl="conFgAcc1" presStyleIdx="8" presStyleCnt="14">
        <dgm:presLayoutVars>
          <dgm:bulletEnabled val="1"/>
        </dgm:presLayoutVars>
      </dgm:prSet>
      <dgm:spPr/>
    </dgm:pt>
    <dgm:pt modelId="{123BC704-E719-4E23-A75B-C707252AFF63}" type="pres">
      <dgm:prSet presAssocID="{77B3EA52-B4C7-44B1-B07E-08F1AD4163C1}" presName="spaceBetweenRectangles" presStyleCnt="0"/>
      <dgm:spPr/>
    </dgm:pt>
    <dgm:pt modelId="{E09A771D-8668-44F2-848D-4849A545A668}" type="pres">
      <dgm:prSet presAssocID="{BC818BC4-CA33-4D39-A002-A2B96A1A89C7}" presName="parentLin" presStyleCnt="0"/>
      <dgm:spPr/>
    </dgm:pt>
    <dgm:pt modelId="{C4E507A9-09FD-4F9F-B229-7A10966AE29E}" type="pres">
      <dgm:prSet presAssocID="{BC818BC4-CA33-4D39-A002-A2B96A1A89C7}" presName="parentLeftMargin" presStyleLbl="node1" presStyleIdx="8" presStyleCnt="14"/>
      <dgm:spPr/>
      <dgm:t>
        <a:bodyPr/>
        <a:lstStyle/>
        <a:p>
          <a:endParaRPr lang="en-US"/>
        </a:p>
      </dgm:t>
    </dgm:pt>
    <dgm:pt modelId="{240060ED-28D2-41C0-8C6C-191B1E6163BC}" type="pres">
      <dgm:prSet presAssocID="{BC818BC4-CA33-4D39-A002-A2B96A1A89C7}" presName="parentText" presStyleLbl="node1" presStyleIdx="9" presStyleCnt="14">
        <dgm:presLayoutVars>
          <dgm:chMax val="0"/>
          <dgm:bulletEnabled val="1"/>
        </dgm:presLayoutVars>
      </dgm:prSet>
      <dgm:spPr/>
      <dgm:t>
        <a:bodyPr/>
        <a:lstStyle/>
        <a:p>
          <a:endParaRPr lang="en-US"/>
        </a:p>
      </dgm:t>
    </dgm:pt>
    <dgm:pt modelId="{FAC297EE-8058-4738-B983-B610F7EDCD92}" type="pres">
      <dgm:prSet presAssocID="{BC818BC4-CA33-4D39-A002-A2B96A1A89C7}" presName="negativeSpace" presStyleCnt="0"/>
      <dgm:spPr/>
    </dgm:pt>
    <dgm:pt modelId="{EA12F8A1-7A03-412E-AD02-95CEE102BBB6}" type="pres">
      <dgm:prSet presAssocID="{BC818BC4-CA33-4D39-A002-A2B96A1A89C7}" presName="childText" presStyleLbl="conFgAcc1" presStyleIdx="9" presStyleCnt="14">
        <dgm:presLayoutVars>
          <dgm:bulletEnabled val="1"/>
        </dgm:presLayoutVars>
      </dgm:prSet>
      <dgm:spPr/>
    </dgm:pt>
    <dgm:pt modelId="{CE29EFB7-6245-410C-A6E2-EE2CFA955B25}" type="pres">
      <dgm:prSet presAssocID="{93FAD98B-88CD-41C6-95BA-9B6600B72063}" presName="spaceBetweenRectangles" presStyleCnt="0"/>
      <dgm:spPr/>
    </dgm:pt>
    <dgm:pt modelId="{CE4171E1-4A8F-4D59-9B47-6CDACD06F9D5}" type="pres">
      <dgm:prSet presAssocID="{74B40A91-08ED-448C-A5FE-B05D3103F5BB}" presName="parentLin" presStyleCnt="0"/>
      <dgm:spPr/>
    </dgm:pt>
    <dgm:pt modelId="{008944FD-4E51-4A6F-B8C7-DF509DC50F5F}" type="pres">
      <dgm:prSet presAssocID="{74B40A91-08ED-448C-A5FE-B05D3103F5BB}" presName="parentLeftMargin" presStyleLbl="node1" presStyleIdx="9" presStyleCnt="14"/>
      <dgm:spPr/>
      <dgm:t>
        <a:bodyPr/>
        <a:lstStyle/>
        <a:p>
          <a:endParaRPr lang="en-US"/>
        </a:p>
      </dgm:t>
    </dgm:pt>
    <dgm:pt modelId="{FA7A07A5-14D7-42D4-8B7F-D6D97957B2D6}" type="pres">
      <dgm:prSet presAssocID="{74B40A91-08ED-448C-A5FE-B05D3103F5BB}" presName="parentText" presStyleLbl="node1" presStyleIdx="10" presStyleCnt="14">
        <dgm:presLayoutVars>
          <dgm:chMax val="0"/>
          <dgm:bulletEnabled val="1"/>
        </dgm:presLayoutVars>
      </dgm:prSet>
      <dgm:spPr/>
      <dgm:t>
        <a:bodyPr/>
        <a:lstStyle/>
        <a:p>
          <a:endParaRPr lang="en-US"/>
        </a:p>
      </dgm:t>
    </dgm:pt>
    <dgm:pt modelId="{FE82E412-689A-493B-B33B-9742A8F24313}" type="pres">
      <dgm:prSet presAssocID="{74B40A91-08ED-448C-A5FE-B05D3103F5BB}" presName="negativeSpace" presStyleCnt="0"/>
      <dgm:spPr/>
    </dgm:pt>
    <dgm:pt modelId="{DE07AC0F-5704-4870-96BF-AA9B10E8BA24}" type="pres">
      <dgm:prSet presAssocID="{74B40A91-08ED-448C-A5FE-B05D3103F5BB}" presName="childText" presStyleLbl="conFgAcc1" presStyleIdx="10" presStyleCnt="14">
        <dgm:presLayoutVars>
          <dgm:bulletEnabled val="1"/>
        </dgm:presLayoutVars>
      </dgm:prSet>
      <dgm:spPr/>
    </dgm:pt>
    <dgm:pt modelId="{2D21E308-6E68-4502-A926-0A241153B6D9}" type="pres">
      <dgm:prSet presAssocID="{8B1004A7-0A6A-47AE-83F2-1C2F337CEA63}" presName="spaceBetweenRectangles" presStyleCnt="0"/>
      <dgm:spPr/>
    </dgm:pt>
    <dgm:pt modelId="{A4229EBB-EC57-453E-8208-34E0E3F77438}" type="pres">
      <dgm:prSet presAssocID="{33CC39CD-F197-4156-A4FA-CE8478B83ACE}" presName="parentLin" presStyleCnt="0"/>
      <dgm:spPr/>
    </dgm:pt>
    <dgm:pt modelId="{5CBFC058-500E-4280-9CE1-85567295C2D4}" type="pres">
      <dgm:prSet presAssocID="{33CC39CD-F197-4156-A4FA-CE8478B83ACE}" presName="parentLeftMargin" presStyleLbl="node1" presStyleIdx="10" presStyleCnt="14"/>
      <dgm:spPr/>
      <dgm:t>
        <a:bodyPr/>
        <a:lstStyle/>
        <a:p>
          <a:endParaRPr lang="en-US"/>
        </a:p>
      </dgm:t>
    </dgm:pt>
    <dgm:pt modelId="{E44AC640-7869-4643-9A85-ABE48149D28C}" type="pres">
      <dgm:prSet presAssocID="{33CC39CD-F197-4156-A4FA-CE8478B83ACE}" presName="parentText" presStyleLbl="node1" presStyleIdx="11" presStyleCnt="14">
        <dgm:presLayoutVars>
          <dgm:chMax val="0"/>
          <dgm:bulletEnabled val="1"/>
        </dgm:presLayoutVars>
      </dgm:prSet>
      <dgm:spPr/>
      <dgm:t>
        <a:bodyPr/>
        <a:lstStyle/>
        <a:p>
          <a:endParaRPr lang="en-US"/>
        </a:p>
      </dgm:t>
    </dgm:pt>
    <dgm:pt modelId="{A3917CFA-1B8B-4F0B-B098-589FA41361E9}" type="pres">
      <dgm:prSet presAssocID="{33CC39CD-F197-4156-A4FA-CE8478B83ACE}" presName="negativeSpace" presStyleCnt="0"/>
      <dgm:spPr/>
    </dgm:pt>
    <dgm:pt modelId="{4D66CC58-9080-4785-A4A0-5AACF10CA5A4}" type="pres">
      <dgm:prSet presAssocID="{33CC39CD-F197-4156-A4FA-CE8478B83ACE}" presName="childText" presStyleLbl="conFgAcc1" presStyleIdx="11" presStyleCnt="14">
        <dgm:presLayoutVars>
          <dgm:bulletEnabled val="1"/>
        </dgm:presLayoutVars>
      </dgm:prSet>
      <dgm:spPr/>
    </dgm:pt>
    <dgm:pt modelId="{29B01BCB-EA51-489D-8627-02D133FCC66B}" type="pres">
      <dgm:prSet presAssocID="{04454BB1-305C-4278-83EC-FF798DAF1463}" presName="spaceBetweenRectangles" presStyleCnt="0"/>
      <dgm:spPr/>
    </dgm:pt>
    <dgm:pt modelId="{168FC80F-E362-45F4-B3AE-AA41C8688710}" type="pres">
      <dgm:prSet presAssocID="{631B2EF3-BF1A-4333-AB18-0FDC11C5F9C2}" presName="parentLin" presStyleCnt="0"/>
      <dgm:spPr/>
    </dgm:pt>
    <dgm:pt modelId="{46AF4A32-8288-4106-A783-EECBA008608A}" type="pres">
      <dgm:prSet presAssocID="{631B2EF3-BF1A-4333-AB18-0FDC11C5F9C2}" presName="parentLeftMargin" presStyleLbl="node1" presStyleIdx="11" presStyleCnt="14"/>
      <dgm:spPr/>
      <dgm:t>
        <a:bodyPr/>
        <a:lstStyle/>
        <a:p>
          <a:endParaRPr lang="en-US"/>
        </a:p>
      </dgm:t>
    </dgm:pt>
    <dgm:pt modelId="{81FFBC11-E8AC-4D2B-A5F2-B232E9341462}" type="pres">
      <dgm:prSet presAssocID="{631B2EF3-BF1A-4333-AB18-0FDC11C5F9C2}" presName="parentText" presStyleLbl="node1" presStyleIdx="12" presStyleCnt="14">
        <dgm:presLayoutVars>
          <dgm:chMax val="0"/>
          <dgm:bulletEnabled val="1"/>
        </dgm:presLayoutVars>
      </dgm:prSet>
      <dgm:spPr/>
      <dgm:t>
        <a:bodyPr/>
        <a:lstStyle/>
        <a:p>
          <a:endParaRPr lang="en-US"/>
        </a:p>
      </dgm:t>
    </dgm:pt>
    <dgm:pt modelId="{53F9AE20-5E09-4A75-B73F-F87C5E260CCC}" type="pres">
      <dgm:prSet presAssocID="{631B2EF3-BF1A-4333-AB18-0FDC11C5F9C2}" presName="negativeSpace" presStyleCnt="0"/>
      <dgm:spPr/>
    </dgm:pt>
    <dgm:pt modelId="{83AF4577-E89D-4AD4-B114-22A37E9665E6}" type="pres">
      <dgm:prSet presAssocID="{631B2EF3-BF1A-4333-AB18-0FDC11C5F9C2}" presName="childText" presStyleLbl="conFgAcc1" presStyleIdx="12" presStyleCnt="14">
        <dgm:presLayoutVars>
          <dgm:bulletEnabled val="1"/>
        </dgm:presLayoutVars>
      </dgm:prSet>
      <dgm:spPr/>
    </dgm:pt>
    <dgm:pt modelId="{F86CE4F0-0D54-49C8-90B3-A5D302480622}" type="pres">
      <dgm:prSet presAssocID="{EE4A7C6D-8012-4D1B-94F3-E885F98F1DDC}" presName="spaceBetweenRectangles" presStyleCnt="0"/>
      <dgm:spPr/>
    </dgm:pt>
    <dgm:pt modelId="{E18A3E81-01E6-40E6-A586-4B32DE775B2C}" type="pres">
      <dgm:prSet presAssocID="{C4989EE1-2A2A-4A9F-AF6C-FA70B348B1EC}" presName="parentLin" presStyleCnt="0"/>
      <dgm:spPr/>
    </dgm:pt>
    <dgm:pt modelId="{6D7880E3-ECBC-433D-91A9-E13D3753A630}" type="pres">
      <dgm:prSet presAssocID="{C4989EE1-2A2A-4A9F-AF6C-FA70B348B1EC}" presName="parentLeftMargin" presStyleLbl="node1" presStyleIdx="12" presStyleCnt="14"/>
      <dgm:spPr/>
      <dgm:t>
        <a:bodyPr/>
        <a:lstStyle/>
        <a:p>
          <a:endParaRPr lang="en-US"/>
        </a:p>
      </dgm:t>
    </dgm:pt>
    <dgm:pt modelId="{EF665C70-C06C-4FFE-8152-F1CAB3ABDD38}" type="pres">
      <dgm:prSet presAssocID="{C4989EE1-2A2A-4A9F-AF6C-FA70B348B1EC}" presName="parentText" presStyleLbl="node1" presStyleIdx="13" presStyleCnt="14">
        <dgm:presLayoutVars>
          <dgm:chMax val="0"/>
          <dgm:bulletEnabled val="1"/>
        </dgm:presLayoutVars>
      </dgm:prSet>
      <dgm:spPr/>
      <dgm:t>
        <a:bodyPr/>
        <a:lstStyle/>
        <a:p>
          <a:endParaRPr lang="en-US"/>
        </a:p>
      </dgm:t>
    </dgm:pt>
    <dgm:pt modelId="{7C7B62B8-B976-4B97-9021-40779611EA8C}" type="pres">
      <dgm:prSet presAssocID="{C4989EE1-2A2A-4A9F-AF6C-FA70B348B1EC}" presName="negativeSpace" presStyleCnt="0"/>
      <dgm:spPr/>
    </dgm:pt>
    <dgm:pt modelId="{CDA199A7-BF16-48AC-86E0-0DA1FE942350}" type="pres">
      <dgm:prSet presAssocID="{C4989EE1-2A2A-4A9F-AF6C-FA70B348B1EC}" presName="childText" presStyleLbl="conFgAcc1" presStyleIdx="13" presStyleCnt="14">
        <dgm:presLayoutVars>
          <dgm:bulletEnabled val="1"/>
        </dgm:presLayoutVars>
      </dgm:prSet>
      <dgm:spPr/>
    </dgm:pt>
  </dgm:ptLst>
  <dgm:cxnLst>
    <dgm:cxn modelId="{DE16FECC-8A17-4EEA-9D7F-CD7312F3639E}" type="presOf" srcId="{AE0652C2-4EA3-4704-93EE-88DE7A8E599D}" destId="{364B043E-F48A-43C3-95C5-C2C53F4443AA}" srcOrd="1" destOrd="0" presId="urn:microsoft.com/office/officeart/2005/8/layout/list1"/>
    <dgm:cxn modelId="{6FC70970-BAA7-42C6-B4AD-F5F062685606}" type="presOf" srcId="{C4989EE1-2A2A-4A9F-AF6C-FA70B348B1EC}" destId="{EF665C70-C06C-4FFE-8152-F1CAB3ABDD38}" srcOrd="1" destOrd="0" presId="urn:microsoft.com/office/officeart/2005/8/layout/list1"/>
    <dgm:cxn modelId="{F84BB361-6A34-4FAC-BF67-43952982BE0B}" type="presOf" srcId="{1763765B-7D06-4FBC-BF99-68C0E1F5D49C}" destId="{5F3F6184-15BA-4E98-9AB9-6D7146AD67B3}" srcOrd="0" destOrd="0" presId="urn:microsoft.com/office/officeart/2005/8/layout/list1"/>
    <dgm:cxn modelId="{F5A19552-925D-4387-8C64-D977B8FF2FB3}" srcId="{F414DE47-B9A1-4844-84DF-65AF74F80558}" destId="{1246DF1C-345B-4DEF-BE2C-48238B9A6B10}" srcOrd="3" destOrd="0" parTransId="{2E0FD40D-95F7-4EC2-B02D-EF21B8B775ED}" sibTransId="{B7355C9A-295E-4EED-8FD5-B3D5604D8C59}"/>
    <dgm:cxn modelId="{9C367B82-FF7E-44CA-8B81-678E6F4A3226}" type="presOf" srcId="{AFD839AF-0B37-41E3-BBCE-609C8B51F66F}" destId="{F030E606-AB08-43FD-9CC2-FE0F8E77D217}" srcOrd="1" destOrd="0" presId="urn:microsoft.com/office/officeart/2005/8/layout/list1"/>
    <dgm:cxn modelId="{5651325E-A550-410E-B8CB-67F55952423C}" srcId="{F414DE47-B9A1-4844-84DF-65AF74F80558}" destId="{94C0061D-21ED-432E-A9CE-A580676B63C6}" srcOrd="8" destOrd="0" parTransId="{CAD88F9E-7399-4C43-B98B-FE74C75C0674}" sibTransId="{77B3EA52-B4C7-44B1-B07E-08F1AD4163C1}"/>
    <dgm:cxn modelId="{45B32B86-8C3C-485D-9294-6AFCA75C8823}" srcId="{F414DE47-B9A1-4844-84DF-65AF74F80558}" destId="{BC818BC4-CA33-4D39-A002-A2B96A1A89C7}" srcOrd="9" destOrd="0" parTransId="{736FB1ED-CF96-450D-989F-9956074259DC}" sibTransId="{93FAD98B-88CD-41C6-95BA-9B6600B72063}"/>
    <dgm:cxn modelId="{5ED28808-FC4E-48E0-BAE3-2FF2B4FBFEB6}" srcId="{F414DE47-B9A1-4844-84DF-65AF74F80558}" destId="{5774A6C7-43AC-4BDE-983D-E15441AFD068}" srcOrd="1" destOrd="0" parTransId="{22D7174E-48DC-4024-AEDF-8640EF8E9CCF}" sibTransId="{A0887DAE-B0F2-4875-AD20-4AA873B870DA}"/>
    <dgm:cxn modelId="{1DA8A747-2F24-4DBE-9447-93DFBFF3F33B}" srcId="{F414DE47-B9A1-4844-84DF-65AF74F80558}" destId="{AE0652C2-4EA3-4704-93EE-88DE7A8E599D}" srcOrd="2" destOrd="0" parTransId="{0B3F1DE4-5488-42FD-BD6C-C5FF76C1987A}" sibTransId="{7212E0A0-A2A4-41EB-B77C-DDDA20FF6330}"/>
    <dgm:cxn modelId="{BE2DD2C6-FB03-4407-91C6-2614E5508278}" type="presOf" srcId="{194E4506-27CD-4EDB-96C7-9450F2872269}" destId="{0EACC4C9-3DF1-4EBE-9566-427B11283313}" srcOrd="0" destOrd="0" presId="urn:microsoft.com/office/officeart/2005/8/layout/list1"/>
    <dgm:cxn modelId="{2D63522A-C8C6-4EBD-9B4B-4E1E3DDABC4A}" type="presOf" srcId="{631B2EF3-BF1A-4333-AB18-0FDC11C5F9C2}" destId="{81FFBC11-E8AC-4D2B-A5F2-B232E9341462}" srcOrd="1" destOrd="0" presId="urn:microsoft.com/office/officeart/2005/8/layout/list1"/>
    <dgm:cxn modelId="{18C764FA-9917-4C21-B138-044967B8733A}" srcId="{F414DE47-B9A1-4844-84DF-65AF74F80558}" destId="{631B2EF3-BF1A-4333-AB18-0FDC11C5F9C2}" srcOrd="12" destOrd="0" parTransId="{020CF488-1806-420E-BC59-A0253EB8D260}" sibTransId="{EE4A7C6D-8012-4D1B-94F3-E885F98F1DDC}"/>
    <dgm:cxn modelId="{BE2AFCB3-0B0D-4FDA-BC54-C6CF45288A24}" type="presOf" srcId="{5774A6C7-43AC-4BDE-983D-E15441AFD068}" destId="{50B82751-D3C1-4917-AC49-D610114E337A}" srcOrd="0" destOrd="0" presId="urn:microsoft.com/office/officeart/2005/8/layout/list1"/>
    <dgm:cxn modelId="{4DD31E49-0215-4A1F-92CA-D5F6CBB92A34}" type="presOf" srcId="{E8B04FA9-51E7-4F52-85EF-EBCD52C0B9CD}" destId="{D3F706AA-592A-41BD-B0BF-1AEFDC265222}" srcOrd="0" destOrd="0" presId="urn:microsoft.com/office/officeart/2005/8/layout/list1"/>
    <dgm:cxn modelId="{CE8FE0A7-4153-4697-8BA6-16E3487329A7}" type="presOf" srcId="{BC818BC4-CA33-4D39-A002-A2B96A1A89C7}" destId="{C4E507A9-09FD-4F9F-B229-7A10966AE29E}" srcOrd="0" destOrd="0" presId="urn:microsoft.com/office/officeart/2005/8/layout/list1"/>
    <dgm:cxn modelId="{EA1C48DB-6FC4-4F69-96D4-BD166CD83B9C}" type="presOf" srcId="{00A6908C-19D6-40C8-81D8-EE040863A27B}" destId="{05B3FAF9-389A-4D79-AFA3-D008ADC8C7D7}" srcOrd="1" destOrd="0" presId="urn:microsoft.com/office/officeart/2005/8/layout/list1"/>
    <dgm:cxn modelId="{13B0E49E-575C-452C-A8D3-03A32A242BE1}" type="presOf" srcId="{AFD839AF-0B37-41E3-BBCE-609C8B51F66F}" destId="{D64CE3AD-840D-4904-9E33-CFC90FEB5D07}" srcOrd="0" destOrd="0" presId="urn:microsoft.com/office/officeart/2005/8/layout/list1"/>
    <dgm:cxn modelId="{F2069E83-6FEB-4391-B4D0-8CDB9BA124DC}" type="presOf" srcId="{BC818BC4-CA33-4D39-A002-A2B96A1A89C7}" destId="{240060ED-28D2-41C0-8C6C-191B1E6163BC}" srcOrd="1" destOrd="0" presId="urn:microsoft.com/office/officeart/2005/8/layout/list1"/>
    <dgm:cxn modelId="{9FC2F9F0-16BB-4034-B03E-7586E78417C7}" type="presOf" srcId="{1246DF1C-345B-4DEF-BE2C-48238B9A6B10}" destId="{056AF695-419D-4F0A-A6EF-E5F313858782}" srcOrd="0" destOrd="0" presId="urn:microsoft.com/office/officeart/2005/8/layout/list1"/>
    <dgm:cxn modelId="{4E2827CD-8758-4A06-9982-B7B9C0D9750C}" type="presOf" srcId="{AE0652C2-4EA3-4704-93EE-88DE7A8E599D}" destId="{F3ABE79F-6BF9-4B4C-8B87-116A81661A6C}" srcOrd="0" destOrd="0" presId="urn:microsoft.com/office/officeart/2005/8/layout/list1"/>
    <dgm:cxn modelId="{35DC4C07-D8B1-4919-B96F-8C4C23829120}" type="presOf" srcId="{94C0061D-21ED-432E-A9CE-A580676B63C6}" destId="{613D29F5-D463-4DD8-93B8-4BCE406CDE79}" srcOrd="1" destOrd="0" presId="urn:microsoft.com/office/officeart/2005/8/layout/list1"/>
    <dgm:cxn modelId="{9B670228-C3C5-4AD0-8D7A-54540BAFBAEB}" srcId="{F414DE47-B9A1-4844-84DF-65AF74F80558}" destId="{E8B04FA9-51E7-4F52-85EF-EBCD52C0B9CD}" srcOrd="4" destOrd="0" parTransId="{AF914456-7E14-492E-A0DC-4D33E11F4B82}" sibTransId="{FACB2CE3-B093-46CB-B33C-463283A91629}"/>
    <dgm:cxn modelId="{AFB8EBCE-92AE-4DF8-B4CB-8B6647F9D7CF}" type="presOf" srcId="{1763765B-7D06-4FBC-BF99-68C0E1F5D49C}" destId="{15DEF14C-5C1C-4FF3-9164-88962F33CC90}" srcOrd="1" destOrd="0" presId="urn:microsoft.com/office/officeart/2005/8/layout/list1"/>
    <dgm:cxn modelId="{39086F9D-FC38-40F4-868C-2DD9F82AD88F}" type="presOf" srcId="{74B40A91-08ED-448C-A5FE-B05D3103F5BB}" destId="{FA7A07A5-14D7-42D4-8B7F-D6D97957B2D6}" srcOrd="1" destOrd="0" presId="urn:microsoft.com/office/officeart/2005/8/layout/list1"/>
    <dgm:cxn modelId="{C31DFE3D-69BC-438B-8B70-AD85B8AC566D}" type="presOf" srcId="{E8B04FA9-51E7-4F52-85EF-EBCD52C0B9CD}" destId="{5CEC1434-7DEE-4C6B-9FF2-8D16B07D36C4}" srcOrd="1" destOrd="0" presId="urn:microsoft.com/office/officeart/2005/8/layout/list1"/>
    <dgm:cxn modelId="{922159BB-5C66-4F22-9E6C-447A02E1EE8D}" type="presOf" srcId="{33CC39CD-F197-4156-A4FA-CE8478B83ACE}" destId="{E44AC640-7869-4643-9A85-ABE48149D28C}" srcOrd="1" destOrd="0" presId="urn:microsoft.com/office/officeart/2005/8/layout/list1"/>
    <dgm:cxn modelId="{56583F9E-84A4-47C7-AF26-474CAA30C510}" type="presOf" srcId="{F414DE47-B9A1-4844-84DF-65AF74F80558}" destId="{61912632-DFC9-42D8-AFBA-FA9BBC36EF59}" srcOrd="0" destOrd="0" presId="urn:microsoft.com/office/officeart/2005/8/layout/list1"/>
    <dgm:cxn modelId="{0171023C-F177-4C23-AE73-FEA530453877}" type="presOf" srcId="{194E4506-27CD-4EDB-96C7-9450F2872269}" destId="{62640ECC-680E-443E-BE47-C51769D527AF}" srcOrd="1" destOrd="0" presId="urn:microsoft.com/office/officeart/2005/8/layout/list1"/>
    <dgm:cxn modelId="{6986D028-9B54-40F8-8F16-81FBAEABAB77}" srcId="{F414DE47-B9A1-4844-84DF-65AF74F80558}" destId="{194E4506-27CD-4EDB-96C7-9450F2872269}" srcOrd="6" destOrd="0" parTransId="{CED7F91B-48C6-46E7-9765-FB1C189A62DF}" sibTransId="{29192774-0C49-40AB-A324-6E62C172C4FB}"/>
    <dgm:cxn modelId="{8C15BA41-F965-4356-B234-95E16A7EB179}" srcId="{F414DE47-B9A1-4844-84DF-65AF74F80558}" destId="{33CC39CD-F197-4156-A4FA-CE8478B83ACE}" srcOrd="11" destOrd="0" parTransId="{F3A55B56-09B3-4B3F-A34C-6E48C83DDCBB}" sibTransId="{04454BB1-305C-4278-83EC-FF798DAF1463}"/>
    <dgm:cxn modelId="{D2940E9C-D511-4A2F-A77B-C6799A74F8D4}" type="presOf" srcId="{94C0061D-21ED-432E-A9CE-A580676B63C6}" destId="{4747A9FC-623C-4E73-8BBC-86D9E65664DF}" srcOrd="0" destOrd="0" presId="urn:microsoft.com/office/officeart/2005/8/layout/list1"/>
    <dgm:cxn modelId="{2F756BDE-A3F4-4BA5-AE14-E988C52AC999}" type="presOf" srcId="{631B2EF3-BF1A-4333-AB18-0FDC11C5F9C2}" destId="{46AF4A32-8288-4106-A783-EECBA008608A}" srcOrd="0" destOrd="0" presId="urn:microsoft.com/office/officeart/2005/8/layout/list1"/>
    <dgm:cxn modelId="{07020FF3-AF0F-4C37-84A1-D33D8B74178B}" srcId="{F414DE47-B9A1-4844-84DF-65AF74F80558}" destId="{AFD839AF-0B37-41E3-BBCE-609C8B51F66F}" srcOrd="5" destOrd="0" parTransId="{5EE046DD-A838-4D8D-84A5-24E12B03CF2F}" sibTransId="{1C8DFA57-DE51-4D9C-A875-C46A75C77CD3}"/>
    <dgm:cxn modelId="{250C9BDC-7B52-4689-A918-1ECFEE135EDC}" type="presOf" srcId="{33CC39CD-F197-4156-A4FA-CE8478B83ACE}" destId="{5CBFC058-500E-4280-9CE1-85567295C2D4}" srcOrd="0" destOrd="0" presId="urn:microsoft.com/office/officeart/2005/8/layout/list1"/>
    <dgm:cxn modelId="{FC9C2FF9-5A6B-4D3A-857E-50C938004530}" srcId="{F414DE47-B9A1-4844-84DF-65AF74F80558}" destId="{1763765B-7D06-4FBC-BF99-68C0E1F5D49C}" srcOrd="0" destOrd="0" parTransId="{C2BC0BC6-FCEA-4102-96B9-0F7A81DFFEB5}" sibTransId="{22D16F51-7909-443E-AAF9-9C87AB2486FE}"/>
    <dgm:cxn modelId="{DADB5D12-93EE-48FE-B324-1939E00F1A7F}" srcId="{F414DE47-B9A1-4844-84DF-65AF74F80558}" destId="{C4989EE1-2A2A-4A9F-AF6C-FA70B348B1EC}" srcOrd="13" destOrd="0" parTransId="{460E0329-7CFA-4228-B5C0-01FD2D00A189}" sibTransId="{81A5B48C-D69A-47FB-B095-37C499AB99A8}"/>
    <dgm:cxn modelId="{67A38C13-E37E-49B1-9B35-DCEC53FE4626}" type="presOf" srcId="{1246DF1C-345B-4DEF-BE2C-48238B9A6B10}" destId="{002C0F4C-08B3-4D37-91B4-46BA5E66E3F7}" srcOrd="1" destOrd="0" presId="urn:microsoft.com/office/officeart/2005/8/layout/list1"/>
    <dgm:cxn modelId="{8DD722C6-D709-4B0F-81FD-C85EDF38BA19}" type="presOf" srcId="{C4989EE1-2A2A-4A9F-AF6C-FA70B348B1EC}" destId="{6D7880E3-ECBC-433D-91A9-E13D3753A630}" srcOrd="0" destOrd="0" presId="urn:microsoft.com/office/officeart/2005/8/layout/list1"/>
    <dgm:cxn modelId="{62EFE5B8-0FE9-44CB-97D6-BA30749C5405}" srcId="{F414DE47-B9A1-4844-84DF-65AF74F80558}" destId="{00A6908C-19D6-40C8-81D8-EE040863A27B}" srcOrd="7" destOrd="0" parTransId="{B8819B2F-8546-466B-A07A-2A1D44BB6AC4}" sibTransId="{33D770C4-1F04-4FB1-A9D8-9D491E22A016}"/>
    <dgm:cxn modelId="{831B0CA0-9D68-4D40-A801-3554B4F21D5A}" type="presOf" srcId="{74B40A91-08ED-448C-A5FE-B05D3103F5BB}" destId="{008944FD-4E51-4A6F-B8C7-DF509DC50F5F}" srcOrd="0" destOrd="0" presId="urn:microsoft.com/office/officeart/2005/8/layout/list1"/>
    <dgm:cxn modelId="{85519111-710A-4C15-878C-BC6DE06A10E1}" srcId="{F414DE47-B9A1-4844-84DF-65AF74F80558}" destId="{74B40A91-08ED-448C-A5FE-B05D3103F5BB}" srcOrd="10" destOrd="0" parTransId="{E602B906-A5E3-4857-9B5D-D4373990AB1D}" sibTransId="{8B1004A7-0A6A-47AE-83F2-1C2F337CEA63}"/>
    <dgm:cxn modelId="{6B737CD7-AF39-492F-A404-0D4898D36673}" type="presOf" srcId="{00A6908C-19D6-40C8-81D8-EE040863A27B}" destId="{F6103084-53CE-45D3-B864-84564482125B}" srcOrd="0" destOrd="0" presId="urn:microsoft.com/office/officeart/2005/8/layout/list1"/>
    <dgm:cxn modelId="{4CF61413-7DDF-4812-9D23-84789C57F125}" type="presOf" srcId="{5774A6C7-43AC-4BDE-983D-E15441AFD068}" destId="{8D596690-3D50-4FD0-BC1A-0920223D148F}" srcOrd="1" destOrd="0" presId="urn:microsoft.com/office/officeart/2005/8/layout/list1"/>
    <dgm:cxn modelId="{FF919506-5135-4230-8A5C-88C52BDDFCF1}" type="presParOf" srcId="{61912632-DFC9-42D8-AFBA-FA9BBC36EF59}" destId="{6D956158-491E-4281-AE67-CA2860C18A50}" srcOrd="0" destOrd="0" presId="urn:microsoft.com/office/officeart/2005/8/layout/list1"/>
    <dgm:cxn modelId="{C740A529-2988-4B3B-A41F-93FE4E478811}" type="presParOf" srcId="{6D956158-491E-4281-AE67-CA2860C18A50}" destId="{5F3F6184-15BA-4E98-9AB9-6D7146AD67B3}" srcOrd="0" destOrd="0" presId="urn:microsoft.com/office/officeart/2005/8/layout/list1"/>
    <dgm:cxn modelId="{4D5721C0-8664-4A4A-8A63-53A418A45EF6}" type="presParOf" srcId="{6D956158-491E-4281-AE67-CA2860C18A50}" destId="{15DEF14C-5C1C-4FF3-9164-88962F33CC90}" srcOrd="1" destOrd="0" presId="urn:microsoft.com/office/officeart/2005/8/layout/list1"/>
    <dgm:cxn modelId="{54E968C7-C8BD-4B68-B5C9-695D13E4F797}" type="presParOf" srcId="{61912632-DFC9-42D8-AFBA-FA9BBC36EF59}" destId="{2AC899D1-97E2-4E98-957F-B9163F25F5FB}" srcOrd="1" destOrd="0" presId="urn:microsoft.com/office/officeart/2005/8/layout/list1"/>
    <dgm:cxn modelId="{C1E45EBB-32EE-44D7-9D26-1A5D045355A8}" type="presParOf" srcId="{61912632-DFC9-42D8-AFBA-FA9BBC36EF59}" destId="{8F1A0B70-5B5B-4FBC-AEB7-4E867E37DA64}" srcOrd="2" destOrd="0" presId="urn:microsoft.com/office/officeart/2005/8/layout/list1"/>
    <dgm:cxn modelId="{92DD0841-18AD-475C-923E-30AFDF27E4A2}" type="presParOf" srcId="{61912632-DFC9-42D8-AFBA-FA9BBC36EF59}" destId="{ADAD7EEC-2F55-41B5-8BCE-001589139297}" srcOrd="3" destOrd="0" presId="urn:microsoft.com/office/officeart/2005/8/layout/list1"/>
    <dgm:cxn modelId="{E4F26AAD-DD8F-4282-9BC3-D3491017AE66}" type="presParOf" srcId="{61912632-DFC9-42D8-AFBA-FA9BBC36EF59}" destId="{759FE736-1253-4F0F-835B-767731A95711}" srcOrd="4" destOrd="0" presId="urn:microsoft.com/office/officeart/2005/8/layout/list1"/>
    <dgm:cxn modelId="{BB92D150-B180-4DA6-9A69-E62E3A86715D}" type="presParOf" srcId="{759FE736-1253-4F0F-835B-767731A95711}" destId="{50B82751-D3C1-4917-AC49-D610114E337A}" srcOrd="0" destOrd="0" presId="urn:microsoft.com/office/officeart/2005/8/layout/list1"/>
    <dgm:cxn modelId="{EAF70DF3-F4BB-46DA-86D8-CF4816FD5176}" type="presParOf" srcId="{759FE736-1253-4F0F-835B-767731A95711}" destId="{8D596690-3D50-4FD0-BC1A-0920223D148F}" srcOrd="1" destOrd="0" presId="urn:microsoft.com/office/officeart/2005/8/layout/list1"/>
    <dgm:cxn modelId="{AF5E4BC7-33F6-4191-B434-EC66D41CA45A}" type="presParOf" srcId="{61912632-DFC9-42D8-AFBA-FA9BBC36EF59}" destId="{C2FEF166-45CE-41A4-8AB0-4FE618DFD418}" srcOrd="5" destOrd="0" presId="urn:microsoft.com/office/officeart/2005/8/layout/list1"/>
    <dgm:cxn modelId="{CA56895E-D8E2-4831-9944-712C64B8FDA8}" type="presParOf" srcId="{61912632-DFC9-42D8-AFBA-FA9BBC36EF59}" destId="{A049693E-58D6-4D2E-AF34-635C68B4DA5E}" srcOrd="6" destOrd="0" presId="urn:microsoft.com/office/officeart/2005/8/layout/list1"/>
    <dgm:cxn modelId="{04433267-36B0-4E8D-BD86-30A3A2ECDE69}" type="presParOf" srcId="{61912632-DFC9-42D8-AFBA-FA9BBC36EF59}" destId="{1DC0F635-D93E-48DE-BA0F-CB1E9F35E991}" srcOrd="7" destOrd="0" presId="urn:microsoft.com/office/officeart/2005/8/layout/list1"/>
    <dgm:cxn modelId="{3F074AD5-7A8C-4EF1-A282-DED86C0A0CDB}" type="presParOf" srcId="{61912632-DFC9-42D8-AFBA-FA9BBC36EF59}" destId="{6D475676-9527-49D4-A0E9-FC5638EE3A14}" srcOrd="8" destOrd="0" presId="urn:microsoft.com/office/officeart/2005/8/layout/list1"/>
    <dgm:cxn modelId="{87E47DE9-E823-4261-BE8D-6349E5A89AB6}" type="presParOf" srcId="{6D475676-9527-49D4-A0E9-FC5638EE3A14}" destId="{F3ABE79F-6BF9-4B4C-8B87-116A81661A6C}" srcOrd="0" destOrd="0" presId="urn:microsoft.com/office/officeart/2005/8/layout/list1"/>
    <dgm:cxn modelId="{1F9B6469-8723-4141-84ED-8390356D8E29}" type="presParOf" srcId="{6D475676-9527-49D4-A0E9-FC5638EE3A14}" destId="{364B043E-F48A-43C3-95C5-C2C53F4443AA}" srcOrd="1" destOrd="0" presId="urn:microsoft.com/office/officeart/2005/8/layout/list1"/>
    <dgm:cxn modelId="{2F4D7D1D-AD83-4A93-9C2B-7BE65027FF53}" type="presParOf" srcId="{61912632-DFC9-42D8-AFBA-FA9BBC36EF59}" destId="{C8695854-941B-4A4B-8E33-078D894BC63E}" srcOrd="9" destOrd="0" presId="urn:microsoft.com/office/officeart/2005/8/layout/list1"/>
    <dgm:cxn modelId="{03771B2E-A293-45A8-89A3-BE1FC17E7828}" type="presParOf" srcId="{61912632-DFC9-42D8-AFBA-FA9BBC36EF59}" destId="{91E472C2-09C7-4EE6-80E5-5B6C7F261F7D}" srcOrd="10" destOrd="0" presId="urn:microsoft.com/office/officeart/2005/8/layout/list1"/>
    <dgm:cxn modelId="{AA17104A-BFA6-47E7-91EC-725374567932}" type="presParOf" srcId="{61912632-DFC9-42D8-AFBA-FA9BBC36EF59}" destId="{8A51B742-9BCD-4EC8-A42A-912E0C5E3EF7}" srcOrd="11" destOrd="0" presId="urn:microsoft.com/office/officeart/2005/8/layout/list1"/>
    <dgm:cxn modelId="{737BBB30-0B30-438E-8CBD-F44F2AE5C821}" type="presParOf" srcId="{61912632-DFC9-42D8-AFBA-FA9BBC36EF59}" destId="{8FFD18E4-ADDE-4D03-8B2B-6F69F6238A4B}" srcOrd="12" destOrd="0" presId="urn:microsoft.com/office/officeart/2005/8/layout/list1"/>
    <dgm:cxn modelId="{7AE857A7-F9F9-4CB1-B025-DE6C1063ADC3}" type="presParOf" srcId="{8FFD18E4-ADDE-4D03-8B2B-6F69F6238A4B}" destId="{056AF695-419D-4F0A-A6EF-E5F313858782}" srcOrd="0" destOrd="0" presId="urn:microsoft.com/office/officeart/2005/8/layout/list1"/>
    <dgm:cxn modelId="{66860601-9828-4B70-9685-C11DFDB80511}" type="presParOf" srcId="{8FFD18E4-ADDE-4D03-8B2B-6F69F6238A4B}" destId="{002C0F4C-08B3-4D37-91B4-46BA5E66E3F7}" srcOrd="1" destOrd="0" presId="urn:microsoft.com/office/officeart/2005/8/layout/list1"/>
    <dgm:cxn modelId="{080A8C87-8685-4974-8195-C9AE1A8BB312}" type="presParOf" srcId="{61912632-DFC9-42D8-AFBA-FA9BBC36EF59}" destId="{FC999C01-1B81-44B7-8317-E3B1B6A5D36A}" srcOrd="13" destOrd="0" presId="urn:microsoft.com/office/officeart/2005/8/layout/list1"/>
    <dgm:cxn modelId="{8204C3CC-A287-4B55-B570-50C018EB7129}" type="presParOf" srcId="{61912632-DFC9-42D8-AFBA-FA9BBC36EF59}" destId="{DDC3ACB1-95F6-414B-954A-39B24502A13F}" srcOrd="14" destOrd="0" presId="urn:microsoft.com/office/officeart/2005/8/layout/list1"/>
    <dgm:cxn modelId="{4A1E5A62-8F28-4D0D-83A3-07321C31405D}" type="presParOf" srcId="{61912632-DFC9-42D8-AFBA-FA9BBC36EF59}" destId="{DC6C388E-4C52-42A1-888B-976CA22E9F78}" srcOrd="15" destOrd="0" presId="urn:microsoft.com/office/officeart/2005/8/layout/list1"/>
    <dgm:cxn modelId="{030628A3-4C10-4335-8052-3C5E5707E49F}" type="presParOf" srcId="{61912632-DFC9-42D8-AFBA-FA9BBC36EF59}" destId="{9E4B9877-8991-4AAD-BDAE-B22615842381}" srcOrd="16" destOrd="0" presId="urn:microsoft.com/office/officeart/2005/8/layout/list1"/>
    <dgm:cxn modelId="{2B58A66B-5C3F-4A5B-95D8-1B475E6FC13A}" type="presParOf" srcId="{9E4B9877-8991-4AAD-BDAE-B22615842381}" destId="{D3F706AA-592A-41BD-B0BF-1AEFDC265222}" srcOrd="0" destOrd="0" presId="urn:microsoft.com/office/officeart/2005/8/layout/list1"/>
    <dgm:cxn modelId="{5BD9AF7B-4092-4E5E-9926-2B44CACF47BE}" type="presParOf" srcId="{9E4B9877-8991-4AAD-BDAE-B22615842381}" destId="{5CEC1434-7DEE-4C6B-9FF2-8D16B07D36C4}" srcOrd="1" destOrd="0" presId="urn:microsoft.com/office/officeart/2005/8/layout/list1"/>
    <dgm:cxn modelId="{D2EB213F-09D9-4F62-8AFD-A202FF5924FA}" type="presParOf" srcId="{61912632-DFC9-42D8-AFBA-FA9BBC36EF59}" destId="{7BD1A660-C4F4-4D32-A0C1-56AE5E4F46E5}" srcOrd="17" destOrd="0" presId="urn:microsoft.com/office/officeart/2005/8/layout/list1"/>
    <dgm:cxn modelId="{5239FBE6-99D8-4667-B522-E20AE9FE3361}" type="presParOf" srcId="{61912632-DFC9-42D8-AFBA-FA9BBC36EF59}" destId="{E88B05A1-B544-4E26-85DF-ADDEDB49BC18}" srcOrd="18" destOrd="0" presId="urn:microsoft.com/office/officeart/2005/8/layout/list1"/>
    <dgm:cxn modelId="{F1423A53-0A16-49C3-A77A-E7E96595C686}" type="presParOf" srcId="{61912632-DFC9-42D8-AFBA-FA9BBC36EF59}" destId="{E76A2EB8-0A8D-425D-92AD-9A64BD4E7C50}" srcOrd="19" destOrd="0" presId="urn:microsoft.com/office/officeart/2005/8/layout/list1"/>
    <dgm:cxn modelId="{46541980-8151-459A-B01E-E628EDFFCBD6}" type="presParOf" srcId="{61912632-DFC9-42D8-AFBA-FA9BBC36EF59}" destId="{86221999-9FB2-4C06-96C5-1D81E4F79055}" srcOrd="20" destOrd="0" presId="urn:microsoft.com/office/officeart/2005/8/layout/list1"/>
    <dgm:cxn modelId="{68C5D2CF-0C5B-45CC-9BBD-01C943CED1B5}" type="presParOf" srcId="{86221999-9FB2-4C06-96C5-1D81E4F79055}" destId="{D64CE3AD-840D-4904-9E33-CFC90FEB5D07}" srcOrd="0" destOrd="0" presId="urn:microsoft.com/office/officeart/2005/8/layout/list1"/>
    <dgm:cxn modelId="{5EC5BCD8-B1AC-4648-9E82-F843902422ED}" type="presParOf" srcId="{86221999-9FB2-4C06-96C5-1D81E4F79055}" destId="{F030E606-AB08-43FD-9CC2-FE0F8E77D217}" srcOrd="1" destOrd="0" presId="urn:microsoft.com/office/officeart/2005/8/layout/list1"/>
    <dgm:cxn modelId="{807DEBE2-C8DB-42C7-871D-E892C4297E7A}" type="presParOf" srcId="{61912632-DFC9-42D8-AFBA-FA9BBC36EF59}" destId="{405D7B53-1912-4A90-B155-682BD6F97D06}" srcOrd="21" destOrd="0" presId="urn:microsoft.com/office/officeart/2005/8/layout/list1"/>
    <dgm:cxn modelId="{A51E25E6-B808-4A1E-AC83-6DB3A0A8EBDC}" type="presParOf" srcId="{61912632-DFC9-42D8-AFBA-FA9BBC36EF59}" destId="{96DF7650-1EF5-455E-8958-12FE1BCC2C0B}" srcOrd="22" destOrd="0" presId="urn:microsoft.com/office/officeart/2005/8/layout/list1"/>
    <dgm:cxn modelId="{AEE78CE6-EC71-48CD-98EC-A43E2395F247}" type="presParOf" srcId="{61912632-DFC9-42D8-AFBA-FA9BBC36EF59}" destId="{DB793344-2167-4919-B784-9F220A9C76F5}" srcOrd="23" destOrd="0" presId="urn:microsoft.com/office/officeart/2005/8/layout/list1"/>
    <dgm:cxn modelId="{80A55EE6-E443-43A2-B9E8-E1C7E420DE2A}" type="presParOf" srcId="{61912632-DFC9-42D8-AFBA-FA9BBC36EF59}" destId="{F3E86D02-D86E-4FC2-B2CC-DD6B1BB68BCA}" srcOrd="24" destOrd="0" presId="urn:microsoft.com/office/officeart/2005/8/layout/list1"/>
    <dgm:cxn modelId="{013EE84C-4811-408C-B947-32931DAB2F09}" type="presParOf" srcId="{F3E86D02-D86E-4FC2-B2CC-DD6B1BB68BCA}" destId="{0EACC4C9-3DF1-4EBE-9566-427B11283313}" srcOrd="0" destOrd="0" presId="urn:microsoft.com/office/officeart/2005/8/layout/list1"/>
    <dgm:cxn modelId="{6B75434B-E90E-4BCD-A5E9-72F70F6604CB}" type="presParOf" srcId="{F3E86D02-D86E-4FC2-B2CC-DD6B1BB68BCA}" destId="{62640ECC-680E-443E-BE47-C51769D527AF}" srcOrd="1" destOrd="0" presId="urn:microsoft.com/office/officeart/2005/8/layout/list1"/>
    <dgm:cxn modelId="{31387212-6729-4B78-B7AB-EFDD74F53BDB}" type="presParOf" srcId="{61912632-DFC9-42D8-AFBA-FA9BBC36EF59}" destId="{9BF9BF2C-AA29-4903-B941-E1E1D5A2D64B}" srcOrd="25" destOrd="0" presId="urn:microsoft.com/office/officeart/2005/8/layout/list1"/>
    <dgm:cxn modelId="{F99EA712-84F3-42AF-8F6C-502051E7A8B6}" type="presParOf" srcId="{61912632-DFC9-42D8-AFBA-FA9BBC36EF59}" destId="{26B9C838-3444-4654-84B8-B25DA79FF4D8}" srcOrd="26" destOrd="0" presId="urn:microsoft.com/office/officeart/2005/8/layout/list1"/>
    <dgm:cxn modelId="{166A40DE-2331-4524-951D-04DADA584CB9}" type="presParOf" srcId="{61912632-DFC9-42D8-AFBA-FA9BBC36EF59}" destId="{274B23AE-773B-43BA-8776-B412153D070B}" srcOrd="27" destOrd="0" presId="urn:microsoft.com/office/officeart/2005/8/layout/list1"/>
    <dgm:cxn modelId="{E3517367-1E8C-4349-8437-6C8C14FE303B}" type="presParOf" srcId="{61912632-DFC9-42D8-AFBA-FA9BBC36EF59}" destId="{9ADDCCE8-0319-48DE-A3BC-FCD232F237C1}" srcOrd="28" destOrd="0" presId="urn:microsoft.com/office/officeart/2005/8/layout/list1"/>
    <dgm:cxn modelId="{BCF087E9-D821-4239-9EB2-49017D8A6290}" type="presParOf" srcId="{9ADDCCE8-0319-48DE-A3BC-FCD232F237C1}" destId="{F6103084-53CE-45D3-B864-84564482125B}" srcOrd="0" destOrd="0" presId="urn:microsoft.com/office/officeart/2005/8/layout/list1"/>
    <dgm:cxn modelId="{4B89D8A3-5FDA-4568-9BF3-D2EDFA2FC2AE}" type="presParOf" srcId="{9ADDCCE8-0319-48DE-A3BC-FCD232F237C1}" destId="{05B3FAF9-389A-4D79-AFA3-D008ADC8C7D7}" srcOrd="1" destOrd="0" presId="urn:microsoft.com/office/officeart/2005/8/layout/list1"/>
    <dgm:cxn modelId="{803770B5-E1EC-46A4-8AAD-29D4E502D842}" type="presParOf" srcId="{61912632-DFC9-42D8-AFBA-FA9BBC36EF59}" destId="{7EBB9C80-1378-4FF2-A09C-F6BCC23A2D69}" srcOrd="29" destOrd="0" presId="urn:microsoft.com/office/officeart/2005/8/layout/list1"/>
    <dgm:cxn modelId="{4BBCE16A-5FFC-44B1-A394-E4EF7598B02E}" type="presParOf" srcId="{61912632-DFC9-42D8-AFBA-FA9BBC36EF59}" destId="{918DDCAF-2041-45AB-95E1-F5ED69A4FD3C}" srcOrd="30" destOrd="0" presId="urn:microsoft.com/office/officeart/2005/8/layout/list1"/>
    <dgm:cxn modelId="{B91EE23E-5EE7-406F-AE6B-E94CAF208F4E}" type="presParOf" srcId="{61912632-DFC9-42D8-AFBA-FA9BBC36EF59}" destId="{3E822268-2826-4DB5-9426-BAF6117284C2}" srcOrd="31" destOrd="0" presId="urn:microsoft.com/office/officeart/2005/8/layout/list1"/>
    <dgm:cxn modelId="{E8AB3382-3F70-4CCC-9534-1EE7086FF30A}" type="presParOf" srcId="{61912632-DFC9-42D8-AFBA-FA9BBC36EF59}" destId="{7D02FDDC-D98F-4016-AE02-A1EA7C654CE5}" srcOrd="32" destOrd="0" presId="urn:microsoft.com/office/officeart/2005/8/layout/list1"/>
    <dgm:cxn modelId="{85B4988F-DF79-4B87-AB43-F76E467CC0D9}" type="presParOf" srcId="{7D02FDDC-D98F-4016-AE02-A1EA7C654CE5}" destId="{4747A9FC-623C-4E73-8BBC-86D9E65664DF}" srcOrd="0" destOrd="0" presId="urn:microsoft.com/office/officeart/2005/8/layout/list1"/>
    <dgm:cxn modelId="{603108D8-59AA-4B4F-9271-CABF4FCBA71C}" type="presParOf" srcId="{7D02FDDC-D98F-4016-AE02-A1EA7C654CE5}" destId="{613D29F5-D463-4DD8-93B8-4BCE406CDE79}" srcOrd="1" destOrd="0" presId="urn:microsoft.com/office/officeart/2005/8/layout/list1"/>
    <dgm:cxn modelId="{ACEA22A1-0336-41F6-B906-2089274FAD4E}" type="presParOf" srcId="{61912632-DFC9-42D8-AFBA-FA9BBC36EF59}" destId="{58119805-4104-4824-BB5E-3DEBB6DE44F5}" srcOrd="33" destOrd="0" presId="urn:microsoft.com/office/officeart/2005/8/layout/list1"/>
    <dgm:cxn modelId="{99CD28C1-B53A-448E-A38D-293A47C029E7}" type="presParOf" srcId="{61912632-DFC9-42D8-AFBA-FA9BBC36EF59}" destId="{A0B346BF-FA52-44F7-8CC8-A2DC1648595B}" srcOrd="34" destOrd="0" presId="urn:microsoft.com/office/officeart/2005/8/layout/list1"/>
    <dgm:cxn modelId="{7D5C5BA0-A0E7-49BF-A92B-6DCA0225EA92}" type="presParOf" srcId="{61912632-DFC9-42D8-AFBA-FA9BBC36EF59}" destId="{123BC704-E719-4E23-A75B-C707252AFF63}" srcOrd="35" destOrd="0" presId="urn:microsoft.com/office/officeart/2005/8/layout/list1"/>
    <dgm:cxn modelId="{4B0FA5E3-9EA7-43E1-A7B6-6DD20AFDC8AB}" type="presParOf" srcId="{61912632-DFC9-42D8-AFBA-FA9BBC36EF59}" destId="{E09A771D-8668-44F2-848D-4849A545A668}" srcOrd="36" destOrd="0" presId="urn:microsoft.com/office/officeart/2005/8/layout/list1"/>
    <dgm:cxn modelId="{03218944-BB8E-4B5B-B7B0-81B14844A9DE}" type="presParOf" srcId="{E09A771D-8668-44F2-848D-4849A545A668}" destId="{C4E507A9-09FD-4F9F-B229-7A10966AE29E}" srcOrd="0" destOrd="0" presId="urn:microsoft.com/office/officeart/2005/8/layout/list1"/>
    <dgm:cxn modelId="{5612D62A-ADC4-450F-B8F3-22ABF7A9129C}" type="presParOf" srcId="{E09A771D-8668-44F2-848D-4849A545A668}" destId="{240060ED-28D2-41C0-8C6C-191B1E6163BC}" srcOrd="1" destOrd="0" presId="urn:microsoft.com/office/officeart/2005/8/layout/list1"/>
    <dgm:cxn modelId="{8C5DDD0B-622E-4F67-B859-9275D9EB9B8E}" type="presParOf" srcId="{61912632-DFC9-42D8-AFBA-FA9BBC36EF59}" destId="{FAC297EE-8058-4738-B983-B610F7EDCD92}" srcOrd="37" destOrd="0" presId="urn:microsoft.com/office/officeart/2005/8/layout/list1"/>
    <dgm:cxn modelId="{26A724A2-95C0-4043-B545-D94437E4D169}" type="presParOf" srcId="{61912632-DFC9-42D8-AFBA-FA9BBC36EF59}" destId="{EA12F8A1-7A03-412E-AD02-95CEE102BBB6}" srcOrd="38" destOrd="0" presId="urn:microsoft.com/office/officeart/2005/8/layout/list1"/>
    <dgm:cxn modelId="{B51ED858-1951-4D4C-91C7-5B7C38A70465}" type="presParOf" srcId="{61912632-DFC9-42D8-AFBA-FA9BBC36EF59}" destId="{CE29EFB7-6245-410C-A6E2-EE2CFA955B25}" srcOrd="39" destOrd="0" presId="urn:microsoft.com/office/officeart/2005/8/layout/list1"/>
    <dgm:cxn modelId="{79BE2853-EC52-4773-9F68-D1DB6AEDC447}" type="presParOf" srcId="{61912632-DFC9-42D8-AFBA-FA9BBC36EF59}" destId="{CE4171E1-4A8F-4D59-9B47-6CDACD06F9D5}" srcOrd="40" destOrd="0" presId="urn:microsoft.com/office/officeart/2005/8/layout/list1"/>
    <dgm:cxn modelId="{3EE607D8-94A3-46AA-8A3F-33E7C727772D}" type="presParOf" srcId="{CE4171E1-4A8F-4D59-9B47-6CDACD06F9D5}" destId="{008944FD-4E51-4A6F-B8C7-DF509DC50F5F}" srcOrd="0" destOrd="0" presId="urn:microsoft.com/office/officeart/2005/8/layout/list1"/>
    <dgm:cxn modelId="{6DABFB7B-1C12-4979-9641-EA7F42E31F88}" type="presParOf" srcId="{CE4171E1-4A8F-4D59-9B47-6CDACD06F9D5}" destId="{FA7A07A5-14D7-42D4-8B7F-D6D97957B2D6}" srcOrd="1" destOrd="0" presId="urn:microsoft.com/office/officeart/2005/8/layout/list1"/>
    <dgm:cxn modelId="{85067227-116C-4291-96FE-815F2EF23F05}" type="presParOf" srcId="{61912632-DFC9-42D8-AFBA-FA9BBC36EF59}" destId="{FE82E412-689A-493B-B33B-9742A8F24313}" srcOrd="41" destOrd="0" presId="urn:microsoft.com/office/officeart/2005/8/layout/list1"/>
    <dgm:cxn modelId="{7935E3B5-7E9A-4CF6-B258-E79338CFDAC7}" type="presParOf" srcId="{61912632-DFC9-42D8-AFBA-FA9BBC36EF59}" destId="{DE07AC0F-5704-4870-96BF-AA9B10E8BA24}" srcOrd="42" destOrd="0" presId="urn:microsoft.com/office/officeart/2005/8/layout/list1"/>
    <dgm:cxn modelId="{EE1DF998-EF1B-435A-90C6-C68E91E76804}" type="presParOf" srcId="{61912632-DFC9-42D8-AFBA-FA9BBC36EF59}" destId="{2D21E308-6E68-4502-A926-0A241153B6D9}" srcOrd="43" destOrd="0" presId="urn:microsoft.com/office/officeart/2005/8/layout/list1"/>
    <dgm:cxn modelId="{8499FEDE-C075-4664-B7E0-B7B0411AAF23}" type="presParOf" srcId="{61912632-DFC9-42D8-AFBA-FA9BBC36EF59}" destId="{A4229EBB-EC57-453E-8208-34E0E3F77438}" srcOrd="44" destOrd="0" presId="urn:microsoft.com/office/officeart/2005/8/layout/list1"/>
    <dgm:cxn modelId="{341447DF-9C4D-4057-A90F-734055F4B662}" type="presParOf" srcId="{A4229EBB-EC57-453E-8208-34E0E3F77438}" destId="{5CBFC058-500E-4280-9CE1-85567295C2D4}" srcOrd="0" destOrd="0" presId="urn:microsoft.com/office/officeart/2005/8/layout/list1"/>
    <dgm:cxn modelId="{833B69FC-685B-4EF7-B73C-AE114FF89D13}" type="presParOf" srcId="{A4229EBB-EC57-453E-8208-34E0E3F77438}" destId="{E44AC640-7869-4643-9A85-ABE48149D28C}" srcOrd="1" destOrd="0" presId="urn:microsoft.com/office/officeart/2005/8/layout/list1"/>
    <dgm:cxn modelId="{F49A3B16-4CB3-47BE-99EE-2EB816ED5301}" type="presParOf" srcId="{61912632-DFC9-42D8-AFBA-FA9BBC36EF59}" destId="{A3917CFA-1B8B-4F0B-B098-589FA41361E9}" srcOrd="45" destOrd="0" presId="urn:microsoft.com/office/officeart/2005/8/layout/list1"/>
    <dgm:cxn modelId="{6EBC3869-6730-4923-A341-23368ED55268}" type="presParOf" srcId="{61912632-DFC9-42D8-AFBA-FA9BBC36EF59}" destId="{4D66CC58-9080-4785-A4A0-5AACF10CA5A4}" srcOrd="46" destOrd="0" presId="urn:microsoft.com/office/officeart/2005/8/layout/list1"/>
    <dgm:cxn modelId="{3FCDB976-B85C-4D77-97F2-3918FC68D4C4}" type="presParOf" srcId="{61912632-DFC9-42D8-AFBA-FA9BBC36EF59}" destId="{29B01BCB-EA51-489D-8627-02D133FCC66B}" srcOrd="47" destOrd="0" presId="urn:microsoft.com/office/officeart/2005/8/layout/list1"/>
    <dgm:cxn modelId="{3CC7564F-E5D5-4BF8-94C3-F0B1B07A1A2E}" type="presParOf" srcId="{61912632-DFC9-42D8-AFBA-FA9BBC36EF59}" destId="{168FC80F-E362-45F4-B3AE-AA41C8688710}" srcOrd="48" destOrd="0" presId="urn:microsoft.com/office/officeart/2005/8/layout/list1"/>
    <dgm:cxn modelId="{BF4FBD27-E7A4-488D-8510-6E4C2FBE1F50}" type="presParOf" srcId="{168FC80F-E362-45F4-B3AE-AA41C8688710}" destId="{46AF4A32-8288-4106-A783-EECBA008608A}" srcOrd="0" destOrd="0" presId="urn:microsoft.com/office/officeart/2005/8/layout/list1"/>
    <dgm:cxn modelId="{477F48CD-3F3B-4756-BFF2-D7F27FB110F2}" type="presParOf" srcId="{168FC80F-E362-45F4-B3AE-AA41C8688710}" destId="{81FFBC11-E8AC-4D2B-A5F2-B232E9341462}" srcOrd="1" destOrd="0" presId="urn:microsoft.com/office/officeart/2005/8/layout/list1"/>
    <dgm:cxn modelId="{FCFDCAAF-A7B4-4D4E-9BCD-D0F77E9C0933}" type="presParOf" srcId="{61912632-DFC9-42D8-AFBA-FA9BBC36EF59}" destId="{53F9AE20-5E09-4A75-B73F-F87C5E260CCC}" srcOrd="49" destOrd="0" presId="urn:microsoft.com/office/officeart/2005/8/layout/list1"/>
    <dgm:cxn modelId="{A01476DA-1706-4AA3-9151-3AD797A6287A}" type="presParOf" srcId="{61912632-DFC9-42D8-AFBA-FA9BBC36EF59}" destId="{83AF4577-E89D-4AD4-B114-22A37E9665E6}" srcOrd="50" destOrd="0" presId="urn:microsoft.com/office/officeart/2005/8/layout/list1"/>
    <dgm:cxn modelId="{B5F76D83-86E9-46D3-86BC-9A2D5623417D}" type="presParOf" srcId="{61912632-DFC9-42D8-AFBA-FA9BBC36EF59}" destId="{F86CE4F0-0D54-49C8-90B3-A5D302480622}" srcOrd="51" destOrd="0" presId="urn:microsoft.com/office/officeart/2005/8/layout/list1"/>
    <dgm:cxn modelId="{C99141C0-60FC-4823-82F8-9A33484FC33C}" type="presParOf" srcId="{61912632-DFC9-42D8-AFBA-FA9BBC36EF59}" destId="{E18A3E81-01E6-40E6-A586-4B32DE775B2C}" srcOrd="52" destOrd="0" presId="urn:microsoft.com/office/officeart/2005/8/layout/list1"/>
    <dgm:cxn modelId="{387B13A1-255E-40C1-8610-4F7A802DDA23}" type="presParOf" srcId="{E18A3E81-01E6-40E6-A586-4B32DE775B2C}" destId="{6D7880E3-ECBC-433D-91A9-E13D3753A630}" srcOrd="0" destOrd="0" presId="urn:microsoft.com/office/officeart/2005/8/layout/list1"/>
    <dgm:cxn modelId="{70774240-3C00-44A3-BCA7-D88818C982D8}" type="presParOf" srcId="{E18A3E81-01E6-40E6-A586-4B32DE775B2C}" destId="{EF665C70-C06C-4FFE-8152-F1CAB3ABDD38}" srcOrd="1" destOrd="0" presId="urn:microsoft.com/office/officeart/2005/8/layout/list1"/>
    <dgm:cxn modelId="{E0903050-CF40-48A6-863E-8A56199E99D9}" type="presParOf" srcId="{61912632-DFC9-42D8-AFBA-FA9BBC36EF59}" destId="{7C7B62B8-B976-4B97-9021-40779611EA8C}" srcOrd="53" destOrd="0" presId="urn:microsoft.com/office/officeart/2005/8/layout/list1"/>
    <dgm:cxn modelId="{156EA8CE-F1DA-45A0-908F-4A57A4D1D62C}" type="presParOf" srcId="{61912632-DFC9-42D8-AFBA-FA9BBC36EF59}" destId="{CDA199A7-BF16-48AC-86E0-0DA1FE942350}" srcOrd="5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8F36D9A-33D3-40E4-9242-3679DC17E57C}" type="doc">
      <dgm:prSet loTypeId="urn:microsoft.com/office/officeart/2005/8/layout/pyramid2" loCatId="pyramid" qsTypeId="urn:microsoft.com/office/officeart/2005/8/quickstyle/3d3" qsCatId="3D" csTypeId="urn:microsoft.com/office/officeart/2005/8/colors/colorful4" csCatId="colorful" phldr="1"/>
      <dgm:spPr/>
    </dgm:pt>
    <dgm:pt modelId="{2E620FBE-3989-4E6C-9B08-018CD56F8A06}">
      <dgm:prSet phldrT="[Text]"/>
      <dgm:spPr/>
      <dgm:t>
        <a:bodyPr/>
        <a:lstStyle/>
        <a:p>
          <a:r>
            <a:rPr lang="en-US" b="1" dirty="0" smtClean="0">
              <a:latin typeface="Arial" pitchFamily="34" charset="0"/>
              <a:cs typeface="Arial" pitchFamily="34" charset="0"/>
            </a:rPr>
            <a:t>Operability</a:t>
          </a:r>
          <a:endParaRPr lang="en-US" dirty="0">
            <a:latin typeface="Arial" pitchFamily="34" charset="0"/>
            <a:cs typeface="Arial" pitchFamily="34" charset="0"/>
          </a:endParaRPr>
        </a:p>
      </dgm:t>
    </dgm:pt>
    <dgm:pt modelId="{0F6A2655-68D2-4314-86E6-4CEEDB6ACAAB}" type="parTrans" cxnId="{A9E2A1F2-6687-47F2-9875-E958F55968A4}">
      <dgm:prSet/>
      <dgm:spPr/>
      <dgm:t>
        <a:bodyPr/>
        <a:lstStyle/>
        <a:p>
          <a:endParaRPr lang="en-US"/>
        </a:p>
      </dgm:t>
    </dgm:pt>
    <dgm:pt modelId="{90B5D5F0-5A5A-4B39-8F1B-CE8770BDC935}" type="sibTrans" cxnId="{A9E2A1F2-6687-47F2-9875-E958F55968A4}">
      <dgm:prSet/>
      <dgm:spPr/>
      <dgm:t>
        <a:bodyPr/>
        <a:lstStyle/>
        <a:p>
          <a:endParaRPr lang="en-US"/>
        </a:p>
      </dgm:t>
    </dgm:pt>
    <dgm:pt modelId="{5BACD7E6-41CF-4BE1-847A-4C6B313C836F}">
      <dgm:prSet/>
      <dgm:spPr/>
      <dgm:t>
        <a:bodyPr/>
        <a:lstStyle/>
        <a:p>
          <a:r>
            <a:rPr lang="en-US" b="1" dirty="0" smtClean="0">
              <a:latin typeface="Arial" pitchFamily="34" charset="0"/>
              <a:cs typeface="Arial" pitchFamily="34" charset="0"/>
            </a:rPr>
            <a:t>Controllability</a:t>
          </a:r>
          <a:endParaRPr lang="en-US" dirty="0">
            <a:latin typeface="Arial" pitchFamily="34" charset="0"/>
            <a:cs typeface="Arial" pitchFamily="34" charset="0"/>
          </a:endParaRPr>
        </a:p>
      </dgm:t>
    </dgm:pt>
    <dgm:pt modelId="{2406E7FB-EEA4-46F5-BE8B-3793545505FD}" type="parTrans" cxnId="{62C5B42A-56DC-42A0-B8D8-A368253372DA}">
      <dgm:prSet/>
      <dgm:spPr/>
      <dgm:t>
        <a:bodyPr/>
        <a:lstStyle/>
        <a:p>
          <a:endParaRPr lang="en-US"/>
        </a:p>
      </dgm:t>
    </dgm:pt>
    <dgm:pt modelId="{D676D920-DDBC-48C5-8DED-2D030D80CFB5}" type="sibTrans" cxnId="{62C5B42A-56DC-42A0-B8D8-A368253372DA}">
      <dgm:prSet/>
      <dgm:spPr/>
      <dgm:t>
        <a:bodyPr/>
        <a:lstStyle/>
        <a:p>
          <a:endParaRPr lang="en-US"/>
        </a:p>
      </dgm:t>
    </dgm:pt>
    <dgm:pt modelId="{64E1AF02-F786-4981-A529-542BED3375B2}">
      <dgm:prSet/>
      <dgm:spPr/>
      <dgm:t>
        <a:bodyPr/>
        <a:lstStyle/>
        <a:p>
          <a:r>
            <a:rPr lang="en-US" b="1" dirty="0" smtClean="0">
              <a:latin typeface="Arial" pitchFamily="34" charset="0"/>
              <a:cs typeface="Arial" pitchFamily="34" charset="0"/>
            </a:rPr>
            <a:t>Decomposability</a:t>
          </a:r>
          <a:endParaRPr lang="en-US" dirty="0">
            <a:latin typeface="Arial" pitchFamily="34" charset="0"/>
            <a:cs typeface="Arial" pitchFamily="34" charset="0"/>
          </a:endParaRPr>
        </a:p>
      </dgm:t>
    </dgm:pt>
    <dgm:pt modelId="{21BEAF90-74D6-4CBD-8202-7960878BE938}" type="parTrans" cxnId="{D3ED0985-315F-4813-8E9C-DA027B83B6D4}">
      <dgm:prSet/>
      <dgm:spPr/>
      <dgm:t>
        <a:bodyPr/>
        <a:lstStyle/>
        <a:p>
          <a:endParaRPr lang="en-US"/>
        </a:p>
      </dgm:t>
    </dgm:pt>
    <dgm:pt modelId="{D64C8695-BCE5-4C85-8CCE-99E12A04102B}" type="sibTrans" cxnId="{D3ED0985-315F-4813-8E9C-DA027B83B6D4}">
      <dgm:prSet/>
      <dgm:spPr/>
      <dgm:t>
        <a:bodyPr/>
        <a:lstStyle/>
        <a:p>
          <a:endParaRPr lang="en-US"/>
        </a:p>
      </dgm:t>
    </dgm:pt>
    <dgm:pt modelId="{310F6C17-AA13-4A21-BD8E-0836BAF2B465}">
      <dgm:prSet/>
      <dgm:spPr/>
      <dgm:t>
        <a:bodyPr/>
        <a:lstStyle/>
        <a:p>
          <a:r>
            <a:rPr lang="en-US" b="1" dirty="0" smtClean="0">
              <a:latin typeface="Arial" pitchFamily="34" charset="0"/>
              <a:cs typeface="Arial" pitchFamily="34" charset="0"/>
            </a:rPr>
            <a:t>Simplicity</a:t>
          </a:r>
          <a:endParaRPr lang="en-US" dirty="0">
            <a:latin typeface="Arial" pitchFamily="34" charset="0"/>
            <a:cs typeface="Arial" pitchFamily="34" charset="0"/>
          </a:endParaRPr>
        </a:p>
      </dgm:t>
    </dgm:pt>
    <dgm:pt modelId="{B010E2B2-6AA7-4077-9B14-8DA1EA0B52DC}" type="parTrans" cxnId="{E3CFCC38-1471-41A9-973B-785FA40432B3}">
      <dgm:prSet/>
      <dgm:spPr/>
      <dgm:t>
        <a:bodyPr/>
        <a:lstStyle/>
        <a:p>
          <a:endParaRPr lang="en-US"/>
        </a:p>
      </dgm:t>
    </dgm:pt>
    <dgm:pt modelId="{09067BBB-8709-4405-8471-B9276DB4DE61}" type="sibTrans" cxnId="{E3CFCC38-1471-41A9-973B-785FA40432B3}">
      <dgm:prSet/>
      <dgm:spPr/>
      <dgm:t>
        <a:bodyPr/>
        <a:lstStyle/>
        <a:p>
          <a:endParaRPr lang="en-US"/>
        </a:p>
      </dgm:t>
    </dgm:pt>
    <dgm:pt modelId="{EBAA5767-BB22-46F1-A0F8-7589A7617F56}">
      <dgm:prSet/>
      <dgm:spPr/>
      <dgm:t>
        <a:bodyPr/>
        <a:lstStyle/>
        <a:p>
          <a:r>
            <a:rPr lang="en-US" b="1" dirty="0" smtClean="0">
              <a:latin typeface="Arial" pitchFamily="34" charset="0"/>
              <a:cs typeface="Arial" pitchFamily="34" charset="0"/>
            </a:rPr>
            <a:t>Stability</a:t>
          </a:r>
          <a:endParaRPr lang="en-US" dirty="0">
            <a:latin typeface="Arial" pitchFamily="34" charset="0"/>
            <a:cs typeface="Arial" pitchFamily="34" charset="0"/>
          </a:endParaRPr>
        </a:p>
      </dgm:t>
    </dgm:pt>
    <dgm:pt modelId="{3D22F8FA-AE20-4959-B684-4E0AF8109B1A}" type="parTrans" cxnId="{9FAE802F-416C-48EB-AB9C-41E2A182457F}">
      <dgm:prSet/>
      <dgm:spPr/>
      <dgm:t>
        <a:bodyPr/>
        <a:lstStyle/>
        <a:p>
          <a:endParaRPr lang="en-US"/>
        </a:p>
      </dgm:t>
    </dgm:pt>
    <dgm:pt modelId="{17358083-C0AF-48AD-8581-8254CEB19A52}" type="sibTrans" cxnId="{9FAE802F-416C-48EB-AB9C-41E2A182457F}">
      <dgm:prSet/>
      <dgm:spPr/>
      <dgm:t>
        <a:bodyPr/>
        <a:lstStyle/>
        <a:p>
          <a:endParaRPr lang="en-US"/>
        </a:p>
      </dgm:t>
    </dgm:pt>
    <dgm:pt modelId="{3B53436E-8DEE-4901-8C4B-31E946DEAAD6}">
      <dgm:prSet/>
      <dgm:spPr/>
      <dgm:t>
        <a:bodyPr/>
        <a:lstStyle/>
        <a:p>
          <a:r>
            <a:rPr lang="en-US" b="1" dirty="0" smtClean="0">
              <a:latin typeface="Arial" pitchFamily="34" charset="0"/>
              <a:cs typeface="Arial" pitchFamily="34" charset="0"/>
            </a:rPr>
            <a:t>Understandability</a:t>
          </a:r>
          <a:endParaRPr lang="en-US" dirty="0">
            <a:latin typeface="Arial" pitchFamily="34" charset="0"/>
            <a:cs typeface="Arial" pitchFamily="34" charset="0"/>
          </a:endParaRPr>
        </a:p>
      </dgm:t>
    </dgm:pt>
    <dgm:pt modelId="{25B24ABC-D02A-4B84-9A63-FF52F8D16785}" type="parTrans" cxnId="{E2621162-116C-4773-8715-635712E181F8}">
      <dgm:prSet/>
      <dgm:spPr/>
      <dgm:t>
        <a:bodyPr/>
        <a:lstStyle/>
        <a:p>
          <a:endParaRPr lang="en-US"/>
        </a:p>
      </dgm:t>
    </dgm:pt>
    <dgm:pt modelId="{A2E2B1E4-1E21-40B8-B69E-AAEAF79C32F9}" type="sibTrans" cxnId="{E2621162-116C-4773-8715-635712E181F8}">
      <dgm:prSet/>
      <dgm:spPr/>
      <dgm:t>
        <a:bodyPr/>
        <a:lstStyle/>
        <a:p>
          <a:endParaRPr lang="en-US"/>
        </a:p>
      </dgm:t>
    </dgm:pt>
    <dgm:pt modelId="{2B4D2B31-F9D0-49CA-BCFF-8553E0B8D5A1}">
      <dgm:prSet/>
      <dgm:spPr/>
      <dgm:t>
        <a:bodyPr/>
        <a:lstStyle/>
        <a:p>
          <a:r>
            <a:rPr lang="en-US" b="1" dirty="0" err="1" smtClean="0">
              <a:latin typeface="Arial" pitchFamily="34" charset="0"/>
              <a:cs typeface="Arial" pitchFamily="34" charset="0"/>
            </a:rPr>
            <a:t>Observability</a:t>
          </a:r>
          <a:endParaRPr lang="en-US" dirty="0">
            <a:latin typeface="Arial" pitchFamily="34" charset="0"/>
            <a:cs typeface="Arial" pitchFamily="34" charset="0"/>
          </a:endParaRPr>
        </a:p>
      </dgm:t>
    </dgm:pt>
    <dgm:pt modelId="{DFD83248-EF4E-491B-B4F4-5C8E0AC309C2}" type="sibTrans" cxnId="{9D621692-6642-4CE7-B4EA-AF0B4DED2704}">
      <dgm:prSet/>
      <dgm:spPr/>
      <dgm:t>
        <a:bodyPr/>
        <a:lstStyle/>
        <a:p>
          <a:endParaRPr lang="en-US"/>
        </a:p>
      </dgm:t>
    </dgm:pt>
    <dgm:pt modelId="{3B8F0C1D-156D-4D89-933B-6F222C22384F}" type="parTrans" cxnId="{9D621692-6642-4CE7-B4EA-AF0B4DED2704}">
      <dgm:prSet/>
      <dgm:spPr/>
      <dgm:t>
        <a:bodyPr/>
        <a:lstStyle/>
        <a:p>
          <a:endParaRPr lang="en-US"/>
        </a:p>
      </dgm:t>
    </dgm:pt>
    <dgm:pt modelId="{7247FCEE-A437-4398-93E8-29748EDDF0AD}" type="pres">
      <dgm:prSet presAssocID="{28F36D9A-33D3-40E4-9242-3679DC17E57C}" presName="compositeShape" presStyleCnt="0">
        <dgm:presLayoutVars>
          <dgm:dir/>
          <dgm:resizeHandles/>
        </dgm:presLayoutVars>
      </dgm:prSet>
      <dgm:spPr/>
    </dgm:pt>
    <dgm:pt modelId="{CD8C7128-39A5-4528-B2C9-6C9F8E67D6D8}" type="pres">
      <dgm:prSet presAssocID="{28F36D9A-33D3-40E4-9242-3679DC17E57C}" presName="pyramid" presStyleLbl="node1" presStyleIdx="0" presStyleCnt="1"/>
      <dgm:spPr/>
    </dgm:pt>
    <dgm:pt modelId="{CC4C84A6-1499-4982-9228-5615FB5E8E65}" type="pres">
      <dgm:prSet presAssocID="{28F36D9A-33D3-40E4-9242-3679DC17E57C}" presName="theList" presStyleCnt="0"/>
      <dgm:spPr/>
    </dgm:pt>
    <dgm:pt modelId="{1D1AC93B-C63F-4794-9703-1E22B6DF9879}" type="pres">
      <dgm:prSet presAssocID="{2E620FBE-3989-4E6C-9B08-018CD56F8A06}" presName="aNode" presStyleLbl="fgAcc1" presStyleIdx="0" presStyleCnt="7">
        <dgm:presLayoutVars>
          <dgm:bulletEnabled val="1"/>
        </dgm:presLayoutVars>
      </dgm:prSet>
      <dgm:spPr/>
      <dgm:t>
        <a:bodyPr/>
        <a:lstStyle/>
        <a:p>
          <a:endParaRPr lang="en-US"/>
        </a:p>
      </dgm:t>
    </dgm:pt>
    <dgm:pt modelId="{6BC6FDD5-E983-4C72-B2F8-6C6831711EEE}" type="pres">
      <dgm:prSet presAssocID="{2E620FBE-3989-4E6C-9B08-018CD56F8A06}" presName="aSpace" presStyleCnt="0"/>
      <dgm:spPr/>
    </dgm:pt>
    <dgm:pt modelId="{7D5FDB16-AE8D-465C-9B7D-4862E1542E33}" type="pres">
      <dgm:prSet presAssocID="{2B4D2B31-F9D0-49CA-BCFF-8553E0B8D5A1}" presName="aNode" presStyleLbl="fgAcc1" presStyleIdx="1" presStyleCnt="7">
        <dgm:presLayoutVars>
          <dgm:bulletEnabled val="1"/>
        </dgm:presLayoutVars>
      </dgm:prSet>
      <dgm:spPr/>
      <dgm:t>
        <a:bodyPr/>
        <a:lstStyle/>
        <a:p>
          <a:endParaRPr lang="en-US"/>
        </a:p>
      </dgm:t>
    </dgm:pt>
    <dgm:pt modelId="{8A10C561-2E37-461E-89E0-01FCB0CF1964}" type="pres">
      <dgm:prSet presAssocID="{2B4D2B31-F9D0-49CA-BCFF-8553E0B8D5A1}" presName="aSpace" presStyleCnt="0"/>
      <dgm:spPr/>
    </dgm:pt>
    <dgm:pt modelId="{C006C8C7-F373-4CC8-9E58-E923EEE25604}" type="pres">
      <dgm:prSet presAssocID="{5BACD7E6-41CF-4BE1-847A-4C6B313C836F}" presName="aNode" presStyleLbl="fgAcc1" presStyleIdx="2" presStyleCnt="7">
        <dgm:presLayoutVars>
          <dgm:bulletEnabled val="1"/>
        </dgm:presLayoutVars>
      </dgm:prSet>
      <dgm:spPr/>
      <dgm:t>
        <a:bodyPr/>
        <a:lstStyle/>
        <a:p>
          <a:endParaRPr lang="en-US"/>
        </a:p>
      </dgm:t>
    </dgm:pt>
    <dgm:pt modelId="{C25565A4-D167-4640-BDD3-F209337AB8E3}" type="pres">
      <dgm:prSet presAssocID="{5BACD7E6-41CF-4BE1-847A-4C6B313C836F}" presName="aSpace" presStyleCnt="0"/>
      <dgm:spPr/>
    </dgm:pt>
    <dgm:pt modelId="{DF38F8EE-A2C1-4316-B57C-D8D07F4C4224}" type="pres">
      <dgm:prSet presAssocID="{64E1AF02-F786-4981-A529-542BED3375B2}" presName="aNode" presStyleLbl="fgAcc1" presStyleIdx="3" presStyleCnt="7">
        <dgm:presLayoutVars>
          <dgm:bulletEnabled val="1"/>
        </dgm:presLayoutVars>
      </dgm:prSet>
      <dgm:spPr/>
      <dgm:t>
        <a:bodyPr/>
        <a:lstStyle/>
        <a:p>
          <a:endParaRPr lang="en-US"/>
        </a:p>
      </dgm:t>
    </dgm:pt>
    <dgm:pt modelId="{29C91A5B-0673-4B0B-B6C0-1327EEB1373B}" type="pres">
      <dgm:prSet presAssocID="{64E1AF02-F786-4981-A529-542BED3375B2}" presName="aSpace" presStyleCnt="0"/>
      <dgm:spPr/>
    </dgm:pt>
    <dgm:pt modelId="{67A35154-A12B-4647-AFFD-C17F7725F9D9}" type="pres">
      <dgm:prSet presAssocID="{310F6C17-AA13-4A21-BD8E-0836BAF2B465}" presName="aNode" presStyleLbl="fgAcc1" presStyleIdx="4" presStyleCnt="7">
        <dgm:presLayoutVars>
          <dgm:bulletEnabled val="1"/>
        </dgm:presLayoutVars>
      </dgm:prSet>
      <dgm:spPr/>
      <dgm:t>
        <a:bodyPr/>
        <a:lstStyle/>
        <a:p>
          <a:endParaRPr lang="en-US"/>
        </a:p>
      </dgm:t>
    </dgm:pt>
    <dgm:pt modelId="{BAFAC1C4-F734-4334-9761-3EBDF87E32FA}" type="pres">
      <dgm:prSet presAssocID="{310F6C17-AA13-4A21-BD8E-0836BAF2B465}" presName="aSpace" presStyleCnt="0"/>
      <dgm:spPr/>
    </dgm:pt>
    <dgm:pt modelId="{5734BBB3-3119-48E2-88AB-85651810351C}" type="pres">
      <dgm:prSet presAssocID="{EBAA5767-BB22-46F1-A0F8-7589A7617F56}" presName="aNode" presStyleLbl="fgAcc1" presStyleIdx="5" presStyleCnt="7">
        <dgm:presLayoutVars>
          <dgm:bulletEnabled val="1"/>
        </dgm:presLayoutVars>
      </dgm:prSet>
      <dgm:spPr/>
      <dgm:t>
        <a:bodyPr/>
        <a:lstStyle/>
        <a:p>
          <a:endParaRPr lang="en-US"/>
        </a:p>
      </dgm:t>
    </dgm:pt>
    <dgm:pt modelId="{C07521AC-840A-4FB6-B881-631BC96D0A45}" type="pres">
      <dgm:prSet presAssocID="{EBAA5767-BB22-46F1-A0F8-7589A7617F56}" presName="aSpace" presStyleCnt="0"/>
      <dgm:spPr/>
    </dgm:pt>
    <dgm:pt modelId="{63F09BBA-EFFD-4855-A7E7-F5E362D06769}" type="pres">
      <dgm:prSet presAssocID="{3B53436E-8DEE-4901-8C4B-31E946DEAAD6}" presName="aNode" presStyleLbl="fgAcc1" presStyleIdx="6" presStyleCnt="7">
        <dgm:presLayoutVars>
          <dgm:bulletEnabled val="1"/>
        </dgm:presLayoutVars>
      </dgm:prSet>
      <dgm:spPr/>
      <dgm:t>
        <a:bodyPr/>
        <a:lstStyle/>
        <a:p>
          <a:endParaRPr lang="en-US"/>
        </a:p>
      </dgm:t>
    </dgm:pt>
    <dgm:pt modelId="{673045A2-E08E-4627-ADDC-29FF5743B5E1}" type="pres">
      <dgm:prSet presAssocID="{3B53436E-8DEE-4901-8C4B-31E946DEAAD6}" presName="aSpace" presStyleCnt="0"/>
      <dgm:spPr/>
    </dgm:pt>
  </dgm:ptLst>
  <dgm:cxnLst>
    <dgm:cxn modelId="{8A05F672-13DA-4CCC-8146-964E10D99C38}" type="presOf" srcId="{2B4D2B31-F9D0-49CA-BCFF-8553E0B8D5A1}" destId="{7D5FDB16-AE8D-465C-9B7D-4862E1542E33}" srcOrd="0" destOrd="0" presId="urn:microsoft.com/office/officeart/2005/8/layout/pyramid2"/>
    <dgm:cxn modelId="{6C6AB3C5-70CB-4B28-AF1D-75A619B6BE8F}" type="presOf" srcId="{310F6C17-AA13-4A21-BD8E-0836BAF2B465}" destId="{67A35154-A12B-4647-AFFD-C17F7725F9D9}" srcOrd="0" destOrd="0" presId="urn:microsoft.com/office/officeart/2005/8/layout/pyramid2"/>
    <dgm:cxn modelId="{55028424-2C18-49F6-9EF1-1A5567ECBE3D}" type="presOf" srcId="{EBAA5767-BB22-46F1-A0F8-7589A7617F56}" destId="{5734BBB3-3119-48E2-88AB-85651810351C}" srcOrd="0" destOrd="0" presId="urn:microsoft.com/office/officeart/2005/8/layout/pyramid2"/>
    <dgm:cxn modelId="{5EE62783-4BD5-4546-B68E-8D39850FB032}" type="presOf" srcId="{64E1AF02-F786-4981-A529-542BED3375B2}" destId="{DF38F8EE-A2C1-4316-B57C-D8D07F4C4224}" srcOrd="0" destOrd="0" presId="urn:microsoft.com/office/officeart/2005/8/layout/pyramid2"/>
    <dgm:cxn modelId="{9D621692-6642-4CE7-B4EA-AF0B4DED2704}" srcId="{28F36D9A-33D3-40E4-9242-3679DC17E57C}" destId="{2B4D2B31-F9D0-49CA-BCFF-8553E0B8D5A1}" srcOrd="1" destOrd="0" parTransId="{3B8F0C1D-156D-4D89-933B-6F222C22384F}" sibTransId="{DFD83248-EF4E-491B-B4F4-5C8E0AC309C2}"/>
    <dgm:cxn modelId="{8AE13A25-46FC-4944-9404-2005FE8A36DE}" type="presOf" srcId="{5BACD7E6-41CF-4BE1-847A-4C6B313C836F}" destId="{C006C8C7-F373-4CC8-9E58-E923EEE25604}" srcOrd="0" destOrd="0" presId="urn:microsoft.com/office/officeart/2005/8/layout/pyramid2"/>
    <dgm:cxn modelId="{D3ED0985-315F-4813-8E9C-DA027B83B6D4}" srcId="{28F36D9A-33D3-40E4-9242-3679DC17E57C}" destId="{64E1AF02-F786-4981-A529-542BED3375B2}" srcOrd="3" destOrd="0" parTransId="{21BEAF90-74D6-4CBD-8202-7960878BE938}" sibTransId="{D64C8695-BCE5-4C85-8CCE-99E12A04102B}"/>
    <dgm:cxn modelId="{1B0A56F0-48B4-40B1-98E0-38BD327E3F38}" type="presOf" srcId="{2E620FBE-3989-4E6C-9B08-018CD56F8A06}" destId="{1D1AC93B-C63F-4794-9703-1E22B6DF9879}" srcOrd="0" destOrd="0" presId="urn:microsoft.com/office/officeart/2005/8/layout/pyramid2"/>
    <dgm:cxn modelId="{E2621162-116C-4773-8715-635712E181F8}" srcId="{28F36D9A-33D3-40E4-9242-3679DC17E57C}" destId="{3B53436E-8DEE-4901-8C4B-31E946DEAAD6}" srcOrd="6" destOrd="0" parTransId="{25B24ABC-D02A-4B84-9A63-FF52F8D16785}" sibTransId="{A2E2B1E4-1E21-40B8-B69E-AAEAF79C32F9}"/>
    <dgm:cxn modelId="{6EBEAAB8-BDA0-4CF8-BF4B-A863234AD724}" type="presOf" srcId="{3B53436E-8DEE-4901-8C4B-31E946DEAAD6}" destId="{63F09BBA-EFFD-4855-A7E7-F5E362D06769}" srcOrd="0" destOrd="0" presId="urn:microsoft.com/office/officeart/2005/8/layout/pyramid2"/>
    <dgm:cxn modelId="{62C5B42A-56DC-42A0-B8D8-A368253372DA}" srcId="{28F36D9A-33D3-40E4-9242-3679DC17E57C}" destId="{5BACD7E6-41CF-4BE1-847A-4C6B313C836F}" srcOrd="2" destOrd="0" parTransId="{2406E7FB-EEA4-46F5-BE8B-3793545505FD}" sibTransId="{D676D920-DDBC-48C5-8DED-2D030D80CFB5}"/>
    <dgm:cxn modelId="{A9E2A1F2-6687-47F2-9875-E958F55968A4}" srcId="{28F36D9A-33D3-40E4-9242-3679DC17E57C}" destId="{2E620FBE-3989-4E6C-9B08-018CD56F8A06}" srcOrd="0" destOrd="0" parTransId="{0F6A2655-68D2-4314-86E6-4CEEDB6ACAAB}" sibTransId="{90B5D5F0-5A5A-4B39-8F1B-CE8770BDC935}"/>
    <dgm:cxn modelId="{9FAE802F-416C-48EB-AB9C-41E2A182457F}" srcId="{28F36D9A-33D3-40E4-9242-3679DC17E57C}" destId="{EBAA5767-BB22-46F1-A0F8-7589A7617F56}" srcOrd="5" destOrd="0" parTransId="{3D22F8FA-AE20-4959-B684-4E0AF8109B1A}" sibTransId="{17358083-C0AF-48AD-8581-8254CEB19A52}"/>
    <dgm:cxn modelId="{0402A62E-3B0D-4DB6-BEBA-2AFAC345ABF3}" type="presOf" srcId="{28F36D9A-33D3-40E4-9242-3679DC17E57C}" destId="{7247FCEE-A437-4398-93E8-29748EDDF0AD}" srcOrd="0" destOrd="0" presId="urn:microsoft.com/office/officeart/2005/8/layout/pyramid2"/>
    <dgm:cxn modelId="{E3CFCC38-1471-41A9-973B-785FA40432B3}" srcId="{28F36D9A-33D3-40E4-9242-3679DC17E57C}" destId="{310F6C17-AA13-4A21-BD8E-0836BAF2B465}" srcOrd="4" destOrd="0" parTransId="{B010E2B2-6AA7-4077-9B14-8DA1EA0B52DC}" sibTransId="{09067BBB-8709-4405-8471-B9276DB4DE61}"/>
    <dgm:cxn modelId="{DA65CE7B-DBD3-4D17-9487-4B734E313A8B}" type="presParOf" srcId="{7247FCEE-A437-4398-93E8-29748EDDF0AD}" destId="{CD8C7128-39A5-4528-B2C9-6C9F8E67D6D8}" srcOrd="0" destOrd="0" presId="urn:microsoft.com/office/officeart/2005/8/layout/pyramid2"/>
    <dgm:cxn modelId="{11BE33E1-0767-4A98-B651-788329B03DD6}" type="presParOf" srcId="{7247FCEE-A437-4398-93E8-29748EDDF0AD}" destId="{CC4C84A6-1499-4982-9228-5615FB5E8E65}" srcOrd="1" destOrd="0" presId="urn:microsoft.com/office/officeart/2005/8/layout/pyramid2"/>
    <dgm:cxn modelId="{F2B664CF-DEB6-4FA5-BABE-C03A1AB094A7}" type="presParOf" srcId="{CC4C84A6-1499-4982-9228-5615FB5E8E65}" destId="{1D1AC93B-C63F-4794-9703-1E22B6DF9879}" srcOrd="0" destOrd="0" presId="urn:microsoft.com/office/officeart/2005/8/layout/pyramid2"/>
    <dgm:cxn modelId="{413D1ACD-DED2-482C-B2B6-7D037310459C}" type="presParOf" srcId="{CC4C84A6-1499-4982-9228-5615FB5E8E65}" destId="{6BC6FDD5-E983-4C72-B2F8-6C6831711EEE}" srcOrd="1" destOrd="0" presId="urn:microsoft.com/office/officeart/2005/8/layout/pyramid2"/>
    <dgm:cxn modelId="{9D785809-C119-4728-9402-922BAB69FF73}" type="presParOf" srcId="{CC4C84A6-1499-4982-9228-5615FB5E8E65}" destId="{7D5FDB16-AE8D-465C-9B7D-4862E1542E33}" srcOrd="2" destOrd="0" presId="urn:microsoft.com/office/officeart/2005/8/layout/pyramid2"/>
    <dgm:cxn modelId="{85E2CAFC-2A0E-4C02-A23D-38D0EC347843}" type="presParOf" srcId="{CC4C84A6-1499-4982-9228-5615FB5E8E65}" destId="{8A10C561-2E37-461E-89E0-01FCB0CF1964}" srcOrd="3" destOrd="0" presId="urn:microsoft.com/office/officeart/2005/8/layout/pyramid2"/>
    <dgm:cxn modelId="{3DBB4626-EEB9-4717-8060-06FA4270AE4C}" type="presParOf" srcId="{CC4C84A6-1499-4982-9228-5615FB5E8E65}" destId="{C006C8C7-F373-4CC8-9E58-E923EEE25604}" srcOrd="4" destOrd="0" presId="urn:microsoft.com/office/officeart/2005/8/layout/pyramid2"/>
    <dgm:cxn modelId="{2F6791AB-3FD7-4184-AD95-7CC0E181D091}" type="presParOf" srcId="{CC4C84A6-1499-4982-9228-5615FB5E8E65}" destId="{C25565A4-D167-4640-BDD3-F209337AB8E3}" srcOrd="5" destOrd="0" presId="urn:microsoft.com/office/officeart/2005/8/layout/pyramid2"/>
    <dgm:cxn modelId="{DBE38296-95AC-48B3-AAEC-98B2FCBA7CFF}" type="presParOf" srcId="{CC4C84A6-1499-4982-9228-5615FB5E8E65}" destId="{DF38F8EE-A2C1-4316-B57C-D8D07F4C4224}" srcOrd="6" destOrd="0" presId="urn:microsoft.com/office/officeart/2005/8/layout/pyramid2"/>
    <dgm:cxn modelId="{05B43DB9-521F-4FFC-97A9-22AC121DA99E}" type="presParOf" srcId="{CC4C84A6-1499-4982-9228-5615FB5E8E65}" destId="{29C91A5B-0673-4B0B-B6C0-1327EEB1373B}" srcOrd="7" destOrd="0" presId="urn:microsoft.com/office/officeart/2005/8/layout/pyramid2"/>
    <dgm:cxn modelId="{57827960-DCD2-4B59-9366-EB86063F7A55}" type="presParOf" srcId="{CC4C84A6-1499-4982-9228-5615FB5E8E65}" destId="{67A35154-A12B-4647-AFFD-C17F7725F9D9}" srcOrd="8" destOrd="0" presId="urn:microsoft.com/office/officeart/2005/8/layout/pyramid2"/>
    <dgm:cxn modelId="{10B5BCCB-E6C5-4A44-AB25-EE98855C9607}" type="presParOf" srcId="{CC4C84A6-1499-4982-9228-5615FB5E8E65}" destId="{BAFAC1C4-F734-4334-9761-3EBDF87E32FA}" srcOrd="9" destOrd="0" presId="urn:microsoft.com/office/officeart/2005/8/layout/pyramid2"/>
    <dgm:cxn modelId="{829882D7-FB71-44ED-B23A-D688680CDFAF}" type="presParOf" srcId="{CC4C84A6-1499-4982-9228-5615FB5E8E65}" destId="{5734BBB3-3119-48E2-88AB-85651810351C}" srcOrd="10" destOrd="0" presId="urn:microsoft.com/office/officeart/2005/8/layout/pyramid2"/>
    <dgm:cxn modelId="{81F30630-AF53-4B41-867A-5E90929006D6}" type="presParOf" srcId="{CC4C84A6-1499-4982-9228-5615FB5E8E65}" destId="{C07521AC-840A-4FB6-B881-631BC96D0A45}" srcOrd="11" destOrd="0" presId="urn:microsoft.com/office/officeart/2005/8/layout/pyramid2"/>
    <dgm:cxn modelId="{4FB96C83-D716-4FA9-BDD6-26D2423AE177}" type="presParOf" srcId="{CC4C84A6-1499-4982-9228-5615FB5E8E65}" destId="{63F09BBA-EFFD-4855-A7E7-F5E362D06769}" srcOrd="12" destOrd="0" presId="urn:microsoft.com/office/officeart/2005/8/layout/pyramid2"/>
    <dgm:cxn modelId="{ADA3C129-BB8B-4535-B878-973198C95EE1}" type="presParOf" srcId="{CC4C84A6-1499-4982-9228-5615FB5E8E65}" destId="{673045A2-E08E-4627-ADDC-29FF5743B5E1}" srcOrd="13"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A44BC26-139E-4540-803E-F6E75E96BECC}" type="doc">
      <dgm:prSet loTypeId="urn:microsoft.com/office/officeart/2005/8/layout/target3" loCatId="list" qsTypeId="urn:microsoft.com/office/officeart/2005/8/quickstyle/simple1" qsCatId="simple" csTypeId="urn:microsoft.com/office/officeart/2005/8/colors/colorful5" csCatId="colorful" phldr="1"/>
      <dgm:spPr/>
      <dgm:t>
        <a:bodyPr/>
        <a:lstStyle/>
        <a:p>
          <a:endParaRPr lang="en-US"/>
        </a:p>
      </dgm:t>
    </dgm:pt>
    <dgm:pt modelId="{75975041-DA9E-45B9-9AE1-E74880186DCF}">
      <dgm:prSet phldrT="[Text]"/>
      <dgm:spPr/>
      <dgm:t>
        <a:bodyPr/>
        <a:lstStyle/>
        <a:p>
          <a:r>
            <a:rPr lang="en-US" b="1" dirty="0" smtClean="0">
              <a:latin typeface="Arial" pitchFamily="34" charset="0"/>
              <a:cs typeface="Arial" pitchFamily="34" charset="0"/>
            </a:rPr>
            <a:t>A Good Test has a High Probability of Finding an Error</a:t>
          </a:r>
          <a:endParaRPr lang="en-US" dirty="0">
            <a:latin typeface="Arial" pitchFamily="34" charset="0"/>
            <a:cs typeface="Arial" pitchFamily="34" charset="0"/>
          </a:endParaRPr>
        </a:p>
      </dgm:t>
    </dgm:pt>
    <dgm:pt modelId="{595D8EE1-F5BA-488B-956D-350AAD1C6DBE}" type="parTrans" cxnId="{802828A4-90D3-450C-B4BF-093D7C33AC56}">
      <dgm:prSet/>
      <dgm:spPr/>
      <dgm:t>
        <a:bodyPr/>
        <a:lstStyle/>
        <a:p>
          <a:endParaRPr lang="en-US"/>
        </a:p>
      </dgm:t>
    </dgm:pt>
    <dgm:pt modelId="{31C0D541-90BA-43D6-A9C1-FC1D990802AC}" type="sibTrans" cxnId="{802828A4-90D3-450C-B4BF-093D7C33AC56}">
      <dgm:prSet/>
      <dgm:spPr/>
      <dgm:t>
        <a:bodyPr/>
        <a:lstStyle/>
        <a:p>
          <a:endParaRPr lang="en-US"/>
        </a:p>
      </dgm:t>
    </dgm:pt>
    <dgm:pt modelId="{A90181C7-E76A-45D7-9A6C-F37BCABD7342}">
      <dgm:prSet/>
      <dgm:spPr/>
      <dgm:t>
        <a:bodyPr/>
        <a:lstStyle/>
        <a:p>
          <a:r>
            <a:rPr lang="en-US" b="1" dirty="0" smtClean="0">
              <a:latin typeface="Arial" pitchFamily="34" charset="0"/>
              <a:cs typeface="Arial" pitchFamily="34" charset="0"/>
            </a:rPr>
            <a:t>A Good Test is not Redundant</a:t>
          </a:r>
          <a:endParaRPr lang="en-US" dirty="0">
            <a:latin typeface="Arial" pitchFamily="34" charset="0"/>
            <a:cs typeface="Arial" pitchFamily="34" charset="0"/>
          </a:endParaRPr>
        </a:p>
      </dgm:t>
    </dgm:pt>
    <dgm:pt modelId="{EC6E3C1C-FF48-40DE-9B9D-0A7A024B0CEF}" type="parTrans" cxnId="{0E094A29-7F59-45B3-BD1D-396CE6AA8262}">
      <dgm:prSet/>
      <dgm:spPr/>
      <dgm:t>
        <a:bodyPr/>
        <a:lstStyle/>
        <a:p>
          <a:endParaRPr lang="en-US"/>
        </a:p>
      </dgm:t>
    </dgm:pt>
    <dgm:pt modelId="{7D273522-2D86-40CA-ADEC-FAC45AEB9CB6}" type="sibTrans" cxnId="{0E094A29-7F59-45B3-BD1D-396CE6AA8262}">
      <dgm:prSet/>
      <dgm:spPr/>
      <dgm:t>
        <a:bodyPr/>
        <a:lstStyle/>
        <a:p>
          <a:endParaRPr lang="en-US"/>
        </a:p>
      </dgm:t>
    </dgm:pt>
    <dgm:pt modelId="{C3CD7DDF-94B8-4C26-BD95-7A8612630032}">
      <dgm:prSet/>
      <dgm:spPr/>
      <dgm:t>
        <a:bodyPr/>
        <a:lstStyle/>
        <a:p>
          <a:r>
            <a:rPr lang="en-US" b="1" dirty="0" smtClean="0">
              <a:latin typeface="Arial" pitchFamily="34" charset="0"/>
              <a:cs typeface="Arial" pitchFamily="34" charset="0"/>
            </a:rPr>
            <a:t>A Good Test should be “Best of Breed”</a:t>
          </a:r>
          <a:endParaRPr lang="en-US" dirty="0">
            <a:latin typeface="Arial" pitchFamily="34" charset="0"/>
            <a:cs typeface="Arial" pitchFamily="34" charset="0"/>
          </a:endParaRPr>
        </a:p>
      </dgm:t>
    </dgm:pt>
    <dgm:pt modelId="{00D943BA-E5D3-4321-B628-F4B801C9C8C2}" type="parTrans" cxnId="{2C3C967C-6669-42F3-A23C-CFBD18456AAD}">
      <dgm:prSet/>
      <dgm:spPr/>
      <dgm:t>
        <a:bodyPr/>
        <a:lstStyle/>
        <a:p>
          <a:endParaRPr lang="en-US"/>
        </a:p>
      </dgm:t>
    </dgm:pt>
    <dgm:pt modelId="{F2B4512F-1F33-43AC-BFDD-F37A7B16CE80}" type="sibTrans" cxnId="{2C3C967C-6669-42F3-A23C-CFBD18456AAD}">
      <dgm:prSet/>
      <dgm:spPr/>
      <dgm:t>
        <a:bodyPr/>
        <a:lstStyle/>
        <a:p>
          <a:endParaRPr lang="en-US"/>
        </a:p>
      </dgm:t>
    </dgm:pt>
    <dgm:pt modelId="{350BDED5-5DF3-4D3C-AE78-4B7B5BAC421E}">
      <dgm:prSet/>
      <dgm:spPr/>
      <dgm:t>
        <a:bodyPr/>
        <a:lstStyle/>
        <a:p>
          <a:r>
            <a:rPr lang="en-US" b="1" dirty="0" smtClean="0">
              <a:latin typeface="Arial" pitchFamily="34" charset="0"/>
              <a:cs typeface="Arial" pitchFamily="34" charset="0"/>
            </a:rPr>
            <a:t>A Good Test should be Neither too Simple nor too Complex</a:t>
          </a:r>
          <a:endParaRPr lang="en-US" dirty="0">
            <a:latin typeface="Arial" pitchFamily="34" charset="0"/>
            <a:cs typeface="Arial" pitchFamily="34" charset="0"/>
          </a:endParaRPr>
        </a:p>
      </dgm:t>
    </dgm:pt>
    <dgm:pt modelId="{73FF2C72-152D-481B-A059-B2B3CE89F7AA}" type="parTrans" cxnId="{8F68ECE1-95B3-47E0-A36B-92D02E330EE3}">
      <dgm:prSet/>
      <dgm:spPr/>
      <dgm:t>
        <a:bodyPr/>
        <a:lstStyle/>
        <a:p>
          <a:endParaRPr lang="en-US"/>
        </a:p>
      </dgm:t>
    </dgm:pt>
    <dgm:pt modelId="{58AF2BB2-C162-4992-8176-FE527E621BB8}" type="sibTrans" cxnId="{8F68ECE1-95B3-47E0-A36B-92D02E330EE3}">
      <dgm:prSet/>
      <dgm:spPr/>
      <dgm:t>
        <a:bodyPr/>
        <a:lstStyle/>
        <a:p>
          <a:endParaRPr lang="en-US"/>
        </a:p>
      </dgm:t>
    </dgm:pt>
    <dgm:pt modelId="{646A247A-4657-470F-8050-A0E4B8E66A2A}" type="pres">
      <dgm:prSet presAssocID="{1A44BC26-139E-4540-803E-F6E75E96BECC}" presName="Name0" presStyleCnt="0">
        <dgm:presLayoutVars>
          <dgm:chMax val="7"/>
          <dgm:dir/>
          <dgm:animLvl val="lvl"/>
          <dgm:resizeHandles val="exact"/>
        </dgm:presLayoutVars>
      </dgm:prSet>
      <dgm:spPr/>
      <dgm:t>
        <a:bodyPr/>
        <a:lstStyle/>
        <a:p>
          <a:endParaRPr lang="en-US"/>
        </a:p>
      </dgm:t>
    </dgm:pt>
    <dgm:pt modelId="{9550115A-6EF3-4D5E-8453-4451E67F01D3}" type="pres">
      <dgm:prSet presAssocID="{75975041-DA9E-45B9-9AE1-E74880186DCF}" presName="circle1" presStyleLbl="node1" presStyleIdx="0" presStyleCnt="4"/>
      <dgm:spPr/>
    </dgm:pt>
    <dgm:pt modelId="{5F17B5AA-8584-470A-A43A-9846D0564139}" type="pres">
      <dgm:prSet presAssocID="{75975041-DA9E-45B9-9AE1-E74880186DCF}" presName="space" presStyleCnt="0"/>
      <dgm:spPr/>
    </dgm:pt>
    <dgm:pt modelId="{C86D5089-0458-436F-94A2-6423DF73CEEE}" type="pres">
      <dgm:prSet presAssocID="{75975041-DA9E-45B9-9AE1-E74880186DCF}" presName="rect1" presStyleLbl="alignAcc1" presStyleIdx="0" presStyleCnt="4"/>
      <dgm:spPr/>
      <dgm:t>
        <a:bodyPr/>
        <a:lstStyle/>
        <a:p>
          <a:endParaRPr lang="en-US"/>
        </a:p>
      </dgm:t>
    </dgm:pt>
    <dgm:pt modelId="{B6E10015-386D-454A-9256-D15DCA32157A}" type="pres">
      <dgm:prSet presAssocID="{A90181C7-E76A-45D7-9A6C-F37BCABD7342}" presName="vertSpace2" presStyleLbl="node1" presStyleIdx="0" presStyleCnt="4"/>
      <dgm:spPr/>
    </dgm:pt>
    <dgm:pt modelId="{09834BA1-4A07-4F7B-8CA2-B0DAB58E41B8}" type="pres">
      <dgm:prSet presAssocID="{A90181C7-E76A-45D7-9A6C-F37BCABD7342}" presName="circle2" presStyleLbl="node1" presStyleIdx="1" presStyleCnt="4"/>
      <dgm:spPr/>
    </dgm:pt>
    <dgm:pt modelId="{0E9F4E7D-EE47-4D87-9241-2E8B3323AAF7}" type="pres">
      <dgm:prSet presAssocID="{A90181C7-E76A-45D7-9A6C-F37BCABD7342}" presName="rect2" presStyleLbl="alignAcc1" presStyleIdx="1" presStyleCnt="4"/>
      <dgm:spPr/>
      <dgm:t>
        <a:bodyPr/>
        <a:lstStyle/>
        <a:p>
          <a:endParaRPr lang="en-US"/>
        </a:p>
      </dgm:t>
    </dgm:pt>
    <dgm:pt modelId="{4F5BAC56-2A8E-4917-BC67-3A9FCDE8662E}" type="pres">
      <dgm:prSet presAssocID="{C3CD7DDF-94B8-4C26-BD95-7A8612630032}" presName="vertSpace3" presStyleLbl="node1" presStyleIdx="1" presStyleCnt="4"/>
      <dgm:spPr/>
    </dgm:pt>
    <dgm:pt modelId="{291178A0-247E-42DD-8DC9-0D1E157D6463}" type="pres">
      <dgm:prSet presAssocID="{C3CD7DDF-94B8-4C26-BD95-7A8612630032}" presName="circle3" presStyleLbl="node1" presStyleIdx="2" presStyleCnt="4"/>
      <dgm:spPr/>
    </dgm:pt>
    <dgm:pt modelId="{431E6BC4-391D-4DE5-A0FB-EDD57C8B40C3}" type="pres">
      <dgm:prSet presAssocID="{C3CD7DDF-94B8-4C26-BD95-7A8612630032}" presName="rect3" presStyleLbl="alignAcc1" presStyleIdx="2" presStyleCnt="4"/>
      <dgm:spPr/>
      <dgm:t>
        <a:bodyPr/>
        <a:lstStyle/>
        <a:p>
          <a:endParaRPr lang="en-US"/>
        </a:p>
      </dgm:t>
    </dgm:pt>
    <dgm:pt modelId="{2254DF56-2984-477C-999E-46AA49036AEE}" type="pres">
      <dgm:prSet presAssocID="{350BDED5-5DF3-4D3C-AE78-4B7B5BAC421E}" presName="vertSpace4" presStyleLbl="node1" presStyleIdx="2" presStyleCnt="4"/>
      <dgm:spPr/>
    </dgm:pt>
    <dgm:pt modelId="{B0B719D0-9ABD-4E69-B7FE-589D77A68B1C}" type="pres">
      <dgm:prSet presAssocID="{350BDED5-5DF3-4D3C-AE78-4B7B5BAC421E}" presName="circle4" presStyleLbl="node1" presStyleIdx="3" presStyleCnt="4"/>
      <dgm:spPr/>
    </dgm:pt>
    <dgm:pt modelId="{94419FE9-9F7A-40A9-98CD-F01F94C370E7}" type="pres">
      <dgm:prSet presAssocID="{350BDED5-5DF3-4D3C-AE78-4B7B5BAC421E}" presName="rect4" presStyleLbl="alignAcc1" presStyleIdx="3" presStyleCnt="4"/>
      <dgm:spPr/>
      <dgm:t>
        <a:bodyPr/>
        <a:lstStyle/>
        <a:p>
          <a:endParaRPr lang="en-US"/>
        </a:p>
      </dgm:t>
    </dgm:pt>
    <dgm:pt modelId="{FFFA83E9-5EC3-49BB-9C46-E32B821378A1}" type="pres">
      <dgm:prSet presAssocID="{75975041-DA9E-45B9-9AE1-E74880186DCF}" presName="rect1ParTxNoCh" presStyleLbl="alignAcc1" presStyleIdx="3" presStyleCnt="4">
        <dgm:presLayoutVars>
          <dgm:chMax val="1"/>
          <dgm:bulletEnabled val="1"/>
        </dgm:presLayoutVars>
      </dgm:prSet>
      <dgm:spPr/>
      <dgm:t>
        <a:bodyPr/>
        <a:lstStyle/>
        <a:p>
          <a:endParaRPr lang="en-US"/>
        </a:p>
      </dgm:t>
    </dgm:pt>
    <dgm:pt modelId="{631F818E-3217-46EF-8D05-AAAD37FE6EC1}" type="pres">
      <dgm:prSet presAssocID="{A90181C7-E76A-45D7-9A6C-F37BCABD7342}" presName="rect2ParTxNoCh" presStyleLbl="alignAcc1" presStyleIdx="3" presStyleCnt="4">
        <dgm:presLayoutVars>
          <dgm:chMax val="1"/>
          <dgm:bulletEnabled val="1"/>
        </dgm:presLayoutVars>
      </dgm:prSet>
      <dgm:spPr/>
      <dgm:t>
        <a:bodyPr/>
        <a:lstStyle/>
        <a:p>
          <a:endParaRPr lang="en-US"/>
        </a:p>
      </dgm:t>
    </dgm:pt>
    <dgm:pt modelId="{98CCE661-6FD6-4355-982C-944C8043431F}" type="pres">
      <dgm:prSet presAssocID="{C3CD7DDF-94B8-4C26-BD95-7A8612630032}" presName="rect3ParTxNoCh" presStyleLbl="alignAcc1" presStyleIdx="3" presStyleCnt="4">
        <dgm:presLayoutVars>
          <dgm:chMax val="1"/>
          <dgm:bulletEnabled val="1"/>
        </dgm:presLayoutVars>
      </dgm:prSet>
      <dgm:spPr/>
      <dgm:t>
        <a:bodyPr/>
        <a:lstStyle/>
        <a:p>
          <a:endParaRPr lang="en-US"/>
        </a:p>
      </dgm:t>
    </dgm:pt>
    <dgm:pt modelId="{F1664C78-A7DF-4BE2-8ABE-5FA2D89F52D4}" type="pres">
      <dgm:prSet presAssocID="{350BDED5-5DF3-4D3C-AE78-4B7B5BAC421E}" presName="rect4ParTxNoCh" presStyleLbl="alignAcc1" presStyleIdx="3" presStyleCnt="4">
        <dgm:presLayoutVars>
          <dgm:chMax val="1"/>
          <dgm:bulletEnabled val="1"/>
        </dgm:presLayoutVars>
      </dgm:prSet>
      <dgm:spPr/>
      <dgm:t>
        <a:bodyPr/>
        <a:lstStyle/>
        <a:p>
          <a:endParaRPr lang="en-US"/>
        </a:p>
      </dgm:t>
    </dgm:pt>
  </dgm:ptLst>
  <dgm:cxnLst>
    <dgm:cxn modelId="{1BD34B8C-8681-4DEB-B3A9-5064091900E7}" type="presOf" srcId="{C3CD7DDF-94B8-4C26-BD95-7A8612630032}" destId="{431E6BC4-391D-4DE5-A0FB-EDD57C8B40C3}" srcOrd="0" destOrd="0" presId="urn:microsoft.com/office/officeart/2005/8/layout/target3"/>
    <dgm:cxn modelId="{140F0B05-7CB0-4990-821B-9924C3ECF990}" type="presOf" srcId="{75975041-DA9E-45B9-9AE1-E74880186DCF}" destId="{C86D5089-0458-436F-94A2-6423DF73CEEE}" srcOrd="0" destOrd="0" presId="urn:microsoft.com/office/officeart/2005/8/layout/target3"/>
    <dgm:cxn modelId="{0A21F423-9D61-4045-AB01-ED9A22B19D9A}" type="presOf" srcId="{C3CD7DDF-94B8-4C26-BD95-7A8612630032}" destId="{98CCE661-6FD6-4355-982C-944C8043431F}" srcOrd="1" destOrd="0" presId="urn:microsoft.com/office/officeart/2005/8/layout/target3"/>
    <dgm:cxn modelId="{8F68ECE1-95B3-47E0-A36B-92D02E330EE3}" srcId="{1A44BC26-139E-4540-803E-F6E75E96BECC}" destId="{350BDED5-5DF3-4D3C-AE78-4B7B5BAC421E}" srcOrd="3" destOrd="0" parTransId="{73FF2C72-152D-481B-A059-B2B3CE89F7AA}" sibTransId="{58AF2BB2-C162-4992-8176-FE527E621BB8}"/>
    <dgm:cxn modelId="{634DB1E8-8988-4677-B296-E44A57187D12}" type="presOf" srcId="{75975041-DA9E-45B9-9AE1-E74880186DCF}" destId="{FFFA83E9-5EC3-49BB-9C46-E32B821378A1}" srcOrd="1" destOrd="0" presId="urn:microsoft.com/office/officeart/2005/8/layout/target3"/>
    <dgm:cxn modelId="{B280CD2E-1929-472D-A91C-22A3D8FDD226}" type="presOf" srcId="{A90181C7-E76A-45D7-9A6C-F37BCABD7342}" destId="{631F818E-3217-46EF-8D05-AAAD37FE6EC1}" srcOrd="1" destOrd="0" presId="urn:microsoft.com/office/officeart/2005/8/layout/target3"/>
    <dgm:cxn modelId="{2C3C967C-6669-42F3-A23C-CFBD18456AAD}" srcId="{1A44BC26-139E-4540-803E-F6E75E96BECC}" destId="{C3CD7DDF-94B8-4C26-BD95-7A8612630032}" srcOrd="2" destOrd="0" parTransId="{00D943BA-E5D3-4321-B628-F4B801C9C8C2}" sibTransId="{F2B4512F-1F33-43AC-BFDD-F37A7B16CE80}"/>
    <dgm:cxn modelId="{3840AC38-11D6-4993-912E-6511BE64C39F}" type="presOf" srcId="{350BDED5-5DF3-4D3C-AE78-4B7B5BAC421E}" destId="{F1664C78-A7DF-4BE2-8ABE-5FA2D89F52D4}" srcOrd="1" destOrd="0" presId="urn:microsoft.com/office/officeart/2005/8/layout/target3"/>
    <dgm:cxn modelId="{0E094A29-7F59-45B3-BD1D-396CE6AA8262}" srcId="{1A44BC26-139E-4540-803E-F6E75E96BECC}" destId="{A90181C7-E76A-45D7-9A6C-F37BCABD7342}" srcOrd="1" destOrd="0" parTransId="{EC6E3C1C-FF48-40DE-9B9D-0A7A024B0CEF}" sibTransId="{7D273522-2D86-40CA-ADEC-FAC45AEB9CB6}"/>
    <dgm:cxn modelId="{7C66F318-5679-4015-A109-232894469E61}" type="presOf" srcId="{350BDED5-5DF3-4D3C-AE78-4B7B5BAC421E}" destId="{94419FE9-9F7A-40A9-98CD-F01F94C370E7}" srcOrd="0" destOrd="0" presId="urn:microsoft.com/office/officeart/2005/8/layout/target3"/>
    <dgm:cxn modelId="{87F61B00-FBAE-4129-AB16-A08B2513F710}" type="presOf" srcId="{1A44BC26-139E-4540-803E-F6E75E96BECC}" destId="{646A247A-4657-470F-8050-A0E4B8E66A2A}" srcOrd="0" destOrd="0" presId="urn:microsoft.com/office/officeart/2005/8/layout/target3"/>
    <dgm:cxn modelId="{802828A4-90D3-450C-B4BF-093D7C33AC56}" srcId="{1A44BC26-139E-4540-803E-F6E75E96BECC}" destId="{75975041-DA9E-45B9-9AE1-E74880186DCF}" srcOrd="0" destOrd="0" parTransId="{595D8EE1-F5BA-488B-956D-350AAD1C6DBE}" sibTransId="{31C0D541-90BA-43D6-A9C1-FC1D990802AC}"/>
    <dgm:cxn modelId="{6990A962-B6D5-40D4-8DBD-9BEF80C86011}" type="presOf" srcId="{A90181C7-E76A-45D7-9A6C-F37BCABD7342}" destId="{0E9F4E7D-EE47-4D87-9241-2E8B3323AAF7}" srcOrd="0" destOrd="0" presId="urn:microsoft.com/office/officeart/2005/8/layout/target3"/>
    <dgm:cxn modelId="{0B02CFEF-5B7D-407D-B82A-0538C7A53139}" type="presParOf" srcId="{646A247A-4657-470F-8050-A0E4B8E66A2A}" destId="{9550115A-6EF3-4D5E-8453-4451E67F01D3}" srcOrd="0" destOrd="0" presId="urn:microsoft.com/office/officeart/2005/8/layout/target3"/>
    <dgm:cxn modelId="{4DDEB9D0-6FF3-4958-9382-D72CD8011DFE}" type="presParOf" srcId="{646A247A-4657-470F-8050-A0E4B8E66A2A}" destId="{5F17B5AA-8584-470A-A43A-9846D0564139}" srcOrd="1" destOrd="0" presId="urn:microsoft.com/office/officeart/2005/8/layout/target3"/>
    <dgm:cxn modelId="{13FDA8F3-3FB9-400A-B01E-19F4C85C14AE}" type="presParOf" srcId="{646A247A-4657-470F-8050-A0E4B8E66A2A}" destId="{C86D5089-0458-436F-94A2-6423DF73CEEE}" srcOrd="2" destOrd="0" presId="urn:microsoft.com/office/officeart/2005/8/layout/target3"/>
    <dgm:cxn modelId="{7DFE0F07-319B-4C2F-B6D4-F4C5FE627DF7}" type="presParOf" srcId="{646A247A-4657-470F-8050-A0E4B8E66A2A}" destId="{B6E10015-386D-454A-9256-D15DCA32157A}" srcOrd="3" destOrd="0" presId="urn:microsoft.com/office/officeart/2005/8/layout/target3"/>
    <dgm:cxn modelId="{7E98F56B-B9F6-42E4-8921-035FEC49CC76}" type="presParOf" srcId="{646A247A-4657-470F-8050-A0E4B8E66A2A}" destId="{09834BA1-4A07-4F7B-8CA2-B0DAB58E41B8}" srcOrd="4" destOrd="0" presId="urn:microsoft.com/office/officeart/2005/8/layout/target3"/>
    <dgm:cxn modelId="{AA7B2513-70C8-4559-A9BC-76B02435013A}" type="presParOf" srcId="{646A247A-4657-470F-8050-A0E4B8E66A2A}" destId="{0E9F4E7D-EE47-4D87-9241-2E8B3323AAF7}" srcOrd="5" destOrd="0" presId="urn:microsoft.com/office/officeart/2005/8/layout/target3"/>
    <dgm:cxn modelId="{B7DB7EE2-4A9F-4174-A83A-36A55A973880}" type="presParOf" srcId="{646A247A-4657-470F-8050-A0E4B8E66A2A}" destId="{4F5BAC56-2A8E-4917-BC67-3A9FCDE8662E}" srcOrd="6" destOrd="0" presId="urn:microsoft.com/office/officeart/2005/8/layout/target3"/>
    <dgm:cxn modelId="{65480E21-E7F1-4670-8504-182BBEC8522D}" type="presParOf" srcId="{646A247A-4657-470F-8050-A0E4B8E66A2A}" destId="{291178A0-247E-42DD-8DC9-0D1E157D6463}" srcOrd="7" destOrd="0" presId="urn:microsoft.com/office/officeart/2005/8/layout/target3"/>
    <dgm:cxn modelId="{671DDCB8-D80D-47F5-952F-02E6059A239B}" type="presParOf" srcId="{646A247A-4657-470F-8050-A0E4B8E66A2A}" destId="{431E6BC4-391D-4DE5-A0FB-EDD57C8B40C3}" srcOrd="8" destOrd="0" presId="urn:microsoft.com/office/officeart/2005/8/layout/target3"/>
    <dgm:cxn modelId="{8E7912DA-9813-4BF2-9BC9-CAB56E8F0E78}" type="presParOf" srcId="{646A247A-4657-470F-8050-A0E4B8E66A2A}" destId="{2254DF56-2984-477C-999E-46AA49036AEE}" srcOrd="9" destOrd="0" presId="urn:microsoft.com/office/officeart/2005/8/layout/target3"/>
    <dgm:cxn modelId="{20469BCE-0E1C-49F2-932C-9D2B1B4E8070}" type="presParOf" srcId="{646A247A-4657-470F-8050-A0E4B8E66A2A}" destId="{B0B719D0-9ABD-4E69-B7FE-589D77A68B1C}" srcOrd="10" destOrd="0" presId="urn:microsoft.com/office/officeart/2005/8/layout/target3"/>
    <dgm:cxn modelId="{D1265876-F5CA-4B2F-AADB-3C6E922BFE77}" type="presParOf" srcId="{646A247A-4657-470F-8050-A0E4B8E66A2A}" destId="{94419FE9-9F7A-40A9-98CD-F01F94C370E7}" srcOrd="11" destOrd="0" presId="urn:microsoft.com/office/officeart/2005/8/layout/target3"/>
    <dgm:cxn modelId="{A2DA698B-61FE-446E-AAB8-ECFA019140ED}" type="presParOf" srcId="{646A247A-4657-470F-8050-A0E4B8E66A2A}" destId="{FFFA83E9-5EC3-49BB-9C46-E32B821378A1}" srcOrd="12" destOrd="0" presId="urn:microsoft.com/office/officeart/2005/8/layout/target3"/>
    <dgm:cxn modelId="{EFF03E55-8EBB-4393-985B-6EF1D8FDA721}" type="presParOf" srcId="{646A247A-4657-470F-8050-A0E4B8E66A2A}" destId="{631F818E-3217-46EF-8D05-AAAD37FE6EC1}" srcOrd="13" destOrd="0" presId="urn:microsoft.com/office/officeart/2005/8/layout/target3"/>
    <dgm:cxn modelId="{29CAF471-82E1-4E9A-8361-FFAAE3A71AB0}" type="presParOf" srcId="{646A247A-4657-470F-8050-A0E4B8E66A2A}" destId="{98CCE661-6FD6-4355-982C-944C8043431F}" srcOrd="14" destOrd="0" presId="urn:microsoft.com/office/officeart/2005/8/layout/target3"/>
    <dgm:cxn modelId="{0D7D9882-FD4A-4FBD-9D83-3CAD99CA426F}" type="presParOf" srcId="{646A247A-4657-470F-8050-A0E4B8E66A2A}" destId="{F1664C78-A7DF-4BE2-8ABE-5FA2D89F52D4}" srcOrd="15"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38E1C37-F532-4C81-913F-99BB004FBA72}" type="doc">
      <dgm:prSet loTypeId="urn:microsoft.com/office/officeart/2005/8/layout/venn1" loCatId="relationship" qsTypeId="urn:microsoft.com/office/officeart/2005/8/quickstyle/3d3" qsCatId="3D" csTypeId="urn:microsoft.com/office/officeart/2005/8/colors/colorful5" csCatId="colorful" phldr="1"/>
      <dgm:spPr/>
    </dgm:pt>
    <dgm:pt modelId="{46444758-657D-44BD-9E6C-84CDA9A99645}">
      <dgm:prSet phldrT="[Text]"/>
      <dgm:spPr/>
      <dgm:t>
        <a:bodyPr/>
        <a:lstStyle/>
        <a:p>
          <a:r>
            <a:rPr lang="en-US" b="1" dirty="0" smtClean="0">
              <a:latin typeface="Arial" pitchFamily="34" charset="0"/>
              <a:cs typeface="Arial" pitchFamily="34" charset="0"/>
            </a:rPr>
            <a:t>Strengths</a:t>
          </a:r>
          <a:endParaRPr lang="en-US" dirty="0">
            <a:latin typeface="Arial" pitchFamily="34" charset="0"/>
            <a:cs typeface="Arial" pitchFamily="34" charset="0"/>
          </a:endParaRPr>
        </a:p>
      </dgm:t>
    </dgm:pt>
    <dgm:pt modelId="{64B6F954-5A4E-4CCB-B05F-212997E42751}" type="parTrans" cxnId="{A45D6ACA-AF49-4FB8-8D8D-0CEFCC260838}">
      <dgm:prSet/>
      <dgm:spPr/>
      <dgm:t>
        <a:bodyPr/>
        <a:lstStyle/>
        <a:p>
          <a:endParaRPr lang="en-US"/>
        </a:p>
      </dgm:t>
    </dgm:pt>
    <dgm:pt modelId="{647712AA-8ED5-4899-965A-77AC2E7AA4AB}" type="sibTrans" cxnId="{A45D6ACA-AF49-4FB8-8D8D-0CEFCC260838}">
      <dgm:prSet/>
      <dgm:spPr/>
      <dgm:t>
        <a:bodyPr/>
        <a:lstStyle/>
        <a:p>
          <a:endParaRPr lang="en-US"/>
        </a:p>
      </dgm:t>
    </dgm:pt>
    <dgm:pt modelId="{20CB9944-7B7D-4A3E-8338-9C82203E319E}">
      <dgm:prSet/>
      <dgm:spPr/>
      <dgm:t>
        <a:bodyPr/>
        <a:lstStyle/>
        <a:p>
          <a:r>
            <a:rPr lang="en-US" b="1" dirty="0" smtClean="0">
              <a:latin typeface="Arial" pitchFamily="34" charset="0"/>
              <a:cs typeface="Arial" pitchFamily="34" charset="0"/>
            </a:rPr>
            <a:t>Weakness</a:t>
          </a:r>
          <a:endParaRPr lang="en-US" dirty="0">
            <a:latin typeface="Arial" pitchFamily="34" charset="0"/>
            <a:cs typeface="Arial" pitchFamily="34" charset="0"/>
          </a:endParaRPr>
        </a:p>
      </dgm:t>
    </dgm:pt>
    <dgm:pt modelId="{4C4D554A-CE95-45E4-819C-A02027C476E6}" type="parTrans" cxnId="{BD64DDB2-77F3-44C5-83C6-D8F23202C375}">
      <dgm:prSet/>
      <dgm:spPr/>
      <dgm:t>
        <a:bodyPr/>
        <a:lstStyle/>
        <a:p>
          <a:endParaRPr lang="en-US"/>
        </a:p>
      </dgm:t>
    </dgm:pt>
    <dgm:pt modelId="{989BF10D-41BE-4F41-A764-AF425BFE0A74}" type="sibTrans" cxnId="{BD64DDB2-77F3-44C5-83C6-D8F23202C375}">
      <dgm:prSet/>
      <dgm:spPr/>
      <dgm:t>
        <a:bodyPr/>
        <a:lstStyle/>
        <a:p>
          <a:endParaRPr lang="en-US"/>
        </a:p>
      </dgm:t>
    </dgm:pt>
    <dgm:pt modelId="{AE1C03CA-9045-4D70-9E4F-E15B103DE5C7}">
      <dgm:prSet/>
      <dgm:spPr/>
      <dgm:t>
        <a:bodyPr/>
        <a:lstStyle/>
        <a:p>
          <a:r>
            <a:rPr lang="en-US" b="1" dirty="0" smtClean="0">
              <a:latin typeface="Arial" pitchFamily="34" charset="0"/>
              <a:cs typeface="Arial" pitchFamily="34" charset="0"/>
            </a:rPr>
            <a:t>Threats</a:t>
          </a:r>
          <a:endParaRPr lang="en-US" dirty="0">
            <a:latin typeface="Arial" pitchFamily="34" charset="0"/>
            <a:cs typeface="Arial" pitchFamily="34" charset="0"/>
          </a:endParaRPr>
        </a:p>
      </dgm:t>
    </dgm:pt>
    <dgm:pt modelId="{05BFC3CC-0071-4221-93D5-F34059070C04}" type="parTrans" cxnId="{9A6C17D3-9240-4EF1-8683-C8F8B0ECD3EA}">
      <dgm:prSet/>
      <dgm:spPr/>
      <dgm:t>
        <a:bodyPr/>
        <a:lstStyle/>
        <a:p>
          <a:endParaRPr lang="en-US"/>
        </a:p>
      </dgm:t>
    </dgm:pt>
    <dgm:pt modelId="{920CB74F-989E-4323-9092-02472027FBB3}" type="sibTrans" cxnId="{9A6C17D3-9240-4EF1-8683-C8F8B0ECD3EA}">
      <dgm:prSet/>
      <dgm:spPr/>
      <dgm:t>
        <a:bodyPr/>
        <a:lstStyle/>
        <a:p>
          <a:endParaRPr lang="en-US"/>
        </a:p>
      </dgm:t>
    </dgm:pt>
    <dgm:pt modelId="{CFD56FBF-4043-47C8-BF8E-B12E732D7585}" type="pres">
      <dgm:prSet presAssocID="{C38E1C37-F532-4C81-913F-99BB004FBA72}" presName="compositeShape" presStyleCnt="0">
        <dgm:presLayoutVars>
          <dgm:chMax val="7"/>
          <dgm:dir/>
          <dgm:resizeHandles val="exact"/>
        </dgm:presLayoutVars>
      </dgm:prSet>
      <dgm:spPr/>
    </dgm:pt>
    <dgm:pt modelId="{2DBD57AF-F6B0-4BD1-A44B-B1F9B297BA05}" type="pres">
      <dgm:prSet presAssocID="{46444758-657D-44BD-9E6C-84CDA9A99645}" presName="circ1" presStyleLbl="vennNode1" presStyleIdx="0" presStyleCnt="3"/>
      <dgm:spPr/>
      <dgm:t>
        <a:bodyPr/>
        <a:lstStyle/>
        <a:p>
          <a:endParaRPr lang="en-US"/>
        </a:p>
      </dgm:t>
    </dgm:pt>
    <dgm:pt modelId="{C10E113C-A780-45BE-935C-149AFA0DF7D4}" type="pres">
      <dgm:prSet presAssocID="{46444758-657D-44BD-9E6C-84CDA9A99645}" presName="circ1Tx" presStyleLbl="revTx" presStyleIdx="0" presStyleCnt="0">
        <dgm:presLayoutVars>
          <dgm:chMax val="0"/>
          <dgm:chPref val="0"/>
          <dgm:bulletEnabled val="1"/>
        </dgm:presLayoutVars>
      </dgm:prSet>
      <dgm:spPr/>
      <dgm:t>
        <a:bodyPr/>
        <a:lstStyle/>
        <a:p>
          <a:endParaRPr lang="en-US"/>
        </a:p>
      </dgm:t>
    </dgm:pt>
    <dgm:pt modelId="{30646792-F012-44A7-ACA0-4B68F622B53C}" type="pres">
      <dgm:prSet presAssocID="{20CB9944-7B7D-4A3E-8338-9C82203E319E}" presName="circ2" presStyleLbl="vennNode1" presStyleIdx="1" presStyleCnt="3"/>
      <dgm:spPr/>
      <dgm:t>
        <a:bodyPr/>
        <a:lstStyle/>
        <a:p>
          <a:endParaRPr lang="en-US"/>
        </a:p>
      </dgm:t>
    </dgm:pt>
    <dgm:pt modelId="{BE628630-6F29-4B6A-8CEC-E5E4E6F50517}" type="pres">
      <dgm:prSet presAssocID="{20CB9944-7B7D-4A3E-8338-9C82203E319E}" presName="circ2Tx" presStyleLbl="revTx" presStyleIdx="0" presStyleCnt="0">
        <dgm:presLayoutVars>
          <dgm:chMax val="0"/>
          <dgm:chPref val="0"/>
          <dgm:bulletEnabled val="1"/>
        </dgm:presLayoutVars>
      </dgm:prSet>
      <dgm:spPr/>
      <dgm:t>
        <a:bodyPr/>
        <a:lstStyle/>
        <a:p>
          <a:endParaRPr lang="en-US"/>
        </a:p>
      </dgm:t>
    </dgm:pt>
    <dgm:pt modelId="{3528B9A0-40CC-48A3-9A7B-3D058766A8FF}" type="pres">
      <dgm:prSet presAssocID="{AE1C03CA-9045-4D70-9E4F-E15B103DE5C7}" presName="circ3" presStyleLbl="vennNode1" presStyleIdx="2" presStyleCnt="3"/>
      <dgm:spPr/>
      <dgm:t>
        <a:bodyPr/>
        <a:lstStyle/>
        <a:p>
          <a:endParaRPr lang="en-US"/>
        </a:p>
      </dgm:t>
    </dgm:pt>
    <dgm:pt modelId="{96072769-FAC9-4B8C-A559-866A970B86FA}" type="pres">
      <dgm:prSet presAssocID="{AE1C03CA-9045-4D70-9E4F-E15B103DE5C7}" presName="circ3Tx" presStyleLbl="revTx" presStyleIdx="0" presStyleCnt="0">
        <dgm:presLayoutVars>
          <dgm:chMax val="0"/>
          <dgm:chPref val="0"/>
          <dgm:bulletEnabled val="1"/>
        </dgm:presLayoutVars>
      </dgm:prSet>
      <dgm:spPr/>
      <dgm:t>
        <a:bodyPr/>
        <a:lstStyle/>
        <a:p>
          <a:endParaRPr lang="en-US"/>
        </a:p>
      </dgm:t>
    </dgm:pt>
  </dgm:ptLst>
  <dgm:cxnLst>
    <dgm:cxn modelId="{F8FF2383-49D0-462A-896C-AF5C86A32F4F}" type="presOf" srcId="{20CB9944-7B7D-4A3E-8338-9C82203E319E}" destId="{BE628630-6F29-4B6A-8CEC-E5E4E6F50517}" srcOrd="0" destOrd="0" presId="urn:microsoft.com/office/officeart/2005/8/layout/venn1"/>
    <dgm:cxn modelId="{BD64DDB2-77F3-44C5-83C6-D8F23202C375}" srcId="{C38E1C37-F532-4C81-913F-99BB004FBA72}" destId="{20CB9944-7B7D-4A3E-8338-9C82203E319E}" srcOrd="1" destOrd="0" parTransId="{4C4D554A-CE95-45E4-819C-A02027C476E6}" sibTransId="{989BF10D-41BE-4F41-A764-AF425BFE0A74}"/>
    <dgm:cxn modelId="{1E5B8F78-F1DB-495B-84A2-8267BBE7745C}" type="presOf" srcId="{AE1C03CA-9045-4D70-9E4F-E15B103DE5C7}" destId="{96072769-FAC9-4B8C-A559-866A970B86FA}" srcOrd="0" destOrd="0" presId="urn:microsoft.com/office/officeart/2005/8/layout/venn1"/>
    <dgm:cxn modelId="{7D6AA660-F77C-4721-AC3C-01C78A332B1A}" type="presOf" srcId="{46444758-657D-44BD-9E6C-84CDA9A99645}" destId="{2DBD57AF-F6B0-4BD1-A44B-B1F9B297BA05}" srcOrd="1" destOrd="0" presId="urn:microsoft.com/office/officeart/2005/8/layout/venn1"/>
    <dgm:cxn modelId="{9A6C17D3-9240-4EF1-8683-C8F8B0ECD3EA}" srcId="{C38E1C37-F532-4C81-913F-99BB004FBA72}" destId="{AE1C03CA-9045-4D70-9E4F-E15B103DE5C7}" srcOrd="2" destOrd="0" parTransId="{05BFC3CC-0071-4221-93D5-F34059070C04}" sibTransId="{920CB74F-989E-4323-9092-02472027FBB3}"/>
    <dgm:cxn modelId="{B216E058-BC1D-4DF2-A517-A3FBC9D2D976}" type="presOf" srcId="{C38E1C37-F532-4C81-913F-99BB004FBA72}" destId="{CFD56FBF-4043-47C8-BF8E-B12E732D7585}" srcOrd="0" destOrd="0" presId="urn:microsoft.com/office/officeart/2005/8/layout/venn1"/>
    <dgm:cxn modelId="{CD7DB442-7FBF-49ED-B096-E0A8C50A7674}" type="presOf" srcId="{46444758-657D-44BD-9E6C-84CDA9A99645}" destId="{C10E113C-A780-45BE-935C-149AFA0DF7D4}" srcOrd="0" destOrd="0" presId="urn:microsoft.com/office/officeart/2005/8/layout/venn1"/>
    <dgm:cxn modelId="{2236F005-1CDD-4B42-A3D5-BC906AA591B1}" type="presOf" srcId="{AE1C03CA-9045-4D70-9E4F-E15B103DE5C7}" destId="{3528B9A0-40CC-48A3-9A7B-3D058766A8FF}" srcOrd="1" destOrd="0" presId="urn:microsoft.com/office/officeart/2005/8/layout/venn1"/>
    <dgm:cxn modelId="{A45D6ACA-AF49-4FB8-8D8D-0CEFCC260838}" srcId="{C38E1C37-F532-4C81-913F-99BB004FBA72}" destId="{46444758-657D-44BD-9E6C-84CDA9A99645}" srcOrd="0" destOrd="0" parTransId="{64B6F954-5A4E-4CCB-B05F-212997E42751}" sibTransId="{647712AA-8ED5-4899-965A-77AC2E7AA4AB}"/>
    <dgm:cxn modelId="{89475900-0562-401C-B2A8-524D69525A0F}" type="presOf" srcId="{20CB9944-7B7D-4A3E-8338-9C82203E319E}" destId="{30646792-F012-44A7-ACA0-4B68F622B53C}" srcOrd="1" destOrd="0" presId="urn:microsoft.com/office/officeart/2005/8/layout/venn1"/>
    <dgm:cxn modelId="{535F2404-C284-491B-9DA1-30843B75B34B}" type="presParOf" srcId="{CFD56FBF-4043-47C8-BF8E-B12E732D7585}" destId="{2DBD57AF-F6B0-4BD1-A44B-B1F9B297BA05}" srcOrd="0" destOrd="0" presId="urn:microsoft.com/office/officeart/2005/8/layout/venn1"/>
    <dgm:cxn modelId="{307D673F-64A3-4800-8594-3CFF71B015A5}" type="presParOf" srcId="{CFD56FBF-4043-47C8-BF8E-B12E732D7585}" destId="{C10E113C-A780-45BE-935C-149AFA0DF7D4}" srcOrd="1" destOrd="0" presId="urn:microsoft.com/office/officeart/2005/8/layout/venn1"/>
    <dgm:cxn modelId="{6A4E0AB2-16B8-4179-BAE3-6FDFFBB6FF68}" type="presParOf" srcId="{CFD56FBF-4043-47C8-BF8E-B12E732D7585}" destId="{30646792-F012-44A7-ACA0-4B68F622B53C}" srcOrd="2" destOrd="0" presId="urn:microsoft.com/office/officeart/2005/8/layout/venn1"/>
    <dgm:cxn modelId="{F7BA6E5B-C43D-4937-A577-5264B1B8FC8A}" type="presParOf" srcId="{CFD56FBF-4043-47C8-BF8E-B12E732D7585}" destId="{BE628630-6F29-4B6A-8CEC-E5E4E6F50517}" srcOrd="3" destOrd="0" presId="urn:microsoft.com/office/officeart/2005/8/layout/venn1"/>
    <dgm:cxn modelId="{42888C8A-07A8-4F34-95D1-91F7AA92D739}" type="presParOf" srcId="{CFD56FBF-4043-47C8-BF8E-B12E732D7585}" destId="{3528B9A0-40CC-48A3-9A7B-3D058766A8FF}" srcOrd="4" destOrd="0" presId="urn:microsoft.com/office/officeart/2005/8/layout/venn1"/>
    <dgm:cxn modelId="{9F9B4A90-48EC-43C7-96CA-4382620CD30C}" type="presParOf" srcId="{CFD56FBF-4043-47C8-BF8E-B12E732D7585}" destId="{96072769-FAC9-4B8C-A559-866A970B86FA}"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1DB7660-BDE6-439F-85FE-3727A40C1A39}" type="doc">
      <dgm:prSet loTypeId="urn:microsoft.com/office/officeart/2005/8/layout/vList3#3" loCatId="list" qsTypeId="urn:microsoft.com/office/officeart/2005/8/quickstyle/simple1" qsCatId="simple" csTypeId="urn:microsoft.com/office/officeart/2005/8/colors/accent0_3" csCatId="mainScheme" phldr="1"/>
      <dgm:spPr/>
    </dgm:pt>
    <dgm:pt modelId="{ECC04359-34C0-4298-8E92-29F10577DACC}">
      <dgm:prSet phldrT="[Text]"/>
      <dgm:spPr/>
      <dgm:t>
        <a:bodyPr/>
        <a:lstStyle/>
        <a:p>
          <a:r>
            <a:rPr lang="en-US" b="1">
              <a:latin typeface="Arial" pitchFamily="34" charset="0"/>
              <a:cs typeface="Arial" pitchFamily="34" charset="0"/>
            </a:rPr>
            <a:t>Capturing User Requirements</a:t>
          </a:r>
          <a:endParaRPr lang="en-US">
            <a:latin typeface="Arial" pitchFamily="34" charset="0"/>
            <a:cs typeface="Arial" pitchFamily="34" charset="0"/>
          </a:endParaRPr>
        </a:p>
      </dgm:t>
    </dgm:pt>
    <dgm:pt modelId="{82FA22A7-31A6-40BB-A274-3A1E970DF39E}" type="parTrans" cxnId="{B1C2DB86-364F-4130-8B32-9026844AE3A7}">
      <dgm:prSet/>
      <dgm:spPr/>
      <dgm:t>
        <a:bodyPr/>
        <a:lstStyle/>
        <a:p>
          <a:endParaRPr lang="en-US"/>
        </a:p>
      </dgm:t>
    </dgm:pt>
    <dgm:pt modelId="{F91C9411-8696-4CCB-ADAB-98A9F7F47617}" type="sibTrans" cxnId="{B1C2DB86-364F-4130-8B32-9026844AE3A7}">
      <dgm:prSet/>
      <dgm:spPr/>
      <dgm:t>
        <a:bodyPr/>
        <a:lstStyle/>
        <a:p>
          <a:endParaRPr lang="en-US"/>
        </a:p>
      </dgm:t>
    </dgm:pt>
    <dgm:pt modelId="{3F355570-930C-4E1F-B999-750AB32E47D8}">
      <dgm:prSet/>
      <dgm:spPr/>
      <dgm:t>
        <a:bodyPr/>
        <a:lstStyle/>
        <a:p>
          <a:r>
            <a:rPr lang="en-US" b="1">
              <a:latin typeface="Arial" pitchFamily="34" charset="0"/>
              <a:cs typeface="Arial" pitchFamily="34" charset="0"/>
            </a:rPr>
            <a:t>Capturing User Needs</a:t>
          </a:r>
          <a:endParaRPr lang="en-US">
            <a:latin typeface="Arial" pitchFamily="34" charset="0"/>
            <a:cs typeface="Arial" pitchFamily="34" charset="0"/>
          </a:endParaRPr>
        </a:p>
      </dgm:t>
    </dgm:pt>
    <dgm:pt modelId="{22014BE3-67F3-4F1C-81CE-1A79EADC1D69}" type="parTrans" cxnId="{26B1EEE8-8087-4D1E-A380-B57A31D473D7}">
      <dgm:prSet/>
      <dgm:spPr/>
      <dgm:t>
        <a:bodyPr/>
        <a:lstStyle/>
        <a:p>
          <a:endParaRPr lang="en-US"/>
        </a:p>
      </dgm:t>
    </dgm:pt>
    <dgm:pt modelId="{4EBDE578-7449-480A-9AF4-544F9EEAC18E}" type="sibTrans" cxnId="{26B1EEE8-8087-4D1E-A380-B57A31D473D7}">
      <dgm:prSet/>
      <dgm:spPr/>
      <dgm:t>
        <a:bodyPr/>
        <a:lstStyle/>
        <a:p>
          <a:endParaRPr lang="en-US"/>
        </a:p>
      </dgm:t>
    </dgm:pt>
    <dgm:pt modelId="{5C45905A-CABD-43B2-83F2-E6311ABF2C02}">
      <dgm:prSet/>
      <dgm:spPr/>
      <dgm:t>
        <a:bodyPr/>
        <a:lstStyle/>
        <a:p>
          <a:r>
            <a:rPr lang="en-US" b="1">
              <a:latin typeface="Arial" pitchFamily="34" charset="0"/>
              <a:cs typeface="Arial" pitchFamily="34" charset="0"/>
            </a:rPr>
            <a:t>Design Objectives</a:t>
          </a:r>
          <a:endParaRPr lang="en-US">
            <a:latin typeface="Arial" pitchFamily="34" charset="0"/>
            <a:cs typeface="Arial" pitchFamily="34" charset="0"/>
          </a:endParaRPr>
        </a:p>
      </dgm:t>
    </dgm:pt>
    <dgm:pt modelId="{A7042AE6-317B-49B2-A28F-7B23FE297941}" type="parTrans" cxnId="{2A3644F0-E694-4448-858C-42E5607633BB}">
      <dgm:prSet/>
      <dgm:spPr/>
      <dgm:t>
        <a:bodyPr/>
        <a:lstStyle/>
        <a:p>
          <a:endParaRPr lang="en-US"/>
        </a:p>
      </dgm:t>
    </dgm:pt>
    <dgm:pt modelId="{DFC0CFA1-CA45-4B58-9A76-419C9C04867E}" type="sibTrans" cxnId="{2A3644F0-E694-4448-858C-42E5607633BB}">
      <dgm:prSet/>
      <dgm:spPr/>
      <dgm:t>
        <a:bodyPr/>
        <a:lstStyle/>
        <a:p>
          <a:endParaRPr lang="en-US"/>
        </a:p>
      </dgm:t>
    </dgm:pt>
    <dgm:pt modelId="{105E1111-689D-41BF-83C4-83702F2155BA}">
      <dgm:prSet/>
      <dgm:spPr/>
      <dgm:t>
        <a:bodyPr/>
        <a:lstStyle/>
        <a:p>
          <a:r>
            <a:rPr lang="en-US" b="1">
              <a:latin typeface="Arial" pitchFamily="34" charset="0"/>
              <a:cs typeface="Arial" pitchFamily="34" charset="0"/>
            </a:rPr>
            <a:t>User Interfaces</a:t>
          </a:r>
          <a:endParaRPr lang="en-US">
            <a:latin typeface="Arial" pitchFamily="34" charset="0"/>
            <a:cs typeface="Arial" pitchFamily="34" charset="0"/>
          </a:endParaRPr>
        </a:p>
      </dgm:t>
    </dgm:pt>
    <dgm:pt modelId="{2D48E863-2595-4359-9B28-503DACC5F89C}" type="parTrans" cxnId="{13BF2C6D-25DB-4D53-9F54-C66EE5E45F3B}">
      <dgm:prSet/>
      <dgm:spPr/>
      <dgm:t>
        <a:bodyPr/>
        <a:lstStyle/>
        <a:p>
          <a:endParaRPr lang="en-US"/>
        </a:p>
      </dgm:t>
    </dgm:pt>
    <dgm:pt modelId="{D0D26F80-7AC4-44EE-8ED6-41BF361EF6E0}" type="sibTrans" cxnId="{13BF2C6D-25DB-4D53-9F54-C66EE5E45F3B}">
      <dgm:prSet/>
      <dgm:spPr/>
      <dgm:t>
        <a:bodyPr/>
        <a:lstStyle/>
        <a:p>
          <a:endParaRPr lang="en-US"/>
        </a:p>
      </dgm:t>
    </dgm:pt>
    <dgm:pt modelId="{8A415D38-C4C0-4558-9E1A-1EB7BFED7297}">
      <dgm:prSet/>
      <dgm:spPr/>
      <dgm:t>
        <a:bodyPr/>
        <a:lstStyle/>
        <a:p>
          <a:r>
            <a:rPr lang="en-US" b="1">
              <a:latin typeface="Arial" pitchFamily="34" charset="0"/>
              <a:cs typeface="Arial" pitchFamily="34" charset="0"/>
            </a:rPr>
            <a:t>Internal Structures</a:t>
          </a:r>
          <a:endParaRPr lang="en-US">
            <a:latin typeface="Arial" pitchFamily="34" charset="0"/>
            <a:cs typeface="Arial" pitchFamily="34" charset="0"/>
          </a:endParaRPr>
        </a:p>
      </dgm:t>
    </dgm:pt>
    <dgm:pt modelId="{93C52F7C-D76F-48EE-A179-32FD3089426D}" type="parTrans" cxnId="{FF1A26CF-15FA-4A19-89F6-E0A1775AAE97}">
      <dgm:prSet/>
      <dgm:spPr/>
      <dgm:t>
        <a:bodyPr/>
        <a:lstStyle/>
        <a:p>
          <a:endParaRPr lang="en-US"/>
        </a:p>
      </dgm:t>
    </dgm:pt>
    <dgm:pt modelId="{76AE33BC-47CA-4C50-A397-ED49EAA8A410}" type="sibTrans" cxnId="{FF1A26CF-15FA-4A19-89F6-E0A1775AAE97}">
      <dgm:prSet/>
      <dgm:spPr/>
      <dgm:t>
        <a:bodyPr/>
        <a:lstStyle/>
        <a:p>
          <a:endParaRPr lang="en-US"/>
        </a:p>
      </dgm:t>
    </dgm:pt>
    <dgm:pt modelId="{A0DD1399-7F84-48FC-B62F-3925684043D4}">
      <dgm:prSet/>
      <dgm:spPr/>
      <dgm:t>
        <a:bodyPr/>
        <a:lstStyle/>
        <a:p>
          <a:r>
            <a:rPr lang="en-US" b="1">
              <a:latin typeface="Arial" pitchFamily="34" charset="0"/>
              <a:cs typeface="Arial" pitchFamily="34" charset="0"/>
            </a:rPr>
            <a:t>Execution of Code</a:t>
          </a:r>
          <a:endParaRPr lang="en-US">
            <a:latin typeface="Arial" pitchFamily="34" charset="0"/>
            <a:cs typeface="Arial" pitchFamily="34" charset="0"/>
          </a:endParaRPr>
        </a:p>
      </dgm:t>
    </dgm:pt>
    <dgm:pt modelId="{BE47CAEB-631E-453F-98A2-1306BA37E95E}" type="parTrans" cxnId="{C73C7830-FBE7-4FA1-B49B-45126CBE2E15}">
      <dgm:prSet/>
      <dgm:spPr/>
      <dgm:t>
        <a:bodyPr/>
        <a:lstStyle/>
        <a:p>
          <a:endParaRPr lang="en-US"/>
        </a:p>
      </dgm:t>
    </dgm:pt>
    <dgm:pt modelId="{51EC59E5-C1A0-49E9-B52C-8DA86406C285}" type="sibTrans" cxnId="{C73C7830-FBE7-4FA1-B49B-45126CBE2E15}">
      <dgm:prSet/>
      <dgm:spPr/>
      <dgm:t>
        <a:bodyPr/>
        <a:lstStyle/>
        <a:p>
          <a:endParaRPr lang="en-US"/>
        </a:p>
      </dgm:t>
    </dgm:pt>
    <dgm:pt modelId="{F2A3A336-7AB4-4FB4-B2E5-A7E69AC34C62}" type="pres">
      <dgm:prSet presAssocID="{11DB7660-BDE6-439F-85FE-3727A40C1A39}" presName="linearFlow" presStyleCnt="0">
        <dgm:presLayoutVars>
          <dgm:dir/>
          <dgm:resizeHandles val="exact"/>
        </dgm:presLayoutVars>
      </dgm:prSet>
      <dgm:spPr/>
    </dgm:pt>
    <dgm:pt modelId="{BBC2F0D0-763F-4FD8-88EC-420134E0B258}" type="pres">
      <dgm:prSet presAssocID="{ECC04359-34C0-4298-8E92-29F10577DACC}" presName="composite" presStyleCnt="0"/>
      <dgm:spPr/>
    </dgm:pt>
    <dgm:pt modelId="{C37B1557-D2A8-4F3F-B529-E7788A0C243B}" type="pres">
      <dgm:prSet presAssocID="{ECC04359-34C0-4298-8E92-29F10577DACC}" presName="imgShp" presStyleLbl="fgImgPlace1" presStyleIdx="0" presStyleCnt="6"/>
      <dgm:spPr/>
    </dgm:pt>
    <dgm:pt modelId="{238BC1ED-00B9-4258-8290-117A0E8B65BE}" type="pres">
      <dgm:prSet presAssocID="{ECC04359-34C0-4298-8E92-29F10577DACC}" presName="txShp" presStyleLbl="node1" presStyleIdx="0" presStyleCnt="6">
        <dgm:presLayoutVars>
          <dgm:bulletEnabled val="1"/>
        </dgm:presLayoutVars>
      </dgm:prSet>
      <dgm:spPr/>
      <dgm:t>
        <a:bodyPr/>
        <a:lstStyle/>
        <a:p>
          <a:endParaRPr lang="en-US"/>
        </a:p>
      </dgm:t>
    </dgm:pt>
    <dgm:pt modelId="{18BEC3B1-ECED-4D69-8F39-966D2A3EB1E0}" type="pres">
      <dgm:prSet presAssocID="{F91C9411-8696-4CCB-ADAB-98A9F7F47617}" presName="spacing" presStyleCnt="0"/>
      <dgm:spPr/>
    </dgm:pt>
    <dgm:pt modelId="{AA34085B-228D-47AC-9D51-A78FB4AB7E83}" type="pres">
      <dgm:prSet presAssocID="{3F355570-930C-4E1F-B999-750AB32E47D8}" presName="composite" presStyleCnt="0"/>
      <dgm:spPr/>
    </dgm:pt>
    <dgm:pt modelId="{6F23FC5B-6CAD-40D7-BE9D-C4D8B3B78A75}" type="pres">
      <dgm:prSet presAssocID="{3F355570-930C-4E1F-B999-750AB32E47D8}" presName="imgShp" presStyleLbl="fgImgPlace1" presStyleIdx="1" presStyleCnt="6"/>
      <dgm:spPr/>
    </dgm:pt>
    <dgm:pt modelId="{2A6F43C8-CD2B-4E55-A0D3-7EF6F99EB85E}" type="pres">
      <dgm:prSet presAssocID="{3F355570-930C-4E1F-B999-750AB32E47D8}" presName="txShp" presStyleLbl="node1" presStyleIdx="1" presStyleCnt="6">
        <dgm:presLayoutVars>
          <dgm:bulletEnabled val="1"/>
        </dgm:presLayoutVars>
      </dgm:prSet>
      <dgm:spPr/>
      <dgm:t>
        <a:bodyPr/>
        <a:lstStyle/>
        <a:p>
          <a:endParaRPr lang="en-US"/>
        </a:p>
      </dgm:t>
    </dgm:pt>
    <dgm:pt modelId="{D88C119E-16C6-4DD1-B01C-34675AE8B63D}" type="pres">
      <dgm:prSet presAssocID="{4EBDE578-7449-480A-9AF4-544F9EEAC18E}" presName="spacing" presStyleCnt="0"/>
      <dgm:spPr/>
    </dgm:pt>
    <dgm:pt modelId="{A22389F0-E74B-4FC6-A0C0-36C3EA85D95B}" type="pres">
      <dgm:prSet presAssocID="{5C45905A-CABD-43B2-83F2-E6311ABF2C02}" presName="composite" presStyleCnt="0"/>
      <dgm:spPr/>
    </dgm:pt>
    <dgm:pt modelId="{22F79669-76CE-442C-B33C-1ED66F9D1525}" type="pres">
      <dgm:prSet presAssocID="{5C45905A-CABD-43B2-83F2-E6311ABF2C02}" presName="imgShp" presStyleLbl="fgImgPlace1" presStyleIdx="2" presStyleCnt="6"/>
      <dgm:spPr/>
    </dgm:pt>
    <dgm:pt modelId="{CAB49BF7-4901-4998-9355-B1EF02021E9B}" type="pres">
      <dgm:prSet presAssocID="{5C45905A-CABD-43B2-83F2-E6311ABF2C02}" presName="txShp" presStyleLbl="node1" presStyleIdx="2" presStyleCnt="6">
        <dgm:presLayoutVars>
          <dgm:bulletEnabled val="1"/>
        </dgm:presLayoutVars>
      </dgm:prSet>
      <dgm:spPr/>
      <dgm:t>
        <a:bodyPr/>
        <a:lstStyle/>
        <a:p>
          <a:endParaRPr lang="en-US"/>
        </a:p>
      </dgm:t>
    </dgm:pt>
    <dgm:pt modelId="{EB3F62CD-914D-4D33-BDFE-DDF0BD6A151E}" type="pres">
      <dgm:prSet presAssocID="{DFC0CFA1-CA45-4B58-9A76-419C9C04867E}" presName="spacing" presStyleCnt="0"/>
      <dgm:spPr/>
    </dgm:pt>
    <dgm:pt modelId="{F0D8AD09-C62B-4249-983F-81B43618E8CC}" type="pres">
      <dgm:prSet presAssocID="{105E1111-689D-41BF-83C4-83702F2155BA}" presName="composite" presStyleCnt="0"/>
      <dgm:spPr/>
    </dgm:pt>
    <dgm:pt modelId="{144BB6E6-B7CB-4E4C-BBB8-903D18A30EBF}" type="pres">
      <dgm:prSet presAssocID="{105E1111-689D-41BF-83C4-83702F2155BA}" presName="imgShp" presStyleLbl="fgImgPlace1" presStyleIdx="3" presStyleCnt="6"/>
      <dgm:spPr/>
    </dgm:pt>
    <dgm:pt modelId="{FF7E707C-676C-4111-9B03-18F18DE4E077}" type="pres">
      <dgm:prSet presAssocID="{105E1111-689D-41BF-83C4-83702F2155BA}" presName="txShp" presStyleLbl="node1" presStyleIdx="3" presStyleCnt="6">
        <dgm:presLayoutVars>
          <dgm:bulletEnabled val="1"/>
        </dgm:presLayoutVars>
      </dgm:prSet>
      <dgm:spPr/>
      <dgm:t>
        <a:bodyPr/>
        <a:lstStyle/>
        <a:p>
          <a:endParaRPr lang="en-US"/>
        </a:p>
      </dgm:t>
    </dgm:pt>
    <dgm:pt modelId="{EA985895-0534-4501-B0CC-586DBADDA940}" type="pres">
      <dgm:prSet presAssocID="{D0D26F80-7AC4-44EE-8ED6-41BF361EF6E0}" presName="spacing" presStyleCnt="0"/>
      <dgm:spPr/>
    </dgm:pt>
    <dgm:pt modelId="{873D0E21-F1D3-46FF-ACEE-5708E6FD6B6E}" type="pres">
      <dgm:prSet presAssocID="{8A415D38-C4C0-4558-9E1A-1EB7BFED7297}" presName="composite" presStyleCnt="0"/>
      <dgm:spPr/>
    </dgm:pt>
    <dgm:pt modelId="{4274D863-0D5F-41B9-B621-6D8BC59527E5}" type="pres">
      <dgm:prSet presAssocID="{8A415D38-C4C0-4558-9E1A-1EB7BFED7297}" presName="imgShp" presStyleLbl="fgImgPlace1" presStyleIdx="4" presStyleCnt="6"/>
      <dgm:spPr/>
    </dgm:pt>
    <dgm:pt modelId="{4A501B12-6819-4871-9089-C2B0429FD0D9}" type="pres">
      <dgm:prSet presAssocID="{8A415D38-C4C0-4558-9E1A-1EB7BFED7297}" presName="txShp" presStyleLbl="node1" presStyleIdx="4" presStyleCnt="6">
        <dgm:presLayoutVars>
          <dgm:bulletEnabled val="1"/>
        </dgm:presLayoutVars>
      </dgm:prSet>
      <dgm:spPr/>
      <dgm:t>
        <a:bodyPr/>
        <a:lstStyle/>
        <a:p>
          <a:endParaRPr lang="en-US"/>
        </a:p>
      </dgm:t>
    </dgm:pt>
    <dgm:pt modelId="{0559085B-5C05-4D19-8188-DAAD9834EDE3}" type="pres">
      <dgm:prSet presAssocID="{76AE33BC-47CA-4C50-A397-ED49EAA8A410}" presName="spacing" presStyleCnt="0"/>
      <dgm:spPr/>
    </dgm:pt>
    <dgm:pt modelId="{25C3F7F8-5842-4378-A7BB-D209C4A47BC2}" type="pres">
      <dgm:prSet presAssocID="{A0DD1399-7F84-48FC-B62F-3925684043D4}" presName="composite" presStyleCnt="0"/>
      <dgm:spPr/>
    </dgm:pt>
    <dgm:pt modelId="{2AA49841-CE30-4EB3-A9AE-2C938EF29485}" type="pres">
      <dgm:prSet presAssocID="{A0DD1399-7F84-48FC-B62F-3925684043D4}" presName="imgShp" presStyleLbl="fgImgPlace1" presStyleIdx="5" presStyleCnt="6"/>
      <dgm:spPr/>
    </dgm:pt>
    <dgm:pt modelId="{019377E6-1AAC-43DD-AE9A-3E5D1B411EB5}" type="pres">
      <dgm:prSet presAssocID="{A0DD1399-7F84-48FC-B62F-3925684043D4}" presName="txShp" presStyleLbl="node1" presStyleIdx="5" presStyleCnt="6">
        <dgm:presLayoutVars>
          <dgm:bulletEnabled val="1"/>
        </dgm:presLayoutVars>
      </dgm:prSet>
      <dgm:spPr/>
      <dgm:t>
        <a:bodyPr/>
        <a:lstStyle/>
        <a:p>
          <a:endParaRPr lang="en-US"/>
        </a:p>
      </dgm:t>
    </dgm:pt>
  </dgm:ptLst>
  <dgm:cxnLst>
    <dgm:cxn modelId="{C73C7830-FBE7-4FA1-B49B-45126CBE2E15}" srcId="{11DB7660-BDE6-439F-85FE-3727A40C1A39}" destId="{A0DD1399-7F84-48FC-B62F-3925684043D4}" srcOrd="5" destOrd="0" parTransId="{BE47CAEB-631E-453F-98A2-1306BA37E95E}" sibTransId="{51EC59E5-C1A0-49E9-B52C-8DA86406C285}"/>
    <dgm:cxn modelId="{168DF774-ADF8-4E3C-871C-2D0EC60315DE}" type="presOf" srcId="{A0DD1399-7F84-48FC-B62F-3925684043D4}" destId="{019377E6-1AAC-43DD-AE9A-3E5D1B411EB5}" srcOrd="0" destOrd="0" presId="urn:microsoft.com/office/officeart/2005/8/layout/vList3#3"/>
    <dgm:cxn modelId="{13BF2C6D-25DB-4D53-9F54-C66EE5E45F3B}" srcId="{11DB7660-BDE6-439F-85FE-3727A40C1A39}" destId="{105E1111-689D-41BF-83C4-83702F2155BA}" srcOrd="3" destOrd="0" parTransId="{2D48E863-2595-4359-9B28-503DACC5F89C}" sibTransId="{D0D26F80-7AC4-44EE-8ED6-41BF361EF6E0}"/>
    <dgm:cxn modelId="{B1C2DB86-364F-4130-8B32-9026844AE3A7}" srcId="{11DB7660-BDE6-439F-85FE-3727A40C1A39}" destId="{ECC04359-34C0-4298-8E92-29F10577DACC}" srcOrd="0" destOrd="0" parTransId="{82FA22A7-31A6-40BB-A274-3A1E970DF39E}" sibTransId="{F91C9411-8696-4CCB-ADAB-98A9F7F47617}"/>
    <dgm:cxn modelId="{C31DB718-BB03-4428-859B-E7C21CE5D4C4}" type="presOf" srcId="{8A415D38-C4C0-4558-9E1A-1EB7BFED7297}" destId="{4A501B12-6819-4871-9089-C2B0429FD0D9}" srcOrd="0" destOrd="0" presId="urn:microsoft.com/office/officeart/2005/8/layout/vList3#3"/>
    <dgm:cxn modelId="{FF1A26CF-15FA-4A19-89F6-E0A1775AAE97}" srcId="{11DB7660-BDE6-439F-85FE-3727A40C1A39}" destId="{8A415D38-C4C0-4558-9E1A-1EB7BFED7297}" srcOrd="4" destOrd="0" parTransId="{93C52F7C-D76F-48EE-A179-32FD3089426D}" sibTransId="{76AE33BC-47CA-4C50-A397-ED49EAA8A410}"/>
    <dgm:cxn modelId="{967AD02C-C929-49DF-B3C1-3E534C534016}" type="presOf" srcId="{105E1111-689D-41BF-83C4-83702F2155BA}" destId="{FF7E707C-676C-4111-9B03-18F18DE4E077}" srcOrd="0" destOrd="0" presId="urn:microsoft.com/office/officeart/2005/8/layout/vList3#3"/>
    <dgm:cxn modelId="{50CBEC9E-C238-4F3D-BD08-EFD297910066}" type="presOf" srcId="{11DB7660-BDE6-439F-85FE-3727A40C1A39}" destId="{F2A3A336-7AB4-4FB4-B2E5-A7E69AC34C62}" srcOrd="0" destOrd="0" presId="urn:microsoft.com/office/officeart/2005/8/layout/vList3#3"/>
    <dgm:cxn modelId="{26B1EEE8-8087-4D1E-A380-B57A31D473D7}" srcId="{11DB7660-BDE6-439F-85FE-3727A40C1A39}" destId="{3F355570-930C-4E1F-B999-750AB32E47D8}" srcOrd="1" destOrd="0" parTransId="{22014BE3-67F3-4F1C-81CE-1A79EADC1D69}" sibTransId="{4EBDE578-7449-480A-9AF4-544F9EEAC18E}"/>
    <dgm:cxn modelId="{2A3644F0-E694-4448-858C-42E5607633BB}" srcId="{11DB7660-BDE6-439F-85FE-3727A40C1A39}" destId="{5C45905A-CABD-43B2-83F2-E6311ABF2C02}" srcOrd="2" destOrd="0" parTransId="{A7042AE6-317B-49B2-A28F-7B23FE297941}" sibTransId="{DFC0CFA1-CA45-4B58-9A76-419C9C04867E}"/>
    <dgm:cxn modelId="{7F241F65-FE96-4C2F-9457-1D66C9FB3085}" type="presOf" srcId="{ECC04359-34C0-4298-8E92-29F10577DACC}" destId="{238BC1ED-00B9-4258-8290-117A0E8B65BE}" srcOrd="0" destOrd="0" presId="urn:microsoft.com/office/officeart/2005/8/layout/vList3#3"/>
    <dgm:cxn modelId="{CA6847BA-0A0F-4866-8460-F4B227B8DF3D}" type="presOf" srcId="{5C45905A-CABD-43B2-83F2-E6311ABF2C02}" destId="{CAB49BF7-4901-4998-9355-B1EF02021E9B}" srcOrd="0" destOrd="0" presId="urn:microsoft.com/office/officeart/2005/8/layout/vList3#3"/>
    <dgm:cxn modelId="{2034E586-19CD-4030-99A5-0B25ABD8AC21}" type="presOf" srcId="{3F355570-930C-4E1F-B999-750AB32E47D8}" destId="{2A6F43C8-CD2B-4E55-A0D3-7EF6F99EB85E}" srcOrd="0" destOrd="0" presId="urn:microsoft.com/office/officeart/2005/8/layout/vList3#3"/>
    <dgm:cxn modelId="{DEC4E80F-405C-4DB1-A0DF-DA7D5FCDEA24}" type="presParOf" srcId="{F2A3A336-7AB4-4FB4-B2E5-A7E69AC34C62}" destId="{BBC2F0D0-763F-4FD8-88EC-420134E0B258}" srcOrd="0" destOrd="0" presId="urn:microsoft.com/office/officeart/2005/8/layout/vList3#3"/>
    <dgm:cxn modelId="{5FC1A0C6-3DE6-45A6-AC92-2A315293753E}" type="presParOf" srcId="{BBC2F0D0-763F-4FD8-88EC-420134E0B258}" destId="{C37B1557-D2A8-4F3F-B529-E7788A0C243B}" srcOrd="0" destOrd="0" presId="urn:microsoft.com/office/officeart/2005/8/layout/vList3#3"/>
    <dgm:cxn modelId="{57D49818-3186-414B-9BC2-CF2D19B3164E}" type="presParOf" srcId="{BBC2F0D0-763F-4FD8-88EC-420134E0B258}" destId="{238BC1ED-00B9-4258-8290-117A0E8B65BE}" srcOrd="1" destOrd="0" presId="urn:microsoft.com/office/officeart/2005/8/layout/vList3#3"/>
    <dgm:cxn modelId="{E73E59E1-5CAD-470E-98B6-01B6FA944E12}" type="presParOf" srcId="{F2A3A336-7AB4-4FB4-B2E5-A7E69AC34C62}" destId="{18BEC3B1-ECED-4D69-8F39-966D2A3EB1E0}" srcOrd="1" destOrd="0" presId="urn:microsoft.com/office/officeart/2005/8/layout/vList3#3"/>
    <dgm:cxn modelId="{4ED3805C-7CF8-4BEE-BE6C-B124C793F2EE}" type="presParOf" srcId="{F2A3A336-7AB4-4FB4-B2E5-A7E69AC34C62}" destId="{AA34085B-228D-47AC-9D51-A78FB4AB7E83}" srcOrd="2" destOrd="0" presId="urn:microsoft.com/office/officeart/2005/8/layout/vList3#3"/>
    <dgm:cxn modelId="{B56316B1-0BF7-475F-81A5-0C90D0B59EA9}" type="presParOf" srcId="{AA34085B-228D-47AC-9D51-A78FB4AB7E83}" destId="{6F23FC5B-6CAD-40D7-BE9D-C4D8B3B78A75}" srcOrd="0" destOrd="0" presId="urn:microsoft.com/office/officeart/2005/8/layout/vList3#3"/>
    <dgm:cxn modelId="{3AB44105-B7D9-4D51-9B98-E6F0B9D4CEF9}" type="presParOf" srcId="{AA34085B-228D-47AC-9D51-A78FB4AB7E83}" destId="{2A6F43C8-CD2B-4E55-A0D3-7EF6F99EB85E}" srcOrd="1" destOrd="0" presId="urn:microsoft.com/office/officeart/2005/8/layout/vList3#3"/>
    <dgm:cxn modelId="{8A585787-503B-411B-9F70-88C7B3582826}" type="presParOf" srcId="{F2A3A336-7AB4-4FB4-B2E5-A7E69AC34C62}" destId="{D88C119E-16C6-4DD1-B01C-34675AE8B63D}" srcOrd="3" destOrd="0" presId="urn:microsoft.com/office/officeart/2005/8/layout/vList3#3"/>
    <dgm:cxn modelId="{8FC38C88-FEEE-4617-8852-9E86378AE0DF}" type="presParOf" srcId="{F2A3A336-7AB4-4FB4-B2E5-A7E69AC34C62}" destId="{A22389F0-E74B-4FC6-A0C0-36C3EA85D95B}" srcOrd="4" destOrd="0" presId="urn:microsoft.com/office/officeart/2005/8/layout/vList3#3"/>
    <dgm:cxn modelId="{5238A8AE-EC63-4344-8F4B-2BA6B652E865}" type="presParOf" srcId="{A22389F0-E74B-4FC6-A0C0-36C3EA85D95B}" destId="{22F79669-76CE-442C-B33C-1ED66F9D1525}" srcOrd="0" destOrd="0" presId="urn:microsoft.com/office/officeart/2005/8/layout/vList3#3"/>
    <dgm:cxn modelId="{6EB0B423-998D-4CBE-8AA8-7FA53FB1E475}" type="presParOf" srcId="{A22389F0-E74B-4FC6-A0C0-36C3EA85D95B}" destId="{CAB49BF7-4901-4998-9355-B1EF02021E9B}" srcOrd="1" destOrd="0" presId="urn:microsoft.com/office/officeart/2005/8/layout/vList3#3"/>
    <dgm:cxn modelId="{E62DD62C-EDDF-4450-9185-94D4042C15B2}" type="presParOf" srcId="{F2A3A336-7AB4-4FB4-B2E5-A7E69AC34C62}" destId="{EB3F62CD-914D-4D33-BDFE-DDF0BD6A151E}" srcOrd="5" destOrd="0" presId="urn:microsoft.com/office/officeart/2005/8/layout/vList3#3"/>
    <dgm:cxn modelId="{BFA02B0F-F5D1-4B3E-A8BC-2628EA6B2201}" type="presParOf" srcId="{F2A3A336-7AB4-4FB4-B2E5-A7E69AC34C62}" destId="{F0D8AD09-C62B-4249-983F-81B43618E8CC}" srcOrd="6" destOrd="0" presId="urn:microsoft.com/office/officeart/2005/8/layout/vList3#3"/>
    <dgm:cxn modelId="{6427F8FC-5390-491F-81C1-6BEBC7E85ED0}" type="presParOf" srcId="{F0D8AD09-C62B-4249-983F-81B43618E8CC}" destId="{144BB6E6-B7CB-4E4C-BBB8-903D18A30EBF}" srcOrd="0" destOrd="0" presId="urn:microsoft.com/office/officeart/2005/8/layout/vList3#3"/>
    <dgm:cxn modelId="{805772A0-AC84-424B-83FF-511EB305FCD5}" type="presParOf" srcId="{F0D8AD09-C62B-4249-983F-81B43618E8CC}" destId="{FF7E707C-676C-4111-9B03-18F18DE4E077}" srcOrd="1" destOrd="0" presId="urn:microsoft.com/office/officeart/2005/8/layout/vList3#3"/>
    <dgm:cxn modelId="{8906556D-842F-438B-9FC9-E9779E377BD2}" type="presParOf" srcId="{F2A3A336-7AB4-4FB4-B2E5-A7E69AC34C62}" destId="{EA985895-0534-4501-B0CC-586DBADDA940}" srcOrd="7" destOrd="0" presId="urn:microsoft.com/office/officeart/2005/8/layout/vList3#3"/>
    <dgm:cxn modelId="{2FD0E9DC-4CC4-4CA0-B830-3E8DE15CB613}" type="presParOf" srcId="{F2A3A336-7AB4-4FB4-B2E5-A7E69AC34C62}" destId="{873D0E21-F1D3-46FF-ACEE-5708E6FD6B6E}" srcOrd="8" destOrd="0" presId="urn:microsoft.com/office/officeart/2005/8/layout/vList3#3"/>
    <dgm:cxn modelId="{24900A26-AEE5-4203-B965-455AE8D56379}" type="presParOf" srcId="{873D0E21-F1D3-46FF-ACEE-5708E6FD6B6E}" destId="{4274D863-0D5F-41B9-B621-6D8BC59527E5}" srcOrd="0" destOrd="0" presId="urn:microsoft.com/office/officeart/2005/8/layout/vList3#3"/>
    <dgm:cxn modelId="{C37C4C72-9EE9-434E-BF5A-AF5EA9E4A0E1}" type="presParOf" srcId="{873D0E21-F1D3-46FF-ACEE-5708E6FD6B6E}" destId="{4A501B12-6819-4871-9089-C2B0429FD0D9}" srcOrd="1" destOrd="0" presId="urn:microsoft.com/office/officeart/2005/8/layout/vList3#3"/>
    <dgm:cxn modelId="{8B1501EA-A283-4B87-96D8-636D89CA662C}" type="presParOf" srcId="{F2A3A336-7AB4-4FB4-B2E5-A7E69AC34C62}" destId="{0559085B-5C05-4D19-8188-DAAD9834EDE3}" srcOrd="9" destOrd="0" presId="urn:microsoft.com/office/officeart/2005/8/layout/vList3#3"/>
    <dgm:cxn modelId="{8E8BA4D4-A924-4FD4-B23D-6F85406CF4C7}" type="presParOf" srcId="{F2A3A336-7AB4-4FB4-B2E5-A7E69AC34C62}" destId="{25C3F7F8-5842-4378-A7BB-D209C4A47BC2}" srcOrd="10" destOrd="0" presId="urn:microsoft.com/office/officeart/2005/8/layout/vList3#3"/>
    <dgm:cxn modelId="{3934E626-04DF-4388-A886-42FCD24C6D37}" type="presParOf" srcId="{25C3F7F8-5842-4378-A7BB-D209C4A47BC2}" destId="{2AA49841-CE30-4EB3-A9AE-2C938EF29485}" srcOrd="0" destOrd="0" presId="urn:microsoft.com/office/officeart/2005/8/layout/vList3#3"/>
    <dgm:cxn modelId="{6B43853E-AF2B-4A30-B088-BBE5E718FF8E}" type="presParOf" srcId="{25C3F7F8-5842-4378-A7BB-D209C4A47BC2}" destId="{019377E6-1AAC-43DD-AE9A-3E5D1B411EB5}" srcOrd="1" destOrd="0" presId="urn:microsoft.com/office/officeart/2005/8/layout/vList3#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3FDF0DE-E7D3-4B84-81DB-F49D402F0AA6}" type="doc">
      <dgm:prSet loTypeId="urn:microsoft.com/office/officeart/2005/8/layout/vProcess5" loCatId="process" qsTypeId="urn:microsoft.com/office/officeart/2005/8/quickstyle/simple2" qsCatId="simple" csTypeId="urn:microsoft.com/office/officeart/2005/8/colors/accent5_1" csCatId="accent5" phldr="1"/>
      <dgm:spPr/>
      <dgm:t>
        <a:bodyPr/>
        <a:lstStyle/>
        <a:p>
          <a:endParaRPr lang="en-US"/>
        </a:p>
      </dgm:t>
    </dgm:pt>
    <dgm:pt modelId="{44BC3B24-59DB-400A-B8C5-0369A5A2BE79}">
      <dgm:prSet phldrT="[Text]"/>
      <dgm:spPr/>
      <dgm:t>
        <a:bodyPr/>
        <a:lstStyle/>
        <a:p>
          <a:r>
            <a:rPr lang="en-US" b="1">
              <a:latin typeface="Arial" pitchFamily="34" charset="0"/>
              <a:cs typeface="Arial" pitchFamily="34" charset="0"/>
            </a:rPr>
            <a:t>Localising a Bug</a:t>
          </a:r>
          <a:endParaRPr lang="en-US">
            <a:latin typeface="Arial" pitchFamily="34" charset="0"/>
            <a:cs typeface="Arial" pitchFamily="34" charset="0"/>
          </a:endParaRPr>
        </a:p>
      </dgm:t>
    </dgm:pt>
    <dgm:pt modelId="{70AF8692-4974-4D8D-9FE9-74D0740697A5}" type="parTrans" cxnId="{BDD691AC-4EE5-4D5B-9B22-8E136E3847CA}">
      <dgm:prSet/>
      <dgm:spPr/>
      <dgm:t>
        <a:bodyPr/>
        <a:lstStyle/>
        <a:p>
          <a:endParaRPr lang="en-US"/>
        </a:p>
      </dgm:t>
    </dgm:pt>
    <dgm:pt modelId="{64C42F68-A926-4132-9396-47E72EF5DBE8}" type="sibTrans" cxnId="{BDD691AC-4EE5-4D5B-9B22-8E136E3847CA}">
      <dgm:prSet/>
      <dgm:spPr/>
      <dgm:t>
        <a:bodyPr/>
        <a:lstStyle/>
        <a:p>
          <a:endParaRPr lang="en-US"/>
        </a:p>
      </dgm:t>
    </dgm:pt>
    <dgm:pt modelId="{60476698-7A31-47BA-AE15-552979A2EFF5}">
      <dgm:prSet/>
      <dgm:spPr/>
      <dgm:t>
        <a:bodyPr/>
        <a:lstStyle/>
        <a:p>
          <a:r>
            <a:rPr lang="en-US" b="1">
              <a:latin typeface="Arial" pitchFamily="34" charset="0"/>
              <a:cs typeface="Arial" pitchFamily="34" charset="0"/>
            </a:rPr>
            <a:t>Classifying a Bug</a:t>
          </a:r>
          <a:endParaRPr lang="en-US">
            <a:latin typeface="Arial" pitchFamily="34" charset="0"/>
            <a:cs typeface="Arial" pitchFamily="34" charset="0"/>
          </a:endParaRPr>
        </a:p>
      </dgm:t>
    </dgm:pt>
    <dgm:pt modelId="{04724DFE-9448-43C5-82FA-7C7301B56F0F}" type="parTrans" cxnId="{42E4AACC-FE55-4EB3-9E50-38C67B1609BB}">
      <dgm:prSet/>
      <dgm:spPr/>
      <dgm:t>
        <a:bodyPr/>
        <a:lstStyle/>
        <a:p>
          <a:endParaRPr lang="en-US"/>
        </a:p>
      </dgm:t>
    </dgm:pt>
    <dgm:pt modelId="{22167CAF-8369-4120-9F07-6630667AE5C0}" type="sibTrans" cxnId="{42E4AACC-FE55-4EB3-9E50-38C67B1609BB}">
      <dgm:prSet/>
      <dgm:spPr/>
      <dgm:t>
        <a:bodyPr/>
        <a:lstStyle/>
        <a:p>
          <a:endParaRPr lang="en-US"/>
        </a:p>
      </dgm:t>
    </dgm:pt>
    <dgm:pt modelId="{840CB9AE-BE45-480F-B28E-01A74773355A}">
      <dgm:prSet/>
      <dgm:spPr/>
      <dgm:t>
        <a:bodyPr/>
        <a:lstStyle/>
        <a:p>
          <a:r>
            <a:rPr lang="en-US" b="1">
              <a:latin typeface="Arial" pitchFamily="34" charset="0"/>
              <a:cs typeface="Arial" pitchFamily="34" charset="0"/>
            </a:rPr>
            <a:t>Understanding a Bug</a:t>
          </a:r>
          <a:endParaRPr lang="en-US">
            <a:latin typeface="Arial" pitchFamily="34" charset="0"/>
            <a:cs typeface="Arial" pitchFamily="34" charset="0"/>
          </a:endParaRPr>
        </a:p>
      </dgm:t>
    </dgm:pt>
    <dgm:pt modelId="{94B1449D-147E-4D76-84C9-0E113748113F}" type="parTrans" cxnId="{6203EC8B-F5C1-49A9-A25A-AD70C672E9A0}">
      <dgm:prSet/>
      <dgm:spPr/>
      <dgm:t>
        <a:bodyPr/>
        <a:lstStyle/>
        <a:p>
          <a:endParaRPr lang="en-US"/>
        </a:p>
      </dgm:t>
    </dgm:pt>
    <dgm:pt modelId="{BBA7AE3C-0189-4262-A6F7-FE15A31EBA99}" type="sibTrans" cxnId="{6203EC8B-F5C1-49A9-A25A-AD70C672E9A0}">
      <dgm:prSet/>
      <dgm:spPr/>
      <dgm:t>
        <a:bodyPr/>
        <a:lstStyle/>
        <a:p>
          <a:endParaRPr lang="en-US"/>
        </a:p>
      </dgm:t>
    </dgm:pt>
    <dgm:pt modelId="{26B06E5F-9B63-42A0-B197-1C8D5878037E}">
      <dgm:prSet/>
      <dgm:spPr/>
      <dgm:t>
        <a:bodyPr/>
        <a:lstStyle/>
        <a:p>
          <a:r>
            <a:rPr lang="en-US" b="1">
              <a:latin typeface="Arial" pitchFamily="34" charset="0"/>
              <a:cs typeface="Arial" pitchFamily="34" charset="0"/>
            </a:rPr>
            <a:t>Repairing a Bug</a:t>
          </a:r>
          <a:endParaRPr lang="en-US">
            <a:latin typeface="Arial" pitchFamily="34" charset="0"/>
            <a:cs typeface="Arial" pitchFamily="34" charset="0"/>
          </a:endParaRPr>
        </a:p>
      </dgm:t>
    </dgm:pt>
    <dgm:pt modelId="{39A0A22A-8CC9-4230-A072-1D34169E50F4}" type="parTrans" cxnId="{1D636D66-9D66-4FFA-ABB1-F9DEA71892BD}">
      <dgm:prSet/>
      <dgm:spPr/>
      <dgm:t>
        <a:bodyPr/>
        <a:lstStyle/>
        <a:p>
          <a:endParaRPr lang="en-US"/>
        </a:p>
      </dgm:t>
    </dgm:pt>
    <dgm:pt modelId="{45C8FF9C-49B4-4063-853B-D8C3F54C0CE7}" type="sibTrans" cxnId="{1D636D66-9D66-4FFA-ABB1-F9DEA71892BD}">
      <dgm:prSet/>
      <dgm:spPr/>
      <dgm:t>
        <a:bodyPr/>
        <a:lstStyle/>
        <a:p>
          <a:endParaRPr lang="en-US"/>
        </a:p>
      </dgm:t>
    </dgm:pt>
    <dgm:pt modelId="{8580296A-7735-4CD5-B1C9-0892DFAF6CA6}" type="pres">
      <dgm:prSet presAssocID="{D3FDF0DE-E7D3-4B84-81DB-F49D402F0AA6}" presName="outerComposite" presStyleCnt="0">
        <dgm:presLayoutVars>
          <dgm:chMax val="5"/>
          <dgm:dir/>
          <dgm:resizeHandles val="exact"/>
        </dgm:presLayoutVars>
      </dgm:prSet>
      <dgm:spPr/>
      <dgm:t>
        <a:bodyPr/>
        <a:lstStyle/>
        <a:p>
          <a:endParaRPr lang="en-US"/>
        </a:p>
      </dgm:t>
    </dgm:pt>
    <dgm:pt modelId="{0845E20C-AFFC-4623-BE38-9A3F509EAEFA}" type="pres">
      <dgm:prSet presAssocID="{D3FDF0DE-E7D3-4B84-81DB-F49D402F0AA6}" presName="dummyMaxCanvas" presStyleCnt="0">
        <dgm:presLayoutVars/>
      </dgm:prSet>
      <dgm:spPr/>
      <dgm:t>
        <a:bodyPr/>
        <a:lstStyle/>
        <a:p>
          <a:endParaRPr lang="en-US"/>
        </a:p>
      </dgm:t>
    </dgm:pt>
    <dgm:pt modelId="{13CAF08E-416A-47BE-9DB0-45189F69F14B}" type="pres">
      <dgm:prSet presAssocID="{D3FDF0DE-E7D3-4B84-81DB-F49D402F0AA6}" presName="FourNodes_1" presStyleLbl="node1" presStyleIdx="0" presStyleCnt="4">
        <dgm:presLayoutVars>
          <dgm:bulletEnabled val="1"/>
        </dgm:presLayoutVars>
      </dgm:prSet>
      <dgm:spPr/>
      <dgm:t>
        <a:bodyPr/>
        <a:lstStyle/>
        <a:p>
          <a:endParaRPr lang="en-US"/>
        </a:p>
      </dgm:t>
    </dgm:pt>
    <dgm:pt modelId="{D6CC8DCD-2F7A-49EB-B77E-8AE11F1F65F7}" type="pres">
      <dgm:prSet presAssocID="{D3FDF0DE-E7D3-4B84-81DB-F49D402F0AA6}" presName="FourNodes_2" presStyleLbl="node1" presStyleIdx="1" presStyleCnt="4">
        <dgm:presLayoutVars>
          <dgm:bulletEnabled val="1"/>
        </dgm:presLayoutVars>
      </dgm:prSet>
      <dgm:spPr/>
      <dgm:t>
        <a:bodyPr/>
        <a:lstStyle/>
        <a:p>
          <a:endParaRPr lang="en-US"/>
        </a:p>
      </dgm:t>
    </dgm:pt>
    <dgm:pt modelId="{8681A3E9-1A29-4211-97CB-15BF9CAE9474}" type="pres">
      <dgm:prSet presAssocID="{D3FDF0DE-E7D3-4B84-81DB-F49D402F0AA6}" presName="FourNodes_3" presStyleLbl="node1" presStyleIdx="2" presStyleCnt="4">
        <dgm:presLayoutVars>
          <dgm:bulletEnabled val="1"/>
        </dgm:presLayoutVars>
      </dgm:prSet>
      <dgm:spPr/>
      <dgm:t>
        <a:bodyPr/>
        <a:lstStyle/>
        <a:p>
          <a:endParaRPr lang="en-US"/>
        </a:p>
      </dgm:t>
    </dgm:pt>
    <dgm:pt modelId="{35CB6BA8-7ED2-4DAC-906E-0A895A16A79A}" type="pres">
      <dgm:prSet presAssocID="{D3FDF0DE-E7D3-4B84-81DB-F49D402F0AA6}" presName="FourNodes_4" presStyleLbl="node1" presStyleIdx="3" presStyleCnt="4">
        <dgm:presLayoutVars>
          <dgm:bulletEnabled val="1"/>
        </dgm:presLayoutVars>
      </dgm:prSet>
      <dgm:spPr/>
      <dgm:t>
        <a:bodyPr/>
        <a:lstStyle/>
        <a:p>
          <a:endParaRPr lang="en-US"/>
        </a:p>
      </dgm:t>
    </dgm:pt>
    <dgm:pt modelId="{68FF2CBC-2679-419B-BA41-8AC7B5F1CF8D}" type="pres">
      <dgm:prSet presAssocID="{D3FDF0DE-E7D3-4B84-81DB-F49D402F0AA6}" presName="FourConn_1-2" presStyleLbl="fgAccFollowNode1" presStyleIdx="0" presStyleCnt="3">
        <dgm:presLayoutVars>
          <dgm:bulletEnabled val="1"/>
        </dgm:presLayoutVars>
      </dgm:prSet>
      <dgm:spPr/>
      <dgm:t>
        <a:bodyPr/>
        <a:lstStyle/>
        <a:p>
          <a:endParaRPr lang="en-US"/>
        </a:p>
      </dgm:t>
    </dgm:pt>
    <dgm:pt modelId="{1F99E91B-9877-4C36-9895-0A21682E1B12}" type="pres">
      <dgm:prSet presAssocID="{D3FDF0DE-E7D3-4B84-81DB-F49D402F0AA6}" presName="FourConn_2-3" presStyleLbl="fgAccFollowNode1" presStyleIdx="1" presStyleCnt="3">
        <dgm:presLayoutVars>
          <dgm:bulletEnabled val="1"/>
        </dgm:presLayoutVars>
      </dgm:prSet>
      <dgm:spPr/>
      <dgm:t>
        <a:bodyPr/>
        <a:lstStyle/>
        <a:p>
          <a:endParaRPr lang="en-US"/>
        </a:p>
      </dgm:t>
    </dgm:pt>
    <dgm:pt modelId="{BC33B986-5EC2-41F3-8210-886B2A5FBBFF}" type="pres">
      <dgm:prSet presAssocID="{D3FDF0DE-E7D3-4B84-81DB-F49D402F0AA6}" presName="FourConn_3-4" presStyleLbl="fgAccFollowNode1" presStyleIdx="2" presStyleCnt="3">
        <dgm:presLayoutVars>
          <dgm:bulletEnabled val="1"/>
        </dgm:presLayoutVars>
      </dgm:prSet>
      <dgm:spPr/>
      <dgm:t>
        <a:bodyPr/>
        <a:lstStyle/>
        <a:p>
          <a:endParaRPr lang="en-US"/>
        </a:p>
      </dgm:t>
    </dgm:pt>
    <dgm:pt modelId="{29DB2870-9F6F-4B57-ABB0-8CE841CF458E}" type="pres">
      <dgm:prSet presAssocID="{D3FDF0DE-E7D3-4B84-81DB-F49D402F0AA6}" presName="FourNodes_1_text" presStyleLbl="node1" presStyleIdx="3" presStyleCnt="4">
        <dgm:presLayoutVars>
          <dgm:bulletEnabled val="1"/>
        </dgm:presLayoutVars>
      </dgm:prSet>
      <dgm:spPr/>
      <dgm:t>
        <a:bodyPr/>
        <a:lstStyle/>
        <a:p>
          <a:endParaRPr lang="en-US"/>
        </a:p>
      </dgm:t>
    </dgm:pt>
    <dgm:pt modelId="{ABDFCB16-A6F6-4E06-941F-529497E29407}" type="pres">
      <dgm:prSet presAssocID="{D3FDF0DE-E7D3-4B84-81DB-F49D402F0AA6}" presName="FourNodes_2_text" presStyleLbl="node1" presStyleIdx="3" presStyleCnt="4">
        <dgm:presLayoutVars>
          <dgm:bulletEnabled val="1"/>
        </dgm:presLayoutVars>
      </dgm:prSet>
      <dgm:spPr/>
      <dgm:t>
        <a:bodyPr/>
        <a:lstStyle/>
        <a:p>
          <a:endParaRPr lang="en-US"/>
        </a:p>
      </dgm:t>
    </dgm:pt>
    <dgm:pt modelId="{8968429A-AAD5-438C-B5BC-5AF771DE53B9}" type="pres">
      <dgm:prSet presAssocID="{D3FDF0DE-E7D3-4B84-81DB-F49D402F0AA6}" presName="FourNodes_3_text" presStyleLbl="node1" presStyleIdx="3" presStyleCnt="4">
        <dgm:presLayoutVars>
          <dgm:bulletEnabled val="1"/>
        </dgm:presLayoutVars>
      </dgm:prSet>
      <dgm:spPr/>
      <dgm:t>
        <a:bodyPr/>
        <a:lstStyle/>
        <a:p>
          <a:endParaRPr lang="en-US"/>
        </a:p>
      </dgm:t>
    </dgm:pt>
    <dgm:pt modelId="{6F5F10AF-6E78-4AFD-A4F7-9C3997EE243E}" type="pres">
      <dgm:prSet presAssocID="{D3FDF0DE-E7D3-4B84-81DB-F49D402F0AA6}" presName="FourNodes_4_text" presStyleLbl="node1" presStyleIdx="3" presStyleCnt="4">
        <dgm:presLayoutVars>
          <dgm:bulletEnabled val="1"/>
        </dgm:presLayoutVars>
      </dgm:prSet>
      <dgm:spPr/>
      <dgm:t>
        <a:bodyPr/>
        <a:lstStyle/>
        <a:p>
          <a:endParaRPr lang="en-US"/>
        </a:p>
      </dgm:t>
    </dgm:pt>
  </dgm:ptLst>
  <dgm:cxnLst>
    <dgm:cxn modelId="{BDD691AC-4EE5-4D5B-9B22-8E136E3847CA}" srcId="{D3FDF0DE-E7D3-4B84-81DB-F49D402F0AA6}" destId="{44BC3B24-59DB-400A-B8C5-0369A5A2BE79}" srcOrd="0" destOrd="0" parTransId="{70AF8692-4974-4D8D-9FE9-74D0740697A5}" sibTransId="{64C42F68-A926-4132-9396-47E72EF5DBE8}"/>
    <dgm:cxn modelId="{A15D502F-A856-4C8B-9408-075B6EE66152}" type="presOf" srcId="{840CB9AE-BE45-480F-B28E-01A74773355A}" destId="{8681A3E9-1A29-4211-97CB-15BF9CAE9474}" srcOrd="0" destOrd="0" presId="urn:microsoft.com/office/officeart/2005/8/layout/vProcess5"/>
    <dgm:cxn modelId="{04C2DEB0-0558-46E4-A4DB-5A1125B19A1F}" type="presOf" srcId="{64C42F68-A926-4132-9396-47E72EF5DBE8}" destId="{68FF2CBC-2679-419B-BA41-8AC7B5F1CF8D}" srcOrd="0" destOrd="0" presId="urn:microsoft.com/office/officeart/2005/8/layout/vProcess5"/>
    <dgm:cxn modelId="{1D636D66-9D66-4FFA-ABB1-F9DEA71892BD}" srcId="{D3FDF0DE-E7D3-4B84-81DB-F49D402F0AA6}" destId="{26B06E5F-9B63-42A0-B197-1C8D5878037E}" srcOrd="3" destOrd="0" parTransId="{39A0A22A-8CC9-4230-A072-1D34169E50F4}" sibTransId="{45C8FF9C-49B4-4063-853B-D8C3F54C0CE7}"/>
    <dgm:cxn modelId="{69298300-760A-46C3-A295-6D8FCD08EF93}" type="presOf" srcId="{D3FDF0DE-E7D3-4B84-81DB-F49D402F0AA6}" destId="{8580296A-7735-4CD5-B1C9-0892DFAF6CA6}" srcOrd="0" destOrd="0" presId="urn:microsoft.com/office/officeart/2005/8/layout/vProcess5"/>
    <dgm:cxn modelId="{23AACD69-4A60-4441-A7EC-54A7BD44E51E}" type="presOf" srcId="{840CB9AE-BE45-480F-B28E-01A74773355A}" destId="{8968429A-AAD5-438C-B5BC-5AF771DE53B9}" srcOrd="1" destOrd="0" presId="urn:microsoft.com/office/officeart/2005/8/layout/vProcess5"/>
    <dgm:cxn modelId="{40B4E732-E2BF-4FE1-AAC7-1EA6909D7C13}" type="presOf" srcId="{44BC3B24-59DB-400A-B8C5-0369A5A2BE79}" destId="{29DB2870-9F6F-4B57-ABB0-8CE841CF458E}" srcOrd="1" destOrd="0" presId="urn:microsoft.com/office/officeart/2005/8/layout/vProcess5"/>
    <dgm:cxn modelId="{6203EC8B-F5C1-49A9-A25A-AD70C672E9A0}" srcId="{D3FDF0DE-E7D3-4B84-81DB-F49D402F0AA6}" destId="{840CB9AE-BE45-480F-B28E-01A74773355A}" srcOrd="2" destOrd="0" parTransId="{94B1449D-147E-4D76-84C9-0E113748113F}" sibTransId="{BBA7AE3C-0189-4262-A6F7-FE15A31EBA99}"/>
    <dgm:cxn modelId="{3895E010-AFB1-419F-AAD3-921BCFB96C30}" type="presOf" srcId="{44BC3B24-59DB-400A-B8C5-0369A5A2BE79}" destId="{13CAF08E-416A-47BE-9DB0-45189F69F14B}" srcOrd="0" destOrd="0" presId="urn:microsoft.com/office/officeart/2005/8/layout/vProcess5"/>
    <dgm:cxn modelId="{0365640B-A985-4C49-A442-3D0C9AD7CAE1}" type="presOf" srcId="{BBA7AE3C-0189-4262-A6F7-FE15A31EBA99}" destId="{BC33B986-5EC2-41F3-8210-886B2A5FBBFF}" srcOrd="0" destOrd="0" presId="urn:microsoft.com/office/officeart/2005/8/layout/vProcess5"/>
    <dgm:cxn modelId="{EC7727B5-B7D7-4E93-A088-ECF9F48CEA75}" type="presOf" srcId="{60476698-7A31-47BA-AE15-552979A2EFF5}" destId="{D6CC8DCD-2F7A-49EB-B77E-8AE11F1F65F7}" srcOrd="0" destOrd="0" presId="urn:microsoft.com/office/officeart/2005/8/layout/vProcess5"/>
    <dgm:cxn modelId="{C79D0189-F2E4-477F-A148-3040EBF20D30}" type="presOf" srcId="{26B06E5F-9B63-42A0-B197-1C8D5878037E}" destId="{6F5F10AF-6E78-4AFD-A4F7-9C3997EE243E}" srcOrd="1" destOrd="0" presId="urn:microsoft.com/office/officeart/2005/8/layout/vProcess5"/>
    <dgm:cxn modelId="{42E4AACC-FE55-4EB3-9E50-38C67B1609BB}" srcId="{D3FDF0DE-E7D3-4B84-81DB-F49D402F0AA6}" destId="{60476698-7A31-47BA-AE15-552979A2EFF5}" srcOrd="1" destOrd="0" parTransId="{04724DFE-9448-43C5-82FA-7C7301B56F0F}" sibTransId="{22167CAF-8369-4120-9F07-6630667AE5C0}"/>
    <dgm:cxn modelId="{D7DEF213-1120-49B4-AD34-827992DDEBFC}" type="presOf" srcId="{22167CAF-8369-4120-9F07-6630667AE5C0}" destId="{1F99E91B-9877-4C36-9895-0A21682E1B12}" srcOrd="0" destOrd="0" presId="urn:microsoft.com/office/officeart/2005/8/layout/vProcess5"/>
    <dgm:cxn modelId="{2B8FC29E-68AE-48DA-BC1A-022A7CA2E66E}" type="presOf" srcId="{60476698-7A31-47BA-AE15-552979A2EFF5}" destId="{ABDFCB16-A6F6-4E06-941F-529497E29407}" srcOrd="1" destOrd="0" presId="urn:microsoft.com/office/officeart/2005/8/layout/vProcess5"/>
    <dgm:cxn modelId="{E0CFB019-74E9-43AB-813D-9B9035899060}" type="presOf" srcId="{26B06E5F-9B63-42A0-B197-1C8D5878037E}" destId="{35CB6BA8-7ED2-4DAC-906E-0A895A16A79A}" srcOrd="0" destOrd="0" presId="urn:microsoft.com/office/officeart/2005/8/layout/vProcess5"/>
    <dgm:cxn modelId="{54D193FC-E6FF-4CC9-97CB-C721327D0408}" type="presParOf" srcId="{8580296A-7735-4CD5-B1C9-0892DFAF6CA6}" destId="{0845E20C-AFFC-4623-BE38-9A3F509EAEFA}" srcOrd="0" destOrd="0" presId="urn:microsoft.com/office/officeart/2005/8/layout/vProcess5"/>
    <dgm:cxn modelId="{CF500517-1D11-4BE0-9A66-239760631A42}" type="presParOf" srcId="{8580296A-7735-4CD5-B1C9-0892DFAF6CA6}" destId="{13CAF08E-416A-47BE-9DB0-45189F69F14B}" srcOrd="1" destOrd="0" presId="urn:microsoft.com/office/officeart/2005/8/layout/vProcess5"/>
    <dgm:cxn modelId="{ACE8E7E6-2FAA-40CE-8796-CDF5E0A23AC1}" type="presParOf" srcId="{8580296A-7735-4CD5-B1C9-0892DFAF6CA6}" destId="{D6CC8DCD-2F7A-49EB-B77E-8AE11F1F65F7}" srcOrd="2" destOrd="0" presId="urn:microsoft.com/office/officeart/2005/8/layout/vProcess5"/>
    <dgm:cxn modelId="{FE8BEAA4-1842-4BE9-A0F2-76A3CAC2A21A}" type="presParOf" srcId="{8580296A-7735-4CD5-B1C9-0892DFAF6CA6}" destId="{8681A3E9-1A29-4211-97CB-15BF9CAE9474}" srcOrd="3" destOrd="0" presId="urn:microsoft.com/office/officeart/2005/8/layout/vProcess5"/>
    <dgm:cxn modelId="{E7F8A30A-6F46-490B-AEAB-5004D5E3BC54}" type="presParOf" srcId="{8580296A-7735-4CD5-B1C9-0892DFAF6CA6}" destId="{35CB6BA8-7ED2-4DAC-906E-0A895A16A79A}" srcOrd="4" destOrd="0" presId="urn:microsoft.com/office/officeart/2005/8/layout/vProcess5"/>
    <dgm:cxn modelId="{4807DB7F-1767-4B5A-8B20-ABD2A7872E57}" type="presParOf" srcId="{8580296A-7735-4CD5-B1C9-0892DFAF6CA6}" destId="{68FF2CBC-2679-419B-BA41-8AC7B5F1CF8D}" srcOrd="5" destOrd="0" presId="urn:microsoft.com/office/officeart/2005/8/layout/vProcess5"/>
    <dgm:cxn modelId="{8C333EF5-7913-4CE9-92F9-5CE16FF557EB}" type="presParOf" srcId="{8580296A-7735-4CD5-B1C9-0892DFAF6CA6}" destId="{1F99E91B-9877-4C36-9895-0A21682E1B12}" srcOrd="6" destOrd="0" presId="urn:microsoft.com/office/officeart/2005/8/layout/vProcess5"/>
    <dgm:cxn modelId="{F7CC6740-9AF2-4984-97EB-CF1EEBCA52D1}" type="presParOf" srcId="{8580296A-7735-4CD5-B1C9-0892DFAF6CA6}" destId="{BC33B986-5EC2-41F3-8210-886B2A5FBBFF}" srcOrd="7" destOrd="0" presId="urn:microsoft.com/office/officeart/2005/8/layout/vProcess5"/>
    <dgm:cxn modelId="{B5961C1F-7E12-4C78-A637-7065E0222411}" type="presParOf" srcId="{8580296A-7735-4CD5-B1C9-0892DFAF6CA6}" destId="{29DB2870-9F6F-4B57-ABB0-8CE841CF458E}" srcOrd="8" destOrd="0" presId="urn:microsoft.com/office/officeart/2005/8/layout/vProcess5"/>
    <dgm:cxn modelId="{3DE258DF-D2BD-4096-BB31-F69AA5556479}" type="presParOf" srcId="{8580296A-7735-4CD5-B1C9-0892DFAF6CA6}" destId="{ABDFCB16-A6F6-4E06-941F-529497E29407}" srcOrd="9" destOrd="0" presId="urn:microsoft.com/office/officeart/2005/8/layout/vProcess5"/>
    <dgm:cxn modelId="{FC218A72-BF3F-4603-B7BC-1118A6D305DA}" type="presParOf" srcId="{8580296A-7735-4CD5-B1C9-0892DFAF6CA6}" destId="{8968429A-AAD5-438C-B5BC-5AF771DE53B9}" srcOrd="10" destOrd="0" presId="urn:microsoft.com/office/officeart/2005/8/layout/vProcess5"/>
    <dgm:cxn modelId="{6E87F43B-7BE2-4119-A319-DEF8C33A5EEC}" type="presParOf" srcId="{8580296A-7735-4CD5-B1C9-0892DFAF6CA6}" destId="{6F5F10AF-6E78-4AFD-A4F7-9C3997EE243E}"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859015C-D258-49A9-808C-850F7DD38EE6}" type="doc">
      <dgm:prSet loTypeId="urn:microsoft.com/office/officeart/2005/8/layout/process5" loCatId="process" qsTypeId="urn:microsoft.com/office/officeart/2005/8/quickstyle/simple2" qsCatId="simple" csTypeId="urn:microsoft.com/office/officeart/2005/8/colors/accent1_1" csCatId="accent1" phldr="1"/>
      <dgm:spPr/>
      <dgm:t>
        <a:bodyPr/>
        <a:lstStyle/>
        <a:p>
          <a:endParaRPr lang="en-US"/>
        </a:p>
      </dgm:t>
    </dgm:pt>
    <dgm:pt modelId="{811AE515-42A9-4915-904C-03656EC87815}">
      <dgm:prSet phldrT="[Text]"/>
      <dgm:spPr/>
      <dgm:t>
        <a:bodyPr/>
        <a:lstStyle/>
        <a:p>
          <a:r>
            <a:rPr lang="en-US" b="1" dirty="0" smtClean="0"/>
            <a:t>Exploiting Compiler Features</a:t>
          </a:r>
          <a:endParaRPr lang="en-US" dirty="0"/>
        </a:p>
      </dgm:t>
    </dgm:pt>
    <dgm:pt modelId="{9CB5DCD5-48E6-44EC-9601-A9347AFADA5A}" type="parTrans" cxnId="{9242B28E-BC17-4AE6-B201-098BE184A095}">
      <dgm:prSet/>
      <dgm:spPr/>
      <dgm:t>
        <a:bodyPr/>
        <a:lstStyle/>
        <a:p>
          <a:endParaRPr lang="en-US"/>
        </a:p>
      </dgm:t>
    </dgm:pt>
    <dgm:pt modelId="{C1D08BFF-4932-4B33-9AF2-E87A4F338522}" type="sibTrans" cxnId="{9242B28E-BC17-4AE6-B201-098BE184A095}">
      <dgm:prSet/>
      <dgm:spPr/>
      <dgm:t>
        <a:bodyPr/>
        <a:lstStyle/>
        <a:p>
          <a:endParaRPr lang="en-US"/>
        </a:p>
      </dgm:t>
    </dgm:pt>
    <dgm:pt modelId="{1D31C6AC-FFC6-43F1-8519-C22219FD321A}">
      <dgm:prSet/>
      <dgm:spPr/>
      <dgm:t>
        <a:bodyPr/>
        <a:lstStyle/>
        <a:p>
          <a:r>
            <a:rPr lang="en-US" b="1" dirty="0" smtClean="0"/>
            <a:t>Reading the Right Documentation</a:t>
          </a:r>
          <a:endParaRPr lang="en-US" dirty="0"/>
        </a:p>
      </dgm:t>
    </dgm:pt>
    <dgm:pt modelId="{39FF464E-70B4-4F14-88F8-413D520BF128}" type="parTrans" cxnId="{1AD8FAEA-ADD2-4B79-B20A-0079DFD3C25E}">
      <dgm:prSet/>
      <dgm:spPr/>
      <dgm:t>
        <a:bodyPr/>
        <a:lstStyle/>
        <a:p>
          <a:endParaRPr lang="en-US"/>
        </a:p>
      </dgm:t>
    </dgm:pt>
    <dgm:pt modelId="{DCB8EABB-B09D-455E-B1A1-80E7D2EC751D}" type="sibTrans" cxnId="{1AD8FAEA-ADD2-4B79-B20A-0079DFD3C25E}">
      <dgm:prSet/>
      <dgm:spPr/>
      <dgm:t>
        <a:bodyPr/>
        <a:lstStyle/>
        <a:p>
          <a:endParaRPr lang="en-US"/>
        </a:p>
      </dgm:t>
    </dgm:pt>
    <dgm:pt modelId="{A29DA887-1F20-46FB-A782-6E0E8EFB3826}">
      <dgm:prSet/>
      <dgm:spPr/>
      <dgm:t>
        <a:bodyPr/>
        <a:lstStyle/>
        <a:p>
          <a:r>
            <a:rPr lang="en-US" b="1" dirty="0" smtClean="0"/>
            <a:t>The Abused </a:t>
          </a:r>
          <a:r>
            <a:rPr lang="en-US" b="1" dirty="0" err="1" smtClean="0"/>
            <a:t>Cout</a:t>
          </a:r>
          <a:r>
            <a:rPr lang="en-US" b="1" dirty="0" smtClean="0"/>
            <a:t> Debugging Technique</a:t>
          </a:r>
          <a:endParaRPr lang="en-US" dirty="0"/>
        </a:p>
      </dgm:t>
    </dgm:pt>
    <dgm:pt modelId="{F2B98CCD-1BEF-4500-8739-084EBDF51CA0}" type="parTrans" cxnId="{8B58F0B7-5F1F-46F1-B5B2-9027FA4AE56F}">
      <dgm:prSet/>
      <dgm:spPr/>
      <dgm:t>
        <a:bodyPr/>
        <a:lstStyle/>
        <a:p>
          <a:endParaRPr lang="en-US"/>
        </a:p>
      </dgm:t>
    </dgm:pt>
    <dgm:pt modelId="{06BAB0FA-0818-4266-B1C7-DCC5810C75F0}" type="sibTrans" cxnId="{8B58F0B7-5F1F-46F1-B5B2-9027FA4AE56F}">
      <dgm:prSet/>
      <dgm:spPr/>
      <dgm:t>
        <a:bodyPr/>
        <a:lstStyle/>
        <a:p>
          <a:endParaRPr lang="en-US"/>
        </a:p>
      </dgm:t>
    </dgm:pt>
    <dgm:pt modelId="{9B3EEBC7-E33B-4723-9AC4-EDEB7D3EF0A1}">
      <dgm:prSet/>
      <dgm:spPr/>
      <dgm:t>
        <a:bodyPr/>
        <a:lstStyle/>
        <a:p>
          <a:r>
            <a:rPr lang="en-US" b="1" dirty="0" smtClean="0"/>
            <a:t>Logging</a:t>
          </a:r>
          <a:endParaRPr lang="en-US" dirty="0"/>
        </a:p>
      </dgm:t>
    </dgm:pt>
    <dgm:pt modelId="{5D95A8B9-E6F7-438E-9151-790423644CEB}" type="parTrans" cxnId="{FBDF7FDC-BA62-48B6-BC2D-491522AF162E}">
      <dgm:prSet/>
      <dgm:spPr/>
      <dgm:t>
        <a:bodyPr/>
        <a:lstStyle/>
        <a:p>
          <a:endParaRPr lang="en-US"/>
        </a:p>
      </dgm:t>
    </dgm:pt>
    <dgm:pt modelId="{F5F53B28-25F9-4AE6-BD28-C54E8326B0C8}" type="sibTrans" cxnId="{FBDF7FDC-BA62-48B6-BC2D-491522AF162E}">
      <dgm:prSet/>
      <dgm:spPr/>
      <dgm:t>
        <a:bodyPr/>
        <a:lstStyle/>
        <a:p>
          <a:endParaRPr lang="en-US"/>
        </a:p>
      </dgm:t>
    </dgm:pt>
    <dgm:pt modelId="{A45B60CC-8FAD-45C0-876B-0605FEF83A5D}">
      <dgm:prSet/>
      <dgm:spPr/>
      <dgm:t>
        <a:bodyPr/>
        <a:lstStyle/>
        <a:p>
          <a:r>
            <a:rPr lang="en-US" b="1" dirty="0" smtClean="0"/>
            <a:t>Defensive Programming and Assertions</a:t>
          </a:r>
          <a:endParaRPr lang="en-US" dirty="0"/>
        </a:p>
      </dgm:t>
    </dgm:pt>
    <dgm:pt modelId="{8EB63108-469C-4719-BB34-A70542218305}" type="parTrans" cxnId="{351D0AD1-D9E4-448C-AFB8-11844E2557A1}">
      <dgm:prSet/>
      <dgm:spPr/>
      <dgm:t>
        <a:bodyPr/>
        <a:lstStyle/>
        <a:p>
          <a:endParaRPr lang="en-US"/>
        </a:p>
      </dgm:t>
    </dgm:pt>
    <dgm:pt modelId="{33369426-8E43-46A5-98F7-2AE234CE5C84}" type="sibTrans" cxnId="{351D0AD1-D9E4-448C-AFB8-11844E2557A1}">
      <dgm:prSet/>
      <dgm:spPr/>
      <dgm:t>
        <a:bodyPr/>
        <a:lstStyle/>
        <a:p>
          <a:endParaRPr lang="en-US"/>
        </a:p>
      </dgm:t>
    </dgm:pt>
    <dgm:pt modelId="{BB18DB84-D15A-480D-BC24-2ACDCE833EB8}">
      <dgm:prSet/>
      <dgm:spPr/>
      <dgm:t>
        <a:bodyPr/>
        <a:lstStyle/>
        <a:p>
          <a:r>
            <a:rPr lang="en-US" b="1" dirty="0" smtClean="0"/>
            <a:t>ACI Debugging Technique</a:t>
          </a:r>
          <a:endParaRPr lang="en-US" dirty="0"/>
        </a:p>
      </dgm:t>
    </dgm:pt>
    <dgm:pt modelId="{0E21F2F4-D52F-4802-8DB1-E7BC14A73681}" type="parTrans" cxnId="{D4AC764B-1EA4-4629-8339-B9E53367D1EC}">
      <dgm:prSet/>
      <dgm:spPr/>
      <dgm:t>
        <a:bodyPr/>
        <a:lstStyle/>
        <a:p>
          <a:endParaRPr lang="en-US"/>
        </a:p>
      </dgm:t>
    </dgm:pt>
    <dgm:pt modelId="{847A91B9-4106-4B57-A22E-D5338BAA9BDD}" type="sibTrans" cxnId="{D4AC764B-1EA4-4629-8339-B9E53367D1EC}">
      <dgm:prSet/>
      <dgm:spPr/>
      <dgm:t>
        <a:bodyPr/>
        <a:lstStyle/>
        <a:p>
          <a:endParaRPr lang="en-US"/>
        </a:p>
      </dgm:t>
    </dgm:pt>
    <dgm:pt modelId="{1A46DC4B-2426-4113-B18D-61DD982D6D63}">
      <dgm:prSet/>
      <dgm:spPr/>
      <dgm:t>
        <a:bodyPr/>
        <a:lstStyle/>
        <a:p>
          <a:r>
            <a:rPr lang="en-US" b="1" dirty="0" smtClean="0"/>
            <a:t>Reading the Code Through</a:t>
          </a:r>
          <a:endParaRPr lang="en-US" dirty="0"/>
        </a:p>
      </dgm:t>
    </dgm:pt>
    <dgm:pt modelId="{464F2DF8-42BA-4F17-810C-74D7418F11ED}" type="parTrans" cxnId="{DA5BBE47-AD4D-4F52-B3EE-1A9D06CF891A}">
      <dgm:prSet/>
      <dgm:spPr/>
      <dgm:t>
        <a:bodyPr/>
        <a:lstStyle/>
        <a:p>
          <a:endParaRPr lang="en-US"/>
        </a:p>
      </dgm:t>
    </dgm:pt>
    <dgm:pt modelId="{FA6F7550-74B5-4C2A-9E9A-898D7FC338A7}" type="sibTrans" cxnId="{DA5BBE47-AD4D-4F52-B3EE-1A9D06CF891A}">
      <dgm:prSet/>
      <dgm:spPr/>
      <dgm:t>
        <a:bodyPr/>
        <a:lstStyle/>
        <a:p>
          <a:endParaRPr lang="en-US"/>
        </a:p>
      </dgm:t>
    </dgm:pt>
    <dgm:pt modelId="{27821E9C-C586-4B9F-9FA1-7263A00D936C}">
      <dgm:prSet/>
      <dgm:spPr/>
      <dgm:t>
        <a:bodyPr/>
        <a:lstStyle/>
        <a:p>
          <a:r>
            <a:rPr lang="en-US" b="1" smtClean="0"/>
            <a:t>The Debugger</a:t>
          </a:r>
          <a:endParaRPr lang="en-US"/>
        </a:p>
      </dgm:t>
    </dgm:pt>
    <dgm:pt modelId="{7B319AB5-5892-4855-ACFF-3F60884AE6A1}" type="parTrans" cxnId="{1D16A4E4-4DBB-4C50-B826-BA94D39B9CA0}">
      <dgm:prSet/>
      <dgm:spPr/>
      <dgm:t>
        <a:bodyPr/>
        <a:lstStyle/>
        <a:p>
          <a:endParaRPr lang="en-US"/>
        </a:p>
      </dgm:t>
    </dgm:pt>
    <dgm:pt modelId="{50222F6A-9625-499B-B602-3A098C584CE8}" type="sibTrans" cxnId="{1D16A4E4-4DBB-4C50-B826-BA94D39B9CA0}">
      <dgm:prSet/>
      <dgm:spPr/>
      <dgm:t>
        <a:bodyPr/>
        <a:lstStyle/>
        <a:p>
          <a:endParaRPr lang="en-US"/>
        </a:p>
      </dgm:t>
    </dgm:pt>
    <dgm:pt modelId="{1CE7BDFD-9818-4DD7-949D-135E7E8E521F}" type="pres">
      <dgm:prSet presAssocID="{E859015C-D258-49A9-808C-850F7DD38EE6}" presName="diagram" presStyleCnt="0">
        <dgm:presLayoutVars>
          <dgm:dir/>
          <dgm:resizeHandles val="exact"/>
        </dgm:presLayoutVars>
      </dgm:prSet>
      <dgm:spPr/>
      <dgm:t>
        <a:bodyPr/>
        <a:lstStyle/>
        <a:p>
          <a:endParaRPr lang="en-US"/>
        </a:p>
      </dgm:t>
    </dgm:pt>
    <dgm:pt modelId="{A7CDA4BE-0A50-4258-9F20-57FA92F4B806}" type="pres">
      <dgm:prSet presAssocID="{811AE515-42A9-4915-904C-03656EC87815}" presName="node" presStyleLbl="node1" presStyleIdx="0" presStyleCnt="8">
        <dgm:presLayoutVars>
          <dgm:bulletEnabled val="1"/>
        </dgm:presLayoutVars>
      </dgm:prSet>
      <dgm:spPr/>
      <dgm:t>
        <a:bodyPr/>
        <a:lstStyle/>
        <a:p>
          <a:endParaRPr lang="en-US"/>
        </a:p>
      </dgm:t>
    </dgm:pt>
    <dgm:pt modelId="{2F7667F1-92C1-40E3-97D7-CDE9E9D42BC9}" type="pres">
      <dgm:prSet presAssocID="{C1D08BFF-4932-4B33-9AF2-E87A4F338522}" presName="sibTrans" presStyleLbl="sibTrans2D1" presStyleIdx="0" presStyleCnt="7"/>
      <dgm:spPr/>
      <dgm:t>
        <a:bodyPr/>
        <a:lstStyle/>
        <a:p>
          <a:endParaRPr lang="en-US"/>
        </a:p>
      </dgm:t>
    </dgm:pt>
    <dgm:pt modelId="{54303918-19F9-4731-9DF9-E33FC03A37AA}" type="pres">
      <dgm:prSet presAssocID="{C1D08BFF-4932-4B33-9AF2-E87A4F338522}" presName="connectorText" presStyleLbl="sibTrans2D1" presStyleIdx="0" presStyleCnt="7"/>
      <dgm:spPr/>
      <dgm:t>
        <a:bodyPr/>
        <a:lstStyle/>
        <a:p>
          <a:endParaRPr lang="en-US"/>
        </a:p>
      </dgm:t>
    </dgm:pt>
    <dgm:pt modelId="{1E38FE50-C39B-4BE3-BE38-405DCC94B2C2}" type="pres">
      <dgm:prSet presAssocID="{1D31C6AC-FFC6-43F1-8519-C22219FD321A}" presName="node" presStyleLbl="node1" presStyleIdx="1" presStyleCnt="8">
        <dgm:presLayoutVars>
          <dgm:bulletEnabled val="1"/>
        </dgm:presLayoutVars>
      </dgm:prSet>
      <dgm:spPr/>
      <dgm:t>
        <a:bodyPr/>
        <a:lstStyle/>
        <a:p>
          <a:endParaRPr lang="en-US"/>
        </a:p>
      </dgm:t>
    </dgm:pt>
    <dgm:pt modelId="{7B435286-CCBF-42B2-A75E-4DBA163B8C23}" type="pres">
      <dgm:prSet presAssocID="{DCB8EABB-B09D-455E-B1A1-80E7D2EC751D}" presName="sibTrans" presStyleLbl="sibTrans2D1" presStyleIdx="1" presStyleCnt="7"/>
      <dgm:spPr/>
      <dgm:t>
        <a:bodyPr/>
        <a:lstStyle/>
        <a:p>
          <a:endParaRPr lang="en-US"/>
        </a:p>
      </dgm:t>
    </dgm:pt>
    <dgm:pt modelId="{7FB9E934-53F5-4D26-9387-568A4391E401}" type="pres">
      <dgm:prSet presAssocID="{DCB8EABB-B09D-455E-B1A1-80E7D2EC751D}" presName="connectorText" presStyleLbl="sibTrans2D1" presStyleIdx="1" presStyleCnt="7"/>
      <dgm:spPr/>
      <dgm:t>
        <a:bodyPr/>
        <a:lstStyle/>
        <a:p>
          <a:endParaRPr lang="en-US"/>
        </a:p>
      </dgm:t>
    </dgm:pt>
    <dgm:pt modelId="{71B655EC-367C-47F5-BBE0-6A52561E5ED3}" type="pres">
      <dgm:prSet presAssocID="{A29DA887-1F20-46FB-A782-6E0E8EFB3826}" presName="node" presStyleLbl="node1" presStyleIdx="2" presStyleCnt="8">
        <dgm:presLayoutVars>
          <dgm:bulletEnabled val="1"/>
        </dgm:presLayoutVars>
      </dgm:prSet>
      <dgm:spPr/>
      <dgm:t>
        <a:bodyPr/>
        <a:lstStyle/>
        <a:p>
          <a:endParaRPr lang="en-US"/>
        </a:p>
      </dgm:t>
    </dgm:pt>
    <dgm:pt modelId="{889A8812-4593-444B-BA9B-BA6FDB968286}" type="pres">
      <dgm:prSet presAssocID="{06BAB0FA-0818-4266-B1C7-DCC5810C75F0}" presName="sibTrans" presStyleLbl="sibTrans2D1" presStyleIdx="2" presStyleCnt="7"/>
      <dgm:spPr/>
      <dgm:t>
        <a:bodyPr/>
        <a:lstStyle/>
        <a:p>
          <a:endParaRPr lang="en-US"/>
        </a:p>
      </dgm:t>
    </dgm:pt>
    <dgm:pt modelId="{00F13FE5-1DF0-4A18-80BF-881DAF773D88}" type="pres">
      <dgm:prSet presAssocID="{06BAB0FA-0818-4266-B1C7-DCC5810C75F0}" presName="connectorText" presStyleLbl="sibTrans2D1" presStyleIdx="2" presStyleCnt="7"/>
      <dgm:spPr/>
      <dgm:t>
        <a:bodyPr/>
        <a:lstStyle/>
        <a:p>
          <a:endParaRPr lang="en-US"/>
        </a:p>
      </dgm:t>
    </dgm:pt>
    <dgm:pt modelId="{48B6CC08-6157-4118-9B87-843C1E474EE9}" type="pres">
      <dgm:prSet presAssocID="{9B3EEBC7-E33B-4723-9AC4-EDEB7D3EF0A1}" presName="node" presStyleLbl="node1" presStyleIdx="3" presStyleCnt="8">
        <dgm:presLayoutVars>
          <dgm:bulletEnabled val="1"/>
        </dgm:presLayoutVars>
      </dgm:prSet>
      <dgm:spPr/>
      <dgm:t>
        <a:bodyPr/>
        <a:lstStyle/>
        <a:p>
          <a:endParaRPr lang="en-US"/>
        </a:p>
      </dgm:t>
    </dgm:pt>
    <dgm:pt modelId="{70539FB9-5E41-4941-ADFF-3FD3AE86DDB4}" type="pres">
      <dgm:prSet presAssocID="{F5F53B28-25F9-4AE6-BD28-C54E8326B0C8}" presName="sibTrans" presStyleLbl="sibTrans2D1" presStyleIdx="3" presStyleCnt="7"/>
      <dgm:spPr/>
      <dgm:t>
        <a:bodyPr/>
        <a:lstStyle/>
        <a:p>
          <a:endParaRPr lang="en-US"/>
        </a:p>
      </dgm:t>
    </dgm:pt>
    <dgm:pt modelId="{8148E3F0-C63A-410B-89B1-F9A56318AA76}" type="pres">
      <dgm:prSet presAssocID="{F5F53B28-25F9-4AE6-BD28-C54E8326B0C8}" presName="connectorText" presStyleLbl="sibTrans2D1" presStyleIdx="3" presStyleCnt="7"/>
      <dgm:spPr/>
      <dgm:t>
        <a:bodyPr/>
        <a:lstStyle/>
        <a:p>
          <a:endParaRPr lang="en-US"/>
        </a:p>
      </dgm:t>
    </dgm:pt>
    <dgm:pt modelId="{BB7A3DAE-7B88-456D-A172-C488C937E2CC}" type="pres">
      <dgm:prSet presAssocID="{A45B60CC-8FAD-45C0-876B-0605FEF83A5D}" presName="node" presStyleLbl="node1" presStyleIdx="4" presStyleCnt="8">
        <dgm:presLayoutVars>
          <dgm:bulletEnabled val="1"/>
        </dgm:presLayoutVars>
      </dgm:prSet>
      <dgm:spPr/>
      <dgm:t>
        <a:bodyPr/>
        <a:lstStyle/>
        <a:p>
          <a:endParaRPr lang="en-US"/>
        </a:p>
      </dgm:t>
    </dgm:pt>
    <dgm:pt modelId="{905BD253-4F2B-4550-8147-7F3278A5315A}" type="pres">
      <dgm:prSet presAssocID="{33369426-8E43-46A5-98F7-2AE234CE5C84}" presName="sibTrans" presStyleLbl="sibTrans2D1" presStyleIdx="4" presStyleCnt="7"/>
      <dgm:spPr/>
      <dgm:t>
        <a:bodyPr/>
        <a:lstStyle/>
        <a:p>
          <a:endParaRPr lang="en-US"/>
        </a:p>
      </dgm:t>
    </dgm:pt>
    <dgm:pt modelId="{EA415E1D-3348-477E-A293-3A11CB20838D}" type="pres">
      <dgm:prSet presAssocID="{33369426-8E43-46A5-98F7-2AE234CE5C84}" presName="connectorText" presStyleLbl="sibTrans2D1" presStyleIdx="4" presStyleCnt="7"/>
      <dgm:spPr/>
      <dgm:t>
        <a:bodyPr/>
        <a:lstStyle/>
        <a:p>
          <a:endParaRPr lang="en-US"/>
        </a:p>
      </dgm:t>
    </dgm:pt>
    <dgm:pt modelId="{6C55319E-C892-4CA6-A7BF-F0B72291B54B}" type="pres">
      <dgm:prSet presAssocID="{BB18DB84-D15A-480D-BC24-2ACDCE833EB8}" presName="node" presStyleLbl="node1" presStyleIdx="5" presStyleCnt="8">
        <dgm:presLayoutVars>
          <dgm:bulletEnabled val="1"/>
        </dgm:presLayoutVars>
      </dgm:prSet>
      <dgm:spPr/>
      <dgm:t>
        <a:bodyPr/>
        <a:lstStyle/>
        <a:p>
          <a:endParaRPr lang="en-US"/>
        </a:p>
      </dgm:t>
    </dgm:pt>
    <dgm:pt modelId="{5AB3E574-C3D3-470F-BD29-23B8219BC103}" type="pres">
      <dgm:prSet presAssocID="{847A91B9-4106-4B57-A22E-D5338BAA9BDD}" presName="sibTrans" presStyleLbl="sibTrans2D1" presStyleIdx="5" presStyleCnt="7"/>
      <dgm:spPr/>
      <dgm:t>
        <a:bodyPr/>
        <a:lstStyle/>
        <a:p>
          <a:endParaRPr lang="en-US"/>
        </a:p>
      </dgm:t>
    </dgm:pt>
    <dgm:pt modelId="{065E2243-0648-4D80-BE91-6E2387CB0418}" type="pres">
      <dgm:prSet presAssocID="{847A91B9-4106-4B57-A22E-D5338BAA9BDD}" presName="connectorText" presStyleLbl="sibTrans2D1" presStyleIdx="5" presStyleCnt="7"/>
      <dgm:spPr/>
      <dgm:t>
        <a:bodyPr/>
        <a:lstStyle/>
        <a:p>
          <a:endParaRPr lang="en-US"/>
        </a:p>
      </dgm:t>
    </dgm:pt>
    <dgm:pt modelId="{94A392DE-B616-44D9-B8F3-07CDA5CB1EF1}" type="pres">
      <dgm:prSet presAssocID="{1A46DC4B-2426-4113-B18D-61DD982D6D63}" presName="node" presStyleLbl="node1" presStyleIdx="6" presStyleCnt="8">
        <dgm:presLayoutVars>
          <dgm:bulletEnabled val="1"/>
        </dgm:presLayoutVars>
      </dgm:prSet>
      <dgm:spPr/>
      <dgm:t>
        <a:bodyPr/>
        <a:lstStyle/>
        <a:p>
          <a:endParaRPr lang="en-US"/>
        </a:p>
      </dgm:t>
    </dgm:pt>
    <dgm:pt modelId="{A3322558-0E25-4DB2-96DC-CA52248743C8}" type="pres">
      <dgm:prSet presAssocID="{FA6F7550-74B5-4C2A-9E9A-898D7FC338A7}" presName="sibTrans" presStyleLbl="sibTrans2D1" presStyleIdx="6" presStyleCnt="7"/>
      <dgm:spPr/>
      <dgm:t>
        <a:bodyPr/>
        <a:lstStyle/>
        <a:p>
          <a:endParaRPr lang="en-US"/>
        </a:p>
      </dgm:t>
    </dgm:pt>
    <dgm:pt modelId="{D42E5F30-21D9-41B7-969A-DB4CFA69A765}" type="pres">
      <dgm:prSet presAssocID="{FA6F7550-74B5-4C2A-9E9A-898D7FC338A7}" presName="connectorText" presStyleLbl="sibTrans2D1" presStyleIdx="6" presStyleCnt="7"/>
      <dgm:spPr/>
      <dgm:t>
        <a:bodyPr/>
        <a:lstStyle/>
        <a:p>
          <a:endParaRPr lang="en-US"/>
        </a:p>
      </dgm:t>
    </dgm:pt>
    <dgm:pt modelId="{E9C4A4FB-1FAF-4807-814E-3A60DDD71606}" type="pres">
      <dgm:prSet presAssocID="{27821E9C-C586-4B9F-9FA1-7263A00D936C}" presName="node" presStyleLbl="node1" presStyleIdx="7" presStyleCnt="8">
        <dgm:presLayoutVars>
          <dgm:bulletEnabled val="1"/>
        </dgm:presLayoutVars>
      </dgm:prSet>
      <dgm:spPr/>
      <dgm:t>
        <a:bodyPr/>
        <a:lstStyle/>
        <a:p>
          <a:endParaRPr lang="en-US"/>
        </a:p>
      </dgm:t>
    </dgm:pt>
  </dgm:ptLst>
  <dgm:cxnLst>
    <dgm:cxn modelId="{DA5BBE47-AD4D-4F52-B3EE-1A9D06CF891A}" srcId="{E859015C-D258-49A9-808C-850F7DD38EE6}" destId="{1A46DC4B-2426-4113-B18D-61DD982D6D63}" srcOrd="6" destOrd="0" parTransId="{464F2DF8-42BA-4F17-810C-74D7418F11ED}" sibTransId="{FA6F7550-74B5-4C2A-9E9A-898D7FC338A7}"/>
    <dgm:cxn modelId="{0859C990-DF2C-436C-8E04-0DD4CA453CAB}" type="presOf" srcId="{A45B60CC-8FAD-45C0-876B-0605FEF83A5D}" destId="{BB7A3DAE-7B88-456D-A172-C488C937E2CC}" srcOrd="0" destOrd="0" presId="urn:microsoft.com/office/officeart/2005/8/layout/process5"/>
    <dgm:cxn modelId="{1AD8FAEA-ADD2-4B79-B20A-0079DFD3C25E}" srcId="{E859015C-D258-49A9-808C-850F7DD38EE6}" destId="{1D31C6AC-FFC6-43F1-8519-C22219FD321A}" srcOrd="1" destOrd="0" parTransId="{39FF464E-70B4-4F14-88F8-413D520BF128}" sibTransId="{DCB8EABB-B09D-455E-B1A1-80E7D2EC751D}"/>
    <dgm:cxn modelId="{922AB020-E7FE-40C7-9741-C619A06301BB}" type="presOf" srcId="{9B3EEBC7-E33B-4723-9AC4-EDEB7D3EF0A1}" destId="{48B6CC08-6157-4118-9B87-843C1E474EE9}" srcOrd="0" destOrd="0" presId="urn:microsoft.com/office/officeart/2005/8/layout/process5"/>
    <dgm:cxn modelId="{87FE1753-CEA2-4D29-B339-966C42CC8D0C}" type="presOf" srcId="{847A91B9-4106-4B57-A22E-D5338BAA9BDD}" destId="{5AB3E574-C3D3-470F-BD29-23B8219BC103}" srcOrd="0" destOrd="0" presId="urn:microsoft.com/office/officeart/2005/8/layout/process5"/>
    <dgm:cxn modelId="{1D16A4E4-4DBB-4C50-B826-BA94D39B9CA0}" srcId="{E859015C-D258-49A9-808C-850F7DD38EE6}" destId="{27821E9C-C586-4B9F-9FA1-7263A00D936C}" srcOrd="7" destOrd="0" parTransId="{7B319AB5-5892-4855-ACFF-3F60884AE6A1}" sibTransId="{50222F6A-9625-499B-B602-3A098C584CE8}"/>
    <dgm:cxn modelId="{7A9A5B85-FEAE-466D-8BE8-16154E571BE5}" type="presOf" srcId="{1A46DC4B-2426-4113-B18D-61DD982D6D63}" destId="{94A392DE-B616-44D9-B8F3-07CDA5CB1EF1}" srcOrd="0" destOrd="0" presId="urn:microsoft.com/office/officeart/2005/8/layout/process5"/>
    <dgm:cxn modelId="{8B58F0B7-5F1F-46F1-B5B2-9027FA4AE56F}" srcId="{E859015C-D258-49A9-808C-850F7DD38EE6}" destId="{A29DA887-1F20-46FB-A782-6E0E8EFB3826}" srcOrd="2" destOrd="0" parTransId="{F2B98CCD-1BEF-4500-8739-084EBDF51CA0}" sibTransId="{06BAB0FA-0818-4266-B1C7-DCC5810C75F0}"/>
    <dgm:cxn modelId="{55203F12-B776-487F-9A09-862F68F653FF}" type="presOf" srcId="{811AE515-42A9-4915-904C-03656EC87815}" destId="{A7CDA4BE-0A50-4258-9F20-57FA92F4B806}" srcOrd="0" destOrd="0" presId="urn:microsoft.com/office/officeart/2005/8/layout/process5"/>
    <dgm:cxn modelId="{114575B6-435A-434E-9C26-088A92067954}" type="presOf" srcId="{06BAB0FA-0818-4266-B1C7-DCC5810C75F0}" destId="{00F13FE5-1DF0-4A18-80BF-881DAF773D88}" srcOrd="1" destOrd="0" presId="urn:microsoft.com/office/officeart/2005/8/layout/process5"/>
    <dgm:cxn modelId="{F71A92D4-8B90-4EC7-9EFD-1D0B42D32EED}" type="presOf" srcId="{06BAB0FA-0818-4266-B1C7-DCC5810C75F0}" destId="{889A8812-4593-444B-BA9B-BA6FDB968286}" srcOrd="0" destOrd="0" presId="urn:microsoft.com/office/officeart/2005/8/layout/process5"/>
    <dgm:cxn modelId="{6F8244D4-92BB-4D78-BE0A-93CFBA0A3A07}" type="presOf" srcId="{A29DA887-1F20-46FB-A782-6E0E8EFB3826}" destId="{71B655EC-367C-47F5-BBE0-6A52561E5ED3}" srcOrd="0" destOrd="0" presId="urn:microsoft.com/office/officeart/2005/8/layout/process5"/>
    <dgm:cxn modelId="{48EC0FFD-20FD-4788-94BF-2F7BD539EA5B}" type="presOf" srcId="{33369426-8E43-46A5-98F7-2AE234CE5C84}" destId="{EA415E1D-3348-477E-A293-3A11CB20838D}" srcOrd="1" destOrd="0" presId="urn:microsoft.com/office/officeart/2005/8/layout/process5"/>
    <dgm:cxn modelId="{E2CE6546-841B-4484-8AA4-ADE2ED98E8F8}" type="presOf" srcId="{FA6F7550-74B5-4C2A-9E9A-898D7FC338A7}" destId="{A3322558-0E25-4DB2-96DC-CA52248743C8}" srcOrd="0" destOrd="0" presId="urn:microsoft.com/office/officeart/2005/8/layout/process5"/>
    <dgm:cxn modelId="{FBDF7FDC-BA62-48B6-BC2D-491522AF162E}" srcId="{E859015C-D258-49A9-808C-850F7DD38EE6}" destId="{9B3EEBC7-E33B-4723-9AC4-EDEB7D3EF0A1}" srcOrd="3" destOrd="0" parTransId="{5D95A8B9-E6F7-438E-9151-790423644CEB}" sibTransId="{F5F53B28-25F9-4AE6-BD28-C54E8326B0C8}"/>
    <dgm:cxn modelId="{351D0AD1-D9E4-448C-AFB8-11844E2557A1}" srcId="{E859015C-D258-49A9-808C-850F7DD38EE6}" destId="{A45B60CC-8FAD-45C0-876B-0605FEF83A5D}" srcOrd="4" destOrd="0" parTransId="{8EB63108-469C-4719-BB34-A70542218305}" sibTransId="{33369426-8E43-46A5-98F7-2AE234CE5C84}"/>
    <dgm:cxn modelId="{EDE98FB0-02A1-4375-B25E-E46974C3FFA0}" type="presOf" srcId="{DCB8EABB-B09D-455E-B1A1-80E7D2EC751D}" destId="{7B435286-CCBF-42B2-A75E-4DBA163B8C23}" srcOrd="0" destOrd="0" presId="urn:microsoft.com/office/officeart/2005/8/layout/process5"/>
    <dgm:cxn modelId="{07D7D1E0-4FEB-47C5-AD5D-CE15A1BD1EE9}" type="presOf" srcId="{DCB8EABB-B09D-455E-B1A1-80E7D2EC751D}" destId="{7FB9E934-53F5-4D26-9387-568A4391E401}" srcOrd="1" destOrd="0" presId="urn:microsoft.com/office/officeart/2005/8/layout/process5"/>
    <dgm:cxn modelId="{A33FEA90-01BA-4A12-AD8F-0957B5710947}" type="presOf" srcId="{C1D08BFF-4932-4B33-9AF2-E87A4F338522}" destId="{2F7667F1-92C1-40E3-97D7-CDE9E9D42BC9}" srcOrd="0" destOrd="0" presId="urn:microsoft.com/office/officeart/2005/8/layout/process5"/>
    <dgm:cxn modelId="{BE6E2C0B-1B26-4D7E-BCE9-52A5C8E8512F}" type="presOf" srcId="{F5F53B28-25F9-4AE6-BD28-C54E8326B0C8}" destId="{8148E3F0-C63A-410B-89B1-F9A56318AA76}" srcOrd="1" destOrd="0" presId="urn:microsoft.com/office/officeart/2005/8/layout/process5"/>
    <dgm:cxn modelId="{F4087A50-BD12-447A-B168-2A4317F57CAD}" type="presOf" srcId="{BB18DB84-D15A-480D-BC24-2ACDCE833EB8}" destId="{6C55319E-C892-4CA6-A7BF-F0B72291B54B}" srcOrd="0" destOrd="0" presId="urn:microsoft.com/office/officeart/2005/8/layout/process5"/>
    <dgm:cxn modelId="{0E08DFCE-1002-4202-9465-86E986F2E1B9}" type="presOf" srcId="{847A91B9-4106-4B57-A22E-D5338BAA9BDD}" destId="{065E2243-0648-4D80-BE91-6E2387CB0418}" srcOrd="1" destOrd="0" presId="urn:microsoft.com/office/officeart/2005/8/layout/process5"/>
    <dgm:cxn modelId="{6789A9AE-D55C-416F-8C9F-B1B9CBD9386A}" type="presOf" srcId="{F5F53B28-25F9-4AE6-BD28-C54E8326B0C8}" destId="{70539FB9-5E41-4941-ADFF-3FD3AE86DDB4}" srcOrd="0" destOrd="0" presId="urn:microsoft.com/office/officeart/2005/8/layout/process5"/>
    <dgm:cxn modelId="{585A3AD0-98BB-476B-96BE-16256ED14F5F}" type="presOf" srcId="{E859015C-D258-49A9-808C-850F7DD38EE6}" destId="{1CE7BDFD-9818-4DD7-949D-135E7E8E521F}" srcOrd="0" destOrd="0" presId="urn:microsoft.com/office/officeart/2005/8/layout/process5"/>
    <dgm:cxn modelId="{51B5A80D-71DC-4CB9-930C-E9C2D66614F7}" type="presOf" srcId="{33369426-8E43-46A5-98F7-2AE234CE5C84}" destId="{905BD253-4F2B-4550-8147-7F3278A5315A}" srcOrd="0" destOrd="0" presId="urn:microsoft.com/office/officeart/2005/8/layout/process5"/>
    <dgm:cxn modelId="{EEB957CD-78E6-4B47-8AF0-632FD081623F}" type="presOf" srcId="{FA6F7550-74B5-4C2A-9E9A-898D7FC338A7}" destId="{D42E5F30-21D9-41B7-969A-DB4CFA69A765}" srcOrd="1" destOrd="0" presId="urn:microsoft.com/office/officeart/2005/8/layout/process5"/>
    <dgm:cxn modelId="{9242B28E-BC17-4AE6-B201-098BE184A095}" srcId="{E859015C-D258-49A9-808C-850F7DD38EE6}" destId="{811AE515-42A9-4915-904C-03656EC87815}" srcOrd="0" destOrd="0" parTransId="{9CB5DCD5-48E6-44EC-9601-A9347AFADA5A}" sibTransId="{C1D08BFF-4932-4B33-9AF2-E87A4F338522}"/>
    <dgm:cxn modelId="{EE692EE1-7349-458B-817A-5EA06D335F8B}" type="presOf" srcId="{C1D08BFF-4932-4B33-9AF2-E87A4F338522}" destId="{54303918-19F9-4731-9DF9-E33FC03A37AA}" srcOrd="1" destOrd="0" presId="urn:microsoft.com/office/officeart/2005/8/layout/process5"/>
    <dgm:cxn modelId="{FFD38BFD-AD31-47E6-AE00-96549B140C15}" type="presOf" srcId="{27821E9C-C586-4B9F-9FA1-7263A00D936C}" destId="{E9C4A4FB-1FAF-4807-814E-3A60DDD71606}" srcOrd="0" destOrd="0" presId="urn:microsoft.com/office/officeart/2005/8/layout/process5"/>
    <dgm:cxn modelId="{D4AC764B-1EA4-4629-8339-B9E53367D1EC}" srcId="{E859015C-D258-49A9-808C-850F7DD38EE6}" destId="{BB18DB84-D15A-480D-BC24-2ACDCE833EB8}" srcOrd="5" destOrd="0" parTransId="{0E21F2F4-D52F-4802-8DB1-E7BC14A73681}" sibTransId="{847A91B9-4106-4B57-A22E-D5338BAA9BDD}"/>
    <dgm:cxn modelId="{837E2D1C-99DD-4EE0-A0DE-33E1E77F9821}" type="presOf" srcId="{1D31C6AC-FFC6-43F1-8519-C22219FD321A}" destId="{1E38FE50-C39B-4BE3-BE38-405DCC94B2C2}" srcOrd="0" destOrd="0" presId="urn:microsoft.com/office/officeart/2005/8/layout/process5"/>
    <dgm:cxn modelId="{0219E4DC-8559-4D59-8802-B7F8755CC8BE}" type="presParOf" srcId="{1CE7BDFD-9818-4DD7-949D-135E7E8E521F}" destId="{A7CDA4BE-0A50-4258-9F20-57FA92F4B806}" srcOrd="0" destOrd="0" presId="urn:microsoft.com/office/officeart/2005/8/layout/process5"/>
    <dgm:cxn modelId="{CACF9A47-8A1C-4CFC-ACEF-65E58BE55FA8}" type="presParOf" srcId="{1CE7BDFD-9818-4DD7-949D-135E7E8E521F}" destId="{2F7667F1-92C1-40E3-97D7-CDE9E9D42BC9}" srcOrd="1" destOrd="0" presId="urn:microsoft.com/office/officeart/2005/8/layout/process5"/>
    <dgm:cxn modelId="{C70138E2-FB2D-4770-A0D7-598DF31EF9CF}" type="presParOf" srcId="{2F7667F1-92C1-40E3-97D7-CDE9E9D42BC9}" destId="{54303918-19F9-4731-9DF9-E33FC03A37AA}" srcOrd="0" destOrd="0" presId="urn:microsoft.com/office/officeart/2005/8/layout/process5"/>
    <dgm:cxn modelId="{1BFE5193-2195-448E-9C69-226E5C756F05}" type="presParOf" srcId="{1CE7BDFD-9818-4DD7-949D-135E7E8E521F}" destId="{1E38FE50-C39B-4BE3-BE38-405DCC94B2C2}" srcOrd="2" destOrd="0" presId="urn:microsoft.com/office/officeart/2005/8/layout/process5"/>
    <dgm:cxn modelId="{C7B05C72-1CB8-4865-AA14-8B446321750B}" type="presParOf" srcId="{1CE7BDFD-9818-4DD7-949D-135E7E8E521F}" destId="{7B435286-CCBF-42B2-A75E-4DBA163B8C23}" srcOrd="3" destOrd="0" presId="urn:microsoft.com/office/officeart/2005/8/layout/process5"/>
    <dgm:cxn modelId="{431D7152-C60B-4A69-9552-22EF032E95E0}" type="presParOf" srcId="{7B435286-CCBF-42B2-A75E-4DBA163B8C23}" destId="{7FB9E934-53F5-4D26-9387-568A4391E401}" srcOrd="0" destOrd="0" presId="urn:microsoft.com/office/officeart/2005/8/layout/process5"/>
    <dgm:cxn modelId="{62C1FED6-9555-47C9-AB29-3DC603ECFD55}" type="presParOf" srcId="{1CE7BDFD-9818-4DD7-949D-135E7E8E521F}" destId="{71B655EC-367C-47F5-BBE0-6A52561E5ED3}" srcOrd="4" destOrd="0" presId="urn:microsoft.com/office/officeart/2005/8/layout/process5"/>
    <dgm:cxn modelId="{C6E8FFEF-1428-4F8F-BA68-8772C646B981}" type="presParOf" srcId="{1CE7BDFD-9818-4DD7-949D-135E7E8E521F}" destId="{889A8812-4593-444B-BA9B-BA6FDB968286}" srcOrd="5" destOrd="0" presId="urn:microsoft.com/office/officeart/2005/8/layout/process5"/>
    <dgm:cxn modelId="{E6EC8A1A-9C0A-4C04-8246-956FBAF4DF84}" type="presParOf" srcId="{889A8812-4593-444B-BA9B-BA6FDB968286}" destId="{00F13FE5-1DF0-4A18-80BF-881DAF773D88}" srcOrd="0" destOrd="0" presId="urn:microsoft.com/office/officeart/2005/8/layout/process5"/>
    <dgm:cxn modelId="{E555E15C-5798-4C87-B6E1-CB999DE27E8A}" type="presParOf" srcId="{1CE7BDFD-9818-4DD7-949D-135E7E8E521F}" destId="{48B6CC08-6157-4118-9B87-843C1E474EE9}" srcOrd="6" destOrd="0" presId="urn:microsoft.com/office/officeart/2005/8/layout/process5"/>
    <dgm:cxn modelId="{1CAB2C14-B4FA-44F5-819B-47238982FAA4}" type="presParOf" srcId="{1CE7BDFD-9818-4DD7-949D-135E7E8E521F}" destId="{70539FB9-5E41-4941-ADFF-3FD3AE86DDB4}" srcOrd="7" destOrd="0" presId="urn:microsoft.com/office/officeart/2005/8/layout/process5"/>
    <dgm:cxn modelId="{5E236D00-88CF-448D-9F8C-D690035A579B}" type="presParOf" srcId="{70539FB9-5E41-4941-ADFF-3FD3AE86DDB4}" destId="{8148E3F0-C63A-410B-89B1-F9A56318AA76}" srcOrd="0" destOrd="0" presId="urn:microsoft.com/office/officeart/2005/8/layout/process5"/>
    <dgm:cxn modelId="{92CF86BD-8FE8-497C-B0A6-E5C42B9FE36E}" type="presParOf" srcId="{1CE7BDFD-9818-4DD7-949D-135E7E8E521F}" destId="{BB7A3DAE-7B88-456D-A172-C488C937E2CC}" srcOrd="8" destOrd="0" presId="urn:microsoft.com/office/officeart/2005/8/layout/process5"/>
    <dgm:cxn modelId="{84B11066-FA9E-4635-8050-78FE5EADE461}" type="presParOf" srcId="{1CE7BDFD-9818-4DD7-949D-135E7E8E521F}" destId="{905BD253-4F2B-4550-8147-7F3278A5315A}" srcOrd="9" destOrd="0" presId="urn:microsoft.com/office/officeart/2005/8/layout/process5"/>
    <dgm:cxn modelId="{4AD16B7C-CC60-4D22-8E85-3FA6DDE63959}" type="presParOf" srcId="{905BD253-4F2B-4550-8147-7F3278A5315A}" destId="{EA415E1D-3348-477E-A293-3A11CB20838D}" srcOrd="0" destOrd="0" presId="urn:microsoft.com/office/officeart/2005/8/layout/process5"/>
    <dgm:cxn modelId="{548F06F1-0916-4C16-AA45-FFB31AB82466}" type="presParOf" srcId="{1CE7BDFD-9818-4DD7-949D-135E7E8E521F}" destId="{6C55319E-C892-4CA6-A7BF-F0B72291B54B}" srcOrd="10" destOrd="0" presId="urn:microsoft.com/office/officeart/2005/8/layout/process5"/>
    <dgm:cxn modelId="{F77357C0-6313-4ED9-BAA3-CE31DEEE3F31}" type="presParOf" srcId="{1CE7BDFD-9818-4DD7-949D-135E7E8E521F}" destId="{5AB3E574-C3D3-470F-BD29-23B8219BC103}" srcOrd="11" destOrd="0" presId="urn:microsoft.com/office/officeart/2005/8/layout/process5"/>
    <dgm:cxn modelId="{6F8996B2-DF8F-488A-999E-1635814AADAB}" type="presParOf" srcId="{5AB3E574-C3D3-470F-BD29-23B8219BC103}" destId="{065E2243-0648-4D80-BE91-6E2387CB0418}" srcOrd="0" destOrd="0" presId="urn:microsoft.com/office/officeart/2005/8/layout/process5"/>
    <dgm:cxn modelId="{939EA1D4-090F-40C9-9AAC-A4A48D6BE5F3}" type="presParOf" srcId="{1CE7BDFD-9818-4DD7-949D-135E7E8E521F}" destId="{94A392DE-B616-44D9-B8F3-07CDA5CB1EF1}" srcOrd="12" destOrd="0" presId="urn:microsoft.com/office/officeart/2005/8/layout/process5"/>
    <dgm:cxn modelId="{8971D9BC-E491-4FB3-B265-3BA55343D44C}" type="presParOf" srcId="{1CE7BDFD-9818-4DD7-949D-135E7E8E521F}" destId="{A3322558-0E25-4DB2-96DC-CA52248743C8}" srcOrd="13" destOrd="0" presId="urn:microsoft.com/office/officeart/2005/8/layout/process5"/>
    <dgm:cxn modelId="{009E81A3-3309-44CA-8216-7BA01B43E149}" type="presParOf" srcId="{A3322558-0E25-4DB2-96DC-CA52248743C8}" destId="{D42E5F30-21D9-41B7-969A-DB4CFA69A765}" srcOrd="0" destOrd="0" presId="urn:microsoft.com/office/officeart/2005/8/layout/process5"/>
    <dgm:cxn modelId="{579D2DCD-5859-49FF-AF1A-D7EB2289DC9F}" type="presParOf" srcId="{1CE7BDFD-9818-4DD7-949D-135E7E8E521F}" destId="{E9C4A4FB-1FAF-4807-814E-3A60DDD71606}" srcOrd="14"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B3B211-BBBC-41F9-8984-71B2B4E52D13}">
      <dsp:nvSpPr>
        <dsp:cNvPr id="0" name=""/>
        <dsp:cNvSpPr/>
      </dsp:nvSpPr>
      <dsp:spPr>
        <a:xfrm>
          <a:off x="1016000" y="0"/>
          <a:ext cx="4064000" cy="4064000"/>
        </a:xfrm>
        <a:prstGeom prst="diamond">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8F9E63-B3AC-41F6-8AC1-D727C4AD60CB}">
      <dsp:nvSpPr>
        <dsp:cNvPr id="0" name=""/>
        <dsp:cNvSpPr/>
      </dsp:nvSpPr>
      <dsp:spPr>
        <a:xfrm>
          <a:off x="1402080" y="386080"/>
          <a:ext cx="1584960" cy="1584960"/>
        </a:xfrm>
        <a:prstGeom prst="roundRect">
          <a:avLst/>
        </a:prstGeom>
        <a:solidFill>
          <a:schemeClr val="lt1">
            <a:hueOff val="0"/>
            <a:satOff val="0"/>
            <a:lumOff val="0"/>
            <a:alphaOff val="0"/>
          </a:schemeClr>
        </a:solidFill>
        <a:ln w="38100" cap="flat" cmpd="sng" algn="ctr">
          <a:solidFill>
            <a:schemeClr val="accent4">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cap="all" spc="0" dirty="0" smtClean="0">
              <a:ln w="9000" cmpd="sng">
                <a:prstDash val="solid"/>
              </a:ln>
              <a:effectLst>
                <a:reflection blurRad="12700" stA="28000" endPos="45000" dist="1000" dir="5400000" sy="-100000" algn="bl" rotWithShape="0"/>
              </a:effectLst>
              <a:latin typeface="Arial" pitchFamily="34" charset="0"/>
              <a:cs typeface="Arial" pitchFamily="34" charset="0"/>
            </a:rPr>
            <a:t>Stages of Development</a:t>
          </a:r>
          <a:endParaRPr lang="en-US" sz="1200" b="1" kern="1200" cap="all" spc="0" dirty="0">
            <a:ln w="9000" cmpd="sng">
              <a:prstDash val="solid"/>
            </a:ln>
            <a:effectLst>
              <a:reflection blurRad="12700" stA="28000" endPos="45000" dist="1000" dir="5400000" sy="-100000" algn="bl" rotWithShape="0"/>
            </a:effectLst>
            <a:latin typeface="Arial" pitchFamily="34" charset="0"/>
            <a:cs typeface="Arial" pitchFamily="34" charset="0"/>
          </a:endParaRPr>
        </a:p>
      </dsp:txBody>
      <dsp:txXfrm>
        <a:off x="1479451" y="463451"/>
        <a:ext cx="1430218" cy="1430218"/>
      </dsp:txXfrm>
    </dsp:sp>
    <dsp:sp modelId="{D5567C9D-9F15-4D23-AB45-51125F20361A}">
      <dsp:nvSpPr>
        <dsp:cNvPr id="0" name=""/>
        <dsp:cNvSpPr/>
      </dsp:nvSpPr>
      <dsp:spPr>
        <a:xfrm>
          <a:off x="3108960" y="482604"/>
          <a:ext cx="1584960" cy="1584960"/>
        </a:xfrm>
        <a:prstGeom prst="roundRect">
          <a:avLst/>
        </a:prstGeom>
        <a:solidFill>
          <a:schemeClr val="lt1">
            <a:hueOff val="0"/>
            <a:satOff val="0"/>
            <a:lumOff val="0"/>
            <a:alphaOff val="0"/>
          </a:schemeClr>
        </a:solidFill>
        <a:ln w="38100" cap="flat" cmpd="sng" algn="ctr">
          <a:solidFill>
            <a:schemeClr val="accent4">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cap="all" spc="0" dirty="0" smtClean="0">
              <a:ln w="9000" cmpd="sng">
                <a:prstDash val="solid"/>
              </a:ln>
              <a:effectLst>
                <a:reflection blurRad="12700" stA="28000" endPos="45000" dist="1000" dir="5400000" sy="-100000" algn="bl" rotWithShape="0"/>
              </a:effectLst>
              <a:latin typeface="Arial" pitchFamily="34" charset="0"/>
              <a:cs typeface="Arial" pitchFamily="34" charset="0"/>
            </a:rPr>
            <a:t>Specifications</a:t>
          </a:r>
          <a:endParaRPr lang="en-US" sz="1200" b="1" kern="1200" cap="all" spc="0" dirty="0">
            <a:ln w="9000" cmpd="sng">
              <a:prstDash val="solid"/>
            </a:ln>
            <a:effectLst>
              <a:reflection blurRad="12700" stA="28000" endPos="45000" dist="1000" dir="5400000" sy="-100000" algn="bl" rotWithShape="0"/>
            </a:effectLst>
            <a:latin typeface="Arial" pitchFamily="34" charset="0"/>
            <a:cs typeface="Arial" pitchFamily="34" charset="0"/>
          </a:endParaRPr>
        </a:p>
      </dsp:txBody>
      <dsp:txXfrm>
        <a:off x="3186331" y="559975"/>
        <a:ext cx="1430218" cy="1430218"/>
      </dsp:txXfrm>
    </dsp:sp>
    <dsp:sp modelId="{1C482236-CAEB-46FF-9D65-0DA4E03BAC64}">
      <dsp:nvSpPr>
        <dsp:cNvPr id="0" name=""/>
        <dsp:cNvSpPr/>
      </dsp:nvSpPr>
      <dsp:spPr>
        <a:xfrm>
          <a:off x="1402080" y="2092960"/>
          <a:ext cx="1584960" cy="1584960"/>
        </a:xfrm>
        <a:prstGeom prst="roundRect">
          <a:avLst/>
        </a:prstGeom>
        <a:solidFill>
          <a:schemeClr val="lt1">
            <a:hueOff val="0"/>
            <a:satOff val="0"/>
            <a:lumOff val="0"/>
            <a:alphaOff val="0"/>
          </a:schemeClr>
        </a:solidFill>
        <a:ln w="38100" cap="flat" cmpd="sng" algn="ctr">
          <a:solidFill>
            <a:schemeClr val="accent4">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cap="all" spc="0" dirty="0" smtClean="0">
              <a:ln w="9000" cmpd="sng">
                <a:prstDash val="solid"/>
              </a:ln>
              <a:effectLst>
                <a:reflection blurRad="12700" stA="28000" endPos="45000" dist="1000" dir="5400000" sy="-100000" algn="bl" rotWithShape="0"/>
              </a:effectLst>
              <a:latin typeface="Arial" pitchFamily="34" charset="0"/>
              <a:cs typeface="Arial" pitchFamily="34" charset="0"/>
            </a:rPr>
            <a:t>Requirements Analysis</a:t>
          </a:r>
          <a:endParaRPr lang="en-US" sz="1200" b="1" kern="1200" cap="all" spc="0" dirty="0">
            <a:ln w="9000" cmpd="sng">
              <a:prstDash val="solid"/>
            </a:ln>
            <a:effectLst>
              <a:reflection blurRad="12700" stA="28000" endPos="45000" dist="1000" dir="5400000" sy="-100000" algn="bl" rotWithShape="0"/>
            </a:effectLst>
            <a:latin typeface="Arial" pitchFamily="34" charset="0"/>
            <a:cs typeface="Arial" pitchFamily="34" charset="0"/>
          </a:endParaRPr>
        </a:p>
      </dsp:txBody>
      <dsp:txXfrm>
        <a:off x="1479451" y="2170331"/>
        <a:ext cx="1430218" cy="1430218"/>
      </dsp:txXfrm>
    </dsp:sp>
    <dsp:sp modelId="{7B79971B-EC7A-4EE1-9343-C1ECAAC5FE9F}">
      <dsp:nvSpPr>
        <dsp:cNvPr id="0" name=""/>
        <dsp:cNvSpPr/>
      </dsp:nvSpPr>
      <dsp:spPr>
        <a:xfrm>
          <a:off x="3108960" y="2092960"/>
          <a:ext cx="1584960" cy="1584960"/>
        </a:xfrm>
        <a:prstGeom prst="roundRect">
          <a:avLst/>
        </a:prstGeom>
        <a:solidFill>
          <a:schemeClr val="lt1">
            <a:hueOff val="0"/>
            <a:satOff val="0"/>
            <a:lumOff val="0"/>
            <a:alphaOff val="0"/>
          </a:schemeClr>
        </a:solidFill>
        <a:ln w="38100" cap="flat" cmpd="sng" algn="ctr">
          <a:solidFill>
            <a:schemeClr val="accent4">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cap="all" spc="0" dirty="0" smtClean="0">
              <a:ln w="9000" cmpd="sng">
                <a:prstDash val="solid"/>
              </a:ln>
              <a:effectLst>
                <a:reflection blurRad="12700" stA="28000" endPos="45000" dist="1000" dir="5400000" sy="-100000" algn="bl" rotWithShape="0"/>
              </a:effectLst>
              <a:latin typeface="Arial" pitchFamily="34" charset="0"/>
              <a:cs typeface="Arial" pitchFamily="34" charset="0"/>
            </a:rPr>
            <a:t>Component Specification</a:t>
          </a:r>
          <a:endParaRPr lang="en-US" sz="1200" b="1" kern="1200" cap="all" spc="0" dirty="0">
            <a:ln w="9000" cmpd="sng">
              <a:prstDash val="solid"/>
            </a:ln>
            <a:effectLst>
              <a:reflection blurRad="12700" stA="28000" endPos="45000" dist="1000" dir="5400000" sy="-100000" algn="bl" rotWithShape="0"/>
            </a:effectLst>
            <a:latin typeface="Arial" pitchFamily="34" charset="0"/>
            <a:cs typeface="Arial" pitchFamily="34" charset="0"/>
          </a:endParaRPr>
        </a:p>
      </dsp:txBody>
      <dsp:txXfrm>
        <a:off x="3186331" y="2170331"/>
        <a:ext cx="1430218" cy="14302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1A0B70-5B5B-4FBC-AEB7-4E867E37DA64}">
      <dsp:nvSpPr>
        <dsp:cNvPr id="0" name=""/>
        <dsp:cNvSpPr/>
      </dsp:nvSpPr>
      <dsp:spPr>
        <a:xfrm>
          <a:off x="0" y="325280"/>
          <a:ext cx="6096000" cy="176400"/>
        </a:xfrm>
        <a:prstGeom prst="rect">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15DEF14C-5C1C-4FF3-9164-88962F33CC90}">
      <dsp:nvSpPr>
        <dsp:cNvPr id="0" name=""/>
        <dsp:cNvSpPr/>
      </dsp:nvSpPr>
      <dsp:spPr>
        <a:xfrm>
          <a:off x="304800" y="221960"/>
          <a:ext cx="4267200" cy="206640"/>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1290" tIns="0" rIns="161290" bIns="0" numCol="1" spcCol="1270" anchor="ctr" anchorCtr="0">
          <a:noAutofit/>
        </a:bodyPr>
        <a:lstStyle/>
        <a:p>
          <a:pPr lvl="0" algn="l" defTabSz="466725">
            <a:lnSpc>
              <a:spcPct val="90000"/>
            </a:lnSpc>
            <a:spcBef>
              <a:spcPct val="0"/>
            </a:spcBef>
            <a:spcAft>
              <a:spcPct val="35000"/>
            </a:spcAft>
          </a:pPr>
          <a:r>
            <a:rPr lang="en-US" sz="1050" b="1" kern="1200" dirty="0" smtClean="0">
              <a:latin typeface="Arial" pitchFamily="34" charset="0"/>
              <a:cs typeface="Arial" pitchFamily="34" charset="0"/>
            </a:rPr>
            <a:t>Test a Program to Try to Make it Fail</a:t>
          </a:r>
          <a:endParaRPr lang="en-US" sz="1050" kern="1200" dirty="0">
            <a:latin typeface="Arial" pitchFamily="34" charset="0"/>
            <a:cs typeface="Arial" pitchFamily="34" charset="0"/>
          </a:endParaRPr>
        </a:p>
      </dsp:txBody>
      <dsp:txXfrm>
        <a:off x="314887" y="232047"/>
        <a:ext cx="4247026" cy="186466"/>
      </dsp:txXfrm>
    </dsp:sp>
    <dsp:sp modelId="{A049693E-58D6-4D2E-AF34-635C68B4DA5E}">
      <dsp:nvSpPr>
        <dsp:cNvPr id="0" name=""/>
        <dsp:cNvSpPr/>
      </dsp:nvSpPr>
      <dsp:spPr>
        <a:xfrm>
          <a:off x="0" y="642800"/>
          <a:ext cx="6096000" cy="176400"/>
        </a:xfrm>
        <a:prstGeom prst="rect">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8D596690-3D50-4FD0-BC1A-0920223D148F}">
      <dsp:nvSpPr>
        <dsp:cNvPr id="0" name=""/>
        <dsp:cNvSpPr/>
      </dsp:nvSpPr>
      <dsp:spPr>
        <a:xfrm>
          <a:off x="304800" y="539480"/>
          <a:ext cx="4267200" cy="206640"/>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1290" tIns="0" rIns="161290" bIns="0" numCol="1" spcCol="1270" anchor="ctr" anchorCtr="0">
          <a:noAutofit/>
        </a:bodyPr>
        <a:lstStyle/>
        <a:p>
          <a:pPr lvl="0" algn="l" defTabSz="466725">
            <a:lnSpc>
              <a:spcPct val="90000"/>
            </a:lnSpc>
            <a:spcBef>
              <a:spcPct val="0"/>
            </a:spcBef>
            <a:spcAft>
              <a:spcPct val="35000"/>
            </a:spcAft>
          </a:pPr>
          <a:r>
            <a:rPr lang="en-US" sz="1050" b="1" kern="1200" dirty="0" smtClean="0">
              <a:latin typeface="Arial" pitchFamily="34" charset="0"/>
              <a:cs typeface="Arial" pitchFamily="34" charset="0"/>
            </a:rPr>
            <a:t>Start Testing Early</a:t>
          </a:r>
          <a:endParaRPr lang="en-US" sz="1050" kern="1200" dirty="0">
            <a:latin typeface="Arial" pitchFamily="34" charset="0"/>
            <a:cs typeface="Arial" pitchFamily="34" charset="0"/>
          </a:endParaRPr>
        </a:p>
      </dsp:txBody>
      <dsp:txXfrm>
        <a:off x="314887" y="549567"/>
        <a:ext cx="4247026" cy="186466"/>
      </dsp:txXfrm>
    </dsp:sp>
    <dsp:sp modelId="{91E472C2-09C7-4EE6-80E5-5B6C7F261F7D}">
      <dsp:nvSpPr>
        <dsp:cNvPr id="0" name=""/>
        <dsp:cNvSpPr/>
      </dsp:nvSpPr>
      <dsp:spPr>
        <a:xfrm>
          <a:off x="0" y="960320"/>
          <a:ext cx="6096000" cy="176400"/>
        </a:xfrm>
        <a:prstGeom prst="rect">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364B043E-F48A-43C3-95C5-C2C53F4443AA}">
      <dsp:nvSpPr>
        <dsp:cNvPr id="0" name=""/>
        <dsp:cNvSpPr/>
      </dsp:nvSpPr>
      <dsp:spPr>
        <a:xfrm>
          <a:off x="304800" y="857000"/>
          <a:ext cx="4267200" cy="206640"/>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1290" tIns="0" rIns="161290" bIns="0" numCol="1" spcCol="1270" anchor="ctr" anchorCtr="0">
          <a:noAutofit/>
        </a:bodyPr>
        <a:lstStyle/>
        <a:p>
          <a:pPr lvl="0" algn="l" defTabSz="466725">
            <a:lnSpc>
              <a:spcPct val="90000"/>
            </a:lnSpc>
            <a:spcBef>
              <a:spcPct val="0"/>
            </a:spcBef>
            <a:spcAft>
              <a:spcPct val="35000"/>
            </a:spcAft>
          </a:pPr>
          <a:r>
            <a:rPr lang="en-US" sz="1050" b="1" kern="1200" smtClean="0">
              <a:latin typeface="Arial" pitchFamily="34" charset="0"/>
              <a:cs typeface="Arial" pitchFamily="34" charset="0"/>
            </a:rPr>
            <a:t>Testing is Context Dependant:</a:t>
          </a:r>
          <a:endParaRPr lang="en-US" sz="1050" kern="1200">
            <a:latin typeface="Arial" pitchFamily="34" charset="0"/>
            <a:cs typeface="Arial" pitchFamily="34" charset="0"/>
          </a:endParaRPr>
        </a:p>
      </dsp:txBody>
      <dsp:txXfrm>
        <a:off x="314887" y="867087"/>
        <a:ext cx="4247026" cy="186466"/>
      </dsp:txXfrm>
    </dsp:sp>
    <dsp:sp modelId="{DDC3ACB1-95F6-414B-954A-39B24502A13F}">
      <dsp:nvSpPr>
        <dsp:cNvPr id="0" name=""/>
        <dsp:cNvSpPr/>
      </dsp:nvSpPr>
      <dsp:spPr>
        <a:xfrm>
          <a:off x="0" y="1277840"/>
          <a:ext cx="6096000" cy="176400"/>
        </a:xfrm>
        <a:prstGeom prst="rect">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002C0F4C-08B3-4D37-91B4-46BA5E66E3F7}">
      <dsp:nvSpPr>
        <dsp:cNvPr id="0" name=""/>
        <dsp:cNvSpPr/>
      </dsp:nvSpPr>
      <dsp:spPr>
        <a:xfrm>
          <a:off x="304800" y="1174520"/>
          <a:ext cx="4267200" cy="206640"/>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1290" tIns="0" rIns="161290" bIns="0" numCol="1" spcCol="1270" anchor="ctr" anchorCtr="0">
          <a:noAutofit/>
        </a:bodyPr>
        <a:lstStyle/>
        <a:p>
          <a:pPr lvl="0" algn="l" defTabSz="466725">
            <a:lnSpc>
              <a:spcPct val="90000"/>
            </a:lnSpc>
            <a:spcBef>
              <a:spcPct val="0"/>
            </a:spcBef>
            <a:spcAft>
              <a:spcPct val="35000"/>
            </a:spcAft>
          </a:pPr>
          <a:r>
            <a:rPr lang="en-US" sz="1050" b="1" kern="1200" dirty="0" smtClean="0">
              <a:latin typeface="Arial" pitchFamily="34" charset="0"/>
              <a:cs typeface="Arial" pitchFamily="34" charset="0"/>
            </a:rPr>
            <a:t>Define Test Plan</a:t>
          </a:r>
          <a:endParaRPr lang="en-US" sz="1050" kern="1200" dirty="0">
            <a:latin typeface="Arial" pitchFamily="34" charset="0"/>
            <a:cs typeface="Arial" pitchFamily="34" charset="0"/>
          </a:endParaRPr>
        </a:p>
      </dsp:txBody>
      <dsp:txXfrm>
        <a:off x="314887" y="1184607"/>
        <a:ext cx="4247026" cy="186466"/>
      </dsp:txXfrm>
    </dsp:sp>
    <dsp:sp modelId="{E88B05A1-B544-4E26-85DF-ADDEDB49BC18}">
      <dsp:nvSpPr>
        <dsp:cNvPr id="0" name=""/>
        <dsp:cNvSpPr/>
      </dsp:nvSpPr>
      <dsp:spPr>
        <a:xfrm>
          <a:off x="0" y="1595360"/>
          <a:ext cx="6096000" cy="176400"/>
        </a:xfrm>
        <a:prstGeom prst="rect">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CEC1434-7DEE-4C6B-9FF2-8D16B07D36C4}">
      <dsp:nvSpPr>
        <dsp:cNvPr id="0" name=""/>
        <dsp:cNvSpPr/>
      </dsp:nvSpPr>
      <dsp:spPr>
        <a:xfrm>
          <a:off x="304800" y="1492040"/>
          <a:ext cx="4267200" cy="206640"/>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1290" tIns="0" rIns="161290" bIns="0" numCol="1" spcCol="1270" anchor="ctr" anchorCtr="0">
          <a:noAutofit/>
        </a:bodyPr>
        <a:lstStyle/>
        <a:p>
          <a:pPr lvl="0" algn="l" defTabSz="466725">
            <a:lnSpc>
              <a:spcPct val="90000"/>
            </a:lnSpc>
            <a:spcBef>
              <a:spcPct val="0"/>
            </a:spcBef>
            <a:spcAft>
              <a:spcPct val="35000"/>
            </a:spcAft>
          </a:pPr>
          <a:r>
            <a:rPr lang="en-US" sz="1050" b="1" kern="1200" dirty="0" smtClean="0">
              <a:latin typeface="Arial" pitchFamily="34" charset="0"/>
              <a:cs typeface="Arial" pitchFamily="34" charset="0"/>
            </a:rPr>
            <a:t>Design Effective Test Cases</a:t>
          </a:r>
          <a:endParaRPr lang="en-US" sz="1050" kern="1200" dirty="0">
            <a:latin typeface="Arial" pitchFamily="34" charset="0"/>
            <a:cs typeface="Arial" pitchFamily="34" charset="0"/>
          </a:endParaRPr>
        </a:p>
      </dsp:txBody>
      <dsp:txXfrm>
        <a:off x="314887" y="1502127"/>
        <a:ext cx="4247026" cy="186466"/>
      </dsp:txXfrm>
    </dsp:sp>
    <dsp:sp modelId="{96DF7650-1EF5-455E-8958-12FE1BCC2C0B}">
      <dsp:nvSpPr>
        <dsp:cNvPr id="0" name=""/>
        <dsp:cNvSpPr/>
      </dsp:nvSpPr>
      <dsp:spPr>
        <a:xfrm>
          <a:off x="0" y="1912880"/>
          <a:ext cx="6096000" cy="176400"/>
        </a:xfrm>
        <a:prstGeom prst="rect">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F030E606-AB08-43FD-9CC2-FE0F8E77D217}">
      <dsp:nvSpPr>
        <dsp:cNvPr id="0" name=""/>
        <dsp:cNvSpPr/>
      </dsp:nvSpPr>
      <dsp:spPr>
        <a:xfrm>
          <a:off x="304800" y="1809560"/>
          <a:ext cx="4267200" cy="206640"/>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1290" tIns="0" rIns="161290" bIns="0" numCol="1" spcCol="1270" anchor="ctr" anchorCtr="0">
          <a:noAutofit/>
        </a:bodyPr>
        <a:lstStyle/>
        <a:p>
          <a:pPr lvl="0" algn="l" defTabSz="466725">
            <a:lnSpc>
              <a:spcPct val="90000"/>
            </a:lnSpc>
            <a:spcBef>
              <a:spcPct val="0"/>
            </a:spcBef>
            <a:spcAft>
              <a:spcPct val="35000"/>
            </a:spcAft>
          </a:pPr>
          <a:r>
            <a:rPr lang="en-US" sz="1050" b="1" kern="1200" dirty="0" smtClean="0">
              <a:latin typeface="Arial" pitchFamily="34" charset="0"/>
              <a:cs typeface="Arial" pitchFamily="34" charset="0"/>
            </a:rPr>
            <a:t>Test for Valid as well as Invalid Conditions</a:t>
          </a:r>
          <a:endParaRPr lang="en-US" sz="1050" kern="1200" dirty="0">
            <a:latin typeface="Arial" pitchFamily="34" charset="0"/>
            <a:cs typeface="Arial" pitchFamily="34" charset="0"/>
          </a:endParaRPr>
        </a:p>
      </dsp:txBody>
      <dsp:txXfrm>
        <a:off x="314887" y="1819647"/>
        <a:ext cx="4247026" cy="186466"/>
      </dsp:txXfrm>
    </dsp:sp>
    <dsp:sp modelId="{26B9C838-3444-4654-84B8-B25DA79FF4D8}">
      <dsp:nvSpPr>
        <dsp:cNvPr id="0" name=""/>
        <dsp:cNvSpPr/>
      </dsp:nvSpPr>
      <dsp:spPr>
        <a:xfrm>
          <a:off x="0" y="2230400"/>
          <a:ext cx="6096000" cy="176400"/>
        </a:xfrm>
        <a:prstGeom prst="rect">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62640ECC-680E-443E-BE47-C51769D527AF}">
      <dsp:nvSpPr>
        <dsp:cNvPr id="0" name=""/>
        <dsp:cNvSpPr/>
      </dsp:nvSpPr>
      <dsp:spPr>
        <a:xfrm>
          <a:off x="304800" y="2127080"/>
          <a:ext cx="4267200" cy="206640"/>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1290" tIns="0" rIns="161290" bIns="0" numCol="1" spcCol="1270" anchor="ctr" anchorCtr="0">
          <a:noAutofit/>
        </a:bodyPr>
        <a:lstStyle/>
        <a:p>
          <a:pPr lvl="0" algn="l" defTabSz="466725">
            <a:lnSpc>
              <a:spcPct val="90000"/>
            </a:lnSpc>
            <a:spcBef>
              <a:spcPct val="0"/>
            </a:spcBef>
            <a:spcAft>
              <a:spcPct val="35000"/>
            </a:spcAft>
          </a:pPr>
          <a:r>
            <a:rPr lang="en-US" sz="1050" b="1" kern="1200" dirty="0" smtClean="0">
              <a:latin typeface="Arial" pitchFamily="34" charset="0"/>
              <a:cs typeface="Arial" pitchFamily="34" charset="0"/>
            </a:rPr>
            <a:t>Review Test Cases Regularly</a:t>
          </a:r>
          <a:endParaRPr lang="en-US" sz="1050" kern="1200" dirty="0">
            <a:latin typeface="Arial" pitchFamily="34" charset="0"/>
            <a:cs typeface="Arial" pitchFamily="34" charset="0"/>
          </a:endParaRPr>
        </a:p>
      </dsp:txBody>
      <dsp:txXfrm>
        <a:off x="314887" y="2137167"/>
        <a:ext cx="4247026" cy="186466"/>
      </dsp:txXfrm>
    </dsp:sp>
    <dsp:sp modelId="{918DDCAF-2041-45AB-95E1-F5ED69A4FD3C}">
      <dsp:nvSpPr>
        <dsp:cNvPr id="0" name=""/>
        <dsp:cNvSpPr/>
      </dsp:nvSpPr>
      <dsp:spPr>
        <a:xfrm>
          <a:off x="0" y="2547920"/>
          <a:ext cx="6096000" cy="176400"/>
        </a:xfrm>
        <a:prstGeom prst="rect">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05B3FAF9-389A-4D79-AFA3-D008ADC8C7D7}">
      <dsp:nvSpPr>
        <dsp:cNvPr id="0" name=""/>
        <dsp:cNvSpPr/>
      </dsp:nvSpPr>
      <dsp:spPr>
        <a:xfrm>
          <a:off x="304800" y="2481262"/>
          <a:ext cx="4267200" cy="206640"/>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1290" tIns="0" rIns="161290" bIns="0" numCol="1" spcCol="1270" anchor="ctr" anchorCtr="0">
          <a:noAutofit/>
        </a:bodyPr>
        <a:lstStyle/>
        <a:p>
          <a:pPr lvl="0" algn="l" defTabSz="466725">
            <a:lnSpc>
              <a:spcPct val="90000"/>
            </a:lnSpc>
            <a:spcBef>
              <a:spcPct val="0"/>
            </a:spcBef>
            <a:spcAft>
              <a:spcPct val="35000"/>
            </a:spcAft>
          </a:pPr>
          <a:r>
            <a:rPr lang="en-US" sz="1050" b="1" kern="1200" dirty="0" smtClean="0">
              <a:latin typeface="Arial" pitchFamily="34" charset="0"/>
              <a:cs typeface="Arial" pitchFamily="34" charset="0"/>
            </a:rPr>
            <a:t>Testing Must be Done by Different Persons at Different Levels</a:t>
          </a:r>
          <a:endParaRPr lang="en-US" sz="1050" kern="1200" dirty="0">
            <a:latin typeface="Arial" pitchFamily="34" charset="0"/>
            <a:cs typeface="Arial" pitchFamily="34" charset="0"/>
          </a:endParaRPr>
        </a:p>
      </dsp:txBody>
      <dsp:txXfrm>
        <a:off x="314887" y="2491349"/>
        <a:ext cx="4247026" cy="186466"/>
      </dsp:txXfrm>
    </dsp:sp>
    <dsp:sp modelId="{A0B346BF-FA52-44F7-8CC8-A2DC1648595B}">
      <dsp:nvSpPr>
        <dsp:cNvPr id="0" name=""/>
        <dsp:cNvSpPr/>
      </dsp:nvSpPr>
      <dsp:spPr>
        <a:xfrm>
          <a:off x="0" y="2865440"/>
          <a:ext cx="6096000" cy="176400"/>
        </a:xfrm>
        <a:prstGeom prst="rect">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613D29F5-D463-4DD8-93B8-4BCE406CDE79}">
      <dsp:nvSpPr>
        <dsp:cNvPr id="0" name=""/>
        <dsp:cNvSpPr/>
      </dsp:nvSpPr>
      <dsp:spPr>
        <a:xfrm>
          <a:off x="304800" y="2762120"/>
          <a:ext cx="4267200" cy="206640"/>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1290" tIns="0" rIns="161290" bIns="0" numCol="1" spcCol="1270" anchor="ctr" anchorCtr="0">
          <a:noAutofit/>
        </a:bodyPr>
        <a:lstStyle/>
        <a:p>
          <a:pPr lvl="0" algn="l" defTabSz="466725">
            <a:lnSpc>
              <a:spcPct val="90000"/>
            </a:lnSpc>
            <a:spcBef>
              <a:spcPct val="0"/>
            </a:spcBef>
            <a:spcAft>
              <a:spcPct val="35000"/>
            </a:spcAft>
          </a:pPr>
          <a:r>
            <a:rPr lang="en-US" sz="1050" b="1" kern="1200" dirty="0" smtClean="0">
              <a:latin typeface="Arial" pitchFamily="34" charset="0"/>
              <a:cs typeface="Arial" pitchFamily="34" charset="0"/>
            </a:rPr>
            <a:t>Test A Program Innovatively</a:t>
          </a:r>
          <a:endParaRPr lang="en-US" sz="1050" kern="1200" dirty="0">
            <a:latin typeface="Arial" pitchFamily="34" charset="0"/>
            <a:cs typeface="Arial" pitchFamily="34" charset="0"/>
          </a:endParaRPr>
        </a:p>
      </dsp:txBody>
      <dsp:txXfrm>
        <a:off x="314887" y="2772207"/>
        <a:ext cx="4247026" cy="186466"/>
      </dsp:txXfrm>
    </dsp:sp>
    <dsp:sp modelId="{EA12F8A1-7A03-412E-AD02-95CEE102BBB6}">
      <dsp:nvSpPr>
        <dsp:cNvPr id="0" name=""/>
        <dsp:cNvSpPr/>
      </dsp:nvSpPr>
      <dsp:spPr>
        <a:xfrm>
          <a:off x="0" y="3182960"/>
          <a:ext cx="6096000" cy="176400"/>
        </a:xfrm>
        <a:prstGeom prst="rect">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240060ED-28D2-41C0-8C6C-191B1E6163BC}">
      <dsp:nvSpPr>
        <dsp:cNvPr id="0" name=""/>
        <dsp:cNvSpPr/>
      </dsp:nvSpPr>
      <dsp:spPr>
        <a:xfrm>
          <a:off x="304800" y="3079640"/>
          <a:ext cx="4267200" cy="206640"/>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1290" tIns="0" rIns="161290" bIns="0" numCol="1" spcCol="1270" anchor="ctr" anchorCtr="0">
          <a:noAutofit/>
        </a:bodyPr>
        <a:lstStyle/>
        <a:p>
          <a:pPr lvl="0" algn="l" defTabSz="466725">
            <a:lnSpc>
              <a:spcPct val="90000"/>
            </a:lnSpc>
            <a:spcBef>
              <a:spcPct val="0"/>
            </a:spcBef>
            <a:spcAft>
              <a:spcPct val="35000"/>
            </a:spcAft>
          </a:pPr>
          <a:r>
            <a:rPr lang="en-US" sz="1050" b="1" kern="1200" dirty="0" smtClean="0">
              <a:latin typeface="Arial" pitchFamily="34" charset="0"/>
              <a:cs typeface="Arial" pitchFamily="34" charset="0"/>
            </a:rPr>
            <a:t>Use Both Static and Dynamic Testing</a:t>
          </a:r>
          <a:endParaRPr lang="en-US" sz="1050" kern="1200" dirty="0">
            <a:latin typeface="Arial" pitchFamily="34" charset="0"/>
            <a:cs typeface="Arial" pitchFamily="34" charset="0"/>
          </a:endParaRPr>
        </a:p>
      </dsp:txBody>
      <dsp:txXfrm>
        <a:off x="314887" y="3089727"/>
        <a:ext cx="4247026" cy="186466"/>
      </dsp:txXfrm>
    </dsp:sp>
    <dsp:sp modelId="{DE07AC0F-5704-4870-96BF-AA9B10E8BA24}">
      <dsp:nvSpPr>
        <dsp:cNvPr id="0" name=""/>
        <dsp:cNvSpPr/>
      </dsp:nvSpPr>
      <dsp:spPr>
        <a:xfrm>
          <a:off x="0" y="3500480"/>
          <a:ext cx="6096000" cy="176400"/>
        </a:xfrm>
        <a:prstGeom prst="rect">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FA7A07A5-14D7-42D4-8B7F-D6D97957B2D6}">
      <dsp:nvSpPr>
        <dsp:cNvPr id="0" name=""/>
        <dsp:cNvSpPr/>
      </dsp:nvSpPr>
      <dsp:spPr>
        <a:xfrm>
          <a:off x="304800" y="3397160"/>
          <a:ext cx="4267200" cy="206640"/>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1290" tIns="0" rIns="161290" bIns="0" numCol="1" spcCol="1270" anchor="ctr" anchorCtr="0">
          <a:noAutofit/>
        </a:bodyPr>
        <a:lstStyle/>
        <a:p>
          <a:pPr lvl="0" algn="l" defTabSz="466725">
            <a:lnSpc>
              <a:spcPct val="90000"/>
            </a:lnSpc>
            <a:spcBef>
              <a:spcPct val="0"/>
            </a:spcBef>
            <a:spcAft>
              <a:spcPct val="35000"/>
            </a:spcAft>
          </a:pPr>
          <a:r>
            <a:rPr lang="en-US" sz="1050" b="1" kern="1200" dirty="0" smtClean="0">
              <a:latin typeface="Arial" pitchFamily="34" charset="0"/>
              <a:cs typeface="Arial" pitchFamily="34" charset="0"/>
            </a:rPr>
            <a:t>Defect Clustering</a:t>
          </a:r>
          <a:endParaRPr lang="en-US" sz="1050" kern="1200" dirty="0">
            <a:latin typeface="Arial" pitchFamily="34" charset="0"/>
            <a:cs typeface="Arial" pitchFamily="34" charset="0"/>
          </a:endParaRPr>
        </a:p>
      </dsp:txBody>
      <dsp:txXfrm>
        <a:off x="314887" y="3407247"/>
        <a:ext cx="4247026" cy="186466"/>
      </dsp:txXfrm>
    </dsp:sp>
    <dsp:sp modelId="{4D66CC58-9080-4785-A4A0-5AACF10CA5A4}">
      <dsp:nvSpPr>
        <dsp:cNvPr id="0" name=""/>
        <dsp:cNvSpPr/>
      </dsp:nvSpPr>
      <dsp:spPr>
        <a:xfrm>
          <a:off x="0" y="3817999"/>
          <a:ext cx="6096000" cy="176400"/>
        </a:xfrm>
        <a:prstGeom prst="rect">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44AC640-7869-4643-9A85-ABE48149D28C}">
      <dsp:nvSpPr>
        <dsp:cNvPr id="0" name=""/>
        <dsp:cNvSpPr/>
      </dsp:nvSpPr>
      <dsp:spPr>
        <a:xfrm>
          <a:off x="304800" y="3714680"/>
          <a:ext cx="4267200" cy="206640"/>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1290" tIns="0" rIns="161290" bIns="0" numCol="1" spcCol="1270" anchor="ctr" anchorCtr="0">
          <a:noAutofit/>
        </a:bodyPr>
        <a:lstStyle/>
        <a:p>
          <a:pPr lvl="0" algn="l" defTabSz="466725">
            <a:lnSpc>
              <a:spcPct val="90000"/>
            </a:lnSpc>
            <a:spcBef>
              <a:spcPct val="0"/>
            </a:spcBef>
            <a:spcAft>
              <a:spcPct val="35000"/>
            </a:spcAft>
          </a:pPr>
          <a:r>
            <a:rPr lang="en-US" sz="1050" b="1" kern="1200" dirty="0" smtClean="0">
              <a:latin typeface="Arial" pitchFamily="34" charset="0"/>
              <a:cs typeface="Arial" pitchFamily="34" charset="0"/>
            </a:rPr>
            <a:t>Test Evaluation</a:t>
          </a:r>
          <a:endParaRPr lang="en-US" sz="1050" kern="1200" dirty="0">
            <a:latin typeface="Arial" pitchFamily="34" charset="0"/>
            <a:cs typeface="Arial" pitchFamily="34" charset="0"/>
          </a:endParaRPr>
        </a:p>
      </dsp:txBody>
      <dsp:txXfrm>
        <a:off x="314887" y="3724767"/>
        <a:ext cx="4247026" cy="186466"/>
      </dsp:txXfrm>
    </dsp:sp>
    <dsp:sp modelId="{83AF4577-E89D-4AD4-B114-22A37E9665E6}">
      <dsp:nvSpPr>
        <dsp:cNvPr id="0" name=""/>
        <dsp:cNvSpPr/>
      </dsp:nvSpPr>
      <dsp:spPr>
        <a:xfrm>
          <a:off x="0" y="4135519"/>
          <a:ext cx="6096000" cy="176400"/>
        </a:xfrm>
        <a:prstGeom prst="rect">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81FFBC11-E8AC-4D2B-A5F2-B232E9341462}">
      <dsp:nvSpPr>
        <dsp:cNvPr id="0" name=""/>
        <dsp:cNvSpPr/>
      </dsp:nvSpPr>
      <dsp:spPr>
        <a:xfrm>
          <a:off x="304800" y="4032200"/>
          <a:ext cx="4267200" cy="206640"/>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1290" tIns="0" rIns="161290" bIns="0" numCol="1" spcCol="1270" anchor="ctr" anchorCtr="0">
          <a:noAutofit/>
        </a:bodyPr>
        <a:lstStyle/>
        <a:p>
          <a:pPr lvl="0" algn="l" defTabSz="466725">
            <a:lnSpc>
              <a:spcPct val="90000"/>
            </a:lnSpc>
            <a:spcBef>
              <a:spcPct val="0"/>
            </a:spcBef>
            <a:spcAft>
              <a:spcPct val="35000"/>
            </a:spcAft>
          </a:pPr>
          <a:r>
            <a:rPr lang="en-US" sz="1050" b="1" kern="1200" dirty="0" smtClean="0">
              <a:latin typeface="Arial" pitchFamily="34" charset="0"/>
              <a:cs typeface="Arial" pitchFamily="34" charset="0"/>
            </a:rPr>
            <a:t>Error Absence Myth</a:t>
          </a:r>
          <a:endParaRPr lang="en-US" sz="1050" kern="1200" dirty="0">
            <a:latin typeface="Arial" pitchFamily="34" charset="0"/>
            <a:cs typeface="Arial" pitchFamily="34" charset="0"/>
          </a:endParaRPr>
        </a:p>
      </dsp:txBody>
      <dsp:txXfrm>
        <a:off x="314887" y="4042287"/>
        <a:ext cx="4247026" cy="186466"/>
      </dsp:txXfrm>
    </dsp:sp>
    <dsp:sp modelId="{CDA199A7-BF16-48AC-86E0-0DA1FE942350}">
      <dsp:nvSpPr>
        <dsp:cNvPr id="0" name=""/>
        <dsp:cNvSpPr/>
      </dsp:nvSpPr>
      <dsp:spPr>
        <a:xfrm>
          <a:off x="0" y="4453039"/>
          <a:ext cx="6096000" cy="176400"/>
        </a:xfrm>
        <a:prstGeom prst="rect">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F665C70-C06C-4FFE-8152-F1CAB3ABDD38}">
      <dsp:nvSpPr>
        <dsp:cNvPr id="0" name=""/>
        <dsp:cNvSpPr/>
      </dsp:nvSpPr>
      <dsp:spPr>
        <a:xfrm>
          <a:off x="304800" y="4349720"/>
          <a:ext cx="4267200" cy="206640"/>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1290" tIns="0" rIns="161290" bIns="0" numCol="1" spcCol="1270" anchor="ctr" anchorCtr="0">
          <a:noAutofit/>
        </a:bodyPr>
        <a:lstStyle/>
        <a:p>
          <a:pPr lvl="0" algn="l" defTabSz="466725">
            <a:lnSpc>
              <a:spcPct val="90000"/>
            </a:lnSpc>
            <a:spcBef>
              <a:spcPct val="0"/>
            </a:spcBef>
            <a:spcAft>
              <a:spcPct val="35000"/>
            </a:spcAft>
          </a:pPr>
          <a:r>
            <a:rPr lang="en-US" sz="1050" b="1" kern="1200" dirty="0" smtClean="0">
              <a:latin typeface="Arial" pitchFamily="34" charset="0"/>
              <a:cs typeface="Arial" pitchFamily="34" charset="0"/>
            </a:rPr>
            <a:t>End of Testing</a:t>
          </a:r>
          <a:endParaRPr lang="en-US" sz="1050" kern="1200" dirty="0">
            <a:latin typeface="Arial" pitchFamily="34" charset="0"/>
            <a:cs typeface="Arial" pitchFamily="34" charset="0"/>
          </a:endParaRPr>
        </a:p>
      </dsp:txBody>
      <dsp:txXfrm>
        <a:off x="314887" y="4359807"/>
        <a:ext cx="4247026" cy="1864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8C7128-39A5-4528-B2C9-6C9F8E67D6D8}">
      <dsp:nvSpPr>
        <dsp:cNvPr id="0" name=""/>
        <dsp:cNvSpPr/>
      </dsp:nvSpPr>
      <dsp:spPr>
        <a:xfrm>
          <a:off x="711199" y="0"/>
          <a:ext cx="4064000" cy="4064000"/>
        </a:xfrm>
        <a:prstGeom prst="triangle">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1D1AC93B-C63F-4794-9703-1E22B6DF9879}">
      <dsp:nvSpPr>
        <dsp:cNvPr id="0" name=""/>
        <dsp:cNvSpPr/>
      </dsp:nvSpPr>
      <dsp:spPr>
        <a:xfrm>
          <a:off x="2743199" y="406796"/>
          <a:ext cx="2641600" cy="412749"/>
        </a:xfrm>
        <a:prstGeom prst="round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b="1" kern="1200" dirty="0" smtClean="0">
              <a:latin typeface="Arial" pitchFamily="34" charset="0"/>
              <a:cs typeface="Arial" pitchFamily="34" charset="0"/>
            </a:rPr>
            <a:t>Operability</a:t>
          </a:r>
          <a:endParaRPr lang="en-US" sz="1700" kern="1200" dirty="0">
            <a:latin typeface="Arial" pitchFamily="34" charset="0"/>
            <a:cs typeface="Arial" pitchFamily="34" charset="0"/>
          </a:endParaRPr>
        </a:p>
      </dsp:txBody>
      <dsp:txXfrm>
        <a:off x="2763348" y="426945"/>
        <a:ext cx="2601302" cy="372451"/>
      </dsp:txXfrm>
    </dsp:sp>
    <dsp:sp modelId="{7D5FDB16-AE8D-465C-9B7D-4862E1542E33}">
      <dsp:nvSpPr>
        <dsp:cNvPr id="0" name=""/>
        <dsp:cNvSpPr/>
      </dsp:nvSpPr>
      <dsp:spPr>
        <a:xfrm>
          <a:off x="2743199" y="871140"/>
          <a:ext cx="2641600" cy="412749"/>
        </a:xfrm>
        <a:prstGeom prst="round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b="1" kern="1200" dirty="0" err="1" smtClean="0">
              <a:latin typeface="Arial" pitchFamily="34" charset="0"/>
              <a:cs typeface="Arial" pitchFamily="34" charset="0"/>
            </a:rPr>
            <a:t>Observability</a:t>
          </a:r>
          <a:endParaRPr lang="en-US" sz="1700" kern="1200" dirty="0">
            <a:latin typeface="Arial" pitchFamily="34" charset="0"/>
            <a:cs typeface="Arial" pitchFamily="34" charset="0"/>
          </a:endParaRPr>
        </a:p>
      </dsp:txBody>
      <dsp:txXfrm>
        <a:off x="2763348" y="891289"/>
        <a:ext cx="2601302" cy="372451"/>
      </dsp:txXfrm>
    </dsp:sp>
    <dsp:sp modelId="{C006C8C7-F373-4CC8-9E58-E923EEE25604}">
      <dsp:nvSpPr>
        <dsp:cNvPr id="0" name=""/>
        <dsp:cNvSpPr/>
      </dsp:nvSpPr>
      <dsp:spPr>
        <a:xfrm>
          <a:off x="2743199" y="1335484"/>
          <a:ext cx="2641600" cy="412749"/>
        </a:xfrm>
        <a:prstGeom prst="round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b="1" kern="1200" dirty="0" smtClean="0">
              <a:latin typeface="Arial" pitchFamily="34" charset="0"/>
              <a:cs typeface="Arial" pitchFamily="34" charset="0"/>
            </a:rPr>
            <a:t>Controllability</a:t>
          </a:r>
          <a:endParaRPr lang="en-US" sz="1700" kern="1200" dirty="0">
            <a:latin typeface="Arial" pitchFamily="34" charset="0"/>
            <a:cs typeface="Arial" pitchFamily="34" charset="0"/>
          </a:endParaRPr>
        </a:p>
      </dsp:txBody>
      <dsp:txXfrm>
        <a:off x="2763348" y="1355633"/>
        <a:ext cx="2601302" cy="372451"/>
      </dsp:txXfrm>
    </dsp:sp>
    <dsp:sp modelId="{DF38F8EE-A2C1-4316-B57C-D8D07F4C4224}">
      <dsp:nvSpPr>
        <dsp:cNvPr id="0" name=""/>
        <dsp:cNvSpPr/>
      </dsp:nvSpPr>
      <dsp:spPr>
        <a:xfrm>
          <a:off x="2743199" y="1799828"/>
          <a:ext cx="2641600" cy="412749"/>
        </a:xfrm>
        <a:prstGeom prst="round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b="1" kern="1200" dirty="0" smtClean="0">
              <a:latin typeface="Arial" pitchFamily="34" charset="0"/>
              <a:cs typeface="Arial" pitchFamily="34" charset="0"/>
            </a:rPr>
            <a:t>Decomposability</a:t>
          </a:r>
          <a:endParaRPr lang="en-US" sz="1700" kern="1200" dirty="0">
            <a:latin typeface="Arial" pitchFamily="34" charset="0"/>
            <a:cs typeface="Arial" pitchFamily="34" charset="0"/>
          </a:endParaRPr>
        </a:p>
      </dsp:txBody>
      <dsp:txXfrm>
        <a:off x="2763348" y="1819977"/>
        <a:ext cx="2601302" cy="372451"/>
      </dsp:txXfrm>
    </dsp:sp>
    <dsp:sp modelId="{67A35154-A12B-4647-AFFD-C17F7725F9D9}">
      <dsp:nvSpPr>
        <dsp:cNvPr id="0" name=""/>
        <dsp:cNvSpPr/>
      </dsp:nvSpPr>
      <dsp:spPr>
        <a:xfrm>
          <a:off x="2743199" y="2264171"/>
          <a:ext cx="2641600" cy="412749"/>
        </a:xfrm>
        <a:prstGeom prst="round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b="1" kern="1200" dirty="0" smtClean="0">
              <a:latin typeface="Arial" pitchFamily="34" charset="0"/>
              <a:cs typeface="Arial" pitchFamily="34" charset="0"/>
            </a:rPr>
            <a:t>Simplicity</a:t>
          </a:r>
          <a:endParaRPr lang="en-US" sz="1700" kern="1200" dirty="0">
            <a:latin typeface="Arial" pitchFamily="34" charset="0"/>
            <a:cs typeface="Arial" pitchFamily="34" charset="0"/>
          </a:endParaRPr>
        </a:p>
      </dsp:txBody>
      <dsp:txXfrm>
        <a:off x="2763348" y="2284320"/>
        <a:ext cx="2601302" cy="372451"/>
      </dsp:txXfrm>
    </dsp:sp>
    <dsp:sp modelId="{5734BBB3-3119-48E2-88AB-85651810351C}">
      <dsp:nvSpPr>
        <dsp:cNvPr id="0" name=""/>
        <dsp:cNvSpPr/>
      </dsp:nvSpPr>
      <dsp:spPr>
        <a:xfrm>
          <a:off x="2743199" y="2728515"/>
          <a:ext cx="2641600" cy="412749"/>
        </a:xfrm>
        <a:prstGeom prst="round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b="1" kern="1200" dirty="0" smtClean="0">
              <a:latin typeface="Arial" pitchFamily="34" charset="0"/>
              <a:cs typeface="Arial" pitchFamily="34" charset="0"/>
            </a:rPr>
            <a:t>Stability</a:t>
          </a:r>
          <a:endParaRPr lang="en-US" sz="1700" kern="1200" dirty="0">
            <a:latin typeface="Arial" pitchFamily="34" charset="0"/>
            <a:cs typeface="Arial" pitchFamily="34" charset="0"/>
          </a:endParaRPr>
        </a:p>
      </dsp:txBody>
      <dsp:txXfrm>
        <a:off x="2763348" y="2748664"/>
        <a:ext cx="2601302" cy="372451"/>
      </dsp:txXfrm>
    </dsp:sp>
    <dsp:sp modelId="{63F09BBA-EFFD-4855-A7E7-F5E362D06769}">
      <dsp:nvSpPr>
        <dsp:cNvPr id="0" name=""/>
        <dsp:cNvSpPr/>
      </dsp:nvSpPr>
      <dsp:spPr>
        <a:xfrm>
          <a:off x="2743199" y="3192859"/>
          <a:ext cx="2641600" cy="412749"/>
        </a:xfrm>
        <a:prstGeom prst="round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b="1" kern="1200" dirty="0" smtClean="0">
              <a:latin typeface="Arial" pitchFamily="34" charset="0"/>
              <a:cs typeface="Arial" pitchFamily="34" charset="0"/>
            </a:rPr>
            <a:t>Understandability</a:t>
          </a:r>
          <a:endParaRPr lang="en-US" sz="1700" kern="1200" dirty="0">
            <a:latin typeface="Arial" pitchFamily="34" charset="0"/>
            <a:cs typeface="Arial" pitchFamily="34" charset="0"/>
          </a:endParaRPr>
        </a:p>
      </dsp:txBody>
      <dsp:txXfrm>
        <a:off x="2763348" y="3213008"/>
        <a:ext cx="2601302" cy="37245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50115A-6EF3-4D5E-8453-4451E67F01D3}">
      <dsp:nvSpPr>
        <dsp:cNvPr id="0" name=""/>
        <dsp:cNvSpPr/>
      </dsp:nvSpPr>
      <dsp:spPr>
        <a:xfrm>
          <a:off x="0" y="203199"/>
          <a:ext cx="3657600" cy="3657600"/>
        </a:xfrm>
        <a:prstGeom prst="pie">
          <a:avLst>
            <a:gd name="adj1" fmla="val 5400000"/>
            <a:gd name="adj2" fmla="val 1620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86D5089-0458-436F-94A2-6423DF73CEEE}">
      <dsp:nvSpPr>
        <dsp:cNvPr id="0" name=""/>
        <dsp:cNvSpPr/>
      </dsp:nvSpPr>
      <dsp:spPr>
        <a:xfrm>
          <a:off x="1828800" y="203199"/>
          <a:ext cx="4267200" cy="36576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b="1" kern="1200" dirty="0" smtClean="0">
              <a:latin typeface="Arial" pitchFamily="34" charset="0"/>
              <a:cs typeface="Arial" pitchFamily="34" charset="0"/>
            </a:rPr>
            <a:t>A Good Test has a High Probability of Finding an Error</a:t>
          </a:r>
          <a:endParaRPr lang="en-US" sz="2200" kern="1200" dirty="0">
            <a:latin typeface="Arial" pitchFamily="34" charset="0"/>
            <a:cs typeface="Arial" pitchFamily="34" charset="0"/>
          </a:endParaRPr>
        </a:p>
      </dsp:txBody>
      <dsp:txXfrm>
        <a:off x="1828800" y="203199"/>
        <a:ext cx="4267200" cy="777239"/>
      </dsp:txXfrm>
    </dsp:sp>
    <dsp:sp modelId="{09834BA1-4A07-4F7B-8CA2-B0DAB58E41B8}">
      <dsp:nvSpPr>
        <dsp:cNvPr id="0" name=""/>
        <dsp:cNvSpPr/>
      </dsp:nvSpPr>
      <dsp:spPr>
        <a:xfrm>
          <a:off x="480059" y="980439"/>
          <a:ext cx="2697480" cy="2697480"/>
        </a:xfrm>
        <a:prstGeom prst="pie">
          <a:avLst>
            <a:gd name="adj1" fmla="val 5400000"/>
            <a:gd name="adj2" fmla="val 16200000"/>
          </a:avLst>
        </a:prstGeom>
        <a:solidFill>
          <a:schemeClr val="accent5">
            <a:hueOff val="-3311292"/>
            <a:satOff val="13270"/>
            <a:lumOff val="287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E9F4E7D-EE47-4D87-9241-2E8B3323AAF7}">
      <dsp:nvSpPr>
        <dsp:cNvPr id="0" name=""/>
        <dsp:cNvSpPr/>
      </dsp:nvSpPr>
      <dsp:spPr>
        <a:xfrm>
          <a:off x="1828800" y="980439"/>
          <a:ext cx="4267200" cy="2697480"/>
        </a:xfrm>
        <a:prstGeom prst="rect">
          <a:avLst/>
        </a:prstGeom>
        <a:solidFill>
          <a:schemeClr val="lt1">
            <a:alpha val="90000"/>
            <a:hueOff val="0"/>
            <a:satOff val="0"/>
            <a:lumOff val="0"/>
            <a:alphaOff val="0"/>
          </a:schemeClr>
        </a:solidFill>
        <a:ln w="25400" cap="flat" cmpd="sng" algn="ctr">
          <a:solidFill>
            <a:schemeClr val="accent5">
              <a:hueOff val="-3311292"/>
              <a:satOff val="13270"/>
              <a:lumOff val="287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b="1" kern="1200" dirty="0" smtClean="0">
              <a:latin typeface="Arial" pitchFamily="34" charset="0"/>
              <a:cs typeface="Arial" pitchFamily="34" charset="0"/>
            </a:rPr>
            <a:t>A Good Test is not Redundant</a:t>
          </a:r>
          <a:endParaRPr lang="en-US" sz="2200" kern="1200" dirty="0">
            <a:latin typeface="Arial" pitchFamily="34" charset="0"/>
            <a:cs typeface="Arial" pitchFamily="34" charset="0"/>
          </a:endParaRPr>
        </a:p>
      </dsp:txBody>
      <dsp:txXfrm>
        <a:off x="1828800" y="980439"/>
        <a:ext cx="4267200" cy="777240"/>
      </dsp:txXfrm>
    </dsp:sp>
    <dsp:sp modelId="{291178A0-247E-42DD-8DC9-0D1E157D6463}">
      <dsp:nvSpPr>
        <dsp:cNvPr id="0" name=""/>
        <dsp:cNvSpPr/>
      </dsp:nvSpPr>
      <dsp:spPr>
        <a:xfrm>
          <a:off x="960120" y="1757680"/>
          <a:ext cx="1737360" cy="1737360"/>
        </a:xfrm>
        <a:prstGeom prst="pie">
          <a:avLst>
            <a:gd name="adj1" fmla="val 5400000"/>
            <a:gd name="adj2" fmla="val 16200000"/>
          </a:avLst>
        </a:prstGeom>
        <a:solidFill>
          <a:schemeClr val="accent5">
            <a:hueOff val="-6622584"/>
            <a:satOff val="26541"/>
            <a:lumOff val="575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31E6BC4-391D-4DE5-A0FB-EDD57C8B40C3}">
      <dsp:nvSpPr>
        <dsp:cNvPr id="0" name=""/>
        <dsp:cNvSpPr/>
      </dsp:nvSpPr>
      <dsp:spPr>
        <a:xfrm>
          <a:off x="1828800" y="1757680"/>
          <a:ext cx="4267200" cy="1737360"/>
        </a:xfrm>
        <a:prstGeom prst="rect">
          <a:avLst/>
        </a:prstGeom>
        <a:solidFill>
          <a:schemeClr val="lt1">
            <a:alpha val="90000"/>
            <a:hueOff val="0"/>
            <a:satOff val="0"/>
            <a:lumOff val="0"/>
            <a:alphaOff val="0"/>
          </a:schemeClr>
        </a:solidFill>
        <a:ln w="25400" cap="flat" cmpd="sng" algn="ctr">
          <a:solidFill>
            <a:schemeClr val="accent5">
              <a:hueOff val="-6622584"/>
              <a:satOff val="26541"/>
              <a:lumOff val="575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b="1" kern="1200" dirty="0" smtClean="0">
              <a:latin typeface="Arial" pitchFamily="34" charset="0"/>
              <a:cs typeface="Arial" pitchFamily="34" charset="0"/>
            </a:rPr>
            <a:t>A Good Test should be “Best of Breed”</a:t>
          </a:r>
          <a:endParaRPr lang="en-US" sz="2200" kern="1200" dirty="0">
            <a:latin typeface="Arial" pitchFamily="34" charset="0"/>
            <a:cs typeface="Arial" pitchFamily="34" charset="0"/>
          </a:endParaRPr>
        </a:p>
      </dsp:txBody>
      <dsp:txXfrm>
        <a:off x="1828800" y="1757680"/>
        <a:ext cx="4267200" cy="777240"/>
      </dsp:txXfrm>
    </dsp:sp>
    <dsp:sp modelId="{B0B719D0-9ABD-4E69-B7FE-589D77A68B1C}">
      <dsp:nvSpPr>
        <dsp:cNvPr id="0" name=""/>
        <dsp:cNvSpPr/>
      </dsp:nvSpPr>
      <dsp:spPr>
        <a:xfrm>
          <a:off x="1440180" y="2534920"/>
          <a:ext cx="777240" cy="777240"/>
        </a:xfrm>
        <a:prstGeom prst="pie">
          <a:avLst>
            <a:gd name="adj1" fmla="val 5400000"/>
            <a:gd name="adj2" fmla="val 16200000"/>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4419FE9-9F7A-40A9-98CD-F01F94C370E7}">
      <dsp:nvSpPr>
        <dsp:cNvPr id="0" name=""/>
        <dsp:cNvSpPr/>
      </dsp:nvSpPr>
      <dsp:spPr>
        <a:xfrm>
          <a:off x="1828800" y="2534920"/>
          <a:ext cx="4267200" cy="777240"/>
        </a:xfrm>
        <a:prstGeom prst="rect">
          <a:avLst/>
        </a:prstGeom>
        <a:solidFill>
          <a:schemeClr val="lt1">
            <a:alpha val="90000"/>
            <a:hueOff val="0"/>
            <a:satOff val="0"/>
            <a:lumOff val="0"/>
            <a:alphaOff val="0"/>
          </a:schemeClr>
        </a:solidFill>
        <a:ln w="25400" cap="flat" cmpd="sng" algn="ctr">
          <a:solidFill>
            <a:schemeClr val="accent5">
              <a:hueOff val="-9933876"/>
              <a:satOff val="39811"/>
              <a:lumOff val="862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b="1" kern="1200" dirty="0" smtClean="0">
              <a:latin typeface="Arial" pitchFamily="34" charset="0"/>
              <a:cs typeface="Arial" pitchFamily="34" charset="0"/>
            </a:rPr>
            <a:t>A Good Test should be Neither too Simple nor too Complex</a:t>
          </a:r>
          <a:endParaRPr lang="en-US" sz="2200" kern="1200" dirty="0">
            <a:latin typeface="Arial" pitchFamily="34" charset="0"/>
            <a:cs typeface="Arial" pitchFamily="34" charset="0"/>
          </a:endParaRPr>
        </a:p>
      </dsp:txBody>
      <dsp:txXfrm>
        <a:off x="1828800" y="2534920"/>
        <a:ext cx="4267200" cy="77724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BD57AF-F6B0-4BD1-A44B-B1F9B297BA05}">
      <dsp:nvSpPr>
        <dsp:cNvPr id="0" name=""/>
        <dsp:cNvSpPr/>
      </dsp:nvSpPr>
      <dsp:spPr>
        <a:xfrm>
          <a:off x="1828799" y="50799"/>
          <a:ext cx="2438400" cy="2438400"/>
        </a:xfrm>
        <a:prstGeom prst="ellipse">
          <a:avLst/>
        </a:prstGeom>
        <a:solidFill>
          <a:schemeClr val="accent5">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r>
            <a:rPr lang="en-US" sz="2300" b="1" kern="1200" dirty="0" smtClean="0">
              <a:latin typeface="Arial" pitchFamily="34" charset="0"/>
              <a:cs typeface="Arial" pitchFamily="34" charset="0"/>
            </a:rPr>
            <a:t>Strengths</a:t>
          </a:r>
          <a:endParaRPr lang="en-US" sz="2300" kern="1200" dirty="0">
            <a:latin typeface="Arial" pitchFamily="34" charset="0"/>
            <a:cs typeface="Arial" pitchFamily="34" charset="0"/>
          </a:endParaRPr>
        </a:p>
      </dsp:txBody>
      <dsp:txXfrm>
        <a:off x="2153920" y="477519"/>
        <a:ext cx="1788160" cy="1097280"/>
      </dsp:txXfrm>
    </dsp:sp>
    <dsp:sp modelId="{30646792-F012-44A7-ACA0-4B68F622B53C}">
      <dsp:nvSpPr>
        <dsp:cNvPr id="0" name=""/>
        <dsp:cNvSpPr/>
      </dsp:nvSpPr>
      <dsp:spPr>
        <a:xfrm>
          <a:off x="2708656" y="1574800"/>
          <a:ext cx="2438400" cy="2438400"/>
        </a:xfrm>
        <a:prstGeom prst="ellipse">
          <a:avLst/>
        </a:prstGeom>
        <a:solidFill>
          <a:schemeClr val="accent5">
            <a:alpha val="50000"/>
            <a:hueOff val="-4966938"/>
            <a:satOff val="19906"/>
            <a:lumOff val="4314"/>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r>
            <a:rPr lang="en-US" sz="2300" b="1" kern="1200" dirty="0" smtClean="0">
              <a:latin typeface="Arial" pitchFamily="34" charset="0"/>
              <a:cs typeface="Arial" pitchFamily="34" charset="0"/>
            </a:rPr>
            <a:t>Weakness</a:t>
          </a:r>
          <a:endParaRPr lang="en-US" sz="2300" kern="1200" dirty="0">
            <a:latin typeface="Arial" pitchFamily="34" charset="0"/>
            <a:cs typeface="Arial" pitchFamily="34" charset="0"/>
          </a:endParaRPr>
        </a:p>
      </dsp:txBody>
      <dsp:txXfrm>
        <a:off x="3454400" y="2204720"/>
        <a:ext cx="1463040" cy="1341120"/>
      </dsp:txXfrm>
    </dsp:sp>
    <dsp:sp modelId="{3528B9A0-40CC-48A3-9A7B-3D058766A8FF}">
      <dsp:nvSpPr>
        <dsp:cNvPr id="0" name=""/>
        <dsp:cNvSpPr/>
      </dsp:nvSpPr>
      <dsp:spPr>
        <a:xfrm>
          <a:off x="948943" y="1574800"/>
          <a:ext cx="2438400" cy="2438400"/>
        </a:xfrm>
        <a:prstGeom prst="ellipse">
          <a:avLst/>
        </a:prstGeom>
        <a:solidFill>
          <a:schemeClr val="accent5">
            <a:alpha val="50000"/>
            <a:hueOff val="-9933876"/>
            <a:satOff val="39811"/>
            <a:lumOff val="8628"/>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r>
            <a:rPr lang="en-US" sz="2300" b="1" kern="1200" dirty="0" smtClean="0">
              <a:latin typeface="Arial" pitchFamily="34" charset="0"/>
              <a:cs typeface="Arial" pitchFamily="34" charset="0"/>
            </a:rPr>
            <a:t>Threats</a:t>
          </a:r>
          <a:endParaRPr lang="en-US" sz="2300" kern="1200" dirty="0">
            <a:latin typeface="Arial" pitchFamily="34" charset="0"/>
            <a:cs typeface="Arial" pitchFamily="34" charset="0"/>
          </a:endParaRPr>
        </a:p>
      </dsp:txBody>
      <dsp:txXfrm>
        <a:off x="1178560" y="2204720"/>
        <a:ext cx="1463040" cy="134112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8BC1ED-00B9-4258-8290-117A0E8B65BE}">
      <dsp:nvSpPr>
        <dsp:cNvPr id="0" name=""/>
        <dsp:cNvSpPr/>
      </dsp:nvSpPr>
      <dsp:spPr>
        <a:xfrm rot="10800000">
          <a:off x="979585" y="2282"/>
          <a:ext cx="3395090" cy="497726"/>
        </a:xfrm>
        <a:prstGeom prst="homePlate">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484" tIns="60960" rIns="113792" bIns="60960" numCol="1" spcCol="1270" anchor="ctr" anchorCtr="0">
          <a:noAutofit/>
        </a:bodyPr>
        <a:lstStyle/>
        <a:p>
          <a:pPr lvl="0" algn="ctr" defTabSz="711200">
            <a:lnSpc>
              <a:spcPct val="90000"/>
            </a:lnSpc>
            <a:spcBef>
              <a:spcPct val="0"/>
            </a:spcBef>
            <a:spcAft>
              <a:spcPct val="35000"/>
            </a:spcAft>
          </a:pPr>
          <a:r>
            <a:rPr lang="en-US" sz="1600" b="1" kern="1200">
              <a:latin typeface="Arial" pitchFamily="34" charset="0"/>
              <a:cs typeface="Arial" pitchFamily="34" charset="0"/>
            </a:rPr>
            <a:t>Capturing User Requirements</a:t>
          </a:r>
          <a:endParaRPr lang="en-US" sz="1600" kern="1200">
            <a:latin typeface="Arial" pitchFamily="34" charset="0"/>
            <a:cs typeface="Arial" pitchFamily="34" charset="0"/>
          </a:endParaRPr>
        </a:p>
      </dsp:txBody>
      <dsp:txXfrm rot="10800000">
        <a:off x="1104016" y="2282"/>
        <a:ext cx="3270659" cy="497726"/>
      </dsp:txXfrm>
    </dsp:sp>
    <dsp:sp modelId="{C37B1557-D2A8-4F3F-B529-E7788A0C243B}">
      <dsp:nvSpPr>
        <dsp:cNvPr id="0" name=""/>
        <dsp:cNvSpPr/>
      </dsp:nvSpPr>
      <dsp:spPr>
        <a:xfrm>
          <a:off x="730722" y="2282"/>
          <a:ext cx="497726" cy="497726"/>
        </a:xfrm>
        <a:prstGeom prst="ellipse">
          <a:avLst/>
        </a:prstGeom>
        <a:solidFill>
          <a:schemeClr val="dk2">
            <a:tint val="50000"/>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A6F43C8-CD2B-4E55-A0D3-7EF6F99EB85E}">
      <dsp:nvSpPr>
        <dsp:cNvPr id="0" name=""/>
        <dsp:cNvSpPr/>
      </dsp:nvSpPr>
      <dsp:spPr>
        <a:xfrm rot="10800000">
          <a:off x="979585" y="648584"/>
          <a:ext cx="3395090" cy="497726"/>
        </a:xfrm>
        <a:prstGeom prst="homePlate">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484" tIns="60960" rIns="113792" bIns="60960" numCol="1" spcCol="1270" anchor="ctr" anchorCtr="0">
          <a:noAutofit/>
        </a:bodyPr>
        <a:lstStyle/>
        <a:p>
          <a:pPr lvl="0" algn="ctr" defTabSz="711200">
            <a:lnSpc>
              <a:spcPct val="90000"/>
            </a:lnSpc>
            <a:spcBef>
              <a:spcPct val="0"/>
            </a:spcBef>
            <a:spcAft>
              <a:spcPct val="35000"/>
            </a:spcAft>
          </a:pPr>
          <a:r>
            <a:rPr lang="en-US" sz="1600" b="1" kern="1200">
              <a:latin typeface="Arial" pitchFamily="34" charset="0"/>
              <a:cs typeface="Arial" pitchFamily="34" charset="0"/>
            </a:rPr>
            <a:t>Capturing User Needs</a:t>
          </a:r>
          <a:endParaRPr lang="en-US" sz="1600" kern="1200">
            <a:latin typeface="Arial" pitchFamily="34" charset="0"/>
            <a:cs typeface="Arial" pitchFamily="34" charset="0"/>
          </a:endParaRPr>
        </a:p>
      </dsp:txBody>
      <dsp:txXfrm rot="10800000">
        <a:off x="1104016" y="648584"/>
        <a:ext cx="3270659" cy="497726"/>
      </dsp:txXfrm>
    </dsp:sp>
    <dsp:sp modelId="{6F23FC5B-6CAD-40D7-BE9D-C4D8B3B78A75}">
      <dsp:nvSpPr>
        <dsp:cNvPr id="0" name=""/>
        <dsp:cNvSpPr/>
      </dsp:nvSpPr>
      <dsp:spPr>
        <a:xfrm>
          <a:off x="730722" y="648584"/>
          <a:ext cx="497726" cy="497726"/>
        </a:xfrm>
        <a:prstGeom prst="ellipse">
          <a:avLst/>
        </a:prstGeom>
        <a:solidFill>
          <a:schemeClr val="dk2">
            <a:tint val="50000"/>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AB49BF7-4901-4998-9355-B1EF02021E9B}">
      <dsp:nvSpPr>
        <dsp:cNvPr id="0" name=""/>
        <dsp:cNvSpPr/>
      </dsp:nvSpPr>
      <dsp:spPr>
        <a:xfrm rot="10800000">
          <a:off x="979585" y="1294885"/>
          <a:ext cx="3395090" cy="497726"/>
        </a:xfrm>
        <a:prstGeom prst="homePlate">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484" tIns="60960" rIns="113792" bIns="60960" numCol="1" spcCol="1270" anchor="ctr" anchorCtr="0">
          <a:noAutofit/>
        </a:bodyPr>
        <a:lstStyle/>
        <a:p>
          <a:pPr lvl="0" algn="ctr" defTabSz="711200">
            <a:lnSpc>
              <a:spcPct val="90000"/>
            </a:lnSpc>
            <a:spcBef>
              <a:spcPct val="0"/>
            </a:spcBef>
            <a:spcAft>
              <a:spcPct val="35000"/>
            </a:spcAft>
          </a:pPr>
          <a:r>
            <a:rPr lang="en-US" sz="1600" b="1" kern="1200">
              <a:latin typeface="Arial" pitchFamily="34" charset="0"/>
              <a:cs typeface="Arial" pitchFamily="34" charset="0"/>
            </a:rPr>
            <a:t>Design Objectives</a:t>
          </a:r>
          <a:endParaRPr lang="en-US" sz="1600" kern="1200">
            <a:latin typeface="Arial" pitchFamily="34" charset="0"/>
            <a:cs typeface="Arial" pitchFamily="34" charset="0"/>
          </a:endParaRPr>
        </a:p>
      </dsp:txBody>
      <dsp:txXfrm rot="10800000">
        <a:off x="1104016" y="1294885"/>
        <a:ext cx="3270659" cy="497726"/>
      </dsp:txXfrm>
    </dsp:sp>
    <dsp:sp modelId="{22F79669-76CE-442C-B33C-1ED66F9D1525}">
      <dsp:nvSpPr>
        <dsp:cNvPr id="0" name=""/>
        <dsp:cNvSpPr/>
      </dsp:nvSpPr>
      <dsp:spPr>
        <a:xfrm>
          <a:off x="730722" y="1294885"/>
          <a:ext cx="497726" cy="497726"/>
        </a:xfrm>
        <a:prstGeom prst="ellipse">
          <a:avLst/>
        </a:prstGeom>
        <a:solidFill>
          <a:schemeClr val="dk2">
            <a:tint val="50000"/>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F7E707C-676C-4111-9B03-18F18DE4E077}">
      <dsp:nvSpPr>
        <dsp:cNvPr id="0" name=""/>
        <dsp:cNvSpPr/>
      </dsp:nvSpPr>
      <dsp:spPr>
        <a:xfrm rot="10800000">
          <a:off x="979585" y="1941187"/>
          <a:ext cx="3395090" cy="497726"/>
        </a:xfrm>
        <a:prstGeom prst="homePlate">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484" tIns="60960" rIns="113792" bIns="60960" numCol="1" spcCol="1270" anchor="ctr" anchorCtr="0">
          <a:noAutofit/>
        </a:bodyPr>
        <a:lstStyle/>
        <a:p>
          <a:pPr lvl="0" algn="ctr" defTabSz="711200">
            <a:lnSpc>
              <a:spcPct val="90000"/>
            </a:lnSpc>
            <a:spcBef>
              <a:spcPct val="0"/>
            </a:spcBef>
            <a:spcAft>
              <a:spcPct val="35000"/>
            </a:spcAft>
          </a:pPr>
          <a:r>
            <a:rPr lang="en-US" sz="1600" b="1" kern="1200">
              <a:latin typeface="Arial" pitchFamily="34" charset="0"/>
              <a:cs typeface="Arial" pitchFamily="34" charset="0"/>
            </a:rPr>
            <a:t>User Interfaces</a:t>
          </a:r>
          <a:endParaRPr lang="en-US" sz="1600" kern="1200">
            <a:latin typeface="Arial" pitchFamily="34" charset="0"/>
            <a:cs typeface="Arial" pitchFamily="34" charset="0"/>
          </a:endParaRPr>
        </a:p>
      </dsp:txBody>
      <dsp:txXfrm rot="10800000">
        <a:off x="1104016" y="1941187"/>
        <a:ext cx="3270659" cy="497726"/>
      </dsp:txXfrm>
    </dsp:sp>
    <dsp:sp modelId="{144BB6E6-B7CB-4E4C-BBB8-903D18A30EBF}">
      <dsp:nvSpPr>
        <dsp:cNvPr id="0" name=""/>
        <dsp:cNvSpPr/>
      </dsp:nvSpPr>
      <dsp:spPr>
        <a:xfrm>
          <a:off x="730722" y="1941187"/>
          <a:ext cx="497726" cy="497726"/>
        </a:xfrm>
        <a:prstGeom prst="ellipse">
          <a:avLst/>
        </a:prstGeom>
        <a:solidFill>
          <a:schemeClr val="dk2">
            <a:tint val="50000"/>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A501B12-6819-4871-9089-C2B0429FD0D9}">
      <dsp:nvSpPr>
        <dsp:cNvPr id="0" name=""/>
        <dsp:cNvSpPr/>
      </dsp:nvSpPr>
      <dsp:spPr>
        <a:xfrm rot="10800000">
          <a:off x="979585" y="2587489"/>
          <a:ext cx="3395090" cy="497726"/>
        </a:xfrm>
        <a:prstGeom prst="homePlate">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484" tIns="60960" rIns="113792" bIns="60960" numCol="1" spcCol="1270" anchor="ctr" anchorCtr="0">
          <a:noAutofit/>
        </a:bodyPr>
        <a:lstStyle/>
        <a:p>
          <a:pPr lvl="0" algn="ctr" defTabSz="711200">
            <a:lnSpc>
              <a:spcPct val="90000"/>
            </a:lnSpc>
            <a:spcBef>
              <a:spcPct val="0"/>
            </a:spcBef>
            <a:spcAft>
              <a:spcPct val="35000"/>
            </a:spcAft>
          </a:pPr>
          <a:r>
            <a:rPr lang="en-US" sz="1600" b="1" kern="1200">
              <a:latin typeface="Arial" pitchFamily="34" charset="0"/>
              <a:cs typeface="Arial" pitchFamily="34" charset="0"/>
            </a:rPr>
            <a:t>Internal Structures</a:t>
          </a:r>
          <a:endParaRPr lang="en-US" sz="1600" kern="1200">
            <a:latin typeface="Arial" pitchFamily="34" charset="0"/>
            <a:cs typeface="Arial" pitchFamily="34" charset="0"/>
          </a:endParaRPr>
        </a:p>
      </dsp:txBody>
      <dsp:txXfrm rot="10800000">
        <a:off x="1104016" y="2587489"/>
        <a:ext cx="3270659" cy="497726"/>
      </dsp:txXfrm>
    </dsp:sp>
    <dsp:sp modelId="{4274D863-0D5F-41B9-B621-6D8BC59527E5}">
      <dsp:nvSpPr>
        <dsp:cNvPr id="0" name=""/>
        <dsp:cNvSpPr/>
      </dsp:nvSpPr>
      <dsp:spPr>
        <a:xfrm>
          <a:off x="730722" y="2587489"/>
          <a:ext cx="497726" cy="497726"/>
        </a:xfrm>
        <a:prstGeom prst="ellipse">
          <a:avLst/>
        </a:prstGeom>
        <a:solidFill>
          <a:schemeClr val="dk2">
            <a:tint val="50000"/>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19377E6-1AAC-43DD-AE9A-3E5D1B411EB5}">
      <dsp:nvSpPr>
        <dsp:cNvPr id="0" name=""/>
        <dsp:cNvSpPr/>
      </dsp:nvSpPr>
      <dsp:spPr>
        <a:xfrm rot="10800000">
          <a:off x="979585" y="3233790"/>
          <a:ext cx="3395090" cy="497726"/>
        </a:xfrm>
        <a:prstGeom prst="homePlate">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484" tIns="60960" rIns="113792" bIns="60960" numCol="1" spcCol="1270" anchor="ctr" anchorCtr="0">
          <a:noAutofit/>
        </a:bodyPr>
        <a:lstStyle/>
        <a:p>
          <a:pPr lvl="0" algn="ctr" defTabSz="711200">
            <a:lnSpc>
              <a:spcPct val="90000"/>
            </a:lnSpc>
            <a:spcBef>
              <a:spcPct val="0"/>
            </a:spcBef>
            <a:spcAft>
              <a:spcPct val="35000"/>
            </a:spcAft>
          </a:pPr>
          <a:r>
            <a:rPr lang="en-US" sz="1600" b="1" kern="1200">
              <a:latin typeface="Arial" pitchFamily="34" charset="0"/>
              <a:cs typeface="Arial" pitchFamily="34" charset="0"/>
            </a:rPr>
            <a:t>Execution of Code</a:t>
          </a:r>
          <a:endParaRPr lang="en-US" sz="1600" kern="1200">
            <a:latin typeface="Arial" pitchFamily="34" charset="0"/>
            <a:cs typeface="Arial" pitchFamily="34" charset="0"/>
          </a:endParaRPr>
        </a:p>
      </dsp:txBody>
      <dsp:txXfrm rot="10800000">
        <a:off x="1104016" y="3233790"/>
        <a:ext cx="3270659" cy="497726"/>
      </dsp:txXfrm>
    </dsp:sp>
    <dsp:sp modelId="{2AA49841-CE30-4EB3-A9AE-2C938EF29485}">
      <dsp:nvSpPr>
        <dsp:cNvPr id="0" name=""/>
        <dsp:cNvSpPr/>
      </dsp:nvSpPr>
      <dsp:spPr>
        <a:xfrm>
          <a:off x="730722" y="3233790"/>
          <a:ext cx="497726" cy="497726"/>
        </a:xfrm>
        <a:prstGeom prst="ellipse">
          <a:avLst/>
        </a:prstGeom>
        <a:solidFill>
          <a:schemeClr val="dk2">
            <a:tint val="50000"/>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CAF08E-416A-47BE-9DB0-45189F69F14B}">
      <dsp:nvSpPr>
        <dsp:cNvPr id="0" name=""/>
        <dsp:cNvSpPr/>
      </dsp:nvSpPr>
      <dsp:spPr>
        <a:xfrm>
          <a:off x="0" y="0"/>
          <a:ext cx="4876799" cy="754380"/>
        </a:xfrm>
        <a:prstGeom prst="roundRect">
          <a:avLst>
            <a:gd name="adj" fmla="val 10000"/>
          </a:avLst>
        </a:prstGeom>
        <a:solidFill>
          <a:schemeClr val="lt1">
            <a:hueOff val="0"/>
            <a:satOff val="0"/>
            <a:lumOff val="0"/>
            <a:alphaOff val="0"/>
          </a:schemeClr>
        </a:solidFill>
        <a:ln w="38100" cap="flat" cmpd="sng" algn="ctr">
          <a:solidFill>
            <a:schemeClr val="accent5">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b="1" kern="1200">
              <a:latin typeface="Arial" pitchFamily="34" charset="0"/>
              <a:cs typeface="Arial" pitchFamily="34" charset="0"/>
            </a:rPr>
            <a:t>Localising a Bug</a:t>
          </a:r>
          <a:endParaRPr lang="en-US" sz="2800" kern="1200">
            <a:latin typeface="Arial" pitchFamily="34" charset="0"/>
            <a:cs typeface="Arial" pitchFamily="34" charset="0"/>
          </a:endParaRPr>
        </a:p>
      </dsp:txBody>
      <dsp:txXfrm>
        <a:off x="22095" y="22095"/>
        <a:ext cx="3999019" cy="710190"/>
      </dsp:txXfrm>
    </dsp:sp>
    <dsp:sp modelId="{D6CC8DCD-2F7A-49EB-B77E-8AE11F1F65F7}">
      <dsp:nvSpPr>
        <dsp:cNvPr id="0" name=""/>
        <dsp:cNvSpPr/>
      </dsp:nvSpPr>
      <dsp:spPr>
        <a:xfrm>
          <a:off x="408431" y="891540"/>
          <a:ext cx="4876799" cy="754380"/>
        </a:xfrm>
        <a:prstGeom prst="roundRect">
          <a:avLst>
            <a:gd name="adj" fmla="val 10000"/>
          </a:avLst>
        </a:prstGeom>
        <a:solidFill>
          <a:schemeClr val="lt1">
            <a:hueOff val="0"/>
            <a:satOff val="0"/>
            <a:lumOff val="0"/>
            <a:alphaOff val="0"/>
          </a:schemeClr>
        </a:solidFill>
        <a:ln w="38100" cap="flat" cmpd="sng" algn="ctr">
          <a:solidFill>
            <a:schemeClr val="accent5">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b="1" kern="1200">
              <a:latin typeface="Arial" pitchFamily="34" charset="0"/>
              <a:cs typeface="Arial" pitchFamily="34" charset="0"/>
            </a:rPr>
            <a:t>Classifying a Bug</a:t>
          </a:r>
          <a:endParaRPr lang="en-US" sz="2800" kern="1200">
            <a:latin typeface="Arial" pitchFamily="34" charset="0"/>
            <a:cs typeface="Arial" pitchFamily="34" charset="0"/>
          </a:endParaRPr>
        </a:p>
      </dsp:txBody>
      <dsp:txXfrm>
        <a:off x="430526" y="913635"/>
        <a:ext cx="3933830" cy="710189"/>
      </dsp:txXfrm>
    </dsp:sp>
    <dsp:sp modelId="{8681A3E9-1A29-4211-97CB-15BF9CAE9474}">
      <dsp:nvSpPr>
        <dsp:cNvPr id="0" name=""/>
        <dsp:cNvSpPr/>
      </dsp:nvSpPr>
      <dsp:spPr>
        <a:xfrm>
          <a:off x="810767" y="1783080"/>
          <a:ext cx="4876799" cy="754380"/>
        </a:xfrm>
        <a:prstGeom prst="roundRect">
          <a:avLst>
            <a:gd name="adj" fmla="val 10000"/>
          </a:avLst>
        </a:prstGeom>
        <a:solidFill>
          <a:schemeClr val="lt1">
            <a:hueOff val="0"/>
            <a:satOff val="0"/>
            <a:lumOff val="0"/>
            <a:alphaOff val="0"/>
          </a:schemeClr>
        </a:solidFill>
        <a:ln w="38100" cap="flat" cmpd="sng" algn="ctr">
          <a:solidFill>
            <a:schemeClr val="accent5">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b="1" kern="1200">
              <a:latin typeface="Arial" pitchFamily="34" charset="0"/>
              <a:cs typeface="Arial" pitchFamily="34" charset="0"/>
            </a:rPr>
            <a:t>Understanding a Bug</a:t>
          </a:r>
          <a:endParaRPr lang="en-US" sz="2800" kern="1200">
            <a:latin typeface="Arial" pitchFamily="34" charset="0"/>
            <a:cs typeface="Arial" pitchFamily="34" charset="0"/>
          </a:endParaRPr>
        </a:p>
      </dsp:txBody>
      <dsp:txXfrm>
        <a:off x="832862" y="1805175"/>
        <a:ext cx="3939926" cy="710189"/>
      </dsp:txXfrm>
    </dsp:sp>
    <dsp:sp modelId="{35CB6BA8-7ED2-4DAC-906E-0A895A16A79A}">
      <dsp:nvSpPr>
        <dsp:cNvPr id="0" name=""/>
        <dsp:cNvSpPr/>
      </dsp:nvSpPr>
      <dsp:spPr>
        <a:xfrm>
          <a:off x="1219199" y="2674620"/>
          <a:ext cx="4876799" cy="754380"/>
        </a:xfrm>
        <a:prstGeom prst="roundRect">
          <a:avLst>
            <a:gd name="adj" fmla="val 10000"/>
          </a:avLst>
        </a:prstGeom>
        <a:solidFill>
          <a:schemeClr val="lt1">
            <a:hueOff val="0"/>
            <a:satOff val="0"/>
            <a:lumOff val="0"/>
            <a:alphaOff val="0"/>
          </a:schemeClr>
        </a:solidFill>
        <a:ln w="38100" cap="flat" cmpd="sng" algn="ctr">
          <a:solidFill>
            <a:schemeClr val="accent5">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b="1" kern="1200">
              <a:latin typeface="Arial" pitchFamily="34" charset="0"/>
              <a:cs typeface="Arial" pitchFamily="34" charset="0"/>
            </a:rPr>
            <a:t>Repairing a Bug</a:t>
          </a:r>
          <a:endParaRPr lang="en-US" sz="2800" kern="1200">
            <a:latin typeface="Arial" pitchFamily="34" charset="0"/>
            <a:cs typeface="Arial" pitchFamily="34" charset="0"/>
          </a:endParaRPr>
        </a:p>
      </dsp:txBody>
      <dsp:txXfrm>
        <a:off x="1241294" y="2696715"/>
        <a:ext cx="3933830" cy="710189"/>
      </dsp:txXfrm>
    </dsp:sp>
    <dsp:sp modelId="{68FF2CBC-2679-419B-BA41-8AC7B5F1CF8D}">
      <dsp:nvSpPr>
        <dsp:cNvPr id="0" name=""/>
        <dsp:cNvSpPr/>
      </dsp:nvSpPr>
      <dsp:spPr>
        <a:xfrm>
          <a:off x="4386452" y="577786"/>
          <a:ext cx="490347" cy="490347"/>
        </a:xfrm>
        <a:prstGeom prst="downArrow">
          <a:avLst>
            <a:gd name="adj1" fmla="val 55000"/>
            <a:gd name="adj2" fmla="val 45000"/>
          </a:avLst>
        </a:prstGeom>
        <a:solidFill>
          <a:schemeClr val="lt1">
            <a:alpha val="90000"/>
            <a:tint val="40000"/>
            <a:hueOff val="0"/>
            <a:satOff val="0"/>
            <a:lumOff val="0"/>
            <a:alphaOff val="0"/>
          </a:schemeClr>
        </a:solidFill>
        <a:ln w="25400" cap="flat" cmpd="sng" algn="ctr">
          <a:solidFill>
            <a:schemeClr val="accent5">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endParaRPr lang="en-US" sz="2200" kern="1200"/>
        </a:p>
      </dsp:txBody>
      <dsp:txXfrm>
        <a:off x="4496780" y="577786"/>
        <a:ext cx="269691" cy="368986"/>
      </dsp:txXfrm>
    </dsp:sp>
    <dsp:sp modelId="{1F99E91B-9877-4C36-9895-0A21682E1B12}">
      <dsp:nvSpPr>
        <dsp:cNvPr id="0" name=""/>
        <dsp:cNvSpPr/>
      </dsp:nvSpPr>
      <dsp:spPr>
        <a:xfrm>
          <a:off x="4794884" y="1469326"/>
          <a:ext cx="490347" cy="490347"/>
        </a:xfrm>
        <a:prstGeom prst="downArrow">
          <a:avLst>
            <a:gd name="adj1" fmla="val 55000"/>
            <a:gd name="adj2" fmla="val 45000"/>
          </a:avLst>
        </a:prstGeom>
        <a:solidFill>
          <a:schemeClr val="lt1">
            <a:alpha val="90000"/>
            <a:tint val="40000"/>
            <a:hueOff val="0"/>
            <a:satOff val="0"/>
            <a:lumOff val="0"/>
            <a:alphaOff val="0"/>
          </a:schemeClr>
        </a:solidFill>
        <a:ln w="25400" cap="flat" cmpd="sng" algn="ctr">
          <a:solidFill>
            <a:schemeClr val="accent5">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endParaRPr lang="en-US" sz="2200" kern="1200"/>
        </a:p>
      </dsp:txBody>
      <dsp:txXfrm>
        <a:off x="4905212" y="1469326"/>
        <a:ext cx="269691" cy="368986"/>
      </dsp:txXfrm>
    </dsp:sp>
    <dsp:sp modelId="{BC33B986-5EC2-41F3-8210-886B2A5FBBFF}">
      <dsp:nvSpPr>
        <dsp:cNvPr id="0" name=""/>
        <dsp:cNvSpPr/>
      </dsp:nvSpPr>
      <dsp:spPr>
        <a:xfrm>
          <a:off x="5197220" y="2360866"/>
          <a:ext cx="490347" cy="490347"/>
        </a:xfrm>
        <a:prstGeom prst="downArrow">
          <a:avLst>
            <a:gd name="adj1" fmla="val 55000"/>
            <a:gd name="adj2" fmla="val 45000"/>
          </a:avLst>
        </a:prstGeom>
        <a:solidFill>
          <a:schemeClr val="lt1">
            <a:alpha val="90000"/>
            <a:tint val="40000"/>
            <a:hueOff val="0"/>
            <a:satOff val="0"/>
            <a:lumOff val="0"/>
            <a:alphaOff val="0"/>
          </a:schemeClr>
        </a:solidFill>
        <a:ln w="25400" cap="flat" cmpd="sng" algn="ctr">
          <a:solidFill>
            <a:schemeClr val="accent5">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endParaRPr lang="en-US" sz="2200" kern="1200"/>
        </a:p>
      </dsp:txBody>
      <dsp:txXfrm>
        <a:off x="5307548" y="2360866"/>
        <a:ext cx="269691" cy="36898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CDA4BE-0A50-4258-9F20-57FA92F4B806}">
      <dsp:nvSpPr>
        <dsp:cNvPr id="0" name=""/>
        <dsp:cNvSpPr/>
      </dsp:nvSpPr>
      <dsp:spPr>
        <a:xfrm>
          <a:off x="78878" y="496"/>
          <a:ext cx="1562695" cy="937617"/>
        </a:xfrm>
        <a:prstGeom prst="roundRect">
          <a:avLst>
            <a:gd name="adj" fmla="val 10000"/>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t>Exploiting Compiler Features</a:t>
          </a:r>
          <a:endParaRPr lang="en-US" sz="1600" kern="1200" dirty="0"/>
        </a:p>
      </dsp:txBody>
      <dsp:txXfrm>
        <a:off x="106340" y="27958"/>
        <a:ext cx="1507771" cy="882693"/>
      </dsp:txXfrm>
    </dsp:sp>
    <dsp:sp modelId="{2F7667F1-92C1-40E3-97D7-CDE9E9D42BC9}">
      <dsp:nvSpPr>
        <dsp:cNvPr id="0" name=""/>
        <dsp:cNvSpPr/>
      </dsp:nvSpPr>
      <dsp:spPr>
        <a:xfrm>
          <a:off x="1779091" y="275530"/>
          <a:ext cx="331291" cy="387548"/>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1779091" y="353040"/>
        <a:ext cx="231904" cy="232528"/>
      </dsp:txXfrm>
    </dsp:sp>
    <dsp:sp modelId="{1E38FE50-C39B-4BE3-BE38-405DCC94B2C2}">
      <dsp:nvSpPr>
        <dsp:cNvPr id="0" name=""/>
        <dsp:cNvSpPr/>
      </dsp:nvSpPr>
      <dsp:spPr>
        <a:xfrm>
          <a:off x="2266652" y="496"/>
          <a:ext cx="1562695" cy="937617"/>
        </a:xfrm>
        <a:prstGeom prst="roundRect">
          <a:avLst>
            <a:gd name="adj" fmla="val 10000"/>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t>Reading the Right Documentation</a:t>
          </a:r>
          <a:endParaRPr lang="en-US" sz="1600" kern="1200" dirty="0"/>
        </a:p>
      </dsp:txBody>
      <dsp:txXfrm>
        <a:off x="2294114" y="27958"/>
        <a:ext cx="1507771" cy="882693"/>
      </dsp:txXfrm>
    </dsp:sp>
    <dsp:sp modelId="{7B435286-CCBF-42B2-A75E-4DBA163B8C23}">
      <dsp:nvSpPr>
        <dsp:cNvPr id="0" name=""/>
        <dsp:cNvSpPr/>
      </dsp:nvSpPr>
      <dsp:spPr>
        <a:xfrm>
          <a:off x="3966864" y="275530"/>
          <a:ext cx="331291" cy="387548"/>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3966864" y="353040"/>
        <a:ext cx="231904" cy="232528"/>
      </dsp:txXfrm>
    </dsp:sp>
    <dsp:sp modelId="{71B655EC-367C-47F5-BBE0-6A52561E5ED3}">
      <dsp:nvSpPr>
        <dsp:cNvPr id="0" name=""/>
        <dsp:cNvSpPr/>
      </dsp:nvSpPr>
      <dsp:spPr>
        <a:xfrm>
          <a:off x="4454425" y="496"/>
          <a:ext cx="1562695" cy="937617"/>
        </a:xfrm>
        <a:prstGeom prst="roundRect">
          <a:avLst>
            <a:gd name="adj" fmla="val 10000"/>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t>The Abused </a:t>
          </a:r>
          <a:r>
            <a:rPr lang="en-US" sz="1600" b="1" kern="1200" dirty="0" err="1" smtClean="0"/>
            <a:t>Cout</a:t>
          </a:r>
          <a:r>
            <a:rPr lang="en-US" sz="1600" b="1" kern="1200" dirty="0" smtClean="0"/>
            <a:t> Debugging Technique</a:t>
          </a:r>
          <a:endParaRPr lang="en-US" sz="1600" kern="1200" dirty="0"/>
        </a:p>
      </dsp:txBody>
      <dsp:txXfrm>
        <a:off x="4481887" y="27958"/>
        <a:ext cx="1507771" cy="882693"/>
      </dsp:txXfrm>
    </dsp:sp>
    <dsp:sp modelId="{889A8812-4593-444B-BA9B-BA6FDB968286}">
      <dsp:nvSpPr>
        <dsp:cNvPr id="0" name=""/>
        <dsp:cNvSpPr/>
      </dsp:nvSpPr>
      <dsp:spPr>
        <a:xfrm rot="5400000">
          <a:off x="5070127" y="1047501"/>
          <a:ext cx="331291" cy="387548"/>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rot="-5400000">
        <a:off x="5119509" y="1075630"/>
        <a:ext cx="232528" cy="231904"/>
      </dsp:txXfrm>
    </dsp:sp>
    <dsp:sp modelId="{48B6CC08-6157-4118-9B87-843C1E474EE9}">
      <dsp:nvSpPr>
        <dsp:cNvPr id="0" name=""/>
        <dsp:cNvSpPr/>
      </dsp:nvSpPr>
      <dsp:spPr>
        <a:xfrm>
          <a:off x="4454425" y="1563191"/>
          <a:ext cx="1562695" cy="937617"/>
        </a:xfrm>
        <a:prstGeom prst="roundRect">
          <a:avLst>
            <a:gd name="adj" fmla="val 10000"/>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t>Logging</a:t>
          </a:r>
          <a:endParaRPr lang="en-US" sz="1600" kern="1200" dirty="0"/>
        </a:p>
      </dsp:txBody>
      <dsp:txXfrm>
        <a:off x="4481887" y="1590653"/>
        <a:ext cx="1507771" cy="882693"/>
      </dsp:txXfrm>
    </dsp:sp>
    <dsp:sp modelId="{70539FB9-5E41-4941-ADFF-3FD3AE86DDB4}">
      <dsp:nvSpPr>
        <dsp:cNvPr id="0" name=""/>
        <dsp:cNvSpPr/>
      </dsp:nvSpPr>
      <dsp:spPr>
        <a:xfrm rot="10800000">
          <a:off x="3985617" y="1838225"/>
          <a:ext cx="331291" cy="387548"/>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rot="10800000">
        <a:off x="4085004" y="1915735"/>
        <a:ext cx="231904" cy="232528"/>
      </dsp:txXfrm>
    </dsp:sp>
    <dsp:sp modelId="{BB7A3DAE-7B88-456D-A172-C488C937E2CC}">
      <dsp:nvSpPr>
        <dsp:cNvPr id="0" name=""/>
        <dsp:cNvSpPr/>
      </dsp:nvSpPr>
      <dsp:spPr>
        <a:xfrm>
          <a:off x="2266652" y="1563191"/>
          <a:ext cx="1562695" cy="937617"/>
        </a:xfrm>
        <a:prstGeom prst="roundRect">
          <a:avLst>
            <a:gd name="adj" fmla="val 10000"/>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t>Defensive Programming and Assertions</a:t>
          </a:r>
          <a:endParaRPr lang="en-US" sz="1600" kern="1200" dirty="0"/>
        </a:p>
      </dsp:txBody>
      <dsp:txXfrm>
        <a:off x="2294114" y="1590653"/>
        <a:ext cx="1507771" cy="882693"/>
      </dsp:txXfrm>
    </dsp:sp>
    <dsp:sp modelId="{905BD253-4F2B-4550-8147-7F3278A5315A}">
      <dsp:nvSpPr>
        <dsp:cNvPr id="0" name=""/>
        <dsp:cNvSpPr/>
      </dsp:nvSpPr>
      <dsp:spPr>
        <a:xfrm rot="10800000">
          <a:off x="1797843" y="1838225"/>
          <a:ext cx="331291" cy="387548"/>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rot="10800000">
        <a:off x="1897230" y="1915735"/>
        <a:ext cx="231904" cy="232528"/>
      </dsp:txXfrm>
    </dsp:sp>
    <dsp:sp modelId="{6C55319E-C892-4CA6-A7BF-F0B72291B54B}">
      <dsp:nvSpPr>
        <dsp:cNvPr id="0" name=""/>
        <dsp:cNvSpPr/>
      </dsp:nvSpPr>
      <dsp:spPr>
        <a:xfrm>
          <a:off x="78878" y="1563191"/>
          <a:ext cx="1562695" cy="937617"/>
        </a:xfrm>
        <a:prstGeom prst="roundRect">
          <a:avLst>
            <a:gd name="adj" fmla="val 10000"/>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t>ACI Debugging Technique</a:t>
          </a:r>
          <a:endParaRPr lang="en-US" sz="1600" kern="1200" dirty="0"/>
        </a:p>
      </dsp:txBody>
      <dsp:txXfrm>
        <a:off x="106340" y="1590653"/>
        <a:ext cx="1507771" cy="882693"/>
      </dsp:txXfrm>
    </dsp:sp>
    <dsp:sp modelId="{5AB3E574-C3D3-470F-BD29-23B8219BC103}">
      <dsp:nvSpPr>
        <dsp:cNvPr id="0" name=""/>
        <dsp:cNvSpPr/>
      </dsp:nvSpPr>
      <dsp:spPr>
        <a:xfrm rot="5400000">
          <a:off x="694580" y="2610197"/>
          <a:ext cx="331291" cy="387548"/>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rot="-5400000">
        <a:off x="743962" y="2638326"/>
        <a:ext cx="232528" cy="231904"/>
      </dsp:txXfrm>
    </dsp:sp>
    <dsp:sp modelId="{94A392DE-B616-44D9-B8F3-07CDA5CB1EF1}">
      <dsp:nvSpPr>
        <dsp:cNvPr id="0" name=""/>
        <dsp:cNvSpPr/>
      </dsp:nvSpPr>
      <dsp:spPr>
        <a:xfrm>
          <a:off x="78878" y="3125886"/>
          <a:ext cx="1562695" cy="937617"/>
        </a:xfrm>
        <a:prstGeom prst="roundRect">
          <a:avLst>
            <a:gd name="adj" fmla="val 10000"/>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t>Reading the Code Through</a:t>
          </a:r>
          <a:endParaRPr lang="en-US" sz="1600" kern="1200" dirty="0"/>
        </a:p>
      </dsp:txBody>
      <dsp:txXfrm>
        <a:off x="106340" y="3153348"/>
        <a:ext cx="1507771" cy="882693"/>
      </dsp:txXfrm>
    </dsp:sp>
    <dsp:sp modelId="{A3322558-0E25-4DB2-96DC-CA52248743C8}">
      <dsp:nvSpPr>
        <dsp:cNvPr id="0" name=""/>
        <dsp:cNvSpPr/>
      </dsp:nvSpPr>
      <dsp:spPr>
        <a:xfrm>
          <a:off x="1779091" y="3400921"/>
          <a:ext cx="331291" cy="387548"/>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1779091" y="3478431"/>
        <a:ext cx="231904" cy="232528"/>
      </dsp:txXfrm>
    </dsp:sp>
    <dsp:sp modelId="{E9C4A4FB-1FAF-4807-814E-3A60DDD71606}">
      <dsp:nvSpPr>
        <dsp:cNvPr id="0" name=""/>
        <dsp:cNvSpPr/>
      </dsp:nvSpPr>
      <dsp:spPr>
        <a:xfrm>
          <a:off x="2266652" y="3125886"/>
          <a:ext cx="1562695" cy="937617"/>
        </a:xfrm>
        <a:prstGeom prst="roundRect">
          <a:avLst>
            <a:gd name="adj" fmla="val 10000"/>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smtClean="0"/>
            <a:t>The Debugger</a:t>
          </a:r>
          <a:endParaRPr lang="en-US" sz="1600" kern="1200"/>
        </a:p>
      </dsp:txBody>
      <dsp:txXfrm>
        <a:off x="2294114" y="3153348"/>
        <a:ext cx="1507771" cy="882693"/>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vList3#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8.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52400" y="762000"/>
            <a:ext cx="6019800" cy="1371600"/>
          </a:xfrm>
          <a:prstGeom prst="roundRect">
            <a:avLst/>
          </a:prstGeom>
          <a:blipFill>
            <a:blip r:embed="rId2" cstate="print"/>
            <a:tile tx="0" ty="0" sx="100000" sy="100000" flip="none" algn="tl"/>
          </a:bli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rgbClr val="C00000"/>
                </a:solidFill>
                <a:latin typeface="Cooper Black" pitchFamily="18" charset="0"/>
              </a:rPr>
              <a:t>Software Testing</a:t>
            </a:r>
            <a:endParaRPr lang="en-US" sz="3600" dirty="0">
              <a:solidFill>
                <a:srgbClr val="C00000"/>
              </a:solidFill>
              <a:latin typeface="Cooper Black" pitchFamily="18" charset="0"/>
            </a:endParaRPr>
          </a:p>
        </p:txBody>
      </p:sp>
      <p:sp>
        <p:nvSpPr>
          <p:cNvPr id="6" name="Rectangle 5"/>
          <p:cNvSpPr/>
          <p:nvPr/>
        </p:nvSpPr>
        <p:spPr>
          <a:xfrm>
            <a:off x="76200" y="76200"/>
            <a:ext cx="8991600" cy="6705600"/>
          </a:xfrm>
          <a:prstGeom prst="rect">
            <a:avLst/>
          </a:pr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981200" y="152400"/>
            <a:ext cx="2362200" cy="533400"/>
          </a:xfrm>
          <a:prstGeom prst="rect">
            <a:avLst/>
          </a:prstGeom>
          <a:blipFill>
            <a:blip r:embed="rId3" cstate="prin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FFFF00"/>
                </a:solidFill>
                <a:latin typeface="Cooper Black" pitchFamily="18" charset="0"/>
                <a:cs typeface="Arial" pitchFamily="34" charset="0"/>
              </a:rPr>
              <a:t>UNIT  </a:t>
            </a:r>
            <a:r>
              <a:rPr lang="en-US" sz="3200" b="1" dirty="0" smtClean="0">
                <a:solidFill>
                  <a:srgbClr val="FFFF00"/>
                </a:solidFill>
                <a:latin typeface="Cooper Black" pitchFamily="18" charset="0"/>
                <a:cs typeface="Arial" pitchFamily="34" charset="0"/>
              </a:rPr>
              <a:t>1</a:t>
            </a:r>
            <a:endParaRPr lang="en-US" sz="2800" b="1" dirty="0">
              <a:solidFill>
                <a:srgbClr val="FFFF00"/>
              </a:solidFill>
              <a:latin typeface="Cooper Black" pitchFamily="18" charset="0"/>
              <a:cs typeface="Arial" pitchFamily="34" charset="0"/>
            </a:endParaRPr>
          </a:p>
        </p:txBody>
      </p:sp>
      <p:sp>
        <p:nvSpPr>
          <p:cNvPr id="10" name="TextBox 9"/>
          <p:cNvSpPr txBox="1"/>
          <p:nvPr/>
        </p:nvSpPr>
        <p:spPr>
          <a:xfrm>
            <a:off x="838200" y="3094672"/>
            <a:ext cx="4800600" cy="1477328"/>
          </a:xfrm>
          <a:prstGeom prst="rect">
            <a:avLst/>
          </a:prstGeom>
          <a:noFill/>
        </p:spPr>
        <p:txBody>
          <a:bodyPr wrap="square" rtlCol="0">
            <a:spAutoFit/>
          </a:bodyPr>
          <a:lstStyle/>
          <a:p>
            <a:r>
              <a:rPr lang="en-US" sz="2400" b="1" dirty="0" smtClean="0"/>
              <a:t>1.1.  Software Testing</a:t>
            </a:r>
          </a:p>
          <a:p>
            <a:r>
              <a:rPr lang="en-US" sz="2400" b="1" dirty="0" smtClean="0"/>
              <a:t>1.2.  Software Testing Fundamentals</a:t>
            </a:r>
          </a:p>
          <a:p>
            <a:r>
              <a:rPr lang="en-US" sz="2400" b="1" dirty="0" smtClean="0"/>
              <a:t>1.3.  Debugging</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1.2</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584775"/>
          </a:xfrm>
          <a:prstGeom prst="rect">
            <a:avLst/>
          </a:prstGeom>
          <a:noFill/>
        </p:spPr>
        <p:txBody>
          <a:bodyPr wrap="square" rtlCol="0">
            <a:spAutoFit/>
          </a:bodyPr>
          <a:lstStyle/>
          <a:p>
            <a:pPr algn="ctr"/>
            <a:r>
              <a:rPr lang="en-US" sz="3200" b="1" dirty="0" smtClean="0">
                <a:solidFill>
                  <a:srgbClr val="C00000"/>
                </a:solidFill>
                <a:latin typeface="Cooper Black" pitchFamily="18" charset="0"/>
              </a:rPr>
              <a:t>Software Testing Fundamentals</a:t>
            </a:r>
            <a:endParaRPr lang="en-US" sz="2400" b="1" dirty="0">
              <a:solidFill>
                <a:srgbClr val="C00000"/>
              </a:solidFill>
              <a:latin typeface="Cooper Black" pitchFamily="18" charset="0"/>
            </a:endParaRPr>
          </a:p>
        </p:txBody>
      </p:sp>
      <p:sp>
        <p:nvSpPr>
          <p:cNvPr id="10" name="TextBox 9"/>
          <p:cNvSpPr txBox="1"/>
          <p:nvPr/>
        </p:nvSpPr>
        <p:spPr>
          <a:xfrm>
            <a:off x="152400" y="1066800"/>
            <a:ext cx="8839200" cy="1477328"/>
          </a:xfrm>
          <a:prstGeom prst="rect">
            <a:avLst/>
          </a:prstGeom>
          <a:noFill/>
        </p:spPr>
        <p:txBody>
          <a:bodyPr wrap="square" rtlCol="0">
            <a:spAutoFit/>
          </a:bodyPr>
          <a:lstStyle/>
          <a:p>
            <a:pPr marL="0" lvl="2"/>
            <a:r>
              <a:rPr lang="en-US" b="1" dirty="0" smtClean="0">
                <a:solidFill>
                  <a:srgbClr val="FF0000"/>
                </a:solidFill>
              </a:rPr>
              <a:t>B)  Testability:</a:t>
            </a:r>
            <a:endParaRPr lang="en-US" dirty="0" smtClean="0">
              <a:solidFill>
                <a:srgbClr val="FF0000"/>
              </a:solidFill>
            </a:endParaRPr>
          </a:p>
          <a:p>
            <a:pPr algn="just"/>
            <a:r>
              <a:rPr lang="en-US" dirty="0" smtClean="0"/>
              <a:t>In ideal circumstances, a software engineer designs a computer program, a system or a product with “testability” in mind. This enables the individuals charged with testing to design effective test cases more easily testability describes testability in the following manner.</a:t>
            </a:r>
          </a:p>
          <a:p>
            <a:pPr marL="280988" indent="58738" algn="just"/>
            <a:endParaRPr lang="en-US" dirty="0"/>
          </a:p>
        </p:txBody>
      </p:sp>
      <p:graphicFrame>
        <p:nvGraphicFramePr>
          <p:cNvPr id="11" name="Diagram 10"/>
          <p:cNvGraphicFramePr/>
          <p:nvPr/>
        </p:nvGraphicFramePr>
        <p:xfrm>
          <a:off x="1524000" y="23368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1.2</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584775"/>
          </a:xfrm>
          <a:prstGeom prst="rect">
            <a:avLst/>
          </a:prstGeom>
          <a:noFill/>
        </p:spPr>
        <p:txBody>
          <a:bodyPr wrap="square" rtlCol="0">
            <a:spAutoFit/>
          </a:bodyPr>
          <a:lstStyle/>
          <a:p>
            <a:pPr algn="ctr"/>
            <a:r>
              <a:rPr lang="en-US" sz="3200" b="1" dirty="0" smtClean="0">
                <a:solidFill>
                  <a:srgbClr val="C00000"/>
                </a:solidFill>
                <a:latin typeface="Cooper Black" pitchFamily="18" charset="0"/>
              </a:rPr>
              <a:t>Software Testing Fundamentals</a:t>
            </a:r>
            <a:endParaRPr lang="en-US" sz="2400" b="1" dirty="0">
              <a:solidFill>
                <a:srgbClr val="C00000"/>
              </a:solidFill>
              <a:latin typeface="Cooper Black" pitchFamily="18" charset="0"/>
            </a:endParaRPr>
          </a:p>
        </p:txBody>
      </p:sp>
      <p:sp>
        <p:nvSpPr>
          <p:cNvPr id="10" name="TextBox 9"/>
          <p:cNvSpPr txBox="1"/>
          <p:nvPr/>
        </p:nvSpPr>
        <p:spPr>
          <a:xfrm>
            <a:off x="152400" y="1066800"/>
            <a:ext cx="8839200" cy="5632311"/>
          </a:xfrm>
          <a:prstGeom prst="rect">
            <a:avLst/>
          </a:prstGeom>
          <a:noFill/>
        </p:spPr>
        <p:txBody>
          <a:bodyPr wrap="square" rtlCol="0">
            <a:spAutoFit/>
          </a:bodyPr>
          <a:lstStyle/>
          <a:p>
            <a:pPr marL="0" lvl="2"/>
            <a:r>
              <a:rPr lang="en-US" b="1" dirty="0" smtClean="0">
                <a:solidFill>
                  <a:srgbClr val="FF0000"/>
                </a:solidFill>
              </a:rPr>
              <a:t>B)  Testability:</a:t>
            </a:r>
            <a:endParaRPr lang="en-US" dirty="0" smtClean="0">
              <a:solidFill>
                <a:srgbClr val="FF0000"/>
              </a:solidFill>
            </a:endParaRPr>
          </a:p>
          <a:p>
            <a:pPr lvl="0"/>
            <a:r>
              <a:rPr lang="en-US" b="1" dirty="0" smtClean="0"/>
              <a:t>1)  Operability:</a:t>
            </a:r>
            <a:endParaRPr lang="en-US" dirty="0" smtClean="0"/>
          </a:p>
          <a:p>
            <a:pPr marL="280988" algn="just"/>
            <a:r>
              <a:rPr lang="en-US" dirty="0" smtClean="0"/>
              <a:t>“The better it works, the more efficiently it can be tested.” If a system is designed and implemented with quality in mind, relatively few bugs will block the execution of tests, allowing testing to progress without fits and starts.</a:t>
            </a:r>
          </a:p>
          <a:p>
            <a:pPr marL="280988" algn="just"/>
            <a:endParaRPr lang="en-US" dirty="0" smtClean="0"/>
          </a:p>
          <a:p>
            <a:pPr lvl="0"/>
            <a:r>
              <a:rPr lang="en-US" b="1" dirty="0" smtClean="0"/>
              <a:t>2)  </a:t>
            </a:r>
            <a:r>
              <a:rPr lang="en-US" b="1" dirty="0" err="1" smtClean="0"/>
              <a:t>Observability</a:t>
            </a:r>
            <a:r>
              <a:rPr lang="en-US" b="1" dirty="0" smtClean="0"/>
              <a:t>:</a:t>
            </a:r>
            <a:endParaRPr lang="en-US" dirty="0" smtClean="0"/>
          </a:p>
          <a:p>
            <a:pPr marL="280988" algn="just"/>
            <a:r>
              <a:rPr lang="en-US" dirty="0" smtClean="0"/>
              <a:t>“What you see is what you test.” Inputs provided as part of testing produce distinct outputs. System states and variables are visible or </a:t>
            </a:r>
            <a:r>
              <a:rPr lang="en-US" dirty="0" err="1" smtClean="0"/>
              <a:t>queriable</a:t>
            </a:r>
            <a:r>
              <a:rPr lang="en-US" dirty="0" smtClean="0"/>
              <a:t> during execution. Incorrect output is easily identified. Internal errors are automatically detected and reported. Source code is accessible.</a:t>
            </a:r>
          </a:p>
          <a:p>
            <a:pPr marL="280988" algn="just"/>
            <a:endParaRPr lang="en-US" dirty="0" smtClean="0"/>
          </a:p>
          <a:p>
            <a:pPr lvl="0"/>
            <a:r>
              <a:rPr lang="en-US" b="1" dirty="0" smtClean="0"/>
              <a:t>3)  Controllability:</a:t>
            </a:r>
            <a:endParaRPr lang="en-US" dirty="0" smtClean="0"/>
          </a:p>
          <a:p>
            <a:pPr marL="280988" algn="just"/>
            <a:r>
              <a:rPr lang="en-US" dirty="0" smtClean="0"/>
              <a:t>“The better we can control the software, the more the testing can be automated and </a:t>
            </a:r>
            <a:r>
              <a:rPr lang="en-US" dirty="0" err="1" smtClean="0"/>
              <a:t>optimised</a:t>
            </a:r>
            <a:r>
              <a:rPr lang="en-US" dirty="0" smtClean="0"/>
              <a:t>.” All possible outputs can be generated through some combination of input, and I/O formats are consistent and structured. All code is executable through some combination of input. Software and hardware states and variables can be controlled directly by the test engineer. Tests can be conveniently specified, automated, and reproduced.</a:t>
            </a:r>
          </a:p>
          <a:p>
            <a:pPr marL="280988" indent="58738" algn="just"/>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1.2</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584775"/>
          </a:xfrm>
          <a:prstGeom prst="rect">
            <a:avLst/>
          </a:prstGeom>
          <a:noFill/>
        </p:spPr>
        <p:txBody>
          <a:bodyPr wrap="square" rtlCol="0">
            <a:spAutoFit/>
          </a:bodyPr>
          <a:lstStyle/>
          <a:p>
            <a:pPr algn="ctr"/>
            <a:r>
              <a:rPr lang="en-US" sz="3200" b="1" dirty="0" smtClean="0">
                <a:solidFill>
                  <a:srgbClr val="C00000"/>
                </a:solidFill>
                <a:latin typeface="Cooper Black" pitchFamily="18" charset="0"/>
              </a:rPr>
              <a:t>Software Testing Fundamentals</a:t>
            </a:r>
            <a:endParaRPr lang="en-US" sz="2400" b="1" dirty="0">
              <a:solidFill>
                <a:srgbClr val="C00000"/>
              </a:solidFill>
              <a:latin typeface="Cooper Black" pitchFamily="18" charset="0"/>
            </a:endParaRPr>
          </a:p>
        </p:txBody>
      </p:sp>
      <p:sp>
        <p:nvSpPr>
          <p:cNvPr id="10" name="TextBox 9"/>
          <p:cNvSpPr txBox="1"/>
          <p:nvPr/>
        </p:nvSpPr>
        <p:spPr>
          <a:xfrm>
            <a:off x="152400" y="1066800"/>
            <a:ext cx="8839200" cy="5355312"/>
          </a:xfrm>
          <a:prstGeom prst="rect">
            <a:avLst/>
          </a:prstGeom>
          <a:noFill/>
        </p:spPr>
        <p:txBody>
          <a:bodyPr wrap="square" rtlCol="0">
            <a:spAutoFit/>
          </a:bodyPr>
          <a:lstStyle/>
          <a:p>
            <a:pPr marL="0" lvl="2"/>
            <a:r>
              <a:rPr lang="en-US" b="1" dirty="0" smtClean="0">
                <a:solidFill>
                  <a:srgbClr val="FF0000"/>
                </a:solidFill>
              </a:rPr>
              <a:t>B)  Testability:</a:t>
            </a:r>
          </a:p>
          <a:p>
            <a:pPr marL="0" lvl="2"/>
            <a:endParaRPr lang="en-US" dirty="0" smtClean="0">
              <a:solidFill>
                <a:srgbClr val="FF0000"/>
              </a:solidFill>
            </a:endParaRPr>
          </a:p>
          <a:p>
            <a:pPr lvl="0"/>
            <a:r>
              <a:rPr lang="en-US" b="1" dirty="0" smtClean="0"/>
              <a:t>4)  Decomposability:</a:t>
            </a:r>
            <a:endParaRPr lang="en-US" dirty="0" smtClean="0"/>
          </a:p>
          <a:p>
            <a:pPr marL="339725" algn="just"/>
            <a:r>
              <a:rPr lang="en-US" dirty="0" smtClean="0"/>
              <a:t>“By controlling the scope of testing, we can more quickly isolate problems and perform smarter retesting.” The software system is built from independent modules that can be tested independently.</a:t>
            </a:r>
          </a:p>
          <a:p>
            <a:pPr lvl="0"/>
            <a:r>
              <a:rPr lang="en-US" b="1" dirty="0" smtClean="0"/>
              <a:t>5)  Simplicity:</a:t>
            </a:r>
            <a:endParaRPr lang="en-US" dirty="0" smtClean="0"/>
          </a:p>
          <a:p>
            <a:pPr marL="339725" algn="just"/>
            <a:r>
              <a:rPr lang="en-US" dirty="0" smtClean="0"/>
              <a:t>“The less there is to test, the more quickly we can test it.” The program should exhibit functional simplicity</a:t>
            </a:r>
          </a:p>
          <a:p>
            <a:pPr lvl="0"/>
            <a:r>
              <a:rPr lang="en-US" b="1" dirty="0" smtClean="0"/>
              <a:t>6)  Stability:</a:t>
            </a:r>
            <a:endParaRPr lang="en-US" dirty="0" smtClean="0"/>
          </a:p>
          <a:p>
            <a:pPr marL="339725" algn="just"/>
            <a:r>
              <a:rPr lang="en-US" dirty="0" smtClean="0"/>
              <a:t>“The fewer the changes, the fewer the disruptions to testing.” Changes to the software are infrequent, controlled when they do occur and do not invalidate existing tests. The software recovers well from failures</a:t>
            </a:r>
          </a:p>
          <a:p>
            <a:pPr lvl="0"/>
            <a:r>
              <a:rPr lang="en-US" b="1" dirty="0" smtClean="0"/>
              <a:t>7)  Understandability:</a:t>
            </a:r>
            <a:endParaRPr lang="en-US" dirty="0" smtClean="0"/>
          </a:p>
          <a:p>
            <a:pPr marL="339725" algn="just"/>
            <a:r>
              <a:rPr lang="en-US" dirty="0" smtClean="0"/>
              <a:t>“The more information we have, the smarter we will test.” The architectural design and the dependencies between internal, external, and shared components are well understood. Technical documentation is instantly accessible, well organised, specific and detailed, and accurate. Changes to the design are communicated to testers.</a:t>
            </a:r>
          </a:p>
          <a:p>
            <a:pPr marL="280988" indent="58738" algn="just"/>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1.2</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584775"/>
          </a:xfrm>
          <a:prstGeom prst="rect">
            <a:avLst/>
          </a:prstGeom>
          <a:noFill/>
        </p:spPr>
        <p:txBody>
          <a:bodyPr wrap="square" rtlCol="0">
            <a:spAutoFit/>
          </a:bodyPr>
          <a:lstStyle/>
          <a:p>
            <a:pPr algn="ctr"/>
            <a:r>
              <a:rPr lang="en-US" sz="3200" b="1" dirty="0" smtClean="0">
                <a:solidFill>
                  <a:srgbClr val="C00000"/>
                </a:solidFill>
                <a:latin typeface="Cooper Black" pitchFamily="18" charset="0"/>
              </a:rPr>
              <a:t>Software Testing Fundamentals</a:t>
            </a:r>
            <a:endParaRPr lang="en-US" sz="2400" b="1" dirty="0">
              <a:solidFill>
                <a:srgbClr val="C00000"/>
              </a:solidFill>
              <a:latin typeface="Cooper Black" pitchFamily="18" charset="0"/>
            </a:endParaRPr>
          </a:p>
        </p:txBody>
      </p:sp>
      <p:sp>
        <p:nvSpPr>
          <p:cNvPr id="10" name="TextBox 9"/>
          <p:cNvSpPr txBox="1"/>
          <p:nvPr/>
        </p:nvSpPr>
        <p:spPr>
          <a:xfrm>
            <a:off x="152400" y="1066800"/>
            <a:ext cx="8839200" cy="923330"/>
          </a:xfrm>
          <a:prstGeom prst="rect">
            <a:avLst/>
          </a:prstGeom>
          <a:noFill/>
        </p:spPr>
        <p:txBody>
          <a:bodyPr wrap="square" rtlCol="0">
            <a:spAutoFit/>
          </a:bodyPr>
          <a:lstStyle/>
          <a:p>
            <a:pPr marL="0" lvl="2"/>
            <a:r>
              <a:rPr lang="en-US" b="1" dirty="0" smtClean="0">
                <a:solidFill>
                  <a:srgbClr val="FF0000"/>
                </a:solidFill>
              </a:rPr>
              <a:t>c)  Test Characteristics:</a:t>
            </a:r>
            <a:endParaRPr lang="en-US" dirty="0" smtClean="0">
              <a:solidFill>
                <a:srgbClr val="FF0000"/>
              </a:solidFill>
            </a:endParaRPr>
          </a:p>
          <a:p>
            <a:pPr marL="339725"/>
            <a:r>
              <a:rPr lang="en-US" dirty="0" smtClean="0"/>
              <a:t>The following are the characteristics of a “good” test:</a:t>
            </a:r>
          </a:p>
          <a:p>
            <a:pPr marL="280988" indent="58738" algn="just"/>
            <a:endParaRPr lang="en-US" dirty="0"/>
          </a:p>
        </p:txBody>
      </p:sp>
      <p:graphicFrame>
        <p:nvGraphicFramePr>
          <p:cNvPr id="11" name="Diagram 10"/>
          <p:cNvGraphicFramePr/>
          <p:nvPr/>
        </p:nvGraphicFramePr>
        <p:xfrm>
          <a:off x="1219200" y="19558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1.2</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584775"/>
          </a:xfrm>
          <a:prstGeom prst="rect">
            <a:avLst/>
          </a:prstGeom>
          <a:noFill/>
        </p:spPr>
        <p:txBody>
          <a:bodyPr wrap="square" rtlCol="0">
            <a:spAutoFit/>
          </a:bodyPr>
          <a:lstStyle/>
          <a:p>
            <a:pPr algn="ctr"/>
            <a:r>
              <a:rPr lang="en-US" sz="3200" b="1" dirty="0" smtClean="0">
                <a:solidFill>
                  <a:srgbClr val="C00000"/>
                </a:solidFill>
                <a:latin typeface="Cooper Black" pitchFamily="18" charset="0"/>
              </a:rPr>
              <a:t>Software Testing Fundamentals</a:t>
            </a:r>
            <a:endParaRPr lang="en-US" sz="2400" b="1" dirty="0">
              <a:solidFill>
                <a:srgbClr val="C00000"/>
              </a:solidFill>
              <a:latin typeface="Cooper Black" pitchFamily="18" charset="0"/>
            </a:endParaRPr>
          </a:p>
        </p:txBody>
      </p:sp>
      <p:sp>
        <p:nvSpPr>
          <p:cNvPr id="10" name="TextBox 9"/>
          <p:cNvSpPr txBox="1"/>
          <p:nvPr/>
        </p:nvSpPr>
        <p:spPr>
          <a:xfrm>
            <a:off x="152400" y="1066800"/>
            <a:ext cx="8839200" cy="5632311"/>
          </a:xfrm>
          <a:prstGeom prst="rect">
            <a:avLst/>
          </a:prstGeom>
          <a:noFill/>
        </p:spPr>
        <p:txBody>
          <a:bodyPr wrap="square" rtlCol="0">
            <a:spAutoFit/>
          </a:bodyPr>
          <a:lstStyle/>
          <a:p>
            <a:pPr marL="0" lvl="2"/>
            <a:r>
              <a:rPr lang="en-US" b="1" dirty="0" smtClean="0">
                <a:solidFill>
                  <a:srgbClr val="FF0000"/>
                </a:solidFill>
              </a:rPr>
              <a:t>c)  Test Characteristics:</a:t>
            </a:r>
            <a:endParaRPr lang="en-US" dirty="0" smtClean="0">
              <a:solidFill>
                <a:srgbClr val="FF0000"/>
              </a:solidFill>
            </a:endParaRPr>
          </a:p>
          <a:p>
            <a:pPr lvl="0"/>
            <a:r>
              <a:rPr lang="en-US" b="1" dirty="0" smtClean="0"/>
              <a:t>1)  A Good Test has a High Probability of Finding an Error:</a:t>
            </a:r>
            <a:endParaRPr lang="en-US" dirty="0" smtClean="0"/>
          </a:p>
          <a:p>
            <a:pPr marL="280988" algn="just"/>
            <a:r>
              <a:rPr lang="en-US" dirty="0" smtClean="0"/>
              <a:t>To achieve this goal, the tester must understand the software and attempt to develop a mental picture of how the software might fail. Ideally, the classes of failure are probed. </a:t>
            </a:r>
          </a:p>
          <a:p>
            <a:pPr marL="280988" algn="just"/>
            <a:r>
              <a:rPr lang="en-US" b="1" dirty="0" smtClean="0"/>
              <a:t>For example:</a:t>
            </a:r>
            <a:r>
              <a:rPr lang="en-US" dirty="0" smtClean="0"/>
              <a:t> </a:t>
            </a:r>
          </a:p>
          <a:p>
            <a:pPr marL="280988" algn="just"/>
            <a:r>
              <a:rPr lang="en-US" dirty="0" smtClean="0"/>
              <a:t>one class of potential failure in a graphical user interface is the failure to recognize proper mouse position. A set of tests would be designed to exercise the mouse in an attempt to demonstrate an error in mouse position recognition. </a:t>
            </a:r>
          </a:p>
          <a:p>
            <a:pPr lvl="0"/>
            <a:r>
              <a:rPr lang="en-US" b="1" dirty="0" smtClean="0"/>
              <a:t>2)  A Good Test is not Redundant:</a:t>
            </a:r>
            <a:endParaRPr lang="en-US" dirty="0" smtClean="0"/>
          </a:p>
          <a:p>
            <a:pPr marL="280988" algn="just"/>
            <a:r>
              <a:rPr lang="en-US" dirty="0" smtClean="0"/>
              <a:t>Testing time and resources are limited. There is no point in conducting a test that has the same purpose as another test. Every test should have a different purpose (even if it is subtly different).</a:t>
            </a:r>
          </a:p>
          <a:p>
            <a:pPr lvl="0"/>
            <a:r>
              <a:rPr lang="en-US" b="1" dirty="0" smtClean="0"/>
              <a:t>3)  A Good Test should be “Best of Breed”:</a:t>
            </a:r>
            <a:endParaRPr lang="en-US" dirty="0" smtClean="0"/>
          </a:p>
          <a:p>
            <a:pPr marL="280988" algn="just"/>
            <a:r>
              <a:rPr lang="en-US" dirty="0" smtClean="0"/>
              <a:t>In a group of tests that have a similar intent, time and resource limitations may mitigate toward the execution of only a subset of these tests. In such cases, the test that has the highest likelihood of uncovering a whole class of errors should be used.</a:t>
            </a:r>
          </a:p>
          <a:p>
            <a:pPr lvl="0"/>
            <a:r>
              <a:rPr lang="en-US" b="1" dirty="0" smtClean="0"/>
              <a:t>4)  A Good Test should be Neither too Simple nor too Complex:</a:t>
            </a:r>
            <a:endParaRPr lang="en-US" dirty="0" smtClean="0"/>
          </a:p>
          <a:p>
            <a:pPr marL="280988" algn="just"/>
            <a:r>
              <a:rPr lang="en-US" dirty="0" smtClean="0"/>
              <a:t>Although it is sometimes possible to combine a series of tests into one test case, the possible side effects associated with this approach may mask errors. In general, each test should be executed separately.</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1.2</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584775"/>
          </a:xfrm>
          <a:prstGeom prst="rect">
            <a:avLst/>
          </a:prstGeom>
          <a:noFill/>
        </p:spPr>
        <p:txBody>
          <a:bodyPr wrap="square" rtlCol="0">
            <a:spAutoFit/>
          </a:bodyPr>
          <a:lstStyle/>
          <a:p>
            <a:pPr algn="ctr"/>
            <a:r>
              <a:rPr lang="en-US" sz="3200" b="1" dirty="0" smtClean="0">
                <a:solidFill>
                  <a:srgbClr val="C00000"/>
                </a:solidFill>
                <a:latin typeface="Cooper Black" pitchFamily="18" charset="0"/>
              </a:rPr>
              <a:t>Software Testing Fundamentals</a:t>
            </a:r>
            <a:endParaRPr lang="en-US" sz="2400" b="1" dirty="0">
              <a:solidFill>
                <a:srgbClr val="C00000"/>
              </a:solidFill>
              <a:latin typeface="Cooper Black" pitchFamily="18" charset="0"/>
            </a:endParaRPr>
          </a:p>
        </p:txBody>
      </p:sp>
      <p:sp>
        <p:nvSpPr>
          <p:cNvPr id="10" name="TextBox 9"/>
          <p:cNvSpPr txBox="1"/>
          <p:nvPr/>
        </p:nvSpPr>
        <p:spPr>
          <a:xfrm>
            <a:off x="152400" y="1066800"/>
            <a:ext cx="8839200" cy="1754326"/>
          </a:xfrm>
          <a:prstGeom prst="rect">
            <a:avLst/>
          </a:prstGeom>
          <a:noFill/>
        </p:spPr>
        <p:txBody>
          <a:bodyPr wrap="square" rtlCol="0">
            <a:spAutoFit/>
          </a:bodyPr>
          <a:lstStyle/>
          <a:p>
            <a:pPr marL="0" lvl="2"/>
            <a:r>
              <a:rPr lang="en-US" b="1" dirty="0" smtClean="0">
                <a:solidFill>
                  <a:srgbClr val="FF0000"/>
                </a:solidFill>
              </a:rPr>
              <a:t>D)  Essentials of Software Testing:</a:t>
            </a:r>
            <a:endParaRPr lang="en-US" dirty="0" smtClean="0">
              <a:solidFill>
                <a:srgbClr val="FF0000"/>
              </a:solidFill>
            </a:endParaRPr>
          </a:p>
          <a:p>
            <a:pPr marL="280988" algn="just"/>
            <a:r>
              <a:rPr lang="en-US" dirty="0" smtClean="0"/>
              <a:t>Software testing is a disciplined approach. It executes software work products and finds defects in it. The intention of software testing is to find all possible failures, so that eventually these are eliminated and a good product is given to the customer. It intends to find all possible defects and/or identify risks which final user may face in real life while using the software. </a:t>
            </a:r>
            <a:endParaRPr lang="en-US" dirty="0"/>
          </a:p>
        </p:txBody>
      </p:sp>
      <p:graphicFrame>
        <p:nvGraphicFramePr>
          <p:cNvPr id="11" name="Diagram 10"/>
          <p:cNvGraphicFramePr/>
          <p:nvPr/>
        </p:nvGraphicFramePr>
        <p:xfrm>
          <a:off x="1524000" y="25654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1.2</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584775"/>
          </a:xfrm>
          <a:prstGeom prst="rect">
            <a:avLst/>
          </a:prstGeom>
          <a:noFill/>
        </p:spPr>
        <p:txBody>
          <a:bodyPr wrap="square" rtlCol="0">
            <a:spAutoFit/>
          </a:bodyPr>
          <a:lstStyle/>
          <a:p>
            <a:pPr algn="ctr"/>
            <a:r>
              <a:rPr lang="en-US" sz="3200" b="1" dirty="0" smtClean="0">
                <a:solidFill>
                  <a:srgbClr val="C00000"/>
                </a:solidFill>
                <a:latin typeface="Cooper Black" pitchFamily="18" charset="0"/>
              </a:rPr>
              <a:t>Software Testing Fundamentals</a:t>
            </a:r>
            <a:endParaRPr lang="en-US" sz="2400" b="1" dirty="0">
              <a:solidFill>
                <a:srgbClr val="C00000"/>
              </a:solidFill>
              <a:latin typeface="Cooper Black" pitchFamily="18" charset="0"/>
            </a:endParaRPr>
          </a:p>
        </p:txBody>
      </p:sp>
      <p:sp>
        <p:nvSpPr>
          <p:cNvPr id="10" name="TextBox 9"/>
          <p:cNvSpPr txBox="1"/>
          <p:nvPr/>
        </p:nvSpPr>
        <p:spPr>
          <a:xfrm>
            <a:off x="152400" y="1066800"/>
            <a:ext cx="8839200" cy="5632311"/>
          </a:xfrm>
          <a:prstGeom prst="rect">
            <a:avLst/>
          </a:prstGeom>
          <a:noFill/>
        </p:spPr>
        <p:txBody>
          <a:bodyPr wrap="square" rtlCol="0">
            <a:spAutoFit/>
          </a:bodyPr>
          <a:lstStyle/>
          <a:p>
            <a:pPr marL="0" lvl="2"/>
            <a:r>
              <a:rPr lang="en-US" b="1" dirty="0" smtClean="0">
                <a:solidFill>
                  <a:srgbClr val="FF0000"/>
                </a:solidFill>
              </a:rPr>
              <a:t>D)  Essentials of Software Testing:</a:t>
            </a:r>
          </a:p>
          <a:p>
            <a:pPr marL="0" lvl="2"/>
            <a:endParaRPr lang="en-US" dirty="0" smtClean="0">
              <a:solidFill>
                <a:srgbClr val="FF0000"/>
              </a:solidFill>
            </a:endParaRPr>
          </a:p>
          <a:p>
            <a:pPr lvl="0"/>
            <a:r>
              <a:rPr lang="en-US" b="1" dirty="0" smtClean="0"/>
              <a:t>1)  Strengths:</a:t>
            </a:r>
            <a:endParaRPr lang="en-US" dirty="0" smtClean="0"/>
          </a:p>
          <a:p>
            <a:pPr marL="339725" algn="just"/>
            <a:r>
              <a:rPr lang="en-US" dirty="0" smtClean="0"/>
              <a:t>Some areas of software are very strong and no (very less) defects are found during testing of such areas. The areas may be in terms of some modules, screens, and algorithms or processes like requirement definition, designs, coding and testing. This represents strong processes present in these areas supporting development of a good product. It can always rely on these processes and try to deploy them in other areas.</a:t>
            </a:r>
          </a:p>
          <a:p>
            <a:pPr lvl="0"/>
            <a:r>
              <a:rPr lang="en-US" b="1" dirty="0" smtClean="0"/>
              <a:t>2)  Weakness:</a:t>
            </a:r>
            <a:endParaRPr lang="en-US" dirty="0" smtClean="0"/>
          </a:p>
          <a:p>
            <a:pPr marL="339725" algn="just"/>
            <a:r>
              <a:rPr lang="en-US" dirty="0" smtClean="0"/>
              <a:t>The areas of software where requirement compliance is on the verge of failure may represent weak areas. It may not be a failure at that moment, but it may be on the boundary condition of compliance and if something goes wrong in production environment, it will result into defect or failure of software product. The processes in these areas represent some problems. </a:t>
            </a:r>
          </a:p>
          <a:p>
            <a:pPr lvl="0"/>
            <a:r>
              <a:rPr lang="en-US" b="1" dirty="0" smtClean="0"/>
              <a:t>3)  Threats:</a:t>
            </a:r>
            <a:endParaRPr lang="en-US" dirty="0" smtClean="0"/>
          </a:p>
          <a:p>
            <a:pPr marL="339725" algn="just"/>
            <a:r>
              <a:rPr lang="en-US" dirty="0" smtClean="0"/>
              <a:t>Threats are the problems or defects with the software which result into failures. They represent the problems associated with some processes in the organisation such as requirement clarity, knowledge base and expertise. An organisation must invest in making these processes stronger. Threats clearly indicate the failure of an application, and eventually may lead to customer dissatisfaction.</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1.2</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584775"/>
          </a:xfrm>
          <a:prstGeom prst="rect">
            <a:avLst/>
          </a:prstGeom>
          <a:noFill/>
        </p:spPr>
        <p:txBody>
          <a:bodyPr wrap="square" rtlCol="0">
            <a:spAutoFit/>
          </a:bodyPr>
          <a:lstStyle/>
          <a:p>
            <a:pPr algn="ctr"/>
            <a:r>
              <a:rPr lang="en-US" sz="3200" b="1" dirty="0" smtClean="0">
                <a:solidFill>
                  <a:srgbClr val="C00000"/>
                </a:solidFill>
                <a:latin typeface="Cooper Black" pitchFamily="18" charset="0"/>
              </a:rPr>
              <a:t>Software Testing Fundamentals</a:t>
            </a:r>
            <a:endParaRPr lang="en-US" sz="2400" b="1" dirty="0">
              <a:solidFill>
                <a:srgbClr val="C00000"/>
              </a:solidFill>
              <a:latin typeface="Cooper Black" pitchFamily="18" charset="0"/>
            </a:endParaRPr>
          </a:p>
        </p:txBody>
      </p:sp>
      <p:sp>
        <p:nvSpPr>
          <p:cNvPr id="10" name="TextBox 9"/>
          <p:cNvSpPr txBox="1"/>
          <p:nvPr/>
        </p:nvSpPr>
        <p:spPr>
          <a:xfrm>
            <a:off x="152400" y="1066800"/>
            <a:ext cx="8839200" cy="646331"/>
          </a:xfrm>
          <a:prstGeom prst="rect">
            <a:avLst/>
          </a:prstGeom>
          <a:noFill/>
        </p:spPr>
        <p:txBody>
          <a:bodyPr wrap="square" rtlCol="0">
            <a:spAutoFit/>
          </a:bodyPr>
          <a:lstStyle/>
          <a:p>
            <a:pPr marL="0" lvl="2"/>
            <a:r>
              <a:rPr lang="en-US" b="1" dirty="0" smtClean="0">
                <a:solidFill>
                  <a:srgbClr val="FF0000"/>
                </a:solidFill>
              </a:rPr>
              <a:t>E)  Salient Features of Good Testing:</a:t>
            </a:r>
            <a:endParaRPr lang="en-US" dirty="0" smtClean="0">
              <a:solidFill>
                <a:srgbClr val="FF0000"/>
              </a:solidFill>
            </a:endParaRPr>
          </a:p>
          <a:p>
            <a:pPr marL="398463"/>
            <a:r>
              <a:rPr lang="en-US" dirty="0" smtClean="0"/>
              <a:t>Good software testing involves testing of the following:</a:t>
            </a:r>
            <a:endParaRPr lang="en-US" dirty="0"/>
          </a:p>
        </p:txBody>
      </p:sp>
      <p:graphicFrame>
        <p:nvGraphicFramePr>
          <p:cNvPr id="11" name="Diagram 10"/>
          <p:cNvGraphicFramePr/>
          <p:nvPr/>
        </p:nvGraphicFramePr>
        <p:xfrm>
          <a:off x="1752600" y="2057400"/>
          <a:ext cx="5105399" cy="3733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1.2</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584775"/>
          </a:xfrm>
          <a:prstGeom prst="rect">
            <a:avLst/>
          </a:prstGeom>
          <a:noFill/>
        </p:spPr>
        <p:txBody>
          <a:bodyPr wrap="square" rtlCol="0">
            <a:spAutoFit/>
          </a:bodyPr>
          <a:lstStyle/>
          <a:p>
            <a:pPr algn="ctr"/>
            <a:r>
              <a:rPr lang="en-US" sz="3200" b="1" dirty="0" smtClean="0">
                <a:solidFill>
                  <a:srgbClr val="C00000"/>
                </a:solidFill>
                <a:latin typeface="Cooper Black" pitchFamily="18" charset="0"/>
              </a:rPr>
              <a:t>Software Testing Fundamentals</a:t>
            </a:r>
            <a:endParaRPr lang="en-US" sz="2400" b="1" dirty="0">
              <a:solidFill>
                <a:srgbClr val="C00000"/>
              </a:solidFill>
              <a:latin typeface="Cooper Black" pitchFamily="18" charset="0"/>
            </a:endParaRPr>
          </a:p>
        </p:txBody>
      </p:sp>
      <p:sp>
        <p:nvSpPr>
          <p:cNvPr id="10" name="TextBox 9"/>
          <p:cNvSpPr txBox="1"/>
          <p:nvPr/>
        </p:nvSpPr>
        <p:spPr>
          <a:xfrm>
            <a:off x="152400" y="1066800"/>
            <a:ext cx="8839200" cy="5632311"/>
          </a:xfrm>
          <a:prstGeom prst="rect">
            <a:avLst/>
          </a:prstGeom>
          <a:noFill/>
        </p:spPr>
        <p:txBody>
          <a:bodyPr wrap="square" rtlCol="0">
            <a:spAutoFit/>
          </a:bodyPr>
          <a:lstStyle/>
          <a:p>
            <a:pPr marL="0" lvl="2"/>
            <a:r>
              <a:rPr lang="en-US" b="1" dirty="0" smtClean="0">
                <a:solidFill>
                  <a:srgbClr val="FF0000"/>
                </a:solidFill>
              </a:rPr>
              <a:t>E)  Salient Features of Good Testing:</a:t>
            </a:r>
          </a:p>
          <a:p>
            <a:pPr marL="0" lvl="2"/>
            <a:endParaRPr lang="en-US" dirty="0" smtClean="0">
              <a:solidFill>
                <a:srgbClr val="FF0000"/>
              </a:solidFill>
            </a:endParaRPr>
          </a:p>
          <a:p>
            <a:pPr lvl="0"/>
            <a:r>
              <a:rPr lang="en-US" b="1" dirty="0" smtClean="0"/>
              <a:t>1)  Capturing User Requirements:</a:t>
            </a:r>
            <a:endParaRPr lang="en-US" dirty="0" smtClean="0"/>
          </a:p>
          <a:p>
            <a:pPr marL="339725" algn="just"/>
            <a:r>
              <a:rPr lang="en-US" dirty="0" smtClean="0"/>
              <a:t>The requirements defined by the users or customer as well as some implied requirements (which are intended by the users but not put in words) represent the foundation on which software is built. Intended requirements are to be </a:t>
            </a:r>
            <a:r>
              <a:rPr lang="en-US" dirty="0" err="1" smtClean="0"/>
              <a:t>analysed</a:t>
            </a:r>
            <a:r>
              <a:rPr lang="en-US" dirty="0" smtClean="0"/>
              <a:t> and documented by testers so that they can write the test scenario and test cases for these requirements. </a:t>
            </a:r>
          </a:p>
          <a:p>
            <a:pPr lvl="0"/>
            <a:r>
              <a:rPr lang="en-US" b="1" dirty="0" smtClean="0"/>
              <a:t>2)  Capturing User Needs:</a:t>
            </a:r>
            <a:endParaRPr lang="en-US" dirty="0" smtClean="0"/>
          </a:p>
          <a:p>
            <a:pPr marL="339725" algn="just"/>
            <a:r>
              <a:rPr lang="en-US" dirty="0" smtClean="0"/>
              <a:t>User needs may be different from user requirements specified in software requirement specifications. User needs may include present and future requirements and other requirements which may include process requirements (including definition of deliverables) and implied requirements.</a:t>
            </a:r>
          </a:p>
          <a:p>
            <a:pPr lvl="0"/>
            <a:r>
              <a:rPr lang="en-US" b="1" dirty="0" smtClean="0"/>
              <a:t>3)  Design Objectives:</a:t>
            </a:r>
            <a:endParaRPr lang="en-US" dirty="0" smtClean="0"/>
          </a:p>
          <a:p>
            <a:pPr marL="339725" algn="just"/>
            <a:r>
              <a:rPr lang="en-US" dirty="0" smtClean="0"/>
              <a:t>Design objectives state why a particular approach has been selected for building software. The selection process indicates the reasons and criteria framework used for development and testing. How an applications functional requirements, user interface requirements, performance requirements and other requirements are interpreted in design and how they can be achieved in further development must be defined in an approach document.</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1.2</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584775"/>
          </a:xfrm>
          <a:prstGeom prst="rect">
            <a:avLst/>
          </a:prstGeom>
          <a:noFill/>
        </p:spPr>
        <p:txBody>
          <a:bodyPr wrap="square" rtlCol="0">
            <a:spAutoFit/>
          </a:bodyPr>
          <a:lstStyle/>
          <a:p>
            <a:pPr algn="ctr"/>
            <a:r>
              <a:rPr lang="en-US" sz="3200" b="1" dirty="0" smtClean="0">
                <a:solidFill>
                  <a:srgbClr val="C00000"/>
                </a:solidFill>
                <a:latin typeface="Cooper Black" pitchFamily="18" charset="0"/>
              </a:rPr>
              <a:t>Software Testing Fundamentals</a:t>
            </a:r>
            <a:endParaRPr lang="en-US" sz="2400" b="1" dirty="0">
              <a:solidFill>
                <a:srgbClr val="C00000"/>
              </a:solidFill>
              <a:latin typeface="Cooper Black" pitchFamily="18" charset="0"/>
            </a:endParaRPr>
          </a:p>
        </p:txBody>
      </p:sp>
      <p:sp>
        <p:nvSpPr>
          <p:cNvPr id="10" name="TextBox 9"/>
          <p:cNvSpPr txBox="1"/>
          <p:nvPr/>
        </p:nvSpPr>
        <p:spPr>
          <a:xfrm>
            <a:off x="152400" y="1066800"/>
            <a:ext cx="8839200" cy="5355312"/>
          </a:xfrm>
          <a:prstGeom prst="rect">
            <a:avLst/>
          </a:prstGeom>
          <a:noFill/>
        </p:spPr>
        <p:txBody>
          <a:bodyPr wrap="square" rtlCol="0">
            <a:spAutoFit/>
          </a:bodyPr>
          <a:lstStyle/>
          <a:p>
            <a:pPr marL="0" lvl="2"/>
            <a:r>
              <a:rPr lang="en-US" b="1" dirty="0" smtClean="0">
                <a:solidFill>
                  <a:srgbClr val="FF0000"/>
                </a:solidFill>
              </a:rPr>
              <a:t>E)  Salient Features of Good Testing:</a:t>
            </a:r>
          </a:p>
          <a:p>
            <a:pPr marL="0" lvl="2"/>
            <a:endParaRPr lang="en-US" b="1" dirty="0" smtClean="0">
              <a:solidFill>
                <a:srgbClr val="FF0000"/>
              </a:solidFill>
            </a:endParaRPr>
          </a:p>
          <a:p>
            <a:pPr lvl="0"/>
            <a:r>
              <a:rPr lang="en-US" b="1" dirty="0" smtClean="0"/>
              <a:t>4) User Interfaces:</a:t>
            </a:r>
            <a:endParaRPr lang="en-US" dirty="0" smtClean="0"/>
          </a:p>
          <a:p>
            <a:pPr marL="280988" algn="just"/>
            <a:r>
              <a:rPr lang="en-US" dirty="0" smtClean="0"/>
              <a:t>User interfaces are the ways in which the user interacts with the system. This includes screens and other ways of communication with the system as well as displays and reports generated by the system. User interfaces should be simple, so that the user can understand what he is supposed to do and what the system is doing. </a:t>
            </a:r>
          </a:p>
          <a:p>
            <a:pPr marL="280988" algn="just"/>
            <a:endParaRPr lang="en-US" dirty="0" smtClean="0"/>
          </a:p>
          <a:p>
            <a:pPr lvl="0"/>
            <a:r>
              <a:rPr lang="en-US" b="1" dirty="0" smtClean="0"/>
              <a:t>5)  Internal Structures:</a:t>
            </a:r>
            <a:endParaRPr lang="en-US" dirty="0" smtClean="0"/>
          </a:p>
          <a:p>
            <a:pPr marL="280988" algn="just"/>
            <a:r>
              <a:rPr lang="en-US" dirty="0" smtClean="0"/>
              <a:t>Internal structures are mainly guided by software designs and guidelines or standards used for designing and development. Internal structures may be defined by development organisation or sometimes defined by customer. It may talk about reusability, nesting, etc. to </a:t>
            </a:r>
            <a:r>
              <a:rPr lang="en-US" dirty="0" err="1" smtClean="0"/>
              <a:t>analyse</a:t>
            </a:r>
            <a:r>
              <a:rPr lang="en-US" dirty="0" smtClean="0"/>
              <a:t> the software product as per standards or guidelines.</a:t>
            </a:r>
          </a:p>
          <a:p>
            <a:pPr marL="280988" algn="just"/>
            <a:endParaRPr lang="en-US" dirty="0" smtClean="0"/>
          </a:p>
          <a:p>
            <a:pPr lvl="0"/>
            <a:r>
              <a:rPr lang="en-US" b="1" dirty="0" smtClean="0"/>
              <a:t>6)  Execution of Code:</a:t>
            </a:r>
            <a:endParaRPr lang="en-US" dirty="0" smtClean="0"/>
          </a:p>
          <a:p>
            <a:pPr marL="280988" algn="just"/>
            <a:r>
              <a:rPr lang="en-US" dirty="0" smtClean="0"/>
              <a:t>Testing is execution of a work product to ensure that it works as intended by customer or user and is prevented from any probable misuse or risk of failure. Execution can only prove that application, module, and program work correctly as defined in requirements and interpreted in design</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584775"/>
          </a:xfrm>
          <a:prstGeom prst="rect">
            <a:avLst/>
          </a:prstGeom>
          <a:noFill/>
        </p:spPr>
        <p:txBody>
          <a:bodyPr wrap="square" rtlCol="0">
            <a:spAutoFit/>
          </a:bodyPr>
          <a:lstStyle/>
          <a:p>
            <a:pPr algn="ctr"/>
            <a:r>
              <a:rPr lang="en-US" sz="3200" b="1" dirty="0" smtClean="0">
                <a:solidFill>
                  <a:srgbClr val="C00000"/>
                </a:solidFill>
                <a:latin typeface="Cooper Black" pitchFamily="18" charset="0"/>
              </a:rPr>
              <a:t>Introduction</a:t>
            </a:r>
            <a:endParaRPr lang="en-US" sz="2400" b="1" dirty="0">
              <a:solidFill>
                <a:srgbClr val="C00000"/>
              </a:solidFill>
              <a:latin typeface="Cooper Black" pitchFamily="18" charset="0"/>
            </a:endParaRPr>
          </a:p>
        </p:txBody>
      </p:sp>
      <p:sp>
        <p:nvSpPr>
          <p:cNvPr id="10" name="TextBox 9"/>
          <p:cNvSpPr txBox="1"/>
          <p:nvPr/>
        </p:nvSpPr>
        <p:spPr>
          <a:xfrm>
            <a:off x="152400" y="1066800"/>
            <a:ext cx="8839200" cy="5078313"/>
          </a:xfrm>
          <a:prstGeom prst="rect">
            <a:avLst/>
          </a:prstGeom>
          <a:noFill/>
        </p:spPr>
        <p:txBody>
          <a:bodyPr wrap="square" rtlCol="0">
            <a:spAutoFit/>
          </a:bodyPr>
          <a:lstStyle/>
          <a:p>
            <a:pPr marL="339725" indent="-339725" algn="just">
              <a:buFont typeface="Wingdings" pitchFamily="2" charset="2"/>
              <a:buChar char="Ø"/>
            </a:pPr>
            <a:r>
              <a:rPr lang="en-US" dirty="0" smtClean="0"/>
              <a:t>Today, software takes on a dual role. It is a product and at the same time, the vehicle for delivering a product. </a:t>
            </a:r>
          </a:p>
          <a:p>
            <a:pPr marL="339725" indent="-339725" algn="just">
              <a:buFont typeface="Wingdings" pitchFamily="2" charset="2"/>
              <a:buChar char="Ø"/>
            </a:pPr>
            <a:endParaRPr lang="en-US" dirty="0" smtClean="0"/>
          </a:p>
          <a:p>
            <a:pPr marL="339725" indent="-339725" algn="just">
              <a:buFont typeface="Wingdings" pitchFamily="2" charset="2"/>
              <a:buChar char="Ø"/>
            </a:pPr>
            <a:r>
              <a:rPr lang="en-US" dirty="0" smtClean="0"/>
              <a:t>As a product, it delivers the computing potential embodied by computer hardware or more broadly, by a network of computers that are accessible by local hardware.</a:t>
            </a:r>
          </a:p>
          <a:p>
            <a:pPr marL="339725" indent="-339725" algn="just">
              <a:buFont typeface="Wingdings" pitchFamily="2" charset="2"/>
              <a:buChar char="Ø"/>
            </a:pPr>
            <a:endParaRPr lang="en-US" dirty="0" smtClean="0"/>
          </a:p>
          <a:p>
            <a:pPr marL="339725" indent="-339725" algn="just">
              <a:buFont typeface="Wingdings" pitchFamily="2" charset="2"/>
              <a:buChar char="Ø"/>
            </a:pPr>
            <a:r>
              <a:rPr lang="en-US" dirty="0" smtClean="0"/>
              <a:t> Testing is done manually or using automated tools. Testing is done by a separate group of Testers. Testing is done right from the beginning of the software development life cycle till the end; it is delivered to the customer.</a:t>
            </a:r>
          </a:p>
          <a:p>
            <a:pPr marL="339725" indent="-339725" algn="just">
              <a:buFont typeface="Wingdings" pitchFamily="2" charset="2"/>
              <a:buChar char="Ø"/>
            </a:pPr>
            <a:endParaRPr lang="en-US" dirty="0" smtClean="0"/>
          </a:p>
          <a:p>
            <a:pPr marL="339725" indent="-339725" algn="just">
              <a:buFont typeface="Wingdings" pitchFamily="2" charset="2"/>
              <a:buChar char="Ø"/>
            </a:pPr>
            <a:r>
              <a:rPr lang="en-US" dirty="0" smtClean="0"/>
              <a:t> Software testing refers to process of evaluating the software with intention to find out error in it. Software testing is a technique aimed at evaluating an attribute or capability of a program or product and determining that it meets its quality. </a:t>
            </a:r>
          </a:p>
          <a:p>
            <a:pPr marL="339725" indent="-339725" algn="just">
              <a:buFont typeface="Wingdings" pitchFamily="2" charset="2"/>
              <a:buChar char="Ø"/>
            </a:pPr>
            <a:endParaRPr lang="en-US" dirty="0" smtClean="0"/>
          </a:p>
          <a:p>
            <a:pPr marL="339725" indent="-339725" algn="just">
              <a:buFont typeface="Wingdings" pitchFamily="2" charset="2"/>
              <a:buChar char="Ø"/>
            </a:pPr>
            <a:r>
              <a:rPr lang="en-US" dirty="0" smtClean="0"/>
              <a:t>Software testing is also used to test the software for other software quality factors like reliability, usability, integrity, security, capability, efficiency, portability, maintainability, compatibility etc.</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1.3</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584775"/>
          </a:xfrm>
          <a:prstGeom prst="rect">
            <a:avLst/>
          </a:prstGeom>
          <a:noFill/>
        </p:spPr>
        <p:txBody>
          <a:bodyPr wrap="square" rtlCol="0">
            <a:spAutoFit/>
          </a:bodyPr>
          <a:lstStyle/>
          <a:p>
            <a:pPr algn="ctr"/>
            <a:r>
              <a:rPr lang="en-US" sz="3200" b="1" dirty="0" smtClean="0">
                <a:solidFill>
                  <a:srgbClr val="C00000"/>
                </a:solidFill>
                <a:latin typeface="Cooper Black" pitchFamily="18" charset="0"/>
              </a:rPr>
              <a:t>Debugging</a:t>
            </a:r>
            <a:endParaRPr lang="en-US" sz="2400" b="1" dirty="0">
              <a:solidFill>
                <a:srgbClr val="C00000"/>
              </a:solidFill>
              <a:latin typeface="Cooper Black" pitchFamily="18" charset="0"/>
            </a:endParaRPr>
          </a:p>
        </p:txBody>
      </p:sp>
      <p:sp>
        <p:nvSpPr>
          <p:cNvPr id="10" name="TextBox 9"/>
          <p:cNvSpPr txBox="1"/>
          <p:nvPr/>
        </p:nvSpPr>
        <p:spPr>
          <a:xfrm>
            <a:off x="152400" y="1066800"/>
            <a:ext cx="8839200" cy="4801314"/>
          </a:xfrm>
          <a:prstGeom prst="rect">
            <a:avLst/>
          </a:prstGeom>
          <a:noFill/>
        </p:spPr>
        <p:txBody>
          <a:bodyPr wrap="square" rtlCol="0">
            <a:spAutoFit/>
          </a:bodyPr>
          <a:lstStyle/>
          <a:p>
            <a:pPr algn="just"/>
            <a:r>
              <a:rPr lang="en-US" dirty="0" smtClean="0"/>
              <a:t>Software testing is an action that can be systematically planned and specified. Test case design can be conducted, a strategy can be defined and results can be evaluated against prescribed expectations. Debugging occurs as a consequence of successful testing. That is, when a test case uncovers an error, debugging is an action that results in the removal of the error. Although debugging can and should be an orderly process, it is still very much an art. That is, the external manifestation of the error and the internal cause of the error may have no obvious relationship to one another. The poorly understood mental process that connects a symptom to a cause is debugging.</a:t>
            </a:r>
          </a:p>
          <a:p>
            <a:pPr algn="just"/>
            <a:endParaRPr lang="en-US" dirty="0" smtClean="0"/>
          </a:p>
          <a:p>
            <a:pPr marL="0" lvl="2"/>
            <a:r>
              <a:rPr lang="en-US" b="1" dirty="0" smtClean="0">
                <a:solidFill>
                  <a:srgbClr val="FF0000"/>
                </a:solidFill>
              </a:rPr>
              <a:t>A)  Meaning:</a:t>
            </a:r>
            <a:endParaRPr lang="en-US" dirty="0" smtClean="0">
              <a:solidFill>
                <a:srgbClr val="FF0000"/>
              </a:solidFill>
            </a:endParaRPr>
          </a:p>
          <a:p>
            <a:pPr marL="280988" algn="just"/>
            <a:r>
              <a:rPr lang="en-US" dirty="0" smtClean="0"/>
              <a:t>Debugging is the process of analyzing causes behind the bugs and removing them. Debugging starts with a list of reported bugs with unknown initial conditions. In debugging it is not possible to plan and estimate schedule and effort for debugging. Debugging is a problem solving involving deduction. Detailed design knowledge is of great help in good debugging. Debugging is done by the development team and hence is an insider’s work. Also, automation of debugging is not in place.</a:t>
            </a:r>
          </a:p>
          <a:p>
            <a:pPr algn="just"/>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1.3</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584775"/>
          </a:xfrm>
          <a:prstGeom prst="rect">
            <a:avLst/>
          </a:prstGeom>
          <a:noFill/>
        </p:spPr>
        <p:txBody>
          <a:bodyPr wrap="square" rtlCol="0">
            <a:spAutoFit/>
          </a:bodyPr>
          <a:lstStyle/>
          <a:p>
            <a:pPr algn="ctr"/>
            <a:r>
              <a:rPr lang="en-US" sz="3200" b="1" dirty="0" smtClean="0">
                <a:solidFill>
                  <a:srgbClr val="C00000"/>
                </a:solidFill>
                <a:latin typeface="Cooper Black" pitchFamily="18" charset="0"/>
              </a:rPr>
              <a:t>Debugging</a:t>
            </a:r>
            <a:endParaRPr lang="en-US" sz="2400" b="1" dirty="0">
              <a:solidFill>
                <a:srgbClr val="C00000"/>
              </a:solidFill>
              <a:latin typeface="Cooper Black" pitchFamily="18" charset="0"/>
            </a:endParaRPr>
          </a:p>
        </p:txBody>
      </p:sp>
      <p:sp>
        <p:nvSpPr>
          <p:cNvPr id="10" name="TextBox 9"/>
          <p:cNvSpPr txBox="1"/>
          <p:nvPr/>
        </p:nvSpPr>
        <p:spPr>
          <a:xfrm>
            <a:off x="152400" y="1066800"/>
            <a:ext cx="8839200" cy="923330"/>
          </a:xfrm>
          <a:prstGeom prst="rect">
            <a:avLst/>
          </a:prstGeom>
          <a:noFill/>
        </p:spPr>
        <p:txBody>
          <a:bodyPr wrap="square" rtlCol="0">
            <a:spAutoFit/>
          </a:bodyPr>
          <a:lstStyle/>
          <a:p>
            <a:pPr marL="0" lvl="2"/>
            <a:r>
              <a:rPr lang="en-US" b="1" dirty="0" smtClean="0">
                <a:solidFill>
                  <a:srgbClr val="FF0000"/>
                </a:solidFill>
              </a:rPr>
              <a:t>B)  Process of Debugging:</a:t>
            </a:r>
            <a:endParaRPr lang="en-US" dirty="0" smtClean="0">
              <a:solidFill>
                <a:srgbClr val="FF0000"/>
              </a:solidFill>
            </a:endParaRPr>
          </a:p>
          <a:p>
            <a:pPr marL="280988"/>
            <a:r>
              <a:rPr lang="en-US" dirty="0" smtClean="0"/>
              <a:t>A debugging process can be divided into four main steps these are as follows:</a:t>
            </a:r>
          </a:p>
          <a:p>
            <a:pPr algn="just"/>
            <a:endParaRPr lang="en-US" dirty="0"/>
          </a:p>
        </p:txBody>
      </p:sp>
      <p:graphicFrame>
        <p:nvGraphicFramePr>
          <p:cNvPr id="11" name="Diagram 10"/>
          <p:cNvGraphicFramePr/>
          <p:nvPr/>
        </p:nvGraphicFramePr>
        <p:xfrm>
          <a:off x="1447800" y="2438401"/>
          <a:ext cx="6095999" cy="3429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1.3</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584775"/>
          </a:xfrm>
          <a:prstGeom prst="rect">
            <a:avLst/>
          </a:prstGeom>
          <a:noFill/>
        </p:spPr>
        <p:txBody>
          <a:bodyPr wrap="square" rtlCol="0">
            <a:spAutoFit/>
          </a:bodyPr>
          <a:lstStyle/>
          <a:p>
            <a:pPr algn="ctr"/>
            <a:r>
              <a:rPr lang="en-US" sz="3200" b="1" dirty="0" smtClean="0">
                <a:solidFill>
                  <a:srgbClr val="C00000"/>
                </a:solidFill>
                <a:latin typeface="Cooper Black" pitchFamily="18" charset="0"/>
              </a:rPr>
              <a:t>Debugging</a:t>
            </a:r>
            <a:endParaRPr lang="en-US" sz="2400" b="1" dirty="0">
              <a:solidFill>
                <a:srgbClr val="C00000"/>
              </a:solidFill>
              <a:latin typeface="Cooper Black" pitchFamily="18" charset="0"/>
            </a:endParaRPr>
          </a:p>
        </p:txBody>
      </p:sp>
      <p:sp>
        <p:nvSpPr>
          <p:cNvPr id="10" name="TextBox 9"/>
          <p:cNvSpPr txBox="1"/>
          <p:nvPr/>
        </p:nvSpPr>
        <p:spPr>
          <a:xfrm>
            <a:off x="152400" y="1066800"/>
            <a:ext cx="8839200" cy="5632311"/>
          </a:xfrm>
          <a:prstGeom prst="rect">
            <a:avLst/>
          </a:prstGeom>
          <a:noFill/>
        </p:spPr>
        <p:txBody>
          <a:bodyPr wrap="square" rtlCol="0">
            <a:spAutoFit/>
          </a:bodyPr>
          <a:lstStyle/>
          <a:p>
            <a:pPr marL="0" lvl="2"/>
            <a:r>
              <a:rPr lang="en-US" b="1" dirty="0" smtClean="0">
                <a:solidFill>
                  <a:srgbClr val="FF0000"/>
                </a:solidFill>
              </a:rPr>
              <a:t>B)  Process of Debugging:</a:t>
            </a:r>
            <a:endParaRPr lang="en-US" dirty="0" smtClean="0">
              <a:solidFill>
                <a:srgbClr val="FF0000"/>
              </a:solidFill>
            </a:endParaRPr>
          </a:p>
          <a:p>
            <a:pPr lvl="0"/>
            <a:r>
              <a:rPr lang="en-US" b="1" dirty="0" smtClean="0"/>
              <a:t>1)  </a:t>
            </a:r>
            <a:r>
              <a:rPr lang="en-US" b="1" dirty="0" err="1" smtClean="0"/>
              <a:t>Localising</a:t>
            </a:r>
            <a:r>
              <a:rPr lang="en-US" b="1" dirty="0" smtClean="0"/>
              <a:t> a Bug:</a:t>
            </a:r>
            <a:endParaRPr lang="en-US" dirty="0" smtClean="0"/>
          </a:p>
          <a:p>
            <a:pPr marL="280988" algn="just"/>
            <a:r>
              <a:rPr lang="en-US" dirty="0" smtClean="0"/>
              <a:t>A typical attitude of inexperienced programmers towards bugs is to consider their </a:t>
            </a:r>
            <a:r>
              <a:rPr lang="en-US" dirty="0" err="1" smtClean="0"/>
              <a:t>localisation</a:t>
            </a:r>
            <a:r>
              <a:rPr lang="en-US" dirty="0" smtClean="0"/>
              <a:t> an easy task: they notice their code does not do what they expected, and they are led astray by their confidence in knowing what their code should do. </a:t>
            </a:r>
          </a:p>
          <a:p>
            <a:pPr lvl="0"/>
            <a:r>
              <a:rPr lang="en-US" b="1" dirty="0" smtClean="0"/>
              <a:t>2)  Classifying a Bug:</a:t>
            </a:r>
            <a:endParaRPr lang="en-US" dirty="0" smtClean="0"/>
          </a:p>
          <a:p>
            <a:pPr marL="280988" algn="just"/>
            <a:r>
              <a:rPr lang="en-US" dirty="0" smtClean="0"/>
              <a:t>Despite the appearance, bugs have often a common background. The list is arranged in order of increasing difficulty (which fortunately means in order of decreasing frequency).</a:t>
            </a:r>
          </a:p>
          <a:p>
            <a:pPr marL="280988" lvl="0"/>
            <a:r>
              <a:rPr lang="en-US" b="1" dirty="0" smtClean="0"/>
              <a:t>a)  Syntactical Errors:</a:t>
            </a:r>
            <a:endParaRPr lang="en-US" dirty="0" smtClean="0"/>
          </a:p>
          <a:p>
            <a:pPr marL="633413" algn="just"/>
            <a:r>
              <a:rPr lang="en-US" dirty="0" smtClean="0"/>
              <a:t>In any case, it is vital to remember that quite often the problem might not be at the exact position indicated by the compiler error message.</a:t>
            </a:r>
          </a:p>
          <a:p>
            <a:pPr marL="280988" lvl="0"/>
            <a:r>
              <a:rPr lang="en-US" b="1" dirty="0" smtClean="0"/>
              <a:t>b)  Build Errors:</a:t>
            </a:r>
            <a:endParaRPr lang="en-US" dirty="0" smtClean="0"/>
          </a:p>
          <a:p>
            <a:pPr marL="633413" algn="just"/>
            <a:r>
              <a:rPr lang="en-US" dirty="0" smtClean="0"/>
              <a:t>Build Errors derive from linking object files which were not rebuilt after a change in some source files. </a:t>
            </a:r>
          </a:p>
          <a:p>
            <a:pPr marL="280988" lvl="0"/>
            <a:r>
              <a:rPr lang="en-US" b="1" dirty="0" smtClean="0"/>
              <a:t>c)  Basic Semantic Errors:</a:t>
            </a:r>
            <a:endParaRPr lang="en-US" dirty="0" smtClean="0"/>
          </a:p>
          <a:p>
            <a:pPr marL="633413" algn="just"/>
            <a:r>
              <a:rPr lang="en-US" dirty="0" smtClean="0"/>
              <a:t>Basic Semantic Errors comprise using </a:t>
            </a:r>
            <a:r>
              <a:rPr lang="en-US" dirty="0" err="1" smtClean="0"/>
              <a:t>uninitialised</a:t>
            </a:r>
            <a:r>
              <a:rPr lang="en-US" dirty="0" smtClean="0"/>
              <a:t> variables, dead code (code that will never be executed) and problems with variable types. </a:t>
            </a:r>
          </a:p>
          <a:p>
            <a:pPr marL="280988" lvl="0"/>
            <a:r>
              <a:rPr lang="en-US" b="1" dirty="0" smtClean="0"/>
              <a:t>d)  Semantic Errors:</a:t>
            </a:r>
            <a:endParaRPr lang="en-US" dirty="0" smtClean="0"/>
          </a:p>
          <a:p>
            <a:pPr marL="633413" algn="just"/>
            <a:r>
              <a:rPr lang="en-US" dirty="0" smtClean="0"/>
              <a:t>Semantic Errors include using wrong variables or operators. No tool can catch these problems, because they are syntactically correct statements, although logically wrong.</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1.3</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584775"/>
          </a:xfrm>
          <a:prstGeom prst="rect">
            <a:avLst/>
          </a:prstGeom>
          <a:noFill/>
        </p:spPr>
        <p:txBody>
          <a:bodyPr wrap="square" rtlCol="0">
            <a:spAutoFit/>
          </a:bodyPr>
          <a:lstStyle/>
          <a:p>
            <a:pPr algn="ctr"/>
            <a:r>
              <a:rPr lang="en-US" sz="3200" b="1" dirty="0" smtClean="0">
                <a:solidFill>
                  <a:srgbClr val="C00000"/>
                </a:solidFill>
                <a:latin typeface="Cooper Black" pitchFamily="18" charset="0"/>
              </a:rPr>
              <a:t>Debugging</a:t>
            </a:r>
            <a:endParaRPr lang="en-US" sz="2400" b="1" dirty="0">
              <a:solidFill>
                <a:srgbClr val="C00000"/>
              </a:solidFill>
              <a:latin typeface="Cooper Black" pitchFamily="18" charset="0"/>
            </a:endParaRPr>
          </a:p>
        </p:txBody>
      </p:sp>
      <p:sp>
        <p:nvSpPr>
          <p:cNvPr id="10" name="TextBox 9"/>
          <p:cNvSpPr txBox="1"/>
          <p:nvPr/>
        </p:nvSpPr>
        <p:spPr>
          <a:xfrm>
            <a:off x="152400" y="1066800"/>
            <a:ext cx="8839200" cy="5632311"/>
          </a:xfrm>
          <a:prstGeom prst="rect">
            <a:avLst/>
          </a:prstGeom>
          <a:noFill/>
        </p:spPr>
        <p:txBody>
          <a:bodyPr wrap="square" rtlCol="0">
            <a:spAutoFit/>
          </a:bodyPr>
          <a:lstStyle/>
          <a:p>
            <a:pPr marL="0" lvl="2"/>
            <a:r>
              <a:rPr lang="en-US" b="1" dirty="0" smtClean="0">
                <a:solidFill>
                  <a:srgbClr val="FF0000"/>
                </a:solidFill>
              </a:rPr>
              <a:t>B)  Process of Debugging:</a:t>
            </a:r>
          </a:p>
          <a:p>
            <a:pPr marL="0" lvl="2"/>
            <a:endParaRPr lang="en-US" dirty="0" smtClean="0">
              <a:solidFill>
                <a:srgbClr val="FF0000"/>
              </a:solidFill>
            </a:endParaRPr>
          </a:p>
          <a:p>
            <a:pPr lvl="0"/>
            <a:r>
              <a:rPr lang="en-US" b="1" dirty="0" smtClean="0"/>
              <a:t>3)  Understanding a Bug:</a:t>
            </a:r>
            <a:endParaRPr lang="en-US" dirty="0" smtClean="0"/>
          </a:p>
          <a:p>
            <a:pPr marL="339725" algn="just"/>
            <a:r>
              <a:rPr lang="en-US" dirty="0" smtClean="0"/>
              <a:t>A bug should be fully understood before attempting to fix it. Trying to fix a bug before understanding it completely could end in provoking even more damage to the code, since the problem could change form and manifest itself somewhere else, maybe randomly. Again, a typical example is memory corruption:.</a:t>
            </a:r>
          </a:p>
          <a:p>
            <a:pPr marL="339725" algn="just"/>
            <a:r>
              <a:rPr lang="en-US" dirty="0" smtClean="0"/>
              <a:t>The following check-list is useful to assure a correct approach to the investigation:</a:t>
            </a:r>
          </a:p>
          <a:p>
            <a:pPr marL="339725" lvl="0"/>
            <a:r>
              <a:rPr lang="en-US" b="1" dirty="0" smtClean="0"/>
              <a:t>1)  </a:t>
            </a:r>
            <a:r>
              <a:rPr lang="en-US" dirty="0" smtClean="0"/>
              <a:t>Do not confuse observing symptoms with finding the real source of the problem;</a:t>
            </a:r>
          </a:p>
          <a:p>
            <a:pPr marL="633413" lvl="0" indent="-293688" algn="just"/>
            <a:r>
              <a:rPr lang="en-US" b="1" dirty="0" smtClean="0"/>
              <a:t>2)  </a:t>
            </a:r>
            <a:r>
              <a:rPr lang="en-US" dirty="0" smtClean="0"/>
              <a:t>Check if similar mistakes (especially wrong assumptions) were made elsewhere in the code;</a:t>
            </a:r>
          </a:p>
          <a:p>
            <a:pPr marL="339725" lvl="0" algn="just"/>
            <a:r>
              <a:rPr lang="en-US" b="1" dirty="0" smtClean="0"/>
              <a:t>3) </a:t>
            </a:r>
            <a:r>
              <a:rPr lang="en-US" dirty="0" smtClean="0"/>
              <a:t>Verify that just a programming error and not a more fundamental problem (e.g. an incorrect algorithm), was found.</a:t>
            </a:r>
          </a:p>
          <a:p>
            <a:pPr marL="339725" lvl="0" algn="just"/>
            <a:endParaRPr lang="en-US" dirty="0" smtClean="0"/>
          </a:p>
          <a:p>
            <a:pPr lvl="0"/>
            <a:r>
              <a:rPr lang="en-US" b="1" dirty="0" smtClean="0"/>
              <a:t>4)  Repairing a Bug:</a:t>
            </a:r>
            <a:endParaRPr lang="en-US" dirty="0" smtClean="0"/>
          </a:p>
          <a:p>
            <a:pPr marL="339725" algn="just"/>
            <a:r>
              <a:rPr lang="en-US" dirty="0" smtClean="0"/>
              <a:t>The final step in the debugging process is bug fixing. Repairing a bug is more than modifying code. Any fixes must be documented in the code and tested properly. More important, learning from mistakes is an effective attitude: it is good practice filling a small file with detailed explanations about the way the bug was discovered and corrected. A check-list can be a useful aid.</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1.3</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584775"/>
          </a:xfrm>
          <a:prstGeom prst="rect">
            <a:avLst/>
          </a:prstGeom>
          <a:noFill/>
        </p:spPr>
        <p:txBody>
          <a:bodyPr wrap="square" rtlCol="0">
            <a:spAutoFit/>
          </a:bodyPr>
          <a:lstStyle/>
          <a:p>
            <a:pPr algn="ctr"/>
            <a:r>
              <a:rPr lang="en-US" sz="3200" b="1" dirty="0" smtClean="0">
                <a:solidFill>
                  <a:srgbClr val="C00000"/>
                </a:solidFill>
                <a:latin typeface="Cooper Black" pitchFamily="18" charset="0"/>
              </a:rPr>
              <a:t>Debugging</a:t>
            </a:r>
            <a:endParaRPr lang="en-US" sz="2400" b="1" dirty="0">
              <a:solidFill>
                <a:srgbClr val="C00000"/>
              </a:solidFill>
              <a:latin typeface="Cooper Black" pitchFamily="18" charset="0"/>
            </a:endParaRPr>
          </a:p>
        </p:txBody>
      </p:sp>
      <p:sp>
        <p:nvSpPr>
          <p:cNvPr id="10" name="TextBox 9"/>
          <p:cNvSpPr txBox="1"/>
          <p:nvPr/>
        </p:nvSpPr>
        <p:spPr>
          <a:xfrm>
            <a:off x="152400" y="1066800"/>
            <a:ext cx="8839200" cy="646331"/>
          </a:xfrm>
          <a:prstGeom prst="rect">
            <a:avLst/>
          </a:prstGeom>
          <a:noFill/>
        </p:spPr>
        <p:txBody>
          <a:bodyPr wrap="square" rtlCol="0">
            <a:spAutoFit/>
          </a:bodyPr>
          <a:lstStyle/>
          <a:p>
            <a:pPr marL="0" lvl="2"/>
            <a:r>
              <a:rPr lang="en-US" b="1" dirty="0" smtClean="0">
                <a:solidFill>
                  <a:srgbClr val="FF0000"/>
                </a:solidFill>
              </a:rPr>
              <a:t>C)  General Debugging Techniques:</a:t>
            </a:r>
            <a:endParaRPr lang="en-US" dirty="0" smtClean="0">
              <a:solidFill>
                <a:srgbClr val="FF0000"/>
              </a:solidFill>
            </a:endParaRPr>
          </a:p>
          <a:p>
            <a:pPr marL="339725"/>
            <a:r>
              <a:rPr lang="en-US" dirty="0" smtClean="0"/>
              <a:t>The following are the General Debugging Techniques:</a:t>
            </a:r>
            <a:endParaRPr lang="en-US" dirty="0"/>
          </a:p>
        </p:txBody>
      </p:sp>
      <p:graphicFrame>
        <p:nvGraphicFramePr>
          <p:cNvPr id="11" name="Diagram 10"/>
          <p:cNvGraphicFramePr/>
          <p:nvPr/>
        </p:nvGraphicFramePr>
        <p:xfrm>
          <a:off x="1524000" y="19812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1.3</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584775"/>
          </a:xfrm>
          <a:prstGeom prst="rect">
            <a:avLst/>
          </a:prstGeom>
          <a:noFill/>
        </p:spPr>
        <p:txBody>
          <a:bodyPr wrap="square" rtlCol="0">
            <a:spAutoFit/>
          </a:bodyPr>
          <a:lstStyle/>
          <a:p>
            <a:pPr algn="ctr"/>
            <a:r>
              <a:rPr lang="en-US" sz="3200" b="1" dirty="0" smtClean="0">
                <a:solidFill>
                  <a:srgbClr val="C00000"/>
                </a:solidFill>
                <a:latin typeface="Cooper Black" pitchFamily="18" charset="0"/>
              </a:rPr>
              <a:t>Debugging</a:t>
            </a:r>
            <a:endParaRPr lang="en-US" sz="2400" b="1" dirty="0">
              <a:solidFill>
                <a:srgbClr val="C00000"/>
              </a:solidFill>
              <a:latin typeface="Cooper Black" pitchFamily="18" charset="0"/>
            </a:endParaRPr>
          </a:p>
        </p:txBody>
      </p:sp>
      <p:sp>
        <p:nvSpPr>
          <p:cNvPr id="10" name="TextBox 9"/>
          <p:cNvSpPr txBox="1"/>
          <p:nvPr/>
        </p:nvSpPr>
        <p:spPr>
          <a:xfrm>
            <a:off x="152400" y="1066800"/>
            <a:ext cx="8839200" cy="5632311"/>
          </a:xfrm>
          <a:prstGeom prst="rect">
            <a:avLst/>
          </a:prstGeom>
          <a:noFill/>
        </p:spPr>
        <p:txBody>
          <a:bodyPr wrap="square" rtlCol="0">
            <a:spAutoFit/>
          </a:bodyPr>
          <a:lstStyle/>
          <a:p>
            <a:pPr marL="0" lvl="2"/>
            <a:r>
              <a:rPr lang="en-US" b="1" dirty="0" smtClean="0">
                <a:solidFill>
                  <a:srgbClr val="FF0000"/>
                </a:solidFill>
              </a:rPr>
              <a:t>C)  General Debugging Techniques:</a:t>
            </a:r>
            <a:endParaRPr lang="en-US" dirty="0" smtClean="0">
              <a:solidFill>
                <a:srgbClr val="FF0000"/>
              </a:solidFill>
            </a:endParaRPr>
          </a:p>
          <a:p>
            <a:pPr lvl="0"/>
            <a:r>
              <a:rPr lang="en-US" b="1" dirty="0" smtClean="0"/>
              <a:t>1)  Exploiting Compiler Features:</a:t>
            </a:r>
            <a:endParaRPr lang="en-US" dirty="0" smtClean="0"/>
          </a:p>
          <a:p>
            <a:pPr marL="339725" algn="just"/>
            <a:r>
              <a:rPr lang="en-US" dirty="0" smtClean="0"/>
              <a:t>A good compiler can do some static analysis on the code. Static code analysis is the analysis of software that is performed without actually executing programs built from that software. </a:t>
            </a:r>
          </a:p>
          <a:p>
            <a:pPr lvl="0"/>
            <a:r>
              <a:rPr lang="en-US" b="1" dirty="0" smtClean="0"/>
              <a:t>2)  Reading the Right Documentation:</a:t>
            </a:r>
            <a:endParaRPr lang="en-US" dirty="0" smtClean="0"/>
          </a:p>
          <a:p>
            <a:pPr marL="339725" algn="just"/>
            <a:r>
              <a:rPr lang="en-US" dirty="0" smtClean="0"/>
              <a:t>This seems quite an obvious tip, but too often </a:t>
            </a:r>
            <a:r>
              <a:rPr lang="en-US" dirty="0" err="1" smtClean="0"/>
              <a:t>unexperienced</a:t>
            </a:r>
            <a:r>
              <a:rPr lang="en-US" dirty="0" smtClean="0"/>
              <a:t> programmers read the wrong papers looking for hints about the task they have to accomplish. The relevant documentation for the task, the tools, the libraries and the algorithms employed must be at fingertips to find the relevant information easily. </a:t>
            </a:r>
          </a:p>
          <a:p>
            <a:pPr lvl="0"/>
            <a:r>
              <a:rPr lang="en-US" b="1" dirty="0" smtClean="0"/>
              <a:t>3)  The Abused </a:t>
            </a:r>
            <a:r>
              <a:rPr lang="en-US" b="1" dirty="0" err="1" smtClean="0"/>
              <a:t>Cout</a:t>
            </a:r>
            <a:r>
              <a:rPr lang="en-US" b="1" dirty="0" smtClean="0"/>
              <a:t> Debugging Technique:</a:t>
            </a:r>
            <a:endParaRPr lang="en-US" dirty="0" smtClean="0"/>
          </a:p>
          <a:p>
            <a:pPr marL="339725" algn="just"/>
            <a:r>
              <a:rPr lang="en-US" dirty="0" smtClean="0"/>
              <a:t>The </a:t>
            </a:r>
            <a:r>
              <a:rPr lang="en-US" dirty="0" err="1" smtClean="0"/>
              <a:t>cout</a:t>
            </a:r>
            <a:r>
              <a:rPr lang="en-US" dirty="0" smtClean="0"/>
              <a:t> debugging technique takes its names from the C++ statement for printing on the standard output stream (usually the terminal screen). It consists of adding print statements in the code to track the control flow and data values during code execution. In some (very few) circumstances </a:t>
            </a:r>
            <a:r>
              <a:rPr lang="en-US" dirty="0" err="1" smtClean="0"/>
              <a:t>cout</a:t>
            </a:r>
            <a:r>
              <a:rPr lang="en-US" dirty="0" smtClean="0"/>
              <a:t> debugging can be appropriate, although it can always be replaced by other techniques. </a:t>
            </a:r>
          </a:p>
          <a:p>
            <a:pPr lvl="0"/>
            <a:r>
              <a:rPr lang="en-US" b="1" dirty="0" smtClean="0"/>
              <a:t>4)  Logging:</a:t>
            </a:r>
            <a:endParaRPr lang="en-US" dirty="0" smtClean="0"/>
          </a:p>
          <a:p>
            <a:pPr marL="339725" algn="just"/>
            <a:r>
              <a:rPr lang="en-US" dirty="0" smtClean="0"/>
              <a:t>Logging is takes the concept of printing messages, expressed in the previous paragraph, one step further. Logging is a common aid to debugging. Everyone who has tried at least once to solve some system related problems knows how useful a log file can be. </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1.3</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584775"/>
          </a:xfrm>
          <a:prstGeom prst="rect">
            <a:avLst/>
          </a:prstGeom>
          <a:noFill/>
        </p:spPr>
        <p:txBody>
          <a:bodyPr wrap="square" rtlCol="0">
            <a:spAutoFit/>
          </a:bodyPr>
          <a:lstStyle/>
          <a:p>
            <a:pPr algn="ctr"/>
            <a:r>
              <a:rPr lang="en-US" sz="3200" b="1" dirty="0" smtClean="0">
                <a:solidFill>
                  <a:srgbClr val="C00000"/>
                </a:solidFill>
                <a:latin typeface="Cooper Black" pitchFamily="18" charset="0"/>
              </a:rPr>
              <a:t>Debugging</a:t>
            </a:r>
            <a:endParaRPr lang="en-US" sz="2400" b="1" dirty="0">
              <a:solidFill>
                <a:srgbClr val="C00000"/>
              </a:solidFill>
              <a:latin typeface="Cooper Black" pitchFamily="18" charset="0"/>
            </a:endParaRPr>
          </a:p>
        </p:txBody>
      </p:sp>
      <p:sp>
        <p:nvSpPr>
          <p:cNvPr id="10" name="TextBox 9"/>
          <p:cNvSpPr txBox="1"/>
          <p:nvPr/>
        </p:nvSpPr>
        <p:spPr>
          <a:xfrm>
            <a:off x="152400" y="1066800"/>
            <a:ext cx="8839200" cy="5355312"/>
          </a:xfrm>
          <a:prstGeom prst="rect">
            <a:avLst/>
          </a:prstGeom>
          <a:noFill/>
        </p:spPr>
        <p:txBody>
          <a:bodyPr wrap="square" rtlCol="0">
            <a:spAutoFit/>
          </a:bodyPr>
          <a:lstStyle/>
          <a:p>
            <a:pPr marL="0" lvl="2"/>
            <a:r>
              <a:rPr lang="en-US" b="1" dirty="0" smtClean="0">
                <a:solidFill>
                  <a:srgbClr val="FF0000"/>
                </a:solidFill>
              </a:rPr>
              <a:t>C)  General Debugging Techniques:</a:t>
            </a:r>
            <a:endParaRPr lang="en-US" dirty="0" smtClean="0">
              <a:solidFill>
                <a:srgbClr val="FF0000"/>
              </a:solidFill>
            </a:endParaRPr>
          </a:p>
          <a:p>
            <a:pPr lvl="0"/>
            <a:r>
              <a:rPr lang="en-US" b="1" dirty="0" smtClean="0"/>
              <a:t>5)  Defensive Programming and Assertions:</a:t>
            </a:r>
            <a:endParaRPr lang="en-US" dirty="0" smtClean="0"/>
          </a:p>
          <a:p>
            <a:pPr marL="339725" algn="just"/>
            <a:r>
              <a:rPr lang="en-US" dirty="0" smtClean="0"/>
              <a:t>Assertions are expressions which should evaluate to be true at a specific point in the code. If an assertion fails, a problem was found. The problem could possibly be in the assertion, but more likely it will be in the code. </a:t>
            </a:r>
          </a:p>
          <a:p>
            <a:pPr lvl="0"/>
            <a:r>
              <a:rPr lang="en-US" b="1" dirty="0" smtClean="0"/>
              <a:t>6)  ACI Debugging Technique:</a:t>
            </a:r>
            <a:endParaRPr lang="en-US" dirty="0" smtClean="0"/>
          </a:p>
          <a:p>
            <a:pPr marL="339725" algn="just"/>
            <a:r>
              <a:rPr lang="en-US" dirty="0" smtClean="0"/>
              <a:t>On the contrary it is serious and I invite the reader not to underestimate the power of this technique with a funny name. ACI is the acronym of Automobile Club </a:t>
            </a:r>
            <a:r>
              <a:rPr lang="en-US" dirty="0" err="1" smtClean="0"/>
              <a:t>d’italia</a:t>
            </a:r>
            <a:r>
              <a:rPr lang="en-US" dirty="0" smtClean="0"/>
              <a:t>, an Italian organisation that helps with car troubles.</a:t>
            </a:r>
          </a:p>
          <a:p>
            <a:pPr lvl="0"/>
            <a:r>
              <a:rPr lang="en-US" b="1" dirty="0" smtClean="0"/>
              <a:t>7)  Reading the Code Through:</a:t>
            </a:r>
            <a:endParaRPr lang="en-US" dirty="0" smtClean="0"/>
          </a:p>
          <a:p>
            <a:pPr marL="339725" algn="just"/>
            <a:r>
              <a:rPr lang="en-US" dirty="0" smtClean="0"/>
              <a:t>This technique is quite similar to the ACI technique, with the exception that it doesn't rely on a bystander. The recipe is quite simple as well. When the programmer finds himself in complete darkness and has not the slightest idea of what is going wrong, he must print his code, leave his terminal and go to the cafeteria. </a:t>
            </a:r>
          </a:p>
          <a:p>
            <a:pPr lvl="0"/>
            <a:r>
              <a:rPr lang="en-US" b="1" dirty="0" smtClean="0"/>
              <a:t>8)  The Debugger:</a:t>
            </a:r>
            <a:endParaRPr lang="en-US" dirty="0" smtClean="0"/>
          </a:p>
          <a:p>
            <a:pPr marL="339725" algn="just"/>
            <a:r>
              <a:rPr lang="en-US" dirty="0" smtClean="0"/>
              <a:t>When every other checking tool fails to detect the problem, then it is debugger's turn. A debugger allows working through the code line-by-line to find out what it is going wrong, where and why. It allows working interactively, controlling the execution of the program, stopping it at various times, inspecting variables, changing code flow whilst running.</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1.3</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584775"/>
          </a:xfrm>
          <a:prstGeom prst="rect">
            <a:avLst/>
          </a:prstGeom>
          <a:noFill/>
        </p:spPr>
        <p:txBody>
          <a:bodyPr wrap="square" rtlCol="0">
            <a:spAutoFit/>
          </a:bodyPr>
          <a:lstStyle/>
          <a:p>
            <a:pPr algn="ctr"/>
            <a:r>
              <a:rPr lang="en-US" sz="3200" b="1" dirty="0" smtClean="0">
                <a:solidFill>
                  <a:srgbClr val="C00000"/>
                </a:solidFill>
                <a:latin typeface="Cooper Black" pitchFamily="18" charset="0"/>
              </a:rPr>
              <a:t>Debugging</a:t>
            </a:r>
            <a:endParaRPr lang="en-US" sz="2400" b="1" dirty="0">
              <a:solidFill>
                <a:srgbClr val="C00000"/>
              </a:solidFill>
              <a:latin typeface="Cooper Black" pitchFamily="18" charset="0"/>
            </a:endParaRPr>
          </a:p>
        </p:txBody>
      </p:sp>
      <p:sp>
        <p:nvSpPr>
          <p:cNvPr id="10" name="TextBox 9"/>
          <p:cNvSpPr txBox="1"/>
          <p:nvPr/>
        </p:nvSpPr>
        <p:spPr>
          <a:xfrm>
            <a:off x="152400" y="1066800"/>
            <a:ext cx="8839200" cy="369332"/>
          </a:xfrm>
          <a:prstGeom prst="rect">
            <a:avLst/>
          </a:prstGeom>
          <a:noFill/>
        </p:spPr>
        <p:txBody>
          <a:bodyPr wrap="square" rtlCol="0">
            <a:spAutoFit/>
          </a:bodyPr>
          <a:lstStyle/>
          <a:p>
            <a:pPr marL="0" lvl="2"/>
            <a:r>
              <a:rPr lang="en-US" b="1" dirty="0" smtClean="0">
                <a:solidFill>
                  <a:srgbClr val="FF0000"/>
                </a:solidFill>
              </a:rPr>
              <a:t>D)  Difference Between  Debugging and Testing:</a:t>
            </a:r>
            <a:endParaRPr lang="en-US" dirty="0">
              <a:solidFill>
                <a:srgbClr val="FF0000"/>
              </a:solidFill>
            </a:endParaRPr>
          </a:p>
        </p:txBody>
      </p:sp>
      <p:graphicFrame>
        <p:nvGraphicFramePr>
          <p:cNvPr id="11" name="Table 10"/>
          <p:cNvGraphicFramePr>
            <a:graphicFrameLocks noGrp="1"/>
          </p:cNvGraphicFramePr>
          <p:nvPr/>
        </p:nvGraphicFramePr>
        <p:xfrm>
          <a:off x="228600" y="1676399"/>
          <a:ext cx="8686800" cy="4953001"/>
        </p:xfrm>
        <a:graphic>
          <a:graphicData uri="http://schemas.openxmlformats.org/drawingml/2006/table">
            <a:tbl>
              <a:tblPr/>
              <a:tblGrid>
                <a:gridCol w="1213502"/>
                <a:gridCol w="3891898"/>
                <a:gridCol w="3581400"/>
              </a:tblGrid>
              <a:tr h="199120">
                <a:tc>
                  <a:txBody>
                    <a:bodyPr/>
                    <a:lstStyle/>
                    <a:p>
                      <a:pPr marL="0" marR="0" algn="ctr">
                        <a:lnSpc>
                          <a:spcPct val="115000"/>
                        </a:lnSpc>
                        <a:spcBef>
                          <a:spcPts val="0"/>
                        </a:spcBef>
                        <a:spcAft>
                          <a:spcPts val="0"/>
                        </a:spcAft>
                      </a:pPr>
                      <a:r>
                        <a:rPr lang="en-US" sz="1100" b="1" dirty="0">
                          <a:latin typeface="Arial"/>
                          <a:ea typeface="Calibri"/>
                          <a:cs typeface="Times New Roman"/>
                        </a:rPr>
                        <a:t>Basis </a:t>
                      </a:r>
                      <a:endParaRPr lang="en-US" sz="1100" dirty="0">
                        <a:latin typeface="Calibri"/>
                        <a:ea typeface="Calibri"/>
                        <a:cs typeface="Times New Roman"/>
                      </a:endParaRPr>
                    </a:p>
                  </a:txBody>
                  <a:tcPr marL="39073" marR="390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dirty="0">
                          <a:latin typeface="Arial"/>
                          <a:ea typeface="Calibri"/>
                          <a:cs typeface="Times New Roman"/>
                        </a:rPr>
                        <a:t>Debugging</a:t>
                      </a:r>
                      <a:endParaRPr lang="en-US" sz="1100" dirty="0">
                        <a:latin typeface="Calibri"/>
                        <a:ea typeface="Calibri"/>
                        <a:cs typeface="Times New Roman"/>
                      </a:endParaRPr>
                    </a:p>
                  </a:txBody>
                  <a:tcPr marL="39073" marR="390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dirty="0">
                          <a:latin typeface="Arial"/>
                          <a:ea typeface="Calibri"/>
                          <a:cs typeface="Times New Roman"/>
                        </a:rPr>
                        <a:t>Testing</a:t>
                      </a:r>
                      <a:endParaRPr lang="en-US" sz="1100" dirty="0">
                        <a:latin typeface="Calibri"/>
                        <a:ea typeface="Calibri"/>
                        <a:cs typeface="Times New Roman"/>
                      </a:endParaRPr>
                    </a:p>
                  </a:txBody>
                  <a:tcPr marL="39073" marR="390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86793">
                <a:tc>
                  <a:txBody>
                    <a:bodyPr/>
                    <a:lstStyle/>
                    <a:p>
                      <a:pPr marL="0" marR="0" algn="ctr">
                        <a:lnSpc>
                          <a:spcPct val="115000"/>
                        </a:lnSpc>
                        <a:spcBef>
                          <a:spcPts val="0"/>
                        </a:spcBef>
                        <a:spcAft>
                          <a:spcPts val="0"/>
                        </a:spcAft>
                      </a:pPr>
                      <a:r>
                        <a:rPr lang="en-US" sz="1100" b="1" dirty="0">
                          <a:latin typeface="Arial"/>
                          <a:ea typeface="Calibri"/>
                          <a:cs typeface="Times New Roman"/>
                        </a:rPr>
                        <a:t>Meaning</a:t>
                      </a:r>
                      <a:endParaRPr lang="en-US" sz="1100" dirty="0">
                        <a:latin typeface="Calibri"/>
                        <a:ea typeface="Calibri"/>
                        <a:cs typeface="Times New Roman"/>
                      </a:endParaRPr>
                    </a:p>
                  </a:txBody>
                  <a:tcPr marL="39073" marR="390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100" dirty="0">
                          <a:latin typeface="Arial"/>
                          <a:ea typeface="Calibri"/>
                          <a:cs typeface="Times New Roman"/>
                        </a:rPr>
                        <a:t>Debugging is a technique to find out an error or errors and remove them in a program or set of programs; otherwise, they will lead to failure of these programs. Debugging could be a continuous activity to enhance the effectiveness and efficiency of coding and the scope is limited to the extent of a program or set of programs.</a:t>
                      </a:r>
                      <a:endParaRPr lang="en-US" sz="1100" dirty="0">
                        <a:latin typeface="Calibri"/>
                        <a:ea typeface="Calibri"/>
                        <a:cs typeface="Times New Roman"/>
                      </a:endParaRPr>
                    </a:p>
                  </a:txBody>
                  <a:tcPr marL="39073" marR="390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100">
                          <a:latin typeface="Arial"/>
                          <a:ea typeface="Calibri"/>
                          <a:cs typeface="Times New Roman"/>
                        </a:rPr>
                        <a:t>Software testing is a set of activities conducted with the intent of finding errors in software or a process of verifying that a set of programs collectively functions correctly.</a:t>
                      </a:r>
                      <a:endParaRPr lang="en-US" sz="1100">
                        <a:latin typeface="Calibri"/>
                        <a:ea typeface="Calibri"/>
                        <a:cs typeface="Times New Roman"/>
                      </a:endParaRPr>
                    </a:p>
                  </a:txBody>
                  <a:tcPr marL="39073" marR="390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50093">
                <a:tc>
                  <a:txBody>
                    <a:bodyPr/>
                    <a:lstStyle/>
                    <a:p>
                      <a:pPr marL="0" marR="0" algn="ctr">
                        <a:lnSpc>
                          <a:spcPct val="115000"/>
                        </a:lnSpc>
                        <a:spcBef>
                          <a:spcPts val="0"/>
                        </a:spcBef>
                        <a:spcAft>
                          <a:spcPts val="0"/>
                        </a:spcAft>
                      </a:pPr>
                      <a:r>
                        <a:rPr lang="en-US" sz="1100" b="1" dirty="0">
                          <a:latin typeface="Arial"/>
                          <a:ea typeface="Calibri"/>
                          <a:cs typeface="Times New Roman"/>
                        </a:rPr>
                        <a:t>Purpose</a:t>
                      </a:r>
                      <a:endParaRPr lang="en-US" sz="1100" dirty="0">
                        <a:latin typeface="Calibri"/>
                        <a:ea typeface="Calibri"/>
                        <a:cs typeface="Times New Roman"/>
                      </a:endParaRPr>
                    </a:p>
                  </a:txBody>
                  <a:tcPr marL="39073" marR="390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100" dirty="0">
                          <a:latin typeface="Arial"/>
                          <a:ea typeface="Calibri"/>
                          <a:cs typeface="Times New Roman"/>
                        </a:rPr>
                        <a:t>To find out an error or a bug that occurs during the execution of the program and then to correct the bug.</a:t>
                      </a:r>
                      <a:endParaRPr lang="en-US" sz="1100" dirty="0">
                        <a:latin typeface="Calibri"/>
                        <a:ea typeface="Calibri"/>
                        <a:cs typeface="Times New Roman"/>
                      </a:endParaRPr>
                    </a:p>
                  </a:txBody>
                  <a:tcPr marL="39073" marR="390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100">
                          <a:latin typeface="Arial"/>
                          <a:ea typeface="Calibri"/>
                          <a:cs typeface="Times New Roman"/>
                        </a:rPr>
                        <a:t>To show that the program or set of programs has a bug or an error. The correction phase is left to the set of developers or designers.</a:t>
                      </a:r>
                      <a:endParaRPr lang="en-US" sz="1100">
                        <a:latin typeface="Calibri"/>
                        <a:ea typeface="Calibri"/>
                        <a:cs typeface="Times New Roman"/>
                      </a:endParaRPr>
                    </a:p>
                  </a:txBody>
                  <a:tcPr marL="39073" marR="390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35820">
                <a:tc>
                  <a:txBody>
                    <a:bodyPr/>
                    <a:lstStyle/>
                    <a:p>
                      <a:pPr marL="0" marR="0" algn="ctr">
                        <a:lnSpc>
                          <a:spcPct val="115000"/>
                        </a:lnSpc>
                        <a:spcBef>
                          <a:spcPts val="0"/>
                        </a:spcBef>
                        <a:spcAft>
                          <a:spcPts val="0"/>
                        </a:spcAft>
                      </a:pPr>
                      <a:r>
                        <a:rPr lang="en-US" sz="1100" b="1">
                          <a:latin typeface="Arial"/>
                          <a:ea typeface="Calibri"/>
                          <a:cs typeface="Times New Roman"/>
                        </a:rPr>
                        <a:t>Process</a:t>
                      </a:r>
                      <a:endParaRPr lang="en-US" sz="1100">
                        <a:latin typeface="Calibri"/>
                        <a:ea typeface="Calibri"/>
                        <a:cs typeface="Times New Roman"/>
                      </a:endParaRPr>
                    </a:p>
                  </a:txBody>
                  <a:tcPr marL="39073" marR="390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100" dirty="0">
                          <a:latin typeface="Arial"/>
                          <a:ea typeface="Calibri"/>
                          <a:cs typeface="Times New Roman"/>
                        </a:rPr>
                        <a:t>Debugging starts as soon as the results are obtained or cannot be obtained in the execution phase of the program. This means, based on the unexpected results, the debugging process starts.</a:t>
                      </a:r>
                      <a:endParaRPr lang="en-US" sz="1100" dirty="0">
                        <a:latin typeface="Calibri"/>
                        <a:ea typeface="Calibri"/>
                        <a:cs typeface="Times New Roman"/>
                      </a:endParaRPr>
                    </a:p>
                  </a:txBody>
                  <a:tcPr marL="39073" marR="390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100">
                          <a:latin typeface="Arial"/>
                          <a:ea typeface="Calibri"/>
                          <a:cs typeface="Times New Roman"/>
                        </a:rPr>
                        <a:t>Testing is a planned activity. It has proper steps and can be a scheduled activity.</a:t>
                      </a:r>
                      <a:endParaRPr lang="en-US" sz="1100">
                        <a:latin typeface="Calibri"/>
                        <a:ea typeface="Calibri"/>
                        <a:cs typeface="Times New Roman"/>
                      </a:endParaRPr>
                    </a:p>
                  </a:txBody>
                  <a:tcPr marL="39073" marR="390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81062">
                <a:tc>
                  <a:txBody>
                    <a:bodyPr/>
                    <a:lstStyle/>
                    <a:p>
                      <a:pPr marL="0" marR="0" algn="ctr">
                        <a:lnSpc>
                          <a:spcPct val="115000"/>
                        </a:lnSpc>
                        <a:spcBef>
                          <a:spcPts val="0"/>
                        </a:spcBef>
                        <a:spcAft>
                          <a:spcPts val="0"/>
                        </a:spcAft>
                      </a:pPr>
                      <a:r>
                        <a:rPr lang="en-US" sz="1100" b="1">
                          <a:latin typeface="Arial"/>
                          <a:ea typeface="Calibri"/>
                          <a:cs typeface="Times New Roman"/>
                        </a:rPr>
                        <a:t>Done By</a:t>
                      </a:r>
                      <a:endParaRPr lang="en-US" sz="1100">
                        <a:latin typeface="Calibri"/>
                        <a:ea typeface="Calibri"/>
                        <a:cs typeface="Times New Roman"/>
                      </a:endParaRPr>
                    </a:p>
                  </a:txBody>
                  <a:tcPr marL="39073" marR="390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100" dirty="0">
                          <a:latin typeface="Arial"/>
                          <a:ea typeface="Calibri"/>
                          <a:cs typeface="Times New Roman"/>
                        </a:rPr>
                        <a:t>Initially, a program can be debugged only by the programmer who has written the code or who is aware about the code. This means, debugging has necessarily to be done by an insider (at least to start with).</a:t>
                      </a:r>
                      <a:endParaRPr lang="en-US" sz="1100" dirty="0">
                        <a:latin typeface="Calibri"/>
                        <a:ea typeface="Calibri"/>
                        <a:cs typeface="Times New Roman"/>
                      </a:endParaRPr>
                    </a:p>
                  </a:txBody>
                  <a:tcPr marL="39073" marR="390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100">
                          <a:latin typeface="Arial"/>
                          <a:ea typeface="Calibri"/>
                          <a:cs typeface="Times New Roman"/>
                        </a:rPr>
                        <a:t>Functional testing of the software (or set of programs) can be done by an outsider.</a:t>
                      </a:r>
                      <a:endParaRPr lang="en-US" sz="1100">
                        <a:latin typeface="Calibri"/>
                        <a:ea typeface="Calibri"/>
                        <a:cs typeface="Times New Roman"/>
                      </a:endParaRPr>
                    </a:p>
                  </a:txBody>
                  <a:tcPr marL="39073" marR="390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00075">
                <a:tc>
                  <a:txBody>
                    <a:bodyPr/>
                    <a:lstStyle/>
                    <a:p>
                      <a:pPr marL="0" marR="0" algn="ctr">
                        <a:lnSpc>
                          <a:spcPct val="115000"/>
                        </a:lnSpc>
                        <a:spcBef>
                          <a:spcPts val="0"/>
                        </a:spcBef>
                        <a:spcAft>
                          <a:spcPts val="0"/>
                        </a:spcAft>
                      </a:pPr>
                      <a:r>
                        <a:rPr lang="en-US" sz="1100" b="1">
                          <a:latin typeface="Arial"/>
                          <a:ea typeface="Calibri"/>
                          <a:cs typeface="Times New Roman"/>
                        </a:rPr>
                        <a:t>Documentation</a:t>
                      </a:r>
                      <a:endParaRPr lang="en-US" sz="1100">
                        <a:latin typeface="Calibri"/>
                        <a:ea typeface="Calibri"/>
                        <a:cs typeface="Times New Roman"/>
                      </a:endParaRPr>
                    </a:p>
                  </a:txBody>
                  <a:tcPr marL="39073" marR="390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100">
                          <a:latin typeface="Arial"/>
                          <a:ea typeface="Calibri"/>
                          <a:cs typeface="Times New Roman"/>
                        </a:rPr>
                        <a:t>Debugging can continue irrespective of documentation (at least initially) and may deliver the desired results.</a:t>
                      </a:r>
                      <a:endParaRPr lang="en-US" sz="1100">
                        <a:latin typeface="Calibri"/>
                        <a:ea typeface="Calibri"/>
                        <a:cs typeface="Times New Roman"/>
                      </a:endParaRPr>
                    </a:p>
                  </a:txBody>
                  <a:tcPr marL="39073" marR="390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100">
                          <a:latin typeface="Arial"/>
                          <a:ea typeface="Calibri"/>
                          <a:cs typeface="Times New Roman"/>
                        </a:rPr>
                        <a:t>Precondition of technical testing is to have a proper documentation.</a:t>
                      </a:r>
                      <a:endParaRPr lang="en-US" sz="1100">
                        <a:latin typeface="Calibri"/>
                        <a:ea typeface="Calibri"/>
                        <a:cs typeface="Times New Roman"/>
                      </a:endParaRPr>
                    </a:p>
                  </a:txBody>
                  <a:tcPr marL="39073" marR="390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0038">
                <a:tc>
                  <a:txBody>
                    <a:bodyPr/>
                    <a:lstStyle/>
                    <a:p>
                      <a:pPr marL="0" marR="0" algn="ctr">
                        <a:lnSpc>
                          <a:spcPct val="115000"/>
                        </a:lnSpc>
                        <a:spcBef>
                          <a:spcPts val="0"/>
                        </a:spcBef>
                        <a:spcAft>
                          <a:spcPts val="0"/>
                        </a:spcAft>
                      </a:pPr>
                      <a:r>
                        <a:rPr lang="en-US" sz="1100" b="1" dirty="0">
                          <a:latin typeface="Arial"/>
                          <a:ea typeface="Calibri"/>
                          <a:cs typeface="Times New Roman"/>
                        </a:rPr>
                        <a:t>Automated</a:t>
                      </a:r>
                      <a:endParaRPr lang="en-US" sz="1100" dirty="0">
                        <a:latin typeface="Calibri"/>
                        <a:ea typeface="Calibri"/>
                        <a:cs typeface="Times New Roman"/>
                      </a:endParaRPr>
                    </a:p>
                  </a:txBody>
                  <a:tcPr marL="39073" marR="390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100">
                          <a:latin typeface="Arial"/>
                          <a:ea typeface="Calibri"/>
                          <a:cs typeface="Times New Roman"/>
                        </a:rPr>
                        <a:t>Debugging cannot be automated. </a:t>
                      </a:r>
                      <a:endParaRPr lang="en-US" sz="1100">
                        <a:latin typeface="Calibri"/>
                        <a:ea typeface="Calibri"/>
                        <a:cs typeface="Times New Roman"/>
                      </a:endParaRPr>
                    </a:p>
                  </a:txBody>
                  <a:tcPr marL="39073" marR="390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100" dirty="0">
                          <a:latin typeface="Arial"/>
                          <a:ea typeface="Calibri"/>
                          <a:cs typeface="Times New Roman"/>
                        </a:rPr>
                        <a:t>Testing can be automated.</a:t>
                      </a:r>
                      <a:endParaRPr lang="en-US" sz="1100" dirty="0">
                        <a:latin typeface="Calibri"/>
                        <a:ea typeface="Calibri"/>
                        <a:cs typeface="Times New Roman"/>
                      </a:endParaRPr>
                    </a:p>
                  </a:txBody>
                  <a:tcPr marL="39073" marR="390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1.1</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584775"/>
          </a:xfrm>
          <a:prstGeom prst="rect">
            <a:avLst/>
          </a:prstGeom>
          <a:noFill/>
        </p:spPr>
        <p:txBody>
          <a:bodyPr wrap="square" rtlCol="0">
            <a:spAutoFit/>
          </a:bodyPr>
          <a:lstStyle/>
          <a:p>
            <a:pPr algn="ctr"/>
            <a:r>
              <a:rPr lang="en-US" sz="3200" b="1" dirty="0" smtClean="0">
                <a:solidFill>
                  <a:srgbClr val="C00000"/>
                </a:solidFill>
                <a:latin typeface="Cooper Black" pitchFamily="18" charset="0"/>
              </a:rPr>
              <a:t>Software Testing</a:t>
            </a:r>
            <a:endParaRPr lang="en-US" sz="2400" b="1" dirty="0">
              <a:solidFill>
                <a:srgbClr val="C00000"/>
              </a:solidFill>
              <a:latin typeface="Cooper Black" pitchFamily="18" charset="0"/>
            </a:endParaRPr>
          </a:p>
        </p:txBody>
      </p:sp>
      <p:sp>
        <p:nvSpPr>
          <p:cNvPr id="10" name="TextBox 9"/>
          <p:cNvSpPr txBox="1"/>
          <p:nvPr/>
        </p:nvSpPr>
        <p:spPr>
          <a:xfrm>
            <a:off x="152400" y="1066800"/>
            <a:ext cx="8839200" cy="2585323"/>
          </a:xfrm>
          <a:prstGeom prst="rect">
            <a:avLst/>
          </a:prstGeom>
          <a:noFill/>
        </p:spPr>
        <p:txBody>
          <a:bodyPr wrap="square" rtlCol="0">
            <a:spAutoFit/>
          </a:bodyPr>
          <a:lstStyle/>
          <a:p>
            <a:pPr algn="just"/>
            <a:r>
              <a:rPr lang="en-US" dirty="0" smtClean="0"/>
              <a:t>Software testing is a process of verifying and validating that a software application or program meets the business and technical requirements that guided its design and development and works as expected and also identifies important errors or flaws </a:t>
            </a:r>
            <a:r>
              <a:rPr lang="en-US" dirty="0" err="1" smtClean="0"/>
              <a:t>categorised</a:t>
            </a:r>
            <a:r>
              <a:rPr lang="en-US" dirty="0" smtClean="0"/>
              <a:t> as per the severity level in the application that must be fixed </a:t>
            </a:r>
          </a:p>
          <a:p>
            <a:pPr algn="just"/>
            <a:endParaRPr lang="en-US" dirty="0" smtClean="0"/>
          </a:p>
          <a:p>
            <a:pPr marL="0" lvl="2" algn="just"/>
            <a:r>
              <a:rPr lang="en-US" b="1" dirty="0" smtClean="0">
                <a:solidFill>
                  <a:srgbClr val="FF0000"/>
                </a:solidFill>
              </a:rPr>
              <a:t>A)  The Nature of Errors:</a:t>
            </a:r>
          </a:p>
          <a:p>
            <a:pPr marL="0" lvl="2" algn="just"/>
            <a:endParaRPr lang="en-US" dirty="0" smtClean="0">
              <a:solidFill>
                <a:srgbClr val="002060"/>
              </a:solidFill>
            </a:endParaRPr>
          </a:p>
          <a:p>
            <a:pPr marL="0" lvl="2" algn="just"/>
            <a:endParaRPr lang="en-US" dirty="0" smtClean="0">
              <a:solidFill>
                <a:srgbClr val="002060"/>
              </a:solidFill>
            </a:endParaRPr>
          </a:p>
          <a:p>
            <a:pPr algn="just"/>
            <a:endParaRPr lang="en-US" dirty="0"/>
          </a:p>
        </p:txBody>
      </p:sp>
      <p:graphicFrame>
        <p:nvGraphicFramePr>
          <p:cNvPr id="11" name="Diagram 10"/>
          <p:cNvGraphicFramePr/>
          <p:nvPr/>
        </p:nvGraphicFramePr>
        <p:xfrm>
          <a:off x="1524000" y="26416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1.1</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584775"/>
          </a:xfrm>
          <a:prstGeom prst="rect">
            <a:avLst/>
          </a:prstGeom>
          <a:noFill/>
        </p:spPr>
        <p:txBody>
          <a:bodyPr wrap="square" rtlCol="0">
            <a:spAutoFit/>
          </a:bodyPr>
          <a:lstStyle/>
          <a:p>
            <a:pPr algn="ctr"/>
            <a:r>
              <a:rPr lang="en-US" sz="3200" b="1" dirty="0" smtClean="0">
                <a:solidFill>
                  <a:srgbClr val="C00000"/>
                </a:solidFill>
                <a:latin typeface="Cooper Black" pitchFamily="18" charset="0"/>
              </a:rPr>
              <a:t>Software Testing</a:t>
            </a:r>
            <a:endParaRPr lang="en-US" sz="2400" b="1" dirty="0">
              <a:solidFill>
                <a:srgbClr val="C00000"/>
              </a:solidFill>
              <a:latin typeface="Cooper Black" pitchFamily="18" charset="0"/>
            </a:endParaRPr>
          </a:p>
        </p:txBody>
      </p:sp>
      <p:sp>
        <p:nvSpPr>
          <p:cNvPr id="10" name="TextBox 9"/>
          <p:cNvSpPr txBox="1"/>
          <p:nvPr/>
        </p:nvSpPr>
        <p:spPr>
          <a:xfrm>
            <a:off x="152400" y="1066800"/>
            <a:ext cx="8839200" cy="6740307"/>
          </a:xfrm>
          <a:prstGeom prst="rect">
            <a:avLst/>
          </a:prstGeom>
          <a:noFill/>
        </p:spPr>
        <p:txBody>
          <a:bodyPr wrap="square" rtlCol="0">
            <a:spAutoFit/>
          </a:bodyPr>
          <a:lstStyle/>
          <a:p>
            <a:pPr marL="0" lvl="2" algn="just"/>
            <a:r>
              <a:rPr lang="en-US" b="1" dirty="0" smtClean="0">
                <a:solidFill>
                  <a:srgbClr val="FF0000"/>
                </a:solidFill>
              </a:rPr>
              <a:t>A)  The Nature of Errors:</a:t>
            </a:r>
          </a:p>
          <a:p>
            <a:pPr lvl="0"/>
            <a:r>
              <a:rPr lang="en-US" b="1" dirty="0" smtClean="0"/>
              <a:t>1)  Stages of Development:</a:t>
            </a:r>
            <a:endParaRPr lang="en-US" dirty="0" smtClean="0"/>
          </a:p>
          <a:p>
            <a:pPr marL="280988" algn="just"/>
            <a:r>
              <a:rPr lang="en-US" dirty="0" smtClean="0"/>
              <a:t>It would be convenient to know how errors arise, because then it could try to avoid them during all the stages of development. </a:t>
            </a:r>
          </a:p>
          <a:p>
            <a:pPr lvl="0"/>
            <a:r>
              <a:rPr lang="en-US" b="1" dirty="0" smtClean="0"/>
              <a:t>2)  Specifications:</a:t>
            </a:r>
            <a:endParaRPr lang="en-US" dirty="0" smtClean="0"/>
          </a:p>
          <a:p>
            <a:pPr marL="280988" algn="just"/>
            <a:r>
              <a:rPr lang="en-US" dirty="0" smtClean="0"/>
              <a:t>Similarly, it would be useful to know the most commonly occurring faults, because then it could look for them during verification. Regrettably, the data is inconclusive and it is only possible to make vague statements about these things. </a:t>
            </a:r>
          </a:p>
          <a:p>
            <a:pPr lvl="0"/>
            <a:r>
              <a:rPr lang="en-US" b="1" dirty="0" smtClean="0"/>
              <a:t>3)  Requirements Analysis:</a:t>
            </a:r>
            <a:endParaRPr lang="en-US" dirty="0" smtClean="0"/>
          </a:p>
          <a:p>
            <a:pPr marL="280988" algn="just"/>
            <a:r>
              <a:rPr lang="en-US" dirty="0" smtClean="0"/>
              <a:t>A software system has an overall specification, derived from requirements analysis. In addition, each component of the software ideally has an individual specification that is derived from architectural design. The specification for a component can be:</a:t>
            </a:r>
          </a:p>
          <a:p>
            <a:pPr marL="280988" lvl="0"/>
            <a:r>
              <a:rPr lang="en-US" b="1" dirty="0" smtClean="0"/>
              <a:t>a)  </a:t>
            </a:r>
            <a:r>
              <a:rPr lang="en-US" dirty="0" smtClean="0"/>
              <a:t>Ambiguous (unclear).</a:t>
            </a:r>
          </a:p>
          <a:p>
            <a:pPr marL="280988" lvl="0"/>
            <a:r>
              <a:rPr lang="en-US" b="1" dirty="0" smtClean="0"/>
              <a:t>b)  </a:t>
            </a:r>
            <a:r>
              <a:rPr lang="en-US" dirty="0" smtClean="0"/>
              <a:t>Incomplete.</a:t>
            </a:r>
          </a:p>
          <a:p>
            <a:pPr marL="280988" lvl="0"/>
            <a:r>
              <a:rPr lang="en-US" b="1" dirty="0" smtClean="0"/>
              <a:t>c)  </a:t>
            </a:r>
            <a:r>
              <a:rPr lang="en-US" dirty="0" smtClean="0"/>
              <a:t>Faulty.</a:t>
            </a:r>
          </a:p>
          <a:p>
            <a:pPr lvl="0"/>
            <a:r>
              <a:rPr lang="en-US" b="1" dirty="0" smtClean="0"/>
              <a:t>4)  Component Specification:</a:t>
            </a:r>
            <a:endParaRPr lang="en-US" dirty="0" smtClean="0"/>
          </a:p>
          <a:p>
            <a:pPr marL="280988" algn="just"/>
            <a:r>
              <a:rPr lang="en-US" dirty="0" smtClean="0"/>
              <a:t>Any such problems should, of course, be detected and remedied by verification of the specification prior to development of the component, but, of course, this verification cannot and will not be totally effective. So there are often problems with a component specification.</a:t>
            </a:r>
          </a:p>
          <a:p>
            <a:pPr marL="0" lvl="2" algn="just"/>
            <a:endParaRPr lang="en-US" b="1" dirty="0" smtClean="0">
              <a:solidFill>
                <a:srgbClr val="002060"/>
              </a:solidFill>
            </a:endParaRPr>
          </a:p>
          <a:p>
            <a:pPr marL="0" lvl="2" algn="just"/>
            <a:endParaRPr lang="en-US" dirty="0" smtClean="0">
              <a:solidFill>
                <a:srgbClr val="002060"/>
              </a:solidFill>
            </a:endParaRPr>
          </a:p>
          <a:p>
            <a:pPr marL="0" lvl="2" algn="just"/>
            <a:endParaRPr lang="en-US" dirty="0" smtClean="0">
              <a:solidFill>
                <a:srgbClr val="002060"/>
              </a:solidFill>
            </a:endParaRPr>
          </a:p>
          <a:p>
            <a:pPr algn="just"/>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1.1</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584775"/>
          </a:xfrm>
          <a:prstGeom prst="rect">
            <a:avLst/>
          </a:prstGeom>
          <a:noFill/>
        </p:spPr>
        <p:txBody>
          <a:bodyPr wrap="square" rtlCol="0">
            <a:spAutoFit/>
          </a:bodyPr>
          <a:lstStyle/>
          <a:p>
            <a:pPr algn="ctr"/>
            <a:r>
              <a:rPr lang="en-US" sz="3200" b="1" dirty="0" smtClean="0">
                <a:solidFill>
                  <a:srgbClr val="C00000"/>
                </a:solidFill>
                <a:latin typeface="Cooper Black" pitchFamily="18" charset="0"/>
              </a:rPr>
              <a:t>Software Testing</a:t>
            </a:r>
            <a:endParaRPr lang="en-US" sz="2400" b="1" dirty="0">
              <a:solidFill>
                <a:srgbClr val="C00000"/>
              </a:solidFill>
              <a:latin typeface="Cooper Black" pitchFamily="18" charset="0"/>
            </a:endParaRPr>
          </a:p>
        </p:txBody>
      </p:sp>
      <p:sp>
        <p:nvSpPr>
          <p:cNvPr id="10" name="TextBox 9"/>
          <p:cNvSpPr txBox="1"/>
          <p:nvPr/>
        </p:nvSpPr>
        <p:spPr>
          <a:xfrm>
            <a:off x="152400" y="1066800"/>
            <a:ext cx="8839200" cy="1754326"/>
          </a:xfrm>
          <a:prstGeom prst="rect">
            <a:avLst/>
          </a:prstGeom>
          <a:noFill/>
        </p:spPr>
        <p:txBody>
          <a:bodyPr wrap="square" rtlCol="0">
            <a:spAutoFit/>
          </a:bodyPr>
          <a:lstStyle/>
          <a:p>
            <a:pPr marL="0" lvl="2"/>
            <a:r>
              <a:rPr lang="en-US" b="1" dirty="0" smtClean="0">
                <a:solidFill>
                  <a:srgbClr val="FF0000"/>
                </a:solidFill>
              </a:rPr>
              <a:t>B)  Testing Principles:</a:t>
            </a:r>
            <a:endParaRPr lang="en-US" dirty="0" smtClean="0">
              <a:solidFill>
                <a:srgbClr val="FF0000"/>
              </a:solidFill>
            </a:endParaRPr>
          </a:p>
          <a:p>
            <a:pPr marL="280988"/>
            <a:r>
              <a:rPr lang="en-US" dirty="0" smtClean="0"/>
              <a:t>Principles for software testing are as follows:</a:t>
            </a:r>
          </a:p>
          <a:p>
            <a:pPr marL="0" lvl="2" algn="just"/>
            <a:endParaRPr lang="en-US" b="1" dirty="0" smtClean="0">
              <a:solidFill>
                <a:srgbClr val="002060"/>
              </a:solidFill>
            </a:endParaRPr>
          </a:p>
          <a:p>
            <a:pPr marL="0" lvl="2" algn="just"/>
            <a:endParaRPr lang="en-US" dirty="0" smtClean="0">
              <a:solidFill>
                <a:srgbClr val="002060"/>
              </a:solidFill>
            </a:endParaRPr>
          </a:p>
          <a:p>
            <a:pPr marL="0" lvl="2" algn="just"/>
            <a:endParaRPr lang="en-US" dirty="0" smtClean="0">
              <a:solidFill>
                <a:srgbClr val="002060"/>
              </a:solidFill>
            </a:endParaRPr>
          </a:p>
          <a:p>
            <a:pPr algn="just"/>
            <a:endParaRPr lang="en-US" dirty="0"/>
          </a:p>
        </p:txBody>
      </p:sp>
      <p:graphicFrame>
        <p:nvGraphicFramePr>
          <p:cNvPr id="11" name="Diagram 10"/>
          <p:cNvGraphicFramePr/>
          <p:nvPr/>
        </p:nvGraphicFramePr>
        <p:xfrm>
          <a:off x="1524000" y="1701800"/>
          <a:ext cx="6096000" cy="485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1.1</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584775"/>
          </a:xfrm>
          <a:prstGeom prst="rect">
            <a:avLst/>
          </a:prstGeom>
          <a:noFill/>
        </p:spPr>
        <p:txBody>
          <a:bodyPr wrap="square" rtlCol="0">
            <a:spAutoFit/>
          </a:bodyPr>
          <a:lstStyle/>
          <a:p>
            <a:pPr algn="ctr"/>
            <a:r>
              <a:rPr lang="en-US" sz="3200" b="1" dirty="0" smtClean="0">
                <a:solidFill>
                  <a:srgbClr val="C00000"/>
                </a:solidFill>
                <a:latin typeface="Cooper Black" pitchFamily="18" charset="0"/>
              </a:rPr>
              <a:t>Software Testing</a:t>
            </a:r>
            <a:endParaRPr lang="en-US" sz="2400" b="1" dirty="0">
              <a:solidFill>
                <a:srgbClr val="C00000"/>
              </a:solidFill>
              <a:latin typeface="Cooper Black" pitchFamily="18" charset="0"/>
            </a:endParaRPr>
          </a:p>
        </p:txBody>
      </p:sp>
      <p:sp>
        <p:nvSpPr>
          <p:cNvPr id="10" name="TextBox 9"/>
          <p:cNvSpPr txBox="1"/>
          <p:nvPr/>
        </p:nvSpPr>
        <p:spPr>
          <a:xfrm>
            <a:off x="152400" y="1066800"/>
            <a:ext cx="8839200" cy="5632311"/>
          </a:xfrm>
          <a:prstGeom prst="rect">
            <a:avLst/>
          </a:prstGeom>
          <a:noFill/>
        </p:spPr>
        <p:txBody>
          <a:bodyPr wrap="square" rtlCol="0">
            <a:spAutoFit/>
          </a:bodyPr>
          <a:lstStyle/>
          <a:p>
            <a:pPr marL="0" lvl="2"/>
            <a:r>
              <a:rPr lang="en-US" b="1" dirty="0" smtClean="0">
                <a:solidFill>
                  <a:srgbClr val="FF0000"/>
                </a:solidFill>
              </a:rPr>
              <a:t>B)  Testing Principles:</a:t>
            </a:r>
            <a:endParaRPr lang="en-US" dirty="0" smtClean="0">
              <a:solidFill>
                <a:srgbClr val="FF0000"/>
              </a:solidFill>
            </a:endParaRPr>
          </a:p>
          <a:p>
            <a:pPr lvl="0"/>
            <a:r>
              <a:rPr lang="en-US" b="1" dirty="0" smtClean="0"/>
              <a:t>1)  Test a Program to Try to Make it Fail:</a:t>
            </a:r>
            <a:endParaRPr lang="en-US" dirty="0" smtClean="0"/>
          </a:p>
          <a:p>
            <a:pPr marL="280988" algn="just"/>
            <a:r>
              <a:rPr lang="en-US" dirty="0" smtClean="0"/>
              <a:t>Testing is the process of executing a program with the intent of finding errors [9]. Our objective should be to demonstrate that a program has errors and then only true value of testing can be accomplished. </a:t>
            </a:r>
          </a:p>
          <a:p>
            <a:pPr lvl="0"/>
            <a:r>
              <a:rPr lang="en-US" b="1" dirty="0" smtClean="0"/>
              <a:t>2)  Start Testing Early:</a:t>
            </a:r>
            <a:endParaRPr lang="en-US" dirty="0" smtClean="0"/>
          </a:p>
          <a:p>
            <a:pPr marL="280988" algn="just"/>
            <a:r>
              <a:rPr lang="en-US" dirty="0" smtClean="0"/>
              <a:t>If person want to find errors, start as early as possible. This helps in fixing enormous errors in early stages of development, reduces the rework of finding the errors in the initial stages. </a:t>
            </a:r>
          </a:p>
          <a:p>
            <a:pPr lvl="0"/>
            <a:r>
              <a:rPr lang="en-US" b="1" dirty="0" smtClean="0"/>
              <a:t>3)  Testing is Context Dependant:</a:t>
            </a:r>
            <a:endParaRPr lang="en-US" dirty="0" smtClean="0"/>
          </a:p>
          <a:p>
            <a:pPr marL="280988" algn="just"/>
            <a:r>
              <a:rPr lang="en-US" dirty="0" smtClean="0"/>
              <a:t>Testing is done differently in different contexts. Testing should be appropriate and different for different points of time. </a:t>
            </a:r>
          </a:p>
          <a:p>
            <a:pPr lvl="0"/>
            <a:r>
              <a:rPr lang="en-US" b="1" dirty="0" smtClean="0"/>
              <a:t>4)  Define Test Plan:</a:t>
            </a:r>
            <a:endParaRPr lang="en-US" dirty="0" smtClean="0"/>
          </a:p>
          <a:p>
            <a:pPr marL="280988" algn="just"/>
            <a:r>
              <a:rPr lang="en-US" dirty="0" smtClean="0"/>
              <a:t>Test Plan usually describes test scope, test objectives, test strategy, test environment, deliverables of the test, risks and mitigation, schedule, levels of testing to be applied, methods, techniques and tools to be used. </a:t>
            </a:r>
          </a:p>
          <a:p>
            <a:pPr lvl="0"/>
            <a:r>
              <a:rPr lang="en-US" b="1" dirty="0" smtClean="0"/>
              <a:t>5)  Design Effective Test Cases:</a:t>
            </a:r>
            <a:endParaRPr lang="en-US" dirty="0" smtClean="0"/>
          </a:p>
          <a:p>
            <a:pPr marL="280988" algn="just"/>
            <a:r>
              <a:rPr lang="en-US" dirty="0" smtClean="0"/>
              <a:t>Complete and precise requirements are crucial for effective testing. User Requirements should be well known before test case design. Testing should be performed against those user requirements.</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1.1</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584775"/>
          </a:xfrm>
          <a:prstGeom prst="rect">
            <a:avLst/>
          </a:prstGeom>
          <a:noFill/>
        </p:spPr>
        <p:txBody>
          <a:bodyPr wrap="square" rtlCol="0">
            <a:spAutoFit/>
          </a:bodyPr>
          <a:lstStyle/>
          <a:p>
            <a:pPr algn="ctr"/>
            <a:r>
              <a:rPr lang="en-US" sz="3200" b="1" dirty="0" smtClean="0">
                <a:solidFill>
                  <a:srgbClr val="C00000"/>
                </a:solidFill>
                <a:latin typeface="Cooper Black" pitchFamily="18" charset="0"/>
              </a:rPr>
              <a:t>Software Testing</a:t>
            </a:r>
            <a:endParaRPr lang="en-US" sz="2400" b="1" dirty="0">
              <a:solidFill>
                <a:srgbClr val="C00000"/>
              </a:solidFill>
              <a:latin typeface="Cooper Black" pitchFamily="18" charset="0"/>
            </a:endParaRPr>
          </a:p>
        </p:txBody>
      </p:sp>
      <p:sp>
        <p:nvSpPr>
          <p:cNvPr id="10" name="TextBox 9"/>
          <p:cNvSpPr txBox="1"/>
          <p:nvPr/>
        </p:nvSpPr>
        <p:spPr>
          <a:xfrm>
            <a:off x="152400" y="1066800"/>
            <a:ext cx="8839200" cy="5632311"/>
          </a:xfrm>
          <a:prstGeom prst="rect">
            <a:avLst/>
          </a:prstGeom>
          <a:noFill/>
        </p:spPr>
        <p:txBody>
          <a:bodyPr wrap="square" rtlCol="0">
            <a:spAutoFit/>
          </a:bodyPr>
          <a:lstStyle/>
          <a:p>
            <a:pPr marL="0" lvl="2"/>
            <a:r>
              <a:rPr lang="en-US" b="1" dirty="0" smtClean="0">
                <a:solidFill>
                  <a:srgbClr val="FF0000"/>
                </a:solidFill>
              </a:rPr>
              <a:t>B)  Testing Principles:</a:t>
            </a:r>
          </a:p>
          <a:p>
            <a:pPr lvl="0"/>
            <a:r>
              <a:rPr lang="en-US" b="1" dirty="0" smtClean="0"/>
              <a:t>6)  Test for Valid as well as Invalid Conditions:</a:t>
            </a:r>
            <a:endParaRPr lang="en-US" dirty="0" smtClean="0"/>
          </a:p>
          <a:p>
            <a:pPr marL="339725" algn="just"/>
            <a:r>
              <a:rPr lang="en-US" dirty="0" smtClean="0"/>
              <a:t>In addition to valid inputs, we should also test system for invalid and unexpected inputs/conditions. Many errors are discovered when a program under test is used in some new and unexpected way and invalid input conditions seem to have higher error detection yield than do test cases for valid input conditions. </a:t>
            </a:r>
          </a:p>
          <a:p>
            <a:pPr lvl="0"/>
            <a:r>
              <a:rPr lang="en-US" b="1" dirty="0" smtClean="0"/>
              <a:t>7)  Review Test Cases Regularly:</a:t>
            </a:r>
            <a:endParaRPr lang="en-US" dirty="0" smtClean="0"/>
          </a:p>
          <a:p>
            <a:pPr marL="339725" algn="just"/>
            <a:r>
              <a:rPr lang="en-US" dirty="0" smtClean="0"/>
              <a:t>Repeating same test cases over and over again eventually will no longer find any new errors. Therefore the test cases need to be regularly reviewed and revised and new and different tests need to be written to exercise different parts of the software or system to potentially find more defects.</a:t>
            </a:r>
          </a:p>
          <a:p>
            <a:pPr lvl="0"/>
            <a:r>
              <a:rPr lang="en-US" b="1" dirty="0" smtClean="0"/>
              <a:t>8)  Testing Must be Done by Different Persons at Different Levels:</a:t>
            </a:r>
            <a:endParaRPr lang="en-US" dirty="0" smtClean="0"/>
          </a:p>
          <a:p>
            <a:pPr marL="339725" algn="just"/>
            <a:r>
              <a:rPr lang="en-US" dirty="0" smtClean="0"/>
              <a:t>Different purposes are addressed at the different levels of testing. Factors which decide who will perform testing include the size and context of the system, the risks, the development methodology used, the skill and experience of the developers.</a:t>
            </a:r>
          </a:p>
          <a:p>
            <a:pPr lvl="0"/>
            <a:r>
              <a:rPr lang="en-US" b="1" dirty="0" smtClean="0"/>
              <a:t>9)  Test A Program Innovatively:</a:t>
            </a:r>
            <a:endParaRPr lang="en-US" dirty="0" smtClean="0"/>
          </a:p>
          <a:p>
            <a:pPr marL="339725" algn="just"/>
            <a:r>
              <a:rPr lang="en-US" dirty="0" smtClean="0"/>
              <a:t>Testing everything (all combinations of inputs and preconditions) is not feasible except for trivial cases. It is impossible to test a program sufficiently to guarantee the absence of all errors. Instead of exhaustive testing, we use risks and priorities to focus testing efforts more on suspected components as compared to less suspected.</a:t>
            </a:r>
            <a:endParaRPr lang="en-US" dirty="0" smtClean="0">
              <a:solidFill>
                <a:srgbClr val="FF000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1.1</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584775"/>
          </a:xfrm>
          <a:prstGeom prst="rect">
            <a:avLst/>
          </a:prstGeom>
          <a:noFill/>
        </p:spPr>
        <p:txBody>
          <a:bodyPr wrap="square" rtlCol="0">
            <a:spAutoFit/>
          </a:bodyPr>
          <a:lstStyle/>
          <a:p>
            <a:pPr algn="ctr"/>
            <a:r>
              <a:rPr lang="en-US" sz="3200" b="1" dirty="0" smtClean="0">
                <a:solidFill>
                  <a:srgbClr val="C00000"/>
                </a:solidFill>
                <a:latin typeface="Cooper Black" pitchFamily="18" charset="0"/>
              </a:rPr>
              <a:t>Software Testing</a:t>
            </a:r>
            <a:endParaRPr lang="en-US" sz="2400" b="1" dirty="0">
              <a:solidFill>
                <a:srgbClr val="C00000"/>
              </a:solidFill>
              <a:latin typeface="Cooper Black" pitchFamily="18" charset="0"/>
            </a:endParaRPr>
          </a:p>
        </p:txBody>
      </p:sp>
      <p:sp>
        <p:nvSpPr>
          <p:cNvPr id="10" name="TextBox 9"/>
          <p:cNvSpPr txBox="1"/>
          <p:nvPr/>
        </p:nvSpPr>
        <p:spPr>
          <a:xfrm>
            <a:off x="152400" y="1066800"/>
            <a:ext cx="8839200" cy="5632311"/>
          </a:xfrm>
          <a:prstGeom prst="rect">
            <a:avLst/>
          </a:prstGeom>
          <a:noFill/>
        </p:spPr>
        <p:txBody>
          <a:bodyPr wrap="square" rtlCol="0">
            <a:spAutoFit/>
          </a:bodyPr>
          <a:lstStyle/>
          <a:p>
            <a:pPr marL="0" lvl="2"/>
            <a:r>
              <a:rPr lang="en-US" b="1" dirty="0" smtClean="0">
                <a:solidFill>
                  <a:srgbClr val="FF0000"/>
                </a:solidFill>
              </a:rPr>
              <a:t>B)  Testing Principles:</a:t>
            </a:r>
          </a:p>
          <a:p>
            <a:pPr lvl="0"/>
            <a:r>
              <a:rPr lang="en-US" b="1" dirty="0" smtClean="0"/>
              <a:t>10)  Use Both Static and Dynamic Testing:</a:t>
            </a:r>
            <a:endParaRPr lang="en-US" dirty="0" smtClean="0"/>
          </a:p>
          <a:p>
            <a:pPr marL="398463" algn="just"/>
            <a:r>
              <a:rPr lang="en-US" dirty="0" smtClean="0"/>
              <a:t>Static testing is good at depth; it reveals developers understanding of the problem domain and data structure. </a:t>
            </a:r>
          </a:p>
          <a:p>
            <a:pPr lvl="0"/>
            <a:r>
              <a:rPr lang="en-US" b="1" dirty="0" smtClean="0"/>
              <a:t>11)  Defect Clustering:</a:t>
            </a:r>
            <a:endParaRPr lang="en-US" dirty="0" smtClean="0"/>
          </a:p>
          <a:p>
            <a:pPr marL="398463" algn="just"/>
            <a:r>
              <a:rPr lang="en-US" dirty="0" smtClean="0"/>
              <a:t>Errors tend to come in clusters. The probability of the existence of more errors in a section of a program is proportional to the number of errors already found in that section</a:t>
            </a:r>
          </a:p>
          <a:p>
            <a:pPr lvl="0"/>
            <a:r>
              <a:rPr lang="en-US" b="1" dirty="0" smtClean="0"/>
              <a:t>12)  Test Evaluation:</a:t>
            </a:r>
            <a:endParaRPr lang="en-US" dirty="0" smtClean="0"/>
          </a:p>
          <a:p>
            <a:pPr marL="398463" algn="just"/>
            <a:r>
              <a:rPr lang="en-US" dirty="0" smtClean="0"/>
              <a:t>We should have some criterion to decide whether a test is successful or not. If limited test cases are executed, the test oracle (human or mechanical agent which decides whether program behaved correctly on a given test can be tester himself/herself who inspects and decides the conditions that makes test run successful.</a:t>
            </a:r>
          </a:p>
          <a:p>
            <a:pPr lvl="0"/>
            <a:r>
              <a:rPr lang="en-US" b="1" dirty="0" smtClean="0"/>
              <a:t>13)  Error Absence Myth:</a:t>
            </a:r>
            <a:endParaRPr lang="en-US" dirty="0" smtClean="0"/>
          </a:p>
          <a:p>
            <a:pPr marL="398463" algn="just"/>
            <a:r>
              <a:rPr lang="en-US" dirty="0" smtClean="0"/>
              <a:t>System that does not fulfill user requirements will not be usable even if it does not have any errors. Finding and fixing defects does not help if the system built does not fulfill the user’s needs and expectations. </a:t>
            </a:r>
          </a:p>
          <a:p>
            <a:pPr lvl="0"/>
            <a:r>
              <a:rPr lang="en-US" b="1" dirty="0" smtClean="0"/>
              <a:t>14)  End of Testing:</a:t>
            </a:r>
            <a:endParaRPr lang="en-US" dirty="0" smtClean="0"/>
          </a:p>
          <a:p>
            <a:pPr marL="398463" algn="just"/>
            <a:r>
              <a:rPr lang="en-US" dirty="0" smtClean="0"/>
              <a:t>Software testing is an ongoing process, which is potentially endless but has to be stopped somewhere. </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0" y="0"/>
            <a:ext cx="914400" cy="990600"/>
          </a:xfrm>
          <a:prstGeom prst="ellipse">
            <a:avLst/>
          </a:prstGeom>
          <a:blipFill>
            <a:blip r:embed="rId2" cstate="print"/>
            <a:tile tx="0" ty="0" sx="100000" sy="100000" flip="none" algn="tl"/>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latin typeface="Cooper Black" pitchFamily="18" charset="0"/>
              </a:rPr>
              <a:t>1.2</a:t>
            </a:r>
            <a:endParaRPr lang="en-US" sz="2000" b="1" dirty="0">
              <a:solidFill>
                <a:srgbClr val="C00000"/>
              </a:solidFill>
              <a:latin typeface="Cooper Black" pitchFamily="18" charset="0"/>
            </a:endParaRPr>
          </a:p>
        </p:txBody>
      </p:sp>
      <p:cxnSp>
        <p:nvCxnSpPr>
          <p:cNvPr id="6" name="Straight Connector 5"/>
          <p:cNvCxnSpPr/>
          <p:nvPr/>
        </p:nvCxnSpPr>
        <p:spPr>
          <a:xfrm>
            <a:off x="838200" y="914400"/>
            <a:ext cx="7391400"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781800"/>
            <a:ext cx="9144000" cy="1588"/>
          </a:xfrm>
          <a:prstGeom prst="line">
            <a:avLst/>
          </a:prstGeom>
          <a:ln w="38100" cmpd="dbl">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238780"/>
            <a:ext cx="7391400" cy="584775"/>
          </a:xfrm>
          <a:prstGeom prst="rect">
            <a:avLst/>
          </a:prstGeom>
          <a:noFill/>
        </p:spPr>
        <p:txBody>
          <a:bodyPr wrap="square" rtlCol="0">
            <a:spAutoFit/>
          </a:bodyPr>
          <a:lstStyle/>
          <a:p>
            <a:pPr algn="ctr"/>
            <a:r>
              <a:rPr lang="en-US" sz="3200" b="1" dirty="0" smtClean="0">
                <a:solidFill>
                  <a:srgbClr val="C00000"/>
                </a:solidFill>
                <a:latin typeface="Cooper Black" pitchFamily="18" charset="0"/>
              </a:rPr>
              <a:t>Software Testing Fundamentals</a:t>
            </a:r>
            <a:endParaRPr lang="en-US" sz="2400" b="1" dirty="0">
              <a:solidFill>
                <a:srgbClr val="C00000"/>
              </a:solidFill>
              <a:latin typeface="Cooper Black" pitchFamily="18" charset="0"/>
            </a:endParaRPr>
          </a:p>
        </p:txBody>
      </p:sp>
      <p:sp>
        <p:nvSpPr>
          <p:cNvPr id="10" name="TextBox 9"/>
          <p:cNvSpPr txBox="1"/>
          <p:nvPr/>
        </p:nvSpPr>
        <p:spPr>
          <a:xfrm>
            <a:off x="152400" y="1066800"/>
            <a:ext cx="8839200" cy="5632311"/>
          </a:xfrm>
          <a:prstGeom prst="rect">
            <a:avLst/>
          </a:prstGeom>
          <a:noFill/>
        </p:spPr>
        <p:txBody>
          <a:bodyPr wrap="square" rtlCol="0">
            <a:spAutoFit/>
          </a:bodyPr>
          <a:lstStyle/>
          <a:p>
            <a:pPr algn="just"/>
            <a:r>
              <a:rPr lang="en-US" dirty="0" smtClean="0"/>
              <a:t>Software testing fundamentals are so important that without developing them one cannot progress within a discipline. Just as our business domain knowledge impacts on our effectiveness to design test cases; so our fundamental competencies impact on our ability to become skilled within any given discipline. The fundamentals cover the analysis of systems and requirements to create test scenarios; reporting and management of defects; testing techniques and test execution. </a:t>
            </a:r>
          </a:p>
          <a:p>
            <a:pPr algn="just"/>
            <a:endParaRPr lang="en-US" dirty="0" smtClean="0">
              <a:solidFill>
                <a:srgbClr val="FF0000"/>
              </a:solidFill>
            </a:endParaRPr>
          </a:p>
          <a:p>
            <a:pPr marL="0" lvl="2"/>
            <a:r>
              <a:rPr lang="en-US" b="1" dirty="0" smtClean="0">
                <a:solidFill>
                  <a:srgbClr val="FF0000"/>
                </a:solidFill>
              </a:rPr>
              <a:t>A)  Testing Objectives:</a:t>
            </a:r>
            <a:endParaRPr lang="en-US" dirty="0" smtClean="0">
              <a:solidFill>
                <a:srgbClr val="FF0000"/>
              </a:solidFill>
            </a:endParaRPr>
          </a:p>
          <a:p>
            <a:pPr marL="280988" indent="58738"/>
            <a:r>
              <a:rPr lang="en-US" dirty="0" smtClean="0"/>
              <a:t>Glen Myers states a number of rules that can serve well as testing objectives:</a:t>
            </a:r>
          </a:p>
          <a:p>
            <a:pPr marL="280988" lvl="0" indent="58738"/>
            <a:r>
              <a:rPr lang="en-US" b="1" dirty="0" smtClean="0"/>
              <a:t>1)  </a:t>
            </a:r>
            <a:r>
              <a:rPr lang="en-US" dirty="0" smtClean="0"/>
              <a:t>Testing is a process of executing a program with the intent of finding an error.</a:t>
            </a:r>
          </a:p>
          <a:p>
            <a:pPr marL="633413" lvl="0" indent="-293688" algn="just"/>
            <a:r>
              <a:rPr lang="en-US" b="1" dirty="0" smtClean="0"/>
              <a:t>2)</a:t>
            </a:r>
            <a:r>
              <a:rPr lang="en-US" dirty="0" smtClean="0"/>
              <a:t>  A good test case is one that has a high probability of finding an as-yet undiscovered error.</a:t>
            </a:r>
          </a:p>
          <a:p>
            <a:pPr marL="280988" lvl="0" indent="58738"/>
            <a:r>
              <a:rPr lang="en-US" b="1" dirty="0" smtClean="0"/>
              <a:t>3)  </a:t>
            </a:r>
            <a:r>
              <a:rPr lang="en-US" dirty="0" smtClean="0"/>
              <a:t>A successful test is one that uncovers an as-yet-undiscovered error.</a:t>
            </a:r>
          </a:p>
          <a:p>
            <a:pPr marL="280988" indent="58738" algn="just"/>
            <a:r>
              <a:rPr lang="en-US" dirty="0" smtClean="0"/>
              <a:t>These objectives imply a dramatic change in viewpoint. They move counter to the commonly held view that a successful test is one in which no errors are found. Our objective is to design tests that systematically uncover different classes of errors and to do so with a minimum amount of time and effort. If testing is conducted successfully (according to the objectives stated previously), it will uncover errors in the software. It is important to keep this (rather gloomy) statement in mind as testing is being conducted.</a:t>
            </a:r>
          </a:p>
          <a:p>
            <a:pPr marL="280988" indent="58738" algn="just"/>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TotalTime>
  <Words>4480</Words>
  <Application>Microsoft Office PowerPoint</Application>
  <PresentationFormat>On-screen Show (4:3)</PresentationFormat>
  <Paragraphs>312</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Windows User</cp:lastModifiedBy>
  <cp:revision>46</cp:revision>
  <dcterms:created xsi:type="dcterms:W3CDTF">2006-08-16T00:00:00Z</dcterms:created>
  <dcterms:modified xsi:type="dcterms:W3CDTF">2020-03-29T08:07:18Z</dcterms:modified>
</cp:coreProperties>
</file>