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2DD750-E77E-4F7C-9C83-26B74D1E444D}" type="doc">
      <dgm:prSet loTypeId="urn:microsoft.com/office/officeart/2005/8/layout/arrow2" loCatId="process" qsTypeId="urn:microsoft.com/office/officeart/2005/8/quickstyle/simple1" qsCatId="simple" csTypeId="urn:microsoft.com/office/officeart/2005/8/colors/accent2_4" csCatId="accent2" phldr="1"/>
      <dgm:spPr/>
    </dgm:pt>
    <dgm:pt modelId="{D32E56CB-8E5F-4925-858A-7D3588EC12BF}">
      <dgm:prSet phldrT="[Text]"/>
      <dgm:spPr/>
      <dgm:t>
        <a:bodyPr/>
        <a:lstStyle/>
        <a:p>
          <a:r>
            <a:rPr lang="en-US" b="1" dirty="0" smtClean="0">
              <a:latin typeface="Arial" pitchFamily="34" charset="0"/>
              <a:cs typeface="Arial" pitchFamily="34" charset="0"/>
            </a:rPr>
            <a:t>Basis Path Testing</a:t>
          </a:r>
          <a:endParaRPr lang="en-US" dirty="0">
            <a:latin typeface="Arial" pitchFamily="34" charset="0"/>
            <a:cs typeface="Arial" pitchFamily="34" charset="0"/>
          </a:endParaRPr>
        </a:p>
      </dgm:t>
    </dgm:pt>
    <dgm:pt modelId="{AC82D878-FDB7-4AEA-B22B-F64F0400D06B}" type="parTrans" cxnId="{6A2B40BE-BAF3-41E4-938E-9CF8E15B78A5}">
      <dgm:prSet/>
      <dgm:spPr/>
      <dgm:t>
        <a:bodyPr/>
        <a:lstStyle/>
        <a:p>
          <a:endParaRPr lang="en-US"/>
        </a:p>
      </dgm:t>
    </dgm:pt>
    <dgm:pt modelId="{A4D06761-1FD5-4CB4-9D1D-2535A359821B}" type="sibTrans" cxnId="{6A2B40BE-BAF3-41E4-938E-9CF8E15B78A5}">
      <dgm:prSet/>
      <dgm:spPr/>
      <dgm:t>
        <a:bodyPr/>
        <a:lstStyle/>
        <a:p>
          <a:endParaRPr lang="en-US"/>
        </a:p>
      </dgm:t>
    </dgm:pt>
    <dgm:pt modelId="{D5E7A6CA-AC58-4B92-998C-D218A95D117B}">
      <dgm:prSet/>
      <dgm:spPr/>
      <dgm:t>
        <a:bodyPr/>
        <a:lstStyle/>
        <a:p>
          <a:r>
            <a:rPr lang="en-US" b="1" dirty="0" smtClean="0">
              <a:latin typeface="Arial" pitchFamily="34" charset="0"/>
              <a:cs typeface="Arial" pitchFamily="34" charset="0"/>
            </a:rPr>
            <a:t>Loop Testing</a:t>
          </a:r>
          <a:endParaRPr lang="en-US" dirty="0">
            <a:latin typeface="Arial" pitchFamily="34" charset="0"/>
            <a:cs typeface="Arial" pitchFamily="34" charset="0"/>
          </a:endParaRPr>
        </a:p>
      </dgm:t>
    </dgm:pt>
    <dgm:pt modelId="{3F1CB41B-936D-4C66-AF79-65A7C57E2B30}" type="parTrans" cxnId="{71DD7127-A1BC-403B-B5A7-4B3DF27EF00B}">
      <dgm:prSet/>
      <dgm:spPr/>
      <dgm:t>
        <a:bodyPr/>
        <a:lstStyle/>
        <a:p>
          <a:endParaRPr lang="en-US"/>
        </a:p>
      </dgm:t>
    </dgm:pt>
    <dgm:pt modelId="{5BA9DDA6-C4C5-47FC-8C70-81E4FF0920D3}" type="sibTrans" cxnId="{71DD7127-A1BC-403B-B5A7-4B3DF27EF00B}">
      <dgm:prSet/>
      <dgm:spPr/>
      <dgm:t>
        <a:bodyPr/>
        <a:lstStyle/>
        <a:p>
          <a:endParaRPr lang="en-US"/>
        </a:p>
      </dgm:t>
    </dgm:pt>
    <dgm:pt modelId="{2CCDEDD3-EA12-4DAB-B3FA-7C298439F1C5}">
      <dgm:prSet/>
      <dgm:spPr/>
      <dgm:t>
        <a:bodyPr/>
        <a:lstStyle/>
        <a:p>
          <a:r>
            <a:rPr lang="en-US" b="1" dirty="0" smtClean="0">
              <a:latin typeface="Arial" pitchFamily="34" charset="0"/>
              <a:cs typeface="Arial" pitchFamily="34" charset="0"/>
            </a:rPr>
            <a:t>Control Structure Testing</a:t>
          </a:r>
          <a:endParaRPr lang="en-US" dirty="0">
            <a:latin typeface="Arial" pitchFamily="34" charset="0"/>
            <a:cs typeface="Arial" pitchFamily="34" charset="0"/>
          </a:endParaRPr>
        </a:p>
      </dgm:t>
    </dgm:pt>
    <dgm:pt modelId="{F0933341-2ABA-4363-AAE2-2A50C43A324F}" type="parTrans" cxnId="{FA78D817-7AEF-455E-B22A-C4F0AE90AFC4}">
      <dgm:prSet/>
      <dgm:spPr/>
      <dgm:t>
        <a:bodyPr/>
        <a:lstStyle/>
        <a:p>
          <a:endParaRPr lang="en-US"/>
        </a:p>
      </dgm:t>
    </dgm:pt>
    <dgm:pt modelId="{7DF5248C-FB38-4629-BDFC-50D23B337BCD}" type="sibTrans" cxnId="{FA78D817-7AEF-455E-B22A-C4F0AE90AFC4}">
      <dgm:prSet/>
      <dgm:spPr/>
      <dgm:t>
        <a:bodyPr/>
        <a:lstStyle/>
        <a:p>
          <a:endParaRPr lang="en-US"/>
        </a:p>
      </dgm:t>
    </dgm:pt>
    <dgm:pt modelId="{664812A7-E5FC-46F8-982E-2467A6724CDD}" type="pres">
      <dgm:prSet presAssocID="{8A2DD750-E77E-4F7C-9C83-26B74D1E444D}" presName="arrowDiagram" presStyleCnt="0">
        <dgm:presLayoutVars>
          <dgm:chMax val="5"/>
          <dgm:dir/>
          <dgm:resizeHandles val="exact"/>
        </dgm:presLayoutVars>
      </dgm:prSet>
      <dgm:spPr/>
    </dgm:pt>
    <dgm:pt modelId="{5D8A898E-97C7-467F-80F9-AD40D975D19D}" type="pres">
      <dgm:prSet presAssocID="{8A2DD750-E77E-4F7C-9C83-26B74D1E444D}" presName="arrow" presStyleLbl="bgShp" presStyleIdx="0" presStyleCnt="1"/>
      <dgm:spPr/>
    </dgm:pt>
    <dgm:pt modelId="{3FA14A10-E749-4172-A18B-C237A83F76B2}" type="pres">
      <dgm:prSet presAssocID="{8A2DD750-E77E-4F7C-9C83-26B74D1E444D}" presName="arrowDiagram3" presStyleCnt="0"/>
      <dgm:spPr/>
    </dgm:pt>
    <dgm:pt modelId="{E58D3024-54B8-47FF-B5B0-EC840E0AAD30}" type="pres">
      <dgm:prSet presAssocID="{D32E56CB-8E5F-4925-858A-7D3588EC12BF}" presName="bullet3a" presStyleLbl="node1" presStyleIdx="0" presStyleCnt="3"/>
      <dgm:spPr/>
    </dgm:pt>
    <dgm:pt modelId="{505AD2E3-9519-41F0-9B8B-39940AD7A746}" type="pres">
      <dgm:prSet presAssocID="{D32E56CB-8E5F-4925-858A-7D3588EC12BF}" presName="textBox3a" presStyleLbl="revTx" presStyleIdx="0" presStyleCnt="3">
        <dgm:presLayoutVars>
          <dgm:bulletEnabled val="1"/>
        </dgm:presLayoutVars>
      </dgm:prSet>
      <dgm:spPr/>
      <dgm:t>
        <a:bodyPr/>
        <a:lstStyle/>
        <a:p>
          <a:endParaRPr lang="en-US"/>
        </a:p>
      </dgm:t>
    </dgm:pt>
    <dgm:pt modelId="{43869B61-051E-4320-BDD4-E6B67C9683DB}" type="pres">
      <dgm:prSet presAssocID="{D5E7A6CA-AC58-4B92-998C-D218A95D117B}" presName="bullet3b" presStyleLbl="node1" presStyleIdx="1" presStyleCnt="3"/>
      <dgm:spPr/>
    </dgm:pt>
    <dgm:pt modelId="{D1EDBAFF-1C8C-4BBA-AD1B-3757CF9F0BF6}" type="pres">
      <dgm:prSet presAssocID="{D5E7A6CA-AC58-4B92-998C-D218A95D117B}" presName="textBox3b" presStyleLbl="revTx" presStyleIdx="1" presStyleCnt="3">
        <dgm:presLayoutVars>
          <dgm:bulletEnabled val="1"/>
        </dgm:presLayoutVars>
      </dgm:prSet>
      <dgm:spPr/>
      <dgm:t>
        <a:bodyPr/>
        <a:lstStyle/>
        <a:p>
          <a:endParaRPr lang="en-US"/>
        </a:p>
      </dgm:t>
    </dgm:pt>
    <dgm:pt modelId="{55AEE387-C1EB-4CEA-BCCA-D2FEE5225794}" type="pres">
      <dgm:prSet presAssocID="{2CCDEDD3-EA12-4DAB-B3FA-7C298439F1C5}" presName="bullet3c" presStyleLbl="node1" presStyleIdx="2" presStyleCnt="3"/>
      <dgm:spPr/>
    </dgm:pt>
    <dgm:pt modelId="{3F448604-0467-49AF-AAC2-44818F379E5A}" type="pres">
      <dgm:prSet presAssocID="{2CCDEDD3-EA12-4DAB-B3FA-7C298439F1C5}" presName="textBox3c" presStyleLbl="revTx" presStyleIdx="2" presStyleCnt="3">
        <dgm:presLayoutVars>
          <dgm:bulletEnabled val="1"/>
        </dgm:presLayoutVars>
      </dgm:prSet>
      <dgm:spPr/>
      <dgm:t>
        <a:bodyPr/>
        <a:lstStyle/>
        <a:p>
          <a:endParaRPr lang="en-US"/>
        </a:p>
      </dgm:t>
    </dgm:pt>
  </dgm:ptLst>
  <dgm:cxnLst>
    <dgm:cxn modelId="{81C3F50D-D270-4184-B1E5-D641D4DC8B5F}" type="presOf" srcId="{D32E56CB-8E5F-4925-858A-7D3588EC12BF}" destId="{505AD2E3-9519-41F0-9B8B-39940AD7A746}" srcOrd="0" destOrd="0" presId="urn:microsoft.com/office/officeart/2005/8/layout/arrow2"/>
    <dgm:cxn modelId="{71DD7127-A1BC-403B-B5A7-4B3DF27EF00B}" srcId="{8A2DD750-E77E-4F7C-9C83-26B74D1E444D}" destId="{D5E7A6CA-AC58-4B92-998C-D218A95D117B}" srcOrd="1" destOrd="0" parTransId="{3F1CB41B-936D-4C66-AF79-65A7C57E2B30}" sibTransId="{5BA9DDA6-C4C5-47FC-8C70-81E4FF0920D3}"/>
    <dgm:cxn modelId="{304198F4-C03E-4B57-902B-4979865FAF47}" type="presOf" srcId="{2CCDEDD3-EA12-4DAB-B3FA-7C298439F1C5}" destId="{3F448604-0467-49AF-AAC2-44818F379E5A}" srcOrd="0" destOrd="0" presId="urn:microsoft.com/office/officeart/2005/8/layout/arrow2"/>
    <dgm:cxn modelId="{FA78D817-7AEF-455E-B22A-C4F0AE90AFC4}" srcId="{8A2DD750-E77E-4F7C-9C83-26B74D1E444D}" destId="{2CCDEDD3-EA12-4DAB-B3FA-7C298439F1C5}" srcOrd="2" destOrd="0" parTransId="{F0933341-2ABA-4363-AAE2-2A50C43A324F}" sibTransId="{7DF5248C-FB38-4629-BDFC-50D23B337BCD}"/>
    <dgm:cxn modelId="{926779C6-B864-4510-AAAF-A2AFC07399A0}" type="presOf" srcId="{8A2DD750-E77E-4F7C-9C83-26B74D1E444D}" destId="{664812A7-E5FC-46F8-982E-2467A6724CDD}" srcOrd="0" destOrd="0" presId="urn:microsoft.com/office/officeart/2005/8/layout/arrow2"/>
    <dgm:cxn modelId="{6A2B40BE-BAF3-41E4-938E-9CF8E15B78A5}" srcId="{8A2DD750-E77E-4F7C-9C83-26B74D1E444D}" destId="{D32E56CB-8E5F-4925-858A-7D3588EC12BF}" srcOrd="0" destOrd="0" parTransId="{AC82D878-FDB7-4AEA-B22B-F64F0400D06B}" sibTransId="{A4D06761-1FD5-4CB4-9D1D-2535A359821B}"/>
    <dgm:cxn modelId="{A08C53AF-E046-4B84-93C8-FC201FB01330}" type="presOf" srcId="{D5E7A6CA-AC58-4B92-998C-D218A95D117B}" destId="{D1EDBAFF-1C8C-4BBA-AD1B-3757CF9F0BF6}" srcOrd="0" destOrd="0" presId="urn:microsoft.com/office/officeart/2005/8/layout/arrow2"/>
    <dgm:cxn modelId="{0D01CC06-847C-4A63-9C40-79C0E68C100B}" type="presParOf" srcId="{664812A7-E5FC-46F8-982E-2467A6724CDD}" destId="{5D8A898E-97C7-467F-80F9-AD40D975D19D}" srcOrd="0" destOrd="0" presId="urn:microsoft.com/office/officeart/2005/8/layout/arrow2"/>
    <dgm:cxn modelId="{964D681C-33C4-4139-A8C3-A134481A6526}" type="presParOf" srcId="{664812A7-E5FC-46F8-982E-2467A6724CDD}" destId="{3FA14A10-E749-4172-A18B-C237A83F76B2}" srcOrd="1" destOrd="0" presId="urn:microsoft.com/office/officeart/2005/8/layout/arrow2"/>
    <dgm:cxn modelId="{C8DD30EB-BC72-4A6A-8E7D-B37BBEC02772}" type="presParOf" srcId="{3FA14A10-E749-4172-A18B-C237A83F76B2}" destId="{E58D3024-54B8-47FF-B5B0-EC840E0AAD30}" srcOrd="0" destOrd="0" presId="urn:microsoft.com/office/officeart/2005/8/layout/arrow2"/>
    <dgm:cxn modelId="{936B6612-0E06-4C17-A696-EFF92BE1DF74}" type="presParOf" srcId="{3FA14A10-E749-4172-A18B-C237A83F76B2}" destId="{505AD2E3-9519-41F0-9B8B-39940AD7A746}" srcOrd="1" destOrd="0" presId="urn:microsoft.com/office/officeart/2005/8/layout/arrow2"/>
    <dgm:cxn modelId="{CC1AFFC8-8C61-446D-A0DD-2C2982E71F8A}" type="presParOf" srcId="{3FA14A10-E749-4172-A18B-C237A83F76B2}" destId="{43869B61-051E-4320-BDD4-E6B67C9683DB}" srcOrd="2" destOrd="0" presId="urn:microsoft.com/office/officeart/2005/8/layout/arrow2"/>
    <dgm:cxn modelId="{DCF80AA5-97B4-4747-AC8A-FEECBAEDBB2B}" type="presParOf" srcId="{3FA14A10-E749-4172-A18B-C237A83F76B2}" destId="{D1EDBAFF-1C8C-4BBA-AD1B-3757CF9F0BF6}" srcOrd="3" destOrd="0" presId="urn:microsoft.com/office/officeart/2005/8/layout/arrow2"/>
    <dgm:cxn modelId="{54A2ACCD-A7F7-4216-A0A9-BAFDA385A1DB}" type="presParOf" srcId="{3FA14A10-E749-4172-A18B-C237A83F76B2}" destId="{55AEE387-C1EB-4CEA-BCCA-D2FEE5225794}" srcOrd="4" destOrd="0" presId="urn:microsoft.com/office/officeart/2005/8/layout/arrow2"/>
    <dgm:cxn modelId="{FCAA14C3-F372-4224-9C81-D9C319F4F371}" type="presParOf" srcId="{3FA14A10-E749-4172-A18B-C237A83F76B2}" destId="{3F448604-0467-49AF-AAC2-44818F379E5A}"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E2F1019-4155-474F-A963-B2D1572424D3}" type="doc">
      <dgm:prSet loTypeId="urn:microsoft.com/office/officeart/2005/8/layout/arrow5" loCatId="process" qsTypeId="urn:microsoft.com/office/officeart/2005/8/quickstyle/simple2" qsCatId="simple" csTypeId="urn:microsoft.com/office/officeart/2005/8/colors/accent4_1" csCatId="accent4" phldr="1"/>
      <dgm:spPr/>
      <dgm:t>
        <a:bodyPr/>
        <a:lstStyle/>
        <a:p>
          <a:endParaRPr lang="en-US"/>
        </a:p>
      </dgm:t>
    </dgm:pt>
    <dgm:pt modelId="{4F18EB30-4F21-4C38-9DA2-AE2B95A1C3C1}">
      <dgm:prSet phldrT="[Text]"/>
      <dgm:spPr/>
      <dgm:t>
        <a:bodyPr/>
        <a:lstStyle/>
        <a:p>
          <a:r>
            <a:rPr lang="en-US" b="1" dirty="0" smtClean="0">
              <a:latin typeface="Arial" pitchFamily="34" charset="0"/>
              <a:cs typeface="Arial" pitchFamily="34" charset="0"/>
            </a:rPr>
            <a:t>Matrix Testing</a:t>
          </a:r>
          <a:endParaRPr lang="en-US" dirty="0">
            <a:latin typeface="Arial" pitchFamily="34" charset="0"/>
            <a:cs typeface="Arial" pitchFamily="34" charset="0"/>
          </a:endParaRPr>
        </a:p>
      </dgm:t>
    </dgm:pt>
    <dgm:pt modelId="{4F5FB0C9-41BC-4A9B-85D1-BBE7162A0F0D}" type="parTrans" cxnId="{C531E4B9-08FD-4E30-9820-7C255AD41310}">
      <dgm:prSet/>
      <dgm:spPr/>
      <dgm:t>
        <a:bodyPr/>
        <a:lstStyle/>
        <a:p>
          <a:endParaRPr lang="en-US"/>
        </a:p>
      </dgm:t>
    </dgm:pt>
    <dgm:pt modelId="{1BBA2470-F391-4F56-8213-2588D92892C0}" type="sibTrans" cxnId="{C531E4B9-08FD-4E30-9820-7C255AD41310}">
      <dgm:prSet/>
      <dgm:spPr/>
      <dgm:t>
        <a:bodyPr/>
        <a:lstStyle/>
        <a:p>
          <a:endParaRPr lang="en-US"/>
        </a:p>
      </dgm:t>
    </dgm:pt>
    <dgm:pt modelId="{C1D787B4-7708-4114-A7F2-206EA4D1900C}">
      <dgm:prSet/>
      <dgm:spPr/>
      <dgm:t>
        <a:bodyPr/>
        <a:lstStyle/>
        <a:p>
          <a:r>
            <a:rPr lang="en-US" b="1" dirty="0" smtClean="0">
              <a:latin typeface="Arial" pitchFamily="34" charset="0"/>
              <a:cs typeface="Arial" pitchFamily="34" charset="0"/>
            </a:rPr>
            <a:t>Regression Testing</a:t>
          </a:r>
          <a:endParaRPr lang="en-US" dirty="0">
            <a:latin typeface="Arial" pitchFamily="34" charset="0"/>
            <a:cs typeface="Arial" pitchFamily="34" charset="0"/>
          </a:endParaRPr>
        </a:p>
      </dgm:t>
    </dgm:pt>
    <dgm:pt modelId="{43B1B909-A390-4854-877C-87A24481D8F3}" type="parTrans" cxnId="{8E5AE3D0-A189-49F9-8123-E918A63F44FF}">
      <dgm:prSet/>
      <dgm:spPr/>
      <dgm:t>
        <a:bodyPr/>
        <a:lstStyle/>
        <a:p>
          <a:endParaRPr lang="en-US"/>
        </a:p>
      </dgm:t>
    </dgm:pt>
    <dgm:pt modelId="{CB686A33-0B7A-4424-A366-13A89DDCC2F4}" type="sibTrans" cxnId="{8E5AE3D0-A189-49F9-8123-E918A63F44FF}">
      <dgm:prSet/>
      <dgm:spPr/>
      <dgm:t>
        <a:bodyPr/>
        <a:lstStyle/>
        <a:p>
          <a:endParaRPr lang="en-US"/>
        </a:p>
      </dgm:t>
    </dgm:pt>
    <dgm:pt modelId="{E319E3C1-A5A0-4CDC-9836-1CC3EF81EBE5}">
      <dgm:prSet/>
      <dgm:spPr/>
      <dgm:t>
        <a:bodyPr/>
        <a:lstStyle/>
        <a:p>
          <a:r>
            <a:rPr lang="en-US" b="1" dirty="0" smtClean="0">
              <a:latin typeface="Arial" pitchFamily="34" charset="0"/>
              <a:cs typeface="Arial" pitchFamily="34" charset="0"/>
            </a:rPr>
            <a:t>Pattern Testing</a:t>
          </a:r>
          <a:endParaRPr lang="en-US" dirty="0">
            <a:latin typeface="Arial" pitchFamily="34" charset="0"/>
            <a:cs typeface="Arial" pitchFamily="34" charset="0"/>
          </a:endParaRPr>
        </a:p>
      </dgm:t>
    </dgm:pt>
    <dgm:pt modelId="{56C34C44-1A66-4282-AAFB-0439BA02F947}" type="parTrans" cxnId="{04E71D79-7C80-4581-979F-38A48077D25A}">
      <dgm:prSet/>
      <dgm:spPr/>
      <dgm:t>
        <a:bodyPr/>
        <a:lstStyle/>
        <a:p>
          <a:endParaRPr lang="en-US"/>
        </a:p>
      </dgm:t>
    </dgm:pt>
    <dgm:pt modelId="{F8EB3CFA-1978-433E-937B-05FFD0F9318E}" type="sibTrans" cxnId="{04E71D79-7C80-4581-979F-38A48077D25A}">
      <dgm:prSet/>
      <dgm:spPr/>
      <dgm:t>
        <a:bodyPr/>
        <a:lstStyle/>
        <a:p>
          <a:endParaRPr lang="en-US"/>
        </a:p>
      </dgm:t>
    </dgm:pt>
    <dgm:pt modelId="{5C085EDA-D13E-48FE-9631-CC5CF688FBD5}">
      <dgm:prSet/>
      <dgm:spPr/>
      <dgm:t>
        <a:bodyPr/>
        <a:lstStyle/>
        <a:p>
          <a:r>
            <a:rPr lang="en-US" b="1" dirty="0" smtClean="0">
              <a:latin typeface="Arial" pitchFamily="34" charset="0"/>
              <a:cs typeface="Arial" pitchFamily="34" charset="0"/>
            </a:rPr>
            <a:t>Orthogonal Array Testing</a:t>
          </a:r>
          <a:endParaRPr lang="en-US" dirty="0">
            <a:latin typeface="Arial" pitchFamily="34" charset="0"/>
            <a:cs typeface="Arial" pitchFamily="34" charset="0"/>
          </a:endParaRPr>
        </a:p>
      </dgm:t>
    </dgm:pt>
    <dgm:pt modelId="{7C9678E6-74A0-4D46-8DA0-55514C435CB9}" type="parTrans" cxnId="{9A53770D-ADF8-4BB6-B422-8AA189456D34}">
      <dgm:prSet/>
      <dgm:spPr/>
      <dgm:t>
        <a:bodyPr/>
        <a:lstStyle/>
        <a:p>
          <a:endParaRPr lang="en-US"/>
        </a:p>
      </dgm:t>
    </dgm:pt>
    <dgm:pt modelId="{06F821D1-2C51-44DB-AA03-4FAD85F5F920}" type="sibTrans" cxnId="{9A53770D-ADF8-4BB6-B422-8AA189456D34}">
      <dgm:prSet/>
      <dgm:spPr/>
      <dgm:t>
        <a:bodyPr/>
        <a:lstStyle/>
        <a:p>
          <a:endParaRPr lang="en-US"/>
        </a:p>
      </dgm:t>
    </dgm:pt>
    <dgm:pt modelId="{DF066AFC-225B-482C-BE9F-0FEC447EFA3B}" type="pres">
      <dgm:prSet presAssocID="{EE2F1019-4155-474F-A963-B2D1572424D3}" presName="diagram" presStyleCnt="0">
        <dgm:presLayoutVars>
          <dgm:dir/>
          <dgm:resizeHandles val="exact"/>
        </dgm:presLayoutVars>
      </dgm:prSet>
      <dgm:spPr/>
      <dgm:t>
        <a:bodyPr/>
        <a:lstStyle/>
        <a:p>
          <a:endParaRPr lang="en-US"/>
        </a:p>
      </dgm:t>
    </dgm:pt>
    <dgm:pt modelId="{3E26FCAD-4DD2-4780-BCFA-3E43E3CFC9DF}" type="pres">
      <dgm:prSet presAssocID="{4F18EB30-4F21-4C38-9DA2-AE2B95A1C3C1}" presName="arrow" presStyleLbl="node1" presStyleIdx="0" presStyleCnt="4">
        <dgm:presLayoutVars>
          <dgm:bulletEnabled val="1"/>
        </dgm:presLayoutVars>
      </dgm:prSet>
      <dgm:spPr/>
      <dgm:t>
        <a:bodyPr/>
        <a:lstStyle/>
        <a:p>
          <a:endParaRPr lang="en-US"/>
        </a:p>
      </dgm:t>
    </dgm:pt>
    <dgm:pt modelId="{5ECD0787-0D9E-4EFE-9290-398986131C7E}" type="pres">
      <dgm:prSet presAssocID="{C1D787B4-7708-4114-A7F2-206EA4D1900C}" presName="arrow" presStyleLbl="node1" presStyleIdx="1" presStyleCnt="4">
        <dgm:presLayoutVars>
          <dgm:bulletEnabled val="1"/>
        </dgm:presLayoutVars>
      </dgm:prSet>
      <dgm:spPr/>
      <dgm:t>
        <a:bodyPr/>
        <a:lstStyle/>
        <a:p>
          <a:endParaRPr lang="en-US"/>
        </a:p>
      </dgm:t>
    </dgm:pt>
    <dgm:pt modelId="{39FE1830-644F-4686-AACC-53056AC6E521}" type="pres">
      <dgm:prSet presAssocID="{E319E3C1-A5A0-4CDC-9836-1CC3EF81EBE5}" presName="arrow" presStyleLbl="node1" presStyleIdx="2" presStyleCnt="4">
        <dgm:presLayoutVars>
          <dgm:bulletEnabled val="1"/>
        </dgm:presLayoutVars>
      </dgm:prSet>
      <dgm:spPr/>
      <dgm:t>
        <a:bodyPr/>
        <a:lstStyle/>
        <a:p>
          <a:endParaRPr lang="en-US"/>
        </a:p>
      </dgm:t>
    </dgm:pt>
    <dgm:pt modelId="{61E45E9C-2F9E-46D4-83DC-3550B392C824}" type="pres">
      <dgm:prSet presAssocID="{5C085EDA-D13E-48FE-9631-CC5CF688FBD5}" presName="arrow" presStyleLbl="node1" presStyleIdx="3" presStyleCnt="4">
        <dgm:presLayoutVars>
          <dgm:bulletEnabled val="1"/>
        </dgm:presLayoutVars>
      </dgm:prSet>
      <dgm:spPr/>
      <dgm:t>
        <a:bodyPr/>
        <a:lstStyle/>
        <a:p>
          <a:endParaRPr lang="en-US"/>
        </a:p>
      </dgm:t>
    </dgm:pt>
  </dgm:ptLst>
  <dgm:cxnLst>
    <dgm:cxn modelId="{04E71D79-7C80-4581-979F-38A48077D25A}" srcId="{EE2F1019-4155-474F-A963-B2D1572424D3}" destId="{E319E3C1-A5A0-4CDC-9836-1CC3EF81EBE5}" srcOrd="2" destOrd="0" parTransId="{56C34C44-1A66-4282-AAFB-0439BA02F947}" sibTransId="{F8EB3CFA-1978-433E-937B-05FFD0F9318E}"/>
    <dgm:cxn modelId="{9A00AC2C-5D44-4A8E-8235-CDCB423FDC3F}" type="presOf" srcId="{C1D787B4-7708-4114-A7F2-206EA4D1900C}" destId="{5ECD0787-0D9E-4EFE-9290-398986131C7E}" srcOrd="0" destOrd="0" presId="urn:microsoft.com/office/officeart/2005/8/layout/arrow5"/>
    <dgm:cxn modelId="{DAD8FD97-F130-4564-B08A-4A7F4BF8192D}" type="presOf" srcId="{EE2F1019-4155-474F-A963-B2D1572424D3}" destId="{DF066AFC-225B-482C-BE9F-0FEC447EFA3B}" srcOrd="0" destOrd="0" presId="urn:microsoft.com/office/officeart/2005/8/layout/arrow5"/>
    <dgm:cxn modelId="{C531E4B9-08FD-4E30-9820-7C255AD41310}" srcId="{EE2F1019-4155-474F-A963-B2D1572424D3}" destId="{4F18EB30-4F21-4C38-9DA2-AE2B95A1C3C1}" srcOrd="0" destOrd="0" parTransId="{4F5FB0C9-41BC-4A9B-85D1-BBE7162A0F0D}" sibTransId="{1BBA2470-F391-4F56-8213-2588D92892C0}"/>
    <dgm:cxn modelId="{9E3C737F-E4B4-443D-9720-9C7DD47E4C5F}" type="presOf" srcId="{E319E3C1-A5A0-4CDC-9836-1CC3EF81EBE5}" destId="{39FE1830-644F-4686-AACC-53056AC6E521}" srcOrd="0" destOrd="0" presId="urn:microsoft.com/office/officeart/2005/8/layout/arrow5"/>
    <dgm:cxn modelId="{8E5AE3D0-A189-49F9-8123-E918A63F44FF}" srcId="{EE2F1019-4155-474F-A963-B2D1572424D3}" destId="{C1D787B4-7708-4114-A7F2-206EA4D1900C}" srcOrd="1" destOrd="0" parTransId="{43B1B909-A390-4854-877C-87A24481D8F3}" sibTransId="{CB686A33-0B7A-4424-A366-13A89DDCC2F4}"/>
    <dgm:cxn modelId="{9A53770D-ADF8-4BB6-B422-8AA189456D34}" srcId="{EE2F1019-4155-474F-A963-B2D1572424D3}" destId="{5C085EDA-D13E-48FE-9631-CC5CF688FBD5}" srcOrd="3" destOrd="0" parTransId="{7C9678E6-74A0-4D46-8DA0-55514C435CB9}" sibTransId="{06F821D1-2C51-44DB-AA03-4FAD85F5F920}"/>
    <dgm:cxn modelId="{75B9E389-928B-44C5-A0FE-A13B5D0FA888}" type="presOf" srcId="{5C085EDA-D13E-48FE-9631-CC5CF688FBD5}" destId="{61E45E9C-2F9E-46D4-83DC-3550B392C824}" srcOrd="0" destOrd="0" presId="urn:microsoft.com/office/officeart/2005/8/layout/arrow5"/>
    <dgm:cxn modelId="{7F8D957E-2DFE-46A2-ABCB-46D908BD8B2E}" type="presOf" srcId="{4F18EB30-4F21-4C38-9DA2-AE2B95A1C3C1}" destId="{3E26FCAD-4DD2-4780-BCFA-3E43E3CFC9DF}" srcOrd="0" destOrd="0" presId="urn:microsoft.com/office/officeart/2005/8/layout/arrow5"/>
    <dgm:cxn modelId="{EA012BF9-7FE9-4FA2-9A17-A1DA8E1A178A}" type="presParOf" srcId="{DF066AFC-225B-482C-BE9F-0FEC447EFA3B}" destId="{3E26FCAD-4DD2-4780-BCFA-3E43E3CFC9DF}" srcOrd="0" destOrd="0" presId="urn:microsoft.com/office/officeart/2005/8/layout/arrow5"/>
    <dgm:cxn modelId="{962894E3-3FFF-4DF0-9471-0B7DC9BDD7FB}" type="presParOf" srcId="{DF066AFC-225B-482C-BE9F-0FEC447EFA3B}" destId="{5ECD0787-0D9E-4EFE-9290-398986131C7E}" srcOrd="1" destOrd="0" presId="urn:microsoft.com/office/officeart/2005/8/layout/arrow5"/>
    <dgm:cxn modelId="{819A4322-FF42-4526-AFBE-7DA7CCA651B9}" type="presParOf" srcId="{DF066AFC-225B-482C-BE9F-0FEC447EFA3B}" destId="{39FE1830-644F-4686-AACC-53056AC6E521}" srcOrd="2" destOrd="0" presId="urn:microsoft.com/office/officeart/2005/8/layout/arrow5"/>
    <dgm:cxn modelId="{C42FB751-81BD-46D9-A757-18D62BD64240}" type="presParOf" srcId="{DF066AFC-225B-482C-BE9F-0FEC447EFA3B}" destId="{61E45E9C-2F9E-46D4-83DC-3550B392C824}" srcOrd="3"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8C2E873-3644-45A9-AACE-5BA4299CE53C}" type="doc">
      <dgm:prSet loTypeId="urn:microsoft.com/office/officeart/2005/8/layout/cycle7" loCatId="cycle" qsTypeId="urn:microsoft.com/office/officeart/2005/8/quickstyle/simple1" qsCatId="simple" csTypeId="urn:microsoft.com/office/officeart/2005/8/colors/accent4_2" csCatId="accent4" phldr="1"/>
      <dgm:spPr/>
      <dgm:t>
        <a:bodyPr/>
        <a:lstStyle/>
        <a:p>
          <a:endParaRPr lang="en-US"/>
        </a:p>
      </dgm:t>
    </dgm:pt>
    <dgm:pt modelId="{B032E404-89FB-45B8-80C8-3D5C0073307B}">
      <dgm:prSet phldrT="[Text]"/>
      <dgm:spPr/>
      <dgm:t>
        <a:bodyPr/>
        <a:lstStyle/>
        <a:p>
          <a:r>
            <a:rPr lang="en-US" b="1" dirty="0" smtClean="0">
              <a:latin typeface="Arial" pitchFamily="34" charset="0"/>
              <a:cs typeface="Arial" pitchFamily="34" charset="0"/>
            </a:rPr>
            <a:t>Offers Combined Benefits</a:t>
          </a:r>
          <a:endParaRPr lang="en-US" dirty="0">
            <a:latin typeface="Arial" pitchFamily="34" charset="0"/>
            <a:cs typeface="Arial" pitchFamily="34" charset="0"/>
          </a:endParaRPr>
        </a:p>
      </dgm:t>
    </dgm:pt>
    <dgm:pt modelId="{F91984DC-2DEF-4529-953C-9707B88EA65C}" type="parTrans" cxnId="{19525E57-D863-4D50-B7D8-44F69CAA5308}">
      <dgm:prSet/>
      <dgm:spPr/>
      <dgm:t>
        <a:bodyPr/>
        <a:lstStyle/>
        <a:p>
          <a:endParaRPr lang="en-US"/>
        </a:p>
      </dgm:t>
    </dgm:pt>
    <dgm:pt modelId="{C90ED86D-0848-4DF1-8449-6F20EA43F3E6}" type="sibTrans" cxnId="{19525E57-D863-4D50-B7D8-44F69CAA5308}">
      <dgm:prSet/>
      <dgm:spPr/>
      <dgm:t>
        <a:bodyPr/>
        <a:lstStyle/>
        <a:p>
          <a:endParaRPr lang="en-US"/>
        </a:p>
      </dgm:t>
    </dgm:pt>
    <dgm:pt modelId="{3C4B6402-EAB6-4ED3-8210-D4EB2178214F}">
      <dgm:prSet/>
      <dgm:spPr/>
      <dgm:t>
        <a:bodyPr/>
        <a:lstStyle/>
        <a:p>
          <a:r>
            <a:rPr lang="en-US" b="1" dirty="0" smtClean="0">
              <a:latin typeface="Arial" pitchFamily="34" charset="0"/>
              <a:cs typeface="Arial" pitchFamily="34" charset="0"/>
            </a:rPr>
            <a:t>Non Intrusive</a:t>
          </a:r>
          <a:endParaRPr lang="en-US" dirty="0">
            <a:latin typeface="Arial" pitchFamily="34" charset="0"/>
            <a:cs typeface="Arial" pitchFamily="34" charset="0"/>
          </a:endParaRPr>
        </a:p>
      </dgm:t>
    </dgm:pt>
    <dgm:pt modelId="{59F02410-E0B8-442D-9ED4-7905C241EDA9}" type="parTrans" cxnId="{5A7B183F-D712-4177-80E2-A4A1206EDD45}">
      <dgm:prSet/>
      <dgm:spPr/>
      <dgm:t>
        <a:bodyPr/>
        <a:lstStyle/>
        <a:p>
          <a:endParaRPr lang="en-US"/>
        </a:p>
      </dgm:t>
    </dgm:pt>
    <dgm:pt modelId="{42430918-4E36-40FA-935B-6971DB27F21F}" type="sibTrans" cxnId="{5A7B183F-D712-4177-80E2-A4A1206EDD45}">
      <dgm:prSet/>
      <dgm:spPr/>
      <dgm:t>
        <a:bodyPr/>
        <a:lstStyle/>
        <a:p>
          <a:endParaRPr lang="en-US"/>
        </a:p>
      </dgm:t>
    </dgm:pt>
    <dgm:pt modelId="{0A276BD3-051E-4BCF-BE4D-B66E8E8CA32F}">
      <dgm:prSet/>
      <dgm:spPr/>
      <dgm:t>
        <a:bodyPr/>
        <a:lstStyle/>
        <a:p>
          <a:r>
            <a:rPr lang="en-US" b="1" dirty="0" smtClean="0">
              <a:latin typeface="Arial" pitchFamily="34" charset="0"/>
              <a:cs typeface="Arial" pitchFamily="34" charset="0"/>
            </a:rPr>
            <a:t>Intelligent Test Authoring</a:t>
          </a:r>
          <a:endParaRPr lang="en-US" dirty="0">
            <a:latin typeface="Arial" pitchFamily="34" charset="0"/>
            <a:cs typeface="Arial" pitchFamily="34" charset="0"/>
          </a:endParaRPr>
        </a:p>
      </dgm:t>
    </dgm:pt>
    <dgm:pt modelId="{411B43F1-DE76-4EE7-95D6-52D91B2A0023}" type="parTrans" cxnId="{A367CBD6-F0F0-4EBD-BADA-0049B2011A04}">
      <dgm:prSet/>
      <dgm:spPr/>
      <dgm:t>
        <a:bodyPr/>
        <a:lstStyle/>
        <a:p>
          <a:endParaRPr lang="en-US"/>
        </a:p>
      </dgm:t>
    </dgm:pt>
    <dgm:pt modelId="{CD11DBDC-130C-425E-AEF1-23CF095FAEC0}" type="sibTrans" cxnId="{A367CBD6-F0F0-4EBD-BADA-0049B2011A04}">
      <dgm:prSet/>
      <dgm:spPr/>
      <dgm:t>
        <a:bodyPr/>
        <a:lstStyle/>
        <a:p>
          <a:endParaRPr lang="en-US"/>
        </a:p>
      </dgm:t>
    </dgm:pt>
    <dgm:pt modelId="{615470A7-FF2D-482D-A83E-F1AE0883BB11}">
      <dgm:prSet/>
      <dgm:spPr/>
      <dgm:t>
        <a:bodyPr/>
        <a:lstStyle/>
        <a:p>
          <a:r>
            <a:rPr lang="en-US" b="1" dirty="0" smtClean="0">
              <a:latin typeface="Arial" pitchFamily="34" charset="0"/>
              <a:cs typeface="Arial" pitchFamily="34" charset="0"/>
            </a:rPr>
            <a:t>Unbiased Testing</a:t>
          </a:r>
          <a:endParaRPr lang="en-US" dirty="0">
            <a:latin typeface="Arial" pitchFamily="34" charset="0"/>
            <a:cs typeface="Arial" pitchFamily="34" charset="0"/>
          </a:endParaRPr>
        </a:p>
      </dgm:t>
    </dgm:pt>
    <dgm:pt modelId="{5560ADBD-F32A-448D-8187-1FB372A1C218}" type="parTrans" cxnId="{657A88E0-AD16-4091-85B7-D5BADA1364E7}">
      <dgm:prSet/>
      <dgm:spPr/>
      <dgm:t>
        <a:bodyPr/>
        <a:lstStyle/>
        <a:p>
          <a:endParaRPr lang="en-US"/>
        </a:p>
      </dgm:t>
    </dgm:pt>
    <dgm:pt modelId="{A4442CC6-0195-4553-A5C1-CCA4155FFD78}" type="sibTrans" cxnId="{657A88E0-AD16-4091-85B7-D5BADA1364E7}">
      <dgm:prSet/>
      <dgm:spPr/>
      <dgm:t>
        <a:bodyPr/>
        <a:lstStyle/>
        <a:p>
          <a:endParaRPr lang="en-US"/>
        </a:p>
      </dgm:t>
    </dgm:pt>
    <dgm:pt modelId="{05A0B29D-BAE5-4D98-B5F8-21126279467B}" type="pres">
      <dgm:prSet presAssocID="{E8C2E873-3644-45A9-AACE-5BA4299CE53C}" presName="Name0" presStyleCnt="0">
        <dgm:presLayoutVars>
          <dgm:dir/>
          <dgm:resizeHandles val="exact"/>
        </dgm:presLayoutVars>
      </dgm:prSet>
      <dgm:spPr/>
      <dgm:t>
        <a:bodyPr/>
        <a:lstStyle/>
        <a:p>
          <a:endParaRPr lang="en-US"/>
        </a:p>
      </dgm:t>
    </dgm:pt>
    <dgm:pt modelId="{D3280EEC-4026-4FED-BF42-D5FADBD5BC08}" type="pres">
      <dgm:prSet presAssocID="{B032E404-89FB-45B8-80C8-3D5C0073307B}" presName="node" presStyleLbl="node1" presStyleIdx="0" presStyleCnt="4">
        <dgm:presLayoutVars>
          <dgm:bulletEnabled val="1"/>
        </dgm:presLayoutVars>
      </dgm:prSet>
      <dgm:spPr/>
      <dgm:t>
        <a:bodyPr/>
        <a:lstStyle/>
        <a:p>
          <a:endParaRPr lang="en-US"/>
        </a:p>
      </dgm:t>
    </dgm:pt>
    <dgm:pt modelId="{05B85CCD-77EB-4883-8FEA-FEA0ED4A5D4B}" type="pres">
      <dgm:prSet presAssocID="{C90ED86D-0848-4DF1-8449-6F20EA43F3E6}" presName="sibTrans" presStyleLbl="sibTrans2D1" presStyleIdx="0" presStyleCnt="4"/>
      <dgm:spPr/>
      <dgm:t>
        <a:bodyPr/>
        <a:lstStyle/>
        <a:p>
          <a:endParaRPr lang="en-US"/>
        </a:p>
      </dgm:t>
    </dgm:pt>
    <dgm:pt modelId="{CA084ED5-75BC-4280-B668-D39715099813}" type="pres">
      <dgm:prSet presAssocID="{C90ED86D-0848-4DF1-8449-6F20EA43F3E6}" presName="connectorText" presStyleLbl="sibTrans2D1" presStyleIdx="0" presStyleCnt="4"/>
      <dgm:spPr/>
      <dgm:t>
        <a:bodyPr/>
        <a:lstStyle/>
        <a:p>
          <a:endParaRPr lang="en-US"/>
        </a:p>
      </dgm:t>
    </dgm:pt>
    <dgm:pt modelId="{6BE9FE35-1A85-414A-BC26-AC5921624694}" type="pres">
      <dgm:prSet presAssocID="{3C4B6402-EAB6-4ED3-8210-D4EB2178214F}" presName="node" presStyleLbl="node1" presStyleIdx="1" presStyleCnt="4">
        <dgm:presLayoutVars>
          <dgm:bulletEnabled val="1"/>
        </dgm:presLayoutVars>
      </dgm:prSet>
      <dgm:spPr/>
      <dgm:t>
        <a:bodyPr/>
        <a:lstStyle/>
        <a:p>
          <a:endParaRPr lang="en-US"/>
        </a:p>
      </dgm:t>
    </dgm:pt>
    <dgm:pt modelId="{C8270FE9-32D1-4217-9093-064BB4CFF454}" type="pres">
      <dgm:prSet presAssocID="{42430918-4E36-40FA-935B-6971DB27F21F}" presName="sibTrans" presStyleLbl="sibTrans2D1" presStyleIdx="1" presStyleCnt="4"/>
      <dgm:spPr/>
      <dgm:t>
        <a:bodyPr/>
        <a:lstStyle/>
        <a:p>
          <a:endParaRPr lang="en-US"/>
        </a:p>
      </dgm:t>
    </dgm:pt>
    <dgm:pt modelId="{483EEAD7-24F9-4CAD-988D-C17117875B22}" type="pres">
      <dgm:prSet presAssocID="{42430918-4E36-40FA-935B-6971DB27F21F}" presName="connectorText" presStyleLbl="sibTrans2D1" presStyleIdx="1" presStyleCnt="4"/>
      <dgm:spPr/>
      <dgm:t>
        <a:bodyPr/>
        <a:lstStyle/>
        <a:p>
          <a:endParaRPr lang="en-US"/>
        </a:p>
      </dgm:t>
    </dgm:pt>
    <dgm:pt modelId="{D4FB74C6-5B3E-4200-801A-ACA793A8EA1D}" type="pres">
      <dgm:prSet presAssocID="{0A276BD3-051E-4BCF-BE4D-B66E8E8CA32F}" presName="node" presStyleLbl="node1" presStyleIdx="2" presStyleCnt="4">
        <dgm:presLayoutVars>
          <dgm:bulletEnabled val="1"/>
        </dgm:presLayoutVars>
      </dgm:prSet>
      <dgm:spPr/>
      <dgm:t>
        <a:bodyPr/>
        <a:lstStyle/>
        <a:p>
          <a:endParaRPr lang="en-US"/>
        </a:p>
      </dgm:t>
    </dgm:pt>
    <dgm:pt modelId="{56FB9248-F6EE-4BAA-A1BB-7ABCED8B1504}" type="pres">
      <dgm:prSet presAssocID="{CD11DBDC-130C-425E-AEF1-23CF095FAEC0}" presName="sibTrans" presStyleLbl="sibTrans2D1" presStyleIdx="2" presStyleCnt="4"/>
      <dgm:spPr/>
      <dgm:t>
        <a:bodyPr/>
        <a:lstStyle/>
        <a:p>
          <a:endParaRPr lang="en-US"/>
        </a:p>
      </dgm:t>
    </dgm:pt>
    <dgm:pt modelId="{94BCB256-25BD-4885-AEE2-70CDD48368E9}" type="pres">
      <dgm:prSet presAssocID="{CD11DBDC-130C-425E-AEF1-23CF095FAEC0}" presName="connectorText" presStyleLbl="sibTrans2D1" presStyleIdx="2" presStyleCnt="4"/>
      <dgm:spPr/>
      <dgm:t>
        <a:bodyPr/>
        <a:lstStyle/>
        <a:p>
          <a:endParaRPr lang="en-US"/>
        </a:p>
      </dgm:t>
    </dgm:pt>
    <dgm:pt modelId="{0B676A1C-9C96-4AB4-B9DB-3FB6940EEC08}" type="pres">
      <dgm:prSet presAssocID="{615470A7-FF2D-482D-A83E-F1AE0883BB11}" presName="node" presStyleLbl="node1" presStyleIdx="3" presStyleCnt="4">
        <dgm:presLayoutVars>
          <dgm:bulletEnabled val="1"/>
        </dgm:presLayoutVars>
      </dgm:prSet>
      <dgm:spPr/>
      <dgm:t>
        <a:bodyPr/>
        <a:lstStyle/>
        <a:p>
          <a:endParaRPr lang="en-US"/>
        </a:p>
      </dgm:t>
    </dgm:pt>
    <dgm:pt modelId="{A0C80509-5A7C-40BB-A48E-EF8DC668BE34}" type="pres">
      <dgm:prSet presAssocID="{A4442CC6-0195-4553-A5C1-CCA4155FFD78}" presName="sibTrans" presStyleLbl="sibTrans2D1" presStyleIdx="3" presStyleCnt="4"/>
      <dgm:spPr/>
      <dgm:t>
        <a:bodyPr/>
        <a:lstStyle/>
        <a:p>
          <a:endParaRPr lang="en-US"/>
        </a:p>
      </dgm:t>
    </dgm:pt>
    <dgm:pt modelId="{61D230F8-4502-46E3-A5DD-7073FDFBC006}" type="pres">
      <dgm:prSet presAssocID="{A4442CC6-0195-4553-A5C1-CCA4155FFD78}" presName="connectorText" presStyleLbl="sibTrans2D1" presStyleIdx="3" presStyleCnt="4"/>
      <dgm:spPr/>
      <dgm:t>
        <a:bodyPr/>
        <a:lstStyle/>
        <a:p>
          <a:endParaRPr lang="en-US"/>
        </a:p>
      </dgm:t>
    </dgm:pt>
  </dgm:ptLst>
  <dgm:cxnLst>
    <dgm:cxn modelId="{5A7B183F-D712-4177-80E2-A4A1206EDD45}" srcId="{E8C2E873-3644-45A9-AACE-5BA4299CE53C}" destId="{3C4B6402-EAB6-4ED3-8210-D4EB2178214F}" srcOrd="1" destOrd="0" parTransId="{59F02410-E0B8-442D-9ED4-7905C241EDA9}" sibTransId="{42430918-4E36-40FA-935B-6971DB27F21F}"/>
    <dgm:cxn modelId="{3115BD59-2F49-4FF4-859C-A4C4B86B8D29}" type="presOf" srcId="{42430918-4E36-40FA-935B-6971DB27F21F}" destId="{C8270FE9-32D1-4217-9093-064BB4CFF454}" srcOrd="0" destOrd="0" presId="urn:microsoft.com/office/officeart/2005/8/layout/cycle7"/>
    <dgm:cxn modelId="{93AEFEE4-3BA0-4976-B6DA-9687BDB5BB90}" type="presOf" srcId="{CD11DBDC-130C-425E-AEF1-23CF095FAEC0}" destId="{94BCB256-25BD-4885-AEE2-70CDD48368E9}" srcOrd="1" destOrd="0" presId="urn:microsoft.com/office/officeart/2005/8/layout/cycle7"/>
    <dgm:cxn modelId="{D17A689F-5E37-4F22-B218-ED1DA5E37D00}" type="presOf" srcId="{C90ED86D-0848-4DF1-8449-6F20EA43F3E6}" destId="{05B85CCD-77EB-4883-8FEA-FEA0ED4A5D4B}" srcOrd="0" destOrd="0" presId="urn:microsoft.com/office/officeart/2005/8/layout/cycle7"/>
    <dgm:cxn modelId="{895B9084-E20B-40CD-BA5D-26B22CF925C9}" type="presOf" srcId="{B032E404-89FB-45B8-80C8-3D5C0073307B}" destId="{D3280EEC-4026-4FED-BF42-D5FADBD5BC08}" srcOrd="0" destOrd="0" presId="urn:microsoft.com/office/officeart/2005/8/layout/cycle7"/>
    <dgm:cxn modelId="{657A88E0-AD16-4091-85B7-D5BADA1364E7}" srcId="{E8C2E873-3644-45A9-AACE-5BA4299CE53C}" destId="{615470A7-FF2D-482D-A83E-F1AE0883BB11}" srcOrd="3" destOrd="0" parTransId="{5560ADBD-F32A-448D-8187-1FB372A1C218}" sibTransId="{A4442CC6-0195-4553-A5C1-CCA4155FFD78}"/>
    <dgm:cxn modelId="{3BC8DFE0-77E1-44B1-9880-B437C80382F1}" type="presOf" srcId="{CD11DBDC-130C-425E-AEF1-23CF095FAEC0}" destId="{56FB9248-F6EE-4BAA-A1BB-7ABCED8B1504}" srcOrd="0" destOrd="0" presId="urn:microsoft.com/office/officeart/2005/8/layout/cycle7"/>
    <dgm:cxn modelId="{4A949B1E-83F2-4404-A87F-D187981E0BA6}" type="presOf" srcId="{42430918-4E36-40FA-935B-6971DB27F21F}" destId="{483EEAD7-24F9-4CAD-988D-C17117875B22}" srcOrd="1" destOrd="0" presId="urn:microsoft.com/office/officeart/2005/8/layout/cycle7"/>
    <dgm:cxn modelId="{5CE67A80-CCCA-49BC-91EA-BA300B7F7A25}" type="presOf" srcId="{615470A7-FF2D-482D-A83E-F1AE0883BB11}" destId="{0B676A1C-9C96-4AB4-B9DB-3FB6940EEC08}" srcOrd="0" destOrd="0" presId="urn:microsoft.com/office/officeart/2005/8/layout/cycle7"/>
    <dgm:cxn modelId="{61655D45-C88F-4620-A1D9-9AE98CADBF22}" type="presOf" srcId="{A4442CC6-0195-4553-A5C1-CCA4155FFD78}" destId="{61D230F8-4502-46E3-A5DD-7073FDFBC006}" srcOrd="1" destOrd="0" presId="urn:microsoft.com/office/officeart/2005/8/layout/cycle7"/>
    <dgm:cxn modelId="{19525E57-D863-4D50-B7D8-44F69CAA5308}" srcId="{E8C2E873-3644-45A9-AACE-5BA4299CE53C}" destId="{B032E404-89FB-45B8-80C8-3D5C0073307B}" srcOrd="0" destOrd="0" parTransId="{F91984DC-2DEF-4529-953C-9707B88EA65C}" sibTransId="{C90ED86D-0848-4DF1-8449-6F20EA43F3E6}"/>
    <dgm:cxn modelId="{709B165A-7FE7-4374-994D-42BABEC5109C}" type="presOf" srcId="{3C4B6402-EAB6-4ED3-8210-D4EB2178214F}" destId="{6BE9FE35-1A85-414A-BC26-AC5921624694}" srcOrd="0" destOrd="0" presId="urn:microsoft.com/office/officeart/2005/8/layout/cycle7"/>
    <dgm:cxn modelId="{3DD4AE67-61F0-4D8F-9712-F2A795743445}" type="presOf" srcId="{A4442CC6-0195-4553-A5C1-CCA4155FFD78}" destId="{A0C80509-5A7C-40BB-A48E-EF8DC668BE34}" srcOrd="0" destOrd="0" presId="urn:microsoft.com/office/officeart/2005/8/layout/cycle7"/>
    <dgm:cxn modelId="{C23F34BA-CCC4-4289-8494-4C42E6AF3299}" type="presOf" srcId="{C90ED86D-0848-4DF1-8449-6F20EA43F3E6}" destId="{CA084ED5-75BC-4280-B668-D39715099813}" srcOrd="1" destOrd="0" presId="urn:microsoft.com/office/officeart/2005/8/layout/cycle7"/>
    <dgm:cxn modelId="{F3853807-A11E-415B-B38F-E5A021973000}" type="presOf" srcId="{0A276BD3-051E-4BCF-BE4D-B66E8E8CA32F}" destId="{D4FB74C6-5B3E-4200-801A-ACA793A8EA1D}" srcOrd="0" destOrd="0" presId="urn:microsoft.com/office/officeart/2005/8/layout/cycle7"/>
    <dgm:cxn modelId="{A367CBD6-F0F0-4EBD-BADA-0049B2011A04}" srcId="{E8C2E873-3644-45A9-AACE-5BA4299CE53C}" destId="{0A276BD3-051E-4BCF-BE4D-B66E8E8CA32F}" srcOrd="2" destOrd="0" parTransId="{411B43F1-DE76-4EE7-95D6-52D91B2A0023}" sibTransId="{CD11DBDC-130C-425E-AEF1-23CF095FAEC0}"/>
    <dgm:cxn modelId="{4D78C560-C833-497D-B1E0-9247821FB58E}" type="presOf" srcId="{E8C2E873-3644-45A9-AACE-5BA4299CE53C}" destId="{05A0B29D-BAE5-4D98-B5F8-21126279467B}" srcOrd="0" destOrd="0" presId="urn:microsoft.com/office/officeart/2005/8/layout/cycle7"/>
    <dgm:cxn modelId="{1A5E4CA2-7729-4DE3-ABBF-E90171D91B89}" type="presParOf" srcId="{05A0B29D-BAE5-4D98-B5F8-21126279467B}" destId="{D3280EEC-4026-4FED-BF42-D5FADBD5BC08}" srcOrd="0" destOrd="0" presId="urn:microsoft.com/office/officeart/2005/8/layout/cycle7"/>
    <dgm:cxn modelId="{EEC9FDB8-C407-4964-BD17-537442D5A697}" type="presParOf" srcId="{05A0B29D-BAE5-4D98-B5F8-21126279467B}" destId="{05B85CCD-77EB-4883-8FEA-FEA0ED4A5D4B}" srcOrd="1" destOrd="0" presId="urn:microsoft.com/office/officeart/2005/8/layout/cycle7"/>
    <dgm:cxn modelId="{869188DF-7C5D-4386-8281-64D1C6B348D1}" type="presParOf" srcId="{05B85CCD-77EB-4883-8FEA-FEA0ED4A5D4B}" destId="{CA084ED5-75BC-4280-B668-D39715099813}" srcOrd="0" destOrd="0" presId="urn:microsoft.com/office/officeart/2005/8/layout/cycle7"/>
    <dgm:cxn modelId="{53C5F95E-927D-411E-8DE5-AECC721641AA}" type="presParOf" srcId="{05A0B29D-BAE5-4D98-B5F8-21126279467B}" destId="{6BE9FE35-1A85-414A-BC26-AC5921624694}" srcOrd="2" destOrd="0" presId="urn:microsoft.com/office/officeart/2005/8/layout/cycle7"/>
    <dgm:cxn modelId="{7E6AECEC-7BCB-487A-800C-B492EA63035A}" type="presParOf" srcId="{05A0B29D-BAE5-4D98-B5F8-21126279467B}" destId="{C8270FE9-32D1-4217-9093-064BB4CFF454}" srcOrd="3" destOrd="0" presId="urn:microsoft.com/office/officeart/2005/8/layout/cycle7"/>
    <dgm:cxn modelId="{F1386B80-D8D0-4BE1-9028-47E02C652198}" type="presParOf" srcId="{C8270FE9-32D1-4217-9093-064BB4CFF454}" destId="{483EEAD7-24F9-4CAD-988D-C17117875B22}" srcOrd="0" destOrd="0" presId="urn:microsoft.com/office/officeart/2005/8/layout/cycle7"/>
    <dgm:cxn modelId="{52619350-F5A5-4CBD-B7EE-BDDA6FC4F95F}" type="presParOf" srcId="{05A0B29D-BAE5-4D98-B5F8-21126279467B}" destId="{D4FB74C6-5B3E-4200-801A-ACA793A8EA1D}" srcOrd="4" destOrd="0" presId="urn:microsoft.com/office/officeart/2005/8/layout/cycle7"/>
    <dgm:cxn modelId="{E3186BC1-841C-48CC-9B82-F4C4D0A8AD72}" type="presParOf" srcId="{05A0B29D-BAE5-4D98-B5F8-21126279467B}" destId="{56FB9248-F6EE-4BAA-A1BB-7ABCED8B1504}" srcOrd="5" destOrd="0" presId="urn:microsoft.com/office/officeart/2005/8/layout/cycle7"/>
    <dgm:cxn modelId="{36201E7C-7DA4-43E1-BFE1-5443B770E512}" type="presParOf" srcId="{56FB9248-F6EE-4BAA-A1BB-7ABCED8B1504}" destId="{94BCB256-25BD-4885-AEE2-70CDD48368E9}" srcOrd="0" destOrd="0" presId="urn:microsoft.com/office/officeart/2005/8/layout/cycle7"/>
    <dgm:cxn modelId="{647E84B4-1320-4D2D-AB73-75FE1CA1F3DF}" type="presParOf" srcId="{05A0B29D-BAE5-4D98-B5F8-21126279467B}" destId="{0B676A1C-9C96-4AB4-B9DB-3FB6940EEC08}" srcOrd="6" destOrd="0" presId="urn:microsoft.com/office/officeart/2005/8/layout/cycle7"/>
    <dgm:cxn modelId="{FFF5AB42-D74A-4E96-9AA2-72660376AB16}" type="presParOf" srcId="{05A0B29D-BAE5-4D98-B5F8-21126279467B}" destId="{A0C80509-5A7C-40BB-A48E-EF8DC668BE34}" srcOrd="7" destOrd="0" presId="urn:microsoft.com/office/officeart/2005/8/layout/cycle7"/>
    <dgm:cxn modelId="{7DA7F703-2D97-4D65-B245-AEC384429C7B}" type="presParOf" srcId="{A0C80509-5A7C-40BB-A48E-EF8DC668BE34}" destId="{61D230F8-4502-46E3-A5DD-7073FDFBC006}"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FB88730-F8C8-47A7-87E9-EDB9976A0351}" type="doc">
      <dgm:prSet loTypeId="urn:microsoft.com/office/officeart/2005/8/layout/arrow6" loCatId="process" qsTypeId="urn:microsoft.com/office/officeart/2005/8/quickstyle/simple2" qsCatId="simple" csTypeId="urn:microsoft.com/office/officeart/2005/8/colors/accent3_1" csCatId="accent3" phldr="1"/>
      <dgm:spPr/>
      <dgm:t>
        <a:bodyPr/>
        <a:lstStyle/>
        <a:p>
          <a:endParaRPr lang="en-US"/>
        </a:p>
      </dgm:t>
    </dgm:pt>
    <dgm:pt modelId="{954A8E96-F99E-47DA-BFD1-16763C8CAF52}">
      <dgm:prSet phldrT="[Text]"/>
      <dgm:spPr/>
      <dgm:t>
        <a:bodyPr/>
        <a:lstStyle/>
        <a:p>
          <a:r>
            <a:rPr lang="en-US" b="1" dirty="0" smtClean="0">
              <a:latin typeface="Arial" pitchFamily="34" charset="0"/>
              <a:cs typeface="Arial" pitchFamily="34" charset="0"/>
            </a:rPr>
            <a:t>Partial Code Coverage</a:t>
          </a:r>
          <a:endParaRPr lang="en-US" dirty="0">
            <a:latin typeface="Arial" pitchFamily="34" charset="0"/>
            <a:cs typeface="Arial" pitchFamily="34" charset="0"/>
          </a:endParaRPr>
        </a:p>
      </dgm:t>
    </dgm:pt>
    <dgm:pt modelId="{4ADB8E3C-291A-49BB-915A-66FF27A07BDF}" type="parTrans" cxnId="{40DBE43D-0C4B-4D5C-82A3-37E92E26C810}">
      <dgm:prSet/>
      <dgm:spPr/>
      <dgm:t>
        <a:bodyPr/>
        <a:lstStyle/>
        <a:p>
          <a:endParaRPr lang="en-US"/>
        </a:p>
      </dgm:t>
    </dgm:pt>
    <dgm:pt modelId="{FB8FAE0E-B9CF-433A-9003-6CF7EEE74443}" type="sibTrans" cxnId="{40DBE43D-0C4B-4D5C-82A3-37E92E26C810}">
      <dgm:prSet/>
      <dgm:spPr/>
      <dgm:t>
        <a:bodyPr/>
        <a:lstStyle/>
        <a:p>
          <a:endParaRPr lang="en-US"/>
        </a:p>
      </dgm:t>
    </dgm:pt>
    <dgm:pt modelId="{B4A0044F-2FCC-4920-9380-1509CA60FB38}">
      <dgm:prSet phldrT="[Text]" phldr="1"/>
      <dgm:spPr/>
      <dgm:t>
        <a:bodyPr/>
        <a:lstStyle/>
        <a:p>
          <a:endParaRPr lang="en-US" dirty="0">
            <a:latin typeface="Arial" pitchFamily="34" charset="0"/>
            <a:cs typeface="Arial" pitchFamily="34" charset="0"/>
          </a:endParaRPr>
        </a:p>
      </dgm:t>
    </dgm:pt>
    <dgm:pt modelId="{E5FEE0BA-0E6E-4520-9182-411C1FDF1A86}" type="parTrans" cxnId="{007F75F3-FD9B-414A-BFDE-14267580D9CA}">
      <dgm:prSet/>
      <dgm:spPr/>
      <dgm:t>
        <a:bodyPr/>
        <a:lstStyle/>
        <a:p>
          <a:endParaRPr lang="en-US"/>
        </a:p>
      </dgm:t>
    </dgm:pt>
    <dgm:pt modelId="{BCD90213-62EC-408B-9FE5-8DC8CB126855}" type="sibTrans" cxnId="{007F75F3-FD9B-414A-BFDE-14267580D9CA}">
      <dgm:prSet/>
      <dgm:spPr/>
      <dgm:t>
        <a:bodyPr/>
        <a:lstStyle/>
        <a:p>
          <a:endParaRPr lang="en-US"/>
        </a:p>
      </dgm:t>
    </dgm:pt>
    <dgm:pt modelId="{7D4004A2-8659-4657-8E5C-0F9F884044D3}">
      <dgm:prSet/>
      <dgm:spPr/>
      <dgm:t>
        <a:bodyPr/>
        <a:lstStyle/>
        <a:p>
          <a:r>
            <a:rPr lang="en-US" b="1" smtClean="0">
              <a:latin typeface="Arial" pitchFamily="34" charset="0"/>
              <a:cs typeface="Arial" pitchFamily="34" charset="0"/>
            </a:rPr>
            <a:t>Defect Identification</a:t>
          </a:r>
          <a:endParaRPr lang="en-US">
            <a:latin typeface="Arial" pitchFamily="34" charset="0"/>
            <a:cs typeface="Arial" pitchFamily="34" charset="0"/>
          </a:endParaRPr>
        </a:p>
      </dgm:t>
    </dgm:pt>
    <dgm:pt modelId="{099012F8-854A-42C0-821A-4273B60ECAC0}" type="parTrans" cxnId="{552B4F8E-9477-4232-A54A-6F65B68F4CC6}">
      <dgm:prSet/>
      <dgm:spPr/>
      <dgm:t>
        <a:bodyPr/>
        <a:lstStyle/>
        <a:p>
          <a:endParaRPr lang="en-US"/>
        </a:p>
      </dgm:t>
    </dgm:pt>
    <dgm:pt modelId="{A73BEB08-1E05-4501-8793-BB2C0DC544A4}" type="sibTrans" cxnId="{552B4F8E-9477-4232-A54A-6F65B68F4CC6}">
      <dgm:prSet/>
      <dgm:spPr/>
      <dgm:t>
        <a:bodyPr/>
        <a:lstStyle/>
        <a:p>
          <a:endParaRPr lang="en-US"/>
        </a:p>
      </dgm:t>
    </dgm:pt>
    <dgm:pt modelId="{7AEA8805-34DA-4B05-8ABC-8DDF5E3EC573}" type="pres">
      <dgm:prSet presAssocID="{6FB88730-F8C8-47A7-87E9-EDB9976A0351}" presName="compositeShape" presStyleCnt="0">
        <dgm:presLayoutVars>
          <dgm:chMax val="2"/>
          <dgm:dir/>
          <dgm:resizeHandles val="exact"/>
        </dgm:presLayoutVars>
      </dgm:prSet>
      <dgm:spPr/>
      <dgm:t>
        <a:bodyPr/>
        <a:lstStyle/>
        <a:p>
          <a:endParaRPr lang="en-US"/>
        </a:p>
      </dgm:t>
    </dgm:pt>
    <dgm:pt modelId="{03743D79-D8EF-4646-84BC-D5BF79EDD50C}" type="pres">
      <dgm:prSet presAssocID="{6FB88730-F8C8-47A7-87E9-EDB9976A0351}" presName="ribbon" presStyleLbl="node1" presStyleIdx="0" presStyleCnt="1"/>
      <dgm:spPr/>
    </dgm:pt>
    <dgm:pt modelId="{DDAEB7B1-FCBB-44F2-8A17-DC3B81F4BA9B}" type="pres">
      <dgm:prSet presAssocID="{6FB88730-F8C8-47A7-87E9-EDB9976A0351}" presName="leftArrowText" presStyleLbl="node1" presStyleIdx="0" presStyleCnt="1">
        <dgm:presLayoutVars>
          <dgm:chMax val="0"/>
          <dgm:bulletEnabled val="1"/>
        </dgm:presLayoutVars>
      </dgm:prSet>
      <dgm:spPr/>
      <dgm:t>
        <a:bodyPr/>
        <a:lstStyle/>
        <a:p>
          <a:endParaRPr lang="en-US"/>
        </a:p>
      </dgm:t>
    </dgm:pt>
    <dgm:pt modelId="{510BCD8E-887A-4A50-8AC1-4370FFD7529D}" type="pres">
      <dgm:prSet presAssocID="{6FB88730-F8C8-47A7-87E9-EDB9976A0351}" presName="rightArrowText" presStyleLbl="node1" presStyleIdx="0" presStyleCnt="1">
        <dgm:presLayoutVars>
          <dgm:chMax val="0"/>
          <dgm:bulletEnabled val="1"/>
        </dgm:presLayoutVars>
      </dgm:prSet>
      <dgm:spPr/>
      <dgm:t>
        <a:bodyPr/>
        <a:lstStyle/>
        <a:p>
          <a:endParaRPr lang="en-US"/>
        </a:p>
      </dgm:t>
    </dgm:pt>
  </dgm:ptLst>
  <dgm:cxnLst>
    <dgm:cxn modelId="{95F32691-87AE-4A5D-A3B9-00F3BE8E13E4}" type="presOf" srcId="{6FB88730-F8C8-47A7-87E9-EDB9976A0351}" destId="{7AEA8805-34DA-4B05-8ABC-8DDF5E3EC573}" srcOrd="0" destOrd="0" presId="urn:microsoft.com/office/officeart/2005/8/layout/arrow6"/>
    <dgm:cxn modelId="{8DC3B84F-9836-4B57-9146-5515A756B89B}" type="presOf" srcId="{954A8E96-F99E-47DA-BFD1-16763C8CAF52}" destId="{DDAEB7B1-FCBB-44F2-8A17-DC3B81F4BA9B}" srcOrd="0" destOrd="0" presId="urn:microsoft.com/office/officeart/2005/8/layout/arrow6"/>
    <dgm:cxn modelId="{22C16816-8B45-48C4-A9A0-24F5EA4FDE69}" type="presOf" srcId="{7D4004A2-8659-4657-8E5C-0F9F884044D3}" destId="{510BCD8E-887A-4A50-8AC1-4370FFD7529D}" srcOrd="0" destOrd="0" presId="urn:microsoft.com/office/officeart/2005/8/layout/arrow6"/>
    <dgm:cxn modelId="{40DBE43D-0C4B-4D5C-82A3-37E92E26C810}" srcId="{6FB88730-F8C8-47A7-87E9-EDB9976A0351}" destId="{954A8E96-F99E-47DA-BFD1-16763C8CAF52}" srcOrd="0" destOrd="0" parTransId="{4ADB8E3C-291A-49BB-915A-66FF27A07BDF}" sibTransId="{FB8FAE0E-B9CF-433A-9003-6CF7EEE74443}"/>
    <dgm:cxn modelId="{552B4F8E-9477-4232-A54A-6F65B68F4CC6}" srcId="{6FB88730-F8C8-47A7-87E9-EDB9976A0351}" destId="{7D4004A2-8659-4657-8E5C-0F9F884044D3}" srcOrd="1" destOrd="0" parTransId="{099012F8-854A-42C0-821A-4273B60ECAC0}" sibTransId="{A73BEB08-1E05-4501-8793-BB2C0DC544A4}"/>
    <dgm:cxn modelId="{007F75F3-FD9B-414A-BFDE-14267580D9CA}" srcId="{6FB88730-F8C8-47A7-87E9-EDB9976A0351}" destId="{B4A0044F-2FCC-4920-9380-1509CA60FB38}" srcOrd="2" destOrd="0" parTransId="{E5FEE0BA-0E6E-4520-9182-411C1FDF1A86}" sibTransId="{BCD90213-62EC-408B-9FE5-8DC8CB126855}"/>
    <dgm:cxn modelId="{D40A3D76-E76A-4D2E-85EF-8EED083C33B4}" type="presParOf" srcId="{7AEA8805-34DA-4B05-8ABC-8DDF5E3EC573}" destId="{03743D79-D8EF-4646-84BC-D5BF79EDD50C}" srcOrd="0" destOrd="0" presId="urn:microsoft.com/office/officeart/2005/8/layout/arrow6"/>
    <dgm:cxn modelId="{4EF62791-C66D-4669-B317-5DDA910D8C21}" type="presParOf" srcId="{7AEA8805-34DA-4B05-8ABC-8DDF5E3EC573}" destId="{DDAEB7B1-FCBB-44F2-8A17-DC3B81F4BA9B}" srcOrd="1" destOrd="0" presId="urn:microsoft.com/office/officeart/2005/8/layout/arrow6"/>
    <dgm:cxn modelId="{520164AC-702B-408C-9A55-DCC865465151}" type="presParOf" srcId="{7AEA8805-34DA-4B05-8ABC-8DDF5E3EC573}" destId="{510BCD8E-887A-4A50-8AC1-4370FFD7529D}"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8083786-566D-40D8-B62D-89F9A308E0C2}" type="doc">
      <dgm:prSet loTypeId="urn:microsoft.com/office/officeart/2005/8/layout/chevron1" loCatId="process" qsTypeId="urn:microsoft.com/office/officeart/2005/8/quickstyle/simple3" qsCatId="simple" csTypeId="urn:microsoft.com/office/officeart/2005/8/colors/colorful2" csCatId="colorful" phldr="1"/>
      <dgm:spPr/>
    </dgm:pt>
    <dgm:pt modelId="{05AAA30D-510F-41E1-ADDD-F9CE567B1E62}">
      <dgm:prSet phldrT="[Text]"/>
      <dgm:spPr/>
      <dgm:t>
        <a:bodyPr/>
        <a:lstStyle/>
        <a:p>
          <a:r>
            <a:rPr lang="en-US" b="1" dirty="0" smtClean="0">
              <a:latin typeface="Arial" pitchFamily="34" charset="0"/>
              <a:cs typeface="Arial" pitchFamily="34" charset="0"/>
            </a:rPr>
            <a:t>Module Interface</a:t>
          </a:r>
          <a:endParaRPr lang="en-US" dirty="0">
            <a:latin typeface="Arial" pitchFamily="34" charset="0"/>
            <a:cs typeface="Arial" pitchFamily="34" charset="0"/>
          </a:endParaRPr>
        </a:p>
      </dgm:t>
    </dgm:pt>
    <dgm:pt modelId="{8223975F-E60C-4984-AD62-BE7B5D560843}" type="parTrans" cxnId="{3D2E00DF-19DA-4D34-BCE1-BB8C6295939F}">
      <dgm:prSet/>
      <dgm:spPr/>
      <dgm:t>
        <a:bodyPr/>
        <a:lstStyle/>
        <a:p>
          <a:endParaRPr lang="en-US"/>
        </a:p>
      </dgm:t>
    </dgm:pt>
    <dgm:pt modelId="{B23D5FD3-B806-47D5-ABDA-9F442A8BCA70}" type="sibTrans" cxnId="{3D2E00DF-19DA-4D34-BCE1-BB8C6295939F}">
      <dgm:prSet/>
      <dgm:spPr/>
      <dgm:t>
        <a:bodyPr/>
        <a:lstStyle/>
        <a:p>
          <a:endParaRPr lang="en-US"/>
        </a:p>
      </dgm:t>
    </dgm:pt>
    <dgm:pt modelId="{32D40C24-2E36-4C44-8B1F-D7882DFA6F8D}">
      <dgm:prSet/>
      <dgm:spPr/>
      <dgm:t>
        <a:bodyPr/>
        <a:lstStyle/>
        <a:p>
          <a:r>
            <a:rPr lang="en-US" b="1" dirty="0" smtClean="0">
              <a:latin typeface="Arial" pitchFamily="34" charset="0"/>
              <a:cs typeface="Arial" pitchFamily="34" charset="0"/>
            </a:rPr>
            <a:t>Boundary Conditions</a:t>
          </a:r>
          <a:endParaRPr lang="en-US" dirty="0">
            <a:latin typeface="Arial" pitchFamily="34" charset="0"/>
            <a:cs typeface="Arial" pitchFamily="34" charset="0"/>
          </a:endParaRPr>
        </a:p>
      </dgm:t>
    </dgm:pt>
    <dgm:pt modelId="{98A0B437-FE2F-4731-81DA-57B4BEA2BF48}" type="parTrans" cxnId="{1281F84B-9E89-4A6F-B856-C415F6FD35D9}">
      <dgm:prSet/>
      <dgm:spPr/>
      <dgm:t>
        <a:bodyPr/>
        <a:lstStyle/>
        <a:p>
          <a:endParaRPr lang="en-US"/>
        </a:p>
      </dgm:t>
    </dgm:pt>
    <dgm:pt modelId="{A4D40B82-C16C-4CFE-9723-B0503FBDF11B}" type="sibTrans" cxnId="{1281F84B-9E89-4A6F-B856-C415F6FD35D9}">
      <dgm:prSet/>
      <dgm:spPr/>
      <dgm:t>
        <a:bodyPr/>
        <a:lstStyle/>
        <a:p>
          <a:endParaRPr lang="en-US"/>
        </a:p>
      </dgm:t>
    </dgm:pt>
    <dgm:pt modelId="{6B620A41-A0C3-467E-B21A-3AD4893DB431}">
      <dgm:prSet/>
      <dgm:spPr/>
      <dgm:t>
        <a:bodyPr/>
        <a:lstStyle/>
        <a:p>
          <a:r>
            <a:rPr lang="en-US" b="1" dirty="0" smtClean="0">
              <a:latin typeface="Arial" pitchFamily="34" charset="0"/>
              <a:cs typeface="Arial" pitchFamily="34" charset="0"/>
            </a:rPr>
            <a:t>Independent Paths</a:t>
          </a:r>
          <a:endParaRPr lang="en-US" dirty="0">
            <a:latin typeface="Arial" pitchFamily="34" charset="0"/>
            <a:cs typeface="Arial" pitchFamily="34" charset="0"/>
          </a:endParaRPr>
        </a:p>
      </dgm:t>
    </dgm:pt>
    <dgm:pt modelId="{5E3DE8AC-6180-4E8A-82B4-DF17BDD74CAA}" type="parTrans" cxnId="{AF205AB9-00B8-4800-A1FE-102EA4E54ECE}">
      <dgm:prSet/>
      <dgm:spPr/>
      <dgm:t>
        <a:bodyPr/>
        <a:lstStyle/>
        <a:p>
          <a:endParaRPr lang="en-US"/>
        </a:p>
      </dgm:t>
    </dgm:pt>
    <dgm:pt modelId="{44BBB247-2F8A-4C87-B490-DAAF607E42E9}" type="sibTrans" cxnId="{AF205AB9-00B8-4800-A1FE-102EA4E54ECE}">
      <dgm:prSet/>
      <dgm:spPr/>
      <dgm:t>
        <a:bodyPr/>
        <a:lstStyle/>
        <a:p>
          <a:endParaRPr lang="en-US"/>
        </a:p>
      </dgm:t>
    </dgm:pt>
    <dgm:pt modelId="{DF9DA9FB-200A-4F64-9039-ACA97AB249F2}">
      <dgm:prSet/>
      <dgm:spPr/>
      <dgm:t>
        <a:bodyPr/>
        <a:lstStyle/>
        <a:p>
          <a:r>
            <a:rPr lang="en-US" b="1" dirty="0" smtClean="0">
              <a:latin typeface="Arial" pitchFamily="34" charset="0"/>
              <a:cs typeface="Arial" pitchFamily="34" charset="0"/>
            </a:rPr>
            <a:t>Error Handling Paths</a:t>
          </a:r>
          <a:endParaRPr lang="en-US" dirty="0">
            <a:latin typeface="Arial" pitchFamily="34" charset="0"/>
            <a:cs typeface="Arial" pitchFamily="34" charset="0"/>
          </a:endParaRPr>
        </a:p>
      </dgm:t>
    </dgm:pt>
    <dgm:pt modelId="{A024B05D-870A-446F-8029-263D8E0981F2}" type="parTrans" cxnId="{075EC9DB-F261-456A-A97C-826892C987C8}">
      <dgm:prSet/>
      <dgm:spPr/>
      <dgm:t>
        <a:bodyPr/>
        <a:lstStyle/>
        <a:p>
          <a:endParaRPr lang="en-US"/>
        </a:p>
      </dgm:t>
    </dgm:pt>
    <dgm:pt modelId="{7060EFEC-5D8A-4FBA-8800-18C6E394493E}" type="sibTrans" cxnId="{075EC9DB-F261-456A-A97C-826892C987C8}">
      <dgm:prSet/>
      <dgm:spPr/>
      <dgm:t>
        <a:bodyPr/>
        <a:lstStyle/>
        <a:p>
          <a:endParaRPr lang="en-US"/>
        </a:p>
      </dgm:t>
    </dgm:pt>
    <dgm:pt modelId="{D4AA50B5-8C7E-43AB-AFDC-CDAF62088240}" type="pres">
      <dgm:prSet presAssocID="{78083786-566D-40D8-B62D-89F9A308E0C2}" presName="Name0" presStyleCnt="0">
        <dgm:presLayoutVars>
          <dgm:dir/>
          <dgm:animLvl val="lvl"/>
          <dgm:resizeHandles val="exact"/>
        </dgm:presLayoutVars>
      </dgm:prSet>
      <dgm:spPr/>
    </dgm:pt>
    <dgm:pt modelId="{75075B60-81C1-45AE-909B-2DDF4406D72F}" type="pres">
      <dgm:prSet presAssocID="{05AAA30D-510F-41E1-ADDD-F9CE567B1E62}" presName="parTxOnly" presStyleLbl="node1" presStyleIdx="0" presStyleCnt="4">
        <dgm:presLayoutVars>
          <dgm:chMax val="0"/>
          <dgm:chPref val="0"/>
          <dgm:bulletEnabled val="1"/>
        </dgm:presLayoutVars>
      </dgm:prSet>
      <dgm:spPr/>
      <dgm:t>
        <a:bodyPr/>
        <a:lstStyle/>
        <a:p>
          <a:endParaRPr lang="en-US"/>
        </a:p>
      </dgm:t>
    </dgm:pt>
    <dgm:pt modelId="{6809D37D-F77D-45F5-9D57-C831D388E875}" type="pres">
      <dgm:prSet presAssocID="{B23D5FD3-B806-47D5-ABDA-9F442A8BCA70}" presName="parTxOnlySpace" presStyleCnt="0"/>
      <dgm:spPr/>
    </dgm:pt>
    <dgm:pt modelId="{B1EE828F-A925-4B63-BD1E-2CB1B08938A2}" type="pres">
      <dgm:prSet presAssocID="{32D40C24-2E36-4C44-8B1F-D7882DFA6F8D}" presName="parTxOnly" presStyleLbl="node1" presStyleIdx="1" presStyleCnt="4">
        <dgm:presLayoutVars>
          <dgm:chMax val="0"/>
          <dgm:chPref val="0"/>
          <dgm:bulletEnabled val="1"/>
        </dgm:presLayoutVars>
      </dgm:prSet>
      <dgm:spPr/>
      <dgm:t>
        <a:bodyPr/>
        <a:lstStyle/>
        <a:p>
          <a:endParaRPr lang="en-US"/>
        </a:p>
      </dgm:t>
    </dgm:pt>
    <dgm:pt modelId="{CC42E165-7758-4750-B110-47496E16EBD5}" type="pres">
      <dgm:prSet presAssocID="{A4D40B82-C16C-4CFE-9723-B0503FBDF11B}" presName="parTxOnlySpace" presStyleCnt="0"/>
      <dgm:spPr/>
    </dgm:pt>
    <dgm:pt modelId="{DC03BB0F-DEEE-4742-BFA3-F91FEE4C9142}" type="pres">
      <dgm:prSet presAssocID="{6B620A41-A0C3-467E-B21A-3AD4893DB431}" presName="parTxOnly" presStyleLbl="node1" presStyleIdx="2" presStyleCnt="4">
        <dgm:presLayoutVars>
          <dgm:chMax val="0"/>
          <dgm:chPref val="0"/>
          <dgm:bulletEnabled val="1"/>
        </dgm:presLayoutVars>
      </dgm:prSet>
      <dgm:spPr/>
      <dgm:t>
        <a:bodyPr/>
        <a:lstStyle/>
        <a:p>
          <a:endParaRPr lang="en-US"/>
        </a:p>
      </dgm:t>
    </dgm:pt>
    <dgm:pt modelId="{08127BA1-CD35-4176-A7F7-3C03A59A795E}" type="pres">
      <dgm:prSet presAssocID="{44BBB247-2F8A-4C87-B490-DAAF607E42E9}" presName="parTxOnlySpace" presStyleCnt="0"/>
      <dgm:spPr/>
    </dgm:pt>
    <dgm:pt modelId="{AA87CE89-60A5-4178-9CFB-C97933364CBA}" type="pres">
      <dgm:prSet presAssocID="{DF9DA9FB-200A-4F64-9039-ACA97AB249F2}" presName="parTxOnly" presStyleLbl="node1" presStyleIdx="3" presStyleCnt="4">
        <dgm:presLayoutVars>
          <dgm:chMax val="0"/>
          <dgm:chPref val="0"/>
          <dgm:bulletEnabled val="1"/>
        </dgm:presLayoutVars>
      </dgm:prSet>
      <dgm:spPr/>
      <dgm:t>
        <a:bodyPr/>
        <a:lstStyle/>
        <a:p>
          <a:endParaRPr lang="en-US"/>
        </a:p>
      </dgm:t>
    </dgm:pt>
  </dgm:ptLst>
  <dgm:cxnLst>
    <dgm:cxn modelId="{3D2E00DF-19DA-4D34-BCE1-BB8C6295939F}" srcId="{78083786-566D-40D8-B62D-89F9A308E0C2}" destId="{05AAA30D-510F-41E1-ADDD-F9CE567B1E62}" srcOrd="0" destOrd="0" parTransId="{8223975F-E60C-4984-AD62-BE7B5D560843}" sibTransId="{B23D5FD3-B806-47D5-ABDA-9F442A8BCA70}"/>
    <dgm:cxn modelId="{075EC9DB-F261-456A-A97C-826892C987C8}" srcId="{78083786-566D-40D8-B62D-89F9A308E0C2}" destId="{DF9DA9FB-200A-4F64-9039-ACA97AB249F2}" srcOrd="3" destOrd="0" parTransId="{A024B05D-870A-446F-8029-263D8E0981F2}" sibTransId="{7060EFEC-5D8A-4FBA-8800-18C6E394493E}"/>
    <dgm:cxn modelId="{DCA6047E-6A97-43CE-B975-3316701DEADF}" type="presOf" srcId="{05AAA30D-510F-41E1-ADDD-F9CE567B1E62}" destId="{75075B60-81C1-45AE-909B-2DDF4406D72F}" srcOrd="0" destOrd="0" presId="urn:microsoft.com/office/officeart/2005/8/layout/chevron1"/>
    <dgm:cxn modelId="{325D9627-002B-46A1-80E5-9FF505926C36}" type="presOf" srcId="{6B620A41-A0C3-467E-B21A-3AD4893DB431}" destId="{DC03BB0F-DEEE-4742-BFA3-F91FEE4C9142}" srcOrd="0" destOrd="0" presId="urn:microsoft.com/office/officeart/2005/8/layout/chevron1"/>
    <dgm:cxn modelId="{02C393E8-379B-48C2-9D8E-2D751EE79450}" type="presOf" srcId="{DF9DA9FB-200A-4F64-9039-ACA97AB249F2}" destId="{AA87CE89-60A5-4178-9CFB-C97933364CBA}" srcOrd="0" destOrd="0" presId="urn:microsoft.com/office/officeart/2005/8/layout/chevron1"/>
    <dgm:cxn modelId="{AF205AB9-00B8-4800-A1FE-102EA4E54ECE}" srcId="{78083786-566D-40D8-B62D-89F9A308E0C2}" destId="{6B620A41-A0C3-467E-B21A-3AD4893DB431}" srcOrd="2" destOrd="0" parTransId="{5E3DE8AC-6180-4E8A-82B4-DF17BDD74CAA}" sibTransId="{44BBB247-2F8A-4C87-B490-DAAF607E42E9}"/>
    <dgm:cxn modelId="{47B38972-EB6F-41F2-855B-752F54EB90DD}" type="presOf" srcId="{32D40C24-2E36-4C44-8B1F-D7882DFA6F8D}" destId="{B1EE828F-A925-4B63-BD1E-2CB1B08938A2}" srcOrd="0" destOrd="0" presId="urn:microsoft.com/office/officeart/2005/8/layout/chevron1"/>
    <dgm:cxn modelId="{1281F84B-9E89-4A6F-B856-C415F6FD35D9}" srcId="{78083786-566D-40D8-B62D-89F9A308E0C2}" destId="{32D40C24-2E36-4C44-8B1F-D7882DFA6F8D}" srcOrd="1" destOrd="0" parTransId="{98A0B437-FE2F-4731-81DA-57B4BEA2BF48}" sibTransId="{A4D40B82-C16C-4CFE-9723-B0503FBDF11B}"/>
    <dgm:cxn modelId="{BBD264CD-C5A1-4212-97F9-F4BA4116FF19}" type="presOf" srcId="{78083786-566D-40D8-B62D-89F9A308E0C2}" destId="{D4AA50B5-8C7E-43AB-AFDC-CDAF62088240}" srcOrd="0" destOrd="0" presId="urn:microsoft.com/office/officeart/2005/8/layout/chevron1"/>
    <dgm:cxn modelId="{B940BBDF-AE18-42AA-8D8F-1C5282DC100D}" type="presParOf" srcId="{D4AA50B5-8C7E-43AB-AFDC-CDAF62088240}" destId="{75075B60-81C1-45AE-909B-2DDF4406D72F}" srcOrd="0" destOrd="0" presId="urn:microsoft.com/office/officeart/2005/8/layout/chevron1"/>
    <dgm:cxn modelId="{53B969E1-9175-436C-A1E3-D2DBBA4D83EF}" type="presParOf" srcId="{D4AA50B5-8C7E-43AB-AFDC-CDAF62088240}" destId="{6809D37D-F77D-45F5-9D57-C831D388E875}" srcOrd="1" destOrd="0" presId="urn:microsoft.com/office/officeart/2005/8/layout/chevron1"/>
    <dgm:cxn modelId="{5C7443DB-6369-43BD-B50D-12FEC9260E48}" type="presParOf" srcId="{D4AA50B5-8C7E-43AB-AFDC-CDAF62088240}" destId="{B1EE828F-A925-4B63-BD1E-2CB1B08938A2}" srcOrd="2" destOrd="0" presId="urn:microsoft.com/office/officeart/2005/8/layout/chevron1"/>
    <dgm:cxn modelId="{5D7A1B1A-B31A-4B7E-A71B-E65FED21E2C3}" type="presParOf" srcId="{D4AA50B5-8C7E-43AB-AFDC-CDAF62088240}" destId="{CC42E165-7758-4750-B110-47496E16EBD5}" srcOrd="3" destOrd="0" presId="urn:microsoft.com/office/officeart/2005/8/layout/chevron1"/>
    <dgm:cxn modelId="{7B2D298B-FA73-4FC6-B472-6EC30DBEB06E}" type="presParOf" srcId="{D4AA50B5-8C7E-43AB-AFDC-CDAF62088240}" destId="{DC03BB0F-DEEE-4742-BFA3-F91FEE4C9142}" srcOrd="4" destOrd="0" presId="urn:microsoft.com/office/officeart/2005/8/layout/chevron1"/>
    <dgm:cxn modelId="{AA8C5E0C-FF65-4123-AD10-82A0CF33CF53}" type="presParOf" srcId="{D4AA50B5-8C7E-43AB-AFDC-CDAF62088240}" destId="{08127BA1-CD35-4176-A7F7-3C03A59A795E}" srcOrd="5" destOrd="0" presId="urn:microsoft.com/office/officeart/2005/8/layout/chevron1"/>
    <dgm:cxn modelId="{EA62F117-EC7D-40F1-A655-296FB1F7D7D9}" type="presParOf" srcId="{D4AA50B5-8C7E-43AB-AFDC-CDAF62088240}" destId="{AA87CE89-60A5-4178-9CFB-C97933364CBA}"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C36229A-7390-4822-A544-C70168D5346E}" type="doc">
      <dgm:prSet loTypeId="urn:microsoft.com/office/officeart/2005/8/layout/target3" loCatId="list" qsTypeId="urn:microsoft.com/office/officeart/2005/8/quickstyle/simple1" qsCatId="simple" csTypeId="urn:microsoft.com/office/officeart/2005/8/colors/colorful5" csCatId="colorful" phldr="1"/>
      <dgm:spPr/>
      <dgm:t>
        <a:bodyPr/>
        <a:lstStyle/>
        <a:p>
          <a:endParaRPr lang="en-US"/>
        </a:p>
      </dgm:t>
    </dgm:pt>
    <dgm:pt modelId="{44F6CBFA-A59A-4F15-A546-B0D03AD9C737}">
      <dgm:prSet phldrT="[Text]"/>
      <dgm:spPr/>
      <dgm:t>
        <a:bodyPr/>
        <a:lstStyle/>
        <a:p>
          <a:r>
            <a:rPr lang="en-US" b="1" dirty="0" smtClean="0">
              <a:latin typeface="Arial" pitchFamily="34" charset="0"/>
              <a:cs typeface="Arial" pitchFamily="34" charset="0"/>
            </a:rPr>
            <a:t>Faster Debugging</a:t>
          </a:r>
          <a:endParaRPr lang="en-US" dirty="0">
            <a:latin typeface="Arial" pitchFamily="34" charset="0"/>
            <a:cs typeface="Arial" pitchFamily="34" charset="0"/>
          </a:endParaRPr>
        </a:p>
      </dgm:t>
    </dgm:pt>
    <dgm:pt modelId="{697ADD54-FA9D-4A56-84D0-E5E8DB076B37}" type="parTrans" cxnId="{048C93C9-3B7A-49F3-A36A-3EDDAF042C05}">
      <dgm:prSet/>
      <dgm:spPr/>
      <dgm:t>
        <a:bodyPr/>
        <a:lstStyle/>
        <a:p>
          <a:endParaRPr lang="en-US"/>
        </a:p>
      </dgm:t>
    </dgm:pt>
    <dgm:pt modelId="{D3CE8A29-494B-4E8C-A264-520632B7AAC0}" type="sibTrans" cxnId="{048C93C9-3B7A-49F3-A36A-3EDDAF042C05}">
      <dgm:prSet/>
      <dgm:spPr/>
      <dgm:t>
        <a:bodyPr/>
        <a:lstStyle/>
        <a:p>
          <a:endParaRPr lang="en-US"/>
        </a:p>
      </dgm:t>
    </dgm:pt>
    <dgm:pt modelId="{FEA871AA-41C8-4C1B-935E-372FB7454B04}">
      <dgm:prSet/>
      <dgm:spPr/>
      <dgm:t>
        <a:bodyPr/>
        <a:lstStyle/>
        <a:p>
          <a:r>
            <a:rPr lang="en-US" b="1" dirty="0" smtClean="0">
              <a:latin typeface="Arial" pitchFamily="34" charset="0"/>
              <a:cs typeface="Arial" pitchFamily="34" charset="0"/>
            </a:rPr>
            <a:t>Better Design and Documentation</a:t>
          </a:r>
          <a:endParaRPr lang="en-US" dirty="0">
            <a:latin typeface="Arial" pitchFamily="34" charset="0"/>
            <a:cs typeface="Arial" pitchFamily="34" charset="0"/>
          </a:endParaRPr>
        </a:p>
      </dgm:t>
    </dgm:pt>
    <dgm:pt modelId="{156C885D-0707-4389-8BFD-55E23AEF03D3}" type="parTrans" cxnId="{5EFC4A24-E9DD-4000-A09D-F135F3FE9DDE}">
      <dgm:prSet/>
      <dgm:spPr/>
      <dgm:t>
        <a:bodyPr/>
        <a:lstStyle/>
        <a:p>
          <a:endParaRPr lang="en-US"/>
        </a:p>
      </dgm:t>
    </dgm:pt>
    <dgm:pt modelId="{32A129DB-BFF4-4EDF-8337-7A2FE239D91B}" type="sibTrans" cxnId="{5EFC4A24-E9DD-4000-A09D-F135F3FE9DDE}">
      <dgm:prSet/>
      <dgm:spPr/>
      <dgm:t>
        <a:bodyPr/>
        <a:lstStyle/>
        <a:p>
          <a:endParaRPr lang="en-US"/>
        </a:p>
      </dgm:t>
    </dgm:pt>
    <dgm:pt modelId="{8A5651F6-C6C0-4F87-B6A1-1F14FD7EEBAF}">
      <dgm:prSet/>
      <dgm:spPr/>
      <dgm:t>
        <a:bodyPr/>
        <a:lstStyle/>
        <a:p>
          <a:r>
            <a:rPr lang="en-US" b="1" dirty="0" smtClean="0">
              <a:latin typeface="Arial" pitchFamily="34" charset="0"/>
              <a:cs typeface="Arial" pitchFamily="34" charset="0"/>
            </a:rPr>
            <a:t>Better Feedback Mechanism</a:t>
          </a:r>
          <a:endParaRPr lang="en-US" dirty="0">
            <a:latin typeface="Arial" pitchFamily="34" charset="0"/>
            <a:cs typeface="Arial" pitchFamily="34" charset="0"/>
          </a:endParaRPr>
        </a:p>
      </dgm:t>
    </dgm:pt>
    <dgm:pt modelId="{5A59D0CE-6BAC-492C-806A-044B7D774278}" type="parTrans" cxnId="{D05E56E5-124C-4F4E-A8F7-E8651FEFDD92}">
      <dgm:prSet/>
      <dgm:spPr/>
      <dgm:t>
        <a:bodyPr/>
        <a:lstStyle/>
        <a:p>
          <a:endParaRPr lang="en-US"/>
        </a:p>
      </dgm:t>
    </dgm:pt>
    <dgm:pt modelId="{C08D35BA-373B-46DE-969D-76340603787A}" type="sibTrans" cxnId="{D05E56E5-124C-4F4E-A8F7-E8651FEFDD92}">
      <dgm:prSet/>
      <dgm:spPr/>
      <dgm:t>
        <a:bodyPr/>
        <a:lstStyle/>
        <a:p>
          <a:endParaRPr lang="en-US"/>
        </a:p>
      </dgm:t>
    </dgm:pt>
    <dgm:pt modelId="{DE82632E-C6E6-4C0C-A245-D8BC0D335A00}">
      <dgm:prSet/>
      <dgm:spPr/>
      <dgm:t>
        <a:bodyPr/>
        <a:lstStyle/>
        <a:p>
          <a:r>
            <a:rPr lang="en-US" b="1" dirty="0" smtClean="0">
              <a:latin typeface="Arial" pitchFamily="34" charset="0"/>
              <a:cs typeface="Arial" pitchFamily="34" charset="0"/>
            </a:rPr>
            <a:t>Good Regression Tool</a:t>
          </a:r>
          <a:endParaRPr lang="en-US" dirty="0">
            <a:latin typeface="Arial" pitchFamily="34" charset="0"/>
            <a:cs typeface="Arial" pitchFamily="34" charset="0"/>
          </a:endParaRPr>
        </a:p>
      </dgm:t>
    </dgm:pt>
    <dgm:pt modelId="{8AC300FA-BD87-49F3-87F1-979E47D695BC}" type="parTrans" cxnId="{1FB5CD84-629F-4E97-9DCF-D74262A7B714}">
      <dgm:prSet/>
      <dgm:spPr/>
      <dgm:t>
        <a:bodyPr/>
        <a:lstStyle/>
        <a:p>
          <a:endParaRPr lang="en-US"/>
        </a:p>
      </dgm:t>
    </dgm:pt>
    <dgm:pt modelId="{830BBE48-FF0A-4FB0-8F5F-64F855EAC43F}" type="sibTrans" cxnId="{1FB5CD84-629F-4E97-9DCF-D74262A7B714}">
      <dgm:prSet/>
      <dgm:spPr/>
      <dgm:t>
        <a:bodyPr/>
        <a:lstStyle/>
        <a:p>
          <a:endParaRPr lang="en-US"/>
        </a:p>
      </dgm:t>
    </dgm:pt>
    <dgm:pt modelId="{948660AD-43F8-4295-860D-6E058C01F59C}">
      <dgm:prSet/>
      <dgm:spPr/>
      <dgm:t>
        <a:bodyPr/>
        <a:lstStyle/>
        <a:p>
          <a:r>
            <a:rPr lang="en-US" b="1" dirty="0" smtClean="0">
              <a:latin typeface="Arial" pitchFamily="34" charset="0"/>
              <a:cs typeface="Arial" pitchFamily="34" charset="0"/>
            </a:rPr>
            <a:t>Reduce Future Cost</a:t>
          </a:r>
          <a:endParaRPr lang="en-US" dirty="0">
            <a:latin typeface="Arial" pitchFamily="34" charset="0"/>
            <a:cs typeface="Arial" pitchFamily="34" charset="0"/>
          </a:endParaRPr>
        </a:p>
      </dgm:t>
    </dgm:pt>
    <dgm:pt modelId="{362813DC-1352-4964-8FE7-B1A3D1619B09}" type="parTrans" cxnId="{3061FFC3-8E77-46DE-84FE-4CBEEB6A445D}">
      <dgm:prSet/>
      <dgm:spPr/>
      <dgm:t>
        <a:bodyPr/>
        <a:lstStyle/>
        <a:p>
          <a:endParaRPr lang="en-US"/>
        </a:p>
      </dgm:t>
    </dgm:pt>
    <dgm:pt modelId="{577C727B-FB52-47FA-AD24-39F133BC08AF}" type="sibTrans" cxnId="{3061FFC3-8E77-46DE-84FE-4CBEEB6A445D}">
      <dgm:prSet/>
      <dgm:spPr/>
      <dgm:t>
        <a:bodyPr/>
        <a:lstStyle/>
        <a:p>
          <a:endParaRPr lang="en-US"/>
        </a:p>
      </dgm:t>
    </dgm:pt>
    <dgm:pt modelId="{EF5DEDF2-B77B-42DF-BED2-BF892E7DB98A}" type="pres">
      <dgm:prSet presAssocID="{8C36229A-7390-4822-A544-C70168D5346E}" presName="Name0" presStyleCnt="0">
        <dgm:presLayoutVars>
          <dgm:chMax val="7"/>
          <dgm:dir/>
          <dgm:animLvl val="lvl"/>
          <dgm:resizeHandles val="exact"/>
        </dgm:presLayoutVars>
      </dgm:prSet>
      <dgm:spPr/>
      <dgm:t>
        <a:bodyPr/>
        <a:lstStyle/>
        <a:p>
          <a:endParaRPr lang="en-US"/>
        </a:p>
      </dgm:t>
    </dgm:pt>
    <dgm:pt modelId="{BBD083DE-0548-4DE2-9DE8-D161DE12EA50}" type="pres">
      <dgm:prSet presAssocID="{44F6CBFA-A59A-4F15-A546-B0D03AD9C737}" presName="circle1" presStyleLbl="node1" presStyleIdx="0" presStyleCnt="5"/>
      <dgm:spPr/>
      <dgm:t>
        <a:bodyPr/>
        <a:lstStyle/>
        <a:p>
          <a:endParaRPr lang="en-US"/>
        </a:p>
      </dgm:t>
    </dgm:pt>
    <dgm:pt modelId="{EA91309E-1450-49D6-BE94-455B651C88C8}" type="pres">
      <dgm:prSet presAssocID="{44F6CBFA-A59A-4F15-A546-B0D03AD9C737}" presName="space" presStyleCnt="0"/>
      <dgm:spPr/>
      <dgm:t>
        <a:bodyPr/>
        <a:lstStyle/>
        <a:p>
          <a:endParaRPr lang="en-US"/>
        </a:p>
      </dgm:t>
    </dgm:pt>
    <dgm:pt modelId="{636E6786-C126-488A-9BF1-30F53FB1AB9F}" type="pres">
      <dgm:prSet presAssocID="{44F6CBFA-A59A-4F15-A546-B0D03AD9C737}" presName="rect1" presStyleLbl="alignAcc1" presStyleIdx="0" presStyleCnt="5"/>
      <dgm:spPr/>
      <dgm:t>
        <a:bodyPr/>
        <a:lstStyle/>
        <a:p>
          <a:endParaRPr lang="en-US"/>
        </a:p>
      </dgm:t>
    </dgm:pt>
    <dgm:pt modelId="{629A5D9B-BC4F-4C68-842C-AA7EB43A9783}" type="pres">
      <dgm:prSet presAssocID="{FEA871AA-41C8-4C1B-935E-372FB7454B04}" presName="vertSpace2" presStyleLbl="node1" presStyleIdx="0" presStyleCnt="5"/>
      <dgm:spPr/>
      <dgm:t>
        <a:bodyPr/>
        <a:lstStyle/>
        <a:p>
          <a:endParaRPr lang="en-US"/>
        </a:p>
      </dgm:t>
    </dgm:pt>
    <dgm:pt modelId="{73C72B9F-2E94-4133-A436-E48E4A13DC6F}" type="pres">
      <dgm:prSet presAssocID="{FEA871AA-41C8-4C1B-935E-372FB7454B04}" presName="circle2" presStyleLbl="node1" presStyleIdx="1" presStyleCnt="5"/>
      <dgm:spPr/>
      <dgm:t>
        <a:bodyPr/>
        <a:lstStyle/>
        <a:p>
          <a:endParaRPr lang="en-US"/>
        </a:p>
      </dgm:t>
    </dgm:pt>
    <dgm:pt modelId="{42E907EE-074F-4A1E-8734-7C9E49B5B09D}" type="pres">
      <dgm:prSet presAssocID="{FEA871AA-41C8-4C1B-935E-372FB7454B04}" presName="rect2" presStyleLbl="alignAcc1" presStyleIdx="1" presStyleCnt="5"/>
      <dgm:spPr/>
      <dgm:t>
        <a:bodyPr/>
        <a:lstStyle/>
        <a:p>
          <a:endParaRPr lang="en-US"/>
        </a:p>
      </dgm:t>
    </dgm:pt>
    <dgm:pt modelId="{0A8E6301-1AA4-4E00-9782-0E71644C5B2E}" type="pres">
      <dgm:prSet presAssocID="{8A5651F6-C6C0-4F87-B6A1-1F14FD7EEBAF}" presName="vertSpace3" presStyleLbl="node1" presStyleIdx="1" presStyleCnt="5"/>
      <dgm:spPr/>
      <dgm:t>
        <a:bodyPr/>
        <a:lstStyle/>
        <a:p>
          <a:endParaRPr lang="en-US"/>
        </a:p>
      </dgm:t>
    </dgm:pt>
    <dgm:pt modelId="{017E5AA4-91B3-460F-9911-D4581AFEFDD6}" type="pres">
      <dgm:prSet presAssocID="{8A5651F6-C6C0-4F87-B6A1-1F14FD7EEBAF}" presName="circle3" presStyleLbl="node1" presStyleIdx="2" presStyleCnt="5"/>
      <dgm:spPr/>
      <dgm:t>
        <a:bodyPr/>
        <a:lstStyle/>
        <a:p>
          <a:endParaRPr lang="en-US"/>
        </a:p>
      </dgm:t>
    </dgm:pt>
    <dgm:pt modelId="{35EDD598-2402-4FC9-969F-B4891DB4FC62}" type="pres">
      <dgm:prSet presAssocID="{8A5651F6-C6C0-4F87-B6A1-1F14FD7EEBAF}" presName="rect3" presStyleLbl="alignAcc1" presStyleIdx="2" presStyleCnt="5"/>
      <dgm:spPr/>
      <dgm:t>
        <a:bodyPr/>
        <a:lstStyle/>
        <a:p>
          <a:endParaRPr lang="en-US"/>
        </a:p>
      </dgm:t>
    </dgm:pt>
    <dgm:pt modelId="{1BC5FAB3-AFCB-4F3F-9964-69EB4AAE11F9}" type="pres">
      <dgm:prSet presAssocID="{DE82632E-C6E6-4C0C-A245-D8BC0D335A00}" presName="vertSpace4" presStyleLbl="node1" presStyleIdx="2" presStyleCnt="5"/>
      <dgm:spPr/>
      <dgm:t>
        <a:bodyPr/>
        <a:lstStyle/>
        <a:p>
          <a:endParaRPr lang="en-US"/>
        </a:p>
      </dgm:t>
    </dgm:pt>
    <dgm:pt modelId="{BC192319-5550-4429-8920-FD2E2C80320B}" type="pres">
      <dgm:prSet presAssocID="{DE82632E-C6E6-4C0C-A245-D8BC0D335A00}" presName="circle4" presStyleLbl="node1" presStyleIdx="3" presStyleCnt="5"/>
      <dgm:spPr/>
      <dgm:t>
        <a:bodyPr/>
        <a:lstStyle/>
        <a:p>
          <a:endParaRPr lang="en-US"/>
        </a:p>
      </dgm:t>
    </dgm:pt>
    <dgm:pt modelId="{1ECD2476-C362-4214-8D86-BE22D65654D9}" type="pres">
      <dgm:prSet presAssocID="{DE82632E-C6E6-4C0C-A245-D8BC0D335A00}" presName="rect4" presStyleLbl="alignAcc1" presStyleIdx="3" presStyleCnt="5"/>
      <dgm:spPr/>
      <dgm:t>
        <a:bodyPr/>
        <a:lstStyle/>
        <a:p>
          <a:endParaRPr lang="en-US"/>
        </a:p>
      </dgm:t>
    </dgm:pt>
    <dgm:pt modelId="{608CA66C-1AB1-44BA-9604-E9D2DAD61671}" type="pres">
      <dgm:prSet presAssocID="{948660AD-43F8-4295-860D-6E058C01F59C}" presName="vertSpace5" presStyleLbl="node1" presStyleIdx="3" presStyleCnt="5"/>
      <dgm:spPr/>
      <dgm:t>
        <a:bodyPr/>
        <a:lstStyle/>
        <a:p>
          <a:endParaRPr lang="en-US"/>
        </a:p>
      </dgm:t>
    </dgm:pt>
    <dgm:pt modelId="{C35A890B-A11A-4EDA-A937-5F2E2886FB98}" type="pres">
      <dgm:prSet presAssocID="{948660AD-43F8-4295-860D-6E058C01F59C}" presName="circle5" presStyleLbl="node1" presStyleIdx="4" presStyleCnt="5"/>
      <dgm:spPr/>
      <dgm:t>
        <a:bodyPr/>
        <a:lstStyle/>
        <a:p>
          <a:endParaRPr lang="en-US"/>
        </a:p>
      </dgm:t>
    </dgm:pt>
    <dgm:pt modelId="{B80CFF83-E9A6-483C-8110-463E82F7BEC5}" type="pres">
      <dgm:prSet presAssocID="{948660AD-43F8-4295-860D-6E058C01F59C}" presName="rect5" presStyleLbl="alignAcc1" presStyleIdx="4" presStyleCnt="5"/>
      <dgm:spPr/>
      <dgm:t>
        <a:bodyPr/>
        <a:lstStyle/>
        <a:p>
          <a:endParaRPr lang="en-US"/>
        </a:p>
      </dgm:t>
    </dgm:pt>
    <dgm:pt modelId="{D9032CBF-1427-4562-88E6-E970793DA8C7}" type="pres">
      <dgm:prSet presAssocID="{44F6CBFA-A59A-4F15-A546-B0D03AD9C737}" presName="rect1ParTxNoCh" presStyleLbl="alignAcc1" presStyleIdx="4" presStyleCnt="5">
        <dgm:presLayoutVars>
          <dgm:chMax val="1"/>
          <dgm:bulletEnabled val="1"/>
        </dgm:presLayoutVars>
      </dgm:prSet>
      <dgm:spPr/>
      <dgm:t>
        <a:bodyPr/>
        <a:lstStyle/>
        <a:p>
          <a:endParaRPr lang="en-US"/>
        </a:p>
      </dgm:t>
    </dgm:pt>
    <dgm:pt modelId="{8A9BA1BB-A2C7-4585-8045-424B902B7AFD}" type="pres">
      <dgm:prSet presAssocID="{FEA871AA-41C8-4C1B-935E-372FB7454B04}" presName="rect2ParTxNoCh" presStyleLbl="alignAcc1" presStyleIdx="4" presStyleCnt="5">
        <dgm:presLayoutVars>
          <dgm:chMax val="1"/>
          <dgm:bulletEnabled val="1"/>
        </dgm:presLayoutVars>
      </dgm:prSet>
      <dgm:spPr/>
      <dgm:t>
        <a:bodyPr/>
        <a:lstStyle/>
        <a:p>
          <a:endParaRPr lang="en-US"/>
        </a:p>
      </dgm:t>
    </dgm:pt>
    <dgm:pt modelId="{233BA245-5C9A-49A3-9222-4FCDEFB45752}" type="pres">
      <dgm:prSet presAssocID="{8A5651F6-C6C0-4F87-B6A1-1F14FD7EEBAF}" presName="rect3ParTxNoCh" presStyleLbl="alignAcc1" presStyleIdx="4" presStyleCnt="5">
        <dgm:presLayoutVars>
          <dgm:chMax val="1"/>
          <dgm:bulletEnabled val="1"/>
        </dgm:presLayoutVars>
      </dgm:prSet>
      <dgm:spPr/>
      <dgm:t>
        <a:bodyPr/>
        <a:lstStyle/>
        <a:p>
          <a:endParaRPr lang="en-US"/>
        </a:p>
      </dgm:t>
    </dgm:pt>
    <dgm:pt modelId="{D86EAB71-1C88-4EA5-898C-A1D0FE653A37}" type="pres">
      <dgm:prSet presAssocID="{DE82632E-C6E6-4C0C-A245-D8BC0D335A00}" presName="rect4ParTxNoCh" presStyleLbl="alignAcc1" presStyleIdx="4" presStyleCnt="5">
        <dgm:presLayoutVars>
          <dgm:chMax val="1"/>
          <dgm:bulletEnabled val="1"/>
        </dgm:presLayoutVars>
      </dgm:prSet>
      <dgm:spPr/>
      <dgm:t>
        <a:bodyPr/>
        <a:lstStyle/>
        <a:p>
          <a:endParaRPr lang="en-US"/>
        </a:p>
      </dgm:t>
    </dgm:pt>
    <dgm:pt modelId="{5A6B9135-B210-4B08-B626-441C54486771}" type="pres">
      <dgm:prSet presAssocID="{948660AD-43F8-4295-860D-6E058C01F59C}" presName="rect5ParTxNoCh" presStyleLbl="alignAcc1" presStyleIdx="4" presStyleCnt="5">
        <dgm:presLayoutVars>
          <dgm:chMax val="1"/>
          <dgm:bulletEnabled val="1"/>
        </dgm:presLayoutVars>
      </dgm:prSet>
      <dgm:spPr/>
      <dgm:t>
        <a:bodyPr/>
        <a:lstStyle/>
        <a:p>
          <a:endParaRPr lang="en-US"/>
        </a:p>
      </dgm:t>
    </dgm:pt>
  </dgm:ptLst>
  <dgm:cxnLst>
    <dgm:cxn modelId="{048C93C9-3B7A-49F3-A36A-3EDDAF042C05}" srcId="{8C36229A-7390-4822-A544-C70168D5346E}" destId="{44F6CBFA-A59A-4F15-A546-B0D03AD9C737}" srcOrd="0" destOrd="0" parTransId="{697ADD54-FA9D-4A56-84D0-E5E8DB076B37}" sibTransId="{D3CE8A29-494B-4E8C-A264-520632B7AAC0}"/>
    <dgm:cxn modelId="{56334BD3-B570-4800-88B1-720148002DBC}" type="presOf" srcId="{8C36229A-7390-4822-A544-C70168D5346E}" destId="{EF5DEDF2-B77B-42DF-BED2-BF892E7DB98A}" srcOrd="0" destOrd="0" presId="urn:microsoft.com/office/officeart/2005/8/layout/target3"/>
    <dgm:cxn modelId="{98263F26-EE6F-478C-9E41-DA3C105364DB}" type="presOf" srcId="{948660AD-43F8-4295-860D-6E058C01F59C}" destId="{B80CFF83-E9A6-483C-8110-463E82F7BEC5}" srcOrd="0" destOrd="0" presId="urn:microsoft.com/office/officeart/2005/8/layout/target3"/>
    <dgm:cxn modelId="{B70E0E47-8C61-428A-9CE4-7C95A08E2D76}" type="presOf" srcId="{44F6CBFA-A59A-4F15-A546-B0D03AD9C737}" destId="{D9032CBF-1427-4562-88E6-E970793DA8C7}" srcOrd="1" destOrd="0" presId="urn:microsoft.com/office/officeart/2005/8/layout/target3"/>
    <dgm:cxn modelId="{6028632C-29A4-4EB4-9D02-639602618B0D}" type="presOf" srcId="{44F6CBFA-A59A-4F15-A546-B0D03AD9C737}" destId="{636E6786-C126-488A-9BF1-30F53FB1AB9F}" srcOrd="0" destOrd="0" presId="urn:microsoft.com/office/officeart/2005/8/layout/target3"/>
    <dgm:cxn modelId="{50CA2585-2F1A-4D9E-9B31-D3CF897C6B5A}" type="presOf" srcId="{8A5651F6-C6C0-4F87-B6A1-1F14FD7EEBAF}" destId="{35EDD598-2402-4FC9-969F-B4891DB4FC62}" srcOrd="0" destOrd="0" presId="urn:microsoft.com/office/officeart/2005/8/layout/target3"/>
    <dgm:cxn modelId="{B11A2369-554B-4349-BFAE-DCA78A4534CE}" type="presOf" srcId="{948660AD-43F8-4295-860D-6E058C01F59C}" destId="{5A6B9135-B210-4B08-B626-441C54486771}" srcOrd="1" destOrd="0" presId="urn:microsoft.com/office/officeart/2005/8/layout/target3"/>
    <dgm:cxn modelId="{5EFC4A24-E9DD-4000-A09D-F135F3FE9DDE}" srcId="{8C36229A-7390-4822-A544-C70168D5346E}" destId="{FEA871AA-41C8-4C1B-935E-372FB7454B04}" srcOrd="1" destOrd="0" parTransId="{156C885D-0707-4389-8BFD-55E23AEF03D3}" sibTransId="{32A129DB-BFF4-4EDF-8337-7A2FE239D91B}"/>
    <dgm:cxn modelId="{D05E56E5-124C-4F4E-A8F7-E8651FEFDD92}" srcId="{8C36229A-7390-4822-A544-C70168D5346E}" destId="{8A5651F6-C6C0-4F87-B6A1-1F14FD7EEBAF}" srcOrd="2" destOrd="0" parTransId="{5A59D0CE-6BAC-492C-806A-044B7D774278}" sibTransId="{C08D35BA-373B-46DE-969D-76340603787A}"/>
    <dgm:cxn modelId="{2ADA603C-006B-406D-BBCE-35877071BFA2}" type="presOf" srcId="{8A5651F6-C6C0-4F87-B6A1-1F14FD7EEBAF}" destId="{233BA245-5C9A-49A3-9222-4FCDEFB45752}" srcOrd="1" destOrd="0" presId="urn:microsoft.com/office/officeart/2005/8/layout/target3"/>
    <dgm:cxn modelId="{CC7BA297-83B6-4F22-9A10-F402C1A2BED1}" type="presOf" srcId="{FEA871AA-41C8-4C1B-935E-372FB7454B04}" destId="{42E907EE-074F-4A1E-8734-7C9E49B5B09D}" srcOrd="0" destOrd="0" presId="urn:microsoft.com/office/officeart/2005/8/layout/target3"/>
    <dgm:cxn modelId="{1FB5CD84-629F-4E97-9DCF-D74262A7B714}" srcId="{8C36229A-7390-4822-A544-C70168D5346E}" destId="{DE82632E-C6E6-4C0C-A245-D8BC0D335A00}" srcOrd="3" destOrd="0" parTransId="{8AC300FA-BD87-49F3-87F1-979E47D695BC}" sibTransId="{830BBE48-FF0A-4FB0-8F5F-64F855EAC43F}"/>
    <dgm:cxn modelId="{3061FFC3-8E77-46DE-84FE-4CBEEB6A445D}" srcId="{8C36229A-7390-4822-A544-C70168D5346E}" destId="{948660AD-43F8-4295-860D-6E058C01F59C}" srcOrd="4" destOrd="0" parTransId="{362813DC-1352-4964-8FE7-B1A3D1619B09}" sibTransId="{577C727B-FB52-47FA-AD24-39F133BC08AF}"/>
    <dgm:cxn modelId="{34A13FE8-6410-4278-B776-30131FBF0B8D}" type="presOf" srcId="{FEA871AA-41C8-4C1B-935E-372FB7454B04}" destId="{8A9BA1BB-A2C7-4585-8045-424B902B7AFD}" srcOrd="1" destOrd="0" presId="urn:microsoft.com/office/officeart/2005/8/layout/target3"/>
    <dgm:cxn modelId="{DBB35756-C327-4150-AF53-A73A9A5B257D}" type="presOf" srcId="{DE82632E-C6E6-4C0C-A245-D8BC0D335A00}" destId="{D86EAB71-1C88-4EA5-898C-A1D0FE653A37}" srcOrd="1" destOrd="0" presId="urn:microsoft.com/office/officeart/2005/8/layout/target3"/>
    <dgm:cxn modelId="{56C6A404-7A2F-49F1-8D8A-C9B07E1B4251}" type="presOf" srcId="{DE82632E-C6E6-4C0C-A245-D8BC0D335A00}" destId="{1ECD2476-C362-4214-8D86-BE22D65654D9}" srcOrd="0" destOrd="0" presId="urn:microsoft.com/office/officeart/2005/8/layout/target3"/>
    <dgm:cxn modelId="{B49F6182-F88C-4158-98CF-32B496B9210B}" type="presParOf" srcId="{EF5DEDF2-B77B-42DF-BED2-BF892E7DB98A}" destId="{BBD083DE-0548-4DE2-9DE8-D161DE12EA50}" srcOrd="0" destOrd="0" presId="urn:microsoft.com/office/officeart/2005/8/layout/target3"/>
    <dgm:cxn modelId="{5D4BB874-6E3A-4AC3-A3A4-501DEA8D5811}" type="presParOf" srcId="{EF5DEDF2-B77B-42DF-BED2-BF892E7DB98A}" destId="{EA91309E-1450-49D6-BE94-455B651C88C8}" srcOrd="1" destOrd="0" presId="urn:microsoft.com/office/officeart/2005/8/layout/target3"/>
    <dgm:cxn modelId="{98D8C851-C95C-4658-AD4E-45D9E74FC6BE}" type="presParOf" srcId="{EF5DEDF2-B77B-42DF-BED2-BF892E7DB98A}" destId="{636E6786-C126-488A-9BF1-30F53FB1AB9F}" srcOrd="2" destOrd="0" presId="urn:microsoft.com/office/officeart/2005/8/layout/target3"/>
    <dgm:cxn modelId="{A5599699-64CC-4FFE-BA65-3D1159452436}" type="presParOf" srcId="{EF5DEDF2-B77B-42DF-BED2-BF892E7DB98A}" destId="{629A5D9B-BC4F-4C68-842C-AA7EB43A9783}" srcOrd="3" destOrd="0" presId="urn:microsoft.com/office/officeart/2005/8/layout/target3"/>
    <dgm:cxn modelId="{71D92796-392B-4FFA-B03F-08178D0DC4F0}" type="presParOf" srcId="{EF5DEDF2-B77B-42DF-BED2-BF892E7DB98A}" destId="{73C72B9F-2E94-4133-A436-E48E4A13DC6F}" srcOrd="4" destOrd="0" presId="urn:microsoft.com/office/officeart/2005/8/layout/target3"/>
    <dgm:cxn modelId="{EF8DD12F-5FC7-426C-8A85-50EFF466B3F3}" type="presParOf" srcId="{EF5DEDF2-B77B-42DF-BED2-BF892E7DB98A}" destId="{42E907EE-074F-4A1E-8734-7C9E49B5B09D}" srcOrd="5" destOrd="0" presId="urn:microsoft.com/office/officeart/2005/8/layout/target3"/>
    <dgm:cxn modelId="{40E05530-B0CC-4C6B-879B-1D858C5C66E4}" type="presParOf" srcId="{EF5DEDF2-B77B-42DF-BED2-BF892E7DB98A}" destId="{0A8E6301-1AA4-4E00-9782-0E71644C5B2E}" srcOrd="6" destOrd="0" presId="urn:microsoft.com/office/officeart/2005/8/layout/target3"/>
    <dgm:cxn modelId="{EAB1BEDC-C286-49A4-A633-3B7E96DDB3D3}" type="presParOf" srcId="{EF5DEDF2-B77B-42DF-BED2-BF892E7DB98A}" destId="{017E5AA4-91B3-460F-9911-D4581AFEFDD6}" srcOrd="7" destOrd="0" presId="urn:microsoft.com/office/officeart/2005/8/layout/target3"/>
    <dgm:cxn modelId="{A71F5D08-5DEF-4C7F-949E-811DDB92A643}" type="presParOf" srcId="{EF5DEDF2-B77B-42DF-BED2-BF892E7DB98A}" destId="{35EDD598-2402-4FC9-969F-B4891DB4FC62}" srcOrd="8" destOrd="0" presId="urn:microsoft.com/office/officeart/2005/8/layout/target3"/>
    <dgm:cxn modelId="{846D0DE0-81CE-42EC-B178-BDB69F5C8767}" type="presParOf" srcId="{EF5DEDF2-B77B-42DF-BED2-BF892E7DB98A}" destId="{1BC5FAB3-AFCB-4F3F-9964-69EB4AAE11F9}" srcOrd="9" destOrd="0" presId="urn:microsoft.com/office/officeart/2005/8/layout/target3"/>
    <dgm:cxn modelId="{62CD2618-A656-4B37-BDF4-3D4746E15FE2}" type="presParOf" srcId="{EF5DEDF2-B77B-42DF-BED2-BF892E7DB98A}" destId="{BC192319-5550-4429-8920-FD2E2C80320B}" srcOrd="10" destOrd="0" presId="urn:microsoft.com/office/officeart/2005/8/layout/target3"/>
    <dgm:cxn modelId="{AC8BE4F0-3A9F-426A-8C38-85F1FC172AF3}" type="presParOf" srcId="{EF5DEDF2-B77B-42DF-BED2-BF892E7DB98A}" destId="{1ECD2476-C362-4214-8D86-BE22D65654D9}" srcOrd="11" destOrd="0" presId="urn:microsoft.com/office/officeart/2005/8/layout/target3"/>
    <dgm:cxn modelId="{0237947E-3F89-4B37-B707-A376F9DEFD34}" type="presParOf" srcId="{EF5DEDF2-B77B-42DF-BED2-BF892E7DB98A}" destId="{608CA66C-1AB1-44BA-9604-E9D2DAD61671}" srcOrd="12" destOrd="0" presId="urn:microsoft.com/office/officeart/2005/8/layout/target3"/>
    <dgm:cxn modelId="{865D98D3-C6A0-4C8A-8117-9ECB00DA650C}" type="presParOf" srcId="{EF5DEDF2-B77B-42DF-BED2-BF892E7DB98A}" destId="{C35A890B-A11A-4EDA-A937-5F2E2886FB98}" srcOrd="13" destOrd="0" presId="urn:microsoft.com/office/officeart/2005/8/layout/target3"/>
    <dgm:cxn modelId="{9774D4AD-0388-4751-B68E-296F99DC2D37}" type="presParOf" srcId="{EF5DEDF2-B77B-42DF-BED2-BF892E7DB98A}" destId="{B80CFF83-E9A6-483C-8110-463E82F7BEC5}" srcOrd="14" destOrd="0" presId="urn:microsoft.com/office/officeart/2005/8/layout/target3"/>
    <dgm:cxn modelId="{7670E19D-BF0A-457C-94C9-1A71CF96A948}" type="presParOf" srcId="{EF5DEDF2-B77B-42DF-BED2-BF892E7DB98A}" destId="{D9032CBF-1427-4562-88E6-E970793DA8C7}" srcOrd="15" destOrd="0" presId="urn:microsoft.com/office/officeart/2005/8/layout/target3"/>
    <dgm:cxn modelId="{A78AC06F-8D79-4862-B964-9D5465A11C11}" type="presParOf" srcId="{EF5DEDF2-B77B-42DF-BED2-BF892E7DB98A}" destId="{8A9BA1BB-A2C7-4585-8045-424B902B7AFD}" srcOrd="16" destOrd="0" presId="urn:microsoft.com/office/officeart/2005/8/layout/target3"/>
    <dgm:cxn modelId="{C664CED8-260E-42C6-BA3A-73F8D0E5AEB3}" type="presParOf" srcId="{EF5DEDF2-B77B-42DF-BED2-BF892E7DB98A}" destId="{233BA245-5C9A-49A3-9222-4FCDEFB45752}" srcOrd="17" destOrd="0" presId="urn:microsoft.com/office/officeart/2005/8/layout/target3"/>
    <dgm:cxn modelId="{5AAFAE9F-8196-4577-8AA0-272B8AE152BB}" type="presParOf" srcId="{EF5DEDF2-B77B-42DF-BED2-BF892E7DB98A}" destId="{D86EAB71-1C88-4EA5-898C-A1D0FE653A37}" srcOrd="18" destOrd="0" presId="urn:microsoft.com/office/officeart/2005/8/layout/target3"/>
    <dgm:cxn modelId="{5DACC837-958C-4358-A81F-492AB7B58621}" type="presParOf" srcId="{EF5DEDF2-B77B-42DF-BED2-BF892E7DB98A}" destId="{5A6B9135-B210-4B08-B626-441C54486771}" srcOrd="19"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AA49232-D810-4D77-B874-3303368A9098}" type="doc">
      <dgm:prSet loTypeId="urn:microsoft.com/office/officeart/2005/8/layout/cycle2" loCatId="cycle" qsTypeId="urn:microsoft.com/office/officeart/2005/8/quickstyle/simple2" qsCatId="simple" csTypeId="urn:microsoft.com/office/officeart/2005/8/colors/accent5_1" csCatId="accent5" phldr="1"/>
      <dgm:spPr/>
      <dgm:t>
        <a:bodyPr/>
        <a:lstStyle/>
        <a:p>
          <a:endParaRPr lang="en-US"/>
        </a:p>
      </dgm:t>
    </dgm:pt>
    <dgm:pt modelId="{84DC1687-4617-4CC4-9507-F1162EE89757}">
      <dgm:prSet phldrT="[Text]"/>
      <dgm:spPr/>
      <dgm:t>
        <a:bodyPr/>
        <a:lstStyle/>
        <a:p>
          <a:r>
            <a:rPr lang="en-US" b="1" dirty="0" smtClean="0"/>
            <a:t>Benefits not Fully Recognised or Evaluated</a:t>
          </a:r>
          <a:endParaRPr lang="en-US" dirty="0"/>
        </a:p>
      </dgm:t>
    </dgm:pt>
    <dgm:pt modelId="{7BDAC98D-07CD-467C-AE09-627ED8323068}" type="parTrans" cxnId="{7100CEEE-AF1C-4C32-A476-DE73540703BD}">
      <dgm:prSet/>
      <dgm:spPr/>
      <dgm:t>
        <a:bodyPr/>
        <a:lstStyle/>
        <a:p>
          <a:endParaRPr lang="en-US"/>
        </a:p>
      </dgm:t>
    </dgm:pt>
    <dgm:pt modelId="{913B3152-57E2-4EDE-92E4-4519E399E8AD}" type="sibTrans" cxnId="{7100CEEE-AF1C-4C32-A476-DE73540703BD}">
      <dgm:prSet/>
      <dgm:spPr/>
      <dgm:t>
        <a:bodyPr/>
        <a:lstStyle/>
        <a:p>
          <a:endParaRPr lang="en-US"/>
        </a:p>
      </dgm:t>
    </dgm:pt>
    <dgm:pt modelId="{CB06E486-63E3-461D-AF1C-58B49B103790}">
      <dgm:prSet/>
      <dgm:spPr/>
      <dgm:t>
        <a:bodyPr/>
        <a:lstStyle/>
        <a:p>
          <a:r>
            <a:rPr lang="en-US" b="1" dirty="0" smtClean="0"/>
            <a:t>No Time Was Allocated For Unit Testing</a:t>
          </a:r>
          <a:endParaRPr lang="en-US" dirty="0"/>
        </a:p>
      </dgm:t>
    </dgm:pt>
    <dgm:pt modelId="{59B80D65-E650-4735-B8DD-A8D2742994C6}" type="parTrans" cxnId="{9A68F83A-6B13-4C46-B95A-A189D288A6C2}">
      <dgm:prSet/>
      <dgm:spPr/>
      <dgm:t>
        <a:bodyPr/>
        <a:lstStyle/>
        <a:p>
          <a:endParaRPr lang="en-US"/>
        </a:p>
      </dgm:t>
    </dgm:pt>
    <dgm:pt modelId="{5FC8C94A-ACB0-42AD-80FF-6FAF71709872}" type="sibTrans" cxnId="{9A68F83A-6B13-4C46-B95A-A189D288A6C2}">
      <dgm:prSet/>
      <dgm:spPr/>
      <dgm:t>
        <a:bodyPr/>
        <a:lstStyle/>
        <a:p>
          <a:endParaRPr lang="en-US"/>
        </a:p>
      </dgm:t>
    </dgm:pt>
    <dgm:pt modelId="{7C3F710A-E3A8-4B1E-94A4-1460A4CB1B44}">
      <dgm:prSet/>
      <dgm:spPr/>
      <dgm:t>
        <a:bodyPr/>
        <a:lstStyle/>
        <a:p>
          <a:r>
            <a:rPr lang="en-US" b="1" dirty="0" smtClean="0"/>
            <a:t>Difficult to Write</a:t>
          </a:r>
          <a:endParaRPr lang="en-US" dirty="0"/>
        </a:p>
      </dgm:t>
    </dgm:pt>
    <dgm:pt modelId="{D13037B9-6A34-402A-80B9-AAB1C7325500}" type="parTrans" cxnId="{EE816BD7-A483-435A-8FE7-936C379F70A7}">
      <dgm:prSet/>
      <dgm:spPr/>
      <dgm:t>
        <a:bodyPr/>
        <a:lstStyle/>
        <a:p>
          <a:endParaRPr lang="en-US"/>
        </a:p>
      </dgm:t>
    </dgm:pt>
    <dgm:pt modelId="{D7841275-2A96-4EC8-B366-447982E3EAB8}" type="sibTrans" cxnId="{EE816BD7-A483-435A-8FE7-936C379F70A7}">
      <dgm:prSet/>
      <dgm:spPr/>
      <dgm:t>
        <a:bodyPr/>
        <a:lstStyle/>
        <a:p>
          <a:endParaRPr lang="en-US"/>
        </a:p>
      </dgm:t>
    </dgm:pt>
    <dgm:pt modelId="{5BC8B492-9D1D-4366-BDE0-B0F91DEDE88F}">
      <dgm:prSet/>
      <dgm:spPr/>
      <dgm:t>
        <a:bodyPr/>
        <a:lstStyle/>
        <a:p>
          <a:r>
            <a:rPr lang="en-US" b="1" dirty="0" smtClean="0"/>
            <a:t>Difficult to Manage</a:t>
          </a:r>
          <a:endParaRPr lang="en-US" dirty="0"/>
        </a:p>
      </dgm:t>
    </dgm:pt>
    <dgm:pt modelId="{39DF646F-EFC8-40B0-887A-406BBE0BF9CF}" type="parTrans" cxnId="{F7577C9C-FECE-4D4D-964F-25D9CF4727B8}">
      <dgm:prSet/>
      <dgm:spPr/>
      <dgm:t>
        <a:bodyPr/>
        <a:lstStyle/>
        <a:p>
          <a:endParaRPr lang="en-US"/>
        </a:p>
      </dgm:t>
    </dgm:pt>
    <dgm:pt modelId="{7D7703D9-B6C8-4DD9-A84C-35A6E5E41541}" type="sibTrans" cxnId="{F7577C9C-FECE-4D4D-964F-25D9CF4727B8}">
      <dgm:prSet/>
      <dgm:spPr/>
      <dgm:t>
        <a:bodyPr/>
        <a:lstStyle/>
        <a:p>
          <a:endParaRPr lang="en-US"/>
        </a:p>
      </dgm:t>
    </dgm:pt>
    <dgm:pt modelId="{414C1840-3DB9-42AA-B721-5BF51D36DB18}">
      <dgm:prSet/>
      <dgm:spPr/>
      <dgm:t>
        <a:bodyPr/>
        <a:lstStyle/>
        <a:p>
          <a:r>
            <a:rPr lang="en-US" b="1" smtClean="0"/>
            <a:t>Poor Development Attitude</a:t>
          </a:r>
          <a:endParaRPr lang="en-US"/>
        </a:p>
      </dgm:t>
    </dgm:pt>
    <dgm:pt modelId="{65E234E4-4304-4D98-B711-F0795B552B2A}" type="parTrans" cxnId="{E7D7FC8F-FFE5-4FDB-B64E-FC5D4B4E2D88}">
      <dgm:prSet/>
      <dgm:spPr/>
      <dgm:t>
        <a:bodyPr/>
        <a:lstStyle/>
        <a:p>
          <a:endParaRPr lang="en-US"/>
        </a:p>
      </dgm:t>
    </dgm:pt>
    <dgm:pt modelId="{0E17A7C0-366E-4E1F-B583-1426ECAE1605}" type="sibTrans" cxnId="{E7D7FC8F-FFE5-4FDB-B64E-FC5D4B4E2D88}">
      <dgm:prSet/>
      <dgm:spPr/>
      <dgm:t>
        <a:bodyPr/>
        <a:lstStyle/>
        <a:p>
          <a:endParaRPr lang="en-US"/>
        </a:p>
      </dgm:t>
    </dgm:pt>
    <dgm:pt modelId="{D9881733-8839-45DD-B0C9-86C9BD18392D}" type="pres">
      <dgm:prSet presAssocID="{7AA49232-D810-4D77-B874-3303368A9098}" presName="cycle" presStyleCnt="0">
        <dgm:presLayoutVars>
          <dgm:dir/>
          <dgm:resizeHandles val="exact"/>
        </dgm:presLayoutVars>
      </dgm:prSet>
      <dgm:spPr/>
      <dgm:t>
        <a:bodyPr/>
        <a:lstStyle/>
        <a:p>
          <a:endParaRPr lang="en-US"/>
        </a:p>
      </dgm:t>
    </dgm:pt>
    <dgm:pt modelId="{D80F6BAD-A65F-484B-B424-50DC901B4AE3}" type="pres">
      <dgm:prSet presAssocID="{84DC1687-4617-4CC4-9507-F1162EE89757}" presName="node" presStyleLbl="node1" presStyleIdx="0" presStyleCnt="5">
        <dgm:presLayoutVars>
          <dgm:bulletEnabled val="1"/>
        </dgm:presLayoutVars>
      </dgm:prSet>
      <dgm:spPr/>
      <dgm:t>
        <a:bodyPr/>
        <a:lstStyle/>
        <a:p>
          <a:endParaRPr lang="en-US"/>
        </a:p>
      </dgm:t>
    </dgm:pt>
    <dgm:pt modelId="{9E7D2ADC-0FDB-4B94-812E-4FE08CCFF6E8}" type="pres">
      <dgm:prSet presAssocID="{913B3152-57E2-4EDE-92E4-4519E399E8AD}" presName="sibTrans" presStyleLbl="sibTrans2D1" presStyleIdx="0" presStyleCnt="5"/>
      <dgm:spPr/>
      <dgm:t>
        <a:bodyPr/>
        <a:lstStyle/>
        <a:p>
          <a:endParaRPr lang="en-US"/>
        </a:p>
      </dgm:t>
    </dgm:pt>
    <dgm:pt modelId="{0366D2C3-2A79-4541-9C12-11CE61ED1D64}" type="pres">
      <dgm:prSet presAssocID="{913B3152-57E2-4EDE-92E4-4519E399E8AD}" presName="connectorText" presStyleLbl="sibTrans2D1" presStyleIdx="0" presStyleCnt="5"/>
      <dgm:spPr/>
      <dgm:t>
        <a:bodyPr/>
        <a:lstStyle/>
        <a:p>
          <a:endParaRPr lang="en-US"/>
        </a:p>
      </dgm:t>
    </dgm:pt>
    <dgm:pt modelId="{3166AEE2-B61B-46F7-935E-82097F17C1E8}" type="pres">
      <dgm:prSet presAssocID="{CB06E486-63E3-461D-AF1C-58B49B103790}" presName="node" presStyleLbl="node1" presStyleIdx="1" presStyleCnt="5">
        <dgm:presLayoutVars>
          <dgm:bulletEnabled val="1"/>
        </dgm:presLayoutVars>
      </dgm:prSet>
      <dgm:spPr/>
      <dgm:t>
        <a:bodyPr/>
        <a:lstStyle/>
        <a:p>
          <a:endParaRPr lang="en-US"/>
        </a:p>
      </dgm:t>
    </dgm:pt>
    <dgm:pt modelId="{19FC0217-DD32-41B7-885F-57FB5603FBE5}" type="pres">
      <dgm:prSet presAssocID="{5FC8C94A-ACB0-42AD-80FF-6FAF71709872}" presName="sibTrans" presStyleLbl="sibTrans2D1" presStyleIdx="1" presStyleCnt="5"/>
      <dgm:spPr/>
      <dgm:t>
        <a:bodyPr/>
        <a:lstStyle/>
        <a:p>
          <a:endParaRPr lang="en-US"/>
        </a:p>
      </dgm:t>
    </dgm:pt>
    <dgm:pt modelId="{E84AC82A-CE3E-437E-8644-B85287C06F47}" type="pres">
      <dgm:prSet presAssocID="{5FC8C94A-ACB0-42AD-80FF-6FAF71709872}" presName="connectorText" presStyleLbl="sibTrans2D1" presStyleIdx="1" presStyleCnt="5"/>
      <dgm:spPr/>
      <dgm:t>
        <a:bodyPr/>
        <a:lstStyle/>
        <a:p>
          <a:endParaRPr lang="en-US"/>
        </a:p>
      </dgm:t>
    </dgm:pt>
    <dgm:pt modelId="{859FDBC1-177B-4C22-BBA6-81B069EE108A}" type="pres">
      <dgm:prSet presAssocID="{7C3F710A-E3A8-4B1E-94A4-1460A4CB1B44}" presName="node" presStyleLbl="node1" presStyleIdx="2" presStyleCnt="5">
        <dgm:presLayoutVars>
          <dgm:bulletEnabled val="1"/>
        </dgm:presLayoutVars>
      </dgm:prSet>
      <dgm:spPr/>
      <dgm:t>
        <a:bodyPr/>
        <a:lstStyle/>
        <a:p>
          <a:endParaRPr lang="en-US"/>
        </a:p>
      </dgm:t>
    </dgm:pt>
    <dgm:pt modelId="{141592CB-9524-459C-AD23-B2AE2562FA52}" type="pres">
      <dgm:prSet presAssocID="{D7841275-2A96-4EC8-B366-447982E3EAB8}" presName="sibTrans" presStyleLbl="sibTrans2D1" presStyleIdx="2" presStyleCnt="5"/>
      <dgm:spPr/>
      <dgm:t>
        <a:bodyPr/>
        <a:lstStyle/>
        <a:p>
          <a:endParaRPr lang="en-US"/>
        </a:p>
      </dgm:t>
    </dgm:pt>
    <dgm:pt modelId="{4AB7F72B-2F61-4D8A-A2A4-E9A0D85EFC70}" type="pres">
      <dgm:prSet presAssocID="{D7841275-2A96-4EC8-B366-447982E3EAB8}" presName="connectorText" presStyleLbl="sibTrans2D1" presStyleIdx="2" presStyleCnt="5"/>
      <dgm:spPr/>
      <dgm:t>
        <a:bodyPr/>
        <a:lstStyle/>
        <a:p>
          <a:endParaRPr lang="en-US"/>
        </a:p>
      </dgm:t>
    </dgm:pt>
    <dgm:pt modelId="{46AE3DA3-8FC0-452A-9D54-068DF7E99BB5}" type="pres">
      <dgm:prSet presAssocID="{5BC8B492-9D1D-4366-BDE0-B0F91DEDE88F}" presName="node" presStyleLbl="node1" presStyleIdx="3" presStyleCnt="5">
        <dgm:presLayoutVars>
          <dgm:bulletEnabled val="1"/>
        </dgm:presLayoutVars>
      </dgm:prSet>
      <dgm:spPr/>
      <dgm:t>
        <a:bodyPr/>
        <a:lstStyle/>
        <a:p>
          <a:endParaRPr lang="en-US"/>
        </a:p>
      </dgm:t>
    </dgm:pt>
    <dgm:pt modelId="{34366AA1-B7A2-4B85-8187-3C0548D80131}" type="pres">
      <dgm:prSet presAssocID="{7D7703D9-B6C8-4DD9-A84C-35A6E5E41541}" presName="sibTrans" presStyleLbl="sibTrans2D1" presStyleIdx="3" presStyleCnt="5"/>
      <dgm:spPr/>
      <dgm:t>
        <a:bodyPr/>
        <a:lstStyle/>
        <a:p>
          <a:endParaRPr lang="en-US"/>
        </a:p>
      </dgm:t>
    </dgm:pt>
    <dgm:pt modelId="{56437B3D-ECBF-428A-81CF-EF5CCE4F26BA}" type="pres">
      <dgm:prSet presAssocID="{7D7703D9-B6C8-4DD9-A84C-35A6E5E41541}" presName="connectorText" presStyleLbl="sibTrans2D1" presStyleIdx="3" presStyleCnt="5"/>
      <dgm:spPr/>
      <dgm:t>
        <a:bodyPr/>
        <a:lstStyle/>
        <a:p>
          <a:endParaRPr lang="en-US"/>
        </a:p>
      </dgm:t>
    </dgm:pt>
    <dgm:pt modelId="{6DF6FB9A-51DE-41AB-A5D8-C5FB9F5602FA}" type="pres">
      <dgm:prSet presAssocID="{414C1840-3DB9-42AA-B721-5BF51D36DB18}" presName="node" presStyleLbl="node1" presStyleIdx="4" presStyleCnt="5">
        <dgm:presLayoutVars>
          <dgm:bulletEnabled val="1"/>
        </dgm:presLayoutVars>
      </dgm:prSet>
      <dgm:spPr/>
      <dgm:t>
        <a:bodyPr/>
        <a:lstStyle/>
        <a:p>
          <a:endParaRPr lang="en-US"/>
        </a:p>
      </dgm:t>
    </dgm:pt>
    <dgm:pt modelId="{20850941-2AA4-473B-94E8-95BF2690E6A8}" type="pres">
      <dgm:prSet presAssocID="{0E17A7C0-366E-4E1F-B583-1426ECAE1605}" presName="sibTrans" presStyleLbl="sibTrans2D1" presStyleIdx="4" presStyleCnt="5"/>
      <dgm:spPr/>
      <dgm:t>
        <a:bodyPr/>
        <a:lstStyle/>
        <a:p>
          <a:endParaRPr lang="en-US"/>
        </a:p>
      </dgm:t>
    </dgm:pt>
    <dgm:pt modelId="{78DED0E0-9814-43A4-BD2D-0ED4E2532593}" type="pres">
      <dgm:prSet presAssocID="{0E17A7C0-366E-4E1F-B583-1426ECAE1605}" presName="connectorText" presStyleLbl="sibTrans2D1" presStyleIdx="4" presStyleCnt="5"/>
      <dgm:spPr/>
      <dgm:t>
        <a:bodyPr/>
        <a:lstStyle/>
        <a:p>
          <a:endParaRPr lang="en-US"/>
        </a:p>
      </dgm:t>
    </dgm:pt>
  </dgm:ptLst>
  <dgm:cxnLst>
    <dgm:cxn modelId="{A3033A79-D632-4F26-AF1C-E099213418C5}" type="presOf" srcId="{913B3152-57E2-4EDE-92E4-4519E399E8AD}" destId="{0366D2C3-2A79-4541-9C12-11CE61ED1D64}" srcOrd="1" destOrd="0" presId="urn:microsoft.com/office/officeart/2005/8/layout/cycle2"/>
    <dgm:cxn modelId="{BCE1D9D2-DA7C-4A43-BD2A-3B0EDE35C1F9}" type="presOf" srcId="{CB06E486-63E3-461D-AF1C-58B49B103790}" destId="{3166AEE2-B61B-46F7-935E-82097F17C1E8}" srcOrd="0" destOrd="0" presId="urn:microsoft.com/office/officeart/2005/8/layout/cycle2"/>
    <dgm:cxn modelId="{0BFF82FC-F9F4-481C-8FD9-1DDECBC14617}" type="presOf" srcId="{7AA49232-D810-4D77-B874-3303368A9098}" destId="{D9881733-8839-45DD-B0C9-86C9BD18392D}" srcOrd="0" destOrd="0" presId="urn:microsoft.com/office/officeart/2005/8/layout/cycle2"/>
    <dgm:cxn modelId="{76CCA89A-3FAE-4694-9745-D4B8D6F02611}" type="presOf" srcId="{5FC8C94A-ACB0-42AD-80FF-6FAF71709872}" destId="{19FC0217-DD32-41B7-885F-57FB5603FBE5}" srcOrd="0" destOrd="0" presId="urn:microsoft.com/office/officeart/2005/8/layout/cycle2"/>
    <dgm:cxn modelId="{E7D7FC8F-FFE5-4FDB-B64E-FC5D4B4E2D88}" srcId="{7AA49232-D810-4D77-B874-3303368A9098}" destId="{414C1840-3DB9-42AA-B721-5BF51D36DB18}" srcOrd="4" destOrd="0" parTransId="{65E234E4-4304-4D98-B711-F0795B552B2A}" sibTransId="{0E17A7C0-366E-4E1F-B583-1426ECAE1605}"/>
    <dgm:cxn modelId="{7100CEEE-AF1C-4C32-A476-DE73540703BD}" srcId="{7AA49232-D810-4D77-B874-3303368A9098}" destId="{84DC1687-4617-4CC4-9507-F1162EE89757}" srcOrd="0" destOrd="0" parTransId="{7BDAC98D-07CD-467C-AE09-627ED8323068}" sibTransId="{913B3152-57E2-4EDE-92E4-4519E399E8AD}"/>
    <dgm:cxn modelId="{921FA3FB-78AB-4947-8BE7-7FF7AD0F2BE1}" type="presOf" srcId="{84DC1687-4617-4CC4-9507-F1162EE89757}" destId="{D80F6BAD-A65F-484B-B424-50DC901B4AE3}" srcOrd="0" destOrd="0" presId="urn:microsoft.com/office/officeart/2005/8/layout/cycle2"/>
    <dgm:cxn modelId="{78D36F75-2994-473A-A150-D5F0FCBC9B1C}" type="presOf" srcId="{D7841275-2A96-4EC8-B366-447982E3EAB8}" destId="{141592CB-9524-459C-AD23-B2AE2562FA52}" srcOrd="0" destOrd="0" presId="urn:microsoft.com/office/officeart/2005/8/layout/cycle2"/>
    <dgm:cxn modelId="{5FF3A4EC-1349-466D-8ECB-9136AF730F94}" type="presOf" srcId="{D7841275-2A96-4EC8-B366-447982E3EAB8}" destId="{4AB7F72B-2F61-4D8A-A2A4-E9A0D85EFC70}" srcOrd="1" destOrd="0" presId="urn:microsoft.com/office/officeart/2005/8/layout/cycle2"/>
    <dgm:cxn modelId="{67069C7F-446D-4E9B-BAEE-9C5ED76C2900}" type="presOf" srcId="{7D7703D9-B6C8-4DD9-A84C-35A6E5E41541}" destId="{56437B3D-ECBF-428A-81CF-EF5CCE4F26BA}" srcOrd="1" destOrd="0" presId="urn:microsoft.com/office/officeart/2005/8/layout/cycle2"/>
    <dgm:cxn modelId="{EE816BD7-A483-435A-8FE7-936C379F70A7}" srcId="{7AA49232-D810-4D77-B874-3303368A9098}" destId="{7C3F710A-E3A8-4B1E-94A4-1460A4CB1B44}" srcOrd="2" destOrd="0" parTransId="{D13037B9-6A34-402A-80B9-AAB1C7325500}" sibTransId="{D7841275-2A96-4EC8-B366-447982E3EAB8}"/>
    <dgm:cxn modelId="{F7577C9C-FECE-4D4D-964F-25D9CF4727B8}" srcId="{7AA49232-D810-4D77-B874-3303368A9098}" destId="{5BC8B492-9D1D-4366-BDE0-B0F91DEDE88F}" srcOrd="3" destOrd="0" parTransId="{39DF646F-EFC8-40B0-887A-406BBE0BF9CF}" sibTransId="{7D7703D9-B6C8-4DD9-A84C-35A6E5E41541}"/>
    <dgm:cxn modelId="{A8C8E313-E754-420D-943E-1A15E391EC03}" type="presOf" srcId="{913B3152-57E2-4EDE-92E4-4519E399E8AD}" destId="{9E7D2ADC-0FDB-4B94-812E-4FE08CCFF6E8}" srcOrd="0" destOrd="0" presId="urn:microsoft.com/office/officeart/2005/8/layout/cycle2"/>
    <dgm:cxn modelId="{9A68F83A-6B13-4C46-B95A-A189D288A6C2}" srcId="{7AA49232-D810-4D77-B874-3303368A9098}" destId="{CB06E486-63E3-461D-AF1C-58B49B103790}" srcOrd="1" destOrd="0" parTransId="{59B80D65-E650-4735-B8DD-A8D2742994C6}" sibTransId="{5FC8C94A-ACB0-42AD-80FF-6FAF71709872}"/>
    <dgm:cxn modelId="{4BCD8698-6F88-4785-B473-0443540EEC3B}" type="presOf" srcId="{0E17A7C0-366E-4E1F-B583-1426ECAE1605}" destId="{20850941-2AA4-473B-94E8-95BF2690E6A8}" srcOrd="0" destOrd="0" presId="urn:microsoft.com/office/officeart/2005/8/layout/cycle2"/>
    <dgm:cxn modelId="{63E91885-C5F6-416A-AB35-7B7298D8A33E}" type="presOf" srcId="{5BC8B492-9D1D-4366-BDE0-B0F91DEDE88F}" destId="{46AE3DA3-8FC0-452A-9D54-068DF7E99BB5}" srcOrd="0" destOrd="0" presId="urn:microsoft.com/office/officeart/2005/8/layout/cycle2"/>
    <dgm:cxn modelId="{DEC312EA-A553-4B82-AED4-6552E7AB99F8}" type="presOf" srcId="{5FC8C94A-ACB0-42AD-80FF-6FAF71709872}" destId="{E84AC82A-CE3E-437E-8644-B85287C06F47}" srcOrd="1" destOrd="0" presId="urn:microsoft.com/office/officeart/2005/8/layout/cycle2"/>
    <dgm:cxn modelId="{3B462D38-84C7-4991-910E-419A510F1A18}" type="presOf" srcId="{414C1840-3DB9-42AA-B721-5BF51D36DB18}" destId="{6DF6FB9A-51DE-41AB-A5D8-C5FB9F5602FA}" srcOrd="0" destOrd="0" presId="urn:microsoft.com/office/officeart/2005/8/layout/cycle2"/>
    <dgm:cxn modelId="{10D0A327-89CF-42F0-978A-4EA6E5DA6579}" type="presOf" srcId="{0E17A7C0-366E-4E1F-B583-1426ECAE1605}" destId="{78DED0E0-9814-43A4-BD2D-0ED4E2532593}" srcOrd="1" destOrd="0" presId="urn:microsoft.com/office/officeart/2005/8/layout/cycle2"/>
    <dgm:cxn modelId="{6620232F-B8BA-425E-A609-5356189C6CFD}" type="presOf" srcId="{7C3F710A-E3A8-4B1E-94A4-1460A4CB1B44}" destId="{859FDBC1-177B-4C22-BBA6-81B069EE108A}" srcOrd="0" destOrd="0" presId="urn:microsoft.com/office/officeart/2005/8/layout/cycle2"/>
    <dgm:cxn modelId="{675C03F2-58B1-4182-A1AB-42162C66D85B}" type="presOf" srcId="{7D7703D9-B6C8-4DD9-A84C-35A6E5E41541}" destId="{34366AA1-B7A2-4B85-8187-3C0548D80131}" srcOrd="0" destOrd="0" presId="urn:microsoft.com/office/officeart/2005/8/layout/cycle2"/>
    <dgm:cxn modelId="{6CABF15D-ABD2-4CC7-AAFB-1055B1C6E6F4}" type="presParOf" srcId="{D9881733-8839-45DD-B0C9-86C9BD18392D}" destId="{D80F6BAD-A65F-484B-B424-50DC901B4AE3}" srcOrd="0" destOrd="0" presId="urn:microsoft.com/office/officeart/2005/8/layout/cycle2"/>
    <dgm:cxn modelId="{C5BFCFBE-C10A-438F-BC70-1C4253750556}" type="presParOf" srcId="{D9881733-8839-45DD-B0C9-86C9BD18392D}" destId="{9E7D2ADC-0FDB-4B94-812E-4FE08CCFF6E8}" srcOrd="1" destOrd="0" presId="urn:microsoft.com/office/officeart/2005/8/layout/cycle2"/>
    <dgm:cxn modelId="{7FEA9D9F-6B02-4DFD-BC2A-DE64A3E4848F}" type="presParOf" srcId="{9E7D2ADC-0FDB-4B94-812E-4FE08CCFF6E8}" destId="{0366D2C3-2A79-4541-9C12-11CE61ED1D64}" srcOrd="0" destOrd="0" presId="urn:microsoft.com/office/officeart/2005/8/layout/cycle2"/>
    <dgm:cxn modelId="{C3A197EA-A658-4B39-BCA1-7CAFE094F4D3}" type="presParOf" srcId="{D9881733-8839-45DD-B0C9-86C9BD18392D}" destId="{3166AEE2-B61B-46F7-935E-82097F17C1E8}" srcOrd="2" destOrd="0" presId="urn:microsoft.com/office/officeart/2005/8/layout/cycle2"/>
    <dgm:cxn modelId="{669A2B87-20CA-4B1A-A9D2-1ABE33B8FAF6}" type="presParOf" srcId="{D9881733-8839-45DD-B0C9-86C9BD18392D}" destId="{19FC0217-DD32-41B7-885F-57FB5603FBE5}" srcOrd="3" destOrd="0" presId="urn:microsoft.com/office/officeart/2005/8/layout/cycle2"/>
    <dgm:cxn modelId="{D37B23EA-A189-4696-9E1A-FA1A3C312F43}" type="presParOf" srcId="{19FC0217-DD32-41B7-885F-57FB5603FBE5}" destId="{E84AC82A-CE3E-437E-8644-B85287C06F47}" srcOrd="0" destOrd="0" presId="urn:microsoft.com/office/officeart/2005/8/layout/cycle2"/>
    <dgm:cxn modelId="{628E6328-DF1D-4F5B-AB28-E204755592F9}" type="presParOf" srcId="{D9881733-8839-45DD-B0C9-86C9BD18392D}" destId="{859FDBC1-177B-4C22-BBA6-81B069EE108A}" srcOrd="4" destOrd="0" presId="urn:microsoft.com/office/officeart/2005/8/layout/cycle2"/>
    <dgm:cxn modelId="{F719D288-E3C3-4359-850A-EEB6F435064F}" type="presParOf" srcId="{D9881733-8839-45DD-B0C9-86C9BD18392D}" destId="{141592CB-9524-459C-AD23-B2AE2562FA52}" srcOrd="5" destOrd="0" presId="urn:microsoft.com/office/officeart/2005/8/layout/cycle2"/>
    <dgm:cxn modelId="{63068092-577C-4D02-B45E-512D6D33DB02}" type="presParOf" srcId="{141592CB-9524-459C-AD23-B2AE2562FA52}" destId="{4AB7F72B-2F61-4D8A-A2A4-E9A0D85EFC70}" srcOrd="0" destOrd="0" presId="urn:microsoft.com/office/officeart/2005/8/layout/cycle2"/>
    <dgm:cxn modelId="{6ECC89CB-AEB7-4168-AB09-89DFB9FF71A2}" type="presParOf" srcId="{D9881733-8839-45DD-B0C9-86C9BD18392D}" destId="{46AE3DA3-8FC0-452A-9D54-068DF7E99BB5}" srcOrd="6" destOrd="0" presId="urn:microsoft.com/office/officeart/2005/8/layout/cycle2"/>
    <dgm:cxn modelId="{0F918DC3-02BA-4342-8B1A-E9A60CC5DABD}" type="presParOf" srcId="{D9881733-8839-45DD-B0C9-86C9BD18392D}" destId="{34366AA1-B7A2-4B85-8187-3C0548D80131}" srcOrd="7" destOrd="0" presId="urn:microsoft.com/office/officeart/2005/8/layout/cycle2"/>
    <dgm:cxn modelId="{4F8DA133-F105-41A1-B412-A0E8DF9674D3}" type="presParOf" srcId="{34366AA1-B7A2-4B85-8187-3C0548D80131}" destId="{56437B3D-ECBF-428A-81CF-EF5CCE4F26BA}" srcOrd="0" destOrd="0" presId="urn:microsoft.com/office/officeart/2005/8/layout/cycle2"/>
    <dgm:cxn modelId="{B14404F7-03F2-43B5-AA35-3FA28AB5C0BF}" type="presParOf" srcId="{D9881733-8839-45DD-B0C9-86C9BD18392D}" destId="{6DF6FB9A-51DE-41AB-A5D8-C5FB9F5602FA}" srcOrd="8" destOrd="0" presId="urn:microsoft.com/office/officeart/2005/8/layout/cycle2"/>
    <dgm:cxn modelId="{48759EF1-4203-4D15-B82F-59BB6B2126CB}" type="presParOf" srcId="{D9881733-8839-45DD-B0C9-86C9BD18392D}" destId="{20850941-2AA4-473B-94E8-95BF2690E6A8}" srcOrd="9" destOrd="0" presId="urn:microsoft.com/office/officeart/2005/8/layout/cycle2"/>
    <dgm:cxn modelId="{3487E3EE-8BED-4FAC-81CA-6055C56E37E2}" type="presParOf" srcId="{20850941-2AA4-473B-94E8-95BF2690E6A8}" destId="{78DED0E0-9814-43A4-BD2D-0ED4E2532593}"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24B63F8-4564-4F3C-8009-5FA30F04F982}" type="doc">
      <dgm:prSet loTypeId="urn:microsoft.com/office/officeart/2005/8/layout/matrix2" loCatId="matrix" qsTypeId="urn:microsoft.com/office/officeart/2005/8/quickstyle/simple2" qsCatId="simple" csTypeId="urn:microsoft.com/office/officeart/2005/8/colors/accent3_1" csCatId="accent3" phldr="1"/>
      <dgm:spPr/>
      <dgm:t>
        <a:bodyPr/>
        <a:lstStyle/>
        <a:p>
          <a:endParaRPr lang="en-US"/>
        </a:p>
      </dgm:t>
    </dgm:pt>
    <dgm:pt modelId="{B0F8B68D-C312-40CD-9AF0-894424A58C3E}">
      <dgm:prSet phldrT="[Text]"/>
      <dgm:spPr/>
      <dgm:t>
        <a:bodyPr/>
        <a:lstStyle/>
        <a:p>
          <a:r>
            <a:rPr lang="en-US" b="1" dirty="0" smtClean="0">
              <a:latin typeface="Arial" pitchFamily="34" charset="0"/>
              <a:cs typeface="Arial" pitchFamily="34" charset="0"/>
            </a:rPr>
            <a:t>Limiting Testing</a:t>
          </a:r>
          <a:endParaRPr lang="en-US" dirty="0">
            <a:latin typeface="Arial" pitchFamily="34" charset="0"/>
            <a:cs typeface="Arial" pitchFamily="34" charset="0"/>
          </a:endParaRPr>
        </a:p>
      </dgm:t>
    </dgm:pt>
    <dgm:pt modelId="{715EEB37-7B9B-405B-94B7-BB3AC104D124}" type="parTrans" cxnId="{35DCC6A7-6F46-4298-9986-C8932AC12825}">
      <dgm:prSet/>
      <dgm:spPr/>
      <dgm:t>
        <a:bodyPr/>
        <a:lstStyle/>
        <a:p>
          <a:endParaRPr lang="en-US"/>
        </a:p>
      </dgm:t>
    </dgm:pt>
    <dgm:pt modelId="{68554165-641B-4265-9FB1-7E14D9C1B86D}" type="sibTrans" cxnId="{35DCC6A7-6F46-4298-9986-C8932AC12825}">
      <dgm:prSet/>
      <dgm:spPr/>
      <dgm:t>
        <a:bodyPr/>
        <a:lstStyle/>
        <a:p>
          <a:endParaRPr lang="en-US"/>
        </a:p>
      </dgm:t>
    </dgm:pt>
    <dgm:pt modelId="{4B513912-FB62-491E-9ABF-BE439E937EF1}">
      <dgm:prSet phldrT="[Text]" phldr="1"/>
      <dgm:spPr/>
      <dgm:t>
        <a:bodyPr/>
        <a:lstStyle/>
        <a:p>
          <a:endParaRPr lang="en-US">
            <a:latin typeface="Arial" pitchFamily="34" charset="0"/>
            <a:cs typeface="Arial" pitchFamily="34" charset="0"/>
          </a:endParaRPr>
        </a:p>
      </dgm:t>
    </dgm:pt>
    <dgm:pt modelId="{412C3923-1FB9-470C-AE05-71171B7C61D2}" type="parTrans" cxnId="{F6A8B7EB-A196-4ED5-8448-150CB7E2657B}">
      <dgm:prSet/>
      <dgm:spPr/>
      <dgm:t>
        <a:bodyPr/>
        <a:lstStyle/>
        <a:p>
          <a:endParaRPr lang="en-US"/>
        </a:p>
      </dgm:t>
    </dgm:pt>
    <dgm:pt modelId="{308EE66E-0280-498D-8099-547D3324F6AC}" type="sibTrans" cxnId="{F6A8B7EB-A196-4ED5-8448-150CB7E2657B}">
      <dgm:prSet/>
      <dgm:spPr/>
      <dgm:t>
        <a:bodyPr/>
        <a:lstStyle/>
        <a:p>
          <a:endParaRPr lang="en-US"/>
        </a:p>
      </dgm:t>
    </dgm:pt>
    <dgm:pt modelId="{F29A0E6E-00E4-4CBC-9246-C9F242283368}">
      <dgm:prSet phldrT="[Text]" phldr="1"/>
      <dgm:spPr/>
      <dgm:t>
        <a:bodyPr/>
        <a:lstStyle/>
        <a:p>
          <a:endParaRPr lang="en-US">
            <a:latin typeface="Arial" pitchFamily="34" charset="0"/>
            <a:cs typeface="Arial" pitchFamily="34" charset="0"/>
          </a:endParaRPr>
        </a:p>
      </dgm:t>
    </dgm:pt>
    <dgm:pt modelId="{4EF2EE08-0A3E-4BEE-9B50-2A891DF250AE}" type="parTrans" cxnId="{424F7D6D-42A2-4B2C-AAFE-33B129B32F6B}">
      <dgm:prSet/>
      <dgm:spPr/>
      <dgm:t>
        <a:bodyPr/>
        <a:lstStyle/>
        <a:p>
          <a:endParaRPr lang="en-US"/>
        </a:p>
      </dgm:t>
    </dgm:pt>
    <dgm:pt modelId="{EF030F63-8097-4211-9F8F-C6FEA0CA8CAB}" type="sibTrans" cxnId="{424F7D6D-42A2-4B2C-AAFE-33B129B32F6B}">
      <dgm:prSet/>
      <dgm:spPr/>
      <dgm:t>
        <a:bodyPr/>
        <a:lstStyle/>
        <a:p>
          <a:endParaRPr lang="en-US"/>
        </a:p>
      </dgm:t>
    </dgm:pt>
    <dgm:pt modelId="{8E2B37D1-A431-4A1F-806E-3C3AE4D21932}">
      <dgm:prSet phldrT="[Text]" phldr="1"/>
      <dgm:spPr/>
      <dgm:t>
        <a:bodyPr/>
        <a:lstStyle/>
        <a:p>
          <a:endParaRPr lang="en-US" dirty="0">
            <a:latin typeface="Arial" pitchFamily="34" charset="0"/>
            <a:cs typeface="Arial" pitchFamily="34" charset="0"/>
          </a:endParaRPr>
        </a:p>
      </dgm:t>
    </dgm:pt>
    <dgm:pt modelId="{3B79E994-7FDA-4AC4-8F30-D62F07B24269}" type="parTrans" cxnId="{B56C781B-ADC5-4EB1-93C0-1C7C231ED411}">
      <dgm:prSet/>
      <dgm:spPr/>
      <dgm:t>
        <a:bodyPr/>
        <a:lstStyle/>
        <a:p>
          <a:endParaRPr lang="en-US"/>
        </a:p>
      </dgm:t>
    </dgm:pt>
    <dgm:pt modelId="{099CB4F9-3AAB-4689-B171-46CE777666F8}" type="sibTrans" cxnId="{B56C781B-ADC5-4EB1-93C0-1C7C231ED411}">
      <dgm:prSet/>
      <dgm:spPr/>
      <dgm:t>
        <a:bodyPr/>
        <a:lstStyle/>
        <a:p>
          <a:endParaRPr lang="en-US"/>
        </a:p>
      </dgm:t>
    </dgm:pt>
    <dgm:pt modelId="{3D97020A-90E0-4E38-8177-EA4B7B347B87}">
      <dgm:prSet/>
      <dgm:spPr/>
      <dgm:t>
        <a:bodyPr/>
        <a:lstStyle/>
        <a:p>
          <a:r>
            <a:rPr lang="en-US" b="1" dirty="0" smtClean="0">
              <a:latin typeface="Arial" pitchFamily="34" charset="0"/>
              <a:cs typeface="Arial" pitchFamily="34" charset="0"/>
            </a:rPr>
            <a:t>Validation of Development Process</a:t>
          </a:r>
          <a:endParaRPr lang="en-US" dirty="0">
            <a:latin typeface="Arial" pitchFamily="34" charset="0"/>
            <a:cs typeface="Arial" pitchFamily="34" charset="0"/>
          </a:endParaRPr>
        </a:p>
      </dgm:t>
    </dgm:pt>
    <dgm:pt modelId="{1D24BD67-4754-4DBE-858D-77C18E820A76}" type="parTrans" cxnId="{2E487E1C-D4D5-4A9B-AAF1-7364C2ADAE71}">
      <dgm:prSet/>
      <dgm:spPr/>
      <dgm:t>
        <a:bodyPr/>
        <a:lstStyle/>
        <a:p>
          <a:endParaRPr lang="en-US"/>
        </a:p>
      </dgm:t>
    </dgm:pt>
    <dgm:pt modelId="{FE174082-4E78-4AD9-9C58-DCD2886D8983}" type="sibTrans" cxnId="{2E487E1C-D4D5-4A9B-AAF1-7364C2ADAE71}">
      <dgm:prSet/>
      <dgm:spPr/>
      <dgm:t>
        <a:bodyPr/>
        <a:lstStyle/>
        <a:p>
          <a:endParaRPr lang="en-US"/>
        </a:p>
      </dgm:t>
    </dgm:pt>
    <dgm:pt modelId="{B8D8FBEE-9290-4420-A0C4-4134F713DA6D}">
      <dgm:prSet/>
      <dgm:spPr/>
      <dgm:t>
        <a:bodyPr/>
        <a:lstStyle/>
        <a:p>
          <a:r>
            <a:rPr lang="en-US" b="1" dirty="0" smtClean="0">
              <a:latin typeface="Arial" pitchFamily="34" charset="0"/>
              <a:cs typeface="Arial" pitchFamily="34" charset="0"/>
            </a:rPr>
            <a:t>Very Fast</a:t>
          </a:r>
          <a:endParaRPr lang="en-US" dirty="0">
            <a:latin typeface="Arial" pitchFamily="34" charset="0"/>
            <a:cs typeface="Arial" pitchFamily="34" charset="0"/>
          </a:endParaRPr>
        </a:p>
      </dgm:t>
    </dgm:pt>
    <dgm:pt modelId="{AE936DD3-ACA0-44E6-9204-F99A1BA425C8}" type="parTrans" cxnId="{86058D74-BAC9-410E-991C-3416E52B7553}">
      <dgm:prSet/>
      <dgm:spPr/>
      <dgm:t>
        <a:bodyPr/>
        <a:lstStyle/>
        <a:p>
          <a:endParaRPr lang="en-US"/>
        </a:p>
      </dgm:t>
    </dgm:pt>
    <dgm:pt modelId="{4AAB25BC-8DDE-49B9-9E0A-D5E17E2A78B9}" type="sibTrans" cxnId="{86058D74-BAC9-410E-991C-3416E52B7553}">
      <dgm:prSet/>
      <dgm:spPr/>
      <dgm:t>
        <a:bodyPr/>
        <a:lstStyle/>
        <a:p>
          <a:endParaRPr lang="en-US"/>
        </a:p>
      </dgm:t>
    </dgm:pt>
    <dgm:pt modelId="{1549DC2F-E3FF-4260-ABB2-8591B924FAF1}">
      <dgm:prSet/>
      <dgm:spPr/>
      <dgm:t>
        <a:bodyPr/>
        <a:lstStyle/>
        <a:p>
          <a:r>
            <a:rPr lang="en-US" b="1" dirty="0" smtClean="0">
              <a:latin typeface="Arial" pitchFamily="34" charset="0"/>
              <a:cs typeface="Arial" pitchFamily="34" charset="0"/>
            </a:rPr>
            <a:t>No Stub/Driver is Required</a:t>
          </a:r>
          <a:endParaRPr lang="en-US" dirty="0">
            <a:latin typeface="Arial" pitchFamily="34" charset="0"/>
            <a:cs typeface="Arial" pitchFamily="34" charset="0"/>
          </a:endParaRPr>
        </a:p>
      </dgm:t>
    </dgm:pt>
    <dgm:pt modelId="{3B9EE985-6081-4E34-81ED-739FB8161B57}" type="sibTrans" cxnId="{007014B1-EE3B-4B59-AA8B-F7EA2EE71713}">
      <dgm:prSet/>
      <dgm:spPr/>
      <dgm:t>
        <a:bodyPr/>
        <a:lstStyle/>
        <a:p>
          <a:endParaRPr lang="en-US"/>
        </a:p>
      </dgm:t>
    </dgm:pt>
    <dgm:pt modelId="{C17D63C0-79CF-4B4F-9F3A-DA46EA310A1E}" type="parTrans" cxnId="{007014B1-EE3B-4B59-AA8B-F7EA2EE71713}">
      <dgm:prSet/>
      <dgm:spPr/>
      <dgm:t>
        <a:bodyPr/>
        <a:lstStyle/>
        <a:p>
          <a:endParaRPr lang="en-US"/>
        </a:p>
      </dgm:t>
    </dgm:pt>
    <dgm:pt modelId="{119BEF49-390C-4559-9A97-E977A6BF70C6}" type="pres">
      <dgm:prSet presAssocID="{E24B63F8-4564-4F3C-8009-5FA30F04F982}" presName="matrix" presStyleCnt="0">
        <dgm:presLayoutVars>
          <dgm:chMax val="1"/>
          <dgm:dir/>
          <dgm:resizeHandles val="exact"/>
        </dgm:presLayoutVars>
      </dgm:prSet>
      <dgm:spPr/>
      <dgm:t>
        <a:bodyPr/>
        <a:lstStyle/>
        <a:p>
          <a:endParaRPr lang="en-US"/>
        </a:p>
      </dgm:t>
    </dgm:pt>
    <dgm:pt modelId="{254D919A-2763-406B-ADB0-F6D86DAEAF45}" type="pres">
      <dgm:prSet presAssocID="{E24B63F8-4564-4F3C-8009-5FA30F04F982}" presName="axisShape" presStyleLbl="bgShp" presStyleIdx="0" presStyleCnt="1"/>
      <dgm:spPr/>
    </dgm:pt>
    <dgm:pt modelId="{C8FDCB89-EDBA-4FF0-B23B-322245629747}" type="pres">
      <dgm:prSet presAssocID="{E24B63F8-4564-4F3C-8009-5FA30F04F982}" presName="rect1" presStyleLbl="node1" presStyleIdx="0" presStyleCnt="4">
        <dgm:presLayoutVars>
          <dgm:chMax val="0"/>
          <dgm:chPref val="0"/>
          <dgm:bulletEnabled val="1"/>
        </dgm:presLayoutVars>
      </dgm:prSet>
      <dgm:spPr/>
      <dgm:t>
        <a:bodyPr/>
        <a:lstStyle/>
        <a:p>
          <a:endParaRPr lang="en-US"/>
        </a:p>
      </dgm:t>
    </dgm:pt>
    <dgm:pt modelId="{098D3B9D-F4BF-491B-8FE0-50A80088D44B}" type="pres">
      <dgm:prSet presAssocID="{E24B63F8-4564-4F3C-8009-5FA30F04F982}" presName="rect2" presStyleLbl="node1" presStyleIdx="1" presStyleCnt="4">
        <dgm:presLayoutVars>
          <dgm:chMax val="0"/>
          <dgm:chPref val="0"/>
          <dgm:bulletEnabled val="1"/>
        </dgm:presLayoutVars>
      </dgm:prSet>
      <dgm:spPr/>
      <dgm:t>
        <a:bodyPr/>
        <a:lstStyle/>
        <a:p>
          <a:endParaRPr lang="en-US"/>
        </a:p>
      </dgm:t>
    </dgm:pt>
    <dgm:pt modelId="{7A090C63-76ED-4133-B672-5C67600E6BD2}" type="pres">
      <dgm:prSet presAssocID="{E24B63F8-4564-4F3C-8009-5FA30F04F982}" presName="rect3" presStyleLbl="node1" presStyleIdx="2" presStyleCnt="4">
        <dgm:presLayoutVars>
          <dgm:chMax val="0"/>
          <dgm:chPref val="0"/>
          <dgm:bulletEnabled val="1"/>
        </dgm:presLayoutVars>
      </dgm:prSet>
      <dgm:spPr/>
      <dgm:t>
        <a:bodyPr/>
        <a:lstStyle/>
        <a:p>
          <a:endParaRPr lang="en-US"/>
        </a:p>
      </dgm:t>
    </dgm:pt>
    <dgm:pt modelId="{FAA9097A-35C2-4A3E-9230-B2B46F421671}" type="pres">
      <dgm:prSet presAssocID="{E24B63F8-4564-4F3C-8009-5FA30F04F982}" presName="rect4" presStyleLbl="node1" presStyleIdx="3" presStyleCnt="4">
        <dgm:presLayoutVars>
          <dgm:chMax val="0"/>
          <dgm:chPref val="0"/>
          <dgm:bulletEnabled val="1"/>
        </dgm:presLayoutVars>
      </dgm:prSet>
      <dgm:spPr/>
      <dgm:t>
        <a:bodyPr/>
        <a:lstStyle/>
        <a:p>
          <a:endParaRPr lang="en-US"/>
        </a:p>
      </dgm:t>
    </dgm:pt>
  </dgm:ptLst>
  <dgm:cxnLst>
    <dgm:cxn modelId="{F6A8B7EB-A196-4ED5-8448-150CB7E2657B}" srcId="{E24B63F8-4564-4F3C-8009-5FA30F04F982}" destId="{4B513912-FB62-491E-9ABF-BE439E937EF1}" srcOrd="4" destOrd="0" parTransId="{412C3923-1FB9-470C-AE05-71171B7C61D2}" sibTransId="{308EE66E-0280-498D-8099-547D3324F6AC}"/>
    <dgm:cxn modelId="{2E487E1C-D4D5-4A9B-AAF1-7364C2ADAE71}" srcId="{E24B63F8-4564-4F3C-8009-5FA30F04F982}" destId="{3D97020A-90E0-4E38-8177-EA4B7B347B87}" srcOrd="1" destOrd="0" parTransId="{1D24BD67-4754-4DBE-858D-77C18E820A76}" sibTransId="{FE174082-4E78-4AD9-9C58-DCD2886D8983}"/>
    <dgm:cxn modelId="{3D10B5D6-B682-4B72-A848-3AEEEB89DB96}" type="presOf" srcId="{1549DC2F-E3FF-4260-ABB2-8591B924FAF1}" destId="{7A090C63-76ED-4133-B672-5C67600E6BD2}" srcOrd="0" destOrd="0" presId="urn:microsoft.com/office/officeart/2005/8/layout/matrix2"/>
    <dgm:cxn modelId="{FFD3D559-AF70-487F-845C-0A271AEF3D42}" type="presOf" srcId="{B8D8FBEE-9290-4420-A0C4-4134F713DA6D}" destId="{FAA9097A-35C2-4A3E-9230-B2B46F421671}" srcOrd="0" destOrd="0" presId="urn:microsoft.com/office/officeart/2005/8/layout/matrix2"/>
    <dgm:cxn modelId="{B56C781B-ADC5-4EB1-93C0-1C7C231ED411}" srcId="{E24B63F8-4564-4F3C-8009-5FA30F04F982}" destId="{8E2B37D1-A431-4A1F-806E-3C3AE4D21932}" srcOrd="6" destOrd="0" parTransId="{3B79E994-7FDA-4AC4-8F30-D62F07B24269}" sibTransId="{099CB4F9-3AAB-4689-B171-46CE777666F8}"/>
    <dgm:cxn modelId="{007014B1-EE3B-4B59-AA8B-F7EA2EE71713}" srcId="{E24B63F8-4564-4F3C-8009-5FA30F04F982}" destId="{1549DC2F-E3FF-4260-ABB2-8591B924FAF1}" srcOrd="2" destOrd="0" parTransId="{C17D63C0-79CF-4B4F-9F3A-DA46EA310A1E}" sibTransId="{3B9EE985-6081-4E34-81ED-739FB8161B57}"/>
    <dgm:cxn modelId="{6B4E8816-408B-4DE7-86E2-3F76020C9045}" type="presOf" srcId="{B0F8B68D-C312-40CD-9AF0-894424A58C3E}" destId="{C8FDCB89-EDBA-4FF0-B23B-322245629747}" srcOrd="0" destOrd="0" presId="urn:microsoft.com/office/officeart/2005/8/layout/matrix2"/>
    <dgm:cxn modelId="{466DE634-318C-41D5-A0D1-0A8E5E2C1AEB}" type="presOf" srcId="{E24B63F8-4564-4F3C-8009-5FA30F04F982}" destId="{119BEF49-390C-4559-9A97-E977A6BF70C6}" srcOrd="0" destOrd="0" presId="urn:microsoft.com/office/officeart/2005/8/layout/matrix2"/>
    <dgm:cxn modelId="{B1AE5557-5979-4810-9D72-4483C89F8030}" type="presOf" srcId="{3D97020A-90E0-4E38-8177-EA4B7B347B87}" destId="{098D3B9D-F4BF-491B-8FE0-50A80088D44B}" srcOrd="0" destOrd="0" presId="urn:microsoft.com/office/officeart/2005/8/layout/matrix2"/>
    <dgm:cxn modelId="{86058D74-BAC9-410E-991C-3416E52B7553}" srcId="{E24B63F8-4564-4F3C-8009-5FA30F04F982}" destId="{B8D8FBEE-9290-4420-A0C4-4134F713DA6D}" srcOrd="3" destOrd="0" parTransId="{AE936DD3-ACA0-44E6-9204-F99A1BA425C8}" sibTransId="{4AAB25BC-8DDE-49B9-9E0A-D5E17E2A78B9}"/>
    <dgm:cxn modelId="{424F7D6D-42A2-4B2C-AAFE-33B129B32F6B}" srcId="{E24B63F8-4564-4F3C-8009-5FA30F04F982}" destId="{F29A0E6E-00E4-4CBC-9246-C9F242283368}" srcOrd="5" destOrd="0" parTransId="{4EF2EE08-0A3E-4BEE-9B50-2A891DF250AE}" sibTransId="{EF030F63-8097-4211-9F8F-C6FEA0CA8CAB}"/>
    <dgm:cxn modelId="{35DCC6A7-6F46-4298-9986-C8932AC12825}" srcId="{E24B63F8-4564-4F3C-8009-5FA30F04F982}" destId="{B0F8B68D-C312-40CD-9AF0-894424A58C3E}" srcOrd="0" destOrd="0" parTransId="{715EEB37-7B9B-405B-94B7-BB3AC104D124}" sibTransId="{68554165-641B-4265-9FB1-7E14D9C1B86D}"/>
    <dgm:cxn modelId="{A5FDCC28-E022-4B63-A74C-B87DF4A5B129}" type="presParOf" srcId="{119BEF49-390C-4559-9A97-E977A6BF70C6}" destId="{254D919A-2763-406B-ADB0-F6D86DAEAF45}" srcOrd="0" destOrd="0" presId="urn:microsoft.com/office/officeart/2005/8/layout/matrix2"/>
    <dgm:cxn modelId="{0991B132-2191-46EC-9FC5-904737F99D3D}" type="presParOf" srcId="{119BEF49-390C-4559-9A97-E977A6BF70C6}" destId="{C8FDCB89-EDBA-4FF0-B23B-322245629747}" srcOrd="1" destOrd="0" presId="urn:microsoft.com/office/officeart/2005/8/layout/matrix2"/>
    <dgm:cxn modelId="{9F19D5E4-6ABA-4DDF-9EBD-AB07A14A5AB6}" type="presParOf" srcId="{119BEF49-390C-4559-9A97-E977A6BF70C6}" destId="{098D3B9D-F4BF-491B-8FE0-50A80088D44B}" srcOrd="2" destOrd="0" presId="urn:microsoft.com/office/officeart/2005/8/layout/matrix2"/>
    <dgm:cxn modelId="{743FA73B-6330-4674-B02C-0C0B6735F420}" type="presParOf" srcId="{119BEF49-390C-4559-9A97-E977A6BF70C6}" destId="{7A090C63-76ED-4133-B672-5C67600E6BD2}" srcOrd="3" destOrd="0" presId="urn:microsoft.com/office/officeart/2005/8/layout/matrix2"/>
    <dgm:cxn modelId="{EE9BB707-078A-4906-BAA2-67DB42052851}" type="presParOf" srcId="{119BEF49-390C-4559-9A97-E977A6BF70C6}" destId="{FAA9097A-35C2-4A3E-9230-B2B46F421671}"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BD7165D-CEC0-492C-9C51-891DE2548464}" type="doc">
      <dgm:prSet loTypeId="urn:microsoft.com/office/officeart/2005/8/layout/arrow5" loCatId="process" qsTypeId="urn:microsoft.com/office/officeart/2005/8/quickstyle/simple2" qsCatId="simple" csTypeId="urn:microsoft.com/office/officeart/2005/8/colors/accent5_1" csCatId="accent5" phldr="1"/>
      <dgm:spPr/>
      <dgm:t>
        <a:bodyPr/>
        <a:lstStyle/>
        <a:p>
          <a:endParaRPr lang="en-US"/>
        </a:p>
      </dgm:t>
    </dgm:pt>
    <dgm:pt modelId="{C51A3A5E-D15A-4578-B862-DF4F0F81BC08}">
      <dgm:prSet phldrT="[Text]"/>
      <dgm:spPr/>
      <dgm:t>
        <a:bodyPr/>
        <a:lstStyle/>
        <a:p>
          <a:r>
            <a:rPr lang="en-US" b="1" dirty="0" smtClean="0"/>
            <a:t>Hard to Debug</a:t>
          </a:r>
          <a:endParaRPr lang="en-US" dirty="0"/>
        </a:p>
      </dgm:t>
    </dgm:pt>
    <dgm:pt modelId="{93CF074F-8F9B-419C-924C-7AE624DA7D40}" type="parTrans" cxnId="{0AE14401-62EC-4109-AC3B-6213363A57B3}">
      <dgm:prSet/>
      <dgm:spPr/>
      <dgm:t>
        <a:bodyPr/>
        <a:lstStyle/>
        <a:p>
          <a:endParaRPr lang="en-US"/>
        </a:p>
      </dgm:t>
    </dgm:pt>
    <dgm:pt modelId="{367BBD46-24C9-4782-9465-D784928E006F}" type="sibTrans" cxnId="{0AE14401-62EC-4109-AC3B-6213363A57B3}">
      <dgm:prSet/>
      <dgm:spPr/>
      <dgm:t>
        <a:bodyPr/>
        <a:lstStyle/>
        <a:p>
          <a:endParaRPr lang="en-US"/>
        </a:p>
      </dgm:t>
    </dgm:pt>
    <dgm:pt modelId="{192FD72E-D84C-4C60-860E-3FF6D9BD1F60}">
      <dgm:prSet/>
      <dgm:spPr/>
      <dgm:t>
        <a:bodyPr/>
        <a:lstStyle/>
        <a:p>
          <a:r>
            <a:rPr lang="en-US" b="1" dirty="0" smtClean="0"/>
            <a:t>System Interfaces</a:t>
          </a:r>
          <a:endParaRPr lang="en-US" dirty="0"/>
        </a:p>
      </dgm:t>
    </dgm:pt>
    <dgm:pt modelId="{4C5E5516-C2EE-4E77-A22A-552B0CE4A38A}" type="parTrans" cxnId="{3EACB2EB-EC16-4D6E-84CC-756C052E8B89}">
      <dgm:prSet/>
      <dgm:spPr/>
      <dgm:t>
        <a:bodyPr/>
        <a:lstStyle/>
        <a:p>
          <a:endParaRPr lang="en-US"/>
        </a:p>
      </dgm:t>
    </dgm:pt>
    <dgm:pt modelId="{73998958-6651-4F02-9699-C0475AE287DC}" type="sibTrans" cxnId="{3EACB2EB-EC16-4D6E-84CC-756C052E8B89}">
      <dgm:prSet/>
      <dgm:spPr/>
      <dgm:t>
        <a:bodyPr/>
        <a:lstStyle/>
        <a:p>
          <a:endParaRPr lang="en-US"/>
        </a:p>
      </dgm:t>
    </dgm:pt>
    <dgm:pt modelId="{579F6172-7B6B-45C2-8231-45BD8336F664}">
      <dgm:prSet/>
      <dgm:spPr/>
      <dgm:t>
        <a:bodyPr/>
        <a:lstStyle/>
        <a:p>
          <a:r>
            <a:rPr lang="en-US" b="1" dirty="0" smtClean="0"/>
            <a:t>Difficult to Locate</a:t>
          </a:r>
          <a:endParaRPr lang="en-US" dirty="0"/>
        </a:p>
      </dgm:t>
    </dgm:pt>
    <dgm:pt modelId="{CABD5185-019F-4CAF-AAF6-2FA3E980EE57}" type="parTrans" cxnId="{133D9645-8002-4DEF-820F-BF0B7BBEFADC}">
      <dgm:prSet/>
      <dgm:spPr/>
      <dgm:t>
        <a:bodyPr/>
        <a:lstStyle/>
        <a:p>
          <a:endParaRPr lang="en-US"/>
        </a:p>
      </dgm:t>
    </dgm:pt>
    <dgm:pt modelId="{B0FEFF18-BFAD-43D0-A8B4-BB62F0FA4253}" type="sibTrans" cxnId="{133D9645-8002-4DEF-820F-BF0B7BBEFADC}">
      <dgm:prSet/>
      <dgm:spPr/>
      <dgm:t>
        <a:bodyPr/>
        <a:lstStyle/>
        <a:p>
          <a:endParaRPr lang="en-US"/>
        </a:p>
      </dgm:t>
    </dgm:pt>
    <dgm:pt modelId="{EDBDF769-F2D8-4F57-BFA8-689643585AA4}">
      <dgm:prSet/>
      <dgm:spPr/>
      <dgm:t>
        <a:bodyPr/>
        <a:lstStyle/>
        <a:p>
          <a:r>
            <a:rPr lang="en-US" b="1" dirty="0" smtClean="0"/>
            <a:t>Other Defect</a:t>
          </a:r>
          <a:endParaRPr lang="en-US" dirty="0"/>
        </a:p>
      </dgm:t>
    </dgm:pt>
    <dgm:pt modelId="{ACF53ABE-C70C-4512-894D-7C406FAC7B23}" type="parTrans" cxnId="{3039DA84-FB61-43AA-BAF6-8719440B5DDB}">
      <dgm:prSet/>
      <dgm:spPr/>
      <dgm:t>
        <a:bodyPr/>
        <a:lstStyle/>
        <a:p>
          <a:endParaRPr lang="en-US"/>
        </a:p>
      </dgm:t>
    </dgm:pt>
    <dgm:pt modelId="{115CD17D-DDAB-4DBC-A6EF-690B19423DF5}" type="sibTrans" cxnId="{3039DA84-FB61-43AA-BAF6-8719440B5DDB}">
      <dgm:prSet/>
      <dgm:spPr/>
      <dgm:t>
        <a:bodyPr/>
        <a:lstStyle/>
        <a:p>
          <a:endParaRPr lang="en-US"/>
        </a:p>
      </dgm:t>
    </dgm:pt>
    <dgm:pt modelId="{C81925F7-96E5-4683-A49C-89A0D5E56E74}">
      <dgm:prSet/>
      <dgm:spPr/>
      <dgm:t>
        <a:bodyPr/>
        <a:lstStyle/>
        <a:p>
          <a:r>
            <a:rPr lang="en-US" b="1" smtClean="0"/>
            <a:t>System Work</a:t>
          </a:r>
          <a:endParaRPr lang="en-US"/>
        </a:p>
      </dgm:t>
    </dgm:pt>
    <dgm:pt modelId="{678670B8-8E01-4A9C-8731-2178D8B0C4F4}" type="parTrans" cxnId="{20F00977-6D59-4787-80A7-8356EB51E6F9}">
      <dgm:prSet/>
      <dgm:spPr/>
      <dgm:t>
        <a:bodyPr/>
        <a:lstStyle/>
        <a:p>
          <a:endParaRPr lang="en-US"/>
        </a:p>
      </dgm:t>
    </dgm:pt>
    <dgm:pt modelId="{AF8AB25B-2B4B-4263-BC6B-E7C71D359482}" type="sibTrans" cxnId="{20F00977-6D59-4787-80A7-8356EB51E6F9}">
      <dgm:prSet/>
      <dgm:spPr/>
      <dgm:t>
        <a:bodyPr/>
        <a:lstStyle/>
        <a:p>
          <a:endParaRPr lang="en-US"/>
        </a:p>
      </dgm:t>
    </dgm:pt>
    <dgm:pt modelId="{045BB74B-DE8A-421C-89D3-D563B974D770}" type="pres">
      <dgm:prSet presAssocID="{DBD7165D-CEC0-492C-9C51-891DE2548464}" presName="diagram" presStyleCnt="0">
        <dgm:presLayoutVars>
          <dgm:dir/>
          <dgm:resizeHandles val="exact"/>
        </dgm:presLayoutVars>
      </dgm:prSet>
      <dgm:spPr/>
      <dgm:t>
        <a:bodyPr/>
        <a:lstStyle/>
        <a:p>
          <a:endParaRPr lang="en-US"/>
        </a:p>
      </dgm:t>
    </dgm:pt>
    <dgm:pt modelId="{7D8DE15F-760C-410E-BF74-B327E49B65F1}" type="pres">
      <dgm:prSet presAssocID="{C51A3A5E-D15A-4578-B862-DF4F0F81BC08}" presName="arrow" presStyleLbl="node1" presStyleIdx="0" presStyleCnt="5">
        <dgm:presLayoutVars>
          <dgm:bulletEnabled val="1"/>
        </dgm:presLayoutVars>
      </dgm:prSet>
      <dgm:spPr/>
      <dgm:t>
        <a:bodyPr/>
        <a:lstStyle/>
        <a:p>
          <a:endParaRPr lang="en-US"/>
        </a:p>
      </dgm:t>
    </dgm:pt>
    <dgm:pt modelId="{02A40CD8-2C72-41B5-8817-921EABC5B140}" type="pres">
      <dgm:prSet presAssocID="{192FD72E-D84C-4C60-860E-3FF6D9BD1F60}" presName="arrow" presStyleLbl="node1" presStyleIdx="1" presStyleCnt="5">
        <dgm:presLayoutVars>
          <dgm:bulletEnabled val="1"/>
        </dgm:presLayoutVars>
      </dgm:prSet>
      <dgm:spPr/>
      <dgm:t>
        <a:bodyPr/>
        <a:lstStyle/>
        <a:p>
          <a:endParaRPr lang="en-US"/>
        </a:p>
      </dgm:t>
    </dgm:pt>
    <dgm:pt modelId="{D5BD61A9-C57D-4784-90E1-23B3F8020C83}" type="pres">
      <dgm:prSet presAssocID="{579F6172-7B6B-45C2-8231-45BD8336F664}" presName="arrow" presStyleLbl="node1" presStyleIdx="2" presStyleCnt="5">
        <dgm:presLayoutVars>
          <dgm:bulletEnabled val="1"/>
        </dgm:presLayoutVars>
      </dgm:prSet>
      <dgm:spPr/>
      <dgm:t>
        <a:bodyPr/>
        <a:lstStyle/>
        <a:p>
          <a:endParaRPr lang="en-US"/>
        </a:p>
      </dgm:t>
    </dgm:pt>
    <dgm:pt modelId="{8DF3864A-365F-4E66-95D5-1F89A78E240F}" type="pres">
      <dgm:prSet presAssocID="{EDBDF769-F2D8-4F57-BFA8-689643585AA4}" presName="arrow" presStyleLbl="node1" presStyleIdx="3" presStyleCnt="5">
        <dgm:presLayoutVars>
          <dgm:bulletEnabled val="1"/>
        </dgm:presLayoutVars>
      </dgm:prSet>
      <dgm:spPr/>
      <dgm:t>
        <a:bodyPr/>
        <a:lstStyle/>
        <a:p>
          <a:endParaRPr lang="en-US"/>
        </a:p>
      </dgm:t>
    </dgm:pt>
    <dgm:pt modelId="{7098D14D-DF3B-4C8C-AA36-08C05CFA40FD}" type="pres">
      <dgm:prSet presAssocID="{C81925F7-96E5-4683-A49C-89A0D5E56E74}" presName="arrow" presStyleLbl="node1" presStyleIdx="4" presStyleCnt="5">
        <dgm:presLayoutVars>
          <dgm:bulletEnabled val="1"/>
        </dgm:presLayoutVars>
      </dgm:prSet>
      <dgm:spPr/>
      <dgm:t>
        <a:bodyPr/>
        <a:lstStyle/>
        <a:p>
          <a:endParaRPr lang="en-US"/>
        </a:p>
      </dgm:t>
    </dgm:pt>
  </dgm:ptLst>
  <dgm:cxnLst>
    <dgm:cxn modelId="{0A277842-9747-41E6-A978-C55C2D1668F1}" type="presOf" srcId="{579F6172-7B6B-45C2-8231-45BD8336F664}" destId="{D5BD61A9-C57D-4784-90E1-23B3F8020C83}" srcOrd="0" destOrd="0" presId="urn:microsoft.com/office/officeart/2005/8/layout/arrow5"/>
    <dgm:cxn modelId="{0AE14401-62EC-4109-AC3B-6213363A57B3}" srcId="{DBD7165D-CEC0-492C-9C51-891DE2548464}" destId="{C51A3A5E-D15A-4578-B862-DF4F0F81BC08}" srcOrd="0" destOrd="0" parTransId="{93CF074F-8F9B-419C-924C-7AE624DA7D40}" sibTransId="{367BBD46-24C9-4782-9465-D784928E006F}"/>
    <dgm:cxn modelId="{133D9645-8002-4DEF-820F-BF0B7BBEFADC}" srcId="{DBD7165D-CEC0-492C-9C51-891DE2548464}" destId="{579F6172-7B6B-45C2-8231-45BD8336F664}" srcOrd="2" destOrd="0" parTransId="{CABD5185-019F-4CAF-AAF6-2FA3E980EE57}" sibTransId="{B0FEFF18-BFAD-43D0-A8B4-BB62F0FA4253}"/>
    <dgm:cxn modelId="{3039DA84-FB61-43AA-BAF6-8719440B5DDB}" srcId="{DBD7165D-CEC0-492C-9C51-891DE2548464}" destId="{EDBDF769-F2D8-4F57-BFA8-689643585AA4}" srcOrd="3" destOrd="0" parTransId="{ACF53ABE-C70C-4512-894D-7C406FAC7B23}" sibTransId="{115CD17D-DDAB-4DBC-A6EF-690B19423DF5}"/>
    <dgm:cxn modelId="{56D4A4BB-7548-4866-9F5F-0B0157C35E32}" type="presOf" srcId="{192FD72E-D84C-4C60-860E-3FF6D9BD1F60}" destId="{02A40CD8-2C72-41B5-8817-921EABC5B140}" srcOrd="0" destOrd="0" presId="urn:microsoft.com/office/officeart/2005/8/layout/arrow5"/>
    <dgm:cxn modelId="{C4458A9F-C295-4736-B8FD-0F11EBA6C918}" type="presOf" srcId="{EDBDF769-F2D8-4F57-BFA8-689643585AA4}" destId="{8DF3864A-365F-4E66-95D5-1F89A78E240F}" srcOrd="0" destOrd="0" presId="urn:microsoft.com/office/officeart/2005/8/layout/arrow5"/>
    <dgm:cxn modelId="{99405DE0-C549-4757-ADC1-C614AA9D0FBB}" type="presOf" srcId="{C81925F7-96E5-4683-A49C-89A0D5E56E74}" destId="{7098D14D-DF3B-4C8C-AA36-08C05CFA40FD}" srcOrd="0" destOrd="0" presId="urn:microsoft.com/office/officeart/2005/8/layout/arrow5"/>
    <dgm:cxn modelId="{3EACB2EB-EC16-4D6E-84CC-756C052E8B89}" srcId="{DBD7165D-CEC0-492C-9C51-891DE2548464}" destId="{192FD72E-D84C-4C60-860E-3FF6D9BD1F60}" srcOrd="1" destOrd="0" parTransId="{4C5E5516-C2EE-4E77-A22A-552B0CE4A38A}" sibTransId="{73998958-6651-4F02-9699-C0475AE287DC}"/>
    <dgm:cxn modelId="{20F00977-6D59-4787-80A7-8356EB51E6F9}" srcId="{DBD7165D-CEC0-492C-9C51-891DE2548464}" destId="{C81925F7-96E5-4683-A49C-89A0D5E56E74}" srcOrd="4" destOrd="0" parTransId="{678670B8-8E01-4A9C-8731-2178D8B0C4F4}" sibTransId="{AF8AB25B-2B4B-4263-BC6B-E7C71D359482}"/>
    <dgm:cxn modelId="{FA6FAF4F-FDBF-4DD2-A573-0E62F9CA7D35}" type="presOf" srcId="{DBD7165D-CEC0-492C-9C51-891DE2548464}" destId="{045BB74B-DE8A-421C-89D3-D563B974D770}" srcOrd="0" destOrd="0" presId="urn:microsoft.com/office/officeart/2005/8/layout/arrow5"/>
    <dgm:cxn modelId="{16D5029A-8C8F-4552-AA0A-3C7FDD98BF4E}" type="presOf" srcId="{C51A3A5E-D15A-4578-B862-DF4F0F81BC08}" destId="{7D8DE15F-760C-410E-BF74-B327E49B65F1}" srcOrd="0" destOrd="0" presId="urn:microsoft.com/office/officeart/2005/8/layout/arrow5"/>
    <dgm:cxn modelId="{F1EBD088-5F67-4A5B-B4D3-B95D135F52B5}" type="presParOf" srcId="{045BB74B-DE8A-421C-89D3-D563B974D770}" destId="{7D8DE15F-760C-410E-BF74-B327E49B65F1}" srcOrd="0" destOrd="0" presId="urn:microsoft.com/office/officeart/2005/8/layout/arrow5"/>
    <dgm:cxn modelId="{2F94FF18-BAF6-4E34-981C-0F0151970823}" type="presParOf" srcId="{045BB74B-DE8A-421C-89D3-D563B974D770}" destId="{02A40CD8-2C72-41B5-8817-921EABC5B140}" srcOrd="1" destOrd="0" presId="urn:microsoft.com/office/officeart/2005/8/layout/arrow5"/>
    <dgm:cxn modelId="{6C1CD641-E7A9-43E5-9831-6D53D86D76B4}" type="presParOf" srcId="{045BB74B-DE8A-421C-89D3-D563B974D770}" destId="{D5BD61A9-C57D-4784-90E1-23B3F8020C83}" srcOrd="2" destOrd="0" presId="urn:microsoft.com/office/officeart/2005/8/layout/arrow5"/>
    <dgm:cxn modelId="{45D747E4-9338-4C95-9490-5377FDCA6E99}" type="presParOf" srcId="{045BB74B-DE8A-421C-89D3-D563B974D770}" destId="{8DF3864A-365F-4E66-95D5-1F89A78E240F}" srcOrd="3" destOrd="0" presId="urn:microsoft.com/office/officeart/2005/8/layout/arrow5"/>
    <dgm:cxn modelId="{DA184759-FAFA-4562-AE74-8AABF279FF98}" type="presParOf" srcId="{045BB74B-DE8A-421C-89D3-D563B974D770}" destId="{7098D14D-DF3B-4C8C-AA36-08C05CFA40FD}" srcOrd="4"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0C817D3-F7B9-41FB-A835-3FEC2D0214C9}" type="doc">
      <dgm:prSet loTypeId="urn:microsoft.com/office/officeart/2005/8/layout/hProcess3" loCatId="process" qsTypeId="urn:microsoft.com/office/officeart/2005/8/quickstyle/simple2" qsCatId="simple" csTypeId="urn:microsoft.com/office/officeart/2005/8/colors/accent2_1" csCatId="accent2" phldr="1"/>
      <dgm:spPr/>
    </dgm:pt>
    <dgm:pt modelId="{87FB83A4-C0E0-4190-9B92-6C767300F8A8}">
      <dgm:prSet phldrT="[Text]"/>
      <dgm:spPr/>
      <dgm:t>
        <a:bodyPr/>
        <a:lstStyle/>
        <a:p>
          <a:r>
            <a:rPr lang="en-US" b="1" dirty="0" smtClean="0"/>
            <a:t>Upward</a:t>
          </a:r>
          <a:endParaRPr lang="en-US" dirty="0"/>
        </a:p>
      </dgm:t>
    </dgm:pt>
    <dgm:pt modelId="{B01D3250-F3EC-4F8B-A8AC-80DB330DA4C8}" type="parTrans" cxnId="{C1DE9F7A-53BC-4DAA-B20B-9E6AB15FED55}">
      <dgm:prSet/>
      <dgm:spPr/>
      <dgm:t>
        <a:bodyPr/>
        <a:lstStyle/>
        <a:p>
          <a:endParaRPr lang="en-US"/>
        </a:p>
      </dgm:t>
    </dgm:pt>
    <dgm:pt modelId="{72044781-7CDA-4E1A-85FD-9DF99A61A34C}" type="sibTrans" cxnId="{C1DE9F7A-53BC-4DAA-B20B-9E6AB15FED55}">
      <dgm:prSet/>
      <dgm:spPr/>
      <dgm:t>
        <a:bodyPr/>
        <a:lstStyle/>
        <a:p>
          <a:endParaRPr lang="en-US"/>
        </a:p>
      </dgm:t>
    </dgm:pt>
    <dgm:pt modelId="{355A7507-D6E5-4738-B6B7-F97D80A1C7C9}">
      <dgm:prSet/>
      <dgm:spPr/>
      <dgm:t>
        <a:bodyPr/>
        <a:lstStyle/>
        <a:p>
          <a:r>
            <a:rPr lang="en-US" b="1" dirty="0" smtClean="0"/>
            <a:t>Downward</a:t>
          </a:r>
          <a:endParaRPr lang="en-US" dirty="0"/>
        </a:p>
      </dgm:t>
    </dgm:pt>
    <dgm:pt modelId="{B53D6D40-C263-4D1A-9363-DFE9681D0845}" type="parTrans" cxnId="{02AE34C0-A674-455E-88AF-1C1D1B25F0BB}">
      <dgm:prSet/>
      <dgm:spPr/>
      <dgm:t>
        <a:bodyPr/>
        <a:lstStyle/>
        <a:p>
          <a:endParaRPr lang="en-US"/>
        </a:p>
      </dgm:t>
    </dgm:pt>
    <dgm:pt modelId="{8AAB13FB-6BEA-4418-A4C8-DE8C6DD80F21}" type="sibTrans" cxnId="{02AE34C0-A674-455E-88AF-1C1D1B25F0BB}">
      <dgm:prSet/>
      <dgm:spPr/>
      <dgm:t>
        <a:bodyPr/>
        <a:lstStyle/>
        <a:p>
          <a:endParaRPr lang="en-US"/>
        </a:p>
      </dgm:t>
    </dgm:pt>
    <dgm:pt modelId="{396F4A14-6431-43A1-BB43-99090E4DB443}">
      <dgm:prSet/>
      <dgm:spPr/>
      <dgm:t>
        <a:bodyPr/>
        <a:lstStyle/>
        <a:p>
          <a:r>
            <a:rPr lang="en-US" b="1" smtClean="0"/>
            <a:t>Middle Layer</a:t>
          </a:r>
          <a:endParaRPr lang="en-US"/>
        </a:p>
      </dgm:t>
    </dgm:pt>
    <dgm:pt modelId="{6131C6CD-1FCD-4F46-AAFF-B0D99B8A0493}" type="parTrans" cxnId="{3AA456D7-AC42-4FBF-9341-F877234B4CDF}">
      <dgm:prSet/>
      <dgm:spPr/>
      <dgm:t>
        <a:bodyPr/>
        <a:lstStyle/>
        <a:p>
          <a:endParaRPr lang="en-US"/>
        </a:p>
      </dgm:t>
    </dgm:pt>
    <dgm:pt modelId="{AC54A80A-9ED0-43B6-9B58-A91000A64FEC}" type="sibTrans" cxnId="{3AA456D7-AC42-4FBF-9341-F877234B4CDF}">
      <dgm:prSet/>
      <dgm:spPr/>
      <dgm:t>
        <a:bodyPr/>
        <a:lstStyle/>
        <a:p>
          <a:endParaRPr lang="en-US"/>
        </a:p>
      </dgm:t>
    </dgm:pt>
    <dgm:pt modelId="{B2A5611D-F218-4014-ABCA-1B48E70BDEA8}" type="pres">
      <dgm:prSet presAssocID="{A0C817D3-F7B9-41FB-A835-3FEC2D0214C9}" presName="Name0" presStyleCnt="0">
        <dgm:presLayoutVars>
          <dgm:dir/>
          <dgm:animLvl val="lvl"/>
          <dgm:resizeHandles val="exact"/>
        </dgm:presLayoutVars>
      </dgm:prSet>
      <dgm:spPr/>
    </dgm:pt>
    <dgm:pt modelId="{1F6CF0B8-1BE1-4596-A944-A2BF248BBA58}" type="pres">
      <dgm:prSet presAssocID="{A0C817D3-F7B9-41FB-A835-3FEC2D0214C9}" presName="dummy" presStyleCnt="0"/>
      <dgm:spPr/>
    </dgm:pt>
    <dgm:pt modelId="{E583B3BF-CCE2-4343-A602-62F13E0375E4}" type="pres">
      <dgm:prSet presAssocID="{A0C817D3-F7B9-41FB-A835-3FEC2D0214C9}" presName="linH" presStyleCnt="0"/>
      <dgm:spPr/>
    </dgm:pt>
    <dgm:pt modelId="{DC501195-4877-4175-8DF5-F031A73A954C}" type="pres">
      <dgm:prSet presAssocID="{A0C817D3-F7B9-41FB-A835-3FEC2D0214C9}" presName="padding1" presStyleCnt="0"/>
      <dgm:spPr/>
    </dgm:pt>
    <dgm:pt modelId="{49F4A08B-7270-433E-A88F-CAFFE01B23AA}" type="pres">
      <dgm:prSet presAssocID="{87FB83A4-C0E0-4190-9B92-6C767300F8A8}" presName="linV" presStyleCnt="0"/>
      <dgm:spPr/>
    </dgm:pt>
    <dgm:pt modelId="{17056273-5EBB-4550-A93E-D0281DA4D384}" type="pres">
      <dgm:prSet presAssocID="{87FB83A4-C0E0-4190-9B92-6C767300F8A8}" presName="spVertical1" presStyleCnt="0"/>
      <dgm:spPr/>
    </dgm:pt>
    <dgm:pt modelId="{D9C0D406-4669-44D2-8646-5429DB4FF2D3}" type="pres">
      <dgm:prSet presAssocID="{87FB83A4-C0E0-4190-9B92-6C767300F8A8}" presName="parTx" presStyleLbl="revTx" presStyleIdx="0" presStyleCnt="3">
        <dgm:presLayoutVars>
          <dgm:chMax val="0"/>
          <dgm:chPref val="0"/>
          <dgm:bulletEnabled val="1"/>
        </dgm:presLayoutVars>
      </dgm:prSet>
      <dgm:spPr/>
      <dgm:t>
        <a:bodyPr/>
        <a:lstStyle/>
        <a:p>
          <a:endParaRPr lang="en-US"/>
        </a:p>
      </dgm:t>
    </dgm:pt>
    <dgm:pt modelId="{FC602290-6B06-4C89-BB0A-AB3EB3A07D98}" type="pres">
      <dgm:prSet presAssocID="{87FB83A4-C0E0-4190-9B92-6C767300F8A8}" presName="spVertical2" presStyleCnt="0"/>
      <dgm:spPr/>
    </dgm:pt>
    <dgm:pt modelId="{5E03926B-B023-4DA2-8558-8885E44B7A74}" type="pres">
      <dgm:prSet presAssocID="{87FB83A4-C0E0-4190-9B92-6C767300F8A8}" presName="spVertical3" presStyleCnt="0"/>
      <dgm:spPr/>
    </dgm:pt>
    <dgm:pt modelId="{455C7854-8C34-495E-814E-23090FB28863}" type="pres">
      <dgm:prSet presAssocID="{72044781-7CDA-4E1A-85FD-9DF99A61A34C}" presName="space" presStyleCnt="0"/>
      <dgm:spPr/>
    </dgm:pt>
    <dgm:pt modelId="{50A112C9-6A7C-425D-8092-E6E938749A40}" type="pres">
      <dgm:prSet presAssocID="{355A7507-D6E5-4738-B6B7-F97D80A1C7C9}" presName="linV" presStyleCnt="0"/>
      <dgm:spPr/>
    </dgm:pt>
    <dgm:pt modelId="{532F426E-2486-44B3-A949-A819D4CAFFC8}" type="pres">
      <dgm:prSet presAssocID="{355A7507-D6E5-4738-B6B7-F97D80A1C7C9}" presName="spVertical1" presStyleCnt="0"/>
      <dgm:spPr/>
    </dgm:pt>
    <dgm:pt modelId="{4CC8EF5D-0C76-47C7-9CF4-44F3FFA64832}" type="pres">
      <dgm:prSet presAssocID="{355A7507-D6E5-4738-B6B7-F97D80A1C7C9}" presName="parTx" presStyleLbl="revTx" presStyleIdx="1" presStyleCnt="3">
        <dgm:presLayoutVars>
          <dgm:chMax val="0"/>
          <dgm:chPref val="0"/>
          <dgm:bulletEnabled val="1"/>
        </dgm:presLayoutVars>
      </dgm:prSet>
      <dgm:spPr/>
      <dgm:t>
        <a:bodyPr/>
        <a:lstStyle/>
        <a:p>
          <a:endParaRPr lang="en-US"/>
        </a:p>
      </dgm:t>
    </dgm:pt>
    <dgm:pt modelId="{D8C56A19-7F93-43C9-8DF2-6A17D240B28D}" type="pres">
      <dgm:prSet presAssocID="{355A7507-D6E5-4738-B6B7-F97D80A1C7C9}" presName="spVertical2" presStyleCnt="0"/>
      <dgm:spPr/>
    </dgm:pt>
    <dgm:pt modelId="{30B10046-7FBA-4A59-A968-AE20A466A99E}" type="pres">
      <dgm:prSet presAssocID="{355A7507-D6E5-4738-B6B7-F97D80A1C7C9}" presName="spVertical3" presStyleCnt="0"/>
      <dgm:spPr/>
    </dgm:pt>
    <dgm:pt modelId="{C3DEA1CC-56FF-41B5-839B-2AF4D7DC66C9}" type="pres">
      <dgm:prSet presAssocID="{8AAB13FB-6BEA-4418-A4C8-DE8C6DD80F21}" presName="space" presStyleCnt="0"/>
      <dgm:spPr/>
    </dgm:pt>
    <dgm:pt modelId="{ED47A754-9B5B-4518-B609-E1222E945EE4}" type="pres">
      <dgm:prSet presAssocID="{396F4A14-6431-43A1-BB43-99090E4DB443}" presName="linV" presStyleCnt="0"/>
      <dgm:spPr/>
    </dgm:pt>
    <dgm:pt modelId="{DDF29BFB-4663-4F74-BB67-4F9DB601A774}" type="pres">
      <dgm:prSet presAssocID="{396F4A14-6431-43A1-BB43-99090E4DB443}" presName="spVertical1" presStyleCnt="0"/>
      <dgm:spPr/>
    </dgm:pt>
    <dgm:pt modelId="{05789D05-433E-49C4-A8D4-77F89FFA8CC8}" type="pres">
      <dgm:prSet presAssocID="{396F4A14-6431-43A1-BB43-99090E4DB443}" presName="parTx" presStyleLbl="revTx" presStyleIdx="2" presStyleCnt="3">
        <dgm:presLayoutVars>
          <dgm:chMax val="0"/>
          <dgm:chPref val="0"/>
          <dgm:bulletEnabled val="1"/>
        </dgm:presLayoutVars>
      </dgm:prSet>
      <dgm:spPr/>
      <dgm:t>
        <a:bodyPr/>
        <a:lstStyle/>
        <a:p>
          <a:endParaRPr lang="en-US"/>
        </a:p>
      </dgm:t>
    </dgm:pt>
    <dgm:pt modelId="{ABF69DB2-516A-4F39-8180-E5D976BF6AC0}" type="pres">
      <dgm:prSet presAssocID="{396F4A14-6431-43A1-BB43-99090E4DB443}" presName="spVertical2" presStyleCnt="0"/>
      <dgm:spPr/>
    </dgm:pt>
    <dgm:pt modelId="{F5C77CB0-7306-42BD-9DFF-85F8AEAE58B5}" type="pres">
      <dgm:prSet presAssocID="{396F4A14-6431-43A1-BB43-99090E4DB443}" presName="spVertical3" presStyleCnt="0"/>
      <dgm:spPr/>
    </dgm:pt>
    <dgm:pt modelId="{D818990C-0EB0-4A17-B7D5-11CCD5536166}" type="pres">
      <dgm:prSet presAssocID="{A0C817D3-F7B9-41FB-A835-3FEC2D0214C9}" presName="padding2" presStyleCnt="0"/>
      <dgm:spPr/>
    </dgm:pt>
    <dgm:pt modelId="{F33D605A-2CE5-4FAC-95A4-5AFB31A663A0}" type="pres">
      <dgm:prSet presAssocID="{A0C817D3-F7B9-41FB-A835-3FEC2D0214C9}" presName="negArrow" presStyleCnt="0"/>
      <dgm:spPr/>
    </dgm:pt>
    <dgm:pt modelId="{801B1679-83F8-468B-9219-229A10987493}" type="pres">
      <dgm:prSet presAssocID="{A0C817D3-F7B9-41FB-A835-3FEC2D0214C9}" presName="backgroundArrow" presStyleLbl="node1" presStyleIdx="0" presStyleCnt="1"/>
      <dgm:spPr/>
    </dgm:pt>
  </dgm:ptLst>
  <dgm:cxnLst>
    <dgm:cxn modelId="{BF87E1C0-F6DB-4F62-AD2B-59DBDA400845}" type="presOf" srcId="{355A7507-D6E5-4738-B6B7-F97D80A1C7C9}" destId="{4CC8EF5D-0C76-47C7-9CF4-44F3FFA64832}" srcOrd="0" destOrd="0" presId="urn:microsoft.com/office/officeart/2005/8/layout/hProcess3"/>
    <dgm:cxn modelId="{C1DE9F7A-53BC-4DAA-B20B-9E6AB15FED55}" srcId="{A0C817D3-F7B9-41FB-A835-3FEC2D0214C9}" destId="{87FB83A4-C0E0-4190-9B92-6C767300F8A8}" srcOrd="0" destOrd="0" parTransId="{B01D3250-F3EC-4F8B-A8AC-80DB330DA4C8}" sibTransId="{72044781-7CDA-4E1A-85FD-9DF99A61A34C}"/>
    <dgm:cxn modelId="{859F637F-C546-4D26-9A65-BA63782FB5EA}" type="presOf" srcId="{87FB83A4-C0E0-4190-9B92-6C767300F8A8}" destId="{D9C0D406-4669-44D2-8646-5429DB4FF2D3}" srcOrd="0" destOrd="0" presId="urn:microsoft.com/office/officeart/2005/8/layout/hProcess3"/>
    <dgm:cxn modelId="{3AA456D7-AC42-4FBF-9341-F877234B4CDF}" srcId="{A0C817D3-F7B9-41FB-A835-3FEC2D0214C9}" destId="{396F4A14-6431-43A1-BB43-99090E4DB443}" srcOrd="2" destOrd="0" parTransId="{6131C6CD-1FCD-4F46-AAFF-B0D99B8A0493}" sibTransId="{AC54A80A-9ED0-43B6-9B58-A91000A64FEC}"/>
    <dgm:cxn modelId="{6A20DD78-C727-40DC-A2A2-8E27093964EB}" type="presOf" srcId="{A0C817D3-F7B9-41FB-A835-3FEC2D0214C9}" destId="{B2A5611D-F218-4014-ABCA-1B48E70BDEA8}" srcOrd="0" destOrd="0" presId="urn:microsoft.com/office/officeart/2005/8/layout/hProcess3"/>
    <dgm:cxn modelId="{02AE34C0-A674-455E-88AF-1C1D1B25F0BB}" srcId="{A0C817D3-F7B9-41FB-A835-3FEC2D0214C9}" destId="{355A7507-D6E5-4738-B6B7-F97D80A1C7C9}" srcOrd="1" destOrd="0" parTransId="{B53D6D40-C263-4D1A-9363-DFE9681D0845}" sibTransId="{8AAB13FB-6BEA-4418-A4C8-DE8C6DD80F21}"/>
    <dgm:cxn modelId="{62CD4158-CABD-4E52-8EAD-4C9E56AAE1A5}" type="presOf" srcId="{396F4A14-6431-43A1-BB43-99090E4DB443}" destId="{05789D05-433E-49C4-A8D4-77F89FFA8CC8}" srcOrd="0" destOrd="0" presId="urn:microsoft.com/office/officeart/2005/8/layout/hProcess3"/>
    <dgm:cxn modelId="{17D236C5-ED88-4482-AA94-90B63CF26136}" type="presParOf" srcId="{B2A5611D-F218-4014-ABCA-1B48E70BDEA8}" destId="{1F6CF0B8-1BE1-4596-A944-A2BF248BBA58}" srcOrd="0" destOrd="0" presId="urn:microsoft.com/office/officeart/2005/8/layout/hProcess3"/>
    <dgm:cxn modelId="{561B9E13-9194-420E-AA52-007712DD7D73}" type="presParOf" srcId="{B2A5611D-F218-4014-ABCA-1B48E70BDEA8}" destId="{E583B3BF-CCE2-4343-A602-62F13E0375E4}" srcOrd="1" destOrd="0" presId="urn:microsoft.com/office/officeart/2005/8/layout/hProcess3"/>
    <dgm:cxn modelId="{F3C38EC4-8FAF-48D6-9608-98D31D730773}" type="presParOf" srcId="{E583B3BF-CCE2-4343-A602-62F13E0375E4}" destId="{DC501195-4877-4175-8DF5-F031A73A954C}" srcOrd="0" destOrd="0" presId="urn:microsoft.com/office/officeart/2005/8/layout/hProcess3"/>
    <dgm:cxn modelId="{C0854A74-BFD3-4CA7-ACB0-066DFF077F28}" type="presParOf" srcId="{E583B3BF-CCE2-4343-A602-62F13E0375E4}" destId="{49F4A08B-7270-433E-A88F-CAFFE01B23AA}" srcOrd="1" destOrd="0" presId="urn:microsoft.com/office/officeart/2005/8/layout/hProcess3"/>
    <dgm:cxn modelId="{1CC9B70C-E170-46AE-BB78-3A9589480F14}" type="presParOf" srcId="{49F4A08B-7270-433E-A88F-CAFFE01B23AA}" destId="{17056273-5EBB-4550-A93E-D0281DA4D384}" srcOrd="0" destOrd="0" presId="urn:microsoft.com/office/officeart/2005/8/layout/hProcess3"/>
    <dgm:cxn modelId="{0006DA17-CDF8-445A-9406-123C36F951EF}" type="presParOf" srcId="{49F4A08B-7270-433E-A88F-CAFFE01B23AA}" destId="{D9C0D406-4669-44D2-8646-5429DB4FF2D3}" srcOrd="1" destOrd="0" presId="urn:microsoft.com/office/officeart/2005/8/layout/hProcess3"/>
    <dgm:cxn modelId="{4DD02F74-2641-4BB2-A0FB-63B5514686A4}" type="presParOf" srcId="{49F4A08B-7270-433E-A88F-CAFFE01B23AA}" destId="{FC602290-6B06-4C89-BB0A-AB3EB3A07D98}" srcOrd="2" destOrd="0" presId="urn:microsoft.com/office/officeart/2005/8/layout/hProcess3"/>
    <dgm:cxn modelId="{EC0C5F30-4E66-4F7D-9625-B91EA3960A3E}" type="presParOf" srcId="{49F4A08B-7270-433E-A88F-CAFFE01B23AA}" destId="{5E03926B-B023-4DA2-8558-8885E44B7A74}" srcOrd="3" destOrd="0" presId="urn:microsoft.com/office/officeart/2005/8/layout/hProcess3"/>
    <dgm:cxn modelId="{3A31455A-A472-4624-AF01-C74557DF4542}" type="presParOf" srcId="{E583B3BF-CCE2-4343-A602-62F13E0375E4}" destId="{455C7854-8C34-495E-814E-23090FB28863}" srcOrd="2" destOrd="0" presId="urn:microsoft.com/office/officeart/2005/8/layout/hProcess3"/>
    <dgm:cxn modelId="{B596770E-2E92-446F-B01C-AC8F799081D2}" type="presParOf" srcId="{E583B3BF-CCE2-4343-A602-62F13E0375E4}" destId="{50A112C9-6A7C-425D-8092-E6E938749A40}" srcOrd="3" destOrd="0" presId="urn:microsoft.com/office/officeart/2005/8/layout/hProcess3"/>
    <dgm:cxn modelId="{3BDE1B68-9C35-4341-A4B2-74C5180D5C67}" type="presParOf" srcId="{50A112C9-6A7C-425D-8092-E6E938749A40}" destId="{532F426E-2486-44B3-A949-A819D4CAFFC8}" srcOrd="0" destOrd="0" presId="urn:microsoft.com/office/officeart/2005/8/layout/hProcess3"/>
    <dgm:cxn modelId="{9BCFBDF4-EDDF-4A31-BB56-2FDA0418FAA3}" type="presParOf" srcId="{50A112C9-6A7C-425D-8092-E6E938749A40}" destId="{4CC8EF5D-0C76-47C7-9CF4-44F3FFA64832}" srcOrd="1" destOrd="0" presId="urn:microsoft.com/office/officeart/2005/8/layout/hProcess3"/>
    <dgm:cxn modelId="{1F7C9836-A973-413A-A1F7-1790ABCEDF0F}" type="presParOf" srcId="{50A112C9-6A7C-425D-8092-E6E938749A40}" destId="{D8C56A19-7F93-43C9-8DF2-6A17D240B28D}" srcOrd="2" destOrd="0" presId="urn:microsoft.com/office/officeart/2005/8/layout/hProcess3"/>
    <dgm:cxn modelId="{F85F1CDB-A691-48AF-91CC-06F41C5A6E11}" type="presParOf" srcId="{50A112C9-6A7C-425D-8092-E6E938749A40}" destId="{30B10046-7FBA-4A59-A968-AE20A466A99E}" srcOrd="3" destOrd="0" presId="urn:microsoft.com/office/officeart/2005/8/layout/hProcess3"/>
    <dgm:cxn modelId="{D49A2550-8A6B-4FF5-BDCF-06AFB42C1A34}" type="presParOf" srcId="{E583B3BF-CCE2-4343-A602-62F13E0375E4}" destId="{C3DEA1CC-56FF-41B5-839B-2AF4D7DC66C9}" srcOrd="4" destOrd="0" presId="urn:microsoft.com/office/officeart/2005/8/layout/hProcess3"/>
    <dgm:cxn modelId="{848B135A-7EA4-4268-AE8C-8CD86BBABA83}" type="presParOf" srcId="{E583B3BF-CCE2-4343-A602-62F13E0375E4}" destId="{ED47A754-9B5B-4518-B609-E1222E945EE4}" srcOrd="5" destOrd="0" presId="urn:microsoft.com/office/officeart/2005/8/layout/hProcess3"/>
    <dgm:cxn modelId="{8E05B615-2A0C-4939-A201-AF227CF1F975}" type="presParOf" srcId="{ED47A754-9B5B-4518-B609-E1222E945EE4}" destId="{DDF29BFB-4663-4F74-BB67-4F9DB601A774}" srcOrd="0" destOrd="0" presId="urn:microsoft.com/office/officeart/2005/8/layout/hProcess3"/>
    <dgm:cxn modelId="{0EA395EF-5B55-454F-98D5-4E1E9B23173E}" type="presParOf" srcId="{ED47A754-9B5B-4518-B609-E1222E945EE4}" destId="{05789D05-433E-49C4-A8D4-77F89FFA8CC8}" srcOrd="1" destOrd="0" presId="urn:microsoft.com/office/officeart/2005/8/layout/hProcess3"/>
    <dgm:cxn modelId="{E8C1D064-5097-48B5-9486-9AC6D1769454}" type="presParOf" srcId="{ED47A754-9B5B-4518-B609-E1222E945EE4}" destId="{ABF69DB2-516A-4F39-8180-E5D976BF6AC0}" srcOrd="2" destOrd="0" presId="urn:microsoft.com/office/officeart/2005/8/layout/hProcess3"/>
    <dgm:cxn modelId="{44CC4A12-28FE-4046-8216-B2E8CEDB9081}" type="presParOf" srcId="{ED47A754-9B5B-4518-B609-E1222E945EE4}" destId="{F5C77CB0-7306-42BD-9DFF-85F8AEAE58B5}" srcOrd="3" destOrd="0" presId="urn:microsoft.com/office/officeart/2005/8/layout/hProcess3"/>
    <dgm:cxn modelId="{F6C6D2F1-A566-42A9-AD74-F5B1FBCBD7A1}" type="presParOf" srcId="{E583B3BF-CCE2-4343-A602-62F13E0375E4}" destId="{D818990C-0EB0-4A17-B7D5-11CCD5536166}" srcOrd="6" destOrd="0" presId="urn:microsoft.com/office/officeart/2005/8/layout/hProcess3"/>
    <dgm:cxn modelId="{BE269BE1-2AA8-4253-898D-96F1B96E9DFB}" type="presParOf" srcId="{E583B3BF-CCE2-4343-A602-62F13E0375E4}" destId="{F33D605A-2CE5-4FAC-95A4-5AFB31A663A0}" srcOrd="7" destOrd="0" presId="urn:microsoft.com/office/officeart/2005/8/layout/hProcess3"/>
    <dgm:cxn modelId="{80CF9F51-E73E-45C0-B636-0FC39FB7C562}" type="presParOf" srcId="{E583B3BF-CCE2-4343-A602-62F13E0375E4}" destId="{801B1679-83F8-468B-9219-229A10987493}" srcOrd="8"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F73118E-5D5B-4FD8-8F7E-6E7B315531E6}" type="doc">
      <dgm:prSet loTypeId="urn:microsoft.com/office/officeart/2005/8/layout/process1" loCatId="process" qsTypeId="urn:microsoft.com/office/officeart/2005/8/quickstyle/3d2" qsCatId="3D" csTypeId="urn:microsoft.com/office/officeart/2005/8/colors/accent3_2" csCatId="accent3" phldr="1"/>
      <dgm:spPr/>
    </dgm:pt>
    <dgm:pt modelId="{81A28988-329D-4CA1-AB41-4AC1A9E8BABD}">
      <dgm:prSet phldrT="[Text]"/>
      <dgm:spPr/>
      <dgm:t>
        <a:bodyPr/>
        <a:lstStyle/>
        <a:p>
          <a:r>
            <a:rPr lang="en-US" b="1" dirty="0" smtClean="0">
              <a:latin typeface="Arial" pitchFamily="34" charset="0"/>
              <a:cs typeface="Arial" pitchFamily="34" charset="0"/>
            </a:rPr>
            <a:t>Useful for Very Large Project</a:t>
          </a:r>
          <a:endParaRPr lang="en-US" dirty="0">
            <a:latin typeface="Arial" pitchFamily="34" charset="0"/>
            <a:cs typeface="Arial" pitchFamily="34" charset="0"/>
          </a:endParaRPr>
        </a:p>
      </dgm:t>
    </dgm:pt>
    <dgm:pt modelId="{F912C86E-34F4-42A0-9841-4250C3181259}" type="parTrans" cxnId="{5DC6F12A-5645-428F-AA43-704B20036CD9}">
      <dgm:prSet/>
      <dgm:spPr/>
      <dgm:t>
        <a:bodyPr/>
        <a:lstStyle/>
        <a:p>
          <a:endParaRPr lang="en-US"/>
        </a:p>
      </dgm:t>
    </dgm:pt>
    <dgm:pt modelId="{9308F8FF-25A5-484B-A6AC-AFBFDC040C12}" type="sibTrans" cxnId="{5DC6F12A-5645-428F-AA43-704B20036CD9}">
      <dgm:prSet/>
      <dgm:spPr/>
      <dgm:t>
        <a:bodyPr/>
        <a:lstStyle/>
        <a:p>
          <a:endParaRPr lang="en-US"/>
        </a:p>
      </dgm:t>
    </dgm:pt>
    <dgm:pt modelId="{5E069153-7429-46E2-B869-7C0D593A077F}">
      <dgm:prSet/>
      <dgm:spPr/>
      <dgm:t>
        <a:bodyPr/>
        <a:lstStyle/>
        <a:p>
          <a:r>
            <a:rPr lang="en-US" b="1" dirty="0" smtClean="0">
              <a:latin typeface="Arial" pitchFamily="34" charset="0"/>
              <a:cs typeface="Arial" pitchFamily="34" charset="0"/>
            </a:rPr>
            <a:t>Development Schedule</a:t>
          </a:r>
          <a:endParaRPr lang="en-US" dirty="0">
            <a:latin typeface="Arial" pitchFamily="34" charset="0"/>
            <a:cs typeface="Arial" pitchFamily="34" charset="0"/>
          </a:endParaRPr>
        </a:p>
      </dgm:t>
    </dgm:pt>
    <dgm:pt modelId="{38C8AD79-E450-4658-9E27-0C64A4FCC340}" type="parTrans" cxnId="{2EE014B3-4071-4070-91BA-47A7512393EF}">
      <dgm:prSet/>
      <dgm:spPr/>
      <dgm:t>
        <a:bodyPr/>
        <a:lstStyle/>
        <a:p>
          <a:endParaRPr lang="en-US"/>
        </a:p>
      </dgm:t>
    </dgm:pt>
    <dgm:pt modelId="{4E27627E-5C51-4A41-AC60-3CE1FC745219}" type="sibTrans" cxnId="{2EE014B3-4071-4070-91BA-47A7512393EF}">
      <dgm:prSet/>
      <dgm:spPr/>
      <dgm:t>
        <a:bodyPr/>
        <a:lstStyle/>
        <a:p>
          <a:endParaRPr lang="en-US"/>
        </a:p>
      </dgm:t>
    </dgm:pt>
    <dgm:pt modelId="{EF267370-E078-44F0-B52E-E9F77A75A78E}">
      <dgm:prSet/>
      <dgm:spPr/>
      <dgm:t>
        <a:bodyPr/>
        <a:lstStyle/>
        <a:p>
          <a:r>
            <a:rPr lang="en-US" b="1" dirty="0" smtClean="0">
              <a:latin typeface="Arial" pitchFamily="34" charset="0"/>
              <a:cs typeface="Arial" pitchFamily="34" charset="0"/>
            </a:rPr>
            <a:t>More Resources</a:t>
          </a:r>
          <a:endParaRPr lang="en-US" dirty="0">
            <a:latin typeface="Arial" pitchFamily="34" charset="0"/>
            <a:cs typeface="Arial" pitchFamily="34" charset="0"/>
          </a:endParaRPr>
        </a:p>
      </dgm:t>
    </dgm:pt>
    <dgm:pt modelId="{2884D0BA-0F6D-486E-A802-8A814CBBBF70}" type="parTrans" cxnId="{ACBD54C1-78D5-4F94-B415-46AFC7CBBB1C}">
      <dgm:prSet/>
      <dgm:spPr/>
      <dgm:t>
        <a:bodyPr/>
        <a:lstStyle/>
        <a:p>
          <a:endParaRPr lang="en-US"/>
        </a:p>
      </dgm:t>
    </dgm:pt>
    <dgm:pt modelId="{86462E8B-A7FF-419D-92E3-EF20B413DEFD}" type="sibTrans" cxnId="{ACBD54C1-78D5-4F94-B415-46AFC7CBBB1C}">
      <dgm:prSet/>
      <dgm:spPr/>
      <dgm:t>
        <a:bodyPr/>
        <a:lstStyle/>
        <a:p>
          <a:endParaRPr lang="en-US"/>
        </a:p>
      </dgm:t>
    </dgm:pt>
    <dgm:pt modelId="{882EE37D-FA68-4818-9A93-AEE5EA0B28F2}" type="pres">
      <dgm:prSet presAssocID="{BF73118E-5D5B-4FD8-8F7E-6E7B315531E6}" presName="Name0" presStyleCnt="0">
        <dgm:presLayoutVars>
          <dgm:dir/>
          <dgm:resizeHandles val="exact"/>
        </dgm:presLayoutVars>
      </dgm:prSet>
      <dgm:spPr/>
    </dgm:pt>
    <dgm:pt modelId="{597DD536-AA86-4F12-9948-9ABAFAD19406}" type="pres">
      <dgm:prSet presAssocID="{81A28988-329D-4CA1-AB41-4AC1A9E8BABD}" presName="node" presStyleLbl="node1" presStyleIdx="0" presStyleCnt="3">
        <dgm:presLayoutVars>
          <dgm:bulletEnabled val="1"/>
        </dgm:presLayoutVars>
      </dgm:prSet>
      <dgm:spPr/>
      <dgm:t>
        <a:bodyPr/>
        <a:lstStyle/>
        <a:p>
          <a:endParaRPr lang="en-US"/>
        </a:p>
      </dgm:t>
    </dgm:pt>
    <dgm:pt modelId="{823D3F06-FDFC-4E5F-9048-5EC12A366E95}" type="pres">
      <dgm:prSet presAssocID="{9308F8FF-25A5-484B-A6AC-AFBFDC040C12}" presName="sibTrans" presStyleLbl="sibTrans2D1" presStyleIdx="0" presStyleCnt="2"/>
      <dgm:spPr/>
      <dgm:t>
        <a:bodyPr/>
        <a:lstStyle/>
        <a:p>
          <a:endParaRPr lang="en-US"/>
        </a:p>
      </dgm:t>
    </dgm:pt>
    <dgm:pt modelId="{243C6204-CBB3-4A1D-A993-400E22EF3A99}" type="pres">
      <dgm:prSet presAssocID="{9308F8FF-25A5-484B-A6AC-AFBFDC040C12}" presName="connectorText" presStyleLbl="sibTrans2D1" presStyleIdx="0" presStyleCnt="2"/>
      <dgm:spPr/>
      <dgm:t>
        <a:bodyPr/>
        <a:lstStyle/>
        <a:p>
          <a:endParaRPr lang="en-US"/>
        </a:p>
      </dgm:t>
    </dgm:pt>
    <dgm:pt modelId="{CE70A207-D9AF-446F-ACAF-D6D41581C49A}" type="pres">
      <dgm:prSet presAssocID="{5E069153-7429-46E2-B869-7C0D593A077F}" presName="node" presStyleLbl="node1" presStyleIdx="1" presStyleCnt="3">
        <dgm:presLayoutVars>
          <dgm:bulletEnabled val="1"/>
        </dgm:presLayoutVars>
      </dgm:prSet>
      <dgm:spPr/>
      <dgm:t>
        <a:bodyPr/>
        <a:lstStyle/>
        <a:p>
          <a:endParaRPr lang="en-US"/>
        </a:p>
      </dgm:t>
    </dgm:pt>
    <dgm:pt modelId="{CFD8E91A-A881-4E29-B623-F501507CD7AF}" type="pres">
      <dgm:prSet presAssocID="{4E27627E-5C51-4A41-AC60-3CE1FC745219}" presName="sibTrans" presStyleLbl="sibTrans2D1" presStyleIdx="1" presStyleCnt="2"/>
      <dgm:spPr/>
      <dgm:t>
        <a:bodyPr/>
        <a:lstStyle/>
        <a:p>
          <a:endParaRPr lang="en-US"/>
        </a:p>
      </dgm:t>
    </dgm:pt>
    <dgm:pt modelId="{B5EC9DC8-DDAD-4801-A52A-DB604A9AA23F}" type="pres">
      <dgm:prSet presAssocID="{4E27627E-5C51-4A41-AC60-3CE1FC745219}" presName="connectorText" presStyleLbl="sibTrans2D1" presStyleIdx="1" presStyleCnt="2"/>
      <dgm:spPr/>
      <dgm:t>
        <a:bodyPr/>
        <a:lstStyle/>
        <a:p>
          <a:endParaRPr lang="en-US"/>
        </a:p>
      </dgm:t>
    </dgm:pt>
    <dgm:pt modelId="{71E4731F-8EDE-4D58-ACBB-A3A1DE41EE4F}" type="pres">
      <dgm:prSet presAssocID="{EF267370-E078-44F0-B52E-E9F77A75A78E}" presName="node" presStyleLbl="node1" presStyleIdx="2" presStyleCnt="3">
        <dgm:presLayoutVars>
          <dgm:bulletEnabled val="1"/>
        </dgm:presLayoutVars>
      </dgm:prSet>
      <dgm:spPr/>
      <dgm:t>
        <a:bodyPr/>
        <a:lstStyle/>
        <a:p>
          <a:endParaRPr lang="en-US"/>
        </a:p>
      </dgm:t>
    </dgm:pt>
  </dgm:ptLst>
  <dgm:cxnLst>
    <dgm:cxn modelId="{F86BF720-74CB-4BC5-A677-A284458662C7}" type="presOf" srcId="{4E27627E-5C51-4A41-AC60-3CE1FC745219}" destId="{CFD8E91A-A881-4E29-B623-F501507CD7AF}" srcOrd="0" destOrd="0" presId="urn:microsoft.com/office/officeart/2005/8/layout/process1"/>
    <dgm:cxn modelId="{45B5CCC5-1791-492D-A2F8-9187ED4E5E0B}" type="presOf" srcId="{EF267370-E078-44F0-B52E-E9F77A75A78E}" destId="{71E4731F-8EDE-4D58-ACBB-A3A1DE41EE4F}" srcOrd="0" destOrd="0" presId="urn:microsoft.com/office/officeart/2005/8/layout/process1"/>
    <dgm:cxn modelId="{ACBD54C1-78D5-4F94-B415-46AFC7CBBB1C}" srcId="{BF73118E-5D5B-4FD8-8F7E-6E7B315531E6}" destId="{EF267370-E078-44F0-B52E-E9F77A75A78E}" srcOrd="2" destOrd="0" parTransId="{2884D0BA-0F6D-486E-A802-8A814CBBBF70}" sibTransId="{86462E8B-A7FF-419D-92E3-EF20B413DEFD}"/>
    <dgm:cxn modelId="{F22DFDAE-6BB1-4A35-B582-BFCF1A5ADABA}" type="presOf" srcId="{BF73118E-5D5B-4FD8-8F7E-6E7B315531E6}" destId="{882EE37D-FA68-4818-9A93-AEE5EA0B28F2}" srcOrd="0" destOrd="0" presId="urn:microsoft.com/office/officeart/2005/8/layout/process1"/>
    <dgm:cxn modelId="{2EE014B3-4071-4070-91BA-47A7512393EF}" srcId="{BF73118E-5D5B-4FD8-8F7E-6E7B315531E6}" destId="{5E069153-7429-46E2-B869-7C0D593A077F}" srcOrd="1" destOrd="0" parTransId="{38C8AD79-E450-4658-9E27-0C64A4FCC340}" sibTransId="{4E27627E-5C51-4A41-AC60-3CE1FC745219}"/>
    <dgm:cxn modelId="{141FD86A-7624-48D1-970B-7E90BED9D411}" type="presOf" srcId="{81A28988-329D-4CA1-AB41-4AC1A9E8BABD}" destId="{597DD536-AA86-4F12-9948-9ABAFAD19406}" srcOrd="0" destOrd="0" presId="urn:microsoft.com/office/officeart/2005/8/layout/process1"/>
    <dgm:cxn modelId="{558BB14E-CB81-4EB1-A70F-DEFCF4C8CC5D}" type="presOf" srcId="{5E069153-7429-46E2-B869-7C0D593A077F}" destId="{CE70A207-D9AF-446F-ACAF-D6D41581C49A}" srcOrd="0" destOrd="0" presId="urn:microsoft.com/office/officeart/2005/8/layout/process1"/>
    <dgm:cxn modelId="{5A5DB3B4-4A43-474D-A35C-8D9A5D508510}" type="presOf" srcId="{4E27627E-5C51-4A41-AC60-3CE1FC745219}" destId="{B5EC9DC8-DDAD-4801-A52A-DB604A9AA23F}" srcOrd="1" destOrd="0" presId="urn:microsoft.com/office/officeart/2005/8/layout/process1"/>
    <dgm:cxn modelId="{11DDF6CF-3F65-430F-8389-6AF4BDCDD47B}" type="presOf" srcId="{9308F8FF-25A5-484B-A6AC-AFBFDC040C12}" destId="{243C6204-CBB3-4A1D-A993-400E22EF3A99}" srcOrd="1" destOrd="0" presId="urn:microsoft.com/office/officeart/2005/8/layout/process1"/>
    <dgm:cxn modelId="{D12BDB7A-3279-49D8-9BEB-075937EA781E}" type="presOf" srcId="{9308F8FF-25A5-484B-A6AC-AFBFDC040C12}" destId="{823D3F06-FDFC-4E5F-9048-5EC12A366E95}" srcOrd="0" destOrd="0" presId="urn:microsoft.com/office/officeart/2005/8/layout/process1"/>
    <dgm:cxn modelId="{5DC6F12A-5645-428F-AA43-704B20036CD9}" srcId="{BF73118E-5D5B-4FD8-8F7E-6E7B315531E6}" destId="{81A28988-329D-4CA1-AB41-4AC1A9E8BABD}" srcOrd="0" destOrd="0" parTransId="{F912C86E-34F4-42A0-9841-4250C3181259}" sibTransId="{9308F8FF-25A5-484B-A6AC-AFBFDC040C12}"/>
    <dgm:cxn modelId="{8DCA8404-A3BD-46B7-BDD9-55BD3EEDE8C9}" type="presParOf" srcId="{882EE37D-FA68-4818-9A93-AEE5EA0B28F2}" destId="{597DD536-AA86-4F12-9948-9ABAFAD19406}" srcOrd="0" destOrd="0" presId="urn:microsoft.com/office/officeart/2005/8/layout/process1"/>
    <dgm:cxn modelId="{D10A51F2-6C0B-4AFD-9E69-956556072E69}" type="presParOf" srcId="{882EE37D-FA68-4818-9A93-AEE5EA0B28F2}" destId="{823D3F06-FDFC-4E5F-9048-5EC12A366E95}" srcOrd="1" destOrd="0" presId="urn:microsoft.com/office/officeart/2005/8/layout/process1"/>
    <dgm:cxn modelId="{026621EB-8F79-43AF-99F1-007D6B644BB3}" type="presParOf" srcId="{823D3F06-FDFC-4E5F-9048-5EC12A366E95}" destId="{243C6204-CBB3-4A1D-A993-400E22EF3A99}" srcOrd="0" destOrd="0" presId="urn:microsoft.com/office/officeart/2005/8/layout/process1"/>
    <dgm:cxn modelId="{F400AFC7-451F-48EF-A3B0-8585A479F772}" type="presParOf" srcId="{882EE37D-FA68-4818-9A93-AEE5EA0B28F2}" destId="{CE70A207-D9AF-446F-ACAF-D6D41581C49A}" srcOrd="2" destOrd="0" presId="urn:microsoft.com/office/officeart/2005/8/layout/process1"/>
    <dgm:cxn modelId="{708E8ADE-D6DE-47ED-AE24-CD5FCF58EF52}" type="presParOf" srcId="{882EE37D-FA68-4818-9A93-AEE5EA0B28F2}" destId="{CFD8E91A-A881-4E29-B623-F501507CD7AF}" srcOrd="3" destOrd="0" presId="urn:microsoft.com/office/officeart/2005/8/layout/process1"/>
    <dgm:cxn modelId="{A7CA5F06-E529-4527-88F9-C836B437CB15}" type="presParOf" srcId="{CFD8E91A-A881-4E29-B623-F501507CD7AF}" destId="{B5EC9DC8-DDAD-4801-A52A-DB604A9AA23F}" srcOrd="0" destOrd="0" presId="urn:microsoft.com/office/officeart/2005/8/layout/process1"/>
    <dgm:cxn modelId="{426AA962-8475-4CE2-BF34-E6A7A2877E9B}" type="presParOf" srcId="{882EE37D-FA68-4818-9A93-AEE5EA0B28F2}" destId="{71E4731F-8EDE-4D58-ACBB-A3A1DE41EE4F}"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5B5D84-72C9-4CA2-91C7-75E390BC1AB9}" type="doc">
      <dgm:prSet loTypeId="urn:microsoft.com/office/officeart/2005/8/layout/orgChart1" loCatId="hierarchy" qsTypeId="urn:microsoft.com/office/officeart/2005/8/quickstyle/simple3" qsCatId="simple" csTypeId="urn:microsoft.com/office/officeart/2005/8/colors/colorful5" csCatId="colorful" phldr="1"/>
      <dgm:spPr/>
      <dgm:t>
        <a:bodyPr/>
        <a:lstStyle/>
        <a:p>
          <a:endParaRPr lang="en-US"/>
        </a:p>
      </dgm:t>
    </dgm:pt>
    <dgm:pt modelId="{54F8FFD3-B13D-48DD-941D-C9F287A21A56}">
      <dgm:prSet phldrT="[Text]"/>
      <dgm:spPr/>
      <dgm:t>
        <a:bodyPr/>
        <a:lstStyle/>
        <a:p>
          <a:r>
            <a:rPr lang="en-US" b="1">
              <a:latin typeface="Arial" pitchFamily="34" charset="0"/>
              <a:cs typeface="Arial" pitchFamily="34" charset="0"/>
            </a:rPr>
            <a:t>Types of White Box Testing</a:t>
          </a:r>
          <a:endParaRPr lang="en-US">
            <a:latin typeface="Arial" pitchFamily="34" charset="0"/>
            <a:cs typeface="Arial" pitchFamily="34" charset="0"/>
          </a:endParaRPr>
        </a:p>
      </dgm:t>
    </dgm:pt>
    <dgm:pt modelId="{48EF7CF7-907E-42A9-9F5F-0360E260BE24}" type="parTrans" cxnId="{098BFC05-4FA1-4C9D-8F71-2768671D9342}">
      <dgm:prSet/>
      <dgm:spPr/>
      <dgm:t>
        <a:bodyPr/>
        <a:lstStyle/>
        <a:p>
          <a:endParaRPr lang="en-US"/>
        </a:p>
      </dgm:t>
    </dgm:pt>
    <dgm:pt modelId="{53533D67-A034-41F6-B54E-EEC545E112B6}" type="sibTrans" cxnId="{098BFC05-4FA1-4C9D-8F71-2768671D9342}">
      <dgm:prSet/>
      <dgm:spPr/>
      <dgm:t>
        <a:bodyPr/>
        <a:lstStyle/>
        <a:p>
          <a:endParaRPr lang="en-US"/>
        </a:p>
      </dgm:t>
    </dgm:pt>
    <dgm:pt modelId="{ABC91C17-D3BB-42CA-B907-42F5AAC967E4}">
      <dgm:prSet phldrT="[Text]"/>
      <dgm:spPr/>
      <dgm:t>
        <a:bodyPr/>
        <a:lstStyle/>
        <a:p>
          <a:r>
            <a:rPr lang="en-US" b="1" dirty="0">
              <a:latin typeface="Arial" pitchFamily="34" charset="0"/>
              <a:cs typeface="Arial" pitchFamily="34" charset="0"/>
            </a:rPr>
            <a:t>Static Testing</a:t>
          </a:r>
          <a:endParaRPr lang="en-US" dirty="0">
            <a:latin typeface="Arial" pitchFamily="34" charset="0"/>
            <a:cs typeface="Arial" pitchFamily="34" charset="0"/>
          </a:endParaRPr>
        </a:p>
      </dgm:t>
    </dgm:pt>
    <dgm:pt modelId="{32428830-2898-4D1A-8FBA-1B44EE14C636}" type="parTrans" cxnId="{12FC31A5-9E95-4427-B3A8-1D2F45A731E2}">
      <dgm:prSet/>
      <dgm:spPr/>
      <dgm:t>
        <a:bodyPr/>
        <a:lstStyle/>
        <a:p>
          <a:endParaRPr lang="en-US"/>
        </a:p>
      </dgm:t>
    </dgm:pt>
    <dgm:pt modelId="{B08DAC8A-522F-478A-AAD0-C55F2277A60B}" type="sibTrans" cxnId="{12FC31A5-9E95-4427-B3A8-1D2F45A731E2}">
      <dgm:prSet/>
      <dgm:spPr/>
      <dgm:t>
        <a:bodyPr/>
        <a:lstStyle/>
        <a:p>
          <a:endParaRPr lang="en-US"/>
        </a:p>
      </dgm:t>
    </dgm:pt>
    <dgm:pt modelId="{A5E4434A-89F0-4183-BCA9-28FB89A85576}">
      <dgm:prSet phldrT="[Text]"/>
      <dgm:spPr/>
      <dgm:t>
        <a:bodyPr/>
        <a:lstStyle/>
        <a:p>
          <a:r>
            <a:rPr lang="en-US" b="1">
              <a:latin typeface="Arial" pitchFamily="34" charset="0"/>
              <a:cs typeface="Arial" pitchFamily="34" charset="0"/>
            </a:rPr>
            <a:t>Unit/Code Functional Testing</a:t>
          </a:r>
          <a:endParaRPr lang="en-US">
            <a:latin typeface="Arial" pitchFamily="34" charset="0"/>
            <a:cs typeface="Arial" pitchFamily="34" charset="0"/>
          </a:endParaRPr>
        </a:p>
      </dgm:t>
    </dgm:pt>
    <dgm:pt modelId="{DA6A5764-A061-4EA7-9C45-FF23CBFCE154}" type="parTrans" cxnId="{1C09DA5D-C110-4BFE-816E-3D992C81FC9D}">
      <dgm:prSet/>
      <dgm:spPr/>
      <dgm:t>
        <a:bodyPr/>
        <a:lstStyle/>
        <a:p>
          <a:endParaRPr lang="en-US"/>
        </a:p>
      </dgm:t>
    </dgm:pt>
    <dgm:pt modelId="{4B257B64-9699-4C12-A041-924A680D7772}" type="sibTrans" cxnId="{1C09DA5D-C110-4BFE-816E-3D992C81FC9D}">
      <dgm:prSet/>
      <dgm:spPr/>
      <dgm:t>
        <a:bodyPr/>
        <a:lstStyle/>
        <a:p>
          <a:endParaRPr lang="en-US"/>
        </a:p>
      </dgm:t>
    </dgm:pt>
    <dgm:pt modelId="{0E7428BA-2739-4E98-BE6C-4EEC6F1336D7}">
      <dgm:prSet/>
      <dgm:spPr/>
      <dgm:t>
        <a:bodyPr/>
        <a:lstStyle/>
        <a:p>
          <a:r>
            <a:rPr lang="en-US" b="1">
              <a:latin typeface="Arial" pitchFamily="34" charset="0"/>
              <a:cs typeface="Arial" pitchFamily="34" charset="0"/>
            </a:rPr>
            <a:t>Structural Testing</a:t>
          </a:r>
          <a:endParaRPr lang="en-US">
            <a:latin typeface="Arial" pitchFamily="34" charset="0"/>
            <a:cs typeface="Arial" pitchFamily="34" charset="0"/>
          </a:endParaRPr>
        </a:p>
      </dgm:t>
    </dgm:pt>
    <dgm:pt modelId="{1B0099E1-2383-4019-9FC6-150015517AEF}" type="parTrans" cxnId="{6B2E11A8-3DF1-4FBD-B007-F357BEF2EAAE}">
      <dgm:prSet/>
      <dgm:spPr/>
      <dgm:t>
        <a:bodyPr/>
        <a:lstStyle/>
        <a:p>
          <a:endParaRPr lang="en-US"/>
        </a:p>
      </dgm:t>
    </dgm:pt>
    <dgm:pt modelId="{C5F4BF35-8602-4E0F-B89D-F2D0911651BB}" type="sibTrans" cxnId="{6B2E11A8-3DF1-4FBD-B007-F357BEF2EAAE}">
      <dgm:prSet/>
      <dgm:spPr/>
      <dgm:t>
        <a:bodyPr/>
        <a:lstStyle/>
        <a:p>
          <a:endParaRPr lang="en-US"/>
        </a:p>
      </dgm:t>
    </dgm:pt>
    <dgm:pt modelId="{647EA393-10B5-4A12-AD06-D893A1452B27}">
      <dgm:prSet/>
      <dgm:spPr/>
      <dgm:t>
        <a:bodyPr/>
        <a:lstStyle/>
        <a:p>
          <a:r>
            <a:rPr lang="en-US" b="1" dirty="0">
              <a:latin typeface="Arial" pitchFamily="34" charset="0"/>
              <a:cs typeface="Arial" pitchFamily="34" charset="0"/>
            </a:rPr>
            <a:t>Desk Checking</a:t>
          </a:r>
          <a:endParaRPr lang="en-US" dirty="0">
            <a:latin typeface="Arial" pitchFamily="34" charset="0"/>
            <a:cs typeface="Arial" pitchFamily="34" charset="0"/>
          </a:endParaRPr>
        </a:p>
      </dgm:t>
    </dgm:pt>
    <dgm:pt modelId="{A6C30FCB-C857-486D-B5B7-1389A910C2D1}" type="parTrans" cxnId="{1692D906-C40D-431B-ACE5-16925E7BC69F}">
      <dgm:prSet/>
      <dgm:spPr/>
      <dgm:t>
        <a:bodyPr/>
        <a:lstStyle/>
        <a:p>
          <a:endParaRPr lang="en-US"/>
        </a:p>
      </dgm:t>
    </dgm:pt>
    <dgm:pt modelId="{15D12B91-AD14-46EE-9B5F-08E2235B1DB8}" type="sibTrans" cxnId="{1692D906-C40D-431B-ACE5-16925E7BC69F}">
      <dgm:prSet/>
      <dgm:spPr/>
      <dgm:t>
        <a:bodyPr/>
        <a:lstStyle/>
        <a:p>
          <a:endParaRPr lang="en-US"/>
        </a:p>
      </dgm:t>
    </dgm:pt>
    <dgm:pt modelId="{9ECCB4E2-5E57-47A1-AD0D-918F350D903B}">
      <dgm:prSet/>
      <dgm:spPr/>
      <dgm:t>
        <a:bodyPr/>
        <a:lstStyle/>
        <a:p>
          <a:r>
            <a:rPr lang="en-US" b="1">
              <a:latin typeface="Arial" pitchFamily="34" charset="0"/>
              <a:cs typeface="Arial" pitchFamily="34" charset="0"/>
            </a:rPr>
            <a:t>Code Walkthrough</a:t>
          </a:r>
          <a:endParaRPr lang="en-US">
            <a:latin typeface="Arial" pitchFamily="34" charset="0"/>
            <a:cs typeface="Arial" pitchFamily="34" charset="0"/>
          </a:endParaRPr>
        </a:p>
      </dgm:t>
    </dgm:pt>
    <dgm:pt modelId="{D531144B-DED7-4468-BA2F-D0AF3BCF0768}" type="parTrans" cxnId="{22AA15DB-3991-4380-8E0B-A4C4D091B8E0}">
      <dgm:prSet/>
      <dgm:spPr/>
      <dgm:t>
        <a:bodyPr/>
        <a:lstStyle/>
        <a:p>
          <a:endParaRPr lang="en-US"/>
        </a:p>
      </dgm:t>
    </dgm:pt>
    <dgm:pt modelId="{B490358E-E958-4724-BB00-38D0857EC6F1}" type="sibTrans" cxnId="{22AA15DB-3991-4380-8E0B-A4C4D091B8E0}">
      <dgm:prSet/>
      <dgm:spPr/>
      <dgm:t>
        <a:bodyPr/>
        <a:lstStyle/>
        <a:p>
          <a:endParaRPr lang="en-US"/>
        </a:p>
      </dgm:t>
    </dgm:pt>
    <dgm:pt modelId="{E9033A5E-C6EE-4768-8FB5-947781751E5A}">
      <dgm:prSet/>
      <dgm:spPr/>
      <dgm:t>
        <a:bodyPr/>
        <a:lstStyle/>
        <a:p>
          <a:r>
            <a:rPr lang="en-US" b="1">
              <a:latin typeface="Arial" pitchFamily="34" charset="0"/>
              <a:cs typeface="Arial" pitchFamily="34" charset="0"/>
            </a:rPr>
            <a:t>Code Inspection</a:t>
          </a:r>
          <a:endParaRPr lang="en-US">
            <a:latin typeface="Arial" pitchFamily="34" charset="0"/>
            <a:cs typeface="Arial" pitchFamily="34" charset="0"/>
          </a:endParaRPr>
        </a:p>
      </dgm:t>
    </dgm:pt>
    <dgm:pt modelId="{6EED3C6D-917E-4B6B-99A9-077B219F39C9}" type="parTrans" cxnId="{F495835C-195B-47A0-8E26-3568ECEA0303}">
      <dgm:prSet/>
      <dgm:spPr/>
      <dgm:t>
        <a:bodyPr/>
        <a:lstStyle/>
        <a:p>
          <a:endParaRPr lang="en-US"/>
        </a:p>
      </dgm:t>
    </dgm:pt>
    <dgm:pt modelId="{1D30BE4A-0DFC-4D9A-8C2C-BECE9C7625F4}" type="sibTrans" cxnId="{F495835C-195B-47A0-8E26-3568ECEA0303}">
      <dgm:prSet/>
      <dgm:spPr/>
      <dgm:t>
        <a:bodyPr/>
        <a:lstStyle/>
        <a:p>
          <a:endParaRPr lang="en-US"/>
        </a:p>
      </dgm:t>
    </dgm:pt>
    <dgm:pt modelId="{437BEE57-530D-4515-8838-A6269A1A6292}">
      <dgm:prSet/>
      <dgm:spPr/>
      <dgm:t>
        <a:bodyPr/>
        <a:lstStyle/>
        <a:p>
          <a:r>
            <a:rPr lang="en-US" b="1">
              <a:latin typeface="Arial" pitchFamily="34" charset="0"/>
              <a:cs typeface="Arial" pitchFamily="34" charset="0"/>
            </a:rPr>
            <a:t>Combining Various Methods</a:t>
          </a:r>
          <a:endParaRPr lang="en-US">
            <a:latin typeface="Arial" pitchFamily="34" charset="0"/>
            <a:cs typeface="Arial" pitchFamily="34" charset="0"/>
          </a:endParaRPr>
        </a:p>
      </dgm:t>
    </dgm:pt>
    <dgm:pt modelId="{E1F2A4C0-02F1-446E-AE67-B091FD90E36C}" type="parTrans" cxnId="{36B9D35B-5EA5-4B3C-A64D-CBF3F714D02C}">
      <dgm:prSet/>
      <dgm:spPr/>
      <dgm:t>
        <a:bodyPr/>
        <a:lstStyle/>
        <a:p>
          <a:endParaRPr lang="en-US"/>
        </a:p>
      </dgm:t>
    </dgm:pt>
    <dgm:pt modelId="{5CB4F6FD-1E6B-418A-9403-5EFBCD35AA0A}" type="sibTrans" cxnId="{36B9D35B-5EA5-4B3C-A64D-CBF3F714D02C}">
      <dgm:prSet/>
      <dgm:spPr/>
      <dgm:t>
        <a:bodyPr/>
        <a:lstStyle/>
        <a:p>
          <a:endParaRPr lang="en-US"/>
        </a:p>
      </dgm:t>
    </dgm:pt>
    <dgm:pt modelId="{1F9F0ABE-C9BB-44CB-8AB5-1B2683361FFF}">
      <dgm:prSet/>
      <dgm:spPr/>
      <dgm:t>
        <a:bodyPr/>
        <a:lstStyle/>
        <a:p>
          <a:r>
            <a:rPr lang="en-US" b="1">
              <a:latin typeface="Arial" pitchFamily="34" charset="0"/>
              <a:cs typeface="Arial" pitchFamily="34" charset="0"/>
            </a:rPr>
            <a:t>Code Coverage Testing</a:t>
          </a:r>
          <a:endParaRPr lang="en-US">
            <a:latin typeface="Arial" pitchFamily="34" charset="0"/>
            <a:cs typeface="Arial" pitchFamily="34" charset="0"/>
          </a:endParaRPr>
        </a:p>
      </dgm:t>
    </dgm:pt>
    <dgm:pt modelId="{FC11BAD2-4786-4C3C-851B-05C2633072F3}" type="parTrans" cxnId="{EBC7EEC8-C062-4D89-B891-85531FA78078}">
      <dgm:prSet/>
      <dgm:spPr/>
      <dgm:t>
        <a:bodyPr/>
        <a:lstStyle/>
        <a:p>
          <a:endParaRPr lang="en-US"/>
        </a:p>
      </dgm:t>
    </dgm:pt>
    <dgm:pt modelId="{61EBF049-71C1-409C-8399-6461B2C35DEB}" type="sibTrans" cxnId="{EBC7EEC8-C062-4D89-B891-85531FA78078}">
      <dgm:prSet/>
      <dgm:spPr/>
      <dgm:t>
        <a:bodyPr/>
        <a:lstStyle/>
        <a:p>
          <a:endParaRPr lang="en-US"/>
        </a:p>
      </dgm:t>
    </dgm:pt>
    <dgm:pt modelId="{205809B0-8178-445A-A88E-743733D46A7F}">
      <dgm:prSet/>
      <dgm:spPr/>
      <dgm:t>
        <a:bodyPr/>
        <a:lstStyle/>
        <a:p>
          <a:r>
            <a:rPr lang="en-US" b="1">
              <a:latin typeface="Arial" pitchFamily="34" charset="0"/>
              <a:cs typeface="Arial" pitchFamily="34" charset="0"/>
            </a:rPr>
            <a:t>Code Complexity Testing</a:t>
          </a:r>
          <a:endParaRPr lang="en-US">
            <a:latin typeface="Arial" pitchFamily="34" charset="0"/>
            <a:cs typeface="Arial" pitchFamily="34" charset="0"/>
          </a:endParaRPr>
        </a:p>
      </dgm:t>
    </dgm:pt>
    <dgm:pt modelId="{26A7796A-A0C4-4FDB-B133-8D2D957E79F7}" type="parTrans" cxnId="{B29403B7-F043-4B9B-86F6-73989E9EB9B6}">
      <dgm:prSet/>
      <dgm:spPr/>
      <dgm:t>
        <a:bodyPr/>
        <a:lstStyle/>
        <a:p>
          <a:endParaRPr lang="en-US"/>
        </a:p>
      </dgm:t>
    </dgm:pt>
    <dgm:pt modelId="{4CE39FB5-DA1A-46A0-B2B5-E7D56404804A}" type="sibTrans" cxnId="{B29403B7-F043-4B9B-86F6-73989E9EB9B6}">
      <dgm:prSet/>
      <dgm:spPr/>
      <dgm:t>
        <a:bodyPr/>
        <a:lstStyle/>
        <a:p>
          <a:endParaRPr lang="en-US"/>
        </a:p>
      </dgm:t>
    </dgm:pt>
    <dgm:pt modelId="{FEA4E4C6-1730-4BAC-8B35-D88DFE7AF63C}">
      <dgm:prSet/>
      <dgm:spPr/>
      <dgm:t>
        <a:bodyPr/>
        <a:lstStyle/>
        <a:p>
          <a:r>
            <a:rPr lang="en-US" b="1">
              <a:latin typeface="Arial" pitchFamily="34" charset="0"/>
              <a:cs typeface="Arial" pitchFamily="34" charset="0"/>
            </a:rPr>
            <a:t>Statement Coverage</a:t>
          </a:r>
          <a:endParaRPr lang="en-US">
            <a:latin typeface="Arial" pitchFamily="34" charset="0"/>
            <a:cs typeface="Arial" pitchFamily="34" charset="0"/>
          </a:endParaRPr>
        </a:p>
      </dgm:t>
    </dgm:pt>
    <dgm:pt modelId="{17FF2850-DCE7-4098-8510-24DAA8C5FFA1}" type="parTrans" cxnId="{14F2512D-447A-4F37-ACE6-A3EA8FD417D9}">
      <dgm:prSet/>
      <dgm:spPr/>
      <dgm:t>
        <a:bodyPr/>
        <a:lstStyle/>
        <a:p>
          <a:endParaRPr lang="en-US"/>
        </a:p>
      </dgm:t>
    </dgm:pt>
    <dgm:pt modelId="{96601AFF-DE32-49CA-9C72-91C3D82EA09C}" type="sibTrans" cxnId="{14F2512D-447A-4F37-ACE6-A3EA8FD417D9}">
      <dgm:prSet/>
      <dgm:spPr/>
      <dgm:t>
        <a:bodyPr/>
        <a:lstStyle/>
        <a:p>
          <a:endParaRPr lang="en-US"/>
        </a:p>
      </dgm:t>
    </dgm:pt>
    <dgm:pt modelId="{D3717DC1-4B33-49BE-A31A-6BD5737A66BE}">
      <dgm:prSet/>
      <dgm:spPr/>
      <dgm:t>
        <a:bodyPr/>
        <a:lstStyle/>
        <a:p>
          <a:r>
            <a:rPr lang="en-US" b="1">
              <a:latin typeface="Arial" pitchFamily="34" charset="0"/>
              <a:cs typeface="Arial" pitchFamily="34" charset="0"/>
            </a:rPr>
            <a:t>Path Coverage</a:t>
          </a:r>
          <a:endParaRPr lang="en-US">
            <a:latin typeface="Arial" pitchFamily="34" charset="0"/>
            <a:cs typeface="Arial" pitchFamily="34" charset="0"/>
          </a:endParaRPr>
        </a:p>
      </dgm:t>
    </dgm:pt>
    <dgm:pt modelId="{B4C96449-D4CE-435E-BD2B-1DCFC266DBC5}" type="parTrans" cxnId="{D8A9DFED-B44F-4695-B88F-3093950E604A}">
      <dgm:prSet/>
      <dgm:spPr/>
      <dgm:t>
        <a:bodyPr/>
        <a:lstStyle/>
        <a:p>
          <a:endParaRPr lang="en-US"/>
        </a:p>
      </dgm:t>
    </dgm:pt>
    <dgm:pt modelId="{B07CFB7F-F0A9-42AF-9321-EF4C913F80FA}" type="sibTrans" cxnId="{D8A9DFED-B44F-4695-B88F-3093950E604A}">
      <dgm:prSet/>
      <dgm:spPr/>
      <dgm:t>
        <a:bodyPr/>
        <a:lstStyle/>
        <a:p>
          <a:endParaRPr lang="en-US"/>
        </a:p>
      </dgm:t>
    </dgm:pt>
    <dgm:pt modelId="{D9252115-9BE3-4166-AF51-76102E827790}">
      <dgm:prSet/>
      <dgm:spPr/>
      <dgm:t>
        <a:bodyPr/>
        <a:lstStyle/>
        <a:p>
          <a:r>
            <a:rPr lang="en-US" b="1">
              <a:latin typeface="Arial" pitchFamily="34" charset="0"/>
              <a:cs typeface="Arial" pitchFamily="34" charset="0"/>
            </a:rPr>
            <a:t>Condition Coverage</a:t>
          </a:r>
          <a:endParaRPr lang="en-US">
            <a:latin typeface="Arial" pitchFamily="34" charset="0"/>
            <a:cs typeface="Arial" pitchFamily="34" charset="0"/>
          </a:endParaRPr>
        </a:p>
      </dgm:t>
    </dgm:pt>
    <dgm:pt modelId="{3FF28E96-0D76-4FFE-867D-FAD096C639D7}" type="parTrans" cxnId="{4E4EF302-5ACF-4ACD-8287-6B1F357D6E7C}">
      <dgm:prSet/>
      <dgm:spPr/>
      <dgm:t>
        <a:bodyPr/>
        <a:lstStyle/>
        <a:p>
          <a:endParaRPr lang="en-US"/>
        </a:p>
      </dgm:t>
    </dgm:pt>
    <dgm:pt modelId="{14FE8ADB-3725-429A-84EE-5EC0FF71FE2E}" type="sibTrans" cxnId="{4E4EF302-5ACF-4ACD-8287-6B1F357D6E7C}">
      <dgm:prSet/>
      <dgm:spPr/>
      <dgm:t>
        <a:bodyPr/>
        <a:lstStyle/>
        <a:p>
          <a:endParaRPr lang="en-US"/>
        </a:p>
      </dgm:t>
    </dgm:pt>
    <dgm:pt modelId="{313D5EA7-30D4-4293-B6C8-BF57A851743B}">
      <dgm:prSet/>
      <dgm:spPr/>
      <dgm:t>
        <a:bodyPr/>
        <a:lstStyle/>
        <a:p>
          <a:r>
            <a:rPr lang="en-US" b="1">
              <a:latin typeface="Arial" pitchFamily="34" charset="0"/>
              <a:cs typeface="Arial" pitchFamily="34" charset="0"/>
            </a:rPr>
            <a:t>Function Coverage</a:t>
          </a:r>
          <a:endParaRPr lang="en-US">
            <a:latin typeface="Arial" pitchFamily="34" charset="0"/>
            <a:cs typeface="Arial" pitchFamily="34" charset="0"/>
          </a:endParaRPr>
        </a:p>
      </dgm:t>
    </dgm:pt>
    <dgm:pt modelId="{82D100C5-C297-412E-9832-1B0A3AC9F534}" type="parTrans" cxnId="{40BDBEFC-F135-4CB5-BA34-35A4644902A7}">
      <dgm:prSet/>
      <dgm:spPr/>
      <dgm:t>
        <a:bodyPr/>
        <a:lstStyle/>
        <a:p>
          <a:endParaRPr lang="en-US"/>
        </a:p>
      </dgm:t>
    </dgm:pt>
    <dgm:pt modelId="{91470EF6-A260-45D8-BD99-65A0EA39EF74}" type="sibTrans" cxnId="{40BDBEFC-F135-4CB5-BA34-35A4644902A7}">
      <dgm:prSet/>
      <dgm:spPr/>
      <dgm:t>
        <a:bodyPr/>
        <a:lstStyle/>
        <a:p>
          <a:endParaRPr lang="en-US"/>
        </a:p>
      </dgm:t>
    </dgm:pt>
    <dgm:pt modelId="{5EBE4E7E-30F4-471E-BFE4-00CC7DAB9572}">
      <dgm:prSet/>
      <dgm:spPr/>
      <dgm:t>
        <a:bodyPr/>
        <a:lstStyle/>
        <a:p>
          <a:r>
            <a:rPr lang="en-US" b="1">
              <a:latin typeface="Arial" pitchFamily="34" charset="0"/>
              <a:cs typeface="Arial" pitchFamily="34" charset="0"/>
            </a:rPr>
            <a:t>Cyclomatic Complexity</a:t>
          </a:r>
          <a:endParaRPr lang="en-US">
            <a:latin typeface="Arial" pitchFamily="34" charset="0"/>
            <a:cs typeface="Arial" pitchFamily="34" charset="0"/>
          </a:endParaRPr>
        </a:p>
      </dgm:t>
    </dgm:pt>
    <dgm:pt modelId="{1049AFD5-A008-4E0C-AC09-C7AC1E9EDFA9}" type="parTrans" cxnId="{D66CC82F-F2CA-4738-9F97-E50364E32464}">
      <dgm:prSet/>
      <dgm:spPr/>
      <dgm:t>
        <a:bodyPr/>
        <a:lstStyle/>
        <a:p>
          <a:endParaRPr lang="en-US"/>
        </a:p>
      </dgm:t>
    </dgm:pt>
    <dgm:pt modelId="{CCB5A010-3E9D-4540-B099-B481529AA95A}" type="sibTrans" cxnId="{D66CC82F-F2CA-4738-9F97-E50364E32464}">
      <dgm:prSet/>
      <dgm:spPr/>
      <dgm:t>
        <a:bodyPr/>
        <a:lstStyle/>
        <a:p>
          <a:endParaRPr lang="en-US"/>
        </a:p>
      </dgm:t>
    </dgm:pt>
    <dgm:pt modelId="{31C0B8BB-FB27-4CAA-B200-27FBA223DEE8}" type="pres">
      <dgm:prSet presAssocID="{CA5B5D84-72C9-4CA2-91C7-75E390BC1AB9}" presName="hierChild1" presStyleCnt="0">
        <dgm:presLayoutVars>
          <dgm:orgChart val="1"/>
          <dgm:chPref val="1"/>
          <dgm:dir/>
          <dgm:animOne val="branch"/>
          <dgm:animLvl val="lvl"/>
          <dgm:resizeHandles/>
        </dgm:presLayoutVars>
      </dgm:prSet>
      <dgm:spPr/>
      <dgm:t>
        <a:bodyPr/>
        <a:lstStyle/>
        <a:p>
          <a:endParaRPr lang="en-US"/>
        </a:p>
      </dgm:t>
    </dgm:pt>
    <dgm:pt modelId="{2CDA5B98-5B30-4184-B495-CADB8590E54E}" type="pres">
      <dgm:prSet presAssocID="{54F8FFD3-B13D-48DD-941D-C9F287A21A56}" presName="hierRoot1" presStyleCnt="0">
        <dgm:presLayoutVars>
          <dgm:hierBranch val="init"/>
        </dgm:presLayoutVars>
      </dgm:prSet>
      <dgm:spPr/>
      <dgm:t>
        <a:bodyPr/>
        <a:lstStyle/>
        <a:p>
          <a:endParaRPr lang="en-US"/>
        </a:p>
      </dgm:t>
    </dgm:pt>
    <dgm:pt modelId="{946D8145-DD18-4091-9E84-DC4BFD81264B}" type="pres">
      <dgm:prSet presAssocID="{54F8FFD3-B13D-48DD-941D-C9F287A21A56}" presName="rootComposite1" presStyleCnt="0"/>
      <dgm:spPr/>
      <dgm:t>
        <a:bodyPr/>
        <a:lstStyle/>
        <a:p>
          <a:endParaRPr lang="en-US"/>
        </a:p>
      </dgm:t>
    </dgm:pt>
    <dgm:pt modelId="{970E579D-DB12-40B4-BE68-ABDD259E6BF1}" type="pres">
      <dgm:prSet presAssocID="{54F8FFD3-B13D-48DD-941D-C9F287A21A56}" presName="rootText1" presStyleLbl="node0" presStyleIdx="0" presStyleCnt="1" custScaleX="211152">
        <dgm:presLayoutVars>
          <dgm:chPref val="3"/>
        </dgm:presLayoutVars>
      </dgm:prSet>
      <dgm:spPr/>
      <dgm:t>
        <a:bodyPr/>
        <a:lstStyle/>
        <a:p>
          <a:endParaRPr lang="en-US"/>
        </a:p>
      </dgm:t>
    </dgm:pt>
    <dgm:pt modelId="{6E5459C4-EFC6-40CB-B206-6BC5CA0EFFA6}" type="pres">
      <dgm:prSet presAssocID="{54F8FFD3-B13D-48DD-941D-C9F287A21A56}" presName="rootConnector1" presStyleLbl="node1" presStyleIdx="0" presStyleCnt="0"/>
      <dgm:spPr/>
      <dgm:t>
        <a:bodyPr/>
        <a:lstStyle/>
        <a:p>
          <a:endParaRPr lang="en-US"/>
        </a:p>
      </dgm:t>
    </dgm:pt>
    <dgm:pt modelId="{B7A84FB1-ECBD-4794-9DA6-668463A0C1F8}" type="pres">
      <dgm:prSet presAssocID="{54F8FFD3-B13D-48DD-941D-C9F287A21A56}" presName="hierChild2" presStyleCnt="0"/>
      <dgm:spPr/>
      <dgm:t>
        <a:bodyPr/>
        <a:lstStyle/>
        <a:p>
          <a:endParaRPr lang="en-US"/>
        </a:p>
      </dgm:t>
    </dgm:pt>
    <dgm:pt modelId="{3709CE66-0C49-40AD-B72C-7891EF1E9A96}" type="pres">
      <dgm:prSet presAssocID="{32428830-2898-4D1A-8FBA-1B44EE14C636}" presName="Name37" presStyleLbl="parChTrans1D2" presStyleIdx="0" presStyleCnt="2"/>
      <dgm:spPr/>
      <dgm:t>
        <a:bodyPr/>
        <a:lstStyle/>
        <a:p>
          <a:endParaRPr lang="en-US"/>
        </a:p>
      </dgm:t>
    </dgm:pt>
    <dgm:pt modelId="{2691A930-2A2B-49AF-B710-254164729FA3}" type="pres">
      <dgm:prSet presAssocID="{ABC91C17-D3BB-42CA-B907-42F5AAC967E4}" presName="hierRoot2" presStyleCnt="0">
        <dgm:presLayoutVars>
          <dgm:hierBranch val="init"/>
        </dgm:presLayoutVars>
      </dgm:prSet>
      <dgm:spPr/>
      <dgm:t>
        <a:bodyPr/>
        <a:lstStyle/>
        <a:p>
          <a:endParaRPr lang="en-US"/>
        </a:p>
      </dgm:t>
    </dgm:pt>
    <dgm:pt modelId="{AAC81BE5-EA7E-4D84-A9A8-4BDAD9D71397}" type="pres">
      <dgm:prSet presAssocID="{ABC91C17-D3BB-42CA-B907-42F5AAC967E4}" presName="rootComposite" presStyleCnt="0"/>
      <dgm:spPr/>
      <dgm:t>
        <a:bodyPr/>
        <a:lstStyle/>
        <a:p>
          <a:endParaRPr lang="en-US"/>
        </a:p>
      </dgm:t>
    </dgm:pt>
    <dgm:pt modelId="{11AAFB41-528B-4F8C-AF98-DD3EEEE0DB6A}" type="pres">
      <dgm:prSet presAssocID="{ABC91C17-D3BB-42CA-B907-42F5AAC967E4}" presName="rootText" presStyleLbl="node2" presStyleIdx="0" presStyleCnt="2" custScaleX="166758">
        <dgm:presLayoutVars>
          <dgm:chPref val="3"/>
        </dgm:presLayoutVars>
      </dgm:prSet>
      <dgm:spPr/>
      <dgm:t>
        <a:bodyPr/>
        <a:lstStyle/>
        <a:p>
          <a:endParaRPr lang="en-US"/>
        </a:p>
      </dgm:t>
    </dgm:pt>
    <dgm:pt modelId="{E0F13521-B0B7-48FF-9FFB-FCABFDD98D28}" type="pres">
      <dgm:prSet presAssocID="{ABC91C17-D3BB-42CA-B907-42F5AAC967E4}" presName="rootConnector" presStyleLbl="node2" presStyleIdx="0" presStyleCnt="2"/>
      <dgm:spPr/>
      <dgm:t>
        <a:bodyPr/>
        <a:lstStyle/>
        <a:p>
          <a:endParaRPr lang="en-US"/>
        </a:p>
      </dgm:t>
    </dgm:pt>
    <dgm:pt modelId="{CF07E7A8-E24D-4E78-B5F5-E829FB5836E0}" type="pres">
      <dgm:prSet presAssocID="{ABC91C17-D3BB-42CA-B907-42F5AAC967E4}" presName="hierChild4" presStyleCnt="0"/>
      <dgm:spPr/>
      <dgm:t>
        <a:bodyPr/>
        <a:lstStyle/>
        <a:p>
          <a:endParaRPr lang="en-US"/>
        </a:p>
      </dgm:t>
    </dgm:pt>
    <dgm:pt modelId="{B13732F8-3F6A-4593-9C56-5DDBF5BB02B8}" type="pres">
      <dgm:prSet presAssocID="{A6C30FCB-C857-486D-B5B7-1389A910C2D1}" presName="Name37" presStyleLbl="parChTrans1D3" presStyleIdx="0" presStyleCnt="7"/>
      <dgm:spPr/>
      <dgm:t>
        <a:bodyPr/>
        <a:lstStyle/>
        <a:p>
          <a:endParaRPr lang="en-US"/>
        </a:p>
      </dgm:t>
    </dgm:pt>
    <dgm:pt modelId="{9337B4CB-8668-4D1C-92AF-79EB0F791B66}" type="pres">
      <dgm:prSet presAssocID="{647EA393-10B5-4A12-AD06-D893A1452B27}" presName="hierRoot2" presStyleCnt="0">
        <dgm:presLayoutVars>
          <dgm:hierBranch val="init"/>
        </dgm:presLayoutVars>
      </dgm:prSet>
      <dgm:spPr/>
      <dgm:t>
        <a:bodyPr/>
        <a:lstStyle/>
        <a:p>
          <a:endParaRPr lang="en-US"/>
        </a:p>
      </dgm:t>
    </dgm:pt>
    <dgm:pt modelId="{B43E4987-B05E-4C5B-9160-BBA62B5FEE83}" type="pres">
      <dgm:prSet presAssocID="{647EA393-10B5-4A12-AD06-D893A1452B27}" presName="rootComposite" presStyleCnt="0"/>
      <dgm:spPr/>
      <dgm:t>
        <a:bodyPr/>
        <a:lstStyle/>
        <a:p>
          <a:endParaRPr lang="en-US"/>
        </a:p>
      </dgm:t>
    </dgm:pt>
    <dgm:pt modelId="{F4FC6DB0-0F3C-47FE-981C-244080F6A2D6}" type="pres">
      <dgm:prSet presAssocID="{647EA393-10B5-4A12-AD06-D893A1452B27}" presName="rootText" presStyleLbl="node3" presStyleIdx="0" presStyleCnt="7" custScaleX="145160">
        <dgm:presLayoutVars>
          <dgm:chPref val="3"/>
        </dgm:presLayoutVars>
      </dgm:prSet>
      <dgm:spPr/>
      <dgm:t>
        <a:bodyPr/>
        <a:lstStyle/>
        <a:p>
          <a:endParaRPr lang="en-US"/>
        </a:p>
      </dgm:t>
    </dgm:pt>
    <dgm:pt modelId="{1C0C172E-079A-40F4-A5F5-FC2B09308A21}" type="pres">
      <dgm:prSet presAssocID="{647EA393-10B5-4A12-AD06-D893A1452B27}" presName="rootConnector" presStyleLbl="node3" presStyleIdx="0" presStyleCnt="7"/>
      <dgm:spPr/>
      <dgm:t>
        <a:bodyPr/>
        <a:lstStyle/>
        <a:p>
          <a:endParaRPr lang="en-US"/>
        </a:p>
      </dgm:t>
    </dgm:pt>
    <dgm:pt modelId="{6588206E-2887-4E26-8E72-D9650A318019}" type="pres">
      <dgm:prSet presAssocID="{647EA393-10B5-4A12-AD06-D893A1452B27}" presName="hierChild4" presStyleCnt="0"/>
      <dgm:spPr/>
      <dgm:t>
        <a:bodyPr/>
        <a:lstStyle/>
        <a:p>
          <a:endParaRPr lang="en-US"/>
        </a:p>
      </dgm:t>
    </dgm:pt>
    <dgm:pt modelId="{7C891047-25E1-4BA2-9369-F47B828A7168}" type="pres">
      <dgm:prSet presAssocID="{647EA393-10B5-4A12-AD06-D893A1452B27}" presName="hierChild5" presStyleCnt="0"/>
      <dgm:spPr/>
      <dgm:t>
        <a:bodyPr/>
        <a:lstStyle/>
        <a:p>
          <a:endParaRPr lang="en-US"/>
        </a:p>
      </dgm:t>
    </dgm:pt>
    <dgm:pt modelId="{12EC03A6-6C22-4E91-9B75-4EA0B124D56B}" type="pres">
      <dgm:prSet presAssocID="{D531144B-DED7-4468-BA2F-D0AF3BCF0768}" presName="Name37" presStyleLbl="parChTrans1D3" presStyleIdx="1" presStyleCnt="7"/>
      <dgm:spPr/>
      <dgm:t>
        <a:bodyPr/>
        <a:lstStyle/>
        <a:p>
          <a:endParaRPr lang="en-US"/>
        </a:p>
      </dgm:t>
    </dgm:pt>
    <dgm:pt modelId="{1BB5977A-55BF-47D5-BD77-730C9A4C0D7C}" type="pres">
      <dgm:prSet presAssocID="{9ECCB4E2-5E57-47A1-AD0D-918F350D903B}" presName="hierRoot2" presStyleCnt="0">
        <dgm:presLayoutVars>
          <dgm:hierBranch val="init"/>
        </dgm:presLayoutVars>
      </dgm:prSet>
      <dgm:spPr/>
      <dgm:t>
        <a:bodyPr/>
        <a:lstStyle/>
        <a:p>
          <a:endParaRPr lang="en-US"/>
        </a:p>
      </dgm:t>
    </dgm:pt>
    <dgm:pt modelId="{49F69FE4-4E9C-49EC-A408-BC85ECC2656D}" type="pres">
      <dgm:prSet presAssocID="{9ECCB4E2-5E57-47A1-AD0D-918F350D903B}" presName="rootComposite" presStyleCnt="0"/>
      <dgm:spPr/>
      <dgm:t>
        <a:bodyPr/>
        <a:lstStyle/>
        <a:p>
          <a:endParaRPr lang="en-US"/>
        </a:p>
      </dgm:t>
    </dgm:pt>
    <dgm:pt modelId="{D9D4DB1C-32AB-4000-836E-9846973B3084}" type="pres">
      <dgm:prSet presAssocID="{9ECCB4E2-5E57-47A1-AD0D-918F350D903B}" presName="rootText" presStyleLbl="node3" presStyleIdx="1" presStyleCnt="7" custScaleX="149115">
        <dgm:presLayoutVars>
          <dgm:chPref val="3"/>
        </dgm:presLayoutVars>
      </dgm:prSet>
      <dgm:spPr/>
      <dgm:t>
        <a:bodyPr/>
        <a:lstStyle/>
        <a:p>
          <a:endParaRPr lang="en-US"/>
        </a:p>
      </dgm:t>
    </dgm:pt>
    <dgm:pt modelId="{57995FC6-0772-4532-AAFB-DA4218229EE4}" type="pres">
      <dgm:prSet presAssocID="{9ECCB4E2-5E57-47A1-AD0D-918F350D903B}" presName="rootConnector" presStyleLbl="node3" presStyleIdx="1" presStyleCnt="7"/>
      <dgm:spPr/>
      <dgm:t>
        <a:bodyPr/>
        <a:lstStyle/>
        <a:p>
          <a:endParaRPr lang="en-US"/>
        </a:p>
      </dgm:t>
    </dgm:pt>
    <dgm:pt modelId="{C5CA9EFC-CFC4-4823-8FAB-530A8494EF0E}" type="pres">
      <dgm:prSet presAssocID="{9ECCB4E2-5E57-47A1-AD0D-918F350D903B}" presName="hierChild4" presStyleCnt="0"/>
      <dgm:spPr/>
      <dgm:t>
        <a:bodyPr/>
        <a:lstStyle/>
        <a:p>
          <a:endParaRPr lang="en-US"/>
        </a:p>
      </dgm:t>
    </dgm:pt>
    <dgm:pt modelId="{66A80842-DAA0-4376-A0DA-328E0DA1AA3C}" type="pres">
      <dgm:prSet presAssocID="{9ECCB4E2-5E57-47A1-AD0D-918F350D903B}" presName="hierChild5" presStyleCnt="0"/>
      <dgm:spPr/>
      <dgm:t>
        <a:bodyPr/>
        <a:lstStyle/>
        <a:p>
          <a:endParaRPr lang="en-US"/>
        </a:p>
      </dgm:t>
    </dgm:pt>
    <dgm:pt modelId="{7E3CE266-2E3D-4494-A6A5-0089CB9DC30C}" type="pres">
      <dgm:prSet presAssocID="{6EED3C6D-917E-4B6B-99A9-077B219F39C9}" presName="Name37" presStyleLbl="parChTrans1D3" presStyleIdx="2" presStyleCnt="7"/>
      <dgm:spPr/>
      <dgm:t>
        <a:bodyPr/>
        <a:lstStyle/>
        <a:p>
          <a:endParaRPr lang="en-US"/>
        </a:p>
      </dgm:t>
    </dgm:pt>
    <dgm:pt modelId="{161782CC-5C4B-4E2A-A8CD-AB048AAA37E8}" type="pres">
      <dgm:prSet presAssocID="{E9033A5E-C6EE-4768-8FB5-947781751E5A}" presName="hierRoot2" presStyleCnt="0">
        <dgm:presLayoutVars>
          <dgm:hierBranch val="init"/>
        </dgm:presLayoutVars>
      </dgm:prSet>
      <dgm:spPr/>
      <dgm:t>
        <a:bodyPr/>
        <a:lstStyle/>
        <a:p>
          <a:endParaRPr lang="en-US"/>
        </a:p>
      </dgm:t>
    </dgm:pt>
    <dgm:pt modelId="{67790DC5-103A-46E6-83BF-DE9981C16DF9}" type="pres">
      <dgm:prSet presAssocID="{E9033A5E-C6EE-4768-8FB5-947781751E5A}" presName="rootComposite" presStyleCnt="0"/>
      <dgm:spPr/>
      <dgm:t>
        <a:bodyPr/>
        <a:lstStyle/>
        <a:p>
          <a:endParaRPr lang="en-US"/>
        </a:p>
      </dgm:t>
    </dgm:pt>
    <dgm:pt modelId="{CF06A6CA-098E-4133-9719-C5EC3028A361}" type="pres">
      <dgm:prSet presAssocID="{E9033A5E-C6EE-4768-8FB5-947781751E5A}" presName="rootText" presStyleLbl="node3" presStyleIdx="2" presStyleCnt="7" custScaleX="149075">
        <dgm:presLayoutVars>
          <dgm:chPref val="3"/>
        </dgm:presLayoutVars>
      </dgm:prSet>
      <dgm:spPr/>
      <dgm:t>
        <a:bodyPr/>
        <a:lstStyle/>
        <a:p>
          <a:endParaRPr lang="en-US"/>
        </a:p>
      </dgm:t>
    </dgm:pt>
    <dgm:pt modelId="{20832165-34B1-4B4C-A6DF-428CE3FD1CA5}" type="pres">
      <dgm:prSet presAssocID="{E9033A5E-C6EE-4768-8FB5-947781751E5A}" presName="rootConnector" presStyleLbl="node3" presStyleIdx="2" presStyleCnt="7"/>
      <dgm:spPr/>
      <dgm:t>
        <a:bodyPr/>
        <a:lstStyle/>
        <a:p>
          <a:endParaRPr lang="en-US"/>
        </a:p>
      </dgm:t>
    </dgm:pt>
    <dgm:pt modelId="{452007D2-ACB3-4AD2-AC8F-9F7AC67AF40D}" type="pres">
      <dgm:prSet presAssocID="{E9033A5E-C6EE-4768-8FB5-947781751E5A}" presName="hierChild4" presStyleCnt="0"/>
      <dgm:spPr/>
      <dgm:t>
        <a:bodyPr/>
        <a:lstStyle/>
        <a:p>
          <a:endParaRPr lang="en-US"/>
        </a:p>
      </dgm:t>
    </dgm:pt>
    <dgm:pt modelId="{49588DE5-51AB-4867-9D7E-21168EA74261}" type="pres">
      <dgm:prSet presAssocID="{E9033A5E-C6EE-4768-8FB5-947781751E5A}" presName="hierChild5" presStyleCnt="0"/>
      <dgm:spPr/>
      <dgm:t>
        <a:bodyPr/>
        <a:lstStyle/>
        <a:p>
          <a:endParaRPr lang="en-US"/>
        </a:p>
      </dgm:t>
    </dgm:pt>
    <dgm:pt modelId="{B5CB9EA8-4A3D-4614-B796-B2479CAF791E}" type="pres">
      <dgm:prSet presAssocID="{E1F2A4C0-02F1-446E-AE67-B091FD90E36C}" presName="Name37" presStyleLbl="parChTrans1D3" presStyleIdx="3" presStyleCnt="7"/>
      <dgm:spPr/>
      <dgm:t>
        <a:bodyPr/>
        <a:lstStyle/>
        <a:p>
          <a:endParaRPr lang="en-US"/>
        </a:p>
      </dgm:t>
    </dgm:pt>
    <dgm:pt modelId="{3FDDDA98-6175-48FD-9364-8E95FD2C4529}" type="pres">
      <dgm:prSet presAssocID="{437BEE57-530D-4515-8838-A6269A1A6292}" presName="hierRoot2" presStyleCnt="0">
        <dgm:presLayoutVars>
          <dgm:hierBranch val="init"/>
        </dgm:presLayoutVars>
      </dgm:prSet>
      <dgm:spPr/>
      <dgm:t>
        <a:bodyPr/>
        <a:lstStyle/>
        <a:p>
          <a:endParaRPr lang="en-US"/>
        </a:p>
      </dgm:t>
    </dgm:pt>
    <dgm:pt modelId="{EF4B378C-CEFB-4D63-ABAF-0511D4942675}" type="pres">
      <dgm:prSet presAssocID="{437BEE57-530D-4515-8838-A6269A1A6292}" presName="rootComposite" presStyleCnt="0"/>
      <dgm:spPr/>
      <dgm:t>
        <a:bodyPr/>
        <a:lstStyle/>
        <a:p>
          <a:endParaRPr lang="en-US"/>
        </a:p>
      </dgm:t>
    </dgm:pt>
    <dgm:pt modelId="{2F940FB2-D466-4DB7-8A7F-24C1BC3863A2}" type="pres">
      <dgm:prSet presAssocID="{437BEE57-530D-4515-8838-A6269A1A6292}" presName="rootText" presStyleLbl="node3" presStyleIdx="3" presStyleCnt="7" custScaleX="148874">
        <dgm:presLayoutVars>
          <dgm:chPref val="3"/>
        </dgm:presLayoutVars>
      </dgm:prSet>
      <dgm:spPr/>
      <dgm:t>
        <a:bodyPr/>
        <a:lstStyle/>
        <a:p>
          <a:endParaRPr lang="en-US"/>
        </a:p>
      </dgm:t>
    </dgm:pt>
    <dgm:pt modelId="{57FA2504-F026-42A4-910C-518DF4BF340D}" type="pres">
      <dgm:prSet presAssocID="{437BEE57-530D-4515-8838-A6269A1A6292}" presName="rootConnector" presStyleLbl="node3" presStyleIdx="3" presStyleCnt="7"/>
      <dgm:spPr/>
      <dgm:t>
        <a:bodyPr/>
        <a:lstStyle/>
        <a:p>
          <a:endParaRPr lang="en-US"/>
        </a:p>
      </dgm:t>
    </dgm:pt>
    <dgm:pt modelId="{33673FCB-BC3F-4680-8CFE-A31507C34A26}" type="pres">
      <dgm:prSet presAssocID="{437BEE57-530D-4515-8838-A6269A1A6292}" presName="hierChild4" presStyleCnt="0"/>
      <dgm:spPr/>
      <dgm:t>
        <a:bodyPr/>
        <a:lstStyle/>
        <a:p>
          <a:endParaRPr lang="en-US"/>
        </a:p>
      </dgm:t>
    </dgm:pt>
    <dgm:pt modelId="{D342987C-0B8E-47B3-AB0D-C1A068D85ED6}" type="pres">
      <dgm:prSet presAssocID="{437BEE57-530D-4515-8838-A6269A1A6292}" presName="hierChild5" presStyleCnt="0"/>
      <dgm:spPr/>
      <dgm:t>
        <a:bodyPr/>
        <a:lstStyle/>
        <a:p>
          <a:endParaRPr lang="en-US"/>
        </a:p>
      </dgm:t>
    </dgm:pt>
    <dgm:pt modelId="{51BD7578-F66A-43E1-A757-B0732EEC225F}" type="pres">
      <dgm:prSet presAssocID="{ABC91C17-D3BB-42CA-B907-42F5AAC967E4}" presName="hierChild5" presStyleCnt="0"/>
      <dgm:spPr/>
      <dgm:t>
        <a:bodyPr/>
        <a:lstStyle/>
        <a:p>
          <a:endParaRPr lang="en-US"/>
        </a:p>
      </dgm:t>
    </dgm:pt>
    <dgm:pt modelId="{CF8849DF-9351-44BE-B53A-7C48F56D1E28}" type="pres">
      <dgm:prSet presAssocID="{1B0099E1-2383-4019-9FC6-150015517AEF}" presName="Name37" presStyleLbl="parChTrans1D2" presStyleIdx="1" presStyleCnt="2"/>
      <dgm:spPr/>
      <dgm:t>
        <a:bodyPr/>
        <a:lstStyle/>
        <a:p>
          <a:endParaRPr lang="en-US"/>
        </a:p>
      </dgm:t>
    </dgm:pt>
    <dgm:pt modelId="{CE5C1DAC-5C23-44A0-B273-96D7A079C22C}" type="pres">
      <dgm:prSet presAssocID="{0E7428BA-2739-4E98-BE6C-4EEC6F1336D7}" presName="hierRoot2" presStyleCnt="0">
        <dgm:presLayoutVars>
          <dgm:hierBranch val="init"/>
        </dgm:presLayoutVars>
      </dgm:prSet>
      <dgm:spPr/>
      <dgm:t>
        <a:bodyPr/>
        <a:lstStyle/>
        <a:p>
          <a:endParaRPr lang="en-US"/>
        </a:p>
      </dgm:t>
    </dgm:pt>
    <dgm:pt modelId="{87E64CC5-703D-49AA-8165-FABA57027F70}" type="pres">
      <dgm:prSet presAssocID="{0E7428BA-2739-4E98-BE6C-4EEC6F1336D7}" presName="rootComposite" presStyleCnt="0"/>
      <dgm:spPr/>
      <dgm:t>
        <a:bodyPr/>
        <a:lstStyle/>
        <a:p>
          <a:endParaRPr lang="en-US"/>
        </a:p>
      </dgm:t>
    </dgm:pt>
    <dgm:pt modelId="{D19892B1-A071-4FEB-B9FE-376C956559CD}" type="pres">
      <dgm:prSet presAssocID="{0E7428BA-2739-4E98-BE6C-4EEC6F1336D7}" presName="rootText" presStyleLbl="node2" presStyleIdx="1" presStyleCnt="2" custScaleX="140719">
        <dgm:presLayoutVars>
          <dgm:chPref val="3"/>
        </dgm:presLayoutVars>
      </dgm:prSet>
      <dgm:spPr/>
      <dgm:t>
        <a:bodyPr/>
        <a:lstStyle/>
        <a:p>
          <a:endParaRPr lang="en-US"/>
        </a:p>
      </dgm:t>
    </dgm:pt>
    <dgm:pt modelId="{D8E0374A-2F51-4FBC-92B1-751B258D576E}" type="pres">
      <dgm:prSet presAssocID="{0E7428BA-2739-4E98-BE6C-4EEC6F1336D7}" presName="rootConnector" presStyleLbl="node2" presStyleIdx="1" presStyleCnt="2"/>
      <dgm:spPr/>
      <dgm:t>
        <a:bodyPr/>
        <a:lstStyle/>
        <a:p>
          <a:endParaRPr lang="en-US"/>
        </a:p>
      </dgm:t>
    </dgm:pt>
    <dgm:pt modelId="{32EEE57F-1E15-469F-9131-0F7E916D5D6D}" type="pres">
      <dgm:prSet presAssocID="{0E7428BA-2739-4E98-BE6C-4EEC6F1336D7}" presName="hierChild4" presStyleCnt="0"/>
      <dgm:spPr/>
      <dgm:t>
        <a:bodyPr/>
        <a:lstStyle/>
        <a:p>
          <a:endParaRPr lang="en-US"/>
        </a:p>
      </dgm:t>
    </dgm:pt>
    <dgm:pt modelId="{E4155BB8-2BE9-4A5F-89C4-B4883D29D034}" type="pres">
      <dgm:prSet presAssocID="{DA6A5764-A061-4EA7-9C45-FF23CBFCE154}" presName="Name37" presStyleLbl="parChTrans1D3" presStyleIdx="4" presStyleCnt="7"/>
      <dgm:spPr/>
      <dgm:t>
        <a:bodyPr/>
        <a:lstStyle/>
        <a:p>
          <a:endParaRPr lang="en-US"/>
        </a:p>
      </dgm:t>
    </dgm:pt>
    <dgm:pt modelId="{DCA8147F-A073-4FC3-AC48-4D7D0121200A}" type="pres">
      <dgm:prSet presAssocID="{A5E4434A-89F0-4183-BCA9-28FB89A85576}" presName="hierRoot2" presStyleCnt="0">
        <dgm:presLayoutVars>
          <dgm:hierBranch val="init"/>
        </dgm:presLayoutVars>
      </dgm:prSet>
      <dgm:spPr/>
      <dgm:t>
        <a:bodyPr/>
        <a:lstStyle/>
        <a:p>
          <a:endParaRPr lang="en-US"/>
        </a:p>
      </dgm:t>
    </dgm:pt>
    <dgm:pt modelId="{FE5F6537-5F3D-48CF-B5F1-CC51D2EBB976}" type="pres">
      <dgm:prSet presAssocID="{A5E4434A-89F0-4183-BCA9-28FB89A85576}" presName="rootComposite" presStyleCnt="0"/>
      <dgm:spPr/>
      <dgm:t>
        <a:bodyPr/>
        <a:lstStyle/>
        <a:p>
          <a:endParaRPr lang="en-US"/>
        </a:p>
      </dgm:t>
    </dgm:pt>
    <dgm:pt modelId="{8B414121-CF84-4926-8559-243CF2800DC2}" type="pres">
      <dgm:prSet presAssocID="{A5E4434A-89F0-4183-BCA9-28FB89A85576}" presName="rootText" presStyleLbl="node3" presStyleIdx="4" presStyleCnt="7" custScaleX="146103">
        <dgm:presLayoutVars>
          <dgm:chPref val="3"/>
        </dgm:presLayoutVars>
      </dgm:prSet>
      <dgm:spPr/>
      <dgm:t>
        <a:bodyPr/>
        <a:lstStyle/>
        <a:p>
          <a:endParaRPr lang="en-US"/>
        </a:p>
      </dgm:t>
    </dgm:pt>
    <dgm:pt modelId="{154977CD-CE1C-4DED-A4B4-DB2CEBD1BE9C}" type="pres">
      <dgm:prSet presAssocID="{A5E4434A-89F0-4183-BCA9-28FB89A85576}" presName="rootConnector" presStyleLbl="node3" presStyleIdx="4" presStyleCnt="7"/>
      <dgm:spPr/>
      <dgm:t>
        <a:bodyPr/>
        <a:lstStyle/>
        <a:p>
          <a:endParaRPr lang="en-US"/>
        </a:p>
      </dgm:t>
    </dgm:pt>
    <dgm:pt modelId="{25126E85-CCC3-4017-B479-FC7107D6A452}" type="pres">
      <dgm:prSet presAssocID="{A5E4434A-89F0-4183-BCA9-28FB89A85576}" presName="hierChild4" presStyleCnt="0"/>
      <dgm:spPr/>
      <dgm:t>
        <a:bodyPr/>
        <a:lstStyle/>
        <a:p>
          <a:endParaRPr lang="en-US"/>
        </a:p>
      </dgm:t>
    </dgm:pt>
    <dgm:pt modelId="{BCC922BF-E2FC-4878-B749-8EA62823ED20}" type="pres">
      <dgm:prSet presAssocID="{A5E4434A-89F0-4183-BCA9-28FB89A85576}" presName="hierChild5" presStyleCnt="0"/>
      <dgm:spPr/>
      <dgm:t>
        <a:bodyPr/>
        <a:lstStyle/>
        <a:p>
          <a:endParaRPr lang="en-US"/>
        </a:p>
      </dgm:t>
    </dgm:pt>
    <dgm:pt modelId="{AB7E3CC3-FBF2-4246-962D-2A67147B86E5}" type="pres">
      <dgm:prSet presAssocID="{FC11BAD2-4786-4C3C-851B-05C2633072F3}" presName="Name37" presStyleLbl="parChTrans1D3" presStyleIdx="5" presStyleCnt="7"/>
      <dgm:spPr/>
      <dgm:t>
        <a:bodyPr/>
        <a:lstStyle/>
        <a:p>
          <a:endParaRPr lang="en-US"/>
        </a:p>
      </dgm:t>
    </dgm:pt>
    <dgm:pt modelId="{A08D6F15-1E8C-4EF7-B3B8-B23A9BA17F3C}" type="pres">
      <dgm:prSet presAssocID="{1F9F0ABE-C9BB-44CB-8AB5-1B2683361FFF}" presName="hierRoot2" presStyleCnt="0">
        <dgm:presLayoutVars>
          <dgm:hierBranch val="init"/>
        </dgm:presLayoutVars>
      </dgm:prSet>
      <dgm:spPr/>
      <dgm:t>
        <a:bodyPr/>
        <a:lstStyle/>
        <a:p>
          <a:endParaRPr lang="en-US"/>
        </a:p>
      </dgm:t>
    </dgm:pt>
    <dgm:pt modelId="{DD685FEB-B151-4084-A5D0-9B7CD23D68C2}" type="pres">
      <dgm:prSet presAssocID="{1F9F0ABE-C9BB-44CB-8AB5-1B2683361FFF}" presName="rootComposite" presStyleCnt="0"/>
      <dgm:spPr/>
      <dgm:t>
        <a:bodyPr/>
        <a:lstStyle/>
        <a:p>
          <a:endParaRPr lang="en-US"/>
        </a:p>
      </dgm:t>
    </dgm:pt>
    <dgm:pt modelId="{ED1B2724-4B65-4E66-AB0F-D19EFF2A634E}" type="pres">
      <dgm:prSet presAssocID="{1F9F0ABE-C9BB-44CB-8AB5-1B2683361FFF}" presName="rootText" presStyleLbl="node3" presStyleIdx="5" presStyleCnt="7" custScaleX="140958">
        <dgm:presLayoutVars>
          <dgm:chPref val="3"/>
        </dgm:presLayoutVars>
      </dgm:prSet>
      <dgm:spPr/>
      <dgm:t>
        <a:bodyPr/>
        <a:lstStyle/>
        <a:p>
          <a:endParaRPr lang="en-US"/>
        </a:p>
      </dgm:t>
    </dgm:pt>
    <dgm:pt modelId="{B73D0549-E6A5-41F8-9AFE-C5E5ABB03A58}" type="pres">
      <dgm:prSet presAssocID="{1F9F0ABE-C9BB-44CB-8AB5-1B2683361FFF}" presName="rootConnector" presStyleLbl="node3" presStyleIdx="5" presStyleCnt="7"/>
      <dgm:spPr/>
      <dgm:t>
        <a:bodyPr/>
        <a:lstStyle/>
        <a:p>
          <a:endParaRPr lang="en-US"/>
        </a:p>
      </dgm:t>
    </dgm:pt>
    <dgm:pt modelId="{E5D52637-52F2-48EE-8EA1-1231A3AF07BD}" type="pres">
      <dgm:prSet presAssocID="{1F9F0ABE-C9BB-44CB-8AB5-1B2683361FFF}" presName="hierChild4" presStyleCnt="0"/>
      <dgm:spPr/>
      <dgm:t>
        <a:bodyPr/>
        <a:lstStyle/>
        <a:p>
          <a:endParaRPr lang="en-US"/>
        </a:p>
      </dgm:t>
    </dgm:pt>
    <dgm:pt modelId="{046EAF55-4069-4246-8D7D-B05907E1D667}" type="pres">
      <dgm:prSet presAssocID="{17FF2850-DCE7-4098-8510-24DAA8C5FFA1}" presName="Name37" presStyleLbl="parChTrans1D4" presStyleIdx="0" presStyleCnt="5"/>
      <dgm:spPr/>
      <dgm:t>
        <a:bodyPr/>
        <a:lstStyle/>
        <a:p>
          <a:endParaRPr lang="en-US"/>
        </a:p>
      </dgm:t>
    </dgm:pt>
    <dgm:pt modelId="{78FA793D-D975-49A8-AC5D-20E2A042B393}" type="pres">
      <dgm:prSet presAssocID="{FEA4E4C6-1730-4BAC-8B35-D88DFE7AF63C}" presName="hierRoot2" presStyleCnt="0">
        <dgm:presLayoutVars>
          <dgm:hierBranch val="init"/>
        </dgm:presLayoutVars>
      </dgm:prSet>
      <dgm:spPr/>
      <dgm:t>
        <a:bodyPr/>
        <a:lstStyle/>
        <a:p>
          <a:endParaRPr lang="en-US"/>
        </a:p>
      </dgm:t>
    </dgm:pt>
    <dgm:pt modelId="{FE903A2A-438E-4DE4-A094-6CBD0FCE5917}" type="pres">
      <dgm:prSet presAssocID="{FEA4E4C6-1730-4BAC-8B35-D88DFE7AF63C}" presName="rootComposite" presStyleCnt="0"/>
      <dgm:spPr/>
      <dgm:t>
        <a:bodyPr/>
        <a:lstStyle/>
        <a:p>
          <a:endParaRPr lang="en-US"/>
        </a:p>
      </dgm:t>
    </dgm:pt>
    <dgm:pt modelId="{8C0FB2D4-050F-414C-B374-8D05D1B8F1BF}" type="pres">
      <dgm:prSet presAssocID="{FEA4E4C6-1730-4BAC-8B35-D88DFE7AF63C}" presName="rootText" presStyleLbl="node4" presStyleIdx="0" presStyleCnt="5">
        <dgm:presLayoutVars>
          <dgm:chPref val="3"/>
        </dgm:presLayoutVars>
      </dgm:prSet>
      <dgm:spPr/>
      <dgm:t>
        <a:bodyPr/>
        <a:lstStyle/>
        <a:p>
          <a:endParaRPr lang="en-US"/>
        </a:p>
      </dgm:t>
    </dgm:pt>
    <dgm:pt modelId="{3B9C225B-0E2A-455D-B2CB-9FCFC16ED0EE}" type="pres">
      <dgm:prSet presAssocID="{FEA4E4C6-1730-4BAC-8B35-D88DFE7AF63C}" presName="rootConnector" presStyleLbl="node4" presStyleIdx="0" presStyleCnt="5"/>
      <dgm:spPr/>
      <dgm:t>
        <a:bodyPr/>
        <a:lstStyle/>
        <a:p>
          <a:endParaRPr lang="en-US"/>
        </a:p>
      </dgm:t>
    </dgm:pt>
    <dgm:pt modelId="{FC0DB2D0-6A5D-4796-A73E-FE6ED9427BEF}" type="pres">
      <dgm:prSet presAssocID="{FEA4E4C6-1730-4BAC-8B35-D88DFE7AF63C}" presName="hierChild4" presStyleCnt="0"/>
      <dgm:spPr/>
      <dgm:t>
        <a:bodyPr/>
        <a:lstStyle/>
        <a:p>
          <a:endParaRPr lang="en-US"/>
        </a:p>
      </dgm:t>
    </dgm:pt>
    <dgm:pt modelId="{8F82D9A2-5310-436A-989E-4B97D8522798}" type="pres">
      <dgm:prSet presAssocID="{FEA4E4C6-1730-4BAC-8B35-D88DFE7AF63C}" presName="hierChild5" presStyleCnt="0"/>
      <dgm:spPr/>
      <dgm:t>
        <a:bodyPr/>
        <a:lstStyle/>
        <a:p>
          <a:endParaRPr lang="en-US"/>
        </a:p>
      </dgm:t>
    </dgm:pt>
    <dgm:pt modelId="{87FAE0EC-F367-459C-A1FF-7DE6E72A1347}" type="pres">
      <dgm:prSet presAssocID="{B4C96449-D4CE-435E-BD2B-1DCFC266DBC5}" presName="Name37" presStyleLbl="parChTrans1D4" presStyleIdx="1" presStyleCnt="5"/>
      <dgm:spPr/>
      <dgm:t>
        <a:bodyPr/>
        <a:lstStyle/>
        <a:p>
          <a:endParaRPr lang="en-US"/>
        </a:p>
      </dgm:t>
    </dgm:pt>
    <dgm:pt modelId="{CF902408-81EB-496D-8203-306E39AA55D2}" type="pres">
      <dgm:prSet presAssocID="{D3717DC1-4B33-49BE-A31A-6BD5737A66BE}" presName="hierRoot2" presStyleCnt="0">
        <dgm:presLayoutVars>
          <dgm:hierBranch val="init"/>
        </dgm:presLayoutVars>
      </dgm:prSet>
      <dgm:spPr/>
      <dgm:t>
        <a:bodyPr/>
        <a:lstStyle/>
        <a:p>
          <a:endParaRPr lang="en-US"/>
        </a:p>
      </dgm:t>
    </dgm:pt>
    <dgm:pt modelId="{A3A5BC6E-9D00-4960-8A1F-78D5FB8E7C1D}" type="pres">
      <dgm:prSet presAssocID="{D3717DC1-4B33-49BE-A31A-6BD5737A66BE}" presName="rootComposite" presStyleCnt="0"/>
      <dgm:spPr/>
      <dgm:t>
        <a:bodyPr/>
        <a:lstStyle/>
        <a:p>
          <a:endParaRPr lang="en-US"/>
        </a:p>
      </dgm:t>
    </dgm:pt>
    <dgm:pt modelId="{64EC19CE-DE32-4227-84B8-BCB4716F6AAC}" type="pres">
      <dgm:prSet presAssocID="{D3717DC1-4B33-49BE-A31A-6BD5737A66BE}" presName="rootText" presStyleLbl="node4" presStyleIdx="1" presStyleCnt="5">
        <dgm:presLayoutVars>
          <dgm:chPref val="3"/>
        </dgm:presLayoutVars>
      </dgm:prSet>
      <dgm:spPr/>
      <dgm:t>
        <a:bodyPr/>
        <a:lstStyle/>
        <a:p>
          <a:endParaRPr lang="en-US"/>
        </a:p>
      </dgm:t>
    </dgm:pt>
    <dgm:pt modelId="{F7E47F89-82D6-42DE-9C11-D93FA376CBDA}" type="pres">
      <dgm:prSet presAssocID="{D3717DC1-4B33-49BE-A31A-6BD5737A66BE}" presName="rootConnector" presStyleLbl="node4" presStyleIdx="1" presStyleCnt="5"/>
      <dgm:spPr/>
      <dgm:t>
        <a:bodyPr/>
        <a:lstStyle/>
        <a:p>
          <a:endParaRPr lang="en-US"/>
        </a:p>
      </dgm:t>
    </dgm:pt>
    <dgm:pt modelId="{A6BAFFE2-BBCA-49D3-8E59-17D0BC1C1642}" type="pres">
      <dgm:prSet presAssocID="{D3717DC1-4B33-49BE-A31A-6BD5737A66BE}" presName="hierChild4" presStyleCnt="0"/>
      <dgm:spPr/>
      <dgm:t>
        <a:bodyPr/>
        <a:lstStyle/>
        <a:p>
          <a:endParaRPr lang="en-US"/>
        </a:p>
      </dgm:t>
    </dgm:pt>
    <dgm:pt modelId="{FB676573-8AD1-4A8C-AFD2-6E215CE97891}" type="pres">
      <dgm:prSet presAssocID="{D3717DC1-4B33-49BE-A31A-6BD5737A66BE}" presName="hierChild5" presStyleCnt="0"/>
      <dgm:spPr/>
      <dgm:t>
        <a:bodyPr/>
        <a:lstStyle/>
        <a:p>
          <a:endParaRPr lang="en-US"/>
        </a:p>
      </dgm:t>
    </dgm:pt>
    <dgm:pt modelId="{846B8AB5-FCB4-457B-8A2E-CE0AF4CD95F1}" type="pres">
      <dgm:prSet presAssocID="{3FF28E96-0D76-4FFE-867D-FAD096C639D7}" presName="Name37" presStyleLbl="parChTrans1D4" presStyleIdx="2" presStyleCnt="5"/>
      <dgm:spPr/>
      <dgm:t>
        <a:bodyPr/>
        <a:lstStyle/>
        <a:p>
          <a:endParaRPr lang="en-US"/>
        </a:p>
      </dgm:t>
    </dgm:pt>
    <dgm:pt modelId="{912378EC-C05C-4F58-8109-3553C3EBCC15}" type="pres">
      <dgm:prSet presAssocID="{D9252115-9BE3-4166-AF51-76102E827790}" presName="hierRoot2" presStyleCnt="0">
        <dgm:presLayoutVars>
          <dgm:hierBranch val="init"/>
        </dgm:presLayoutVars>
      </dgm:prSet>
      <dgm:spPr/>
      <dgm:t>
        <a:bodyPr/>
        <a:lstStyle/>
        <a:p>
          <a:endParaRPr lang="en-US"/>
        </a:p>
      </dgm:t>
    </dgm:pt>
    <dgm:pt modelId="{D6ABC16E-EE5E-4F74-B922-303B4C950B8F}" type="pres">
      <dgm:prSet presAssocID="{D9252115-9BE3-4166-AF51-76102E827790}" presName="rootComposite" presStyleCnt="0"/>
      <dgm:spPr/>
      <dgm:t>
        <a:bodyPr/>
        <a:lstStyle/>
        <a:p>
          <a:endParaRPr lang="en-US"/>
        </a:p>
      </dgm:t>
    </dgm:pt>
    <dgm:pt modelId="{E4E86BED-6FEA-4621-84F5-859ECF9B9C8A}" type="pres">
      <dgm:prSet presAssocID="{D9252115-9BE3-4166-AF51-76102E827790}" presName="rootText" presStyleLbl="node4" presStyleIdx="2" presStyleCnt="5">
        <dgm:presLayoutVars>
          <dgm:chPref val="3"/>
        </dgm:presLayoutVars>
      </dgm:prSet>
      <dgm:spPr/>
      <dgm:t>
        <a:bodyPr/>
        <a:lstStyle/>
        <a:p>
          <a:endParaRPr lang="en-US"/>
        </a:p>
      </dgm:t>
    </dgm:pt>
    <dgm:pt modelId="{F72EDFCB-7777-4399-958C-041A3FAFB8FF}" type="pres">
      <dgm:prSet presAssocID="{D9252115-9BE3-4166-AF51-76102E827790}" presName="rootConnector" presStyleLbl="node4" presStyleIdx="2" presStyleCnt="5"/>
      <dgm:spPr/>
      <dgm:t>
        <a:bodyPr/>
        <a:lstStyle/>
        <a:p>
          <a:endParaRPr lang="en-US"/>
        </a:p>
      </dgm:t>
    </dgm:pt>
    <dgm:pt modelId="{15E7DA3A-A302-4A46-9686-559B5231C2CC}" type="pres">
      <dgm:prSet presAssocID="{D9252115-9BE3-4166-AF51-76102E827790}" presName="hierChild4" presStyleCnt="0"/>
      <dgm:spPr/>
      <dgm:t>
        <a:bodyPr/>
        <a:lstStyle/>
        <a:p>
          <a:endParaRPr lang="en-US"/>
        </a:p>
      </dgm:t>
    </dgm:pt>
    <dgm:pt modelId="{E6D1BE2A-6916-4417-A704-C91519EB4520}" type="pres">
      <dgm:prSet presAssocID="{D9252115-9BE3-4166-AF51-76102E827790}" presName="hierChild5" presStyleCnt="0"/>
      <dgm:spPr/>
      <dgm:t>
        <a:bodyPr/>
        <a:lstStyle/>
        <a:p>
          <a:endParaRPr lang="en-US"/>
        </a:p>
      </dgm:t>
    </dgm:pt>
    <dgm:pt modelId="{123E5B36-A133-44A5-8A5C-53A4017B7494}" type="pres">
      <dgm:prSet presAssocID="{82D100C5-C297-412E-9832-1B0A3AC9F534}" presName="Name37" presStyleLbl="parChTrans1D4" presStyleIdx="3" presStyleCnt="5"/>
      <dgm:spPr/>
      <dgm:t>
        <a:bodyPr/>
        <a:lstStyle/>
        <a:p>
          <a:endParaRPr lang="en-US"/>
        </a:p>
      </dgm:t>
    </dgm:pt>
    <dgm:pt modelId="{17B501A9-436E-4D36-8D02-65D40BCACA23}" type="pres">
      <dgm:prSet presAssocID="{313D5EA7-30D4-4293-B6C8-BF57A851743B}" presName="hierRoot2" presStyleCnt="0">
        <dgm:presLayoutVars>
          <dgm:hierBranch val="init"/>
        </dgm:presLayoutVars>
      </dgm:prSet>
      <dgm:spPr/>
      <dgm:t>
        <a:bodyPr/>
        <a:lstStyle/>
        <a:p>
          <a:endParaRPr lang="en-US"/>
        </a:p>
      </dgm:t>
    </dgm:pt>
    <dgm:pt modelId="{6BF98AC6-7603-4C64-83E5-F0DE96A020AC}" type="pres">
      <dgm:prSet presAssocID="{313D5EA7-30D4-4293-B6C8-BF57A851743B}" presName="rootComposite" presStyleCnt="0"/>
      <dgm:spPr/>
      <dgm:t>
        <a:bodyPr/>
        <a:lstStyle/>
        <a:p>
          <a:endParaRPr lang="en-US"/>
        </a:p>
      </dgm:t>
    </dgm:pt>
    <dgm:pt modelId="{1E4BF1B1-3ACE-492C-B433-F2FE7B165D40}" type="pres">
      <dgm:prSet presAssocID="{313D5EA7-30D4-4293-B6C8-BF57A851743B}" presName="rootText" presStyleLbl="node4" presStyleIdx="3" presStyleCnt="5">
        <dgm:presLayoutVars>
          <dgm:chPref val="3"/>
        </dgm:presLayoutVars>
      </dgm:prSet>
      <dgm:spPr/>
      <dgm:t>
        <a:bodyPr/>
        <a:lstStyle/>
        <a:p>
          <a:endParaRPr lang="en-US"/>
        </a:p>
      </dgm:t>
    </dgm:pt>
    <dgm:pt modelId="{AAA3A58D-F5A3-49D5-B9F2-03C19046B0D3}" type="pres">
      <dgm:prSet presAssocID="{313D5EA7-30D4-4293-B6C8-BF57A851743B}" presName="rootConnector" presStyleLbl="node4" presStyleIdx="3" presStyleCnt="5"/>
      <dgm:spPr/>
      <dgm:t>
        <a:bodyPr/>
        <a:lstStyle/>
        <a:p>
          <a:endParaRPr lang="en-US"/>
        </a:p>
      </dgm:t>
    </dgm:pt>
    <dgm:pt modelId="{36CE0A67-5C82-4CCD-A7C5-86DF9A289E45}" type="pres">
      <dgm:prSet presAssocID="{313D5EA7-30D4-4293-B6C8-BF57A851743B}" presName="hierChild4" presStyleCnt="0"/>
      <dgm:spPr/>
      <dgm:t>
        <a:bodyPr/>
        <a:lstStyle/>
        <a:p>
          <a:endParaRPr lang="en-US"/>
        </a:p>
      </dgm:t>
    </dgm:pt>
    <dgm:pt modelId="{6907EA18-FC6D-45DC-80A2-1050BFD005B6}" type="pres">
      <dgm:prSet presAssocID="{313D5EA7-30D4-4293-B6C8-BF57A851743B}" presName="hierChild5" presStyleCnt="0"/>
      <dgm:spPr/>
      <dgm:t>
        <a:bodyPr/>
        <a:lstStyle/>
        <a:p>
          <a:endParaRPr lang="en-US"/>
        </a:p>
      </dgm:t>
    </dgm:pt>
    <dgm:pt modelId="{BAB76845-4318-4FA2-B1CB-E279828CFF00}" type="pres">
      <dgm:prSet presAssocID="{1F9F0ABE-C9BB-44CB-8AB5-1B2683361FFF}" presName="hierChild5" presStyleCnt="0"/>
      <dgm:spPr/>
      <dgm:t>
        <a:bodyPr/>
        <a:lstStyle/>
        <a:p>
          <a:endParaRPr lang="en-US"/>
        </a:p>
      </dgm:t>
    </dgm:pt>
    <dgm:pt modelId="{78836C46-F425-4A2F-8A26-BBFC372D95C7}" type="pres">
      <dgm:prSet presAssocID="{26A7796A-A0C4-4FDB-B133-8D2D957E79F7}" presName="Name37" presStyleLbl="parChTrans1D3" presStyleIdx="6" presStyleCnt="7"/>
      <dgm:spPr/>
      <dgm:t>
        <a:bodyPr/>
        <a:lstStyle/>
        <a:p>
          <a:endParaRPr lang="en-US"/>
        </a:p>
      </dgm:t>
    </dgm:pt>
    <dgm:pt modelId="{DE93E076-2298-4819-97F9-99B812E796B1}" type="pres">
      <dgm:prSet presAssocID="{205809B0-8178-445A-A88E-743733D46A7F}" presName="hierRoot2" presStyleCnt="0">
        <dgm:presLayoutVars>
          <dgm:hierBranch val="init"/>
        </dgm:presLayoutVars>
      </dgm:prSet>
      <dgm:spPr/>
      <dgm:t>
        <a:bodyPr/>
        <a:lstStyle/>
        <a:p>
          <a:endParaRPr lang="en-US"/>
        </a:p>
      </dgm:t>
    </dgm:pt>
    <dgm:pt modelId="{98B30B3E-CB27-453A-BE81-B5F6F811D516}" type="pres">
      <dgm:prSet presAssocID="{205809B0-8178-445A-A88E-743733D46A7F}" presName="rootComposite" presStyleCnt="0"/>
      <dgm:spPr/>
      <dgm:t>
        <a:bodyPr/>
        <a:lstStyle/>
        <a:p>
          <a:endParaRPr lang="en-US"/>
        </a:p>
      </dgm:t>
    </dgm:pt>
    <dgm:pt modelId="{DFE13C4E-CDB1-4D3F-AECF-9D78E7338971}" type="pres">
      <dgm:prSet presAssocID="{205809B0-8178-445A-A88E-743733D46A7F}" presName="rootText" presStyleLbl="node3" presStyleIdx="6" presStyleCnt="7" custScaleX="153285">
        <dgm:presLayoutVars>
          <dgm:chPref val="3"/>
        </dgm:presLayoutVars>
      </dgm:prSet>
      <dgm:spPr/>
      <dgm:t>
        <a:bodyPr/>
        <a:lstStyle/>
        <a:p>
          <a:endParaRPr lang="en-US"/>
        </a:p>
      </dgm:t>
    </dgm:pt>
    <dgm:pt modelId="{4C6D775A-6849-4CB1-827D-4CEDB1566D7A}" type="pres">
      <dgm:prSet presAssocID="{205809B0-8178-445A-A88E-743733D46A7F}" presName="rootConnector" presStyleLbl="node3" presStyleIdx="6" presStyleCnt="7"/>
      <dgm:spPr/>
      <dgm:t>
        <a:bodyPr/>
        <a:lstStyle/>
        <a:p>
          <a:endParaRPr lang="en-US"/>
        </a:p>
      </dgm:t>
    </dgm:pt>
    <dgm:pt modelId="{62D013A1-AAD1-4DDB-B1FC-7DAD1B97D287}" type="pres">
      <dgm:prSet presAssocID="{205809B0-8178-445A-A88E-743733D46A7F}" presName="hierChild4" presStyleCnt="0"/>
      <dgm:spPr/>
      <dgm:t>
        <a:bodyPr/>
        <a:lstStyle/>
        <a:p>
          <a:endParaRPr lang="en-US"/>
        </a:p>
      </dgm:t>
    </dgm:pt>
    <dgm:pt modelId="{0864A0D5-B414-45D8-B299-06C8A93E7DA2}" type="pres">
      <dgm:prSet presAssocID="{1049AFD5-A008-4E0C-AC09-C7AC1E9EDFA9}" presName="Name37" presStyleLbl="parChTrans1D4" presStyleIdx="4" presStyleCnt="5"/>
      <dgm:spPr/>
      <dgm:t>
        <a:bodyPr/>
        <a:lstStyle/>
        <a:p>
          <a:endParaRPr lang="en-US"/>
        </a:p>
      </dgm:t>
    </dgm:pt>
    <dgm:pt modelId="{8BA224EE-FDF3-4F0A-AE1B-9CBDDF632A38}" type="pres">
      <dgm:prSet presAssocID="{5EBE4E7E-30F4-471E-BFE4-00CC7DAB9572}" presName="hierRoot2" presStyleCnt="0">
        <dgm:presLayoutVars>
          <dgm:hierBranch val="init"/>
        </dgm:presLayoutVars>
      </dgm:prSet>
      <dgm:spPr/>
      <dgm:t>
        <a:bodyPr/>
        <a:lstStyle/>
        <a:p>
          <a:endParaRPr lang="en-US"/>
        </a:p>
      </dgm:t>
    </dgm:pt>
    <dgm:pt modelId="{12212E69-48D0-4E1A-AFCC-48127AEC8F44}" type="pres">
      <dgm:prSet presAssocID="{5EBE4E7E-30F4-471E-BFE4-00CC7DAB9572}" presName="rootComposite" presStyleCnt="0"/>
      <dgm:spPr/>
      <dgm:t>
        <a:bodyPr/>
        <a:lstStyle/>
        <a:p>
          <a:endParaRPr lang="en-US"/>
        </a:p>
      </dgm:t>
    </dgm:pt>
    <dgm:pt modelId="{3F2B8C5E-94BB-4E08-9F07-9294A477CFA3}" type="pres">
      <dgm:prSet presAssocID="{5EBE4E7E-30F4-471E-BFE4-00CC7DAB9572}" presName="rootText" presStyleLbl="node4" presStyleIdx="4" presStyleCnt="5" custLinFactNeighborX="5140" custLinFactNeighborY="-7709">
        <dgm:presLayoutVars>
          <dgm:chPref val="3"/>
        </dgm:presLayoutVars>
      </dgm:prSet>
      <dgm:spPr/>
      <dgm:t>
        <a:bodyPr/>
        <a:lstStyle/>
        <a:p>
          <a:endParaRPr lang="en-US"/>
        </a:p>
      </dgm:t>
    </dgm:pt>
    <dgm:pt modelId="{902B4B9E-D17F-4E92-A009-57C06F0F56A4}" type="pres">
      <dgm:prSet presAssocID="{5EBE4E7E-30F4-471E-BFE4-00CC7DAB9572}" presName="rootConnector" presStyleLbl="node4" presStyleIdx="4" presStyleCnt="5"/>
      <dgm:spPr/>
      <dgm:t>
        <a:bodyPr/>
        <a:lstStyle/>
        <a:p>
          <a:endParaRPr lang="en-US"/>
        </a:p>
      </dgm:t>
    </dgm:pt>
    <dgm:pt modelId="{AC68A48D-92BA-4B32-8A63-B846AEC86680}" type="pres">
      <dgm:prSet presAssocID="{5EBE4E7E-30F4-471E-BFE4-00CC7DAB9572}" presName="hierChild4" presStyleCnt="0"/>
      <dgm:spPr/>
      <dgm:t>
        <a:bodyPr/>
        <a:lstStyle/>
        <a:p>
          <a:endParaRPr lang="en-US"/>
        </a:p>
      </dgm:t>
    </dgm:pt>
    <dgm:pt modelId="{C85F4330-7C21-45DF-B2D7-D92A630FCE9E}" type="pres">
      <dgm:prSet presAssocID="{5EBE4E7E-30F4-471E-BFE4-00CC7DAB9572}" presName="hierChild5" presStyleCnt="0"/>
      <dgm:spPr/>
      <dgm:t>
        <a:bodyPr/>
        <a:lstStyle/>
        <a:p>
          <a:endParaRPr lang="en-US"/>
        </a:p>
      </dgm:t>
    </dgm:pt>
    <dgm:pt modelId="{14EEAB83-CC0B-428C-9785-D308F52E431C}" type="pres">
      <dgm:prSet presAssocID="{205809B0-8178-445A-A88E-743733D46A7F}" presName="hierChild5" presStyleCnt="0"/>
      <dgm:spPr/>
      <dgm:t>
        <a:bodyPr/>
        <a:lstStyle/>
        <a:p>
          <a:endParaRPr lang="en-US"/>
        </a:p>
      </dgm:t>
    </dgm:pt>
    <dgm:pt modelId="{BA5E3326-EE40-43A0-AD3F-9096AA8466A9}" type="pres">
      <dgm:prSet presAssocID="{0E7428BA-2739-4E98-BE6C-4EEC6F1336D7}" presName="hierChild5" presStyleCnt="0"/>
      <dgm:spPr/>
      <dgm:t>
        <a:bodyPr/>
        <a:lstStyle/>
        <a:p>
          <a:endParaRPr lang="en-US"/>
        </a:p>
      </dgm:t>
    </dgm:pt>
    <dgm:pt modelId="{15D7177B-A1A5-49B5-AB92-A3BE01A515E3}" type="pres">
      <dgm:prSet presAssocID="{54F8FFD3-B13D-48DD-941D-C9F287A21A56}" presName="hierChild3" presStyleCnt="0"/>
      <dgm:spPr/>
      <dgm:t>
        <a:bodyPr/>
        <a:lstStyle/>
        <a:p>
          <a:endParaRPr lang="en-US"/>
        </a:p>
      </dgm:t>
    </dgm:pt>
  </dgm:ptLst>
  <dgm:cxnLst>
    <dgm:cxn modelId="{AA8C84C3-7B15-4F57-AF64-EA2F4E5161A7}" type="presOf" srcId="{A6C30FCB-C857-486D-B5B7-1389A910C2D1}" destId="{B13732F8-3F6A-4593-9C56-5DDBF5BB02B8}" srcOrd="0" destOrd="0" presId="urn:microsoft.com/office/officeart/2005/8/layout/orgChart1"/>
    <dgm:cxn modelId="{CC2849AD-3770-4E5D-9AB8-53B755C7BE13}" type="presOf" srcId="{5EBE4E7E-30F4-471E-BFE4-00CC7DAB9572}" destId="{902B4B9E-D17F-4E92-A009-57C06F0F56A4}" srcOrd="1" destOrd="0" presId="urn:microsoft.com/office/officeart/2005/8/layout/orgChart1"/>
    <dgm:cxn modelId="{14F2512D-447A-4F37-ACE6-A3EA8FD417D9}" srcId="{1F9F0ABE-C9BB-44CB-8AB5-1B2683361FFF}" destId="{FEA4E4C6-1730-4BAC-8B35-D88DFE7AF63C}" srcOrd="0" destOrd="0" parTransId="{17FF2850-DCE7-4098-8510-24DAA8C5FFA1}" sibTransId="{96601AFF-DE32-49CA-9C72-91C3D82EA09C}"/>
    <dgm:cxn modelId="{4D44301F-25EA-49B0-9B9B-F5AD7860A516}" type="presOf" srcId="{3FF28E96-0D76-4FFE-867D-FAD096C639D7}" destId="{846B8AB5-FCB4-457B-8A2E-CE0AF4CD95F1}" srcOrd="0" destOrd="0" presId="urn:microsoft.com/office/officeart/2005/8/layout/orgChart1"/>
    <dgm:cxn modelId="{0EC08828-AA27-4EEB-BFEA-23050739CF45}" type="presOf" srcId="{D531144B-DED7-4468-BA2F-D0AF3BCF0768}" destId="{12EC03A6-6C22-4E91-9B75-4EA0B124D56B}" srcOrd="0" destOrd="0" presId="urn:microsoft.com/office/officeart/2005/8/layout/orgChart1"/>
    <dgm:cxn modelId="{A676CE04-AC97-4E6D-B8B4-38DF469BFF9F}" type="presOf" srcId="{54F8FFD3-B13D-48DD-941D-C9F287A21A56}" destId="{6E5459C4-EFC6-40CB-B206-6BC5CA0EFFA6}" srcOrd="1" destOrd="0" presId="urn:microsoft.com/office/officeart/2005/8/layout/orgChart1"/>
    <dgm:cxn modelId="{C2CA7D77-B03B-43BD-BA56-35524D5D84F7}" type="presOf" srcId="{647EA393-10B5-4A12-AD06-D893A1452B27}" destId="{F4FC6DB0-0F3C-47FE-981C-244080F6A2D6}" srcOrd="0" destOrd="0" presId="urn:microsoft.com/office/officeart/2005/8/layout/orgChart1"/>
    <dgm:cxn modelId="{DFB80159-628D-4C3F-9076-CA87DFAF32FC}" type="presOf" srcId="{D3717DC1-4B33-49BE-A31A-6BD5737A66BE}" destId="{F7E47F89-82D6-42DE-9C11-D93FA376CBDA}" srcOrd="1" destOrd="0" presId="urn:microsoft.com/office/officeart/2005/8/layout/orgChart1"/>
    <dgm:cxn modelId="{B29403B7-F043-4B9B-86F6-73989E9EB9B6}" srcId="{0E7428BA-2739-4E98-BE6C-4EEC6F1336D7}" destId="{205809B0-8178-445A-A88E-743733D46A7F}" srcOrd="2" destOrd="0" parTransId="{26A7796A-A0C4-4FDB-B133-8D2D957E79F7}" sibTransId="{4CE39FB5-DA1A-46A0-B2B5-E7D56404804A}"/>
    <dgm:cxn modelId="{AE666F15-8285-420D-A29E-A25BD60E6117}" type="presOf" srcId="{32428830-2898-4D1A-8FBA-1B44EE14C636}" destId="{3709CE66-0C49-40AD-B72C-7891EF1E9A96}" srcOrd="0" destOrd="0" presId="urn:microsoft.com/office/officeart/2005/8/layout/orgChart1"/>
    <dgm:cxn modelId="{CC64F02E-C2E0-442A-851B-3FB052F24CAE}" type="presOf" srcId="{17FF2850-DCE7-4098-8510-24DAA8C5FFA1}" destId="{046EAF55-4069-4246-8D7D-B05907E1D667}" srcOrd="0" destOrd="0" presId="urn:microsoft.com/office/officeart/2005/8/layout/orgChart1"/>
    <dgm:cxn modelId="{53947B7F-0779-4BDC-B658-E5E35A889339}" type="presOf" srcId="{FC11BAD2-4786-4C3C-851B-05C2633072F3}" destId="{AB7E3CC3-FBF2-4246-962D-2A67147B86E5}" srcOrd="0" destOrd="0" presId="urn:microsoft.com/office/officeart/2005/8/layout/orgChart1"/>
    <dgm:cxn modelId="{B62AA335-E5ED-494E-ADDE-19F0B7FDCA29}" type="presOf" srcId="{54F8FFD3-B13D-48DD-941D-C9F287A21A56}" destId="{970E579D-DB12-40B4-BE68-ABDD259E6BF1}" srcOrd="0" destOrd="0" presId="urn:microsoft.com/office/officeart/2005/8/layout/orgChart1"/>
    <dgm:cxn modelId="{6B2E11A8-3DF1-4FBD-B007-F357BEF2EAAE}" srcId="{54F8FFD3-B13D-48DD-941D-C9F287A21A56}" destId="{0E7428BA-2739-4E98-BE6C-4EEC6F1336D7}" srcOrd="1" destOrd="0" parTransId="{1B0099E1-2383-4019-9FC6-150015517AEF}" sibTransId="{C5F4BF35-8602-4E0F-B89D-F2D0911651BB}"/>
    <dgm:cxn modelId="{5C81786B-2C38-4D0C-B430-FD2BEB8F1386}" type="presOf" srcId="{26A7796A-A0C4-4FDB-B133-8D2D957E79F7}" destId="{78836C46-F425-4A2F-8A26-BBFC372D95C7}" srcOrd="0" destOrd="0" presId="urn:microsoft.com/office/officeart/2005/8/layout/orgChart1"/>
    <dgm:cxn modelId="{D601C3C0-F58D-4722-8DCC-681AE66379E4}" type="presOf" srcId="{647EA393-10B5-4A12-AD06-D893A1452B27}" destId="{1C0C172E-079A-40F4-A5F5-FC2B09308A21}" srcOrd="1" destOrd="0" presId="urn:microsoft.com/office/officeart/2005/8/layout/orgChart1"/>
    <dgm:cxn modelId="{0C078583-F783-487F-A4A2-836958A33863}" type="presOf" srcId="{205809B0-8178-445A-A88E-743733D46A7F}" destId="{4C6D775A-6849-4CB1-827D-4CEDB1566D7A}" srcOrd="1" destOrd="0" presId="urn:microsoft.com/office/officeart/2005/8/layout/orgChart1"/>
    <dgm:cxn modelId="{D8A9DFED-B44F-4695-B88F-3093950E604A}" srcId="{1F9F0ABE-C9BB-44CB-8AB5-1B2683361FFF}" destId="{D3717DC1-4B33-49BE-A31A-6BD5737A66BE}" srcOrd="1" destOrd="0" parTransId="{B4C96449-D4CE-435E-BD2B-1DCFC266DBC5}" sibTransId="{B07CFB7F-F0A9-42AF-9321-EF4C913F80FA}"/>
    <dgm:cxn modelId="{36B9D35B-5EA5-4B3C-A64D-CBF3F714D02C}" srcId="{ABC91C17-D3BB-42CA-B907-42F5AAC967E4}" destId="{437BEE57-530D-4515-8838-A6269A1A6292}" srcOrd="3" destOrd="0" parTransId="{E1F2A4C0-02F1-446E-AE67-B091FD90E36C}" sibTransId="{5CB4F6FD-1E6B-418A-9403-5EFBCD35AA0A}"/>
    <dgm:cxn modelId="{0FD56CCB-6352-4E14-A8DB-5EC253CA20B6}" type="presOf" srcId="{FEA4E4C6-1730-4BAC-8B35-D88DFE7AF63C}" destId="{8C0FB2D4-050F-414C-B374-8D05D1B8F1BF}" srcOrd="0" destOrd="0" presId="urn:microsoft.com/office/officeart/2005/8/layout/orgChart1"/>
    <dgm:cxn modelId="{12FC31A5-9E95-4427-B3A8-1D2F45A731E2}" srcId="{54F8FFD3-B13D-48DD-941D-C9F287A21A56}" destId="{ABC91C17-D3BB-42CA-B907-42F5AAC967E4}" srcOrd="0" destOrd="0" parTransId="{32428830-2898-4D1A-8FBA-1B44EE14C636}" sibTransId="{B08DAC8A-522F-478A-AAD0-C55F2277A60B}"/>
    <dgm:cxn modelId="{22DDE5EE-5A30-4140-B247-DB997EA9C056}" type="presOf" srcId="{313D5EA7-30D4-4293-B6C8-BF57A851743B}" destId="{AAA3A58D-F5A3-49D5-B9F2-03C19046B0D3}" srcOrd="1" destOrd="0" presId="urn:microsoft.com/office/officeart/2005/8/layout/orgChart1"/>
    <dgm:cxn modelId="{28A556B5-2C4D-4AF8-A533-851855B1E965}" type="presOf" srcId="{E9033A5E-C6EE-4768-8FB5-947781751E5A}" destId="{CF06A6CA-098E-4133-9719-C5EC3028A361}" srcOrd="0" destOrd="0" presId="urn:microsoft.com/office/officeart/2005/8/layout/orgChart1"/>
    <dgm:cxn modelId="{26693E9E-B9AC-4798-8A11-D9F6903E5B89}" type="presOf" srcId="{9ECCB4E2-5E57-47A1-AD0D-918F350D903B}" destId="{57995FC6-0772-4532-AAFB-DA4218229EE4}" srcOrd="1" destOrd="0" presId="urn:microsoft.com/office/officeart/2005/8/layout/orgChart1"/>
    <dgm:cxn modelId="{56E5F233-9A9E-4DD6-862E-BB69AC6FD854}" type="presOf" srcId="{0E7428BA-2739-4E98-BE6C-4EEC6F1336D7}" destId="{D8E0374A-2F51-4FBC-92B1-751B258D576E}" srcOrd="1" destOrd="0" presId="urn:microsoft.com/office/officeart/2005/8/layout/orgChart1"/>
    <dgm:cxn modelId="{069DA3A1-1FFE-4993-AD36-A23BE6273D34}" type="presOf" srcId="{5EBE4E7E-30F4-471E-BFE4-00CC7DAB9572}" destId="{3F2B8C5E-94BB-4E08-9F07-9294A477CFA3}" srcOrd="0" destOrd="0" presId="urn:microsoft.com/office/officeart/2005/8/layout/orgChart1"/>
    <dgm:cxn modelId="{22AA15DB-3991-4380-8E0B-A4C4D091B8E0}" srcId="{ABC91C17-D3BB-42CA-B907-42F5AAC967E4}" destId="{9ECCB4E2-5E57-47A1-AD0D-918F350D903B}" srcOrd="1" destOrd="0" parTransId="{D531144B-DED7-4468-BA2F-D0AF3BCF0768}" sibTransId="{B490358E-E958-4724-BB00-38D0857EC6F1}"/>
    <dgm:cxn modelId="{F34AA749-8B0B-487A-A84D-60C9705CDB8E}" type="presOf" srcId="{A5E4434A-89F0-4183-BCA9-28FB89A85576}" destId="{154977CD-CE1C-4DED-A4B4-DB2CEBD1BE9C}" srcOrd="1" destOrd="0" presId="urn:microsoft.com/office/officeart/2005/8/layout/orgChart1"/>
    <dgm:cxn modelId="{18AF2069-B1D0-42E5-8120-04C52B2E1991}" type="presOf" srcId="{FEA4E4C6-1730-4BAC-8B35-D88DFE7AF63C}" destId="{3B9C225B-0E2A-455D-B2CB-9FCFC16ED0EE}" srcOrd="1" destOrd="0" presId="urn:microsoft.com/office/officeart/2005/8/layout/orgChart1"/>
    <dgm:cxn modelId="{4B8B0035-C577-4B45-AA55-7F5513CD0F91}" type="presOf" srcId="{6EED3C6D-917E-4B6B-99A9-077B219F39C9}" destId="{7E3CE266-2E3D-4494-A6A5-0089CB9DC30C}" srcOrd="0" destOrd="0" presId="urn:microsoft.com/office/officeart/2005/8/layout/orgChart1"/>
    <dgm:cxn modelId="{1692D906-C40D-431B-ACE5-16925E7BC69F}" srcId="{ABC91C17-D3BB-42CA-B907-42F5AAC967E4}" destId="{647EA393-10B5-4A12-AD06-D893A1452B27}" srcOrd="0" destOrd="0" parTransId="{A6C30FCB-C857-486D-B5B7-1389A910C2D1}" sibTransId="{15D12B91-AD14-46EE-9B5F-08E2235B1DB8}"/>
    <dgm:cxn modelId="{098BFC05-4FA1-4C9D-8F71-2768671D9342}" srcId="{CA5B5D84-72C9-4CA2-91C7-75E390BC1AB9}" destId="{54F8FFD3-B13D-48DD-941D-C9F287A21A56}" srcOrd="0" destOrd="0" parTransId="{48EF7CF7-907E-42A9-9F5F-0360E260BE24}" sibTransId="{53533D67-A034-41F6-B54E-EEC545E112B6}"/>
    <dgm:cxn modelId="{479A41E3-39AF-4847-B599-5F0268A5D7C3}" type="presOf" srcId="{437BEE57-530D-4515-8838-A6269A1A6292}" destId="{57FA2504-F026-42A4-910C-518DF4BF340D}" srcOrd="1" destOrd="0" presId="urn:microsoft.com/office/officeart/2005/8/layout/orgChart1"/>
    <dgm:cxn modelId="{A140021D-797B-4968-881F-27A8461C3D3E}" type="presOf" srcId="{DA6A5764-A061-4EA7-9C45-FF23CBFCE154}" destId="{E4155BB8-2BE9-4A5F-89C4-B4883D29D034}" srcOrd="0" destOrd="0" presId="urn:microsoft.com/office/officeart/2005/8/layout/orgChart1"/>
    <dgm:cxn modelId="{177750E9-C33B-4045-B704-0E3FBFD7931F}" type="presOf" srcId="{1F9F0ABE-C9BB-44CB-8AB5-1B2683361FFF}" destId="{ED1B2724-4B65-4E66-AB0F-D19EFF2A634E}" srcOrd="0" destOrd="0" presId="urn:microsoft.com/office/officeart/2005/8/layout/orgChart1"/>
    <dgm:cxn modelId="{283C9631-2A30-4B69-A448-54BA84A12E1D}" type="presOf" srcId="{205809B0-8178-445A-A88E-743733D46A7F}" destId="{DFE13C4E-CDB1-4D3F-AECF-9D78E7338971}" srcOrd="0" destOrd="0" presId="urn:microsoft.com/office/officeart/2005/8/layout/orgChart1"/>
    <dgm:cxn modelId="{3D96F02B-1C46-4684-8AE5-1D68AAC9E8EE}" type="presOf" srcId="{9ECCB4E2-5E57-47A1-AD0D-918F350D903B}" destId="{D9D4DB1C-32AB-4000-836E-9846973B3084}" srcOrd="0" destOrd="0" presId="urn:microsoft.com/office/officeart/2005/8/layout/orgChart1"/>
    <dgm:cxn modelId="{B8F629F2-64B0-4201-8A74-D9E6FF6B1A3E}" type="presOf" srcId="{CA5B5D84-72C9-4CA2-91C7-75E390BC1AB9}" destId="{31C0B8BB-FB27-4CAA-B200-27FBA223DEE8}" srcOrd="0" destOrd="0" presId="urn:microsoft.com/office/officeart/2005/8/layout/orgChart1"/>
    <dgm:cxn modelId="{2620EF24-C43A-43ED-9A6A-AAD0B1A98155}" type="presOf" srcId="{82D100C5-C297-412E-9832-1B0A3AC9F534}" destId="{123E5B36-A133-44A5-8A5C-53A4017B7494}" srcOrd="0" destOrd="0" presId="urn:microsoft.com/office/officeart/2005/8/layout/orgChart1"/>
    <dgm:cxn modelId="{722C46DE-911D-497B-91EE-D4C8DEE5F97F}" type="presOf" srcId="{1B0099E1-2383-4019-9FC6-150015517AEF}" destId="{CF8849DF-9351-44BE-B53A-7C48F56D1E28}" srcOrd="0" destOrd="0" presId="urn:microsoft.com/office/officeart/2005/8/layout/orgChart1"/>
    <dgm:cxn modelId="{F495835C-195B-47A0-8E26-3568ECEA0303}" srcId="{ABC91C17-D3BB-42CA-B907-42F5AAC967E4}" destId="{E9033A5E-C6EE-4768-8FB5-947781751E5A}" srcOrd="2" destOrd="0" parTransId="{6EED3C6D-917E-4B6B-99A9-077B219F39C9}" sibTransId="{1D30BE4A-0DFC-4D9A-8C2C-BECE9C7625F4}"/>
    <dgm:cxn modelId="{D264945C-6BFC-472E-9ECF-339867F9A5DD}" type="presOf" srcId="{ABC91C17-D3BB-42CA-B907-42F5AAC967E4}" destId="{E0F13521-B0B7-48FF-9FFB-FCABFDD98D28}" srcOrd="1" destOrd="0" presId="urn:microsoft.com/office/officeart/2005/8/layout/orgChart1"/>
    <dgm:cxn modelId="{27CF9A13-D385-4FCE-AE20-6D453AAF2F2B}" type="presOf" srcId="{ABC91C17-D3BB-42CA-B907-42F5AAC967E4}" destId="{11AAFB41-528B-4F8C-AF98-DD3EEEE0DB6A}" srcOrd="0" destOrd="0" presId="urn:microsoft.com/office/officeart/2005/8/layout/orgChart1"/>
    <dgm:cxn modelId="{0676C476-D265-43AC-851E-06E7C70B07F1}" type="presOf" srcId="{B4C96449-D4CE-435E-BD2B-1DCFC266DBC5}" destId="{87FAE0EC-F367-459C-A1FF-7DE6E72A1347}" srcOrd="0" destOrd="0" presId="urn:microsoft.com/office/officeart/2005/8/layout/orgChart1"/>
    <dgm:cxn modelId="{1ED312F4-ABE1-4B78-8795-789E1B7347BA}" type="presOf" srcId="{313D5EA7-30D4-4293-B6C8-BF57A851743B}" destId="{1E4BF1B1-3ACE-492C-B433-F2FE7B165D40}" srcOrd="0" destOrd="0" presId="urn:microsoft.com/office/officeart/2005/8/layout/orgChart1"/>
    <dgm:cxn modelId="{EBC7EEC8-C062-4D89-B891-85531FA78078}" srcId="{0E7428BA-2739-4E98-BE6C-4EEC6F1336D7}" destId="{1F9F0ABE-C9BB-44CB-8AB5-1B2683361FFF}" srcOrd="1" destOrd="0" parTransId="{FC11BAD2-4786-4C3C-851B-05C2633072F3}" sibTransId="{61EBF049-71C1-409C-8399-6461B2C35DEB}"/>
    <dgm:cxn modelId="{CCA63C1C-E66C-4FEC-BBDE-FDEDE4D34BFF}" type="presOf" srcId="{1049AFD5-A008-4E0C-AC09-C7AC1E9EDFA9}" destId="{0864A0D5-B414-45D8-B299-06C8A93E7DA2}" srcOrd="0" destOrd="0" presId="urn:microsoft.com/office/officeart/2005/8/layout/orgChart1"/>
    <dgm:cxn modelId="{9D5B8C9E-51E2-4872-8D25-1787C182AB05}" type="presOf" srcId="{1F9F0ABE-C9BB-44CB-8AB5-1B2683361FFF}" destId="{B73D0549-E6A5-41F8-9AFE-C5E5ABB03A58}" srcOrd="1" destOrd="0" presId="urn:microsoft.com/office/officeart/2005/8/layout/orgChart1"/>
    <dgm:cxn modelId="{4E4EF302-5ACF-4ACD-8287-6B1F357D6E7C}" srcId="{1F9F0ABE-C9BB-44CB-8AB5-1B2683361FFF}" destId="{D9252115-9BE3-4166-AF51-76102E827790}" srcOrd="2" destOrd="0" parTransId="{3FF28E96-0D76-4FFE-867D-FAD096C639D7}" sibTransId="{14FE8ADB-3725-429A-84EE-5EC0FF71FE2E}"/>
    <dgm:cxn modelId="{58C24CA3-9F37-40EA-B818-852F46038F26}" type="presOf" srcId="{D9252115-9BE3-4166-AF51-76102E827790}" destId="{F72EDFCB-7777-4399-958C-041A3FAFB8FF}" srcOrd="1" destOrd="0" presId="urn:microsoft.com/office/officeart/2005/8/layout/orgChart1"/>
    <dgm:cxn modelId="{35E2220B-E355-426E-AABD-A59E585E74D6}" type="presOf" srcId="{0E7428BA-2739-4E98-BE6C-4EEC6F1336D7}" destId="{D19892B1-A071-4FEB-B9FE-376C956559CD}" srcOrd="0" destOrd="0" presId="urn:microsoft.com/office/officeart/2005/8/layout/orgChart1"/>
    <dgm:cxn modelId="{D66CC82F-F2CA-4738-9F97-E50364E32464}" srcId="{205809B0-8178-445A-A88E-743733D46A7F}" destId="{5EBE4E7E-30F4-471E-BFE4-00CC7DAB9572}" srcOrd="0" destOrd="0" parTransId="{1049AFD5-A008-4E0C-AC09-C7AC1E9EDFA9}" sibTransId="{CCB5A010-3E9D-4540-B099-B481529AA95A}"/>
    <dgm:cxn modelId="{A9A424C4-D0F9-4DB2-A65E-8DF9286BD15F}" type="presOf" srcId="{A5E4434A-89F0-4183-BCA9-28FB89A85576}" destId="{8B414121-CF84-4926-8559-243CF2800DC2}" srcOrd="0" destOrd="0" presId="urn:microsoft.com/office/officeart/2005/8/layout/orgChart1"/>
    <dgm:cxn modelId="{62A453AC-8255-4DEA-A242-956DE0512531}" type="presOf" srcId="{437BEE57-530D-4515-8838-A6269A1A6292}" destId="{2F940FB2-D466-4DB7-8A7F-24C1BC3863A2}" srcOrd="0" destOrd="0" presId="urn:microsoft.com/office/officeart/2005/8/layout/orgChart1"/>
    <dgm:cxn modelId="{9EA4E427-19DC-4C65-8325-3CD09430D484}" type="presOf" srcId="{E1F2A4C0-02F1-446E-AE67-B091FD90E36C}" destId="{B5CB9EA8-4A3D-4614-B796-B2479CAF791E}" srcOrd="0" destOrd="0" presId="urn:microsoft.com/office/officeart/2005/8/layout/orgChart1"/>
    <dgm:cxn modelId="{1C09DA5D-C110-4BFE-816E-3D992C81FC9D}" srcId="{0E7428BA-2739-4E98-BE6C-4EEC6F1336D7}" destId="{A5E4434A-89F0-4183-BCA9-28FB89A85576}" srcOrd="0" destOrd="0" parTransId="{DA6A5764-A061-4EA7-9C45-FF23CBFCE154}" sibTransId="{4B257B64-9699-4C12-A041-924A680D7772}"/>
    <dgm:cxn modelId="{A98B436D-4CA5-47F4-8B2B-97B7DE43300E}" type="presOf" srcId="{D9252115-9BE3-4166-AF51-76102E827790}" destId="{E4E86BED-6FEA-4621-84F5-859ECF9B9C8A}" srcOrd="0" destOrd="0" presId="urn:microsoft.com/office/officeart/2005/8/layout/orgChart1"/>
    <dgm:cxn modelId="{40BDBEFC-F135-4CB5-BA34-35A4644902A7}" srcId="{1F9F0ABE-C9BB-44CB-8AB5-1B2683361FFF}" destId="{313D5EA7-30D4-4293-B6C8-BF57A851743B}" srcOrd="3" destOrd="0" parTransId="{82D100C5-C297-412E-9832-1B0A3AC9F534}" sibTransId="{91470EF6-A260-45D8-BD99-65A0EA39EF74}"/>
    <dgm:cxn modelId="{26401F0D-7E45-46BF-8EE4-2B211A1FA9E0}" type="presOf" srcId="{E9033A5E-C6EE-4768-8FB5-947781751E5A}" destId="{20832165-34B1-4B4C-A6DF-428CE3FD1CA5}" srcOrd="1" destOrd="0" presId="urn:microsoft.com/office/officeart/2005/8/layout/orgChart1"/>
    <dgm:cxn modelId="{83F8FC8C-F22F-4903-95D1-6DB339327555}" type="presOf" srcId="{D3717DC1-4B33-49BE-A31A-6BD5737A66BE}" destId="{64EC19CE-DE32-4227-84B8-BCB4716F6AAC}" srcOrd="0" destOrd="0" presId="urn:microsoft.com/office/officeart/2005/8/layout/orgChart1"/>
    <dgm:cxn modelId="{CE2E5457-17D7-4017-BF97-8F7D24A09BB1}" type="presParOf" srcId="{31C0B8BB-FB27-4CAA-B200-27FBA223DEE8}" destId="{2CDA5B98-5B30-4184-B495-CADB8590E54E}" srcOrd="0" destOrd="0" presId="urn:microsoft.com/office/officeart/2005/8/layout/orgChart1"/>
    <dgm:cxn modelId="{DB84A9F8-B1CF-401E-8907-B621EB4486C2}" type="presParOf" srcId="{2CDA5B98-5B30-4184-B495-CADB8590E54E}" destId="{946D8145-DD18-4091-9E84-DC4BFD81264B}" srcOrd="0" destOrd="0" presId="urn:microsoft.com/office/officeart/2005/8/layout/orgChart1"/>
    <dgm:cxn modelId="{7BE5B53D-FBA3-4535-AB04-4FC58D05C7A2}" type="presParOf" srcId="{946D8145-DD18-4091-9E84-DC4BFD81264B}" destId="{970E579D-DB12-40B4-BE68-ABDD259E6BF1}" srcOrd="0" destOrd="0" presId="urn:microsoft.com/office/officeart/2005/8/layout/orgChart1"/>
    <dgm:cxn modelId="{7DB4A64F-64BC-4CBD-A5FB-1274B8CDFF76}" type="presParOf" srcId="{946D8145-DD18-4091-9E84-DC4BFD81264B}" destId="{6E5459C4-EFC6-40CB-B206-6BC5CA0EFFA6}" srcOrd="1" destOrd="0" presId="urn:microsoft.com/office/officeart/2005/8/layout/orgChart1"/>
    <dgm:cxn modelId="{1819C0D8-E571-49E9-B8E9-D8206C1F9768}" type="presParOf" srcId="{2CDA5B98-5B30-4184-B495-CADB8590E54E}" destId="{B7A84FB1-ECBD-4794-9DA6-668463A0C1F8}" srcOrd="1" destOrd="0" presId="urn:microsoft.com/office/officeart/2005/8/layout/orgChart1"/>
    <dgm:cxn modelId="{6A44288F-138E-4518-A05F-46B70EEF0AC6}" type="presParOf" srcId="{B7A84FB1-ECBD-4794-9DA6-668463A0C1F8}" destId="{3709CE66-0C49-40AD-B72C-7891EF1E9A96}" srcOrd="0" destOrd="0" presId="urn:microsoft.com/office/officeart/2005/8/layout/orgChart1"/>
    <dgm:cxn modelId="{5175F8BA-5B5F-4687-89C9-0800B48D9999}" type="presParOf" srcId="{B7A84FB1-ECBD-4794-9DA6-668463A0C1F8}" destId="{2691A930-2A2B-49AF-B710-254164729FA3}" srcOrd="1" destOrd="0" presId="urn:microsoft.com/office/officeart/2005/8/layout/orgChart1"/>
    <dgm:cxn modelId="{6ED955E7-2BFF-408A-849B-9262187237B1}" type="presParOf" srcId="{2691A930-2A2B-49AF-B710-254164729FA3}" destId="{AAC81BE5-EA7E-4D84-A9A8-4BDAD9D71397}" srcOrd="0" destOrd="0" presId="urn:microsoft.com/office/officeart/2005/8/layout/orgChart1"/>
    <dgm:cxn modelId="{78DB5C0B-BCDF-4567-82EA-AEE6FEACD9B6}" type="presParOf" srcId="{AAC81BE5-EA7E-4D84-A9A8-4BDAD9D71397}" destId="{11AAFB41-528B-4F8C-AF98-DD3EEEE0DB6A}" srcOrd="0" destOrd="0" presId="urn:microsoft.com/office/officeart/2005/8/layout/orgChart1"/>
    <dgm:cxn modelId="{3780525E-53AD-463F-8ADF-3DEE7B94D18B}" type="presParOf" srcId="{AAC81BE5-EA7E-4D84-A9A8-4BDAD9D71397}" destId="{E0F13521-B0B7-48FF-9FFB-FCABFDD98D28}" srcOrd="1" destOrd="0" presId="urn:microsoft.com/office/officeart/2005/8/layout/orgChart1"/>
    <dgm:cxn modelId="{386D8BC3-BCB3-4686-907E-4EE37C59C156}" type="presParOf" srcId="{2691A930-2A2B-49AF-B710-254164729FA3}" destId="{CF07E7A8-E24D-4E78-B5F5-E829FB5836E0}" srcOrd="1" destOrd="0" presId="urn:microsoft.com/office/officeart/2005/8/layout/orgChart1"/>
    <dgm:cxn modelId="{7B5D5C0F-B564-4147-971C-EBE24BBF5CD4}" type="presParOf" srcId="{CF07E7A8-E24D-4E78-B5F5-E829FB5836E0}" destId="{B13732F8-3F6A-4593-9C56-5DDBF5BB02B8}" srcOrd="0" destOrd="0" presId="urn:microsoft.com/office/officeart/2005/8/layout/orgChart1"/>
    <dgm:cxn modelId="{25383C3C-D21C-4D5C-A2B7-33F2B4CE35E2}" type="presParOf" srcId="{CF07E7A8-E24D-4E78-B5F5-E829FB5836E0}" destId="{9337B4CB-8668-4D1C-92AF-79EB0F791B66}" srcOrd="1" destOrd="0" presId="urn:microsoft.com/office/officeart/2005/8/layout/orgChart1"/>
    <dgm:cxn modelId="{E7AD5C66-32CD-4CD8-96D1-B572D0F1516C}" type="presParOf" srcId="{9337B4CB-8668-4D1C-92AF-79EB0F791B66}" destId="{B43E4987-B05E-4C5B-9160-BBA62B5FEE83}" srcOrd="0" destOrd="0" presId="urn:microsoft.com/office/officeart/2005/8/layout/orgChart1"/>
    <dgm:cxn modelId="{A520D22B-ED0C-47F6-A52E-73483CC1EE89}" type="presParOf" srcId="{B43E4987-B05E-4C5B-9160-BBA62B5FEE83}" destId="{F4FC6DB0-0F3C-47FE-981C-244080F6A2D6}" srcOrd="0" destOrd="0" presId="urn:microsoft.com/office/officeart/2005/8/layout/orgChart1"/>
    <dgm:cxn modelId="{6BCFDD0A-3415-463D-8422-C8D4C323F584}" type="presParOf" srcId="{B43E4987-B05E-4C5B-9160-BBA62B5FEE83}" destId="{1C0C172E-079A-40F4-A5F5-FC2B09308A21}" srcOrd="1" destOrd="0" presId="urn:microsoft.com/office/officeart/2005/8/layout/orgChart1"/>
    <dgm:cxn modelId="{FBC47A03-49D5-4A44-A216-D9680B2977FA}" type="presParOf" srcId="{9337B4CB-8668-4D1C-92AF-79EB0F791B66}" destId="{6588206E-2887-4E26-8E72-D9650A318019}" srcOrd="1" destOrd="0" presId="urn:microsoft.com/office/officeart/2005/8/layout/orgChart1"/>
    <dgm:cxn modelId="{A4202687-E5F5-400A-A47F-41318DC3229F}" type="presParOf" srcId="{9337B4CB-8668-4D1C-92AF-79EB0F791B66}" destId="{7C891047-25E1-4BA2-9369-F47B828A7168}" srcOrd="2" destOrd="0" presId="urn:microsoft.com/office/officeart/2005/8/layout/orgChart1"/>
    <dgm:cxn modelId="{939A1475-C550-4368-820B-9F40DAF2BAE9}" type="presParOf" srcId="{CF07E7A8-E24D-4E78-B5F5-E829FB5836E0}" destId="{12EC03A6-6C22-4E91-9B75-4EA0B124D56B}" srcOrd="2" destOrd="0" presId="urn:microsoft.com/office/officeart/2005/8/layout/orgChart1"/>
    <dgm:cxn modelId="{CA152044-9669-4092-8C46-542AF1EB757C}" type="presParOf" srcId="{CF07E7A8-E24D-4E78-B5F5-E829FB5836E0}" destId="{1BB5977A-55BF-47D5-BD77-730C9A4C0D7C}" srcOrd="3" destOrd="0" presId="urn:microsoft.com/office/officeart/2005/8/layout/orgChart1"/>
    <dgm:cxn modelId="{866C60F3-D932-474B-9C8C-171791186A61}" type="presParOf" srcId="{1BB5977A-55BF-47D5-BD77-730C9A4C0D7C}" destId="{49F69FE4-4E9C-49EC-A408-BC85ECC2656D}" srcOrd="0" destOrd="0" presId="urn:microsoft.com/office/officeart/2005/8/layout/orgChart1"/>
    <dgm:cxn modelId="{081A825B-A766-4724-A92C-009DAB03978F}" type="presParOf" srcId="{49F69FE4-4E9C-49EC-A408-BC85ECC2656D}" destId="{D9D4DB1C-32AB-4000-836E-9846973B3084}" srcOrd="0" destOrd="0" presId="urn:microsoft.com/office/officeart/2005/8/layout/orgChart1"/>
    <dgm:cxn modelId="{2B343396-94A6-4737-8EB2-98212FDD9B1B}" type="presParOf" srcId="{49F69FE4-4E9C-49EC-A408-BC85ECC2656D}" destId="{57995FC6-0772-4532-AAFB-DA4218229EE4}" srcOrd="1" destOrd="0" presId="urn:microsoft.com/office/officeart/2005/8/layout/orgChart1"/>
    <dgm:cxn modelId="{D394E2CB-C253-4C29-ADC4-A6A50333E3A9}" type="presParOf" srcId="{1BB5977A-55BF-47D5-BD77-730C9A4C0D7C}" destId="{C5CA9EFC-CFC4-4823-8FAB-530A8494EF0E}" srcOrd="1" destOrd="0" presId="urn:microsoft.com/office/officeart/2005/8/layout/orgChart1"/>
    <dgm:cxn modelId="{87593FAB-7CDB-461B-9EFE-43B2F90B6468}" type="presParOf" srcId="{1BB5977A-55BF-47D5-BD77-730C9A4C0D7C}" destId="{66A80842-DAA0-4376-A0DA-328E0DA1AA3C}" srcOrd="2" destOrd="0" presId="urn:microsoft.com/office/officeart/2005/8/layout/orgChart1"/>
    <dgm:cxn modelId="{4055521C-2D3C-4F47-B1BB-98F92549C2C4}" type="presParOf" srcId="{CF07E7A8-E24D-4E78-B5F5-E829FB5836E0}" destId="{7E3CE266-2E3D-4494-A6A5-0089CB9DC30C}" srcOrd="4" destOrd="0" presId="urn:microsoft.com/office/officeart/2005/8/layout/orgChart1"/>
    <dgm:cxn modelId="{7D001CB2-79A7-4F37-B4BA-CE8A76738A5D}" type="presParOf" srcId="{CF07E7A8-E24D-4E78-B5F5-E829FB5836E0}" destId="{161782CC-5C4B-4E2A-A8CD-AB048AAA37E8}" srcOrd="5" destOrd="0" presId="urn:microsoft.com/office/officeart/2005/8/layout/orgChart1"/>
    <dgm:cxn modelId="{C55B5537-FBD3-491B-AE41-0DC5317347E7}" type="presParOf" srcId="{161782CC-5C4B-4E2A-A8CD-AB048AAA37E8}" destId="{67790DC5-103A-46E6-83BF-DE9981C16DF9}" srcOrd="0" destOrd="0" presId="urn:microsoft.com/office/officeart/2005/8/layout/orgChart1"/>
    <dgm:cxn modelId="{A2ADE5EB-B037-4674-877F-6FC14C065F19}" type="presParOf" srcId="{67790DC5-103A-46E6-83BF-DE9981C16DF9}" destId="{CF06A6CA-098E-4133-9719-C5EC3028A361}" srcOrd="0" destOrd="0" presId="urn:microsoft.com/office/officeart/2005/8/layout/orgChart1"/>
    <dgm:cxn modelId="{E9A18E60-A36A-4418-B7E0-6378CE11E270}" type="presParOf" srcId="{67790DC5-103A-46E6-83BF-DE9981C16DF9}" destId="{20832165-34B1-4B4C-A6DF-428CE3FD1CA5}" srcOrd="1" destOrd="0" presId="urn:microsoft.com/office/officeart/2005/8/layout/orgChart1"/>
    <dgm:cxn modelId="{1EF48EC7-CAD1-484A-A6D1-799A65FDE62C}" type="presParOf" srcId="{161782CC-5C4B-4E2A-A8CD-AB048AAA37E8}" destId="{452007D2-ACB3-4AD2-AC8F-9F7AC67AF40D}" srcOrd="1" destOrd="0" presId="urn:microsoft.com/office/officeart/2005/8/layout/orgChart1"/>
    <dgm:cxn modelId="{AE14425C-07E7-4F9D-B822-DCC0050B471A}" type="presParOf" srcId="{161782CC-5C4B-4E2A-A8CD-AB048AAA37E8}" destId="{49588DE5-51AB-4867-9D7E-21168EA74261}" srcOrd="2" destOrd="0" presId="urn:microsoft.com/office/officeart/2005/8/layout/orgChart1"/>
    <dgm:cxn modelId="{750F997B-CB4A-4F63-B087-BC0531B1AE95}" type="presParOf" srcId="{CF07E7A8-E24D-4E78-B5F5-E829FB5836E0}" destId="{B5CB9EA8-4A3D-4614-B796-B2479CAF791E}" srcOrd="6" destOrd="0" presId="urn:microsoft.com/office/officeart/2005/8/layout/orgChart1"/>
    <dgm:cxn modelId="{974EA133-E36A-47BE-B730-0F997ED29B3B}" type="presParOf" srcId="{CF07E7A8-E24D-4E78-B5F5-E829FB5836E0}" destId="{3FDDDA98-6175-48FD-9364-8E95FD2C4529}" srcOrd="7" destOrd="0" presId="urn:microsoft.com/office/officeart/2005/8/layout/orgChart1"/>
    <dgm:cxn modelId="{A14A9B6E-B6E3-4393-9272-B6673EBCE653}" type="presParOf" srcId="{3FDDDA98-6175-48FD-9364-8E95FD2C4529}" destId="{EF4B378C-CEFB-4D63-ABAF-0511D4942675}" srcOrd="0" destOrd="0" presId="urn:microsoft.com/office/officeart/2005/8/layout/orgChart1"/>
    <dgm:cxn modelId="{2554B79D-4719-434E-AB45-14CDE1EC7E92}" type="presParOf" srcId="{EF4B378C-CEFB-4D63-ABAF-0511D4942675}" destId="{2F940FB2-D466-4DB7-8A7F-24C1BC3863A2}" srcOrd="0" destOrd="0" presId="urn:microsoft.com/office/officeart/2005/8/layout/orgChart1"/>
    <dgm:cxn modelId="{70C6D6FC-3625-495E-B1B2-244DABB32EB1}" type="presParOf" srcId="{EF4B378C-CEFB-4D63-ABAF-0511D4942675}" destId="{57FA2504-F026-42A4-910C-518DF4BF340D}" srcOrd="1" destOrd="0" presId="urn:microsoft.com/office/officeart/2005/8/layout/orgChart1"/>
    <dgm:cxn modelId="{65CE834B-FD24-4FB7-A94C-91823D9E741C}" type="presParOf" srcId="{3FDDDA98-6175-48FD-9364-8E95FD2C4529}" destId="{33673FCB-BC3F-4680-8CFE-A31507C34A26}" srcOrd="1" destOrd="0" presId="urn:microsoft.com/office/officeart/2005/8/layout/orgChart1"/>
    <dgm:cxn modelId="{A8E7661E-8CF7-45BF-9E39-53F91827E674}" type="presParOf" srcId="{3FDDDA98-6175-48FD-9364-8E95FD2C4529}" destId="{D342987C-0B8E-47B3-AB0D-C1A068D85ED6}" srcOrd="2" destOrd="0" presId="urn:microsoft.com/office/officeart/2005/8/layout/orgChart1"/>
    <dgm:cxn modelId="{E130BBB4-FDC7-4901-9806-1E4896E6324E}" type="presParOf" srcId="{2691A930-2A2B-49AF-B710-254164729FA3}" destId="{51BD7578-F66A-43E1-A757-B0732EEC225F}" srcOrd="2" destOrd="0" presId="urn:microsoft.com/office/officeart/2005/8/layout/orgChart1"/>
    <dgm:cxn modelId="{7379B08F-12EB-427F-B19C-E0767C0C0D48}" type="presParOf" srcId="{B7A84FB1-ECBD-4794-9DA6-668463A0C1F8}" destId="{CF8849DF-9351-44BE-B53A-7C48F56D1E28}" srcOrd="2" destOrd="0" presId="urn:microsoft.com/office/officeart/2005/8/layout/orgChart1"/>
    <dgm:cxn modelId="{4599BA3E-C37E-472C-B608-3D5050BEAF2B}" type="presParOf" srcId="{B7A84FB1-ECBD-4794-9DA6-668463A0C1F8}" destId="{CE5C1DAC-5C23-44A0-B273-96D7A079C22C}" srcOrd="3" destOrd="0" presId="urn:microsoft.com/office/officeart/2005/8/layout/orgChart1"/>
    <dgm:cxn modelId="{C58338A4-775C-4BC5-8619-4E9C238C6A1F}" type="presParOf" srcId="{CE5C1DAC-5C23-44A0-B273-96D7A079C22C}" destId="{87E64CC5-703D-49AA-8165-FABA57027F70}" srcOrd="0" destOrd="0" presId="urn:microsoft.com/office/officeart/2005/8/layout/orgChart1"/>
    <dgm:cxn modelId="{EFB304C9-F2FD-491F-9D92-228C6CAE03C8}" type="presParOf" srcId="{87E64CC5-703D-49AA-8165-FABA57027F70}" destId="{D19892B1-A071-4FEB-B9FE-376C956559CD}" srcOrd="0" destOrd="0" presId="urn:microsoft.com/office/officeart/2005/8/layout/orgChart1"/>
    <dgm:cxn modelId="{C8A45895-89A6-48F2-8EAD-1F85850C3956}" type="presParOf" srcId="{87E64CC5-703D-49AA-8165-FABA57027F70}" destId="{D8E0374A-2F51-4FBC-92B1-751B258D576E}" srcOrd="1" destOrd="0" presId="urn:microsoft.com/office/officeart/2005/8/layout/orgChart1"/>
    <dgm:cxn modelId="{B65D3CF5-9F55-4500-92C5-594ED98FFDAA}" type="presParOf" srcId="{CE5C1DAC-5C23-44A0-B273-96D7A079C22C}" destId="{32EEE57F-1E15-469F-9131-0F7E916D5D6D}" srcOrd="1" destOrd="0" presId="urn:microsoft.com/office/officeart/2005/8/layout/orgChart1"/>
    <dgm:cxn modelId="{D475A179-5985-435C-BCC2-325B92875D35}" type="presParOf" srcId="{32EEE57F-1E15-469F-9131-0F7E916D5D6D}" destId="{E4155BB8-2BE9-4A5F-89C4-B4883D29D034}" srcOrd="0" destOrd="0" presId="urn:microsoft.com/office/officeart/2005/8/layout/orgChart1"/>
    <dgm:cxn modelId="{05FDAD8C-F6A7-4BCC-BF51-8EB0088803D2}" type="presParOf" srcId="{32EEE57F-1E15-469F-9131-0F7E916D5D6D}" destId="{DCA8147F-A073-4FC3-AC48-4D7D0121200A}" srcOrd="1" destOrd="0" presId="urn:microsoft.com/office/officeart/2005/8/layout/orgChart1"/>
    <dgm:cxn modelId="{3C824C78-B7D0-4CC2-85F6-68AD816E88AE}" type="presParOf" srcId="{DCA8147F-A073-4FC3-AC48-4D7D0121200A}" destId="{FE5F6537-5F3D-48CF-B5F1-CC51D2EBB976}" srcOrd="0" destOrd="0" presId="urn:microsoft.com/office/officeart/2005/8/layout/orgChart1"/>
    <dgm:cxn modelId="{9ED4542C-F962-438C-A57B-C987F34C5492}" type="presParOf" srcId="{FE5F6537-5F3D-48CF-B5F1-CC51D2EBB976}" destId="{8B414121-CF84-4926-8559-243CF2800DC2}" srcOrd="0" destOrd="0" presId="urn:microsoft.com/office/officeart/2005/8/layout/orgChart1"/>
    <dgm:cxn modelId="{E80A999C-099C-4BB4-9579-EF9E8EE79DA2}" type="presParOf" srcId="{FE5F6537-5F3D-48CF-B5F1-CC51D2EBB976}" destId="{154977CD-CE1C-4DED-A4B4-DB2CEBD1BE9C}" srcOrd="1" destOrd="0" presId="urn:microsoft.com/office/officeart/2005/8/layout/orgChart1"/>
    <dgm:cxn modelId="{A5698387-7AB2-4F91-AC0E-80B8D94EBC79}" type="presParOf" srcId="{DCA8147F-A073-4FC3-AC48-4D7D0121200A}" destId="{25126E85-CCC3-4017-B479-FC7107D6A452}" srcOrd="1" destOrd="0" presId="urn:microsoft.com/office/officeart/2005/8/layout/orgChart1"/>
    <dgm:cxn modelId="{0760D599-50C3-4FBC-8BF3-9D708495EB14}" type="presParOf" srcId="{DCA8147F-A073-4FC3-AC48-4D7D0121200A}" destId="{BCC922BF-E2FC-4878-B749-8EA62823ED20}" srcOrd="2" destOrd="0" presId="urn:microsoft.com/office/officeart/2005/8/layout/orgChart1"/>
    <dgm:cxn modelId="{9234B9A3-C0ED-4284-8330-39A4EE445511}" type="presParOf" srcId="{32EEE57F-1E15-469F-9131-0F7E916D5D6D}" destId="{AB7E3CC3-FBF2-4246-962D-2A67147B86E5}" srcOrd="2" destOrd="0" presId="urn:microsoft.com/office/officeart/2005/8/layout/orgChart1"/>
    <dgm:cxn modelId="{935A40EE-3CBA-48E0-AE88-78FCE33F7C25}" type="presParOf" srcId="{32EEE57F-1E15-469F-9131-0F7E916D5D6D}" destId="{A08D6F15-1E8C-4EF7-B3B8-B23A9BA17F3C}" srcOrd="3" destOrd="0" presId="urn:microsoft.com/office/officeart/2005/8/layout/orgChart1"/>
    <dgm:cxn modelId="{E595DFFC-4CCF-43F5-9F90-A8885897EB2D}" type="presParOf" srcId="{A08D6F15-1E8C-4EF7-B3B8-B23A9BA17F3C}" destId="{DD685FEB-B151-4084-A5D0-9B7CD23D68C2}" srcOrd="0" destOrd="0" presId="urn:microsoft.com/office/officeart/2005/8/layout/orgChart1"/>
    <dgm:cxn modelId="{8A4F9EB6-E189-4732-AF83-45D8889AC46F}" type="presParOf" srcId="{DD685FEB-B151-4084-A5D0-9B7CD23D68C2}" destId="{ED1B2724-4B65-4E66-AB0F-D19EFF2A634E}" srcOrd="0" destOrd="0" presId="urn:microsoft.com/office/officeart/2005/8/layout/orgChart1"/>
    <dgm:cxn modelId="{CBCA8568-5FDE-4365-A201-DC21D260A0B1}" type="presParOf" srcId="{DD685FEB-B151-4084-A5D0-9B7CD23D68C2}" destId="{B73D0549-E6A5-41F8-9AFE-C5E5ABB03A58}" srcOrd="1" destOrd="0" presId="urn:microsoft.com/office/officeart/2005/8/layout/orgChart1"/>
    <dgm:cxn modelId="{04AC6939-64E6-4257-8194-CDF1B3C1F8EE}" type="presParOf" srcId="{A08D6F15-1E8C-4EF7-B3B8-B23A9BA17F3C}" destId="{E5D52637-52F2-48EE-8EA1-1231A3AF07BD}" srcOrd="1" destOrd="0" presId="urn:microsoft.com/office/officeart/2005/8/layout/orgChart1"/>
    <dgm:cxn modelId="{91CD1CD1-F9A1-488D-B1DB-9E6584E162B1}" type="presParOf" srcId="{E5D52637-52F2-48EE-8EA1-1231A3AF07BD}" destId="{046EAF55-4069-4246-8D7D-B05907E1D667}" srcOrd="0" destOrd="0" presId="urn:microsoft.com/office/officeart/2005/8/layout/orgChart1"/>
    <dgm:cxn modelId="{BC34CDC9-0898-4759-9E42-140A2A192CD3}" type="presParOf" srcId="{E5D52637-52F2-48EE-8EA1-1231A3AF07BD}" destId="{78FA793D-D975-49A8-AC5D-20E2A042B393}" srcOrd="1" destOrd="0" presId="urn:microsoft.com/office/officeart/2005/8/layout/orgChart1"/>
    <dgm:cxn modelId="{B8E082D5-231C-43FE-B889-B26EE8A28BF7}" type="presParOf" srcId="{78FA793D-D975-49A8-AC5D-20E2A042B393}" destId="{FE903A2A-438E-4DE4-A094-6CBD0FCE5917}" srcOrd="0" destOrd="0" presId="urn:microsoft.com/office/officeart/2005/8/layout/orgChart1"/>
    <dgm:cxn modelId="{E939ACE0-CB47-43A6-8A11-10AA09CEAD26}" type="presParOf" srcId="{FE903A2A-438E-4DE4-A094-6CBD0FCE5917}" destId="{8C0FB2D4-050F-414C-B374-8D05D1B8F1BF}" srcOrd="0" destOrd="0" presId="urn:microsoft.com/office/officeart/2005/8/layout/orgChart1"/>
    <dgm:cxn modelId="{A2629E4E-FF1A-472F-A7B2-86C8F26E9F68}" type="presParOf" srcId="{FE903A2A-438E-4DE4-A094-6CBD0FCE5917}" destId="{3B9C225B-0E2A-455D-B2CB-9FCFC16ED0EE}" srcOrd="1" destOrd="0" presId="urn:microsoft.com/office/officeart/2005/8/layout/orgChart1"/>
    <dgm:cxn modelId="{BEF5A244-6E7E-42E5-AF55-CD333911A888}" type="presParOf" srcId="{78FA793D-D975-49A8-AC5D-20E2A042B393}" destId="{FC0DB2D0-6A5D-4796-A73E-FE6ED9427BEF}" srcOrd="1" destOrd="0" presId="urn:microsoft.com/office/officeart/2005/8/layout/orgChart1"/>
    <dgm:cxn modelId="{3453EFFF-6487-466B-A324-343517E2799E}" type="presParOf" srcId="{78FA793D-D975-49A8-AC5D-20E2A042B393}" destId="{8F82D9A2-5310-436A-989E-4B97D8522798}" srcOrd="2" destOrd="0" presId="urn:microsoft.com/office/officeart/2005/8/layout/orgChart1"/>
    <dgm:cxn modelId="{16A3F9D7-54D9-444B-BAA1-4FB870BB6544}" type="presParOf" srcId="{E5D52637-52F2-48EE-8EA1-1231A3AF07BD}" destId="{87FAE0EC-F367-459C-A1FF-7DE6E72A1347}" srcOrd="2" destOrd="0" presId="urn:microsoft.com/office/officeart/2005/8/layout/orgChart1"/>
    <dgm:cxn modelId="{3F95017C-3201-47AA-B8D1-0FFB5E642A4A}" type="presParOf" srcId="{E5D52637-52F2-48EE-8EA1-1231A3AF07BD}" destId="{CF902408-81EB-496D-8203-306E39AA55D2}" srcOrd="3" destOrd="0" presId="urn:microsoft.com/office/officeart/2005/8/layout/orgChart1"/>
    <dgm:cxn modelId="{6D9A61BD-F465-4893-8021-50C26480B719}" type="presParOf" srcId="{CF902408-81EB-496D-8203-306E39AA55D2}" destId="{A3A5BC6E-9D00-4960-8A1F-78D5FB8E7C1D}" srcOrd="0" destOrd="0" presId="urn:microsoft.com/office/officeart/2005/8/layout/orgChart1"/>
    <dgm:cxn modelId="{667A6A75-0E14-4381-B725-356E8B6C1A84}" type="presParOf" srcId="{A3A5BC6E-9D00-4960-8A1F-78D5FB8E7C1D}" destId="{64EC19CE-DE32-4227-84B8-BCB4716F6AAC}" srcOrd="0" destOrd="0" presId="urn:microsoft.com/office/officeart/2005/8/layout/orgChart1"/>
    <dgm:cxn modelId="{7B8E6AE1-196F-48B8-B726-D7B2993E1FD9}" type="presParOf" srcId="{A3A5BC6E-9D00-4960-8A1F-78D5FB8E7C1D}" destId="{F7E47F89-82D6-42DE-9C11-D93FA376CBDA}" srcOrd="1" destOrd="0" presId="urn:microsoft.com/office/officeart/2005/8/layout/orgChart1"/>
    <dgm:cxn modelId="{AB811E3D-2328-4F7F-961C-7F5AF23F0ACF}" type="presParOf" srcId="{CF902408-81EB-496D-8203-306E39AA55D2}" destId="{A6BAFFE2-BBCA-49D3-8E59-17D0BC1C1642}" srcOrd="1" destOrd="0" presId="urn:microsoft.com/office/officeart/2005/8/layout/orgChart1"/>
    <dgm:cxn modelId="{E73257CA-4A38-42F6-A4CE-C62219314F0A}" type="presParOf" srcId="{CF902408-81EB-496D-8203-306E39AA55D2}" destId="{FB676573-8AD1-4A8C-AFD2-6E215CE97891}" srcOrd="2" destOrd="0" presId="urn:microsoft.com/office/officeart/2005/8/layout/orgChart1"/>
    <dgm:cxn modelId="{D8102C4F-017A-4FF7-83B9-3F40DB7D1461}" type="presParOf" srcId="{E5D52637-52F2-48EE-8EA1-1231A3AF07BD}" destId="{846B8AB5-FCB4-457B-8A2E-CE0AF4CD95F1}" srcOrd="4" destOrd="0" presId="urn:microsoft.com/office/officeart/2005/8/layout/orgChart1"/>
    <dgm:cxn modelId="{C2F56FBC-5465-4744-9E27-CCBF0C1F7D27}" type="presParOf" srcId="{E5D52637-52F2-48EE-8EA1-1231A3AF07BD}" destId="{912378EC-C05C-4F58-8109-3553C3EBCC15}" srcOrd="5" destOrd="0" presId="urn:microsoft.com/office/officeart/2005/8/layout/orgChart1"/>
    <dgm:cxn modelId="{9796B32B-C5D8-4A90-9E5A-14C4083F5C01}" type="presParOf" srcId="{912378EC-C05C-4F58-8109-3553C3EBCC15}" destId="{D6ABC16E-EE5E-4F74-B922-303B4C950B8F}" srcOrd="0" destOrd="0" presId="urn:microsoft.com/office/officeart/2005/8/layout/orgChart1"/>
    <dgm:cxn modelId="{29782E13-0F82-4621-9286-AD04BFEE7A76}" type="presParOf" srcId="{D6ABC16E-EE5E-4F74-B922-303B4C950B8F}" destId="{E4E86BED-6FEA-4621-84F5-859ECF9B9C8A}" srcOrd="0" destOrd="0" presId="urn:microsoft.com/office/officeart/2005/8/layout/orgChart1"/>
    <dgm:cxn modelId="{A71D7FB6-07A0-47E1-87E0-ECE6CCBA1B64}" type="presParOf" srcId="{D6ABC16E-EE5E-4F74-B922-303B4C950B8F}" destId="{F72EDFCB-7777-4399-958C-041A3FAFB8FF}" srcOrd="1" destOrd="0" presId="urn:microsoft.com/office/officeart/2005/8/layout/orgChart1"/>
    <dgm:cxn modelId="{39919ACB-EFF1-4013-912E-A22F03DF543D}" type="presParOf" srcId="{912378EC-C05C-4F58-8109-3553C3EBCC15}" destId="{15E7DA3A-A302-4A46-9686-559B5231C2CC}" srcOrd="1" destOrd="0" presId="urn:microsoft.com/office/officeart/2005/8/layout/orgChart1"/>
    <dgm:cxn modelId="{37243265-2C5B-4C5B-90F8-076C7AFB315D}" type="presParOf" srcId="{912378EC-C05C-4F58-8109-3553C3EBCC15}" destId="{E6D1BE2A-6916-4417-A704-C91519EB4520}" srcOrd="2" destOrd="0" presId="urn:microsoft.com/office/officeart/2005/8/layout/orgChart1"/>
    <dgm:cxn modelId="{ED5906DD-FE85-4E36-9AA9-58ADC0035D9F}" type="presParOf" srcId="{E5D52637-52F2-48EE-8EA1-1231A3AF07BD}" destId="{123E5B36-A133-44A5-8A5C-53A4017B7494}" srcOrd="6" destOrd="0" presId="urn:microsoft.com/office/officeart/2005/8/layout/orgChart1"/>
    <dgm:cxn modelId="{F1145E2B-853F-482E-B46F-23FA44CD855B}" type="presParOf" srcId="{E5D52637-52F2-48EE-8EA1-1231A3AF07BD}" destId="{17B501A9-436E-4D36-8D02-65D40BCACA23}" srcOrd="7" destOrd="0" presId="urn:microsoft.com/office/officeart/2005/8/layout/orgChart1"/>
    <dgm:cxn modelId="{33B68E55-8F96-47AC-BEA9-E93625A142E2}" type="presParOf" srcId="{17B501A9-436E-4D36-8D02-65D40BCACA23}" destId="{6BF98AC6-7603-4C64-83E5-F0DE96A020AC}" srcOrd="0" destOrd="0" presId="urn:microsoft.com/office/officeart/2005/8/layout/orgChart1"/>
    <dgm:cxn modelId="{36879058-2D8E-47B3-B545-BE97D2BFFD9E}" type="presParOf" srcId="{6BF98AC6-7603-4C64-83E5-F0DE96A020AC}" destId="{1E4BF1B1-3ACE-492C-B433-F2FE7B165D40}" srcOrd="0" destOrd="0" presId="urn:microsoft.com/office/officeart/2005/8/layout/orgChart1"/>
    <dgm:cxn modelId="{B5D550DF-2EC0-49FB-A82E-0964CC3E9D2E}" type="presParOf" srcId="{6BF98AC6-7603-4C64-83E5-F0DE96A020AC}" destId="{AAA3A58D-F5A3-49D5-B9F2-03C19046B0D3}" srcOrd="1" destOrd="0" presId="urn:microsoft.com/office/officeart/2005/8/layout/orgChart1"/>
    <dgm:cxn modelId="{EDD38CF9-3F58-4A04-8C4F-4ABA1CA15E35}" type="presParOf" srcId="{17B501A9-436E-4D36-8D02-65D40BCACA23}" destId="{36CE0A67-5C82-4CCD-A7C5-86DF9A289E45}" srcOrd="1" destOrd="0" presId="urn:microsoft.com/office/officeart/2005/8/layout/orgChart1"/>
    <dgm:cxn modelId="{714B708F-5DBC-47CF-A4A8-94EBBFB4D655}" type="presParOf" srcId="{17B501A9-436E-4D36-8D02-65D40BCACA23}" destId="{6907EA18-FC6D-45DC-80A2-1050BFD005B6}" srcOrd="2" destOrd="0" presId="urn:microsoft.com/office/officeart/2005/8/layout/orgChart1"/>
    <dgm:cxn modelId="{A148EF15-F931-4302-BCB4-DB0D8F801F22}" type="presParOf" srcId="{A08D6F15-1E8C-4EF7-B3B8-B23A9BA17F3C}" destId="{BAB76845-4318-4FA2-B1CB-E279828CFF00}" srcOrd="2" destOrd="0" presId="urn:microsoft.com/office/officeart/2005/8/layout/orgChart1"/>
    <dgm:cxn modelId="{F89EE02A-2264-4DE8-A0E0-94F767A69C0C}" type="presParOf" srcId="{32EEE57F-1E15-469F-9131-0F7E916D5D6D}" destId="{78836C46-F425-4A2F-8A26-BBFC372D95C7}" srcOrd="4" destOrd="0" presId="urn:microsoft.com/office/officeart/2005/8/layout/orgChart1"/>
    <dgm:cxn modelId="{B21966D6-75F2-4012-BCCD-8C302F98FB54}" type="presParOf" srcId="{32EEE57F-1E15-469F-9131-0F7E916D5D6D}" destId="{DE93E076-2298-4819-97F9-99B812E796B1}" srcOrd="5" destOrd="0" presId="urn:microsoft.com/office/officeart/2005/8/layout/orgChart1"/>
    <dgm:cxn modelId="{44549483-0012-4F30-BC80-B7DE754E8896}" type="presParOf" srcId="{DE93E076-2298-4819-97F9-99B812E796B1}" destId="{98B30B3E-CB27-453A-BE81-B5F6F811D516}" srcOrd="0" destOrd="0" presId="urn:microsoft.com/office/officeart/2005/8/layout/orgChart1"/>
    <dgm:cxn modelId="{587A7F32-F188-43A2-A802-A200C75AD54F}" type="presParOf" srcId="{98B30B3E-CB27-453A-BE81-B5F6F811D516}" destId="{DFE13C4E-CDB1-4D3F-AECF-9D78E7338971}" srcOrd="0" destOrd="0" presId="urn:microsoft.com/office/officeart/2005/8/layout/orgChart1"/>
    <dgm:cxn modelId="{EC6E77DE-1878-46CA-B6A5-F67EBBD6C6A5}" type="presParOf" srcId="{98B30B3E-CB27-453A-BE81-B5F6F811D516}" destId="{4C6D775A-6849-4CB1-827D-4CEDB1566D7A}" srcOrd="1" destOrd="0" presId="urn:microsoft.com/office/officeart/2005/8/layout/orgChart1"/>
    <dgm:cxn modelId="{38EA6D30-1430-443C-B5B2-FD1C49E6F241}" type="presParOf" srcId="{DE93E076-2298-4819-97F9-99B812E796B1}" destId="{62D013A1-AAD1-4DDB-B1FC-7DAD1B97D287}" srcOrd="1" destOrd="0" presId="urn:microsoft.com/office/officeart/2005/8/layout/orgChart1"/>
    <dgm:cxn modelId="{C92C3214-6391-4400-9D0C-5DC56B621C70}" type="presParOf" srcId="{62D013A1-AAD1-4DDB-B1FC-7DAD1B97D287}" destId="{0864A0D5-B414-45D8-B299-06C8A93E7DA2}" srcOrd="0" destOrd="0" presId="urn:microsoft.com/office/officeart/2005/8/layout/orgChart1"/>
    <dgm:cxn modelId="{3F85F9E0-0740-421E-9AA8-255DDA3C191C}" type="presParOf" srcId="{62D013A1-AAD1-4DDB-B1FC-7DAD1B97D287}" destId="{8BA224EE-FDF3-4F0A-AE1B-9CBDDF632A38}" srcOrd="1" destOrd="0" presId="urn:microsoft.com/office/officeart/2005/8/layout/orgChart1"/>
    <dgm:cxn modelId="{0CFFB1AB-E08B-4077-AD27-89D0356B8958}" type="presParOf" srcId="{8BA224EE-FDF3-4F0A-AE1B-9CBDDF632A38}" destId="{12212E69-48D0-4E1A-AFCC-48127AEC8F44}" srcOrd="0" destOrd="0" presId="urn:microsoft.com/office/officeart/2005/8/layout/orgChart1"/>
    <dgm:cxn modelId="{24AA2454-FB11-437D-8B96-A4FD9711AB95}" type="presParOf" srcId="{12212E69-48D0-4E1A-AFCC-48127AEC8F44}" destId="{3F2B8C5E-94BB-4E08-9F07-9294A477CFA3}" srcOrd="0" destOrd="0" presId="urn:microsoft.com/office/officeart/2005/8/layout/orgChart1"/>
    <dgm:cxn modelId="{681337CF-976E-4368-9BF0-F4E50262BB5F}" type="presParOf" srcId="{12212E69-48D0-4E1A-AFCC-48127AEC8F44}" destId="{902B4B9E-D17F-4E92-A009-57C06F0F56A4}" srcOrd="1" destOrd="0" presId="urn:microsoft.com/office/officeart/2005/8/layout/orgChart1"/>
    <dgm:cxn modelId="{C69305D8-AFDA-4D29-8CEF-CA6EB3F8311B}" type="presParOf" srcId="{8BA224EE-FDF3-4F0A-AE1B-9CBDDF632A38}" destId="{AC68A48D-92BA-4B32-8A63-B846AEC86680}" srcOrd="1" destOrd="0" presId="urn:microsoft.com/office/officeart/2005/8/layout/orgChart1"/>
    <dgm:cxn modelId="{87E1571B-791A-4004-9B7A-6756290B8A9B}" type="presParOf" srcId="{8BA224EE-FDF3-4F0A-AE1B-9CBDDF632A38}" destId="{C85F4330-7C21-45DF-B2D7-D92A630FCE9E}" srcOrd="2" destOrd="0" presId="urn:microsoft.com/office/officeart/2005/8/layout/orgChart1"/>
    <dgm:cxn modelId="{07A3F830-23A1-4954-8FB8-48200E4BF9A7}" type="presParOf" srcId="{DE93E076-2298-4819-97F9-99B812E796B1}" destId="{14EEAB83-CC0B-428C-9785-D308F52E431C}" srcOrd="2" destOrd="0" presId="urn:microsoft.com/office/officeart/2005/8/layout/orgChart1"/>
    <dgm:cxn modelId="{EA98A2A4-05A0-4897-841F-6F0B64CACE0C}" type="presParOf" srcId="{CE5C1DAC-5C23-44A0-B273-96D7A079C22C}" destId="{BA5E3326-EE40-43A0-AD3F-9096AA8466A9}" srcOrd="2" destOrd="0" presId="urn:microsoft.com/office/officeart/2005/8/layout/orgChart1"/>
    <dgm:cxn modelId="{3DDDB5B8-EC7B-4FD7-99EB-70A1450575B3}" type="presParOf" srcId="{2CDA5B98-5B30-4184-B495-CADB8590E54E}" destId="{15D7177B-A1A5-49B5-AB92-A3BE01A515E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572A168-FF97-4C71-9E30-213EB7DFFB5F}" type="doc">
      <dgm:prSet loTypeId="urn:microsoft.com/office/officeart/2005/8/layout/hChevron3" loCatId="process" qsTypeId="urn:microsoft.com/office/officeart/2005/8/quickstyle/simple1" qsCatId="simple" csTypeId="urn:microsoft.com/office/officeart/2005/8/colors/accent2_1" csCatId="accent2" phldr="1"/>
      <dgm:spPr/>
    </dgm:pt>
    <dgm:pt modelId="{4F35A71D-366A-40C6-A044-C0EC191AE91E}">
      <dgm:prSet phldrT="[Text]"/>
      <dgm:spPr/>
      <dgm:t>
        <a:bodyPr/>
        <a:lstStyle/>
        <a:p>
          <a:r>
            <a:rPr lang="en-US" b="1" dirty="0" smtClean="0"/>
            <a:t>High Cost of Testing</a:t>
          </a:r>
          <a:endParaRPr lang="en-US" dirty="0"/>
        </a:p>
      </dgm:t>
    </dgm:pt>
    <dgm:pt modelId="{BDD4E9CB-9A24-4D1D-879A-F891FE17F845}" type="parTrans" cxnId="{5FD14329-5CA6-4419-A59E-E8A32CE8B4D7}">
      <dgm:prSet/>
      <dgm:spPr/>
      <dgm:t>
        <a:bodyPr/>
        <a:lstStyle/>
        <a:p>
          <a:endParaRPr lang="en-US"/>
        </a:p>
      </dgm:t>
    </dgm:pt>
    <dgm:pt modelId="{44A9471D-B9F7-4250-9C23-7B100D669A1F}" type="sibTrans" cxnId="{5FD14329-5CA6-4419-A59E-E8A32CE8B4D7}">
      <dgm:prSet/>
      <dgm:spPr/>
      <dgm:t>
        <a:bodyPr/>
        <a:lstStyle/>
        <a:p>
          <a:endParaRPr lang="en-US"/>
        </a:p>
      </dgm:t>
    </dgm:pt>
    <dgm:pt modelId="{2A0989A4-C54D-4A60-8802-4EF58D666C9A}">
      <dgm:prSet/>
      <dgm:spPr/>
      <dgm:t>
        <a:bodyPr/>
        <a:lstStyle/>
        <a:p>
          <a:r>
            <a:rPr lang="en-US" b="1" dirty="0" smtClean="0"/>
            <a:t>Cannot be Used for Smaller Systems</a:t>
          </a:r>
          <a:endParaRPr lang="en-US" dirty="0"/>
        </a:p>
      </dgm:t>
    </dgm:pt>
    <dgm:pt modelId="{0749A680-8057-473F-A752-758CBE457205}" type="parTrans" cxnId="{28846979-D7F4-4BFE-88B6-786E6E202BEC}">
      <dgm:prSet/>
      <dgm:spPr/>
      <dgm:t>
        <a:bodyPr/>
        <a:lstStyle/>
        <a:p>
          <a:endParaRPr lang="en-US"/>
        </a:p>
      </dgm:t>
    </dgm:pt>
    <dgm:pt modelId="{6E34D19E-71D0-4190-B596-04951A324589}" type="sibTrans" cxnId="{28846979-D7F4-4BFE-88B6-786E6E202BEC}">
      <dgm:prSet/>
      <dgm:spPr/>
      <dgm:t>
        <a:bodyPr/>
        <a:lstStyle/>
        <a:p>
          <a:endParaRPr lang="en-US"/>
        </a:p>
      </dgm:t>
    </dgm:pt>
    <dgm:pt modelId="{6F1360F8-D9AC-44C7-A76E-58B21A5644EC}">
      <dgm:prSet/>
      <dgm:spPr/>
      <dgm:t>
        <a:bodyPr/>
        <a:lstStyle/>
        <a:p>
          <a:r>
            <a:rPr lang="en-US" b="1" dirty="0" smtClean="0"/>
            <a:t>Different </a:t>
          </a:r>
          <a:r>
            <a:rPr lang="en-US" b="1" smtClean="0"/>
            <a:t>Skill Sets</a:t>
          </a:r>
          <a:endParaRPr lang="en-US" dirty="0"/>
        </a:p>
      </dgm:t>
    </dgm:pt>
    <dgm:pt modelId="{730AD1C0-8AB2-41EA-9E4D-79C4A2AABBEA}" type="parTrans" cxnId="{2EE4BBC1-0C6A-484C-BB4E-1E90CB84EB17}">
      <dgm:prSet/>
      <dgm:spPr/>
      <dgm:t>
        <a:bodyPr/>
        <a:lstStyle/>
        <a:p>
          <a:endParaRPr lang="en-US"/>
        </a:p>
      </dgm:t>
    </dgm:pt>
    <dgm:pt modelId="{9ED79163-2982-4C26-B150-B8593F5CA9D7}" type="sibTrans" cxnId="{2EE4BBC1-0C6A-484C-BB4E-1E90CB84EB17}">
      <dgm:prSet/>
      <dgm:spPr/>
      <dgm:t>
        <a:bodyPr/>
        <a:lstStyle/>
        <a:p>
          <a:endParaRPr lang="en-US"/>
        </a:p>
      </dgm:t>
    </dgm:pt>
    <dgm:pt modelId="{49269C0F-A6B3-4765-99A6-F36C10CC913D}" type="pres">
      <dgm:prSet presAssocID="{4572A168-FF97-4C71-9E30-213EB7DFFB5F}" presName="Name0" presStyleCnt="0">
        <dgm:presLayoutVars>
          <dgm:dir/>
          <dgm:resizeHandles val="exact"/>
        </dgm:presLayoutVars>
      </dgm:prSet>
      <dgm:spPr/>
    </dgm:pt>
    <dgm:pt modelId="{9DD30419-2601-40DB-A532-23C21A828D19}" type="pres">
      <dgm:prSet presAssocID="{4F35A71D-366A-40C6-A044-C0EC191AE91E}" presName="parTxOnly" presStyleLbl="node1" presStyleIdx="0" presStyleCnt="3" custScaleX="66743">
        <dgm:presLayoutVars>
          <dgm:bulletEnabled val="1"/>
        </dgm:presLayoutVars>
      </dgm:prSet>
      <dgm:spPr/>
      <dgm:t>
        <a:bodyPr/>
        <a:lstStyle/>
        <a:p>
          <a:endParaRPr lang="en-US"/>
        </a:p>
      </dgm:t>
    </dgm:pt>
    <dgm:pt modelId="{6CF185F6-8E6C-48F0-B710-0A5EFD8FD491}" type="pres">
      <dgm:prSet presAssocID="{44A9471D-B9F7-4250-9C23-7B100D669A1F}" presName="parSpace" presStyleCnt="0"/>
      <dgm:spPr/>
    </dgm:pt>
    <dgm:pt modelId="{1062ADE2-896A-4807-9233-A02401DFE4DF}" type="pres">
      <dgm:prSet presAssocID="{2A0989A4-C54D-4A60-8802-4EF58D666C9A}" presName="parTxOnly" presStyleLbl="node1" presStyleIdx="1" presStyleCnt="3">
        <dgm:presLayoutVars>
          <dgm:bulletEnabled val="1"/>
        </dgm:presLayoutVars>
      </dgm:prSet>
      <dgm:spPr/>
      <dgm:t>
        <a:bodyPr/>
        <a:lstStyle/>
        <a:p>
          <a:endParaRPr lang="en-US"/>
        </a:p>
      </dgm:t>
    </dgm:pt>
    <dgm:pt modelId="{4DAD1F57-5389-4855-B6AF-325A60AFDC75}" type="pres">
      <dgm:prSet presAssocID="{6E34D19E-71D0-4190-B596-04951A324589}" presName="parSpace" presStyleCnt="0"/>
      <dgm:spPr/>
    </dgm:pt>
    <dgm:pt modelId="{9B51B058-38FE-4A82-98AA-5C31274FC4EF}" type="pres">
      <dgm:prSet presAssocID="{6F1360F8-D9AC-44C7-A76E-58B21A5644EC}" presName="parTxOnly" presStyleLbl="node1" presStyleIdx="2" presStyleCnt="3">
        <dgm:presLayoutVars>
          <dgm:bulletEnabled val="1"/>
        </dgm:presLayoutVars>
      </dgm:prSet>
      <dgm:spPr/>
      <dgm:t>
        <a:bodyPr/>
        <a:lstStyle/>
        <a:p>
          <a:endParaRPr lang="en-US"/>
        </a:p>
      </dgm:t>
    </dgm:pt>
  </dgm:ptLst>
  <dgm:cxnLst>
    <dgm:cxn modelId="{2EE4BBC1-0C6A-484C-BB4E-1E90CB84EB17}" srcId="{4572A168-FF97-4C71-9E30-213EB7DFFB5F}" destId="{6F1360F8-D9AC-44C7-A76E-58B21A5644EC}" srcOrd="2" destOrd="0" parTransId="{730AD1C0-8AB2-41EA-9E4D-79C4A2AABBEA}" sibTransId="{9ED79163-2982-4C26-B150-B8593F5CA9D7}"/>
    <dgm:cxn modelId="{985F59C1-1042-46D8-86C9-E7D8205BFB7E}" type="presOf" srcId="{6F1360F8-D9AC-44C7-A76E-58B21A5644EC}" destId="{9B51B058-38FE-4A82-98AA-5C31274FC4EF}" srcOrd="0" destOrd="0" presId="urn:microsoft.com/office/officeart/2005/8/layout/hChevron3"/>
    <dgm:cxn modelId="{9BC0B78A-8560-4EFA-B6D8-E51A20050EEF}" type="presOf" srcId="{2A0989A4-C54D-4A60-8802-4EF58D666C9A}" destId="{1062ADE2-896A-4807-9233-A02401DFE4DF}" srcOrd="0" destOrd="0" presId="urn:microsoft.com/office/officeart/2005/8/layout/hChevron3"/>
    <dgm:cxn modelId="{5FD14329-5CA6-4419-A59E-E8A32CE8B4D7}" srcId="{4572A168-FF97-4C71-9E30-213EB7DFFB5F}" destId="{4F35A71D-366A-40C6-A044-C0EC191AE91E}" srcOrd="0" destOrd="0" parTransId="{BDD4E9CB-9A24-4D1D-879A-F891FE17F845}" sibTransId="{44A9471D-B9F7-4250-9C23-7B100D669A1F}"/>
    <dgm:cxn modelId="{28846979-D7F4-4BFE-88B6-786E6E202BEC}" srcId="{4572A168-FF97-4C71-9E30-213EB7DFFB5F}" destId="{2A0989A4-C54D-4A60-8802-4EF58D666C9A}" srcOrd="1" destOrd="0" parTransId="{0749A680-8057-473F-A752-758CBE457205}" sibTransId="{6E34D19E-71D0-4190-B596-04951A324589}"/>
    <dgm:cxn modelId="{E8FCCC0F-417B-4882-BEC0-10D56E09AAD2}" type="presOf" srcId="{4F35A71D-366A-40C6-A044-C0EC191AE91E}" destId="{9DD30419-2601-40DB-A532-23C21A828D19}" srcOrd="0" destOrd="0" presId="urn:microsoft.com/office/officeart/2005/8/layout/hChevron3"/>
    <dgm:cxn modelId="{232422FD-82C9-4771-8430-C382B0A31C1E}" type="presOf" srcId="{4572A168-FF97-4C71-9E30-213EB7DFFB5F}" destId="{49269C0F-A6B3-4765-99A6-F36C10CC913D}" srcOrd="0" destOrd="0" presId="urn:microsoft.com/office/officeart/2005/8/layout/hChevron3"/>
    <dgm:cxn modelId="{55E41E69-0477-44A5-BBAB-8C4E50789B8C}" type="presParOf" srcId="{49269C0F-A6B3-4765-99A6-F36C10CC913D}" destId="{9DD30419-2601-40DB-A532-23C21A828D19}" srcOrd="0" destOrd="0" presId="urn:microsoft.com/office/officeart/2005/8/layout/hChevron3"/>
    <dgm:cxn modelId="{71E0F201-72F9-4953-8CD4-A9B7771E4837}" type="presParOf" srcId="{49269C0F-A6B3-4765-99A6-F36C10CC913D}" destId="{6CF185F6-8E6C-48F0-B710-0A5EFD8FD491}" srcOrd="1" destOrd="0" presId="urn:microsoft.com/office/officeart/2005/8/layout/hChevron3"/>
    <dgm:cxn modelId="{EC25CBA6-9FD3-41B8-8513-1544E58918B7}" type="presParOf" srcId="{49269C0F-A6B3-4765-99A6-F36C10CC913D}" destId="{1062ADE2-896A-4807-9233-A02401DFE4DF}" srcOrd="2" destOrd="0" presId="urn:microsoft.com/office/officeart/2005/8/layout/hChevron3"/>
    <dgm:cxn modelId="{2D7E3DC0-E238-4FA8-B010-D23AE40AE604}" type="presParOf" srcId="{49269C0F-A6B3-4765-99A6-F36C10CC913D}" destId="{4DAD1F57-5389-4855-B6AF-325A60AFDC75}" srcOrd="3" destOrd="0" presId="urn:microsoft.com/office/officeart/2005/8/layout/hChevron3"/>
    <dgm:cxn modelId="{F4778DB2-B9C3-4C66-A6AC-75C1857622D7}" type="presParOf" srcId="{49269C0F-A6B3-4765-99A6-F36C10CC913D}" destId="{9B51B058-38FE-4A82-98AA-5C31274FC4E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1BA054-8510-480E-B14F-7B3E698D68AE}" type="doc">
      <dgm:prSet loTypeId="urn:microsoft.com/office/officeart/2005/8/layout/chevron2" loCatId="process" qsTypeId="urn:microsoft.com/office/officeart/2005/8/quickstyle/simple1" qsCatId="simple" csTypeId="urn:microsoft.com/office/officeart/2005/8/colors/colorful4" csCatId="colorful" phldr="1"/>
      <dgm:spPr/>
      <dgm:t>
        <a:bodyPr/>
        <a:lstStyle/>
        <a:p>
          <a:endParaRPr lang="en-US"/>
        </a:p>
      </dgm:t>
    </dgm:pt>
    <dgm:pt modelId="{09709A39-D23E-4A52-9D05-A9E508556BF0}">
      <dgm:prSet phldrT="[Text]"/>
      <dgm:spPr/>
      <dgm:t>
        <a:bodyPr/>
        <a:lstStyle/>
        <a:p>
          <a:r>
            <a:rPr lang="en-US" dirty="0" smtClean="0"/>
            <a:t>Advantages of White Box Testing</a:t>
          </a:r>
          <a:endParaRPr lang="en-US" dirty="0"/>
        </a:p>
      </dgm:t>
    </dgm:pt>
    <dgm:pt modelId="{D1052FF1-159C-4277-97C9-862D4C80E534}" type="parTrans" cxnId="{0C017897-16DB-40E7-A741-C7320C3B5B0D}">
      <dgm:prSet/>
      <dgm:spPr/>
      <dgm:t>
        <a:bodyPr/>
        <a:lstStyle/>
        <a:p>
          <a:endParaRPr lang="en-US"/>
        </a:p>
      </dgm:t>
    </dgm:pt>
    <dgm:pt modelId="{CE6AEC84-518F-46D3-9C17-6254891D5F4C}" type="sibTrans" cxnId="{0C017897-16DB-40E7-A741-C7320C3B5B0D}">
      <dgm:prSet/>
      <dgm:spPr/>
      <dgm:t>
        <a:bodyPr/>
        <a:lstStyle/>
        <a:p>
          <a:endParaRPr lang="en-US"/>
        </a:p>
      </dgm:t>
    </dgm:pt>
    <dgm:pt modelId="{FD08BF43-27AD-4335-B9E0-B043DA72DDC8}">
      <dgm:prSet phldrT="[Text]"/>
      <dgm:spPr/>
      <dgm:t>
        <a:bodyPr/>
        <a:lstStyle/>
        <a:p>
          <a:r>
            <a:rPr lang="en-US" b="1" dirty="0" smtClean="0"/>
            <a:t>Verification</a:t>
          </a:r>
          <a:endParaRPr lang="en-US" dirty="0"/>
        </a:p>
      </dgm:t>
    </dgm:pt>
    <dgm:pt modelId="{DA91511A-2EF7-47F3-8C68-083A72EEA44E}" type="parTrans" cxnId="{8CEA9F9C-21A6-4DCD-BA60-371F8C7C166F}">
      <dgm:prSet/>
      <dgm:spPr/>
      <dgm:t>
        <a:bodyPr/>
        <a:lstStyle/>
        <a:p>
          <a:endParaRPr lang="en-US"/>
        </a:p>
      </dgm:t>
    </dgm:pt>
    <dgm:pt modelId="{B6B7B078-9B4D-469D-B4FE-7EA3A917E5AE}" type="sibTrans" cxnId="{8CEA9F9C-21A6-4DCD-BA60-371F8C7C166F}">
      <dgm:prSet/>
      <dgm:spPr/>
      <dgm:t>
        <a:bodyPr/>
        <a:lstStyle/>
        <a:p>
          <a:endParaRPr lang="en-US"/>
        </a:p>
      </dgm:t>
    </dgm:pt>
    <dgm:pt modelId="{18B692EB-5717-4CDA-AA30-154AF1DDD7E0}">
      <dgm:prSet/>
      <dgm:spPr/>
      <dgm:t>
        <a:bodyPr/>
        <a:lstStyle/>
        <a:p>
          <a:r>
            <a:rPr lang="en-US" b="1" dirty="0" smtClean="0"/>
            <a:t>Followed Processes</a:t>
          </a:r>
          <a:endParaRPr lang="en-US" dirty="0"/>
        </a:p>
      </dgm:t>
    </dgm:pt>
    <dgm:pt modelId="{6B7616AD-038F-4F50-8446-3ABC6C271609}" type="parTrans" cxnId="{84F5B9FC-2DE6-46F5-AEF7-8558C34C80FC}">
      <dgm:prSet/>
      <dgm:spPr/>
      <dgm:t>
        <a:bodyPr/>
        <a:lstStyle/>
        <a:p>
          <a:endParaRPr lang="en-US"/>
        </a:p>
      </dgm:t>
    </dgm:pt>
    <dgm:pt modelId="{8CF69584-DD98-4731-8649-A4E7DB14BA66}" type="sibTrans" cxnId="{84F5B9FC-2DE6-46F5-AEF7-8558C34C80FC}">
      <dgm:prSet/>
      <dgm:spPr/>
      <dgm:t>
        <a:bodyPr/>
        <a:lstStyle/>
        <a:p>
          <a:endParaRPr lang="en-US"/>
        </a:p>
      </dgm:t>
    </dgm:pt>
    <dgm:pt modelId="{B74ACD24-1ED1-46C3-822A-A3AE2FB0D9AE}">
      <dgm:prSet/>
      <dgm:spPr/>
      <dgm:t>
        <a:bodyPr/>
        <a:lstStyle/>
        <a:p>
          <a:r>
            <a:rPr lang="en-US" b="1" dirty="0" smtClean="0"/>
            <a:t>Early Warnings</a:t>
          </a:r>
          <a:endParaRPr lang="en-US" dirty="0"/>
        </a:p>
      </dgm:t>
    </dgm:pt>
    <dgm:pt modelId="{486620E5-921B-488F-A3B4-34A63EE99DEA}" type="parTrans" cxnId="{B2A05BA7-9D91-482D-8B1B-775A43F3885A}">
      <dgm:prSet/>
      <dgm:spPr/>
      <dgm:t>
        <a:bodyPr/>
        <a:lstStyle/>
        <a:p>
          <a:endParaRPr lang="en-US"/>
        </a:p>
      </dgm:t>
    </dgm:pt>
    <dgm:pt modelId="{547EE914-3EA3-49FD-8066-2B764B0E9B27}" type="sibTrans" cxnId="{B2A05BA7-9D91-482D-8B1B-775A43F3885A}">
      <dgm:prSet/>
      <dgm:spPr/>
      <dgm:t>
        <a:bodyPr/>
        <a:lstStyle/>
        <a:p>
          <a:endParaRPr lang="en-US"/>
        </a:p>
      </dgm:t>
    </dgm:pt>
    <dgm:pt modelId="{B88CB614-7F2E-42B2-9915-DA51580B938A}">
      <dgm:prSet/>
      <dgm:spPr/>
      <dgm:t>
        <a:bodyPr/>
        <a:lstStyle/>
        <a:p>
          <a:r>
            <a:rPr lang="en-US" b="1" dirty="0" smtClean="0"/>
            <a:t>Software Work Product</a:t>
          </a:r>
          <a:endParaRPr lang="en-US" dirty="0"/>
        </a:p>
      </dgm:t>
    </dgm:pt>
    <dgm:pt modelId="{B10E10C0-E1C7-4B33-AF99-2DA83C3D6C68}" type="parTrans" cxnId="{45897610-2903-492E-8674-4A643F30D4DB}">
      <dgm:prSet/>
      <dgm:spPr/>
      <dgm:t>
        <a:bodyPr/>
        <a:lstStyle/>
        <a:p>
          <a:endParaRPr lang="en-US"/>
        </a:p>
      </dgm:t>
    </dgm:pt>
    <dgm:pt modelId="{DCE35F09-937E-4B52-A8CD-B91DA9C85332}" type="sibTrans" cxnId="{45897610-2903-492E-8674-4A643F30D4DB}">
      <dgm:prSet/>
      <dgm:spPr/>
      <dgm:t>
        <a:bodyPr/>
        <a:lstStyle/>
        <a:p>
          <a:endParaRPr lang="en-US"/>
        </a:p>
      </dgm:t>
    </dgm:pt>
    <dgm:pt modelId="{097F624E-C88C-4783-A035-19E3F0EA220A}">
      <dgm:prSet/>
      <dgm:spPr/>
      <dgm:t>
        <a:bodyPr/>
        <a:lstStyle/>
        <a:p>
          <a:r>
            <a:rPr lang="en-US" b="1" dirty="0" smtClean="0"/>
            <a:t>Increased Effectiveness</a:t>
          </a:r>
          <a:endParaRPr lang="en-US" dirty="0"/>
        </a:p>
      </dgm:t>
    </dgm:pt>
    <dgm:pt modelId="{76426EAD-0650-4DFB-835D-BBCD4A3FC1B6}" type="parTrans" cxnId="{0494804C-D2EA-4873-B0A8-55C1CDB66049}">
      <dgm:prSet/>
      <dgm:spPr/>
      <dgm:t>
        <a:bodyPr/>
        <a:lstStyle/>
        <a:p>
          <a:endParaRPr lang="en-US"/>
        </a:p>
      </dgm:t>
    </dgm:pt>
    <dgm:pt modelId="{B2CCF344-F251-4FEA-817E-DB26416D5AAF}" type="sibTrans" cxnId="{0494804C-D2EA-4873-B0A8-55C1CDB66049}">
      <dgm:prSet/>
      <dgm:spPr/>
      <dgm:t>
        <a:bodyPr/>
        <a:lstStyle/>
        <a:p>
          <a:endParaRPr lang="en-US"/>
        </a:p>
      </dgm:t>
    </dgm:pt>
    <dgm:pt modelId="{9DE6D3D8-AD2D-48E7-A0EE-270924470BD7}">
      <dgm:prSet/>
      <dgm:spPr/>
      <dgm:t>
        <a:bodyPr/>
        <a:lstStyle/>
        <a:p>
          <a:r>
            <a:rPr lang="en-US" b="1" dirty="0" smtClean="0"/>
            <a:t>Full Code Pathway Capable</a:t>
          </a:r>
          <a:endParaRPr lang="en-US" dirty="0"/>
        </a:p>
      </dgm:t>
    </dgm:pt>
    <dgm:pt modelId="{71B05C3A-D570-4592-B758-CBC6C5A87F0B}" type="parTrans" cxnId="{70A6B169-EDD3-4CFE-943C-67D99A8E16FF}">
      <dgm:prSet/>
      <dgm:spPr/>
      <dgm:t>
        <a:bodyPr/>
        <a:lstStyle/>
        <a:p>
          <a:endParaRPr lang="en-US"/>
        </a:p>
      </dgm:t>
    </dgm:pt>
    <dgm:pt modelId="{74582F68-64FF-4F14-8F64-D222820FE42B}" type="sibTrans" cxnId="{70A6B169-EDD3-4CFE-943C-67D99A8E16FF}">
      <dgm:prSet/>
      <dgm:spPr/>
      <dgm:t>
        <a:bodyPr/>
        <a:lstStyle/>
        <a:p>
          <a:endParaRPr lang="en-US"/>
        </a:p>
      </dgm:t>
    </dgm:pt>
    <dgm:pt modelId="{E092CC50-D5F3-4BB6-A934-05F65F5FCDD8}">
      <dgm:prSet/>
      <dgm:spPr/>
      <dgm:t>
        <a:bodyPr/>
        <a:lstStyle/>
        <a:p>
          <a:r>
            <a:rPr lang="en-US" b="1" dirty="0" smtClean="0"/>
            <a:t>Early Defect Identification </a:t>
          </a:r>
          <a:endParaRPr lang="en-US" dirty="0"/>
        </a:p>
      </dgm:t>
    </dgm:pt>
    <dgm:pt modelId="{0C51D719-BA3E-4E74-B804-F8CF53F2802F}" type="parTrans" cxnId="{2C5E3CC5-B1C6-42FE-A45A-BE07D16388FD}">
      <dgm:prSet/>
      <dgm:spPr/>
      <dgm:t>
        <a:bodyPr/>
        <a:lstStyle/>
        <a:p>
          <a:endParaRPr lang="en-US"/>
        </a:p>
      </dgm:t>
    </dgm:pt>
    <dgm:pt modelId="{551613F1-033C-4A8D-B94A-183A7E968CAF}" type="sibTrans" cxnId="{2C5E3CC5-B1C6-42FE-A45A-BE07D16388FD}">
      <dgm:prSet/>
      <dgm:spPr/>
      <dgm:t>
        <a:bodyPr/>
        <a:lstStyle/>
        <a:p>
          <a:endParaRPr lang="en-US"/>
        </a:p>
      </dgm:t>
    </dgm:pt>
    <dgm:pt modelId="{0C4EDA03-03E6-44BE-9EC0-6717F5F6BF26}">
      <dgm:prSet/>
      <dgm:spPr/>
      <dgm:t>
        <a:bodyPr/>
        <a:lstStyle/>
        <a:p>
          <a:r>
            <a:rPr lang="en-US" b="1" dirty="0" smtClean="0"/>
            <a:t>Reveal Hidden Code Flaws</a:t>
          </a:r>
          <a:endParaRPr lang="en-US" dirty="0"/>
        </a:p>
      </dgm:t>
    </dgm:pt>
    <dgm:pt modelId="{FC8612EE-6A83-4243-B1E3-1C93DE1DE7C4}" type="parTrans" cxnId="{A2C99CAF-9394-4005-9A89-2C80EE1FDC58}">
      <dgm:prSet/>
      <dgm:spPr/>
      <dgm:t>
        <a:bodyPr/>
        <a:lstStyle/>
        <a:p>
          <a:endParaRPr lang="en-US"/>
        </a:p>
      </dgm:t>
    </dgm:pt>
    <dgm:pt modelId="{0AB6089B-B1B9-403B-80A2-3FC747D29F7A}" type="sibTrans" cxnId="{A2C99CAF-9394-4005-9A89-2C80EE1FDC58}">
      <dgm:prSet/>
      <dgm:spPr/>
      <dgm:t>
        <a:bodyPr/>
        <a:lstStyle/>
        <a:p>
          <a:endParaRPr lang="en-US"/>
        </a:p>
      </dgm:t>
    </dgm:pt>
    <dgm:pt modelId="{A95FE6F3-3A9A-48D9-9E77-36CE23EAB6BC}">
      <dgm:prSet/>
      <dgm:spPr/>
      <dgm:t>
        <a:bodyPr/>
        <a:lstStyle/>
        <a:p>
          <a:r>
            <a:rPr lang="en-US" b="1" smtClean="0"/>
            <a:t>No Waiting</a:t>
          </a:r>
          <a:endParaRPr lang="en-US"/>
        </a:p>
      </dgm:t>
    </dgm:pt>
    <dgm:pt modelId="{C7CC29A1-0C3A-442D-88F2-821CF5D5F93C}" type="parTrans" cxnId="{01F324E5-E7CE-4EF2-9984-A5E3DF5BFE26}">
      <dgm:prSet/>
      <dgm:spPr/>
      <dgm:t>
        <a:bodyPr/>
        <a:lstStyle/>
        <a:p>
          <a:endParaRPr lang="en-US"/>
        </a:p>
      </dgm:t>
    </dgm:pt>
    <dgm:pt modelId="{A2D7651C-0496-4FBA-ACB4-7189701BD19D}" type="sibTrans" cxnId="{01F324E5-E7CE-4EF2-9984-A5E3DF5BFE26}">
      <dgm:prSet/>
      <dgm:spPr/>
      <dgm:t>
        <a:bodyPr/>
        <a:lstStyle/>
        <a:p>
          <a:endParaRPr lang="en-US"/>
        </a:p>
      </dgm:t>
    </dgm:pt>
    <dgm:pt modelId="{1F9C3A32-49E9-4295-A64E-31B64C7F72A4}" type="pres">
      <dgm:prSet presAssocID="{401BA054-8510-480E-B14F-7B3E698D68AE}" presName="linearFlow" presStyleCnt="0">
        <dgm:presLayoutVars>
          <dgm:dir/>
          <dgm:animLvl val="lvl"/>
          <dgm:resizeHandles val="exact"/>
        </dgm:presLayoutVars>
      </dgm:prSet>
      <dgm:spPr/>
      <dgm:t>
        <a:bodyPr/>
        <a:lstStyle/>
        <a:p>
          <a:endParaRPr lang="en-US"/>
        </a:p>
      </dgm:t>
    </dgm:pt>
    <dgm:pt modelId="{05A4744D-F16F-4437-9795-C9C79B4E9FDE}" type="pres">
      <dgm:prSet presAssocID="{09709A39-D23E-4A52-9D05-A9E508556BF0}" presName="composite" presStyleCnt="0"/>
      <dgm:spPr/>
    </dgm:pt>
    <dgm:pt modelId="{1C0DF5E1-812D-47A7-A417-B2C69D1F6086}" type="pres">
      <dgm:prSet presAssocID="{09709A39-D23E-4A52-9D05-A9E508556BF0}" presName="parentText" presStyleLbl="alignNode1" presStyleIdx="0" presStyleCnt="1">
        <dgm:presLayoutVars>
          <dgm:chMax val="1"/>
          <dgm:bulletEnabled val="1"/>
        </dgm:presLayoutVars>
      </dgm:prSet>
      <dgm:spPr/>
      <dgm:t>
        <a:bodyPr/>
        <a:lstStyle/>
        <a:p>
          <a:endParaRPr lang="en-US"/>
        </a:p>
      </dgm:t>
    </dgm:pt>
    <dgm:pt modelId="{298CF4A9-0867-4A1E-BB3E-EEE8B549645D}" type="pres">
      <dgm:prSet presAssocID="{09709A39-D23E-4A52-9D05-A9E508556BF0}" presName="descendantText" presStyleLbl="alignAcc1" presStyleIdx="0" presStyleCnt="1">
        <dgm:presLayoutVars>
          <dgm:bulletEnabled val="1"/>
        </dgm:presLayoutVars>
      </dgm:prSet>
      <dgm:spPr/>
      <dgm:t>
        <a:bodyPr/>
        <a:lstStyle/>
        <a:p>
          <a:endParaRPr lang="en-US"/>
        </a:p>
      </dgm:t>
    </dgm:pt>
  </dgm:ptLst>
  <dgm:cxnLst>
    <dgm:cxn modelId="{B41E6A9C-E1BF-40A8-961D-F70B2FE39048}" type="presOf" srcId="{18B692EB-5717-4CDA-AA30-154AF1DDD7E0}" destId="{298CF4A9-0867-4A1E-BB3E-EEE8B549645D}" srcOrd="0" destOrd="1" presId="urn:microsoft.com/office/officeart/2005/8/layout/chevron2"/>
    <dgm:cxn modelId="{01F324E5-E7CE-4EF2-9984-A5E3DF5BFE26}" srcId="{09709A39-D23E-4A52-9D05-A9E508556BF0}" destId="{A95FE6F3-3A9A-48D9-9E77-36CE23EAB6BC}" srcOrd="8" destOrd="0" parTransId="{C7CC29A1-0C3A-442D-88F2-821CF5D5F93C}" sibTransId="{A2D7651C-0496-4FBA-ACB4-7189701BD19D}"/>
    <dgm:cxn modelId="{BA7210CF-F0C7-4D46-A2AA-4C3270ABAEE0}" type="presOf" srcId="{0C4EDA03-03E6-44BE-9EC0-6717F5F6BF26}" destId="{298CF4A9-0867-4A1E-BB3E-EEE8B549645D}" srcOrd="0" destOrd="7" presId="urn:microsoft.com/office/officeart/2005/8/layout/chevron2"/>
    <dgm:cxn modelId="{829B8CC0-1ACB-4459-92E1-3463363AFB16}" type="presOf" srcId="{FD08BF43-27AD-4335-B9E0-B043DA72DDC8}" destId="{298CF4A9-0867-4A1E-BB3E-EEE8B549645D}" srcOrd="0" destOrd="0" presId="urn:microsoft.com/office/officeart/2005/8/layout/chevron2"/>
    <dgm:cxn modelId="{05FDFD3E-65D6-482B-B088-7330054B1317}" type="presOf" srcId="{09709A39-D23E-4A52-9D05-A9E508556BF0}" destId="{1C0DF5E1-812D-47A7-A417-B2C69D1F6086}" srcOrd="0" destOrd="0" presId="urn:microsoft.com/office/officeart/2005/8/layout/chevron2"/>
    <dgm:cxn modelId="{2C5E3CC5-B1C6-42FE-A45A-BE07D16388FD}" srcId="{09709A39-D23E-4A52-9D05-A9E508556BF0}" destId="{E092CC50-D5F3-4BB6-A934-05F65F5FCDD8}" srcOrd="6" destOrd="0" parTransId="{0C51D719-BA3E-4E74-B804-F8CF53F2802F}" sibTransId="{551613F1-033C-4A8D-B94A-183A7E968CAF}"/>
    <dgm:cxn modelId="{A2C99CAF-9394-4005-9A89-2C80EE1FDC58}" srcId="{09709A39-D23E-4A52-9D05-A9E508556BF0}" destId="{0C4EDA03-03E6-44BE-9EC0-6717F5F6BF26}" srcOrd="7" destOrd="0" parTransId="{FC8612EE-6A83-4243-B1E3-1C93DE1DE7C4}" sibTransId="{0AB6089B-B1B9-403B-80A2-3FC747D29F7A}"/>
    <dgm:cxn modelId="{88867B54-EA24-4D6F-AF77-74A3685F4167}" type="presOf" srcId="{B74ACD24-1ED1-46C3-822A-A3AE2FB0D9AE}" destId="{298CF4A9-0867-4A1E-BB3E-EEE8B549645D}" srcOrd="0" destOrd="2" presId="urn:microsoft.com/office/officeart/2005/8/layout/chevron2"/>
    <dgm:cxn modelId="{B2A05BA7-9D91-482D-8B1B-775A43F3885A}" srcId="{09709A39-D23E-4A52-9D05-A9E508556BF0}" destId="{B74ACD24-1ED1-46C3-822A-A3AE2FB0D9AE}" srcOrd="2" destOrd="0" parTransId="{486620E5-921B-488F-A3B4-34A63EE99DEA}" sibTransId="{547EE914-3EA3-49FD-8066-2B764B0E9B27}"/>
    <dgm:cxn modelId="{84F5B9FC-2DE6-46F5-AEF7-8558C34C80FC}" srcId="{09709A39-D23E-4A52-9D05-A9E508556BF0}" destId="{18B692EB-5717-4CDA-AA30-154AF1DDD7E0}" srcOrd="1" destOrd="0" parTransId="{6B7616AD-038F-4F50-8446-3ABC6C271609}" sibTransId="{8CF69584-DD98-4731-8649-A4E7DB14BA66}"/>
    <dgm:cxn modelId="{29E8126A-4F2C-46B0-9D9D-E45D6BE08128}" type="presOf" srcId="{A95FE6F3-3A9A-48D9-9E77-36CE23EAB6BC}" destId="{298CF4A9-0867-4A1E-BB3E-EEE8B549645D}" srcOrd="0" destOrd="8" presId="urn:microsoft.com/office/officeart/2005/8/layout/chevron2"/>
    <dgm:cxn modelId="{BDE67985-4942-4320-88A3-ED60F4AEAE88}" type="presOf" srcId="{401BA054-8510-480E-B14F-7B3E698D68AE}" destId="{1F9C3A32-49E9-4295-A64E-31B64C7F72A4}" srcOrd="0" destOrd="0" presId="urn:microsoft.com/office/officeart/2005/8/layout/chevron2"/>
    <dgm:cxn modelId="{84C5DB30-282C-4676-9CD1-F238F6D8873A}" type="presOf" srcId="{B88CB614-7F2E-42B2-9915-DA51580B938A}" destId="{298CF4A9-0867-4A1E-BB3E-EEE8B549645D}" srcOrd="0" destOrd="3" presId="urn:microsoft.com/office/officeart/2005/8/layout/chevron2"/>
    <dgm:cxn modelId="{B04496B1-9E5E-43DF-AE10-8395D6D18CB5}" type="presOf" srcId="{E092CC50-D5F3-4BB6-A934-05F65F5FCDD8}" destId="{298CF4A9-0867-4A1E-BB3E-EEE8B549645D}" srcOrd="0" destOrd="6" presId="urn:microsoft.com/office/officeart/2005/8/layout/chevron2"/>
    <dgm:cxn modelId="{0C017897-16DB-40E7-A741-C7320C3B5B0D}" srcId="{401BA054-8510-480E-B14F-7B3E698D68AE}" destId="{09709A39-D23E-4A52-9D05-A9E508556BF0}" srcOrd="0" destOrd="0" parTransId="{D1052FF1-159C-4277-97C9-862D4C80E534}" sibTransId="{CE6AEC84-518F-46D3-9C17-6254891D5F4C}"/>
    <dgm:cxn modelId="{45897610-2903-492E-8674-4A643F30D4DB}" srcId="{09709A39-D23E-4A52-9D05-A9E508556BF0}" destId="{B88CB614-7F2E-42B2-9915-DA51580B938A}" srcOrd="3" destOrd="0" parTransId="{B10E10C0-E1C7-4B33-AF99-2DA83C3D6C68}" sibTransId="{DCE35F09-937E-4B52-A8CD-B91DA9C85332}"/>
    <dgm:cxn modelId="{70A6B169-EDD3-4CFE-943C-67D99A8E16FF}" srcId="{09709A39-D23E-4A52-9D05-A9E508556BF0}" destId="{9DE6D3D8-AD2D-48E7-A0EE-270924470BD7}" srcOrd="5" destOrd="0" parTransId="{71B05C3A-D570-4592-B758-CBC6C5A87F0B}" sibTransId="{74582F68-64FF-4F14-8F64-D222820FE42B}"/>
    <dgm:cxn modelId="{C2D8DD86-6E19-4279-9B4B-27CAE27A8E94}" type="presOf" srcId="{9DE6D3D8-AD2D-48E7-A0EE-270924470BD7}" destId="{298CF4A9-0867-4A1E-BB3E-EEE8B549645D}" srcOrd="0" destOrd="5" presId="urn:microsoft.com/office/officeart/2005/8/layout/chevron2"/>
    <dgm:cxn modelId="{0494804C-D2EA-4873-B0A8-55C1CDB66049}" srcId="{09709A39-D23E-4A52-9D05-A9E508556BF0}" destId="{097F624E-C88C-4783-A035-19E3F0EA220A}" srcOrd="4" destOrd="0" parTransId="{76426EAD-0650-4DFB-835D-BBCD4A3FC1B6}" sibTransId="{B2CCF344-F251-4FEA-817E-DB26416D5AAF}"/>
    <dgm:cxn modelId="{A2C49447-2466-4A79-9535-618FF381324E}" type="presOf" srcId="{097F624E-C88C-4783-A035-19E3F0EA220A}" destId="{298CF4A9-0867-4A1E-BB3E-EEE8B549645D}" srcOrd="0" destOrd="4" presId="urn:microsoft.com/office/officeart/2005/8/layout/chevron2"/>
    <dgm:cxn modelId="{8CEA9F9C-21A6-4DCD-BA60-371F8C7C166F}" srcId="{09709A39-D23E-4A52-9D05-A9E508556BF0}" destId="{FD08BF43-27AD-4335-B9E0-B043DA72DDC8}" srcOrd="0" destOrd="0" parTransId="{DA91511A-2EF7-47F3-8C68-083A72EEA44E}" sibTransId="{B6B7B078-9B4D-469D-B4FE-7EA3A917E5AE}"/>
    <dgm:cxn modelId="{BEF6AAE9-F882-4ED9-8D63-F6CB29390695}" type="presParOf" srcId="{1F9C3A32-49E9-4295-A64E-31B64C7F72A4}" destId="{05A4744D-F16F-4437-9795-C9C79B4E9FDE}" srcOrd="0" destOrd="0" presId="urn:microsoft.com/office/officeart/2005/8/layout/chevron2"/>
    <dgm:cxn modelId="{BD2FB618-5F72-4FFB-BD10-AF754CBB58F8}" type="presParOf" srcId="{05A4744D-F16F-4437-9795-C9C79B4E9FDE}" destId="{1C0DF5E1-812D-47A7-A417-B2C69D1F6086}" srcOrd="0" destOrd="0" presId="urn:microsoft.com/office/officeart/2005/8/layout/chevron2"/>
    <dgm:cxn modelId="{94105E33-D9B3-4238-974F-45947138AC87}" type="presParOf" srcId="{05A4744D-F16F-4437-9795-C9C79B4E9FDE}" destId="{298CF4A9-0867-4A1E-BB3E-EEE8B549645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D3B5FD-230A-4E68-8A71-441650A14506}" type="doc">
      <dgm:prSet loTypeId="urn:microsoft.com/office/officeart/2005/8/layout/vList2" loCatId="list" qsTypeId="urn:microsoft.com/office/officeart/2005/8/quickstyle/simple3" qsCatId="simple" csTypeId="urn:microsoft.com/office/officeart/2005/8/colors/colorful1#2" csCatId="colorful" phldr="1"/>
      <dgm:spPr/>
      <dgm:t>
        <a:bodyPr/>
        <a:lstStyle/>
        <a:p>
          <a:endParaRPr lang="en-US"/>
        </a:p>
      </dgm:t>
    </dgm:pt>
    <dgm:pt modelId="{1266C650-F755-4960-8108-28F75B6E9FEE}">
      <dgm:prSet phldrT="[Text]"/>
      <dgm:spPr/>
      <dgm:t>
        <a:bodyPr/>
        <a:lstStyle/>
        <a:p>
          <a:pPr algn="ctr"/>
          <a:r>
            <a:rPr lang="en-US" b="1" dirty="0" smtClean="0">
              <a:latin typeface="Arial" pitchFamily="34" charset="0"/>
              <a:cs typeface="Arial" pitchFamily="34" charset="0"/>
            </a:rPr>
            <a:t>User Requirements</a:t>
          </a:r>
          <a:endParaRPr lang="en-US" dirty="0">
            <a:latin typeface="Arial" pitchFamily="34" charset="0"/>
            <a:cs typeface="Arial" pitchFamily="34" charset="0"/>
          </a:endParaRPr>
        </a:p>
      </dgm:t>
    </dgm:pt>
    <dgm:pt modelId="{85303C01-4AED-41CF-96B6-0A59F0B6811B}" type="parTrans" cxnId="{4940D08E-A0E7-4662-9169-4D2D8D85D564}">
      <dgm:prSet/>
      <dgm:spPr/>
      <dgm:t>
        <a:bodyPr/>
        <a:lstStyle/>
        <a:p>
          <a:endParaRPr lang="en-US"/>
        </a:p>
      </dgm:t>
    </dgm:pt>
    <dgm:pt modelId="{2CE96949-CC6A-43B0-808E-9DF7524B07FB}" type="sibTrans" cxnId="{4940D08E-A0E7-4662-9169-4D2D8D85D564}">
      <dgm:prSet/>
      <dgm:spPr/>
      <dgm:t>
        <a:bodyPr/>
        <a:lstStyle/>
        <a:p>
          <a:endParaRPr lang="en-US"/>
        </a:p>
      </dgm:t>
    </dgm:pt>
    <dgm:pt modelId="{214B2F49-87ED-4AB2-B000-0AEC44660DDA}">
      <dgm:prSet/>
      <dgm:spPr/>
      <dgm:t>
        <a:bodyPr/>
        <a:lstStyle/>
        <a:p>
          <a:pPr algn="ctr"/>
          <a:r>
            <a:rPr lang="en-US" b="1" dirty="0" smtClean="0">
              <a:latin typeface="Arial" pitchFamily="34" charset="0"/>
              <a:cs typeface="Arial" pitchFamily="34" charset="0"/>
            </a:rPr>
            <a:t>Set of Requirements</a:t>
          </a:r>
          <a:endParaRPr lang="en-US" dirty="0">
            <a:latin typeface="Arial" pitchFamily="34" charset="0"/>
            <a:cs typeface="Arial" pitchFamily="34" charset="0"/>
          </a:endParaRPr>
        </a:p>
      </dgm:t>
    </dgm:pt>
    <dgm:pt modelId="{300379E5-65FA-4742-857E-D5642AA7A12E}" type="parTrans" cxnId="{2CC3C5E6-458C-42A3-B4F5-D9676A9FC5E1}">
      <dgm:prSet/>
      <dgm:spPr/>
      <dgm:t>
        <a:bodyPr/>
        <a:lstStyle/>
        <a:p>
          <a:endParaRPr lang="en-US"/>
        </a:p>
      </dgm:t>
    </dgm:pt>
    <dgm:pt modelId="{C15E4880-9E06-45BC-9D6F-82BF69823BE3}" type="sibTrans" cxnId="{2CC3C5E6-458C-42A3-B4F5-D9676A9FC5E1}">
      <dgm:prSet/>
      <dgm:spPr/>
      <dgm:t>
        <a:bodyPr/>
        <a:lstStyle/>
        <a:p>
          <a:endParaRPr lang="en-US"/>
        </a:p>
      </dgm:t>
    </dgm:pt>
    <dgm:pt modelId="{A094A02C-F332-40BD-9045-D09A530C8A85}">
      <dgm:prSet/>
      <dgm:spPr/>
      <dgm:t>
        <a:bodyPr/>
        <a:lstStyle/>
        <a:p>
          <a:pPr algn="ctr"/>
          <a:r>
            <a:rPr lang="en-US" b="1" dirty="0" smtClean="0">
              <a:latin typeface="Arial" pitchFamily="34" charset="0"/>
              <a:cs typeface="Arial" pitchFamily="34" charset="0"/>
            </a:rPr>
            <a:t>Dominated</a:t>
          </a:r>
          <a:endParaRPr lang="en-US" dirty="0">
            <a:latin typeface="Arial" pitchFamily="34" charset="0"/>
            <a:cs typeface="Arial" pitchFamily="34" charset="0"/>
          </a:endParaRPr>
        </a:p>
      </dgm:t>
    </dgm:pt>
    <dgm:pt modelId="{AAB3D354-1941-4C77-93A2-1BB017768BD1}" type="parTrans" cxnId="{AF7622DA-57CC-486A-9FF9-09234D7612F0}">
      <dgm:prSet/>
      <dgm:spPr/>
      <dgm:t>
        <a:bodyPr/>
        <a:lstStyle/>
        <a:p>
          <a:endParaRPr lang="en-US"/>
        </a:p>
      </dgm:t>
    </dgm:pt>
    <dgm:pt modelId="{FB7AE4EA-3F99-4696-9AD4-7A7990E6F456}" type="sibTrans" cxnId="{AF7622DA-57CC-486A-9FF9-09234D7612F0}">
      <dgm:prSet/>
      <dgm:spPr/>
      <dgm:t>
        <a:bodyPr/>
        <a:lstStyle/>
        <a:p>
          <a:endParaRPr lang="en-US"/>
        </a:p>
      </dgm:t>
    </dgm:pt>
    <dgm:pt modelId="{0E617F66-BE01-4A0A-8FC4-C5B4CC7693B1}">
      <dgm:prSet/>
      <dgm:spPr/>
      <dgm:t>
        <a:bodyPr/>
        <a:lstStyle/>
        <a:p>
          <a:pPr algn="ctr"/>
          <a:r>
            <a:rPr lang="en-US" b="1" dirty="0" smtClean="0">
              <a:latin typeface="Arial" pitchFamily="34" charset="0"/>
              <a:cs typeface="Arial" pitchFamily="34" charset="0"/>
            </a:rPr>
            <a:t>Difficult to Scale</a:t>
          </a:r>
          <a:endParaRPr lang="en-US" dirty="0">
            <a:latin typeface="Arial" pitchFamily="34" charset="0"/>
            <a:cs typeface="Arial" pitchFamily="34" charset="0"/>
          </a:endParaRPr>
        </a:p>
      </dgm:t>
    </dgm:pt>
    <dgm:pt modelId="{9229C882-2373-404A-9816-264BE465C617}" type="parTrans" cxnId="{CDF5B22A-C51D-4FBC-9D45-47F643522F87}">
      <dgm:prSet/>
      <dgm:spPr/>
      <dgm:t>
        <a:bodyPr/>
        <a:lstStyle/>
        <a:p>
          <a:endParaRPr lang="en-US"/>
        </a:p>
      </dgm:t>
    </dgm:pt>
    <dgm:pt modelId="{5091781B-CB94-4791-BE90-1FB6005380CB}" type="sibTrans" cxnId="{CDF5B22A-C51D-4FBC-9D45-47F643522F87}">
      <dgm:prSet/>
      <dgm:spPr/>
      <dgm:t>
        <a:bodyPr/>
        <a:lstStyle/>
        <a:p>
          <a:endParaRPr lang="en-US"/>
        </a:p>
      </dgm:t>
    </dgm:pt>
    <dgm:pt modelId="{085533CB-EF75-41A8-9DDA-BD075461F7EB}">
      <dgm:prSet/>
      <dgm:spPr/>
      <dgm:t>
        <a:bodyPr/>
        <a:lstStyle/>
        <a:p>
          <a:pPr algn="ctr"/>
          <a:r>
            <a:rPr lang="en-US" b="1" dirty="0" smtClean="0">
              <a:latin typeface="Arial" pitchFamily="34" charset="0"/>
              <a:cs typeface="Arial" pitchFamily="34" charset="0"/>
            </a:rPr>
            <a:t>Difficult to Maintain</a:t>
          </a:r>
          <a:endParaRPr lang="en-US" dirty="0">
            <a:latin typeface="Arial" pitchFamily="34" charset="0"/>
            <a:cs typeface="Arial" pitchFamily="34" charset="0"/>
          </a:endParaRPr>
        </a:p>
      </dgm:t>
    </dgm:pt>
    <dgm:pt modelId="{3169BB32-01A1-4C7A-A07C-D4F41570CCBB}" type="parTrans" cxnId="{3EE73B0E-2875-49C1-BFC3-84531042C5B8}">
      <dgm:prSet/>
      <dgm:spPr/>
      <dgm:t>
        <a:bodyPr/>
        <a:lstStyle/>
        <a:p>
          <a:endParaRPr lang="en-US"/>
        </a:p>
      </dgm:t>
    </dgm:pt>
    <dgm:pt modelId="{61A7EE69-73A2-4AF8-A4F4-D2A5C24FA44F}" type="sibTrans" cxnId="{3EE73B0E-2875-49C1-BFC3-84531042C5B8}">
      <dgm:prSet/>
      <dgm:spPr/>
      <dgm:t>
        <a:bodyPr/>
        <a:lstStyle/>
        <a:p>
          <a:endParaRPr lang="en-US"/>
        </a:p>
      </dgm:t>
    </dgm:pt>
    <dgm:pt modelId="{7FB1E22B-023F-43F7-96F3-5ED551AA1B03}">
      <dgm:prSet/>
      <dgm:spPr/>
      <dgm:t>
        <a:bodyPr/>
        <a:lstStyle/>
        <a:p>
          <a:pPr algn="ctr"/>
          <a:r>
            <a:rPr lang="en-US" b="1" dirty="0" smtClean="0">
              <a:latin typeface="Arial" pitchFamily="34" charset="0"/>
              <a:cs typeface="Arial" pitchFamily="34" charset="0"/>
            </a:rPr>
            <a:t>Cultural Stress</a:t>
          </a:r>
          <a:endParaRPr lang="en-US" dirty="0">
            <a:latin typeface="Arial" pitchFamily="34" charset="0"/>
            <a:cs typeface="Arial" pitchFamily="34" charset="0"/>
          </a:endParaRPr>
        </a:p>
      </dgm:t>
    </dgm:pt>
    <dgm:pt modelId="{AC0D62D6-D311-4AE3-B278-CF9C463AA114}" type="parTrans" cxnId="{458501DD-2079-4C90-8010-17068A307819}">
      <dgm:prSet/>
      <dgm:spPr/>
      <dgm:t>
        <a:bodyPr/>
        <a:lstStyle/>
        <a:p>
          <a:endParaRPr lang="en-US"/>
        </a:p>
      </dgm:t>
    </dgm:pt>
    <dgm:pt modelId="{B2B565F5-64F8-4663-84CC-2DA5B9CF68C1}" type="sibTrans" cxnId="{458501DD-2079-4C90-8010-17068A307819}">
      <dgm:prSet/>
      <dgm:spPr/>
      <dgm:t>
        <a:bodyPr/>
        <a:lstStyle/>
        <a:p>
          <a:endParaRPr lang="en-US"/>
        </a:p>
      </dgm:t>
    </dgm:pt>
    <dgm:pt modelId="{A8B48ED0-0DA2-44DA-BEB7-D5EDF5468D70}">
      <dgm:prSet/>
      <dgm:spPr/>
      <dgm:t>
        <a:bodyPr/>
        <a:lstStyle/>
        <a:p>
          <a:pPr algn="ctr"/>
          <a:r>
            <a:rPr lang="en-US" b="1" dirty="0" smtClean="0">
              <a:latin typeface="Arial" pitchFamily="34" charset="0"/>
              <a:cs typeface="Arial" pitchFamily="34" charset="0"/>
            </a:rPr>
            <a:t>Highly Intrusive</a:t>
          </a:r>
          <a:endParaRPr lang="en-US" dirty="0">
            <a:latin typeface="Arial" pitchFamily="34" charset="0"/>
            <a:cs typeface="Arial" pitchFamily="34" charset="0"/>
          </a:endParaRPr>
        </a:p>
      </dgm:t>
    </dgm:pt>
    <dgm:pt modelId="{082F9502-677B-4AE1-93CB-38B73C9624B8}" type="parTrans" cxnId="{7D269B3C-C785-474F-AB18-E2655B9155FD}">
      <dgm:prSet/>
      <dgm:spPr/>
      <dgm:t>
        <a:bodyPr/>
        <a:lstStyle/>
        <a:p>
          <a:endParaRPr lang="en-US"/>
        </a:p>
      </dgm:t>
    </dgm:pt>
    <dgm:pt modelId="{B41E6692-54EE-46CE-BFCC-5567E68174E4}" type="sibTrans" cxnId="{7D269B3C-C785-474F-AB18-E2655B9155FD}">
      <dgm:prSet/>
      <dgm:spPr/>
      <dgm:t>
        <a:bodyPr/>
        <a:lstStyle/>
        <a:p>
          <a:endParaRPr lang="en-US"/>
        </a:p>
      </dgm:t>
    </dgm:pt>
    <dgm:pt modelId="{47A04B53-E18A-4E12-8698-3A9FE1D33121}">
      <dgm:prSet/>
      <dgm:spPr/>
      <dgm:t>
        <a:bodyPr/>
        <a:lstStyle/>
        <a:p>
          <a:pPr algn="ctr"/>
          <a:r>
            <a:rPr lang="en-US" b="1" dirty="0" smtClean="0">
              <a:latin typeface="Arial" pitchFamily="34" charset="0"/>
              <a:cs typeface="Arial" pitchFamily="34" charset="0"/>
            </a:rPr>
            <a:t>Tools Not Readily Available:</a:t>
          </a:r>
          <a:endParaRPr lang="en-US" dirty="0">
            <a:latin typeface="Arial" pitchFamily="34" charset="0"/>
            <a:cs typeface="Arial" pitchFamily="34" charset="0"/>
          </a:endParaRPr>
        </a:p>
      </dgm:t>
    </dgm:pt>
    <dgm:pt modelId="{B062DCA9-1958-4481-BAD5-0100F8298C90}" type="parTrans" cxnId="{E284915A-AA36-40F5-9FEF-412EB3060DDB}">
      <dgm:prSet/>
      <dgm:spPr/>
      <dgm:t>
        <a:bodyPr/>
        <a:lstStyle/>
        <a:p>
          <a:endParaRPr lang="en-US"/>
        </a:p>
      </dgm:t>
    </dgm:pt>
    <dgm:pt modelId="{F1F506FF-71AA-406E-B2A8-143564CF58F6}" type="sibTrans" cxnId="{E284915A-AA36-40F5-9FEF-412EB3060DDB}">
      <dgm:prSet/>
      <dgm:spPr/>
      <dgm:t>
        <a:bodyPr/>
        <a:lstStyle/>
        <a:p>
          <a:endParaRPr lang="en-US"/>
        </a:p>
      </dgm:t>
    </dgm:pt>
    <dgm:pt modelId="{93A9C7F4-A086-4327-8463-60179FDBEE40}">
      <dgm:prSet/>
      <dgm:spPr/>
      <dgm:t>
        <a:bodyPr/>
        <a:lstStyle/>
        <a:p>
          <a:pPr algn="ctr"/>
          <a:r>
            <a:rPr lang="en-US" b="1" dirty="0" smtClean="0">
              <a:latin typeface="Arial" pitchFamily="34" charset="0"/>
              <a:cs typeface="Arial" pitchFamily="34" charset="0"/>
            </a:rPr>
            <a:t>Mechanic Work</a:t>
          </a:r>
          <a:endParaRPr lang="en-US" dirty="0">
            <a:latin typeface="Arial" pitchFamily="34" charset="0"/>
            <a:cs typeface="Arial" pitchFamily="34" charset="0"/>
          </a:endParaRPr>
        </a:p>
      </dgm:t>
    </dgm:pt>
    <dgm:pt modelId="{B3AA202A-03E5-4190-A016-08FD62F3CEDD}" type="parTrans" cxnId="{294259E0-2FF3-41C0-9035-C3264AEBBA9E}">
      <dgm:prSet/>
      <dgm:spPr/>
      <dgm:t>
        <a:bodyPr/>
        <a:lstStyle/>
        <a:p>
          <a:endParaRPr lang="en-US"/>
        </a:p>
      </dgm:t>
    </dgm:pt>
    <dgm:pt modelId="{AD8A3965-AF1C-4A11-8C6C-30AB1BD6834A}" type="sibTrans" cxnId="{294259E0-2FF3-41C0-9035-C3264AEBBA9E}">
      <dgm:prSet/>
      <dgm:spPr/>
      <dgm:t>
        <a:bodyPr/>
        <a:lstStyle/>
        <a:p>
          <a:endParaRPr lang="en-US"/>
        </a:p>
      </dgm:t>
    </dgm:pt>
    <dgm:pt modelId="{AD227E42-DF9A-45BE-9D3E-5B29EE7E5B59}" type="pres">
      <dgm:prSet presAssocID="{D2D3B5FD-230A-4E68-8A71-441650A14506}" presName="linear" presStyleCnt="0">
        <dgm:presLayoutVars>
          <dgm:animLvl val="lvl"/>
          <dgm:resizeHandles val="exact"/>
        </dgm:presLayoutVars>
      </dgm:prSet>
      <dgm:spPr/>
      <dgm:t>
        <a:bodyPr/>
        <a:lstStyle/>
        <a:p>
          <a:endParaRPr lang="en-US"/>
        </a:p>
      </dgm:t>
    </dgm:pt>
    <dgm:pt modelId="{39597770-90A2-4B27-B7ED-002B09AE2BF8}" type="pres">
      <dgm:prSet presAssocID="{1266C650-F755-4960-8108-28F75B6E9FEE}" presName="parentText" presStyleLbl="node1" presStyleIdx="0" presStyleCnt="9">
        <dgm:presLayoutVars>
          <dgm:chMax val="0"/>
          <dgm:bulletEnabled val="1"/>
        </dgm:presLayoutVars>
      </dgm:prSet>
      <dgm:spPr/>
      <dgm:t>
        <a:bodyPr/>
        <a:lstStyle/>
        <a:p>
          <a:endParaRPr lang="en-US"/>
        </a:p>
      </dgm:t>
    </dgm:pt>
    <dgm:pt modelId="{7ED9F99F-C340-4262-B4A6-E684254A9466}" type="pres">
      <dgm:prSet presAssocID="{2CE96949-CC6A-43B0-808E-9DF7524B07FB}" presName="spacer" presStyleCnt="0"/>
      <dgm:spPr/>
    </dgm:pt>
    <dgm:pt modelId="{84134A82-B761-4976-AAF4-E1FFB981DD16}" type="pres">
      <dgm:prSet presAssocID="{214B2F49-87ED-4AB2-B000-0AEC44660DDA}" presName="parentText" presStyleLbl="node1" presStyleIdx="1" presStyleCnt="9">
        <dgm:presLayoutVars>
          <dgm:chMax val="0"/>
          <dgm:bulletEnabled val="1"/>
        </dgm:presLayoutVars>
      </dgm:prSet>
      <dgm:spPr/>
      <dgm:t>
        <a:bodyPr/>
        <a:lstStyle/>
        <a:p>
          <a:endParaRPr lang="en-US"/>
        </a:p>
      </dgm:t>
    </dgm:pt>
    <dgm:pt modelId="{8B5BFA58-657D-4BCF-913F-9BF1A2B3D07E}" type="pres">
      <dgm:prSet presAssocID="{C15E4880-9E06-45BC-9D6F-82BF69823BE3}" presName="spacer" presStyleCnt="0"/>
      <dgm:spPr/>
    </dgm:pt>
    <dgm:pt modelId="{5032DDCD-CD78-4BCD-915D-FF2D7A9E5E39}" type="pres">
      <dgm:prSet presAssocID="{A094A02C-F332-40BD-9045-D09A530C8A85}" presName="parentText" presStyleLbl="node1" presStyleIdx="2" presStyleCnt="9">
        <dgm:presLayoutVars>
          <dgm:chMax val="0"/>
          <dgm:bulletEnabled val="1"/>
        </dgm:presLayoutVars>
      </dgm:prSet>
      <dgm:spPr/>
      <dgm:t>
        <a:bodyPr/>
        <a:lstStyle/>
        <a:p>
          <a:endParaRPr lang="en-US"/>
        </a:p>
      </dgm:t>
    </dgm:pt>
    <dgm:pt modelId="{8CD9C799-763B-4170-9F45-12BD044D8867}" type="pres">
      <dgm:prSet presAssocID="{FB7AE4EA-3F99-4696-9AD4-7A7990E6F456}" presName="spacer" presStyleCnt="0"/>
      <dgm:spPr/>
    </dgm:pt>
    <dgm:pt modelId="{9ADB1601-08D9-453B-B7E7-5AF33608E0EF}" type="pres">
      <dgm:prSet presAssocID="{0E617F66-BE01-4A0A-8FC4-C5B4CC7693B1}" presName="parentText" presStyleLbl="node1" presStyleIdx="3" presStyleCnt="9">
        <dgm:presLayoutVars>
          <dgm:chMax val="0"/>
          <dgm:bulletEnabled val="1"/>
        </dgm:presLayoutVars>
      </dgm:prSet>
      <dgm:spPr/>
      <dgm:t>
        <a:bodyPr/>
        <a:lstStyle/>
        <a:p>
          <a:endParaRPr lang="en-US"/>
        </a:p>
      </dgm:t>
    </dgm:pt>
    <dgm:pt modelId="{86F58718-0680-417C-9431-5E697C82B3F3}" type="pres">
      <dgm:prSet presAssocID="{5091781B-CB94-4791-BE90-1FB6005380CB}" presName="spacer" presStyleCnt="0"/>
      <dgm:spPr/>
    </dgm:pt>
    <dgm:pt modelId="{CC9119AA-CE4F-450E-9168-6EBC056D9BB2}" type="pres">
      <dgm:prSet presAssocID="{085533CB-EF75-41A8-9DDA-BD075461F7EB}" presName="parentText" presStyleLbl="node1" presStyleIdx="4" presStyleCnt="9">
        <dgm:presLayoutVars>
          <dgm:chMax val="0"/>
          <dgm:bulletEnabled val="1"/>
        </dgm:presLayoutVars>
      </dgm:prSet>
      <dgm:spPr/>
      <dgm:t>
        <a:bodyPr/>
        <a:lstStyle/>
        <a:p>
          <a:endParaRPr lang="en-US"/>
        </a:p>
      </dgm:t>
    </dgm:pt>
    <dgm:pt modelId="{71FFB3B8-435F-4A2B-B282-1F46156C9B83}" type="pres">
      <dgm:prSet presAssocID="{61A7EE69-73A2-4AF8-A4F4-D2A5C24FA44F}" presName="spacer" presStyleCnt="0"/>
      <dgm:spPr/>
    </dgm:pt>
    <dgm:pt modelId="{7A838620-2EF7-48F9-9303-675B6826E27A}" type="pres">
      <dgm:prSet presAssocID="{7FB1E22B-023F-43F7-96F3-5ED551AA1B03}" presName="parentText" presStyleLbl="node1" presStyleIdx="5" presStyleCnt="9">
        <dgm:presLayoutVars>
          <dgm:chMax val="0"/>
          <dgm:bulletEnabled val="1"/>
        </dgm:presLayoutVars>
      </dgm:prSet>
      <dgm:spPr/>
      <dgm:t>
        <a:bodyPr/>
        <a:lstStyle/>
        <a:p>
          <a:endParaRPr lang="en-US"/>
        </a:p>
      </dgm:t>
    </dgm:pt>
    <dgm:pt modelId="{8BFA0537-1861-4F1B-978F-005269394D61}" type="pres">
      <dgm:prSet presAssocID="{B2B565F5-64F8-4663-84CC-2DA5B9CF68C1}" presName="spacer" presStyleCnt="0"/>
      <dgm:spPr/>
    </dgm:pt>
    <dgm:pt modelId="{126A8475-9F61-47B2-970A-7941A29BA227}" type="pres">
      <dgm:prSet presAssocID="{A8B48ED0-0DA2-44DA-BEB7-D5EDF5468D70}" presName="parentText" presStyleLbl="node1" presStyleIdx="6" presStyleCnt="9">
        <dgm:presLayoutVars>
          <dgm:chMax val="0"/>
          <dgm:bulletEnabled val="1"/>
        </dgm:presLayoutVars>
      </dgm:prSet>
      <dgm:spPr/>
      <dgm:t>
        <a:bodyPr/>
        <a:lstStyle/>
        <a:p>
          <a:endParaRPr lang="en-US"/>
        </a:p>
      </dgm:t>
    </dgm:pt>
    <dgm:pt modelId="{B2458FD5-5B66-42D9-9499-F3FC14777554}" type="pres">
      <dgm:prSet presAssocID="{B41E6692-54EE-46CE-BFCC-5567E68174E4}" presName="spacer" presStyleCnt="0"/>
      <dgm:spPr/>
    </dgm:pt>
    <dgm:pt modelId="{7346D39B-53DB-42B7-8430-C46791661218}" type="pres">
      <dgm:prSet presAssocID="{47A04B53-E18A-4E12-8698-3A9FE1D33121}" presName="parentText" presStyleLbl="node1" presStyleIdx="7" presStyleCnt="9">
        <dgm:presLayoutVars>
          <dgm:chMax val="0"/>
          <dgm:bulletEnabled val="1"/>
        </dgm:presLayoutVars>
      </dgm:prSet>
      <dgm:spPr/>
      <dgm:t>
        <a:bodyPr/>
        <a:lstStyle/>
        <a:p>
          <a:endParaRPr lang="en-US"/>
        </a:p>
      </dgm:t>
    </dgm:pt>
    <dgm:pt modelId="{8A4114D9-4AA0-4460-BB7D-245D5E6E0B5D}" type="pres">
      <dgm:prSet presAssocID="{F1F506FF-71AA-406E-B2A8-143564CF58F6}" presName="spacer" presStyleCnt="0"/>
      <dgm:spPr/>
    </dgm:pt>
    <dgm:pt modelId="{27476856-0356-4AB1-98EE-8A32DF96B2A5}" type="pres">
      <dgm:prSet presAssocID="{93A9C7F4-A086-4327-8463-60179FDBEE40}" presName="parentText" presStyleLbl="node1" presStyleIdx="8" presStyleCnt="9">
        <dgm:presLayoutVars>
          <dgm:chMax val="0"/>
          <dgm:bulletEnabled val="1"/>
        </dgm:presLayoutVars>
      </dgm:prSet>
      <dgm:spPr/>
      <dgm:t>
        <a:bodyPr/>
        <a:lstStyle/>
        <a:p>
          <a:endParaRPr lang="en-US"/>
        </a:p>
      </dgm:t>
    </dgm:pt>
  </dgm:ptLst>
  <dgm:cxnLst>
    <dgm:cxn modelId="{4940D08E-A0E7-4662-9169-4D2D8D85D564}" srcId="{D2D3B5FD-230A-4E68-8A71-441650A14506}" destId="{1266C650-F755-4960-8108-28F75B6E9FEE}" srcOrd="0" destOrd="0" parTransId="{85303C01-4AED-41CF-96B6-0A59F0B6811B}" sibTransId="{2CE96949-CC6A-43B0-808E-9DF7524B07FB}"/>
    <dgm:cxn modelId="{2CC3C5E6-458C-42A3-B4F5-D9676A9FC5E1}" srcId="{D2D3B5FD-230A-4E68-8A71-441650A14506}" destId="{214B2F49-87ED-4AB2-B000-0AEC44660DDA}" srcOrd="1" destOrd="0" parTransId="{300379E5-65FA-4742-857E-D5642AA7A12E}" sibTransId="{C15E4880-9E06-45BC-9D6F-82BF69823BE3}"/>
    <dgm:cxn modelId="{6A0CEC4D-167F-447E-922F-7582725A178C}" type="presOf" srcId="{47A04B53-E18A-4E12-8698-3A9FE1D33121}" destId="{7346D39B-53DB-42B7-8430-C46791661218}" srcOrd="0" destOrd="0" presId="urn:microsoft.com/office/officeart/2005/8/layout/vList2"/>
    <dgm:cxn modelId="{22B0BA7E-CB5E-40EA-BDC5-F0CD07B2FB2F}" type="presOf" srcId="{A094A02C-F332-40BD-9045-D09A530C8A85}" destId="{5032DDCD-CD78-4BCD-915D-FF2D7A9E5E39}" srcOrd="0" destOrd="0" presId="urn:microsoft.com/office/officeart/2005/8/layout/vList2"/>
    <dgm:cxn modelId="{CDF5B22A-C51D-4FBC-9D45-47F643522F87}" srcId="{D2D3B5FD-230A-4E68-8A71-441650A14506}" destId="{0E617F66-BE01-4A0A-8FC4-C5B4CC7693B1}" srcOrd="3" destOrd="0" parTransId="{9229C882-2373-404A-9816-264BE465C617}" sibTransId="{5091781B-CB94-4791-BE90-1FB6005380CB}"/>
    <dgm:cxn modelId="{47EEA4DD-D6D6-4A2D-AF1D-37CFF41C8938}" type="presOf" srcId="{085533CB-EF75-41A8-9DDA-BD075461F7EB}" destId="{CC9119AA-CE4F-450E-9168-6EBC056D9BB2}" srcOrd="0" destOrd="0" presId="urn:microsoft.com/office/officeart/2005/8/layout/vList2"/>
    <dgm:cxn modelId="{7D269B3C-C785-474F-AB18-E2655B9155FD}" srcId="{D2D3B5FD-230A-4E68-8A71-441650A14506}" destId="{A8B48ED0-0DA2-44DA-BEB7-D5EDF5468D70}" srcOrd="6" destOrd="0" parTransId="{082F9502-677B-4AE1-93CB-38B73C9624B8}" sibTransId="{B41E6692-54EE-46CE-BFCC-5567E68174E4}"/>
    <dgm:cxn modelId="{737856A1-8FF3-4848-9177-DDF1879A191C}" type="presOf" srcId="{A8B48ED0-0DA2-44DA-BEB7-D5EDF5468D70}" destId="{126A8475-9F61-47B2-970A-7941A29BA227}" srcOrd="0" destOrd="0" presId="urn:microsoft.com/office/officeart/2005/8/layout/vList2"/>
    <dgm:cxn modelId="{3EE73B0E-2875-49C1-BFC3-84531042C5B8}" srcId="{D2D3B5FD-230A-4E68-8A71-441650A14506}" destId="{085533CB-EF75-41A8-9DDA-BD075461F7EB}" srcOrd="4" destOrd="0" parTransId="{3169BB32-01A1-4C7A-A07C-D4F41570CCBB}" sibTransId="{61A7EE69-73A2-4AF8-A4F4-D2A5C24FA44F}"/>
    <dgm:cxn modelId="{294259E0-2FF3-41C0-9035-C3264AEBBA9E}" srcId="{D2D3B5FD-230A-4E68-8A71-441650A14506}" destId="{93A9C7F4-A086-4327-8463-60179FDBEE40}" srcOrd="8" destOrd="0" parTransId="{B3AA202A-03E5-4190-A016-08FD62F3CEDD}" sibTransId="{AD8A3965-AF1C-4A11-8C6C-30AB1BD6834A}"/>
    <dgm:cxn modelId="{E284915A-AA36-40F5-9FEF-412EB3060DDB}" srcId="{D2D3B5FD-230A-4E68-8A71-441650A14506}" destId="{47A04B53-E18A-4E12-8698-3A9FE1D33121}" srcOrd="7" destOrd="0" parTransId="{B062DCA9-1958-4481-BAD5-0100F8298C90}" sibTransId="{F1F506FF-71AA-406E-B2A8-143564CF58F6}"/>
    <dgm:cxn modelId="{D3B54F1E-2989-4C05-AF2C-25F43C6F7D2F}" type="presOf" srcId="{0E617F66-BE01-4A0A-8FC4-C5B4CC7693B1}" destId="{9ADB1601-08D9-453B-B7E7-5AF33608E0EF}" srcOrd="0" destOrd="0" presId="urn:microsoft.com/office/officeart/2005/8/layout/vList2"/>
    <dgm:cxn modelId="{458501DD-2079-4C90-8010-17068A307819}" srcId="{D2D3B5FD-230A-4E68-8A71-441650A14506}" destId="{7FB1E22B-023F-43F7-96F3-5ED551AA1B03}" srcOrd="5" destOrd="0" parTransId="{AC0D62D6-D311-4AE3-B278-CF9C463AA114}" sibTransId="{B2B565F5-64F8-4663-84CC-2DA5B9CF68C1}"/>
    <dgm:cxn modelId="{4971CD62-7EF4-444B-B6B0-BB61C19EBC58}" type="presOf" srcId="{D2D3B5FD-230A-4E68-8A71-441650A14506}" destId="{AD227E42-DF9A-45BE-9D3E-5B29EE7E5B59}" srcOrd="0" destOrd="0" presId="urn:microsoft.com/office/officeart/2005/8/layout/vList2"/>
    <dgm:cxn modelId="{F673B108-57EC-4DE1-A333-9555983C6F81}" type="presOf" srcId="{7FB1E22B-023F-43F7-96F3-5ED551AA1B03}" destId="{7A838620-2EF7-48F9-9303-675B6826E27A}" srcOrd="0" destOrd="0" presId="urn:microsoft.com/office/officeart/2005/8/layout/vList2"/>
    <dgm:cxn modelId="{AF7622DA-57CC-486A-9FF9-09234D7612F0}" srcId="{D2D3B5FD-230A-4E68-8A71-441650A14506}" destId="{A094A02C-F332-40BD-9045-D09A530C8A85}" srcOrd="2" destOrd="0" parTransId="{AAB3D354-1941-4C77-93A2-1BB017768BD1}" sibTransId="{FB7AE4EA-3F99-4696-9AD4-7A7990E6F456}"/>
    <dgm:cxn modelId="{889AF666-D757-4CF8-A0B6-AA2132E11813}" type="presOf" srcId="{1266C650-F755-4960-8108-28F75B6E9FEE}" destId="{39597770-90A2-4B27-B7ED-002B09AE2BF8}" srcOrd="0" destOrd="0" presId="urn:microsoft.com/office/officeart/2005/8/layout/vList2"/>
    <dgm:cxn modelId="{1950F59A-BD92-4EB1-877E-70D4A4AB0CB3}" type="presOf" srcId="{214B2F49-87ED-4AB2-B000-0AEC44660DDA}" destId="{84134A82-B761-4976-AAF4-E1FFB981DD16}" srcOrd="0" destOrd="0" presId="urn:microsoft.com/office/officeart/2005/8/layout/vList2"/>
    <dgm:cxn modelId="{9360B019-94E1-4037-80AD-AB006C365683}" type="presOf" srcId="{93A9C7F4-A086-4327-8463-60179FDBEE40}" destId="{27476856-0356-4AB1-98EE-8A32DF96B2A5}" srcOrd="0" destOrd="0" presId="urn:microsoft.com/office/officeart/2005/8/layout/vList2"/>
    <dgm:cxn modelId="{35CF79FB-C502-46FA-B00F-75EC1B6B0F31}" type="presParOf" srcId="{AD227E42-DF9A-45BE-9D3E-5B29EE7E5B59}" destId="{39597770-90A2-4B27-B7ED-002B09AE2BF8}" srcOrd="0" destOrd="0" presId="urn:microsoft.com/office/officeart/2005/8/layout/vList2"/>
    <dgm:cxn modelId="{9DBB738C-0F41-4EE2-9965-0396C9527A99}" type="presParOf" srcId="{AD227E42-DF9A-45BE-9D3E-5B29EE7E5B59}" destId="{7ED9F99F-C340-4262-B4A6-E684254A9466}" srcOrd="1" destOrd="0" presId="urn:microsoft.com/office/officeart/2005/8/layout/vList2"/>
    <dgm:cxn modelId="{29A3A589-F974-4DEF-AC14-33D790F75727}" type="presParOf" srcId="{AD227E42-DF9A-45BE-9D3E-5B29EE7E5B59}" destId="{84134A82-B761-4976-AAF4-E1FFB981DD16}" srcOrd="2" destOrd="0" presId="urn:microsoft.com/office/officeart/2005/8/layout/vList2"/>
    <dgm:cxn modelId="{E4730620-E69A-4303-8403-3DA108538F89}" type="presParOf" srcId="{AD227E42-DF9A-45BE-9D3E-5B29EE7E5B59}" destId="{8B5BFA58-657D-4BCF-913F-9BF1A2B3D07E}" srcOrd="3" destOrd="0" presId="urn:microsoft.com/office/officeart/2005/8/layout/vList2"/>
    <dgm:cxn modelId="{CA2BF27A-3144-49C6-9D5B-AF970195EB9A}" type="presParOf" srcId="{AD227E42-DF9A-45BE-9D3E-5B29EE7E5B59}" destId="{5032DDCD-CD78-4BCD-915D-FF2D7A9E5E39}" srcOrd="4" destOrd="0" presId="urn:microsoft.com/office/officeart/2005/8/layout/vList2"/>
    <dgm:cxn modelId="{9DE0ACD1-C320-477E-94E1-B35DE1E95A76}" type="presParOf" srcId="{AD227E42-DF9A-45BE-9D3E-5B29EE7E5B59}" destId="{8CD9C799-763B-4170-9F45-12BD044D8867}" srcOrd="5" destOrd="0" presId="urn:microsoft.com/office/officeart/2005/8/layout/vList2"/>
    <dgm:cxn modelId="{14990D4C-5818-46F9-8498-AAD23BCAE142}" type="presParOf" srcId="{AD227E42-DF9A-45BE-9D3E-5B29EE7E5B59}" destId="{9ADB1601-08D9-453B-B7E7-5AF33608E0EF}" srcOrd="6" destOrd="0" presId="urn:microsoft.com/office/officeart/2005/8/layout/vList2"/>
    <dgm:cxn modelId="{977A0D78-EB77-46F0-AFC2-A5F55DD31743}" type="presParOf" srcId="{AD227E42-DF9A-45BE-9D3E-5B29EE7E5B59}" destId="{86F58718-0680-417C-9431-5E697C82B3F3}" srcOrd="7" destOrd="0" presId="urn:microsoft.com/office/officeart/2005/8/layout/vList2"/>
    <dgm:cxn modelId="{4F9AB8F7-45D0-4AE8-A628-67021B8A69BE}" type="presParOf" srcId="{AD227E42-DF9A-45BE-9D3E-5B29EE7E5B59}" destId="{CC9119AA-CE4F-450E-9168-6EBC056D9BB2}" srcOrd="8" destOrd="0" presId="urn:microsoft.com/office/officeart/2005/8/layout/vList2"/>
    <dgm:cxn modelId="{41EAFCA1-D347-4067-A0C0-04EADA899F08}" type="presParOf" srcId="{AD227E42-DF9A-45BE-9D3E-5B29EE7E5B59}" destId="{71FFB3B8-435F-4A2B-B282-1F46156C9B83}" srcOrd="9" destOrd="0" presId="urn:microsoft.com/office/officeart/2005/8/layout/vList2"/>
    <dgm:cxn modelId="{FCF952E7-370B-4662-9E12-9B3C90545B4E}" type="presParOf" srcId="{AD227E42-DF9A-45BE-9D3E-5B29EE7E5B59}" destId="{7A838620-2EF7-48F9-9303-675B6826E27A}" srcOrd="10" destOrd="0" presId="urn:microsoft.com/office/officeart/2005/8/layout/vList2"/>
    <dgm:cxn modelId="{E408F6B4-72A2-442D-A7AC-62AEA9200520}" type="presParOf" srcId="{AD227E42-DF9A-45BE-9D3E-5B29EE7E5B59}" destId="{8BFA0537-1861-4F1B-978F-005269394D61}" srcOrd="11" destOrd="0" presId="urn:microsoft.com/office/officeart/2005/8/layout/vList2"/>
    <dgm:cxn modelId="{F34C0939-A31F-4C39-8D0A-2DA90031C2B2}" type="presParOf" srcId="{AD227E42-DF9A-45BE-9D3E-5B29EE7E5B59}" destId="{126A8475-9F61-47B2-970A-7941A29BA227}" srcOrd="12" destOrd="0" presId="urn:microsoft.com/office/officeart/2005/8/layout/vList2"/>
    <dgm:cxn modelId="{CB6F40B9-AA42-40F0-908B-D031D3BE4050}" type="presParOf" srcId="{AD227E42-DF9A-45BE-9D3E-5B29EE7E5B59}" destId="{B2458FD5-5B66-42D9-9499-F3FC14777554}" srcOrd="13" destOrd="0" presId="urn:microsoft.com/office/officeart/2005/8/layout/vList2"/>
    <dgm:cxn modelId="{37EA997E-437C-4198-8D5B-080D6ECA09AE}" type="presParOf" srcId="{AD227E42-DF9A-45BE-9D3E-5B29EE7E5B59}" destId="{7346D39B-53DB-42B7-8430-C46791661218}" srcOrd="14" destOrd="0" presId="urn:microsoft.com/office/officeart/2005/8/layout/vList2"/>
    <dgm:cxn modelId="{A168AD60-4B94-427D-BA25-8CA9789F0947}" type="presParOf" srcId="{AD227E42-DF9A-45BE-9D3E-5B29EE7E5B59}" destId="{8A4114D9-4AA0-4460-BB7D-245D5E6E0B5D}" srcOrd="15" destOrd="0" presId="urn:microsoft.com/office/officeart/2005/8/layout/vList2"/>
    <dgm:cxn modelId="{0D61B6A2-EDE0-4DC4-A969-0254E431D80C}" type="presParOf" srcId="{AD227E42-DF9A-45BE-9D3E-5B29EE7E5B59}" destId="{27476856-0356-4AB1-98EE-8A32DF96B2A5}" srcOrd="1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237167-F67F-4242-91DC-433FD2B60C9E}" type="doc">
      <dgm:prSet loTypeId="urn:microsoft.com/office/officeart/2005/8/layout/vList3#4" loCatId="list" qsTypeId="urn:microsoft.com/office/officeart/2005/8/quickstyle/simple1" qsCatId="simple" csTypeId="urn:microsoft.com/office/officeart/2005/8/colors/accent5_1" csCatId="accent5" phldr="1"/>
      <dgm:spPr/>
    </dgm:pt>
    <dgm:pt modelId="{0ABFF496-D810-4E5D-8A7D-54C78420E1F9}">
      <dgm:prSet phldrT="[Text]"/>
      <dgm:spPr/>
      <dgm:t>
        <a:bodyPr/>
        <a:lstStyle/>
        <a:p>
          <a:r>
            <a:rPr lang="en-US" b="1" dirty="0" smtClean="0">
              <a:latin typeface="Arial" pitchFamily="34" charset="0"/>
              <a:cs typeface="Arial" pitchFamily="34" charset="0"/>
            </a:rPr>
            <a:t>Human tendency of a developer being unable to End the defects in his or her code</a:t>
          </a:r>
          <a:endParaRPr lang="en-US" dirty="0">
            <a:latin typeface="Arial" pitchFamily="34" charset="0"/>
            <a:cs typeface="Arial" pitchFamily="34" charset="0"/>
          </a:endParaRPr>
        </a:p>
      </dgm:t>
    </dgm:pt>
    <dgm:pt modelId="{064E04F1-0E66-491F-8B31-53273FD8FC37}" type="parTrans" cxnId="{F0891289-BF32-4B0F-9419-71A7F699F426}">
      <dgm:prSet/>
      <dgm:spPr/>
      <dgm:t>
        <a:bodyPr/>
        <a:lstStyle/>
        <a:p>
          <a:endParaRPr lang="en-US"/>
        </a:p>
      </dgm:t>
    </dgm:pt>
    <dgm:pt modelId="{CA001591-DB02-4434-B5A1-423CF339AEEE}" type="sibTrans" cxnId="{F0891289-BF32-4B0F-9419-71A7F699F426}">
      <dgm:prSet/>
      <dgm:spPr/>
      <dgm:t>
        <a:bodyPr/>
        <a:lstStyle/>
        <a:p>
          <a:endParaRPr lang="en-US"/>
        </a:p>
      </dgm:t>
    </dgm:pt>
    <dgm:pt modelId="{264DE64C-27D0-49AF-A1E9-8928F00FFBAC}">
      <dgm:prSet/>
      <dgm:spPr/>
      <dgm:t>
        <a:bodyPr/>
        <a:lstStyle/>
        <a:p>
          <a:r>
            <a:rPr lang="en-US" b="1" dirty="0" smtClean="0">
              <a:latin typeface="Arial" pitchFamily="34" charset="0"/>
              <a:cs typeface="Arial" pitchFamily="34" charset="0"/>
            </a:rPr>
            <a:t>Fully tested code may not correspond to realistic scenarios</a:t>
          </a:r>
          <a:endParaRPr lang="en-US" dirty="0">
            <a:latin typeface="Arial" pitchFamily="34" charset="0"/>
            <a:cs typeface="Arial" pitchFamily="34" charset="0"/>
          </a:endParaRPr>
        </a:p>
      </dgm:t>
    </dgm:pt>
    <dgm:pt modelId="{3518C223-B131-4453-9FAD-392860A4DFD4}" type="parTrans" cxnId="{C2AF59AA-6F22-49C1-A65E-1375A021C10B}">
      <dgm:prSet/>
      <dgm:spPr/>
      <dgm:t>
        <a:bodyPr/>
        <a:lstStyle/>
        <a:p>
          <a:endParaRPr lang="en-US"/>
        </a:p>
      </dgm:t>
    </dgm:pt>
    <dgm:pt modelId="{6E743984-536D-4CB9-B1D8-0832530D7A08}" type="sibTrans" cxnId="{C2AF59AA-6F22-49C1-A65E-1375A021C10B}">
      <dgm:prSet/>
      <dgm:spPr/>
      <dgm:t>
        <a:bodyPr/>
        <a:lstStyle/>
        <a:p>
          <a:endParaRPr lang="en-US"/>
        </a:p>
      </dgm:t>
    </dgm:pt>
    <dgm:pt modelId="{1BECD59C-E879-4273-A238-76EA8BEAAC57}" type="pres">
      <dgm:prSet presAssocID="{81237167-F67F-4242-91DC-433FD2B60C9E}" presName="linearFlow" presStyleCnt="0">
        <dgm:presLayoutVars>
          <dgm:dir/>
          <dgm:resizeHandles val="exact"/>
        </dgm:presLayoutVars>
      </dgm:prSet>
      <dgm:spPr/>
    </dgm:pt>
    <dgm:pt modelId="{27E59DD9-5CC0-4750-B2CE-278F75911082}" type="pres">
      <dgm:prSet presAssocID="{0ABFF496-D810-4E5D-8A7D-54C78420E1F9}" presName="composite" presStyleCnt="0"/>
      <dgm:spPr/>
    </dgm:pt>
    <dgm:pt modelId="{BF1D8A4B-9018-49C5-8E7B-B6FFB5E84E63}" type="pres">
      <dgm:prSet presAssocID="{0ABFF496-D810-4E5D-8A7D-54C78420E1F9}" presName="imgShp" presStyleLbl="fgImgPlace1" presStyleIdx="0" presStyleCnt="2"/>
      <dgm:spPr/>
    </dgm:pt>
    <dgm:pt modelId="{211EEFB0-57A2-41EC-91E4-F8EAC8E02F45}" type="pres">
      <dgm:prSet presAssocID="{0ABFF496-D810-4E5D-8A7D-54C78420E1F9}" presName="txShp" presStyleLbl="node1" presStyleIdx="0" presStyleCnt="2">
        <dgm:presLayoutVars>
          <dgm:bulletEnabled val="1"/>
        </dgm:presLayoutVars>
      </dgm:prSet>
      <dgm:spPr/>
      <dgm:t>
        <a:bodyPr/>
        <a:lstStyle/>
        <a:p>
          <a:endParaRPr lang="en-US"/>
        </a:p>
      </dgm:t>
    </dgm:pt>
    <dgm:pt modelId="{62125EDB-82D3-4272-BB69-868B9C219D00}" type="pres">
      <dgm:prSet presAssocID="{CA001591-DB02-4434-B5A1-423CF339AEEE}" presName="spacing" presStyleCnt="0"/>
      <dgm:spPr/>
    </dgm:pt>
    <dgm:pt modelId="{EA4F6CA5-9A14-435C-9607-EEC9BC092D34}" type="pres">
      <dgm:prSet presAssocID="{264DE64C-27D0-49AF-A1E9-8928F00FFBAC}" presName="composite" presStyleCnt="0"/>
      <dgm:spPr/>
    </dgm:pt>
    <dgm:pt modelId="{C62518CA-8F0F-4AFF-950C-BD6EF9252B05}" type="pres">
      <dgm:prSet presAssocID="{264DE64C-27D0-49AF-A1E9-8928F00FFBAC}" presName="imgShp" presStyleLbl="fgImgPlace1" presStyleIdx="1" presStyleCnt="2"/>
      <dgm:spPr/>
    </dgm:pt>
    <dgm:pt modelId="{88A46448-EB39-4238-B3E4-EBD329895ACD}" type="pres">
      <dgm:prSet presAssocID="{264DE64C-27D0-49AF-A1E9-8928F00FFBAC}" presName="txShp" presStyleLbl="node1" presStyleIdx="1" presStyleCnt="2">
        <dgm:presLayoutVars>
          <dgm:bulletEnabled val="1"/>
        </dgm:presLayoutVars>
      </dgm:prSet>
      <dgm:spPr/>
      <dgm:t>
        <a:bodyPr/>
        <a:lstStyle/>
        <a:p>
          <a:endParaRPr lang="en-US"/>
        </a:p>
      </dgm:t>
    </dgm:pt>
  </dgm:ptLst>
  <dgm:cxnLst>
    <dgm:cxn modelId="{40B4F932-0185-49CF-BF05-8198771B3264}" type="presOf" srcId="{264DE64C-27D0-49AF-A1E9-8928F00FFBAC}" destId="{88A46448-EB39-4238-B3E4-EBD329895ACD}" srcOrd="0" destOrd="0" presId="urn:microsoft.com/office/officeart/2005/8/layout/vList3#4"/>
    <dgm:cxn modelId="{C2AF59AA-6F22-49C1-A65E-1375A021C10B}" srcId="{81237167-F67F-4242-91DC-433FD2B60C9E}" destId="{264DE64C-27D0-49AF-A1E9-8928F00FFBAC}" srcOrd="1" destOrd="0" parTransId="{3518C223-B131-4453-9FAD-392860A4DFD4}" sibTransId="{6E743984-536D-4CB9-B1D8-0832530D7A08}"/>
    <dgm:cxn modelId="{F0891289-BF32-4B0F-9419-71A7F699F426}" srcId="{81237167-F67F-4242-91DC-433FD2B60C9E}" destId="{0ABFF496-D810-4E5D-8A7D-54C78420E1F9}" srcOrd="0" destOrd="0" parTransId="{064E04F1-0E66-491F-8B31-53273FD8FC37}" sibTransId="{CA001591-DB02-4434-B5A1-423CF339AEEE}"/>
    <dgm:cxn modelId="{C57ABDEF-1888-4EC6-BCE3-AC5D35F4DF03}" type="presOf" srcId="{0ABFF496-D810-4E5D-8A7D-54C78420E1F9}" destId="{211EEFB0-57A2-41EC-91E4-F8EAC8E02F45}" srcOrd="0" destOrd="0" presId="urn:microsoft.com/office/officeart/2005/8/layout/vList3#4"/>
    <dgm:cxn modelId="{928CD0BA-C9D9-45AE-8F4D-C5664256E082}" type="presOf" srcId="{81237167-F67F-4242-91DC-433FD2B60C9E}" destId="{1BECD59C-E879-4273-A238-76EA8BEAAC57}" srcOrd="0" destOrd="0" presId="urn:microsoft.com/office/officeart/2005/8/layout/vList3#4"/>
    <dgm:cxn modelId="{7DEFE158-8089-43A5-8147-F93EE404C461}" type="presParOf" srcId="{1BECD59C-E879-4273-A238-76EA8BEAAC57}" destId="{27E59DD9-5CC0-4750-B2CE-278F75911082}" srcOrd="0" destOrd="0" presId="urn:microsoft.com/office/officeart/2005/8/layout/vList3#4"/>
    <dgm:cxn modelId="{8AD0AA20-AC9F-48EB-BD6D-C12B339F454A}" type="presParOf" srcId="{27E59DD9-5CC0-4750-B2CE-278F75911082}" destId="{BF1D8A4B-9018-49C5-8E7B-B6FFB5E84E63}" srcOrd="0" destOrd="0" presId="urn:microsoft.com/office/officeart/2005/8/layout/vList3#4"/>
    <dgm:cxn modelId="{3602607C-90B7-46E5-A5AC-2D41AF84B2F7}" type="presParOf" srcId="{27E59DD9-5CC0-4750-B2CE-278F75911082}" destId="{211EEFB0-57A2-41EC-91E4-F8EAC8E02F45}" srcOrd="1" destOrd="0" presId="urn:microsoft.com/office/officeart/2005/8/layout/vList3#4"/>
    <dgm:cxn modelId="{DDAE75BA-3EA7-49E3-A60D-EE8CEFD6718A}" type="presParOf" srcId="{1BECD59C-E879-4273-A238-76EA8BEAAC57}" destId="{62125EDB-82D3-4272-BB69-868B9C219D00}" srcOrd="1" destOrd="0" presId="urn:microsoft.com/office/officeart/2005/8/layout/vList3#4"/>
    <dgm:cxn modelId="{E8D799F8-2058-4152-9E11-B401B3CA2AA5}" type="presParOf" srcId="{1BECD59C-E879-4273-A238-76EA8BEAAC57}" destId="{EA4F6CA5-9A14-435C-9607-EEC9BC092D34}" srcOrd="2" destOrd="0" presId="urn:microsoft.com/office/officeart/2005/8/layout/vList3#4"/>
    <dgm:cxn modelId="{4208156A-1FC9-442B-B902-EE87A75029D7}" type="presParOf" srcId="{EA4F6CA5-9A14-435C-9607-EEC9BC092D34}" destId="{C62518CA-8F0F-4AFF-950C-BD6EF9252B05}" srcOrd="0" destOrd="0" presId="urn:microsoft.com/office/officeart/2005/8/layout/vList3#4"/>
    <dgm:cxn modelId="{944A4181-55E7-4C00-B6EF-D98E30270B06}" type="presParOf" srcId="{EA4F6CA5-9A14-435C-9607-EEC9BC092D34}" destId="{88A46448-EB39-4238-B3E4-EBD329895ACD}" srcOrd="1" destOrd="0" presId="urn:microsoft.com/office/officeart/2005/8/layout/vList3#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93907BF-3DAC-4AFC-A285-1F72D89A0F97}" type="doc">
      <dgm:prSet loTypeId="urn:microsoft.com/office/officeart/2005/8/layout/venn3" loCatId="relationship" qsTypeId="urn:microsoft.com/office/officeart/2005/8/quickstyle/3d3" qsCatId="3D" csTypeId="urn:microsoft.com/office/officeart/2005/8/colors/colorful1#3" csCatId="colorful" phldr="1"/>
      <dgm:spPr/>
      <dgm:t>
        <a:bodyPr/>
        <a:lstStyle/>
        <a:p>
          <a:endParaRPr lang="en-US"/>
        </a:p>
      </dgm:t>
    </dgm:pt>
    <dgm:pt modelId="{EB90012A-E314-4787-B4F7-5B0BDA429271}">
      <dgm:prSet phldrT="[Text]"/>
      <dgm:spPr/>
      <dgm:t>
        <a:bodyPr/>
        <a:lstStyle/>
        <a:p>
          <a:r>
            <a:rPr lang="en-US" b="1" smtClean="0">
              <a:latin typeface="Arial" pitchFamily="34" charset="0"/>
              <a:cs typeface="Arial" pitchFamily="34" charset="0"/>
            </a:rPr>
            <a:t>Equivalence Partitioning</a:t>
          </a:r>
          <a:endParaRPr lang="en-US"/>
        </a:p>
      </dgm:t>
    </dgm:pt>
    <dgm:pt modelId="{9AE0901F-9343-4E18-8D5B-5FEDED8AD940}" type="parTrans" cxnId="{C02FBB4E-6B84-4DC7-AF59-ABF694B93C3C}">
      <dgm:prSet/>
      <dgm:spPr/>
      <dgm:t>
        <a:bodyPr/>
        <a:lstStyle/>
        <a:p>
          <a:endParaRPr lang="en-US"/>
        </a:p>
      </dgm:t>
    </dgm:pt>
    <dgm:pt modelId="{82724D64-62F7-4AAE-9221-3C12B111BA32}" type="sibTrans" cxnId="{C02FBB4E-6B84-4DC7-AF59-ABF694B93C3C}">
      <dgm:prSet/>
      <dgm:spPr/>
      <dgm:t>
        <a:bodyPr/>
        <a:lstStyle/>
        <a:p>
          <a:endParaRPr lang="en-US"/>
        </a:p>
      </dgm:t>
    </dgm:pt>
    <dgm:pt modelId="{5A16DBFE-90B2-41ED-93B4-6F99A08E1145}">
      <dgm:prSet/>
      <dgm:spPr/>
      <dgm:t>
        <a:bodyPr/>
        <a:lstStyle/>
        <a:p>
          <a:r>
            <a:rPr lang="en-US" b="1">
              <a:latin typeface="Arial" pitchFamily="34" charset="0"/>
              <a:cs typeface="Arial" pitchFamily="34" charset="0"/>
            </a:rPr>
            <a:t>Boundary Value Analysis</a:t>
          </a:r>
          <a:endParaRPr lang="en-US">
            <a:latin typeface="Arial" pitchFamily="34" charset="0"/>
            <a:cs typeface="Arial" pitchFamily="34" charset="0"/>
          </a:endParaRPr>
        </a:p>
      </dgm:t>
    </dgm:pt>
    <dgm:pt modelId="{F84CDEFE-EBB5-4B48-A8D4-F3FDDF96C3BF}" type="parTrans" cxnId="{B34924ED-D048-4724-8545-84D50469D623}">
      <dgm:prSet/>
      <dgm:spPr/>
      <dgm:t>
        <a:bodyPr/>
        <a:lstStyle/>
        <a:p>
          <a:endParaRPr lang="en-US"/>
        </a:p>
      </dgm:t>
    </dgm:pt>
    <dgm:pt modelId="{42C1538F-D8DA-4E41-A9FC-7E908AFF3BFE}" type="sibTrans" cxnId="{B34924ED-D048-4724-8545-84D50469D623}">
      <dgm:prSet/>
      <dgm:spPr/>
      <dgm:t>
        <a:bodyPr/>
        <a:lstStyle/>
        <a:p>
          <a:endParaRPr lang="en-US"/>
        </a:p>
      </dgm:t>
    </dgm:pt>
    <dgm:pt modelId="{9D524AFB-EC11-47C1-B8A5-9FECC282256E}">
      <dgm:prSet/>
      <dgm:spPr/>
      <dgm:t>
        <a:bodyPr/>
        <a:lstStyle/>
        <a:p>
          <a:r>
            <a:rPr lang="en-US" b="1">
              <a:latin typeface="Arial" pitchFamily="34" charset="0"/>
              <a:cs typeface="Arial" pitchFamily="34" charset="0"/>
            </a:rPr>
            <a:t>Cause Eject Graphing</a:t>
          </a:r>
          <a:endParaRPr lang="en-US">
            <a:latin typeface="Arial" pitchFamily="34" charset="0"/>
            <a:cs typeface="Arial" pitchFamily="34" charset="0"/>
          </a:endParaRPr>
        </a:p>
      </dgm:t>
    </dgm:pt>
    <dgm:pt modelId="{555A31EA-2718-4BEB-A611-EF38820B0395}" type="parTrans" cxnId="{8C451F73-689F-4E26-869B-989BCFE1EAB5}">
      <dgm:prSet/>
      <dgm:spPr/>
      <dgm:t>
        <a:bodyPr/>
        <a:lstStyle/>
        <a:p>
          <a:endParaRPr lang="en-US"/>
        </a:p>
      </dgm:t>
    </dgm:pt>
    <dgm:pt modelId="{E4F65CA5-7415-4BE0-A9EB-78A37C5FCB25}" type="sibTrans" cxnId="{8C451F73-689F-4E26-869B-989BCFE1EAB5}">
      <dgm:prSet/>
      <dgm:spPr/>
      <dgm:t>
        <a:bodyPr/>
        <a:lstStyle/>
        <a:p>
          <a:endParaRPr lang="en-US"/>
        </a:p>
      </dgm:t>
    </dgm:pt>
    <dgm:pt modelId="{70FA27C4-E48A-406B-BBF3-170FC017D194}">
      <dgm:prSet/>
      <dgm:spPr/>
      <dgm:t>
        <a:bodyPr/>
        <a:lstStyle/>
        <a:p>
          <a:r>
            <a:rPr lang="en-US" b="1">
              <a:latin typeface="Arial" pitchFamily="34" charset="0"/>
              <a:cs typeface="Arial" pitchFamily="34" charset="0"/>
            </a:rPr>
            <a:t>Comparison Testing</a:t>
          </a:r>
          <a:endParaRPr lang="en-US">
            <a:latin typeface="Arial" pitchFamily="34" charset="0"/>
            <a:cs typeface="Arial" pitchFamily="34" charset="0"/>
          </a:endParaRPr>
        </a:p>
      </dgm:t>
    </dgm:pt>
    <dgm:pt modelId="{C345ECEA-6C3B-467E-AC8C-078A08F1AAA5}" type="parTrans" cxnId="{77433134-4350-410C-9B8D-A2EB65D0B2A7}">
      <dgm:prSet/>
      <dgm:spPr/>
      <dgm:t>
        <a:bodyPr/>
        <a:lstStyle/>
        <a:p>
          <a:endParaRPr lang="en-US"/>
        </a:p>
      </dgm:t>
    </dgm:pt>
    <dgm:pt modelId="{2E84C73D-2C0E-44F8-B7AC-038227C3E3CB}" type="sibTrans" cxnId="{77433134-4350-410C-9B8D-A2EB65D0B2A7}">
      <dgm:prSet/>
      <dgm:spPr/>
      <dgm:t>
        <a:bodyPr/>
        <a:lstStyle/>
        <a:p>
          <a:endParaRPr lang="en-US"/>
        </a:p>
      </dgm:t>
    </dgm:pt>
    <dgm:pt modelId="{90D3EF57-907B-4FDA-8AA7-A7ED9CDAF0D0}">
      <dgm:prSet/>
      <dgm:spPr/>
      <dgm:t>
        <a:bodyPr/>
        <a:lstStyle/>
        <a:p>
          <a:r>
            <a:rPr lang="en-US" b="1">
              <a:latin typeface="Arial" pitchFamily="34" charset="0"/>
              <a:cs typeface="Arial" pitchFamily="34" charset="0"/>
            </a:rPr>
            <a:t>Fuzz Testing</a:t>
          </a:r>
          <a:endParaRPr lang="en-US">
            <a:latin typeface="Arial" pitchFamily="34" charset="0"/>
            <a:cs typeface="Arial" pitchFamily="34" charset="0"/>
          </a:endParaRPr>
        </a:p>
      </dgm:t>
    </dgm:pt>
    <dgm:pt modelId="{D75B56BC-8F30-4C0D-A499-9042C61C774E}" type="parTrans" cxnId="{FE1A0180-1AC4-4ECA-A312-7685FA1BAEE7}">
      <dgm:prSet/>
      <dgm:spPr/>
      <dgm:t>
        <a:bodyPr/>
        <a:lstStyle/>
        <a:p>
          <a:endParaRPr lang="en-US"/>
        </a:p>
      </dgm:t>
    </dgm:pt>
    <dgm:pt modelId="{1B6F7676-53DA-4EA1-ADE0-116557272F8B}" type="sibTrans" cxnId="{FE1A0180-1AC4-4ECA-A312-7685FA1BAEE7}">
      <dgm:prSet/>
      <dgm:spPr/>
      <dgm:t>
        <a:bodyPr/>
        <a:lstStyle/>
        <a:p>
          <a:endParaRPr lang="en-US"/>
        </a:p>
      </dgm:t>
    </dgm:pt>
    <dgm:pt modelId="{7E2A3B6C-FECC-4AF6-A54E-0D473C8977E6}">
      <dgm:prSet/>
      <dgm:spPr/>
      <dgm:t>
        <a:bodyPr/>
        <a:lstStyle/>
        <a:p>
          <a:r>
            <a:rPr lang="en-US" b="1">
              <a:latin typeface="Arial" pitchFamily="34" charset="0"/>
              <a:cs typeface="Arial" pitchFamily="34" charset="0"/>
            </a:rPr>
            <a:t>Model-based Testing</a:t>
          </a:r>
          <a:endParaRPr lang="en-US">
            <a:latin typeface="Arial" pitchFamily="34" charset="0"/>
            <a:cs typeface="Arial" pitchFamily="34" charset="0"/>
          </a:endParaRPr>
        </a:p>
      </dgm:t>
    </dgm:pt>
    <dgm:pt modelId="{4CF3E8DD-87B2-4824-8131-DF1FABE2A3AE}" type="parTrans" cxnId="{EEAEDA71-0661-4CD4-8D06-7DB93B7D59CD}">
      <dgm:prSet/>
      <dgm:spPr/>
      <dgm:t>
        <a:bodyPr/>
        <a:lstStyle/>
        <a:p>
          <a:endParaRPr lang="en-US"/>
        </a:p>
      </dgm:t>
    </dgm:pt>
    <dgm:pt modelId="{319EDE2B-1DBC-4694-BC17-5E8CFCA25FC4}" type="sibTrans" cxnId="{EEAEDA71-0661-4CD4-8D06-7DB93B7D59CD}">
      <dgm:prSet/>
      <dgm:spPr/>
      <dgm:t>
        <a:bodyPr/>
        <a:lstStyle/>
        <a:p>
          <a:endParaRPr lang="en-US"/>
        </a:p>
      </dgm:t>
    </dgm:pt>
    <dgm:pt modelId="{7C2EA423-831F-4536-9433-1E25FAFF23A4}" type="pres">
      <dgm:prSet presAssocID="{293907BF-3DAC-4AFC-A285-1F72D89A0F97}" presName="Name0" presStyleCnt="0">
        <dgm:presLayoutVars>
          <dgm:dir/>
          <dgm:resizeHandles val="exact"/>
        </dgm:presLayoutVars>
      </dgm:prSet>
      <dgm:spPr/>
      <dgm:t>
        <a:bodyPr/>
        <a:lstStyle/>
        <a:p>
          <a:endParaRPr lang="en-US"/>
        </a:p>
      </dgm:t>
    </dgm:pt>
    <dgm:pt modelId="{47AD2AD5-7D65-42B7-9C7F-A9B8BFFB5EB1}" type="pres">
      <dgm:prSet presAssocID="{EB90012A-E314-4787-B4F7-5B0BDA429271}" presName="Name5" presStyleLbl="vennNode1" presStyleIdx="0" presStyleCnt="6">
        <dgm:presLayoutVars>
          <dgm:bulletEnabled val="1"/>
        </dgm:presLayoutVars>
      </dgm:prSet>
      <dgm:spPr/>
      <dgm:t>
        <a:bodyPr/>
        <a:lstStyle/>
        <a:p>
          <a:endParaRPr lang="en-US"/>
        </a:p>
      </dgm:t>
    </dgm:pt>
    <dgm:pt modelId="{943D44FE-511C-4910-B253-7582EB66DD13}" type="pres">
      <dgm:prSet presAssocID="{82724D64-62F7-4AAE-9221-3C12B111BA32}" presName="space" presStyleCnt="0"/>
      <dgm:spPr/>
    </dgm:pt>
    <dgm:pt modelId="{831BE270-DDFB-4701-8BB0-9C2A882D23D4}" type="pres">
      <dgm:prSet presAssocID="{5A16DBFE-90B2-41ED-93B4-6F99A08E1145}" presName="Name5" presStyleLbl="vennNode1" presStyleIdx="1" presStyleCnt="6">
        <dgm:presLayoutVars>
          <dgm:bulletEnabled val="1"/>
        </dgm:presLayoutVars>
      </dgm:prSet>
      <dgm:spPr/>
      <dgm:t>
        <a:bodyPr/>
        <a:lstStyle/>
        <a:p>
          <a:endParaRPr lang="en-US"/>
        </a:p>
      </dgm:t>
    </dgm:pt>
    <dgm:pt modelId="{B33815C5-2555-41AD-B97D-B5C946A10D5A}" type="pres">
      <dgm:prSet presAssocID="{42C1538F-D8DA-4E41-A9FC-7E908AFF3BFE}" presName="space" presStyleCnt="0"/>
      <dgm:spPr/>
    </dgm:pt>
    <dgm:pt modelId="{3B9C7E60-9859-4445-9A8A-E2D934D7D238}" type="pres">
      <dgm:prSet presAssocID="{9D524AFB-EC11-47C1-B8A5-9FECC282256E}" presName="Name5" presStyleLbl="vennNode1" presStyleIdx="2" presStyleCnt="6">
        <dgm:presLayoutVars>
          <dgm:bulletEnabled val="1"/>
        </dgm:presLayoutVars>
      </dgm:prSet>
      <dgm:spPr/>
      <dgm:t>
        <a:bodyPr/>
        <a:lstStyle/>
        <a:p>
          <a:endParaRPr lang="en-US"/>
        </a:p>
      </dgm:t>
    </dgm:pt>
    <dgm:pt modelId="{C23476F8-EAC6-481B-8424-6B8B60A11BAF}" type="pres">
      <dgm:prSet presAssocID="{E4F65CA5-7415-4BE0-A9EB-78A37C5FCB25}" presName="space" presStyleCnt="0"/>
      <dgm:spPr/>
    </dgm:pt>
    <dgm:pt modelId="{42609A9D-83AB-4C23-BE37-EF2FC9D0AEBC}" type="pres">
      <dgm:prSet presAssocID="{70FA27C4-E48A-406B-BBF3-170FC017D194}" presName="Name5" presStyleLbl="vennNode1" presStyleIdx="3" presStyleCnt="6">
        <dgm:presLayoutVars>
          <dgm:bulletEnabled val="1"/>
        </dgm:presLayoutVars>
      </dgm:prSet>
      <dgm:spPr/>
      <dgm:t>
        <a:bodyPr/>
        <a:lstStyle/>
        <a:p>
          <a:endParaRPr lang="en-US"/>
        </a:p>
      </dgm:t>
    </dgm:pt>
    <dgm:pt modelId="{20AA7256-6EF9-4F29-9F41-4EE0E09A0CB1}" type="pres">
      <dgm:prSet presAssocID="{2E84C73D-2C0E-44F8-B7AC-038227C3E3CB}" presName="space" presStyleCnt="0"/>
      <dgm:spPr/>
    </dgm:pt>
    <dgm:pt modelId="{D0D5FC12-20CB-4157-973B-7EE8EDB5263D}" type="pres">
      <dgm:prSet presAssocID="{90D3EF57-907B-4FDA-8AA7-A7ED9CDAF0D0}" presName="Name5" presStyleLbl="vennNode1" presStyleIdx="4" presStyleCnt="6">
        <dgm:presLayoutVars>
          <dgm:bulletEnabled val="1"/>
        </dgm:presLayoutVars>
      </dgm:prSet>
      <dgm:spPr/>
      <dgm:t>
        <a:bodyPr/>
        <a:lstStyle/>
        <a:p>
          <a:endParaRPr lang="en-US"/>
        </a:p>
      </dgm:t>
    </dgm:pt>
    <dgm:pt modelId="{D6F8A233-26D0-4133-BA00-4C605DD104A7}" type="pres">
      <dgm:prSet presAssocID="{1B6F7676-53DA-4EA1-ADE0-116557272F8B}" presName="space" presStyleCnt="0"/>
      <dgm:spPr/>
    </dgm:pt>
    <dgm:pt modelId="{3FC2EA94-DB12-4EB0-B5A9-2C44A78526F7}" type="pres">
      <dgm:prSet presAssocID="{7E2A3B6C-FECC-4AF6-A54E-0D473C8977E6}" presName="Name5" presStyleLbl="vennNode1" presStyleIdx="5" presStyleCnt="6">
        <dgm:presLayoutVars>
          <dgm:bulletEnabled val="1"/>
        </dgm:presLayoutVars>
      </dgm:prSet>
      <dgm:spPr/>
      <dgm:t>
        <a:bodyPr/>
        <a:lstStyle/>
        <a:p>
          <a:endParaRPr lang="en-US"/>
        </a:p>
      </dgm:t>
    </dgm:pt>
  </dgm:ptLst>
  <dgm:cxnLst>
    <dgm:cxn modelId="{77433134-4350-410C-9B8D-A2EB65D0B2A7}" srcId="{293907BF-3DAC-4AFC-A285-1F72D89A0F97}" destId="{70FA27C4-E48A-406B-BBF3-170FC017D194}" srcOrd="3" destOrd="0" parTransId="{C345ECEA-6C3B-467E-AC8C-078A08F1AAA5}" sibTransId="{2E84C73D-2C0E-44F8-B7AC-038227C3E3CB}"/>
    <dgm:cxn modelId="{0A80B842-D486-4BCF-8530-6919DD58DC2E}" type="presOf" srcId="{90D3EF57-907B-4FDA-8AA7-A7ED9CDAF0D0}" destId="{D0D5FC12-20CB-4157-973B-7EE8EDB5263D}" srcOrd="0" destOrd="0" presId="urn:microsoft.com/office/officeart/2005/8/layout/venn3"/>
    <dgm:cxn modelId="{FE1A0180-1AC4-4ECA-A312-7685FA1BAEE7}" srcId="{293907BF-3DAC-4AFC-A285-1F72D89A0F97}" destId="{90D3EF57-907B-4FDA-8AA7-A7ED9CDAF0D0}" srcOrd="4" destOrd="0" parTransId="{D75B56BC-8F30-4C0D-A499-9042C61C774E}" sibTransId="{1B6F7676-53DA-4EA1-ADE0-116557272F8B}"/>
    <dgm:cxn modelId="{EA2B383C-4C54-4E5D-BE08-4BEB5340E70A}" type="presOf" srcId="{70FA27C4-E48A-406B-BBF3-170FC017D194}" destId="{42609A9D-83AB-4C23-BE37-EF2FC9D0AEBC}" srcOrd="0" destOrd="0" presId="urn:microsoft.com/office/officeart/2005/8/layout/venn3"/>
    <dgm:cxn modelId="{B34924ED-D048-4724-8545-84D50469D623}" srcId="{293907BF-3DAC-4AFC-A285-1F72D89A0F97}" destId="{5A16DBFE-90B2-41ED-93B4-6F99A08E1145}" srcOrd="1" destOrd="0" parTransId="{F84CDEFE-EBB5-4B48-A8D4-F3FDDF96C3BF}" sibTransId="{42C1538F-D8DA-4E41-A9FC-7E908AFF3BFE}"/>
    <dgm:cxn modelId="{EEAEDA71-0661-4CD4-8D06-7DB93B7D59CD}" srcId="{293907BF-3DAC-4AFC-A285-1F72D89A0F97}" destId="{7E2A3B6C-FECC-4AF6-A54E-0D473C8977E6}" srcOrd="5" destOrd="0" parTransId="{4CF3E8DD-87B2-4824-8131-DF1FABE2A3AE}" sibTransId="{319EDE2B-1DBC-4694-BC17-5E8CFCA25FC4}"/>
    <dgm:cxn modelId="{9B251651-083E-433A-85D2-FC1DFCCA1388}" type="presOf" srcId="{5A16DBFE-90B2-41ED-93B4-6F99A08E1145}" destId="{831BE270-DDFB-4701-8BB0-9C2A882D23D4}" srcOrd="0" destOrd="0" presId="urn:microsoft.com/office/officeart/2005/8/layout/venn3"/>
    <dgm:cxn modelId="{0D6BABA9-50D5-434B-AD3F-695E61600F1A}" type="presOf" srcId="{293907BF-3DAC-4AFC-A285-1F72D89A0F97}" destId="{7C2EA423-831F-4536-9433-1E25FAFF23A4}" srcOrd="0" destOrd="0" presId="urn:microsoft.com/office/officeart/2005/8/layout/venn3"/>
    <dgm:cxn modelId="{8C451F73-689F-4E26-869B-989BCFE1EAB5}" srcId="{293907BF-3DAC-4AFC-A285-1F72D89A0F97}" destId="{9D524AFB-EC11-47C1-B8A5-9FECC282256E}" srcOrd="2" destOrd="0" parTransId="{555A31EA-2718-4BEB-A611-EF38820B0395}" sibTransId="{E4F65CA5-7415-4BE0-A9EB-78A37C5FCB25}"/>
    <dgm:cxn modelId="{531DDF77-8083-4135-A8B9-E6FB7114B66E}" type="presOf" srcId="{EB90012A-E314-4787-B4F7-5B0BDA429271}" destId="{47AD2AD5-7D65-42B7-9C7F-A9B8BFFB5EB1}" srcOrd="0" destOrd="0" presId="urn:microsoft.com/office/officeart/2005/8/layout/venn3"/>
    <dgm:cxn modelId="{C02FBB4E-6B84-4DC7-AF59-ABF694B93C3C}" srcId="{293907BF-3DAC-4AFC-A285-1F72D89A0F97}" destId="{EB90012A-E314-4787-B4F7-5B0BDA429271}" srcOrd="0" destOrd="0" parTransId="{9AE0901F-9343-4E18-8D5B-5FEDED8AD940}" sibTransId="{82724D64-62F7-4AAE-9221-3C12B111BA32}"/>
    <dgm:cxn modelId="{7DA674D6-4C7E-48DD-8F51-A8CADF8FF875}" type="presOf" srcId="{7E2A3B6C-FECC-4AF6-A54E-0D473C8977E6}" destId="{3FC2EA94-DB12-4EB0-B5A9-2C44A78526F7}" srcOrd="0" destOrd="0" presId="urn:microsoft.com/office/officeart/2005/8/layout/venn3"/>
    <dgm:cxn modelId="{01EF8224-113C-4B00-A7D5-150C0DD47583}" type="presOf" srcId="{9D524AFB-EC11-47C1-B8A5-9FECC282256E}" destId="{3B9C7E60-9859-4445-9A8A-E2D934D7D238}" srcOrd="0" destOrd="0" presId="urn:microsoft.com/office/officeart/2005/8/layout/venn3"/>
    <dgm:cxn modelId="{1978D566-2741-4FAD-B88B-4DF3E62349E6}" type="presParOf" srcId="{7C2EA423-831F-4536-9433-1E25FAFF23A4}" destId="{47AD2AD5-7D65-42B7-9C7F-A9B8BFFB5EB1}" srcOrd="0" destOrd="0" presId="urn:microsoft.com/office/officeart/2005/8/layout/venn3"/>
    <dgm:cxn modelId="{274B9B91-7A39-4753-953F-78989E9019E1}" type="presParOf" srcId="{7C2EA423-831F-4536-9433-1E25FAFF23A4}" destId="{943D44FE-511C-4910-B253-7582EB66DD13}" srcOrd="1" destOrd="0" presId="urn:microsoft.com/office/officeart/2005/8/layout/venn3"/>
    <dgm:cxn modelId="{3991649B-C4BF-4F68-A1C3-1A3C9798E581}" type="presParOf" srcId="{7C2EA423-831F-4536-9433-1E25FAFF23A4}" destId="{831BE270-DDFB-4701-8BB0-9C2A882D23D4}" srcOrd="2" destOrd="0" presId="urn:microsoft.com/office/officeart/2005/8/layout/venn3"/>
    <dgm:cxn modelId="{847BEEC8-F49B-4C6F-A76F-16B00C95972E}" type="presParOf" srcId="{7C2EA423-831F-4536-9433-1E25FAFF23A4}" destId="{B33815C5-2555-41AD-B97D-B5C946A10D5A}" srcOrd="3" destOrd="0" presId="urn:microsoft.com/office/officeart/2005/8/layout/venn3"/>
    <dgm:cxn modelId="{785830A7-F774-4C8E-B118-87CEC99E8468}" type="presParOf" srcId="{7C2EA423-831F-4536-9433-1E25FAFF23A4}" destId="{3B9C7E60-9859-4445-9A8A-E2D934D7D238}" srcOrd="4" destOrd="0" presId="urn:microsoft.com/office/officeart/2005/8/layout/venn3"/>
    <dgm:cxn modelId="{411B0141-83C0-4360-B0C1-6F238F9B6F83}" type="presParOf" srcId="{7C2EA423-831F-4536-9433-1E25FAFF23A4}" destId="{C23476F8-EAC6-481B-8424-6B8B60A11BAF}" srcOrd="5" destOrd="0" presId="urn:microsoft.com/office/officeart/2005/8/layout/venn3"/>
    <dgm:cxn modelId="{5BB6ABBC-A555-4E25-A95C-8B6BDEB7F5D3}" type="presParOf" srcId="{7C2EA423-831F-4536-9433-1E25FAFF23A4}" destId="{42609A9D-83AB-4C23-BE37-EF2FC9D0AEBC}" srcOrd="6" destOrd="0" presId="urn:microsoft.com/office/officeart/2005/8/layout/venn3"/>
    <dgm:cxn modelId="{24CC615E-A23E-45DD-A5E9-3864A7E41BDA}" type="presParOf" srcId="{7C2EA423-831F-4536-9433-1E25FAFF23A4}" destId="{20AA7256-6EF9-4F29-9F41-4EE0E09A0CB1}" srcOrd="7" destOrd="0" presId="urn:microsoft.com/office/officeart/2005/8/layout/venn3"/>
    <dgm:cxn modelId="{55DFA582-7CF3-4CD0-9CF6-2EFA801FF399}" type="presParOf" srcId="{7C2EA423-831F-4536-9433-1E25FAFF23A4}" destId="{D0D5FC12-20CB-4157-973B-7EE8EDB5263D}" srcOrd="8" destOrd="0" presId="urn:microsoft.com/office/officeart/2005/8/layout/venn3"/>
    <dgm:cxn modelId="{7002F494-D6E4-433A-BEB2-CC0194740612}" type="presParOf" srcId="{7C2EA423-831F-4536-9433-1E25FAFF23A4}" destId="{D6F8A233-26D0-4133-BA00-4C605DD104A7}" srcOrd="9" destOrd="0" presId="urn:microsoft.com/office/officeart/2005/8/layout/venn3"/>
    <dgm:cxn modelId="{07ACD5E6-A2C9-46DD-8659-43E84CCAA277}" type="presParOf" srcId="{7C2EA423-831F-4536-9433-1E25FAFF23A4}" destId="{3FC2EA94-DB12-4EB0-B5A9-2C44A78526F7}" srcOrd="10"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F1E1028-E65C-459A-AFD9-B74CE0C2F887}" type="doc">
      <dgm:prSet loTypeId="urn:microsoft.com/office/officeart/2005/8/layout/process5" loCatId="process" qsTypeId="urn:microsoft.com/office/officeart/2005/8/quickstyle/simple2" qsCatId="simple" csTypeId="urn:microsoft.com/office/officeart/2005/8/colors/accent2_1" csCatId="accent2" phldr="1"/>
      <dgm:spPr/>
      <dgm:t>
        <a:bodyPr/>
        <a:lstStyle/>
        <a:p>
          <a:endParaRPr lang="en-US"/>
        </a:p>
      </dgm:t>
    </dgm:pt>
    <dgm:pt modelId="{664FB724-EEBB-4BA7-9ABB-36BBA1A22C19}">
      <dgm:prSet phldrT="[Text]"/>
      <dgm:spPr/>
      <dgm:t>
        <a:bodyPr/>
        <a:lstStyle/>
        <a:p>
          <a:r>
            <a:rPr lang="en-US" b="1" smtClean="0">
              <a:latin typeface="Arial" pitchFamily="34" charset="0"/>
              <a:cs typeface="Arial" pitchFamily="34" charset="0"/>
            </a:rPr>
            <a:t>Functional Testing</a:t>
          </a:r>
          <a:endParaRPr lang="en-US"/>
        </a:p>
      </dgm:t>
    </dgm:pt>
    <dgm:pt modelId="{E64E98A0-1824-4C86-9FBE-B651C78E7708}" type="parTrans" cxnId="{53D86C8B-A698-45B7-AB2A-6CA1F2760273}">
      <dgm:prSet/>
      <dgm:spPr/>
      <dgm:t>
        <a:bodyPr/>
        <a:lstStyle/>
        <a:p>
          <a:endParaRPr lang="en-US"/>
        </a:p>
      </dgm:t>
    </dgm:pt>
    <dgm:pt modelId="{EF8009BF-43FA-4C5F-A48C-5BA68FD9F819}" type="sibTrans" cxnId="{53D86C8B-A698-45B7-AB2A-6CA1F2760273}">
      <dgm:prSet/>
      <dgm:spPr/>
      <dgm:t>
        <a:bodyPr/>
        <a:lstStyle/>
        <a:p>
          <a:endParaRPr lang="en-US"/>
        </a:p>
      </dgm:t>
    </dgm:pt>
    <dgm:pt modelId="{08672143-9644-42D8-ADC4-63E2E7BDFB92}">
      <dgm:prSet phldrT="[Text]"/>
      <dgm:spPr/>
      <dgm:t>
        <a:bodyPr/>
        <a:lstStyle/>
        <a:p>
          <a:r>
            <a:rPr lang="en-US" b="1">
              <a:latin typeface="Arial" pitchFamily="34" charset="0"/>
              <a:cs typeface="Arial" pitchFamily="34" charset="0"/>
            </a:rPr>
            <a:t>System Testing</a:t>
          </a:r>
          <a:endParaRPr lang="en-US">
            <a:latin typeface="Arial" pitchFamily="34" charset="0"/>
            <a:cs typeface="Arial" pitchFamily="34" charset="0"/>
          </a:endParaRPr>
        </a:p>
      </dgm:t>
    </dgm:pt>
    <dgm:pt modelId="{BD5A10A8-71C5-4A49-857D-C1CE961192D6}" type="parTrans" cxnId="{ED57A48E-E92A-45B0-BFE5-0D7213197594}">
      <dgm:prSet/>
      <dgm:spPr/>
      <dgm:t>
        <a:bodyPr/>
        <a:lstStyle/>
        <a:p>
          <a:endParaRPr lang="en-US"/>
        </a:p>
      </dgm:t>
    </dgm:pt>
    <dgm:pt modelId="{92F5D35A-CC0B-47AD-8516-632D6746B42C}" type="sibTrans" cxnId="{ED57A48E-E92A-45B0-BFE5-0D7213197594}">
      <dgm:prSet/>
      <dgm:spPr/>
      <dgm:t>
        <a:bodyPr/>
        <a:lstStyle/>
        <a:p>
          <a:endParaRPr lang="en-US"/>
        </a:p>
      </dgm:t>
    </dgm:pt>
    <dgm:pt modelId="{67EB08F2-ACE2-4CDD-9EAF-2F3E9BB86614}">
      <dgm:prSet phldrT="[Text]"/>
      <dgm:spPr/>
      <dgm:t>
        <a:bodyPr/>
        <a:lstStyle/>
        <a:p>
          <a:r>
            <a:rPr lang="en-US" b="1">
              <a:latin typeface="Arial" pitchFamily="34" charset="0"/>
              <a:cs typeface="Arial" pitchFamily="34" charset="0"/>
            </a:rPr>
            <a:t>Integration Testing</a:t>
          </a:r>
          <a:endParaRPr lang="en-US">
            <a:latin typeface="Arial" pitchFamily="34" charset="0"/>
            <a:cs typeface="Arial" pitchFamily="34" charset="0"/>
          </a:endParaRPr>
        </a:p>
      </dgm:t>
    </dgm:pt>
    <dgm:pt modelId="{E33033AE-492A-47C9-A7B8-0A37DD4E1236}" type="parTrans" cxnId="{7EF9E38C-ACAC-44C3-B5FB-45F564335F0B}">
      <dgm:prSet/>
      <dgm:spPr/>
      <dgm:t>
        <a:bodyPr/>
        <a:lstStyle/>
        <a:p>
          <a:endParaRPr lang="en-US"/>
        </a:p>
      </dgm:t>
    </dgm:pt>
    <dgm:pt modelId="{54168833-DCA4-4CD7-8F70-38A85B63A406}" type="sibTrans" cxnId="{7EF9E38C-ACAC-44C3-B5FB-45F564335F0B}">
      <dgm:prSet/>
      <dgm:spPr/>
      <dgm:t>
        <a:bodyPr/>
        <a:lstStyle/>
        <a:p>
          <a:endParaRPr lang="en-US"/>
        </a:p>
      </dgm:t>
    </dgm:pt>
    <dgm:pt modelId="{012FE254-1D1F-4448-A1A2-BE0A160115D7}">
      <dgm:prSet phldrT="[Text]"/>
      <dgm:spPr/>
      <dgm:t>
        <a:bodyPr/>
        <a:lstStyle/>
        <a:p>
          <a:r>
            <a:rPr lang="en-US" b="1">
              <a:latin typeface="Arial" pitchFamily="34" charset="0"/>
              <a:cs typeface="Arial" pitchFamily="34" charset="0"/>
            </a:rPr>
            <a:t>Incremental integration Testing</a:t>
          </a:r>
          <a:endParaRPr lang="en-US">
            <a:latin typeface="Arial" pitchFamily="34" charset="0"/>
            <a:cs typeface="Arial" pitchFamily="34" charset="0"/>
          </a:endParaRPr>
        </a:p>
      </dgm:t>
    </dgm:pt>
    <dgm:pt modelId="{B22232E7-E7D6-41FE-8924-1F9C11EBA908}" type="parTrans" cxnId="{6BFBFFBA-BB6C-45EB-B779-EF063E0E7369}">
      <dgm:prSet/>
      <dgm:spPr/>
      <dgm:t>
        <a:bodyPr/>
        <a:lstStyle/>
        <a:p>
          <a:endParaRPr lang="en-US"/>
        </a:p>
      </dgm:t>
    </dgm:pt>
    <dgm:pt modelId="{FB7B125B-92F6-4176-A84C-B9EAE4587A82}" type="sibTrans" cxnId="{6BFBFFBA-BB6C-45EB-B779-EF063E0E7369}">
      <dgm:prSet/>
      <dgm:spPr/>
      <dgm:t>
        <a:bodyPr/>
        <a:lstStyle/>
        <a:p>
          <a:endParaRPr lang="en-US"/>
        </a:p>
      </dgm:t>
    </dgm:pt>
    <dgm:pt modelId="{385C974B-B6C1-4E8E-91CC-E7198E6AAC0F}">
      <dgm:prSet phldrT="[Text]"/>
      <dgm:spPr/>
      <dgm:t>
        <a:bodyPr/>
        <a:lstStyle/>
        <a:p>
          <a:r>
            <a:rPr lang="en-US" b="1">
              <a:latin typeface="Arial" pitchFamily="34" charset="0"/>
              <a:cs typeface="Arial" pitchFamily="34" charset="0"/>
            </a:rPr>
            <a:t>End-to-end Testing</a:t>
          </a:r>
          <a:endParaRPr lang="en-US">
            <a:latin typeface="Arial" pitchFamily="34" charset="0"/>
            <a:cs typeface="Arial" pitchFamily="34" charset="0"/>
          </a:endParaRPr>
        </a:p>
      </dgm:t>
    </dgm:pt>
    <dgm:pt modelId="{88B5D94D-1919-403B-9AD6-E36B45FD8B76}" type="parTrans" cxnId="{652DE5B2-DC25-4F4A-9D73-A7C0AD6BA085}">
      <dgm:prSet/>
      <dgm:spPr/>
      <dgm:t>
        <a:bodyPr/>
        <a:lstStyle/>
        <a:p>
          <a:endParaRPr lang="en-US"/>
        </a:p>
      </dgm:t>
    </dgm:pt>
    <dgm:pt modelId="{AB84324D-86B4-4467-B7B8-510588A20DBC}" type="sibTrans" cxnId="{652DE5B2-DC25-4F4A-9D73-A7C0AD6BA085}">
      <dgm:prSet/>
      <dgm:spPr/>
      <dgm:t>
        <a:bodyPr/>
        <a:lstStyle/>
        <a:p>
          <a:endParaRPr lang="en-US"/>
        </a:p>
      </dgm:t>
    </dgm:pt>
    <dgm:pt modelId="{797D516A-B446-41ED-9757-848D3393EEE3}">
      <dgm:prSet phldrT="[Text]"/>
      <dgm:spPr/>
      <dgm:t>
        <a:bodyPr/>
        <a:lstStyle/>
        <a:p>
          <a:r>
            <a:rPr lang="en-US" b="1">
              <a:latin typeface="Arial" pitchFamily="34" charset="0"/>
              <a:cs typeface="Arial" pitchFamily="34" charset="0"/>
            </a:rPr>
            <a:t>Sanity Testing</a:t>
          </a:r>
          <a:endParaRPr lang="en-US">
            <a:latin typeface="Arial" pitchFamily="34" charset="0"/>
            <a:cs typeface="Arial" pitchFamily="34" charset="0"/>
          </a:endParaRPr>
        </a:p>
      </dgm:t>
    </dgm:pt>
    <dgm:pt modelId="{F7ED7BD5-7BB3-4838-A0F3-E49A2C9AAB0D}" type="parTrans" cxnId="{D13D5EE6-8D70-4F5C-8E2A-C2B692C796E6}">
      <dgm:prSet/>
      <dgm:spPr/>
      <dgm:t>
        <a:bodyPr/>
        <a:lstStyle/>
        <a:p>
          <a:endParaRPr lang="en-US"/>
        </a:p>
      </dgm:t>
    </dgm:pt>
    <dgm:pt modelId="{AC9CC2F7-AE49-4443-99CA-7D06A15E586E}" type="sibTrans" cxnId="{D13D5EE6-8D70-4F5C-8E2A-C2B692C796E6}">
      <dgm:prSet/>
      <dgm:spPr/>
      <dgm:t>
        <a:bodyPr/>
        <a:lstStyle/>
        <a:p>
          <a:endParaRPr lang="en-US"/>
        </a:p>
      </dgm:t>
    </dgm:pt>
    <dgm:pt modelId="{C221108B-4511-4918-BF05-6EC95E9AA48E}">
      <dgm:prSet phldrT="[Text]"/>
      <dgm:spPr/>
      <dgm:t>
        <a:bodyPr/>
        <a:lstStyle/>
        <a:p>
          <a:r>
            <a:rPr lang="en-US" b="1">
              <a:latin typeface="Arial" pitchFamily="34" charset="0"/>
              <a:cs typeface="Arial" pitchFamily="34" charset="0"/>
            </a:rPr>
            <a:t>Regression Testing</a:t>
          </a:r>
          <a:endParaRPr lang="en-US">
            <a:latin typeface="Arial" pitchFamily="34" charset="0"/>
            <a:cs typeface="Arial" pitchFamily="34" charset="0"/>
          </a:endParaRPr>
        </a:p>
      </dgm:t>
    </dgm:pt>
    <dgm:pt modelId="{FE29BC13-6E7E-4DEC-B200-7E2BC3A5C64A}" type="parTrans" cxnId="{474BC8C0-03D9-4580-BC09-BB885946167F}">
      <dgm:prSet/>
      <dgm:spPr/>
      <dgm:t>
        <a:bodyPr/>
        <a:lstStyle/>
        <a:p>
          <a:endParaRPr lang="en-US"/>
        </a:p>
      </dgm:t>
    </dgm:pt>
    <dgm:pt modelId="{31D5B4C1-0A90-48E9-B169-894040769143}" type="sibTrans" cxnId="{474BC8C0-03D9-4580-BC09-BB885946167F}">
      <dgm:prSet/>
      <dgm:spPr/>
      <dgm:t>
        <a:bodyPr/>
        <a:lstStyle/>
        <a:p>
          <a:endParaRPr lang="en-US"/>
        </a:p>
      </dgm:t>
    </dgm:pt>
    <dgm:pt modelId="{F017E3E1-1CBE-4863-AD61-9BCF7B0BC10A}">
      <dgm:prSet phldrT="[Text]"/>
      <dgm:spPr/>
      <dgm:t>
        <a:bodyPr/>
        <a:lstStyle/>
        <a:p>
          <a:r>
            <a:rPr lang="en-US" b="1">
              <a:latin typeface="Arial" pitchFamily="34" charset="0"/>
              <a:cs typeface="Arial" pitchFamily="34" charset="0"/>
            </a:rPr>
            <a:t>Stress Testing</a:t>
          </a:r>
          <a:endParaRPr lang="en-US">
            <a:latin typeface="Arial" pitchFamily="34" charset="0"/>
            <a:cs typeface="Arial" pitchFamily="34" charset="0"/>
          </a:endParaRPr>
        </a:p>
      </dgm:t>
    </dgm:pt>
    <dgm:pt modelId="{3522EB31-81B5-451B-AB24-2819A61C4B6F}" type="parTrans" cxnId="{74334D1F-EF03-4DAF-9182-5D8987DCDC79}">
      <dgm:prSet/>
      <dgm:spPr/>
      <dgm:t>
        <a:bodyPr/>
        <a:lstStyle/>
        <a:p>
          <a:endParaRPr lang="en-US"/>
        </a:p>
      </dgm:t>
    </dgm:pt>
    <dgm:pt modelId="{B9412496-47B2-4FDA-B5E4-99C76262214A}" type="sibTrans" cxnId="{74334D1F-EF03-4DAF-9182-5D8987DCDC79}">
      <dgm:prSet/>
      <dgm:spPr/>
      <dgm:t>
        <a:bodyPr/>
        <a:lstStyle/>
        <a:p>
          <a:endParaRPr lang="en-US"/>
        </a:p>
      </dgm:t>
    </dgm:pt>
    <dgm:pt modelId="{93FB300A-62F7-4932-A03D-4689FE7FD076}" type="pres">
      <dgm:prSet presAssocID="{0F1E1028-E65C-459A-AFD9-B74CE0C2F887}" presName="diagram" presStyleCnt="0">
        <dgm:presLayoutVars>
          <dgm:dir/>
          <dgm:resizeHandles val="exact"/>
        </dgm:presLayoutVars>
      </dgm:prSet>
      <dgm:spPr/>
      <dgm:t>
        <a:bodyPr/>
        <a:lstStyle/>
        <a:p>
          <a:endParaRPr lang="en-US"/>
        </a:p>
      </dgm:t>
    </dgm:pt>
    <dgm:pt modelId="{8468910F-1463-40E3-B806-AF1FE1BBF45B}" type="pres">
      <dgm:prSet presAssocID="{664FB724-EEBB-4BA7-9ABB-36BBA1A22C19}" presName="node" presStyleLbl="node1" presStyleIdx="0" presStyleCnt="8">
        <dgm:presLayoutVars>
          <dgm:bulletEnabled val="1"/>
        </dgm:presLayoutVars>
      </dgm:prSet>
      <dgm:spPr/>
      <dgm:t>
        <a:bodyPr/>
        <a:lstStyle/>
        <a:p>
          <a:endParaRPr lang="en-US"/>
        </a:p>
      </dgm:t>
    </dgm:pt>
    <dgm:pt modelId="{37938D23-7985-4C76-B327-9DAF22B19FFC}" type="pres">
      <dgm:prSet presAssocID="{EF8009BF-43FA-4C5F-A48C-5BA68FD9F819}" presName="sibTrans" presStyleLbl="sibTrans2D1" presStyleIdx="0" presStyleCnt="7"/>
      <dgm:spPr/>
      <dgm:t>
        <a:bodyPr/>
        <a:lstStyle/>
        <a:p>
          <a:endParaRPr lang="en-US"/>
        </a:p>
      </dgm:t>
    </dgm:pt>
    <dgm:pt modelId="{2B162F1B-CCFD-43D0-B561-A097CCA02389}" type="pres">
      <dgm:prSet presAssocID="{EF8009BF-43FA-4C5F-A48C-5BA68FD9F819}" presName="connectorText" presStyleLbl="sibTrans2D1" presStyleIdx="0" presStyleCnt="7"/>
      <dgm:spPr/>
      <dgm:t>
        <a:bodyPr/>
        <a:lstStyle/>
        <a:p>
          <a:endParaRPr lang="en-US"/>
        </a:p>
      </dgm:t>
    </dgm:pt>
    <dgm:pt modelId="{73260187-B0F0-418B-8C4D-208F5A3C8C55}" type="pres">
      <dgm:prSet presAssocID="{08672143-9644-42D8-ADC4-63E2E7BDFB92}" presName="node" presStyleLbl="node1" presStyleIdx="1" presStyleCnt="8">
        <dgm:presLayoutVars>
          <dgm:bulletEnabled val="1"/>
        </dgm:presLayoutVars>
      </dgm:prSet>
      <dgm:spPr/>
      <dgm:t>
        <a:bodyPr/>
        <a:lstStyle/>
        <a:p>
          <a:endParaRPr lang="en-US"/>
        </a:p>
      </dgm:t>
    </dgm:pt>
    <dgm:pt modelId="{81015C02-6E79-42A8-AC10-9D700DF32BDF}" type="pres">
      <dgm:prSet presAssocID="{92F5D35A-CC0B-47AD-8516-632D6746B42C}" presName="sibTrans" presStyleLbl="sibTrans2D1" presStyleIdx="1" presStyleCnt="7"/>
      <dgm:spPr/>
      <dgm:t>
        <a:bodyPr/>
        <a:lstStyle/>
        <a:p>
          <a:endParaRPr lang="en-US"/>
        </a:p>
      </dgm:t>
    </dgm:pt>
    <dgm:pt modelId="{060B753F-BC66-4A58-8408-2E81797D4498}" type="pres">
      <dgm:prSet presAssocID="{92F5D35A-CC0B-47AD-8516-632D6746B42C}" presName="connectorText" presStyleLbl="sibTrans2D1" presStyleIdx="1" presStyleCnt="7"/>
      <dgm:spPr/>
      <dgm:t>
        <a:bodyPr/>
        <a:lstStyle/>
        <a:p>
          <a:endParaRPr lang="en-US"/>
        </a:p>
      </dgm:t>
    </dgm:pt>
    <dgm:pt modelId="{BD26A47B-71CA-41EF-9AC3-8F07845EC932}" type="pres">
      <dgm:prSet presAssocID="{67EB08F2-ACE2-4CDD-9EAF-2F3E9BB86614}" presName="node" presStyleLbl="node1" presStyleIdx="2" presStyleCnt="8">
        <dgm:presLayoutVars>
          <dgm:bulletEnabled val="1"/>
        </dgm:presLayoutVars>
      </dgm:prSet>
      <dgm:spPr/>
      <dgm:t>
        <a:bodyPr/>
        <a:lstStyle/>
        <a:p>
          <a:endParaRPr lang="en-US"/>
        </a:p>
      </dgm:t>
    </dgm:pt>
    <dgm:pt modelId="{FC530DBD-6F34-4F9F-B281-5FB06763D81F}" type="pres">
      <dgm:prSet presAssocID="{54168833-DCA4-4CD7-8F70-38A85B63A406}" presName="sibTrans" presStyleLbl="sibTrans2D1" presStyleIdx="2" presStyleCnt="7"/>
      <dgm:spPr/>
      <dgm:t>
        <a:bodyPr/>
        <a:lstStyle/>
        <a:p>
          <a:endParaRPr lang="en-US"/>
        </a:p>
      </dgm:t>
    </dgm:pt>
    <dgm:pt modelId="{F7C8D976-B39F-45F1-850D-90F3D3EDBD2D}" type="pres">
      <dgm:prSet presAssocID="{54168833-DCA4-4CD7-8F70-38A85B63A406}" presName="connectorText" presStyleLbl="sibTrans2D1" presStyleIdx="2" presStyleCnt="7"/>
      <dgm:spPr/>
      <dgm:t>
        <a:bodyPr/>
        <a:lstStyle/>
        <a:p>
          <a:endParaRPr lang="en-US"/>
        </a:p>
      </dgm:t>
    </dgm:pt>
    <dgm:pt modelId="{9CDE5903-688F-42E1-A6CA-0E60CFFA24AE}" type="pres">
      <dgm:prSet presAssocID="{012FE254-1D1F-4448-A1A2-BE0A160115D7}" presName="node" presStyleLbl="node1" presStyleIdx="3" presStyleCnt="8">
        <dgm:presLayoutVars>
          <dgm:bulletEnabled val="1"/>
        </dgm:presLayoutVars>
      </dgm:prSet>
      <dgm:spPr/>
      <dgm:t>
        <a:bodyPr/>
        <a:lstStyle/>
        <a:p>
          <a:endParaRPr lang="en-US"/>
        </a:p>
      </dgm:t>
    </dgm:pt>
    <dgm:pt modelId="{CFE36087-BCAE-4A43-A8AC-DF0EA8EAD8BC}" type="pres">
      <dgm:prSet presAssocID="{FB7B125B-92F6-4176-A84C-B9EAE4587A82}" presName="sibTrans" presStyleLbl="sibTrans2D1" presStyleIdx="3" presStyleCnt="7"/>
      <dgm:spPr/>
      <dgm:t>
        <a:bodyPr/>
        <a:lstStyle/>
        <a:p>
          <a:endParaRPr lang="en-US"/>
        </a:p>
      </dgm:t>
    </dgm:pt>
    <dgm:pt modelId="{25417E76-7041-48BA-A012-C956FE156CF4}" type="pres">
      <dgm:prSet presAssocID="{FB7B125B-92F6-4176-A84C-B9EAE4587A82}" presName="connectorText" presStyleLbl="sibTrans2D1" presStyleIdx="3" presStyleCnt="7"/>
      <dgm:spPr/>
      <dgm:t>
        <a:bodyPr/>
        <a:lstStyle/>
        <a:p>
          <a:endParaRPr lang="en-US"/>
        </a:p>
      </dgm:t>
    </dgm:pt>
    <dgm:pt modelId="{5BE6202A-D76A-4655-AB59-AC92EFBEFCED}" type="pres">
      <dgm:prSet presAssocID="{385C974B-B6C1-4E8E-91CC-E7198E6AAC0F}" presName="node" presStyleLbl="node1" presStyleIdx="4" presStyleCnt="8">
        <dgm:presLayoutVars>
          <dgm:bulletEnabled val="1"/>
        </dgm:presLayoutVars>
      </dgm:prSet>
      <dgm:spPr/>
      <dgm:t>
        <a:bodyPr/>
        <a:lstStyle/>
        <a:p>
          <a:endParaRPr lang="en-US"/>
        </a:p>
      </dgm:t>
    </dgm:pt>
    <dgm:pt modelId="{3DCA8A0D-C341-457A-B7E1-881AA94472DC}" type="pres">
      <dgm:prSet presAssocID="{AB84324D-86B4-4467-B7B8-510588A20DBC}" presName="sibTrans" presStyleLbl="sibTrans2D1" presStyleIdx="4" presStyleCnt="7"/>
      <dgm:spPr/>
      <dgm:t>
        <a:bodyPr/>
        <a:lstStyle/>
        <a:p>
          <a:endParaRPr lang="en-US"/>
        </a:p>
      </dgm:t>
    </dgm:pt>
    <dgm:pt modelId="{5317F626-AEB3-4D19-B47C-E7E558A65929}" type="pres">
      <dgm:prSet presAssocID="{AB84324D-86B4-4467-B7B8-510588A20DBC}" presName="connectorText" presStyleLbl="sibTrans2D1" presStyleIdx="4" presStyleCnt="7"/>
      <dgm:spPr/>
      <dgm:t>
        <a:bodyPr/>
        <a:lstStyle/>
        <a:p>
          <a:endParaRPr lang="en-US"/>
        </a:p>
      </dgm:t>
    </dgm:pt>
    <dgm:pt modelId="{F3F66561-BB1B-447B-844D-9BB13D01D1A1}" type="pres">
      <dgm:prSet presAssocID="{797D516A-B446-41ED-9757-848D3393EEE3}" presName="node" presStyleLbl="node1" presStyleIdx="5" presStyleCnt="8">
        <dgm:presLayoutVars>
          <dgm:bulletEnabled val="1"/>
        </dgm:presLayoutVars>
      </dgm:prSet>
      <dgm:spPr/>
      <dgm:t>
        <a:bodyPr/>
        <a:lstStyle/>
        <a:p>
          <a:endParaRPr lang="en-US"/>
        </a:p>
      </dgm:t>
    </dgm:pt>
    <dgm:pt modelId="{8EED7EE9-751B-4C71-BF3B-243AF1BDCEB4}" type="pres">
      <dgm:prSet presAssocID="{AC9CC2F7-AE49-4443-99CA-7D06A15E586E}" presName="sibTrans" presStyleLbl="sibTrans2D1" presStyleIdx="5" presStyleCnt="7"/>
      <dgm:spPr/>
      <dgm:t>
        <a:bodyPr/>
        <a:lstStyle/>
        <a:p>
          <a:endParaRPr lang="en-US"/>
        </a:p>
      </dgm:t>
    </dgm:pt>
    <dgm:pt modelId="{269ABD1B-E747-44FE-A7FA-907ACA54DB6A}" type="pres">
      <dgm:prSet presAssocID="{AC9CC2F7-AE49-4443-99CA-7D06A15E586E}" presName="connectorText" presStyleLbl="sibTrans2D1" presStyleIdx="5" presStyleCnt="7"/>
      <dgm:spPr/>
      <dgm:t>
        <a:bodyPr/>
        <a:lstStyle/>
        <a:p>
          <a:endParaRPr lang="en-US"/>
        </a:p>
      </dgm:t>
    </dgm:pt>
    <dgm:pt modelId="{64129CAF-1921-48A1-8AD3-BC3166C41CD5}" type="pres">
      <dgm:prSet presAssocID="{C221108B-4511-4918-BF05-6EC95E9AA48E}" presName="node" presStyleLbl="node1" presStyleIdx="6" presStyleCnt="8">
        <dgm:presLayoutVars>
          <dgm:bulletEnabled val="1"/>
        </dgm:presLayoutVars>
      </dgm:prSet>
      <dgm:spPr/>
      <dgm:t>
        <a:bodyPr/>
        <a:lstStyle/>
        <a:p>
          <a:endParaRPr lang="en-US"/>
        </a:p>
      </dgm:t>
    </dgm:pt>
    <dgm:pt modelId="{34D37E44-9F7A-421E-AEE1-B29DBC636333}" type="pres">
      <dgm:prSet presAssocID="{31D5B4C1-0A90-48E9-B169-894040769143}" presName="sibTrans" presStyleLbl="sibTrans2D1" presStyleIdx="6" presStyleCnt="7"/>
      <dgm:spPr/>
      <dgm:t>
        <a:bodyPr/>
        <a:lstStyle/>
        <a:p>
          <a:endParaRPr lang="en-US"/>
        </a:p>
      </dgm:t>
    </dgm:pt>
    <dgm:pt modelId="{99D6CE94-4AFA-4C76-BF64-C283C43EC254}" type="pres">
      <dgm:prSet presAssocID="{31D5B4C1-0A90-48E9-B169-894040769143}" presName="connectorText" presStyleLbl="sibTrans2D1" presStyleIdx="6" presStyleCnt="7"/>
      <dgm:spPr/>
      <dgm:t>
        <a:bodyPr/>
        <a:lstStyle/>
        <a:p>
          <a:endParaRPr lang="en-US"/>
        </a:p>
      </dgm:t>
    </dgm:pt>
    <dgm:pt modelId="{956745AD-49EE-4AA7-81F3-65F45FD9F128}" type="pres">
      <dgm:prSet presAssocID="{F017E3E1-1CBE-4863-AD61-9BCF7B0BC10A}" presName="node" presStyleLbl="node1" presStyleIdx="7" presStyleCnt="8">
        <dgm:presLayoutVars>
          <dgm:bulletEnabled val="1"/>
        </dgm:presLayoutVars>
      </dgm:prSet>
      <dgm:spPr/>
      <dgm:t>
        <a:bodyPr/>
        <a:lstStyle/>
        <a:p>
          <a:endParaRPr lang="en-US"/>
        </a:p>
      </dgm:t>
    </dgm:pt>
  </dgm:ptLst>
  <dgm:cxnLst>
    <dgm:cxn modelId="{652DE5B2-DC25-4F4A-9D73-A7C0AD6BA085}" srcId="{0F1E1028-E65C-459A-AFD9-B74CE0C2F887}" destId="{385C974B-B6C1-4E8E-91CC-E7198E6AAC0F}" srcOrd="4" destOrd="0" parTransId="{88B5D94D-1919-403B-9AD6-E36B45FD8B76}" sibTransId="{AB84324D-86B4-4467-B7B8-510588A20DBC}"/>
    <dgm:cxn modelId="{53D86C8B-A698-45B7-AB2A-6CA1F2760273}" srcId="{0F1E1028-E65C-459A-AFD9-B74CE0C2F887}" destId="{664FB724-EEBB-4BA7-9ABB-36BBA1A22C19}" srcOrd="0" destOrd="0" parTransId="{E64E98A0-1824-4C86-9FBE-B651C78E7708}" sibTransId="{EF8009BF-43FA-4C5F-A48C-5BA68FD9F819}"/>
    <dgm:cxn modelId="{A2A3AEF8-662D-48FD-AD6C-F0DA008B0FC6}" type="presOf" srcId="{FB7B125B-92F6-4176-A84C-B9EAE4587A82}" destId="{CFE36087-BCAE-4A43-A8AC-DF0EA8EAD8BC}" srcOrd="0" destOrd="0" presId="urn:microsoft.com/office/officeart/2005/8/layout/process5"/>
    <dgm:cxn modelId="{048E4B9B-0110-4B92-8B9F-A7A458C4951C}" type="presOf" srcId="{EF8009BF-43FA-4C5F-A48C-5BA68FD9F819}" destId="{2B162F1B-CCFD-43D0-B561-A097CCA02389}" srcOrd="1" destOrd="0" presId="urn:microsoft.com/office/officeart/2005/8/layout/process5"/>
    <dgm:cxn modelId="{B1E110C8-53FC-4339-A92D-2E8565E9085C}" type="presOf" srcId="{F017E3E1-1CBE-4863-AD61-9BCF7B0BC10A}" destId="{956745AD-49EE-4AA7-81F3-65F45FD9F128}" srcOrd="0" destOrd="0" presId="urn:microsoft.com/office/officeart/2005/8/layout/process5"/>
    <dgm:cxn modelId="{1E6F61E9-0094-4C8F-9ED2-6E2BA6AD99BE}" type="presOf" srcId="{C221108B-4511-4918-BF05-6EC95E9AA48E}" destId="{64129CAF-1921-48A1-8AD3-BC3166C41CD5}" srcOrd="0" destOrd="0" presId="urn:microsoft.com/office/officeart/2005/8/layout/process5"/>
    <dgm:cxn modelId="{7059498E-4D50-4C47-B567-9D8BA792AF12}" type="presOf" srcId="{31D5B4C1-0A90-48E9-B169-894040769143}" destId="{34D37E44-9F7A-421E-AEE1-B29DBC636333}" srcOrd="0" destOrd="0" presId="urn:microsoft.com/office/officeart/2005/8/layout/process5"/>
    <dgm:cxn modelId="{D13D5EE6-8D70-4F5C-8E2A-C2B692C796E6}" srcId="{0F1E1028-E65C-459A-AFD9-B74CE0C2F887}" destId="{797D516A-B446-41ED-9757-848D3393EEE3}" srcOrd="5" destOrd="0" parTransId="{F7ED7BD5-7BB3-4838-A0F3-E49A2C9AAB0D}" sibTransId="{AC9CC2F7-AE49-4443-99CA-7D06A15E586E}"/>
    <dgm:cxn modelId="{AC683B17-8C70-410B-A9CA-A3051128ED02}" type="presOf" srcId="{FB7B125B-92F6-4176-A84C-B9EAE4587A82}" destId="{25417E76-7041-48BA-A012-C956FE156CF4}" srcOrd="1" destOrd="0" presId="urn:microsoft.com/office/officeart/2005/8/layout/process5"/>
    <dgm:cxn modelId="{74334D1F-EF03-4DAF-9182-5D8987DCDC79}" srcId="{0F1E1028-E65C-459A-AFD9-B74CE0C2F887}" destId="{F017E3E1-1CBE-4863-AD61-9BCF7B0BC10A}" srcOrd="7" destOrd="0" parTransId="{3522EB31-81B5-451B-AB24-2819A61C4B6F}" sibTransId="{B9412496-47B2-4FDA-B5E4-99C76262214A}"/>
    <dgm:cxn modelId="{A9772047-78E6-4E6A-97B0-73B44089769C}" type="presOf" srcId="{385C974B-B6C1-4E8E-91CC-E7198E6AAC0F}" destId="{5BE6202A-D76A-4655-AB59-AC92EFBEFCED}" srcOrd="0" destOrd="0" presId="urn:microsoft.com/office/officeart/2005/8/layout/process5"/>
    <dgm:cxn modelId="{E41FB26E-5AC8-420B-8C6F-ACEBA61756F1}" type="presOf" srcId="{AC9CC2F7-AE49-4443-99CA-7D06A15E586E}" destId="{269ABD1B-E747-44FE-A7FA-907ACA54DB6A}" srcOrd="1" destOrd="0" presId="urn:microsoft.com/office/officeart/2005/8/layout/process5"/>
    <dgm:cxn modelId="{07B4C13B-8089-4E86-95EC-4C21375CE7A4}" type="presOf" srcId="{31D5B4C1-0A90-48E9-B169-894040769143}" destId="{99D6CE94-4AFA-4C76-BF64-C283C43EC254}" srcOrd="1" destOrd="0" presId="urn:microsoft.com/office/officeart/2005/8/layout/process5"/>
    <dgm:cxn modelId="{64DEC6F8-44AF-4433-BF04-CDA50B09B213}" type="presOf" srcId="{67EB08F2-ACE2-4CDD-9EAF-2F3E9BB86614}" destId="{BD26A47B-71CA-41EF-9AC3-8F07845EC932}" srcOrd="0" destOrd="0" presId="urn:microsoft.com/office/officeart/2005/8/layout/process5"/>
    <dgm:cxn modelId="{5C723F39-D6F3-4EC1-BD6A-4D0DC11AF2FC}" type="presOf" srcId="{54168833-DCA4-4CD7-8F70-38A85B63A406}" destId="{FC530DBD-6F34-4F9F-B281-5FB06763D81F}" srcOrd="0" destOrd="0" presId="urn:microsoft.com/office/officeart/2005/8/layout/process5"/>
    <dgm:cxn modelId="{3B48CABF-AC1F-402A-B406-6DF64A5D373C}" type="presOf" srcId="{92F5D35A-CC0B-47AD-8516-632D6746B42C}" destId="{060B753F-BC66-4A58-8408-2E81797D4498}" srcOrd="1" destOrd="0" presId="urn:microsoft.com/office/officeart/2005/8/layout/process5"/>
    <dgm:cxn modelId="{B9B310C9-0B02-4C89-B8A8-4E4E1578FB3C}" type="presOf" srcId="{AC9CC2F7-AE49-4443-99CA-7D06A15E586E}" destId="{8EED7EE9-751B-4C71-BF3B-243AF1BDCEB4}" srcOrd="0" destOrd="0" presId="urn:microsoft.com/office/officeart/2005/8/layout/process5"/>
    <dgm:cxn modelId="{ACBC2103-2CE6-4D6A-BA21-EB0AA8C7C936}" type="presOf" srcId="{AB84324D-86B4-4467-B7B8-510588A20DBC}" destId="{5317F626-AEB3-4D19-B47C-E7E558A65929}" srcOrd="1" destOrd="0" presId="urn:microsoft.com/office/officeart/2005/8/layout/process5"/>
    <dgm:cxn modelId="{ABA138D7-963C-41B2-AE6E-9D500CC1879F}" type="presOf" srcId="{92F5D35A-CC0B-47AD-8516-632D6746B42C}" destId="{81015C02-6E79-42A8-AC10-9D700DF32BDF}" srcOrd="0" destOrd="0" presId="urn:microsoft.com/office/officeart/2005/8/layout/process5"/>
    <dgm:cxn modelId="{90BA0B78-C03D-4880-84BB-CC6717A397C8}" type="presOf" srcId="{797D516A-B446-41ED-9757-848D3393EEE3}" destId="{F3F66561-BB1B-447B-844D-9BB13D01D1A1}" srcOrd="0" destOrd="0" presId="urn:microsoft.com/office/officeart/2005/8/layout/process5"/>
    <dgm:cxn modelId="{474BC8C0-03D9-4580-BC09-BB885946167F}" srcId="{0F1E1028-E65C-459A-AFD9-B74CE0C2F887}" destId="{C221108B-4511-4918-BF05-6EC95E9AA48E}" srcOrd="6" destOrd="0" parTransId="{FE29BC13-6E7E-4DEC-B200-7E2BC3A5C64A}" sibTransId="{31D5B4C1-0A90-48E9-B169-894040769143}"/>
    <dgm:cxn modelId="{3941EBB0-DA9E-4C5D-9687-A2C2F9951C60}" type="presOf" srcId="{664FB724-EEBB-4BA7-9ABB-36BBA1A22C19}" destId="{8468910F-1463-40E3-B806-AF1FE1BBF45B}" srcOrd="0" destOrd="0" presId="urn:microsoft.com/office/officeart/2005/8/layout/process5"/>
    <dgm:cxn modelId="{6BFBFFBA-BB6C-45EB-B779-EF063E0E7369}" srcId="{0F1E1028-E65C-459A-AFD9-B74CE0C2F887}" destId="{012FE254-1D1F-4448-A1A2-BE0A160115D7}" srcOrd="3" destOrd="0" parTransId="{B22232E7-E7D6-41FE-8924-1F9C11EBA908}" sibTransId="{FB7B125B-92F6-4176-A84C-B9EAE4587A82}"/>
    <dgm:cxn modelId="{FFED084E-05BA-4999-AC5B-B7F20B962EDE}" type="presOf" srcId="{EF8009BF-43FA-4C5F-A48C-5BA68FD9F819}" destId="{37938D23-7985-4C76-B327-9DAF22B19FFC}" srcOrd="0" destOrd="0" presId="urn:microsoft.com/office/officeart/2005/8/layout/process5"/>
    <dgm:cxn modelId="{630BC3A9-8DDB-468D-9319-069B2A7285C6}" type="presOf" srcId="{08672143-9644-42D8-ADC4-63E2E7BDFB92}" destId="{73260187-B0F0-418B-8C4D-208F5A3C8C55}" srcOrd="0" destOrd="0" presId="urn:microsoft.com/office/officeart/2005/8/layout/process5"/>
    <dgm:cxn modelId="{ED57A48E-E92A-45B0-BFE5-0D7213197594}" srcId="{0F1E1028-E65C-459A-AFD9-B74CE0C2F887}" destId="{08672143-9644-42D8-ADC4-63E2E7BDFB92}" srcOrd="1" destOrd="0" parTransId="{BD5A10A8-71C5-4A49-857D-C1CE961192D6}" sibTransId="{92F5D35A-CC0B-47AD-8516-632D6746B42C}"/>
    <dgm:cxn modelId="{FB29BA63-DA05-41A4-9CEA-85C1EE917288}" type="presOf" srcId="{54168833-DCA4-4CD7-8F70-38A85B63A406}" destId="{F7C8D976-B39F-45F1-850D-90F3D3EDBD2D}" srcOrd="1" destOrd="0" presId="urn:microsoft.com/office/officeart/2005/8/layout/process5"/>
    <dgm:cxn modelId="{7EF9E38C-ACAC-44C3-B5FB-45F564335F0B}" srcId="{0F1E1028-E65C-459A-AFD9-B74CE0C2F887}" destId="{67EB08F2-ACE2-4CDD-9EAF-2F3E9BB86614}" srcOrd="2" destOrd="0" parTransId="{E33033AE-492A-47C9-A7B8-0A37DD4E1236}" sibTransId="{54168833-DCA4-4CD7-8F70-38A85B63A406}"/>
    <dgm:cxn modelId="{9DAB1A05-F9C9-4435-813D-C233607215EE}" type="presOf" srcId="{012FE254-1D1F-4448-A1A2-BE0A160115D7}" destId="{9CDE5903-688F-42E1-A6CA-0E60CFFA24AE}" srcOrd="0" destOrd="0" presId="urn:microsoft.com/office/officeart/2005/8/layout/process5"/>
    <dgm:cxn modelId="{562BD88C-3562-4EE5-9B1B-342D16B912DD}" type="presOf" srcId="{0F1E1028-E65C-459A-AFD9-B74CE0C2F887}" destId="{93FB300A-62F7-4932-A03D-4689FE7FD076}" srcOrd="0" destOrd="0" presId="urn:microsoft.com/office/officeart/2005/8/layout/process5"/>
    <dgm:cxn modelId="{D0835DE2-0A02-4AC1-A64F-972E1E19E579}" type="presOf" srcId="{AB84324D-86B4-4467-B7B8-510588A20DBC}" destId="{3DCA8A0D-C341-457A-B7E1-881AA94472DC}" srcOrd="0" destOrd="0" presId="urn:microsoft.com/office/officeart/2005/8/layout/process5"/>
    <dgm:cxn modelId="{564A2489-D5F3-4D06-A792-87E5EDFAFA90}" type="presParOf" srcId="{93FB300A-62F7-4932-A03D-4689FE7FD076}" destId="{8468910F-1463-40E3-B806-AF1FE1BBF45B}" srcOrd="0" destOrd="0" presId="urn:microsoft.com/office/officeart/2005/8/layout/process5"/>
    <dgm:cxn modelId="{179783A7-EDB9-4A76-BC7B-82B4D7B5023E}" type="presParOf" srcId="{93FB300A-62F7-4932-A03D-4689FE7FD076}" destId="{37938D23-7985-4C76-B327-9DAF22B19FFC}" srcOrd="1" destOrd="0" presId="urn:microsoft.com/office/officeart/2005/8/layout/process5"/>
    <dgm:cxn modelId="{8F12FC49-025B-4674-B4A5-A1799772D20F}" type="presParOf" srcId="{37938D23-7985-4C76-B327-9DAF22B19FFC}" destId="{2B162F1B-CCFD-43D0-B561-A097CCA02389}" srcOrd="0" destOrd="0" presId="urn:microsoft.com/office/officeart/2005/8/layout/process5"/>
    <dgm:cxn modelId="{6D44B3FC-62FE-401D-9A0A-638E4AC2B543}" type="presParOf" srcId="{93FB300A-62F7-4932-A03D-4689FE7FD076}" destId="{73260187-B0F0-418B-8C4D-208F5A3C8C55}" srcOrd="2" destOrd="0" presId="urn:microsoft.com/office/officeart/2005/8/layout/process5"/>
    <dgm:cxn modelId="{9DA24448-78B8-4EFB-9BE4-2D448DB335B0}" type="presParOf" srcId="{93FB300A-62F7-4932-A03D-4689FE7FD076}" destId="{81015C02-6E79-42A8-AC10-9D700DF32BDF}" srcOrd="3" destOrd="0" presId="urn:microsoft.com/office/officeart/2005/8/layout/process5"/>
    <dgm:cxn modelId="{92E1AAD3-F60E-4131-A5E0-78B827691BD6}" type="presParOf" srcId="{81015C02-6E79-42A8-AC10-9D700DF32BDF}" destId="{060B753F-BC66-4A58-8408-2E81797D4498}" srcOrd="0" destOrd="0" presId="urn:microsoft.com/office/officeart/2005/8/layout/process5"/>
    <dgm:cxn modelId="{8AC76674-D67E-4794-9C36-2756B1C897E7}" type="presParOf" srcId="{93FB300A-62F7-4932-A03D-4689FE7FD076}" destId="{BD26A47B-71CA-41EF-9AC3-8F07845EC932}" srcOrd="4" destOrd="0" presId="urn:microsoft.com/office/officeart/2005/8/layout/process5"/>
    <dgm:cxn modelId="{824CBA1B-9DDC-4EF9-B291-5327A58CA20E}" type="presParOf" srcId="{93FB300A-62F7-4932-A03D-4689FE7FD076}" destId="{FC530DBD-6F34-4F9F-B281-5FB06763D81F}" srcOrd="5" destOrd="0" presId="urn:microsoft.com/office/officeart/2005/8/layout/process5"/>
    <dgm:cxn modelId="{0410C699-4CD8-4445-A03C-D6F5C1875510}" type="presParOf" srcId="{FC530DBD-6F34-4F9F-B281-5FB06763D81F}" destId="{F7C8D976-B39F-45F1-850D-90F3D3EDBD2D}" srcOrd="0" destOrd="0" presId="urn:microsoft.com/office/officeart/2005/8/layout/process5"/>
    <dgm:cxn modelId="{ADE89704-7141-4B8C-B844-42C715229166}" type="presParOf" srcId="{93FB300A-62F7-4932-A03D-4689FE7FD076}" destId="{9CDE5903-688F-42E1-A6CA-0E60CFFA24AE}" srcOrd="6" destOrd="0" presId="urn:microsoft.com/office/officeart/2005/8/layout/process5"/>
    <dgm:cxn modelId="{A676B5AC-2EB3-41D0-BA85-0C86FDAAFC3A}" type="presParOf" srcId="{93FB300A-62F7-4932-A03D-4689FE7FD076}" destId="{CFE36087-BCAE-4A43-A8AC-DF0EA8EAD8BC}" srcOrd="7" destOrd="0" presId="urn:microsoft.com/office/officeart/2005/8/layout/process5"/>
    <dgm:cxn modelId="{3788DD7F-AB68-4961-8848-0F048C2C6051}" type="presParOf" srcId="{CFE36087-BCAE-4A43-A8AC-DF0EA8EAD8BC}" destId="{25417E76-7041-48BA-A012-C956FE156CF4}" srcOrd="0" destOrd="0" presId="urn:microsoft.com/office/officeart/2005/8/layout/process5"/>
    <dgm:cxn modelId="{3BEEB049-5AB9-4182-92B8-9D685F808834}" type="presParOf" srcId="{93FB300A-62F7-4932-A03D-4689FE7FD076}" destId="{5BE6202A-D76A-4655-AB59-AC92EFBEFCED}" srcOrd="8" destOrd="0" presId="urn:microsoft.com/office/officeart/2005/8/layout/process5"/>
    <dgm:cxn modelId="{662403AC-164D-4954-878C-D3D0D1D76989}" type="presParOf" srcId="{93FB300A-62F7-4932-A03D-4689FE7FD076}" destId="{3DCA8A0D-C341-457A-B7E1-881AA94472DC}" srcOrd="9" destOrd="0" presId="urn:microsoft.com/office/officeart/2005/8/layout/process5"/>
    <dgm:cxn modelId="{DDECE857-92E1-4C4C-AC91-3784B2C67E79}" type="presParOf" srcId="{3DCA8A0D-C341-457A-B7E1-881AA94472DC}" destId="{5317F626-AEB3-4D19-B47C-E7E558A65929}" srcOrd="0" destOrd="0" presId="urn:microsoft.com/office/officeart/2005/8/layout/process5"/>
    <dgm:cxn modelId="{564ADDCE-8A9C-42E9-BBBB-62C8DADEEFD3}" type="presParOf" srcId="{93FB300A-62F7-4932-A03D-4689FE7FD076}" destId="{F3F66561-BB1B-447B-844D-9BB13D01D1A1}" srcOrd="10" destOrd="0" presId="urn:microsoft.com/office/officeart/2005/8/layout/process5"/>
    <dgm:cxn modelId="{6531CEFB-C0D1-4657-AEA6-0FB68964F3B3}" type="presParOf" srcId="{93FB300A-62F7-4932-A03D-4689FE7FD076}" destId="{8EED7EE9-751B-4C71-BF3B-243AF1BDCEB4}" srcOrd="11" destOrd="0" presId="urn:microsoft.com/office/officeart/2005/8/layout/process5"/>
    <dgm:cxn modelId="{5DD8E32D-C1A0-4432-AA54-628662425580}" type="presParOf" srcId="{8EED7EE9-751B-4C71-BF3B-243AF1BDCEB4}" destId="{269ABD1B-E747-44FE-A7FA-907ACA54DB6A}" srcOrd="0" destOrd="0" presId="urn:microsoft.com/office/officeart/2005/8/layout/process5"/>
    <dgm:cxn modelId="{E80F090B-CD3D-473C-BD34-8F2B77BBC279}" type="presParOf" srcId="{93FB300A-62F7-4932-A03D-4689FE7FD076}" destId="{64129CAF-1921-48A1-8AD3-BC3166C41CD5}" srcOrd="12" destOrd="0" presId="urn:microsoft.com/office/officeart/2005/8/layout/process5"/>
    <dgm:cxn modelId="{D774E7BF-6295-457D-BB78-25E1F025DF4A}" type="presParOf" srcId="{93FB300A-62F7-4932-A03D-4689FE7FD076}" destId="{34D37E44-9F7A-421E-AEE1-B29DBC636333}" srcOrd="13" destOrd="0" presId="urn:microsoft.com/office/officeart/2005/8/layout/process5"/>
    <dgm:cxn modelId="{7972D683-99D5-4342-851D-95EC97303D07}" type="presParOf" srcId="{34D37E44-9F7A-421E-AEE1-B29DBC636333}" destId="{99D6CE94-4AFA-4C76-BF64-C283C43EC254}" srcOrd="0" destOrd="0" presId="urn:microsoft.com/office/officeart/2005/8/layout/process5"/>
    <dgm:cxn modelId="{EE96D230-2497-4985-919D-450E99A9A3B8}" type="presParOf" srcId="{93FB300A-62F7-4932-A03D-4689FE7FD076}" destId="{956745AD-49EE-4AA7-81F3-65F45FD9F128}" srcOrd="1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9DA8454-E2A7-41E8-AC4C-34EA3C48B6DC}" type="doc">
      <dgm:prSet loTypeId="urn:microsoft.com/office/officeart/2005/8/layout/radial4" loCatId="relationship" qsTypeId="urn:microsoft.com/office/officeart/2005/8/quickstyle/simple2" qsCatId="simple" csTypeId="urn:microsoft.com/office/officeart/2005/8/colors/accent5_1" csCatId="accent5" phldr="1"/>
      <dgm:spPr/>
      <dgm:t>
        <a:bodyPr/>
        <a:lstStyle/>
        <a:p>
          <a:endParaRPr lang="en-US"/>
        </a:p>
      </dgm:t>
    </dgm:pt>
    <dgm:pt modelId="{E7F256C4-7CD4-42C6-B72B-89784C884BE4}">
      <dgm:prSet phldrT="[Text]"/>
      <dgm:spPr/>
      <dgm:t>
        <a:bodyPr/>
        <a:lstStyle/>
        <a:p>
          <a:r>
            <a:rPr lang="en-US" dirty="0" smtClean="0">
              <a:latin typeface="Arial" pitchFamily="34" charset="0"/>
              <a:cs typeface="Arial" pitchFamily="34" charset="0"/>
            </a:rPr>
            <a:t>Advantages of Black Box Testing</a:t>
          </a:r>
          <a:endParaRPr lang="en-US" dirty="0">
            <a:latin typeface="Arial" pitchFamily="34" charset="0"/>
            <a:cs typeface="Arial" pitchFamily="34" charset="0"/>
          </a:endParaRPr>
        </a:p>
      </dgm:t>
    </dgm:pt>
    <dgm:pt modelId="{91D06C24-925B-4024-9639-D60BA984AB1A}" type="parTrans" cxnId="{05BBE2AC-6E55-4154-9C29-2C12A9BBAD7A}">
      <dgm:prSet/>
      <dgm:spPr/>
      <dgm:t>
        <a:bodyPr/>
        <a:lstStyle/>
        <a:p>
          <a:endParaRPr lang="en-US"/>
        </a:p>
      </dgm:t>
    </dgm:pt>
    <dgm:pt modelId="{076EB697-3345-4A41-9089-7005AE8692B1}" type="sibTrans" cxnId="{05BBE2AC-6E55-4154-9C29-2C12A9BBAD7A}">
      <dgm:prSet/>
      <dgm:spPr/>
      <dgm:t>
        <a:bodyPr/>
        <a:lstStyle/>
        <a:p>
          <a:endParaRPr lang="en-US"/>
        </a:p>
      </dgm:t>
    </dgm:pt>
    <dgm:pt modelId="{87D3318B-4A49-4E41-8606-3DE511854D33}">
      <dgm:prSet phldrT="[Text]"/>
      <dgm:spPr/>
      <dgm:t>
        <a:bodyPr/>
        <a:lstStyle/>
        <a:p>
          <a:r>
            <a:rPr lang="en-US" b="1" dirty="0" smtClean="0">
              <a:latin typeface="Arial" pitchFamily="34" charset="0"/>
              <a:cs typeface="Arial" pitchFamily="34" charset="0"/>
            </a:rPr>
            <a:t>Efficient Testing</a:t>
          </a:r>
          <a:endParaRPr lang="en-US" dirty="0">
            <a:latin typeface="Arial" pitchFamily="34" charset="0"/>
            <a:cs typeface="Arial" pitchFamily="34" charset="0"/>
          </a:endParaRPr>
        </a:p>
      </dgm:t>
    </dgm:pt>
    <dgm:pt modelId="{9ADC7E71-12D0-4479-9777-610889F4B69E}" type="parTrans" cxnId="{1BE328FE-AA67-4807-94C8-DE141E69F8A8}">
      <dgm:prSet/>
      <dgm:spPr/>
      <dgm:t>
        <a:bodyPr/>
        <a:lstStyle/>
        <a:p>
          <a:endParaRPr lang="en-US"/>
        </a:p>
      </dgm:t>
    </dgm:pt>
    <dgm:pt modelId="{75373661-1EB5-4BDD-B399-DEE0F482F2A0}" type="sibTrans" cxnId="{1BE328FE-AA67-4807-94C8-DE141E69F8A8}">
      <dgm:prSet/>
      <dgm:spPr/>
      <dgm:t>
        <a:bodyPr/>
        <a:lstStyle/>
        <a:p>
          <a:endParaRPr lang="en-US"/>
        </a:p>
      </dgm:t>
    </dgm:pt>
    <dgm:pt modelId="{5ED8C0AD-E764-41E6-BBFA-D1460232FF55}">
      <dgm:prSet/>
      <dgm:spPr/>
      <dgm:t>
        <a:bodyPr/>
        <a:lstStyle/>
        <a:p>
          <a:r>
            <a:rPr lang="en-US" b="1" dirty="0" smtClean="0">
              <a:latin typeface="Arial" pitchFamily="34" charset="0"/>
              <a:cs typeface="Arial" pitchFamily="34" charset="0"/>
            </a:rPr>
            <a:t>Unbiased Testing</a:t>
          </a:r>
          <a:endParaRPr lang="en-US" dirty="0">
            <a:latin typeface="Arial" pitchFamily="34" charset="0"/>
            <a:cs typeface="Arial" pitchFamily="34" charset="0"/>
          </a:endParaRPr>
        </a:p>
      </dgm:t>
    </dgm:pt>
    <dgm:pt modelId="{61D3C21D-4091-463F-91FE-358BEFEFC508}" type="parTrans" cxnId="{2ED723F6-9C01-4E16-A837-1B3C7B93D7C9}">
      <dgm:prSet/>
      <dgm:spPr/>
      <dgm:t>
        <a:bodyPr/>
        <a:lstStyle/>
        <a:p>
          <a:endParaRPr lang="en-US"/>
        </a:p>
      </dgm:t>
    </dgm:pt>
    <dgm:pt modelId="{8D9E2BFE-2703-4C85-A5DB-66119691C27E}" type="sibTrans" cxnId="{2ED723F6-9C01-4E16-A837-1B3C7B93D7C9}">
      <dgm:prSet/>
      <dgm:spPr/>
      <dgm:t>
        <a:bodyPr/>
        <a:lstStyle/>
        <a:p>
          <a:endParaRPr lang="en-US"/>
        </a:p>
      </dgm:t>
    </dgm:pt>
    <dgm:pt modelId="{0C4C333E-F3E2-4A35-8BBF-815277C8DCB3}">
      <dgm:prSet/>
      <dgm:spPr/>
      <dgm:t>
        <a:bodyPr/>
        <a:lstStyle/>
        <a:p>
          <a:r>
            <a:rPr lang="en-US" b="1" dirty="0" smtClean="0">
              <a:latin typeface="Arial" pitchFamily="34" charset="0"/>
              <a:cs typeface="Arial" pitchFamily="34" charset="0"/>
            </a:rPr>
            <a:t>Non Intrusive</a:t>
          </a:r>
          <a:endParaRPr lang="en-US" dirty="0">
            <a:latin typeface="Arial" pitchFamily="34" charset="0"/>
            <a:cs typeface="Arial" pitchFamily="34" charset="0"/>
          </a:endParaRPr>
        </a:p>
      </dgm:t>
    </dgm:pt>
    <dgm:pt modelId="{DE580498-8285-47DE-AC6C-7D035049BCC3}" type="parTrans" cxnId="{49CA0EDA-C632-47ED-AC66-49A6F3AA01DE}">
      <dgm:prSet/>
      <dgm:spPr/>
      <dgm:t>
        <a:bodyPr/>
        <a:lstStyle/>
        <a:p>
          <a:endParaRPr lang="en-US"/>
        </a:p>
      </dgm:t>
    </dgm:pt>
    <dgm:pt modelId="{AC9973D8-B2A5-40F7-9D69-7CE88B3FD34D}" type="sibTrans" cxnId="{49CA0EDA-C632-47ED-AC66-49A6F3AA01DE}">
      <dgm:prSet/>
      <dgm:spPr/>
      <dgm:t>
        <a:bodyPr/>
        <a:lstStyle/>
        <a:p>
          <a:endParaRPr lang="en-US"/>
        </a:p>
      </dgm:t>
    </dgm:pt>
    <dgm:pt modelId="{6812F5C6-4144-455A-BA16-D4D6391757BE}">
      <dgm:prSet/>
      <dgm:spPr/>
      <dgm:t>
        <a:bodyPr/>
        <a:lstStyle/>
        <a:p>
          <a:r>
            <a:rPr lang="en-US" b="1" dirty="0" smtClean="0">
              <a:latin typeface="Arial" pitchFamily="34" charset="0"/>
              <a:cs typeface="Arial" pitchFamily="34" charset="0"/>
            </a:rPr>
            <a:t>Easy to Execute</a:t>
          </a:r>
          <a:endParaRPr lang="en-US" dirty="0">
            <a:latin typeface="Arial" pitchFamily="34" charset="0"/>
            <a:cs typeface="Arial" pitchFamily="34" charset="0"/>
          </a:endParaRPr>
        </a:p>
      </dgm:t>
    </dgm:pt>
    <dgm:pt modelId="{F0F67815-770B-485B-8C8D-8083CAFBC4B1}" type="parTrans" cxnId="{6A8164DC-55EA-4969-A13E-72DFCF0B209F}">
      <dgm:prSet/>
      <dgm:spPr/>
      <dgm:t>
        <a:bodyPr/>
        <a:lstStyle/>
        <a:p>
          <a:endParaRPr lang="en-US"/>
        </a:p>
      </dgm:t>
    </dgm:pt>
    <dgm:pt modelId="{8FCEE1E7-4CE9-4353-A793-F97541230125}" type="sibTrans" cxnId="{6A8164DC-55EA-4969-A13E-72DFCF0B209F}">
      <dgm:prSet/>
      <dgm:spPr/>
      <dgm:t>
        <a:bodyPr/>
        <a:lstStyle/>
        <a:p>
          <a:endParaRPr lang="en-US"/>
        </a:p>
      </dgm:t>
    </dgm:pt>
    <dgm:pt modelId="{81BBDC4D-590E-4445-BFF2-C06F4BFE5D29}">
      <dgm:prSet/>
      <dgm:spPr/>
      <dgm:t>
        <a:bodyPr/>
        <a:lstStyle/>
        <a:p>
          <a:r>
            <a:rPr lang="en-US" b="1" dirty="0" smtClean="0">
              <a:latin typeface="Arial" pitchFamily="34" charset="0"/>
              <a:cs typeface="Arial" pitchFamily="34" charset="0"/>
            </a:rPr>
            <a:t>No Coding Skill Required</a:t>
          </a:r>
          <a:endParaRPr lang="en-US" dirty="0">
            <a:latin typeface="Arial" pitchFamily="34" charset="0"/>
            <a:cs typeface="Arial" pitchFamily="34" charset="0"/>
          </a:endParaRPr>
        </a:p>
      </dgm:t>
    </dgm:pt>
    <dgm:pt modelId="{B2B26351-F658-44BE-B01C-C5218845ED2D}" type="parTrans" cxnId="{7055D40B-25E2-4AA4-9B39-2673C690297F}">
      <dgm:prSet/>
      <dgm:spPr/>
      <dgm:t>
        <a:bodyPr/>
        <a:lstStyle/>
        <a:p>
          <a:endParaRPr lang="en-US"/>
        </a:p>
      </dgm:t>
    </dgm:pt>
    <dgm:pt modelId="{5694BAF3-9649-4307-96D1-6E9B69DA06EE}" type="sibTrans" cxnId="{7055D40B-25E2-4AA4-9B39-2673C690297F}">
      <dgm:prSet/>
      <dgm:spPr/>
      <dgm:t>
        <a:bodyPr/>
        <a:lstStyle/>
        <a:p>
          <a:endParaRPr lang="en-US"/>
        </a:p>
      </dgm:t>
    </dgm:pt>
    <dgm:pt modelId="{C55A29DE-51B5-47FB-BF43-F3C8202726B2}">
      <dgm:prSet/>
      <dgm:spPr/>
      <dgm:t>
        <a:bodyPr/>
        <a:lstStyle/>
        <a:p>
          <a:r>
            <a:rPr lang="en-US" b="1" dirty="0" smtClean="0">
              <a:latin typeface="Arial" pitchFamily="34" charset="0"/>
              <a:cs typeface="Arial" pitchFamily="34" charset="0"/>
            </a:rPr>
            <a:t>Ease of Use</a:t>
          </a:r>
          <a:endParaRPr lang="en-US" dirty="0">
            <a:latin typeface="Arial" pitchFamily="34" charset="0"/>
            <a:cs typeface="Arial" pitchFamily="34" charset="0"/>
          </a:endParaRPr>
        </a:p>
      </dgm:t>
    </dgm:pt>
    <dgm:pt modelId="{528608CF-A303-4371-A271-0C9D759123E9}" type="parTrans" cxnId="{3FA56B60-AC90-4A28-8D63-E4E9FE1B54F7}">
      <dgm:prSet/>
      <dgm:spPr/>
      <dgm:t>
        <a:bodyPr/>
        <a:lstStyle/>
        <a:p>
          <a:endParaRPr lang="en-US"/>
        </a:p>
      </dgm:t>
    </dgm:pt>
    <dgm:pt modelId="{53D6F972-B67D-4C89-A69B-DCCCDF39BA29}" type="sibTrans" cxnId="{3FA56B60-AC90-4A28-8D63-E4E9FE1B54F7}">
      <dgm:prSet/>
      <dgm:spPr/>
      <dgm:t>
        <a:bodyPr/>
        <a:lstStyle/>
        <a:p>
          <a:endParaRPr lang="en-US"/>
        </a:p>
      </dgm:t>
    </dgm:pt>
    <dgm:pt modelId="{5A417C62-011B-43A5-BDDD-F6DD19AA03BF}">
      <dgm:prSet/>
      <dgm:spPr/>
      <dgm:t>
        <a:bodyPr/>
        <a:lstStyle/>
        <a:p>
          <a:r>
            <a:rPr lang="en-US" b="1" dirty="0" smtClean="0">
              <a:latin typeface="Arial" pitchFamily="34" charset="0"/>
              <a:cs typeface="Arial" pitchFamily="34" charset="0"/>
            </a:rPr>
            <a:t>Quicker Test Case Development</a:t>
          </a:r>
          <a:endParaRPr lang="en-US" dirty="0">
            <a:latin typeface="Arial" pitchFamily="34" charset="0"/>
            <a:cs typeface="Arial" pitchFamily="34" charset="0"/>
          </a:endParaRPr>
        </a:p>
      </dgm:t>
    </dgm:pt>
    <dgm:pt modelId="{93EE481B-A36B-4668-BB1E-0E08D51B6721}" type="parTrans" cxnId="{09F5BA3D-B06A-473F-9123-101B5A202176}">
      <dgm:prSet/>
      <dgm:spPr/>
      <dgm:t>
        <a:bodyPr/>
        <a:lstStyle/>
        <a:p>
          <a:endParaRPr lang="en-US"/>
        </a:p>
      </dgm:t>
    </dgm:pt>
    <dgm:pt modelId="{79113186-72DB-4A78-A1A7-803A5433404B}" type="sibTrans" cxnId="{09F5BA3D-B06A-473F-9123-101B5A202176}">
      <dgm:prSet/>
      <dgm:spPr/>
      <dgm:t>
        <a:bodyPr/>
        <a:lstStyle/>
        <a:p>
          <a:endParaRPr lang="en-US"/>
        </a:p>
      </dgm:t>
    </dgm:pt>
    <dgm:pt modelId="{FF0AC7F5-3670-4691-A68F-85AEE46FCF4B}">
      <dgm:prSet/>
      <dgm:spPr/>
      <dgm:t>
        <a:bodyPr/>
        <a:lstStyle/>
        <a:p>
          <a:r>
            <a:rPr lang="en-US" b="1" dirty="0" smtClean="0">
              <a:latin typeface="Arial" pitchFamily="34" charset="0"/>
              <a:cs typeface="Arial" pitchFamily="34" charset="0"/>
            </a:rPr>
            <a:t>Simplicity</a:t>
          </a:r>
          <a:endParaRPr lang="en-US" dirty="0">
            <a:latin typeface="Arial" pitchFamily="34" charset="0"/>
            <a:cs typeface="Arial" pitchFamily="34" charset="0"/>
          </a:endParaRPr>
        </a:p>
      </dgm:t>
    </dgm:pt>
    <dgm:pt modelId="{63556491-8D31-475C-BB7F-73E8576D21C4}" type="parTrans" cxnId="{5E9F1518-C2F7-46E2-ACDC-043CC127C574}">
      <dgm:prSet/>
      <dgm:spPr/>
      <dgm:t>
        <a:bodyPr/>
        <a:lstStyle/>
        <a:p>
          <a:endParaRPr lang="en-US"/>
        </a:p>
      </dgm:t>
    </dgm:pt>
    <dgm:pt modelId="{EB68E299-62B1-4085-9C88-E0AF047E79AE}" type="sibTrans" cxnId="{5E9F1518-C2F7-46E2-ACDC-043CC127C574}">
      <dgm:prSet/>
      <dgm:spPr/>
      <dgm:t>
        <a:bodyPr/>
        <a:lstStyle/>
        <a:p>
          <a:endParaRPr lang="en-US"/>
        </a:p>
      </dgm:t>
    </dgm:pt>
    <dgm:pt modelId="{1601E300-5DA2-41F9-9810-D391EF1B85F6}" type="pres">
      <dgm:prSet presAssocID="{29DA8454-E2A7-41E8-AC4C-34EA3C48B6DC}" presName="cycle" presStyleCnt="0">
        <dgm:presLayoutVars>
          <dgm:chMax val="1"/>
          <dgm:dir/>
          <dgm:animLvl val="ctr"/>
          <dgm:resizeHandles val="exact"/>
        </dgm:presLayoutVars>
      </dgm:prSet>
      <dgm:spPr/>
      <dgm:t>
        <a:bodyPr/>
        <a:lstStyle/>
        <a:p>
          <a:endParaRPr lang="en-US"/>
        </a:p>
      </dgm:t>
    </dgm:pt>
    <dgm:pt modelId="{15D9E603-6724-470D-B1CD-15ECD3E927FF}" type="pres">
      <dgm:prSet presAssocID="{E7F256C4-7CD4-42C6-B72B-89784C884BE4}" presName="centerShape" presStyleLbl="node0" presStyleIdx="0" presStyleCnt="1"/>
      <dgm:spPr/>
      <dgm:t>
        <a:bodyPr/>
        <a:lstStyle/>
        <a:p>
          <a:endParaRPr lang="en-US"/>
        </a:p>
      </dgm:t>
    </dgm:pt>
    <dgm:pt modelId="{83EBD03C-885B-4CC7-8266-0E2F3D9A936B}" type="pres">
      <dgm:prSet presAssocID="{9ADC7E71-12D0-4479-9777-610889F4B69E}" presName="parTrans" presStyleLbl="bgSibTrans2D1" presStyleIdx="0" presStyleCnt="8"/>
      <dgm:spPr/>
      <dgm:t>
        <a:bodyPr/>
        <a:lstStyle/>
        <a:p>
          <a:endParaRPr lang="en-US"/>
        </a:p>
      </dgm:t>
    </dgm:pt>
    <dgm:pt modelId="{AF2886E3-C624-4053-81FE-FF533C27E7E8}" type="pres">
      <dgm:prSet presAssocID="{87D3318B-4A49-4E41-8606-3DE511854D33}" presName="node" presStyleLbl="node1" presStyleIdx="0" presStyleCnt="8">
        <dgm:presLayoutVars>
          <dgm:bulletEnabled val="1"/>
        </dgm:presLayoutVars>
      </dgm:prSet>
      <dgm:spPr/>
      <dgm:t>
        <a:bodyPr/>
        <a:lstStyle/>
        <a:p>
          <a:endParaRPr lang="en-US"/>
        </a:p>
      </dgm:t>
    </dgm:pt>
    <dgm:pt modelId="{F27BB2F1-EB3A-41BC-8348-6457BC5873A5}" type="pres">
      <dgm:prSet presAssocID="{61D3C21D-4091-463F-91FE-358BEFEFC508}" presName="parTrans" presStyleLbl="bgSibTrans2D1" presStyleIdx="1" presStyleCnt="8"/>
      <dgm:spPr/>
      <dgm:t>
        <a:bodyPr/>
        <a:lstStyle/>
        <a:p>
          <a:endParaRPr lang="en-US"/>
        </a:p>
      </dgm:t>
    </dgm:pt>
    <dgm:pt modelId="{F21D3534-4E62-4C16-9785-CA6861885433}" type="pres">
      <dgm:prSet presAssocID="{5ED8C0AD-E764-41E6-BBFA-D1460232FF55}" presName="node" presStyleLbl="node1" presStyleIdx="1" presStyleCnt="8">
        <dgm:presLayoutVars>
          <dgm:bulletEnabled val="1"/>
        </dgm:presLayoutVars>
      </dgm:prSet>
      <dgm:spPr/>
      <dgm:t>
        <a:bodyPr/>
        <a:lstStyle/>
        <a:p>
          <a:endParaRPr lang="en-US"/>
        </a:p>
      </dgm:t>
    </dgm:pt>
    <dgm:pt modelId="{F4EA65D2-244D-4742-BAF1-A98587C0ED78}" type="pres">
      <dgm:prSet presAssocID="{DE580498-8285-47DE-AC6C-7D035049BCC3}" presName="parTrans" presStyleLbl="bgSibTrans2D1" presStyleIdx="2" presStyleCnt="8"/>
      <dgm:spPr/>
      <dgm:t>
        <a:bodyPr/>
        <a:lstStyle/>
        <a:p>
          <a:endParaRPr lang="en-US"/>
        </a:p>
      </dgm:t>
    </dgm:pt>
    <dgm:pt modelId="{1AED7752-4B95-4EEE-B391-836AE5A1D0E5}" type="pres">
      <dgm:prSet presAssocID="{0C4C333E-F3E2-4A35-8BBF-815277C8DCB3}" presName="node" presStyleLbl="node1" presStyleIdx="2" presStyleCnt="8">
        <dgm:presLayoutVars>
          <dgm:bulletEnabled val="1"/>
        </dgm:presLayoutVars>
      </dgm:prSet>
      <dgm:spPr/>
      <dgm:t>
        <a:bodyPr/>
        <a:lstStyle/>
        <a:p>
          <a:endParaRPr lang="en-US"/>
        </a:p>
      </dgm:t>
    </dgm:pt>
    <dgm:pt modelId="{1D1E9045-34E7-40AB-9971-6E9901EEE6A5}" type="pres">
      <dgm:prSet presAssocID="{F0F67815-770B-485B-8C8D-8083CAFBC4B1}" presName="parTrans" presStyleLbl="bgSibTrans2D1" presStyleIdx="3" presStyleCnt="8"/>
      <dgm:spPr/>
      <dgm:t>
        <a:bodyPr/>
        <a:lstStyle/>
        <a:p>
          <a:endParaRPr lang="en-US"/>
        </a:p>
      </dgm:t>
    </dgm:pt>
    <dgm:pt modelId="{44F1A93D-C9E8-4C3F-8301-797B329B04AA}" type="pres">
      <dgm:prSet presAssocID="{6812F5C6-4144-455A-BA16-D4D6391757BE}" presName="node" presStyleLbl="node1" presStyleIdx="3" presStyleCnt="8">
        <dgm:presLayoutVars>
          <dgm:bulletEnabled val="1"/>
        </dgm:presLayoutVars>
      </dgm:prSet>
      <dgm:spPr/>
      <dgm:t>
        <a:bodyPr/>
        <a:lstStyle/>
        <a:p>
          <a:endParaRPr lang="en-US"/>
        </a:p>
      </dgm:t>
    </dgm:pt>
    <dgm:pt modelId="{641865F9-B2FF-4808-BC49-7968678FE9D6}" type="pres">
      <dgm:prSet presAssocID="{B2B26351-F658-44BE-B01C-C5218845ED2D}" presName="parTrans" presStyleLbl="bgSibTrans2D1" presStyleIdx="4" presStyleCnt="8"/>
      <dgm:spPr/>
      <dgm:t>
        <a:bodyPr/>
        <a:lstStyle/>
        <a:p>
          <a:endParaRPr lang="en-US"/>
        </a:p>
      </dgm:t>
    </dgm:pt>
    <dgm:pt modelId="{1E0963E4-C1A4-49CF-BB90-D76AB5A2E64B}" type="pres">
      <dgm:prSet presAssocID="{81BBDC4D-590E-4445-BFF2-C06F4BFE5D29}" presName="node" presStyleLbl="node1" presStyleIdx="4" presStyleCnt="8">
        <dgm:presLayoutVars>
          <dgm:bulletEnabled val="1"/>
        </dgm:presLayoutVars>
      </dgm:prSet>
      <dgm:spPr/>
      <dgm:t>
        <a:bodyPr/>
        <a:lstStyle/>
        <a:p>
          <a:endParaRPr lang="en-US"/>
        </a:p>
      </dgm:t>
    </dgm:pt>
    <dgm:pt modelId="{B69460A3-1AC5-47AC-8369-FD929C1DEF98}" type="pres">
      <dgm:prSet presAssocID="{528608CF-A303-4371-A271-0C9D759123E9}" presName="parTrans" presStyleLbl="bgSibTrans2D1" presStyleIdx="5" presStyleCnt="8"/>
      <dgm:spPr/>
      <dgm:t>
        <a:bodyPr/>
        <a:lstStyle/>
        <a:p>
          <a:endParaRPr lang="en-US"/>
        </a:p>
      </dgm:t>
    </dgm:pt>
    <dgm:pt modelId="{E760689A-34A0-4F08-9F31-262F987D3721}" type="pres">
      <dgm:prSet presAssocID="{C55A29DE-51B5-47FB-BF43-F3C8202726B2}" presName="node" presStyleLbl="node1" presStyleIdx="5" presStyleCnt="8">
        <dgm:presLayoutVars>
          <dgm:bulletEnabled val="1"/>
        </dgm:presLayoutVars>
      </dgm:prSet>
      <dgm:spPr/>
      <dgm:t>
        <a:bodyPr/>
        <a:lstStyle/>
        <a:p>
          <a:endParaRPr lang="en-US"/>
        </a:p>
      </dgm:t>
    </dgm:pt>
    <dgm:pt modelId="{E6068E4A-E374-41C6-B86D-19F0302A9F60}" type="pres">
      <dgm:prSet presAssocID="{93EE481B-A36B-4668-BB1E-0E08D51B6721}" presName="parTrans" presStyleLbl="bgSibTrans2D1" presStyleIdx="6" presStyleCnt="8"/>
      <dgm:spPr/>
      <dgm:t>
        <a:bodyPr/>
        <a:lstStyle/>
        <a:p>
          <a:endParaRPr lang="en-US"/>
        </a:p>
      </dgm:t>
    </dgm:pt>
    <dgm:pt modelId="{62268D27-DD48-44DA-A6C0-E13F2891D6EC}" type="pres">
      <dgm:prSet presAssocID="{5A417C62-011B-43A5-BDDD-F6DD19AA03BF}" presName="node" presStyleLbl="node1" presStyleIdx="6" presStyleCnt="8">
        <dgm:presLayoutVars>
          <dgm:bulletEnabled val="1"/>
        </dgm:presLayoutVars>
      </dgm:prSet>
      <dgm:spPr/>
      <dgm:t>
        <a:bodyPr/>
        <a:lstStyle/>
        <a:p>
          <a:endParaRPr lang="en-US"/>
        </a:p>
      </dgm:t>
    </dgm:pt>
    <dgm:pt modelId="{E6D78864-7045-4203-86CE-D4CEB8041828}" type="pres">
      <dgm:prSet presAssocID="{63556491-8D31-475C-BB7F-73E8576D21C4}" presName="parTrans" presStyleLbl="bgSibTrans2D1" presStyleIdx="7" presStyleCnt="8"/>
      <dgm:spPr/>
      <dgm:t>
        <a:bodyPr/>
        <a:lstStyle/>
        <a:p>
          <a:endParaRPr lang="en-US"/>
        </a:p>
      </dgm:t>
    </dgm:pt>
    <dgm:pt modelId="{2EE031F1-B126-4ECB-AAEB-E9404487CBCD}" type="pres">
      <dgm:prSet presAssocID="{FF0AC7F5-3670-4691-A68F-85AEE46FCF4B}" presName="node" presStyleLbl="node1" presStyleIdx="7" presStyleCnt="8">
        <dgm:presLayoutVars>
          <dgm:bulletEnabled val="1"/>
        </dgm:presLayoutVars>
      </dgm:prSet>
      <dgm:spPr/>
      <dgm:t>
        <a:bodyPr/>
        <a:lstStyle/>
        <a:p>
          <a:endParaRPr lang="en-US"/>
        </a:p>
      </dgm:t>
    </dgm:pt>
  </dgm:ptLst>
  <dgm:cxnLst>
    <dgm:cxn modelId="{4D0A66D0-A843-4C9C-8678-478E75454DFE}" type="presOf" srcId="{E7F256C4-7CD4-42C6-B72B-89784C884BE4}" destId="{15D9E603-6724-470D-B1CD-15ECD3E927FF}" srcOrd="0" destOrd="0" presId="urn:microsoft.com/office/officeart/2005/8/layout/radial4"/>
    <dgm:cxn modelId="{6EBD9353-AEF9-4BB2-BE71-3477D15F1019}" type="presOf" srcId="{5ED8C0AD-E764-41E6-BBFA-D1460232FF55}" destId="{F21D3534-4E62-4C16-9785-CA6861885433}" srcOrd="0" destOrd="0" presId="urn:microsoft.com/office/officeart/2005/8/layout/radial4"/>
    <dgm:cxn modelId="{F3C277E8-007E-4E07-B655-F3A4D01012A6}" type="presOf" srcId="{93EE481B-A36B-4668-BB1E-0E08D51B6721}" destId="{E6068E4A-E374-41C6-B86D-19F0302A9F60}" srcOrd="0" destOrd="0" presId="urn:microsoft.com/office/officeart/2005/8/layout/radial4"/>
    <dgm:cxn modelId="{50C2B777-8B46-4776-8EFF-ECC76F1F681A}" type="presOf" srcId="{87D3318B-4A49-4E41-8606-3DE511854D33}" destId="{AF2886E3-C624-4053-81FE-FF533C27E7E8}" srcOrd="0" destOrd="0" presId="urn:microsoft.com/office/officeart/2005/8/layout/radial4"/>
    <dgm:cxn modelId="{FFC7343D-0CC9-4EB6-B1AE-F2AA572B144E}" type="presOf" srcId="{B2B26351-F658-44BE-B01C-C5218845ED2D}" destId="{641865F9-B2FF-4808-BC49-7968678FE9D6}" srcOrd="0" destOrd="0" presId="urn:microsoft.com/office/officeart/2005/8/layout/radial4"/>
    <dgm:cxn modelId="{D6FD5B6A-E717-406F-8518-D6117E2ABA19}" type="presOf" srcId="{81BBDC4D-590E-4445-BFF2-C06F4BFE5D29}" destId="{1E0963E4-C1A4-49CF-BB90-D76AB5A2E64B}" srcOrd="0" destOrd="0" presId="urn:microsoft.com/office/officeart/2005/8/layout/radial4"/>
    <dgm:cxn modelId="{53EB4410-37CF-4A71-8944-B69028E8A0B1}" type="presOf" srcId="{DE580498-8285-47DE-AC6C-7D035049BCC3}" destId="{F4EA65D2-244D-4742-BAF1-A98587C0ED78}" srcOrd="0" destOrd="0" presId="urn:microsoft.com/office/officeart/2005/8/layout/radial4"/>
    <dgm:cxn modelId="{09F5BA3D-B06A-473F-9123-101B5A202176}" srcId="{E7F256C4-7CD4-42C6-B72B-89784C884BE4}" destId="{5A417C62-011B-43A5-BDDD-F6DD19AA03BF}" srcOrd="6" destOrd="0" parTransId="{93EE481B-A36B-4668-BB1E-0E08D51B6721}" sibTransId="{79113186-72DB-4A78-A1A7-803A5433404B}"/>
    <dgm:cxn modelId="{C515BDD2-BE47-4382-B96E-A4618152333F}" type="presOf" srcId="{528608CF-A303-4371-A271-0C9D759123E9}" destId="{B69460A3-1AC5-47AC-8369-FD929C1DEF98}" srcOrd="0" destOrd="0" presId="urn:microsoft.com/office/officeart/2005/8/layout/radial4"/>
    <dgm:cxn modelId="{05BBE2AC-6E55-4154-9C29-2C12A9BBAD7A}" srcId="{29DA8454-E2A7-41E8-AC4C-34EA3C48B6DC}" destId="{E7F256C4-7CD4-42C6-B72B-89784C884BE4}" srcOrd="0" destOrd="0" parTransId="{91D06C24-925B-4024-9639-D60BA984AB1A}" sibTransId="{076EB697-3345-4A41-9089-7005AE8692B1}"/>
    <dgm:cxn modelId="{2ED723F6-9C01-4E16-A837-1B3C7B93D7C9}" srcId="{E7F256C4-7CD4-42C6-B72B-89784C884BE4}" destId="{5ED8C0AD-E764-41E6-BBFA-D1460232FF55}" srcOrd="1" destOrd="0" parTransId="{61D3C21D-4091-463F-91FE-358BEFEFC508}" sibTransId="{8D9E2BFE-2703-4C85-A5DB-66119691C27E}"/>
    <dgm:cxn modelId="{6FA9D68B-B7C3-4ED4-9BE2-542883AF2916}" type="presOf" srcId="{F0F67815-770B-485B-8C8D-8083CAFBC4B1}" destId="{1D1E9045-34E7-40AB-9971-6E9901EEE6A5}" srcOrd="0" destOrd="0" presId="urn:microsoft.com/office/officeart/2005/8/layout/radial4"/>
    <dgm:cxn modelId="{74CEE676-AFD9-477E-9EBB-5BFA69C2BDAF}" type="presOf" srcId="{FF0AC7F5-3670-4691-A68F-85AEE46FCF4B}" destId="{2EE031F1-B126-4ECB-AAEB-E9404487CBCD}" srcOrd="0" destOrd="0" presId="urn:microsoft.com/office/officeart/2005/8/layout/radial4"/>
    <dgm:cxn modelId="{DBA5A49E-507D-47FE-BFEA-3C86E3F45354}" type="presOf" srcId="{9ADC7E71-12D0-4479-9777-610889F4B69E}" destId="{83EBD03C-885B-4CC7-8266-0E2F3D9A936B}" srcOrd="0" destOrd="0" presId="urn:microsoft.com/office/officeart/2005/8/layout/radial4"/>
    <dgm:cxn modelId="{1BE328FE-AA67-4807-94C8-DE141E69F8A8}" srcId="{E7F256C4-7CD4-42C6-B72B-89784C884BE4}" destId="{87D3318B-4A49-4E41-8606-3DE511854D33}" srcOrd="0" destOrd="0" parTransId="{9ADC7E71-12D0-4479-9777-610889F4B69E}" sibTransId="{75373661-1EB5-4BDD-B399-DEE0F482F2A0}"/>
    <dgm:cxn modelId="{F5DF5AAD-104E-451B-948D-C697BD1F7580}" type="presOf" srcId="{5A417C62-011B-43A5-BDDD-F6DD19AA03BF}" destId="{62268D27-DD48-44DA-A6C0-E13F2891D6EC}" srcOrd="0" destOrd="0" presId="urn:microsoft.com/office/officeart/2005/8/layout/radial4"/>
    <dgm:cxn modelId="{5E9F1518-C2F7-46E2-ACDC-043CC127C574}" srcId="{E7F256C4-7CD4-42C6-B72B-89784C884BE4}" destId="{FF0AC7F5-3670-4691-A68F-85AEE46FCF4B}" srcOrd="7" destOrd="0" parTransId="{63556491-8D31-475C-BB7F-73E8576D21C4}" sibTransId="{EB68E299-62B1-4085-9C88-E0AF047E79AE}"/>
    <dgm:cxn modelId="{3FA56B60-AC90-4A28-8D63-E4E9FE1B54F7}" srcId="{E7F256C4-7CD4-42C6-B72B-89784C884BE4}" destId="{C55A29DE-51B5-47FB-BF43-F3C8202726B2}" srcOrd="5" destOrd="0" parTransId="{528608CF-A303-4371-A271-0C9D759123E9}" sibTransId="{53D6F972-B67D-4C89-A69B-DCCCDF39BA29}"/>
    <dgm:cxn modelId="{2640178B-D8A1-4E08-824A-BDB2D40751B0}" type="presOf" srcId="{63556491-8D31-475C-BB7F-73E8576D21C4}" destId="{E6D78864-7045-4203-86CE-D4CEB8041828}" srcOrd="0" destOrd="0" presId="urn:microsoft.com/office/officeart/2005/8/layout/radial4"/>
    <dgm:cxn modelId="{7055D40B-25E2-4AA4-9B39-2673C690297F}" srcId="{E7F256C4-7CD4-42C6-B72B-89784C884BE4}" destId="{81BBDC4D-590E-4445-BFF2-C06F4BFE5D29}" srcOrd="4" destOrd="0" parTransId="{B2B26351-F658-44BE-B01C-C5218845ED2D}" sibTransId="{5694BAF3-9649-4307-96D1-6E9B69DA06EE}"/>
    <dgm:cxn modelId="{0CD53B0A-AD93-4070-B2A6-0C150E8ECE05}" type="presOf" srcId="{C55A29DE-51B5-47FB-BF43-F3C8202726B2}" destId="{E760689A-34A0-4F08-9F31-262F987D3721}" srcOrd="0" destOrd="0" presId="urn:microsoft.com/office/officeart/2005/8/layout/radial4"/>
    <dgm:cxn modelId="{948D23BA-6BC5-4016-BB7D-DF01A2A1BB57}" type="presOf" srcId="{0C4C333E-F3E2-4A35-8BBF-815277C8DCB3}" destId="{1AED7752-4B95-4EEE-B391-836AE5A1D0E5}" srcOrd="0" destOrd="0" presId="urn:microsoft.com/office/officeart/2005/8/layout/radial4"/>
    <dgm:cxn modelId="{6A8164DC-55EA-4969-A13E-72DFCF0B209F}" srcId="{E7F256C4-7CD4-42C6-B72B-89784C884BE4}" destId="{6812F5C6-4144-455A-BA16-D4D6391757BE}" srcOrd="3" destOrd="0" parTransId="{F0F67815-770B-485B-8C8D-8083CAFBC4B1}" sibTransId="{8FCEE1E7-4CE9-4353-A793-F97541230125}"/>
    <dgm:cxn modelId="{49CA0EDA-C632-47ED-AC66-49A6F3AA01DE}" srcId="{E7F256C4-7CD4-42C6-B72B-89784C884BE4}" destId="{0C4C333E-F3E2-4A35-8BBF-815277C8DCB3}" srcOrd="2" destOrd="0" parTransId="{DE580498-8285-47DE-AC6C-7D035049BCC3}" sibTransId="{AC9973D8-B2A5-40F7-9D69-7CE88B3FD34D}"/>
    <dgm:cxn modelId="{ED0E63C3-E003-4442-B9BF-5CCA8BA802CB}" type="presOf" srcId="{6812F5C6-4144-455A-BA16-D4D6391757BE}" destId="{44F1A93D-C9E8-4C3F-8301-797B329B04AA}" srcOrd="0" destOrd="0" presId="urn:microsoft.com/office/officeart/2005/8/layout/radial4"/>
    <dgm:cxn modelId="{3BAD79DD-4D18-4B3C-BBB5-742A4A95FBEA}" type="presOf" srcId="{29DA8454-E2A7-41E8-AC4C-34EA3C48B6DC}" destId="{1601E300-5DA2-41F9-9810-D391EF1B85F6}" srcOrd="0" destOrd="0" presId="urn:microsoft.com/office/officeart/2005/8/layout/radial4"/>
    <dgm:cxn modelId="{DE4A38B5-30F3-429B-805F-F0738CEF2B6E}" type="presOf" srcId="{61D3C21D-4091-463F-91FE-358BEFEFC508}" destId="{F27BB2F1-EB3A-41BC-8348-6457BC5873A5}" srcOrd="0" destOrd="0" presId="urn:microsoft.com/office/officeart/2005/8/layout/radial4"/>
    <dgm:cxn modelId="{5426E7E1-0879-4049-A2D2-B389E360F014}" type="presParOf" srcId="{1601E300-5DA2-41F9-9810-D391EF1B85F6}" destId="{15D9E603-6724-470D-B1CD-15ECD3E927FF}" srcOrd="0" destOrd="0" presId="urn:microsoft.com/office/officeart/2005/8/layout/radial4"/>
    <dgm:cxn modelId="{4F1C34B3-3760-40E7-84A9-F552898A8E7E}" type="presParOf" srcId="{1601E300-5DA2-41F9-9810-D391EF1B85F6}" destId="{83EBD03C-885B-4CC7-8266-0E2F3D9A936B}" srcOrd="1" destOrd="0" presId="urn:microsoft.com/office/officeart/2005/8/layout/radial4"/>
    <dgm:cxn modelId="{00C5510C-D3A0-4824-A7FF-AE6A496E3344}" type="presParOf" srcId="{1601E300-5DA2-41F9-9810-D391EF1B85F6}" destId="{AF2886E3-C624-4053-81FE-FF533C27E7E8}" srcOrd="2" destOrd="0" presId="urn:microsoft.com/office/officeart/2005/8/layout/radial4"/>
    <dgm:cxn modelId="{47AB8350-B369-421E-B8E3-8329AD72359C}" type="presParOf" srcId="{1601E300-5DA2-41F9-9810-D391EF1B85F6}" destId="{F27BB2F1-EB3A-41BC-8348-6457BC5873A5}" srcOrd="3" destOrd="0" presId="urn:microsoft.com/office/officeart/2005/8/layout/radial4"/>
    <dgm:cxn modelId="{50B0070C-A2BE-4B21-9413-A2FD4398BD59}" type="presParOf" srcId="{1601E300-5DA2-41F9-9810-D391EF1B85F6}" destId="{F21D3534-4E62-4C16-9785-CA6861885433}" srcOrd="4" destOrd="0" presId="urn:microsoft.com/office/officeart/2005/8/layout/radial4"/>
    <dgm:cxn modelId="{DD358243-9545-450E-B249-2765B8092F26}" type="presParOf" srcId="{1601E300-5DA2-41F9-9810-D391EF1B85F6}" destId="{F4EA65D2-244D-4742-BAF1-A98587C0ED78}" srcOrd="5" destOrd="0" presId="urn:microsoft.com/office/officeart/2005/8/layout/radial4"/>
    <dgm:cxn modelId="{C87D0D76-9FEE-47A0-9ADD-626463B0AF38}" type="presParOf" srcId="{1601E300-5DA2-41F9-9810-D391EF1B85F6}" destId="{1AED7752-4B95-4EEE-B391-836AE5A1D0E5}" srcOrd="6" destOrd="0" presId="urn:microsoft.com/office/officeart/2005/8/layout/radial4"/>
    <dgm:cxn modelId="{76DD6991-2DB4-4D9F-8D79-FBC918E22745}" type="presParOf" srcId="{1601E300-5DA2-41F9-9810-D391EF1B85F6}" destId="{1D1E9045-34E7-40AB-9971-6E9901EEE6A5}" srcOrd="7" destOrd="0" presId="urn:microsoft.com/office/officeart/2005/8/layout/radial4"/>
    <dgm:cxn modelId="{F8DD5E8A-A53E-478E-960E-6FA3955ECC6D}" type="presParOf" srcId="{1601E300-5DA2-41F9-9810-D391EF1B85F6}" destId="{44F1A93D-C9E8-4C3F-8301-797B329B04AA}" srcOrd="8" destOrd="0" presId="urn:microsoft.com/office/officeart/2005/8/layout/radial4"/>
    <dgm:cxn modelId="{1A5C044E-7A82-49FE-8355-A1F2247F2625}" type="presParOf" srcId="{1601E300-5DA2-41F9-9810-D391EF1B85F6}" destId="{641865F9-B2FF-4808-BC49-7968678FE9D6}" srcOrd="9" destOrd="0" presId="urn:microsoft.com/office/officeart/2005/8/layout/radial4"/>
    <dgm:cxn modelId="{8FBDB1BF-273A-4B15-8093-FF6C5FD9327F}" type="presParOf" srcId="{1601E300-5DA2-41F9-9810-D391EF1B85F6}" destId="{1E0963E4-C1A4-49CF-BB90-D76AB5A2E64B}" srcOrd="10" destOrd="0" presId="urn:microsoft.com/office/officeart/2005/8/layout/radial4"/>
    <dgm:cxn modelId="{D6CB7228-3296-4A95-AA81-27FA5AC6643F}" type="presParOf" srcId="{1601E300-5DA2-41F9-9810-D391EF1B85F6}" destId="{B69460A3-1AC5-47AC-8369-FD929C1DEF98}" srcOrd="11" destOrd="0" presId="urn:microsoft.com/office/officeart/2005/8/layout/radial4"/>
    <dgm:cxn modelId="{DEB8D51B-DE85-4941-B959-777685C5C5B6}" type="presParOf" srcId="{1601E300-5DA2-41F9-9810-D391EF1B85F6}" destId="{E760689A-34A0-4F08-9F31-262F987D3721}" srcOrd="12" destOrd="0" presId="urn:microsoft.com/office/officeart/2005/8/layout/radial4"/>
    <dgm:cxn modelId="{814AF470-54EC-4757-9980-ED3D3FA89138}" type="presParOf" srcId="{1601E300-5DA2-41F9-9810-D391EF1B85F6}" destId="{E6068E4A-E374-41C6-B86D-19F0302A9F60}" srcOrd="13" destOrd="0" presId="urn:microsoft.com/office/officeart/2005/8/layout/radial4"/>
    <dgm:cxn modelId="{9F2284F8-58FE-4D97-A4CC-A56497D043C0}" type="presParOf" srcId="{1601E300-5DA2-41F9-9810-D391EF1B85F6}" destId="{62268D27-DD48-44DA-A6C0-E13F2891D6EC}" srcOrd="14" destOrd="0" presId="urn:microsoft.com/office/officeart/2005/8/layout/radial4"/>
    <dgm:cxn modelId="{34AF02D7-4868-4665-BB90-1908701A6C0F}" type="presParOf" srcId="{1601E300-5DA2-41F9-9810-D391EF1B85F6}" destId="{E6D78864-7045-4203-86CE-D4CEB8041828}" srcOrd="15" destOrd="0" presId="urn:microsoft.com/office/officeart/2005/8/layout/radial4"/>
    <dgm:cxn modelId="{1BA9F4FB-2BBE-4F7D-BF42-CAAD00596015}" type="presParOf" srcId="{1601E300-5DA2-41F9-9810-D391EF1B85F6}" destId="{2EE031F1-B126-4ECB-AAEB-E9404487CBCD}" srcOrd="1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AB4A3BC-EDE2-4DE4-95E7-D7DE7864D83F}" type="doc">
      <dgm:prSet loTypeId="urn:microsoft.com/office/officeart/2005/8/layout/cycle1" loCatId="cycle" qsTypeId="urn:microsoft.com/office/officeart/2005/8/quickstyle/simple2" qsCatId="simple" csTypeId="urn:microsoft.com/office/officeart/2005/8/colors/accent3_1" csCatId="accent3" phldr="1"/>
      <dgm:spPr/>
      <dgm:t>
        <a:bodyPr/>
        <a:lstStyle/>
        <a:p>
          <a:endParaRPr lang="en-US"/>
        </a:p>
      </dgm:t>
    </dgm:pt>
    <dgm:pt modelId="{4BAE9652-EF35-4AC2-A7E1-22216FCF2E9F}">
      <dgm:prSet phldrT="[Text]"/>
      <dgm:spPr/>
      <dgm:t>
        <a:bodyPr/>
        <a:lstStyle/>
        <a:p>
          <a:r>
            <a:rPr lang="en-US" b="1" dirty="0" smtClean="0">
              <a:latin typeface="Arial" pitchFamily="34" charset="0"/>
              <a:cs typeface="Arial" pitchFamily="34" charset="0"/>
            </a:rPr>
            <a:t>Localized Testing</a:t>
          </a:r>
          <a:endParaRPr lang="en-US" dirty="0">
            <a:latin typeface="Arial" pitchFamily="34" charset="0"/>
            <a:cs typeface="Arial" pitchFamily="34" charset="0"/>
          </a:endParaRPr>
        </a:p>
      </dgm:t>
    </dgm:pt>
    <dgm:pt modelId="{BCC66B26-FDC4-4D46-8ED5-6CF786D2F97B}" type="parTrans" cxnId="{31BAD634-ED39-4EE8-877C-E31E232E3B66}">
      <dgm:prSet/>
      <dgm:spPr/>
      <dgm:t>
        <a:bodyPr/>
        <a:lstStyle/>
        <a:p>
          <a:endParaRPr lang="en-US"/>
        </a:p>
      </dgm:t>
    </dgm:pt>
    <dgm:pt modelId="{10D50242-3F33-4D94-B201-7D98138BBBD2}" type="sibTrans" cxnId="{31BAD634-ED39-4EE8-877C-E31E232E3B66}">
      <dgm:prSet/>
      <dgm:spPr/>
      <dgm:t>
        <a:bodyPr/>
        <a:lstStyle/>
        <a:p>
          <a:endParaRPr lang="en-US"/>
        </a:p>
      </dgm:t>
    </dgm:pt>
    <dgm:pt modelId="{9D44464A-17C9-4B41-AEF4-34566EC58297}">
      <dgm:prSet/>
      <dgm:spPr/>
      <dgm:t>
        <a:bodyPr/>
        <a:lstStyle/>
        <a:p>
          <a:r>
            <a:rPr lang="en-US" b="1" dirty="0" smtClean="0">
              <a:latin typeface="Arial" pitchFamily="34" charset="0"/>
              <a:cs typeface="Arial" pitchFamily="34" charset="0"/>
            </a:rPr>
            <a:t>Inefficient Test Authoring</a:t>
          </a:r>
          <a:endParaRPr lang="en-US" dirty="0">
            <a:latin typeface="Arial" pitchFamily="34" charset="0"/>
            <a:cs typeface="Arial" pitchFamily="34" charset="0"/>
          </a:endParaRPr>
        </a:p>
      </dgm:t>
    </dgm:pt>
    <dgm:pt modelId="{18192831-E2DE-4861-A773-0F97E52BBE08}" type="parTrans" cxnId="{0A90FA4E-CF2A-48B3-9F13-2B18CFB6C432}">
      <dgm:prSet/>
      <dgm:spPr/>
      <dgm:t>
        <a:bodyPr/>
        <a:lstStyle/>
        <a:p>
          <a:endParaRPr lang="en-US"/>
        </a:p>
      </dgm:t>
    </dgm:pt>
    <dgm:pt modelId="{884767CD-A028-4F64-9078-6C61B69E1B9A}" type="sibTrans" cxnId="{0A90FA4E-CF2A-48B3-9F13-2B18CFB6C432}">
      <dgm:prSet/>
      <dgm:spPr/>
      <dgm:t>
        <a:bodyPr/>
        <a:lstStyle/>
        <a:p>
          <a:endParaRPr lang="en-US"/>
        </a:p>
      </dgm:t>
    </dgm:pt>
    <dgm:pt modelId="{53A83AF0-B868-40CB-AA49-364B6CC22E97}">
      <dgm:prSet/>
      <dgm:spPr/>
      <dgm:t>
        <a:bodyPr/>
        <a:lstStyle/>
        <a:p>
          <a:r>
            <a:rPr lang="en-US" b="1" dirty="0" smtClean="0">
              <a:latin typeface="Arial" pitchFamily="34" charset="0"/>
              <a:cs typeface="Arial" pitchFamily="34" charset="0"/>
            </a:rPr>
            <a:t>Blind Coverage</a:t>
          </a:r>
          <a:endParaRPr lang="en-US" dirty="0">
            <a:latin typeface="Arial" pitchFamily="34" charset="0"/>
            <a:cs typeface="Arial" pitchFamily="34" charset="0"/>
          </a:endParaRPr>
        </a:p>
      </dgm:t>
    </dgm:pt>
    <dgm:pt modelId="{3166FC94-D190-4DBD-BDA4-6F90AECBB9D0}" type="parTrans" cxnId="{A4757841-F896-4134-8EEE-780EF0639506}">
      <dgm:prSet/>
      <dgm:spPr/>
      <dgm:t>
        <a:bodyPr/>
        <a:lstStyle/>
        <a:p>
          <a:endParaRPr lang="en-US"/>
        </a:p>
      </dgm:t>
    </dgm:pt>
    <dgm:pt modelId="{D2FC5A56-5C36-42EE-AC1D-0E8D7E60A1B1}" type="sibTrans" cxnId="{A4757841-F896-4134-8EEE-780EF0639506}">
      <dgm:prSet/>
      <dgm:spPr/>
      <dgm:t>
        <a:bodyPr/>
        <a:lstStyle/>
        <a:p>
          <a:endParaRPr lang="en-US"/>
        </a:p>
      </dgm:t>
    </dgm:pt>
    <dgm:pt modelId="{271D8F2A-E414-411C-AE83-C4088C7A3EFF}">
      <dgm:prSet/>
      <dgm:spPr/>
      <dgm:t>
        <a:bodyPr/>
        <a:lstStyle/>
        <a:p>
          <a:r>
            <a:rPr lang="en-US" b="1" dirty="0" smtClean="0">
              <a:latin typeface="Arial" pitchFamily="34" charset="0"/>
              <a:cs typeface="Arial" pitchFamily="34" charset="0"/>
            </a:rPr>
            <a:t>Redundant</a:t>
          </a:r>
          <a:endParaRPr lang="en-US" dirty="0">
            <a:latin typeface="Arial" pitchFamily="34" charset="0"/>
            <a:cs typeface="Arial" pitchFamily="34" charset="0"/>
          </a:endParaRPr>
        </a:p>
      </dgm:t>
    </dgm:pt>
    <dgm:pt modelId="{75EDF928-75F0-4157-8569-0419355EA374}" type="parTrans" cxnId="{68AAE101-B295-4EB4-84C6-136628B5B0C4}">
      <dgm:prSet/>
      <dgm:spPr/>
      <dgm:t>
        <a:bodyPr/>
        <a:lstStyle/>
        <a:p>
          <a:endParaRPr lang="en-US"/>
        </a:p>
      </dgm:t>
    </dgm:pt>
    <dgm:pt modelId="{FF67E46D-C501-46C7-9366-9A866B0183DA}" type="sibTrans" cxnId="{68AAE101-B295-4EB4-84C6-136628B5B0C4}">
      <dgm:prSet/>
      <dgm:spPr/>
      <dgm:t>
        <a:bodyPr/>
        <a:lstStyle/>
        <a:p>
          <a:endParaRPr lang="en-US"/>
        </a:p>
      </dgm:t>
    </dgm:pt>
    <dgm:pt modelId="{75C7940C-B407-449C-ACC4-A2DFD8799B1A}">
      <dgm:prSet/>
      <dgm:spPr/>
      <dgm:t>
        <a:bodyPr/>
        <a:lstStyle/>
        <a:p>
          <a:r>
            <a:rPr lang="en-US" b="1" dirty="0" smtClean="0">
              <a:latin typeface="Arial" pitchFamily="34" charset="0"/>
              <a:cs typeface="Arial" pitchFamily="34" charset="0"/>
            </a:rPr>
            <a:t>Script Maintenance</a:t>
          </a:r>
          <a:endParaRPr lang="en-US" dirty="0">
            <a:latin typeface="Arial" pitchFamily="34" charset="0"/>
            <a:cs typeface="Arial" pitchFamily="34" charset="0"/>
          </a:endParaRPr>
        </a:p>
      </dgm:t>
    </dgm:pt>
    <dgm:pt modelId="{EAA1181C-D274-46F7-BCC6-52B4DF55207D}" type="parTrans" cxnId="{52D8880E-9926-47A5-844B-629DEF22825E}">
      <dgm:prSet/>
      <dgm:spPr/>
      <dgm:t>
        <a:bodyPr/>
        <a:lstStyle/>
        <a:p>
          <a:endParaRPr lang="en-US"/>
        </a:p>
      </dgm:t>
    </dgm:pt>
    <dgm:pt modelId="{A1DB2DA5-6FE1-4527-B044-738CC4A5AB68}" type="sibTrans" cxnId="{52D8880E-9926-47A5-844B-629DEF22825E}">
      <dgm:prSet/>
      <dgm:spPr/>
      <dgm:t>
        <a:bodyPr/>
        <a:lstStyle/>
        <a:p>
          <a:endParaRPr lang="en-US"/>
        </a:p>
      </dgm:t>
    </dgm:pt>
    <dgm:pt modelId="{4EC771E2-D3F9-4515-B5D9-B657195FCEC3}">
      <dgm:prSet/>
      <dgm:spPr/>
      <dgm:t>
        <a:bodyPr/>
        <a:lstStyle/>
        <a:p>
          <a:r>
            <a:rPr lang="en-US" b="1" dirty="0" smtClean="0">
              <a:latin typeface="Arial" pitchFamily="34" charset="0"/>
              <a:cs typeface="Arial" pitchFamily="34" charset="0"/>
            </a:rPr>
            <a:t>Lack of Introspection</a:t>
          </a:r>
          <a:endParaRPr lang="en-US" dirty="0">
            <a:latin typeface="Arial" pitchFamily="34" charset="0"/>
            <a:cs typeface="Arial" pitchFamily="34" charset="0"/>
          </a:endParaRPr>
        </a:p>
      </dgm:t>
    </dgm:pt>
    <dgm:pt modelId="{4DB81353-394E-4B09-A934-18B8AD9ED918}" type="parTrans" cxnId="{20539D55-EC22-4A1C-80A9-21A957674114}">
      <dgm:prSet/>
      <dgm:spPr/>
      <dgm:t>
        <a:bodyPr/>
        <a:lstStyle/>
        <a:p>
          <a:endParaRPr lang="en-US"/>
        </a:p>
      </dgm:t>
    </dgm:pt>
    <dgm:pt modelId="{7F7F30E5-70E0-4AD0-AEB1-0CA5C48DB28B}" type="sibTrans" cxnId="{20539D55-EC22-4A1C-80A9-21A957674114}">
      <dgm:prSet/>
      <dgm:spPr/>
      <dgm:t>
        <a:bodyPr/>
        <a:lstStyle/>
        <a:p>
          <a:endParaRPr lang="en-US"/>
        </a:p>
      </dgm:t>
    </dgm:pt>
    <dgm:pt modelId="{E4D04F58-B23C-4A83-80AA-80E601EAD30D}" type="pres">
      <dgm:prSet presAssocID="{EAB4A3BC-EDE2-4DE4-95E7-D7DE7864D83F}" presName="cycle" presStyleCnt="0">
        <dgm:presLayoutVars>
          <dgm:dir/>
          <dgm:resizeHandles val="exact"/>
        </dgm:presLayoutVars>
      </dgm:prSet>
      <dgm:spPr/>
      <dgm:t>
        <a:bodyPr/>
        <a:lstStyle/>
        <a:p>
          <a:endParaRPr lang="en-US"/>
        </a:p>
      </dgm:t>
    </dgm:pt>
    <dgm:pt modelId="{A9E345F6-2D96-4FF5-8B8D-EC3498BCF3E6}" type="pres">
      <dgm:prSet presAssocID="{4BAE9652-EF35-4AC2-A7E1-22216FCF2E9F}" presName="dummy" presStyleCnt="0"/>
      <dgm:spPr/>
    </dgm:pt>
    <dgm:pt modelId="{21B4CB94-85D0-44AA-88B1-56BFF5B8EDE9}" type="pres">
      <dgm:prSet presAssocID="{4BAE9652-EF35-4AC2-A7E1-22216FCF2E9F}" presName="node" presStyleLbl="revTx" presStyleIdx="0" presStyleCnt="6">
        <dgm:presLayoutVars>
          <dgm:bulletEnabled val="1"/>
        </dgm:presLayoutVars>
      </dgm:prSet>
      <dgm:spPr/>
      <dgm:t>
        <a:bodyPr/>
        <a:lstStyle/>
        <a:p>
          <a:endParaRPr lang="en-US"/>
        </a:p>
      </dgm:t>
    </dgm:pt>
    <dgm:pt modelId="{F630BFDC-9B90-4304-B791-BC8061136694}" type="pres">
      <dgm:prSet presAssocID="{10D50242-3F33-4D94-B201-7D98138BBBD2}" presName="sibTrans" presStyleLbl="node1" presStyleIdx="0" presStyleCnt="6"/>
      <dgm:spPr/>
      <dgm:t>
        <a:bodyPr/>
        <a:lstStyle/>
        <a:p>
          <a:endParaRPr lang="en-US"/>
        </a:p>
      </dgm:t>
    </dgm:pt>
    <dgm:pt modelId="{2BEBFFC6-5157-472C-98DF-5CCFF8D6ECFA}" type="pres">
      <dgm:prSet presAssocID="{9D44464A-17C9-4B41-AEF4-34566EC58297}" presName="dummy" presStyleCnt="0"/>
      <dgm:spPr/>
    </dgm:pt>
    <dgm:pt modelId="{F17AA85F-980B-4DA9-8639-366CF98D112D}" type="pres">
      <dgm:prSet presAssocID="{9D44464A-17C9-4B41-AEF4-34566EC58297}" presName="node" presStyleLbl="revTx" presStyleIdx="1" presStyleCnt="6">
        <dgm:presLayoutVars>
          <dgm:bulletEnabled val="1"/>
        </dgm:presLayoutVars>
      </dgm:prSet>
      <dgm:spPr/>
      <dgm:t>
        <a:bodyPr/>
        <a:lstStyle/>
        <a:p>
          <a:endParaRPr lang="en-US"/>
        </a:p>
      </dgm:t>
    </dgm:pt>
    <dgm:pt modelId="{ABFF2A47-1CF1-40DE-9527-718B8DA18E22}" type="pres">
      <dgm:prSet presAssocID="{884767CD-A028-4F64-9078-6C61B69E1B9A}" presName="sibTrans" presStyleLbl="node1" presStyleIdx="1" presStyleCnt="6"/>
      <dgm:spPr/>
      <dgm:t>
        <a:bodyPr/>
        <a:lstStyle/>
        <a:p>
          <a:endParaRPr lang="en-US"/>
        </a:p>
      </dgm:t>
    </dgm:pt>
    <dgm:pt modelId="{A92A266B-987F-4BFE-9BE1-E3A3FE5A941E}" type="pres">
      <dgm:prSet presAssocID="{53A83AF0-B868-40CB-AA49-364B6CC22E97}" presName="dummy" presStyleCnt="0"/>
      <dgm:spPr/>
    </dgm:pt>
    <dgm:pt modelId="{A0A46D19-CFE9-4DFD-A800-1F22487EA0A1}" type="pres">
      <dgm:prSet presAssocID="{53A83AF0-B868-40CB-AA49-364B6CC22E97}" presName="node" presStyleLbl="revTx" presStyleIdx="2" presStyleCnt="6">
        <dgm:presLayoutVars>
          <dgm:bulletEnabled val="1"/>
        </dgm:presLayoutVars>
      </dgm:prSet>
      <dgm:spPr/>
      <dgm:t>
        <a:bodyPr/>
        <a:lstStyle/>
        <a:p>
          <a:endParaRPr lang="en-US"/>
        </a:p>
      </dgm:t>
    </dgm:pt>
    <dgm:pt modelId="{09E80124-0A62-45EA-B83A-4245E5B43DE7}" type="pres">
      <dgm:prSet presAssocID="{D2FC5A56-5C36-42EE-AC1D-0E8D7E60A1B1}" presName="sibTrans" presStyleLbl="node1" presStyleIdx="2" presStyleCnt="6"/>
      <dgm:spPr/>
      <dgm:t>
        <a:bodyPr/>
        <a:lstStyle/>
        <a:p>
          <a:endParaRPr lang="en-US"/>
        </a:p>
      </dgm:t>
    </dgm:pt>
    <dgm:pt modelId="{447871AA-C441-4553-9D19-5050423748E9}" type="pres">
      <dgm:prSet presAssocID="{271D8F2A-E414-411C-AE83-C4088C7A3EFF}" presName="dummy" presStyleCnt="0"/>
      <dgm:spPr/>
    </dgm:pt>
    <dgm:pt modelId="{22069FB2-089A-4087-9294-A0551AD30B3B}" type="pres">
      <dgm:prSet presAssocID="{271D8F2A-E414-411C-AE83-C4088C7A3EFF}" presName="node" presStyleLbl="revTx" presStyleIdx="3" presStyleCnt="6">
        <dgm:presLayoutVars>
          <dgm:bulletEnabled val="1"/>
        </dgm:presLayoutVars>
      </dgm:prSet>
      <dgm:spPr/>
      <dgm:t>
        <a:bodyPr/>
        <a:lstStyle/>
        <a:p>
          <a:endParaRPr lang="en-US"/>
        </a:p>
      </dgm:t>
    </dgm:pt>
    <dgm:pt modelId="{3CD4321C-A09D-4E22-9391-4597138EA3DE}" type="pres">
      <dgm:prSet presAssocID="{FF67E46D-C501-46C7-9366-9A866B0183DA}" presName="sibTrans" presStyleLbl="node1" presStyleIdx="3" presStyleCnt="6"/>
      <dgm:spPr/>
      <dgm:t>
        <a:bodyPr/>
        <a:lstStyle/>
        <a:p>
          <a:endParaRPr lang="en-US"/>
        </a:p>
      </dgm:t>
    </dgm:pt>
    <dgm:pt modelId="{44E1AE15-6C3A-487B-945F-C6C604DB6B55}" type="pres">
      <dgm:prSet presAssocID="{75C7940C-B407-449C-ACC4-A2DFD8799B1A}" presName="dummy" presStyleCnt="0"/>
      <dgm:spPr/>
    </dgm:pt>
    <dgm:pt modelId="{268D8A62-B4DF-4F4F-AD25-333C4C35A052}" type="pres">
      <dgm:prSet presAssocID="{75C7940C-B407-449C-ACC4-A2DFD8799B1A}" presName="node" presStyleLbl="revTx" presStyleIdx="4" presStyleCnt="6">
        <dgm:presLayoutVars>
          <dgm:bulletEnabled val="1"/>
        </dgm:presLayoutVars>
      </dgm:prSet>
      <dgm:spPr/>
      <dgm:t>
        <a:bodyPr/>
        <a:lstStyle/>
        <a:p>
          <a:endParaRPr lang="en-US"/>
        </a:p>
      </dgm:t>
    </dgm:pt>
    <dgm:pt modelId="{FB70DBAE-1D09-4210-8F35-6A1B71F296E7}" type="pres">
      <dgm:prSet presAssocID="{A1DB2DA5-6FE1-4527-B044-738CC4A5AB68}" presName="sibTrans" presStyleLbl="node1" presStyleIdx="4" presStyleCnt="6"/>
      <dgm:spPr/>
      <dgm:t>
        <a:bodyPr/>
        <a:lstStyle/>
        <a:p>
          <a:endParaRPr lang="en-US"/>
        </a:p>
      </dgm:t>
    </dgm:pt>
    <dgm:pt modelId="{6D825EBF-B882-40DB-9722-90E89FCA62EA}" type="pres">
      <dgm:prSet presAssocID="{4EC771E2-D3F9-4515-B5D9-B657195FCEC3}" presName="dummy" presStyleCnt="0"/>
      <dgm:spPr/>
    </dgm:pt>
    <dgm:pt modelId="{35F0A21A-4723-4E24-AD16-216139ABBAB3}" type="pres">
      <dgm:prSet presAssocID="{4EC771E2-D3F9-4515-B5D9-B657195FCEC3}" presName="node" presStyleLbl="revTx" presStyleIdx="5" presStyleCnt="6">
        <dgm:presLayoutVars>
          <dgm:bulletEnabled val="1"/>
        </dgm:presLayoutVars>
      </dgm:prSet>
      <dgm:spPr/>
      <dgm:t>
        <a:bodyPr/>
        <a:lstStyle/>
        <a:p>
          <a:endParaRPr lang="en-US"/>
        </a:p>
      </dgm:t>
    </dgm:pt>
    <dgm:pt modelId="{AE0F90D3-DA97-4B9B-BD67-26F175C29397}" type="pres">
      <dgm:prSet presAssocID="{7F7F30E5-70E0-4AD0-AEB1-0CA5C48DB28B}" presName="sibTrans" presStyleLbl="node1" presStyleIdx="5" presStyleCnt="6"/>
      <dgm:spPr/>
      <dgm:t>
        <a:bodyPr/>
        <a:lstStyle/>
        <a:p>
          <a:endParaRPr lang="en-US"/>
        </a:p>
      </dgm:t>
    </dgm:pt>
  </dgm:ptLst>
  <dgm:cxnLst>
    <dgm:cxn modelId="{6E85802D-5490-41A2-9767-71CB0B3D8B72}" type="presOf" srcId="{EAB4A3BC-EDE2-4DE4-95E7-D7DE7864D83F}" destId="{E4D04F58-B23C-4A83-80AA-80E601EAD30D}" srcOrd="0" destOrd="0" presId="urn:microsoft.com/office/officeart/2005/8/layout/cycle1"/>
    <dgm:cxn modelId="{68AAE101-B295-4EB4-84C6-136628B5B0C4}" srcId="{EAB4A3BC-EDE2-4DE4-95E7-D7DE7864D83F}" destId="{271D8F2A-E414-411C-AE83-C4088C7A3EFF}" srcOrd="3" destOrd="0" parTransId="{75EDF928-75F0-4157-8569-0419355EA374}" sibTransId="{FF67E46D-C501-46C7-9366-9A866B0183DA}"/>
    <dgm:cxn modelId="{C96E7B2A-65FD-462A-BCA2-3C10FEB39154}" type="presOf" srcId="{271D8F2A-E414-411C-AE83-C4088C7A3EFF}" destId="{22069FB2-089A-4087-9294-A0551AD30B3B}" srcOrd="0" destOrd="0" presId="urn:microsoft.com/office/officeart/2005/8/layout/cycle1"/>
    <dgm:cxn modelId="{95B08722-1693-4FF9-BCCB-5D5622D4691D}" type="presOf" srcId="{A1DB2DA5-6FE1-4527-B044-738CC4A5AB68}" destId="{FB70DBAE-1D09-4210-8F35-6A1B71F296E7}" srcOrd="0" destOrd="0" presId="urn:microsoft.com/office/officeart/2005/8/layout/cycle1"/>
    <dgm:cxn modelId="{C3FB2855-40D8-42DD-83D7-71545F4FA4D4}" type="presOf" srcId="{4EC771E2-D3F9-4515-B5D9-B657195FCEC3}" destId="{35F0A21A-4723-4E24-AD16-216139ABBAB3}" srcOrd="0" destOrd="0" presId="urn:microsoft.com/office/officeart/2005/8/layout/cycle1"/>
    <dgm:cxn modelId="{80585751-96F7-4A6F-A5B0-7572B92E3AC6}" type="presOf" srcId="{75C7940C-B407-449C-ACC4-A2DFD8799B1A}" destId="{268D8A62-B4DF-4F4F-AD25-333C4C35A052}" srcOrd="0" destOrd="0" presId="urn:microsoft.com/office/officeart/2005/8/layout/cycle1"/>
    <dgm:cxn modelId="{6730B2E2-677E-4E09-BC57-66BE435F922B}" type="presOf" srcId="{FF67E46D-C501-46C7-9366-9A866B0183DA}" destId="{3CD4321C-A09D-4E22-9391-4597138EA3DE}" srcOrd="0" destOrd="0" presId="urn:microsoft.com/office/officeart/2005/8/layout/cycle1"/>
    <dgm:cxn modelId="{641D8CF5-0041-49A7-9206-0D6DEAAC486A}" type="presOf" srcId="{7F7F30E5-70E0-4AD0-AEB1-0CA5C48DB28B}" destId="{AE0F90D3-DA97-4B9B-BD67-26F175C29397}" srcOrd="0" destOrd="0" presId="urn:microsoft.com/office/officeart/2005/8/layout/cycle1"/>
    <dgm:cxn modelId="{A4757841-F896-4134-8EEE-780EF0639506}" srcId="{EAB4A3BC-EDE2-4DE4-95E7-D7DE7864D83F}" destId="{53A83AF0-B868-40CB-AA49-364B6CC22E97}" srcOrd="2" destOrd="0" parTransId="{3166FC94-D190-4DBD-BDA4-6F90AECBB9D0}" sibTransId="{D2FC5A56-5C36-42EE-AC1D-0E8D7E60A1B1}"/>
    <dgm:cxn modelId="{31BAD634-ED39-4EE8-877C-E31E232E3B66}" srcId="{EAB4A3BC-EDE2-4DE4-95E7-D7DE7864D83F}" destId="{4BAE9652-EF35-4AC2-A7E1-22216FCF2E9F}" srcOrd="0" destOrd="0" parTransId="{BCC66B26-FDC4-4D46-8ED5-6CF786D2F97B}" sibTransId="{10D50242-3F33-4D94-B201-7D98138BBBD2}"/>
    <dgm:cxn modelId="{20539D55-EC22-4A1C-80A9-21A957674114}" srcId="{EAB4A3BC-EDE2-4DE4-95E7-D7DE7864D83F}" destId="{4EC771E2-D3F9-4515-B5D9-B657195FCEC3}" srcOrd="5" destOrd="0" parTransId="{4DB81353-394E-4B09-A934-18B8AD9ED918}" sibTransId="{7F7F30E5-70E0-4AD0-AEB1-0CA5C48DB28B}"/>
    <dgm:cxn modelId="{14636472-A2CE-41D8-9DD4-4EE1E1866C39}" type="presOf" srcId="{53A83AF0-B868-40CB-AA49-364B6CC22E97}" destId="{A0A46D19-CFE9-4DFD-A800-1F22487EA0A1}" srcOrd="0" destOrd="0" presId="urn:microsoft.com/office/officeart/2005/8/layout/cycle1"/>
    <dgm:cxn modelId="{987373EC-140E-41FD-B7D7-BDC6DD218099}" type="presOf" srcId="{9D44464A-17C9-4B41-AEF4-34566EC58297}" destId="{F17AA85F-980B-4DA9-8639-366CF98D112D}" srcOrd="0" destOrd="0" presId="urn:microsoft.com/office/officeart/2005/8/layout/cycle1"/>
    <dgm:cxn modelId="{BD08CFC9-D3E6-48DA-9DAD-67C06B103E86}" type="presOf" srcId="{10D50242-3F33-4D94-B201-7D98138BBBD2}" destId="{F630BFDC-9B90-4304-B791-BC8061136694}" srcOrd="0" destOrd="0" presId="urn:microsoft.com/office/officeart/2005/8/layout/cycle1"/>
    <dgm:cxn modelId="{0A90FA4E-CF2A-48B3-9F13-2B18CFB6C432}" srcId="{EAB4A3BC-EDE2-4DE4-95E7-D7DE7864D83F}" destId="{9D44464A-17C9-4B41-AEF4-34566EC58297}" srcOrd="1" destOrd="0" parTransId="{18192831-E2DE-4861-A773-0F97E52BBE08}" sibTransId="{884767CD-A028-4F64-9078-6C61B69E1B9A}"/>
    <dgm:cxn modelId="{169C5159-56AA-4F47-9D42-238872749286}" type="presOf" srcId="{D2FC5A56-5C36-42EE-AC1D-0E8D7E60A1B1}" destId="{09E80124-0A62-45EA-B83A-4245E5B43DE7}" srcOrd="0" destOrd="0" presId="urn:microsoft.com/office/officeart/2005/8/layout/cycle1"/>
    <dgm:cxn modelId="{AA8CCE00-35E5-4CA1-8F24-9859665E19F8}" type="presOf" srcId="{884767CD-A028-4F64-9078-6C61B69E1B9A}" destId="{ABFF2A47-1CF1-40DE-9527-718B8DA18E22}" srcOrd="0" destOrd="0" presId="urn:microsoft.com/office/officeart/2005/8/layout/cycle1"/>
    <dgm:cxn modelId="{52D8880E-9926-47A5-844B-629DEF22825E}" srcId="{EAB4A3BC-EDE2-4DE4-95E7-D7DE7864D83F}" destId="{75C7940C-B407-449C-ACC4-A2DFD8799B1A}" srcOrd="4" destOrd="0" parTransId="{EAA1181C-D274-46F7-BCC6-52B4DF55207D}" sibTransId="{A1DB2DA5-6FE1-4527-B044-738CC4A5AB68}"/>
    <dgm:cxn modelId="{4EF229FD-C764-49D7-8C5C-8630FCD675AB}" type="presOf" srcId="{4BAE9652-EF35-4AC2-A7E1-22216FCF2E9F}" destId="{21B4CB94-85D0-44AA-88B1-56BFF5B8EDE9}" srcOrd="0" destOrd="0" presId="urn:microsoft.com/office/officeart/2005/8/layout/cycle1"/>
    <dgm:cxn modelId="{C4A8F33B-77E0-4F6D-B611-52019A74E5E9}" type="presParOf" srcId="{E4D04F58-B23C-4A83-80AA-80E601EAD30D}" destId="{A9E345F6-2D96-4FF5-8B8D-EC3498BCF3E6}" srcOrd="0" destOrd="0" presId="urn:microsoft.com/office/officeart/2005/8/layout/cycle1"/>
    <dgm:cxn modelId="{7E1BCB1C-53D8-4326-BFE3-145239720D44}" type="presParOf" srcId="{E4D04F58-B23C-4A83-80AA-80E601EAD30D}" destId="{21B4CB94-85D0-44AA-88B1-56BFF5B8EDE9}" srcOrd="1" destOrd="0" presId="urn:microsoft.com/office/officeart/2005/8/layout/cycle1"/>
    <dgm:cxn modelId="{2F89DFBE-C91B-44BA-9B00-DE540898A4A4}" type="presParOf" srcId="{E4D04F58-B23C-4A83-80AA-80E601EAD30D}" destId="{F630BFDC-9B90-4304-B791-BC8061136694}" srcOrd="2" destOrd="0" presId="urn:microsoft.com/office/officeart/2005/8/layout/cycle1"/>
    <dgm:cxn modelId="{12CF35E1-454B-47E9-90EE-F5875A435114}" type="presParOf" srcId="{E4D04F58-B23C-4A83-80AA-80E601EAD30D}" destId="{2BEBFFC6-5157-472C-98DF-5CCFF8D6ECFA}" srcOrd="3" destOrd="0" presId="urn:microsoft.com/office/officeart/2005/8/layout/cycle1"/>
    <dgm:cxn modelId="{BF984290-799D-4E96-8F7C-45E48246258D}" type="presParOf" srcId="{E4D04F58-B23C-4A83-80AA-80E601EAD30D}" destId="{F17AA85F-980B-4DA9-8639-366CF98D112D}" srcOrd="4" destOrd="0" presId="urn:microsoft.com/office/officeart/2005/8/layout/cycle1"/>
    <dgm:cxn modelId="{E3BC5073-72DB-4215-82C3-F23D5800646A}" type="presParOf" srcId="{E4D04F58-B23C-4A83-80AA-80E601EAD30D}" destId="{ABFF2A47-1CF1-40DE-9527-718B8DA18E22}" srcOrd="5" destOrd="0" presId="urn:microsoft.com/office/officeart/2005/8/layout/cycle1"/>
    <dgm:cxn modelId="{3F201293-2642-430A-AA07-0A90D3006652}" type="presParOf" srcId="{E4D04F58-B23C-4A83-80AA-80E601EAD30D}" destId="{A92A266B-987F-4BFE-9BE1-E3A3FE5A941E}" srcOrd="6" destOrd="0" presId="urn:microsoft.com/office/officeart/2005/8/layout/cycle1"/>
    <dgm:cxn modelId="{5976B669-9E96-4E98-BDA4-A6667A43E24A}" type="presParOf" srcId="{E4D04F58-B23C-4A83-80AA-80E601EAD30D}" destId="{A0A46D19-CFE9-4DFD-A800-1F22487EA0A1}" srcOrd="7" destOrd="0" presId="urn:microsoft.com/office/officeart/2005/8/layout/cycle1"/>
    <dgm:cxn modelId="{4C5F0DC6-5DCE-46A8-B494-DB64C5CEBEB0}" type="presParOf" srcId="{E4D04F58-B23C-4A83-80AA-80E601EAD30D}" destId="{09E80124-0A62-45EA-B83A-4245E5B43DE7}" srcOrd="8" destOrd="0" presId="urn:microsoft.com/office/officeart/2005/8/layout/cycle1"/>
    <dgm:cxn modelId="{237B093A-1EAC-4DD5-9566-94B68DF0BBD4}" type="presParOf" srcId="{E4D04F58-B23C-4A83-80AA-80E601EAD30D}" destId="{447871AA-C441-4553-9D19-5050423748E9}" srcOrd="9" destOrd="0" presId="urn:microsoft.com/office/officeart/2005/8/layout/cycle1"/>
    <dgm:cxn modelId="{C15A21E5-5554-4407-BC7B-773CADF440E7}" type="presParOf" srcId="{E4D04F58-B23C-4A83-80AA-80E601EAD30D}" destId="{22069FB2-089A-4087-9294-A0551AD30B3B}" srcOrd="10" destOrd="0" presId="urn:microsoft.com/office/officeart/2005/8/layout/cycle1"/>
    <dgm:cxn modelId="{F5DB2B84-F6DB-4D4F-9A01-D26B8EA5B89B}" type="presParOf" srcId="{E4D04F58-B23C-4A83-80AA-80E601EAD30D}" destId="{3CD4321C-A09D-4E22-9391-4597138EA3DE}" srcOrd="11" destOrd="0" presId="urn:microsoft.com/office/officeart/2005/8/layout/cycle1"/>
    <dgm:cxn modelId="{1CAA9845-7835-4840-9997-798E7CEBC0D4}" type="presParOf" srcId="{E4D04F58-B23C-4A83-80AA-80E601EAD30D}" destId="{44E1AE15-6C3A-487B-945F-C6C604DB6B55}" srcOrd="12" destOrd="0" presId="urn:microsoft.com/office/officeart/2005/8/layout/cycle1"/>
    <dgm:cxn modelId="{627156EC-6982-4116-A2E3-F4D6317B9009}" type="presParOf" srcId="{E4D04F58-B23C-4A83-80AA-80E601EAD30D}" destId="{268D8A62-B4DF-4F4F-AD25-333C4C35A052}" srcOrd="13" destOrd="0" presId="urn:microsoft.com/office/officeart/2005/8/layout/cycle1"/>
    <dgm:cxn modelId="{E92F5271-3F7E-4053-9AC2-E552C98639EA}" type="presParOf" srcId="{E4D04F58-B23C-4A83-80AA-80E601EAD30D}" destId="{FB70DBAE-1D09-4210-8F35-6A1B71F296E7}" srcOrd="14" destOrd="0" presId="urn:microsoft.com/office/officeart/2005/8/layout/cycle1"/>
    <dgm:cxn modelId="{C6B4257E-BB3B-4E54-AA62-DA1BA784D118}" type="presParOf" srcId="{E4D04F58-B23C-4A83-80AA-80E601EAD30D}" destId="{6D825EBF-B882-40DB-9722-90E89FCA62EA}" srcOrd="15" destOrd="0" presId="urn:microsoft.com/office/officeart/2005/8/layout/cycle1"/>
    <dgm:cxn modelId="{5CE3FF42-6D2E-46E4-8DA4-4BF3BE3062F3}" type="presParOf" srcId="{E4D04F58-B23C-4A83-80AA-80E601EAD30D}" destId="{35F0A21A-4723-4E24-AD16-216139ABBAB3}" srcOrd="16" destOrd="0" presId="urn:microsoft.com/office/officeart/2005/8/layout/cycle1"/>
    <dgm:cxn modelId="{52AFDE96-AEC0-403A-A517-21CD41544EC6}" type="presParOf" srcId="{E4D04F58-B23C-4A83-80AA-80E601EAD30D}" destId="{AE0F90D3-DA97-4B9B-BD67-26F175C29397}" srcOrd="17"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8A898E-97C7-467F-80F9-AD40D975D19D}">
      <dsp:nvSpPr>
        <dsp:cNvPr id="0" name=""/>
        <dsp:cNvSpPr/>
      </dsp:nvSpPr>
      <dsp:spPr>
        <a:xfrm>
          <a:off x="0" y="126999"/>
          <a:ext cx="6096000" cy="3810000"/>
        </a:xfrm>
        <a:prstGeom prst="swooshArrow">
          <a:avLst>
            <a:gd name="adj1" fmla="val 25000"/>
            <a:gd name="adj2" fmla="val 25000"/>
          </a:avLst>
        </a:prstGeom>
        <a:solidFill>
          <a:schemeClr val="accent2">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8D3024-54B8-47FF-B5B0-EC840E0AAD30}">
      <dsp:nvSpPr>
        <dsp:cNvPr id="0" name=""/>
        <dsp:cNvSpPr/>
      </dsp:nvSpPr>
      <dsp:spPr>
        <a:xfrm>
          <a:off x="774192" y="2756661"/>
          <a:ext cx="158496" cy="158496"/>
        </a:xfrm>
        <a:prstGeom prst="ellipse">
          <a:avLst/>
        </a:prstGeom>
        <a:solidFill>
          <a:schemeClr val="accent2">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5AD2E3-9519-41F0-9B8B-39940AD7A746}">
      <dsp:nvSpPr>
        <dsp:cNvPr id="0" name=""/>
        <dsp:cNvSpPr/>
      </dsp:nvSpPr>
      <dsp:spPr>
        <a:xfrm>
          <a:off x="853440" y="2835910"/>
          <a:ext cx="1420368" cy="1101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984" tIns="0" rIns="0" bIns="0" numCol="1" spcCol="1270" anchor="t" anchorCtr="0">
          <a:noAutofit/>
        </a:bodyPr>
        <a:lstStyle/>
        <a:p>
          <a:pPr lvl="0" algn="l" defTabSz="977900">
            <a:lnSpc>
              <a:spcPct val="90000"/>
            </a:lnSpc>
            <a:spcBef>
              <a:spcPct val="0"/>
            </a:spcBef>
            <a:spcAft>
              <a:spcPct val="35000"/>
            </a:spcAft>
          </a:pPr>
          <a:r>
            <a:rPr lang="en-US" sz="2200" b="1" kern="1200" dirty="0" smtClean="0">
              <a:latin typeface="Arial" pitchFamily="34" charset="0"/>
              <a:cs typeface="Arial" pitchFamily="34" charset="0"/>
            </a:rPr>
            <a:t>Basis Path Testing</a:t>
          </a:r>
          <a:endParaRPr lang="en-US" sz="2200" kern="1200" dirty="0">
            <a:latin typeface="Arial" pitchFamily="34" charset="0"/>
            <a:cs typeface="Arial" pitchFamily="34" charset="0"/>
          </a:endParaRPr>
        </a:p>
      </dsp:txBody>
      <dsp:txXfrm>
        <a:off x="853440" y="2835910"/>
        <a:ext cx="1420368" cy="1101090"/>
      </dsp:txXfrm>
    </dsp:sp>
    <dsp:sp modelId="{43869B61-051E-4320-BDD4-E6B67C9683DB}">
      <dsp:nvSpPr>
        <dsp:cNvPr id="0" name=""/>
        <dsp:cNvSpPr/>
      </dsp:nvSpPr>
      <dsp:spPr>
        <a:xfrm>
          <a:off x="2173224" y="1721103"/>
          <a:ext cx="286512" cy="286512"/>
        </a:xfrm>
        <a:prstGeom prst="ellipse">
          <a:avLst/>
        </a:prstGeom>
        <a:solidFill>
          <a:schemeClr val="accent2">
            <a:shade val="50000"/>
            <a:hueOff val="-27656"/>
            <a:satOff val="-5606"/>
            <a:lumOff val="3083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EDBAFF-1C8C-4BBA-AD1B-3757CF9F0BF6}">
      <dsp:nvSpPr>
        <dsp:cNvPr id="0" name=""/>
        <dsp:cNvSpPr/>
      </dsp:nvSpPr>
      <dsp:spPr>
        <a:xfrm>
          <a:off x="2316480" y="1864359"/>
          <a:ext cx="1463040" cy="207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17" tIns="0" rIns="0" bIns="0" numCol="1" spcCol="1270" anchor="t" anchorCtr="0">
          <a:noAutofit/>
        </a:bodyPr>
        <a:lstStyle/>
        <a:p>
          <a:pPr lvl="0" algn="l" defTabSz="977900">
            <a:lnSpc>
              <a:spcPct val="90000"/>
            </a:lnSpc>
            <a:spcBef>
              <a:spcPct val="0"/>
            </a:spcBef>
            <a:spcAft>
              <a:spcPct val="35000"/>
            </a:spcAft>
          </a:pPr>
          <a:r>
            <a:rPr lang="en-US" sz="2200" b="1" kern="1200" dirty="0" smtClean="0">
              <a:latin typeface="Arial" pitchFamily="34" charset="0"/>
              <a:cs typeface="Arial" pitchFamily="34" charset="0"/>
            </a:rPr>
            <a:t>Loop Testing</a:t>
          </a:r>
          <a:endParaRPr lang="en-US" sz="2200" kern="1200" dirty="0">
            <a:latin typeface="Arial" pitchFamily="34" charset="0"/>
            <a:cs typeface="Arial" pitchFamily="34" charset="0"/>
          </a:endParaRPr>
        </a:p>
      </dsp:txBody>
      <dsp:txXfrm>
        <a:off x="2316480" y="1864359"/>
        <a:ext cx="1463040" cy="2072640"/>
      </dsp:txXfrm>
    </dsp:sp>
    <dsp:sp modelId="{55AEE387-C1EB-4CEA-BCCA-D2FEE5225794}">
      <dsp:nvSpPr>
        <dsp:cNvPr id="0" name=""/>
        <dsp:cNvSpPr/>
      </dsp:nvSpPr>
      <dsp:spPr>
        <a:xfrm>
          <a:off x="3855720" y="1090929"/>
          <a:ext cx="396240" cy="396240"/>
        </a:xfrm>
        <a:prstGeom prst="ellipse">
          <a:avLst/>
        </a:prstGeom>
        <a:solidFill>
          <a:schemeClr val="accent2">
            <a:shade val="50000"/>
            <a:hueOff val="-27656"/>
            <a:satOff val="-5606"/>
            <a:lumOff val="3083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448604-0467-49AF-AAC2-44818F379E5A}">
      <dsp:nvSpPr>
        <dsp:cNvPr id="0" name=""/>
        <dsp:cNvSpPr/>
      </dsp:nvSpPr>
      <dsp:spPr>
        <a:xfrm>
          <a:off x="4053840" y="1289049"/>
          <a:ext cx="1463040" cy="2647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959" tIns="0" rIns="0" bIns="0" numCol="1" spcCol="1270" anchor="t" anchorCtr="0">
          <a:noAutofit/>
        </a:bodyPr>
        <a:lstStyle/>
        <a:p>
          <a:pPr lvl="0" algn="l" defTabSz="977900">
            <a:lnSpc>
              <a:spcPct val="90000"/>
            </a:lnSpc>
            <a:spcBef>
              <a:spcPct val="0"/>
            </a:spcBef>
            <a:spcAft>
              <a:spcPct val="35000"/>
            </a:spcAft>
          </a:pPr>
          <a:r>
            <a:rPr lang="en-US" sz="2200" b="1" kern="1200" dirty="0" smtClean="0">
              <a:latin typeface="Arial" pitchFamily="34" charset="0"/>
              <a:cs typeface="Arial" pitchFamily="34" charset="0"/>
            </a:rPr>
            <a:t>Control Structure Testing</a:t>
          </a:r>
          <a:endParaRPr lang="en-US" sz="2200" kern="1200" dirty="0">
            <a:latin typeface="Arial" pitchFamily="34" charset="0"/>
            <a:cs typeface="Arial" pitchFamily="34" charset="0"/>
          </a:endParaRPr>
        </a:p>
      </dsp:txBody>
      <dsp:txXfrm>
        <a:off x="4053840" y="1289049"/>
        <a:ext cx="1463040" cy="26479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26FCAD-4DD2-4780-BCFA-3E43E3CFC9DF}">
      <dsp:nvSpPr>
        <dsp:cNvPr id="0" name=""/>
        <dsp:cNvSpPr/>
      </dsp:nvSpPr>
      <dsp:spPr>
        <a:xfrm>
          <a:off x="2238375" y="744"/>
          <a:ext cx="1619249" cy="1619249"/>
        </a:xfrm>
        <a:prstGeom prst="downArrow">
          <a:avLst>
            <a:gd name="adj1" fmla="val 50000"/>
            <a:gd name="adj2" fmla="val 35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b="1" kern="1200" dirty="0" smtClean="0">
              <a:latin typeface="Arial" pitchFamily="34" charset="0"/>
              <a:cs typeface="Arial" pitchFamily="34" charset="0"/>
            </a:rPr>
            <a:t>Matrix Testing</a:t>
          </a:r>
          <a:endParaRPr lang="en-US" sz="1300" kern="1200" dirty="0">
            <a:latin typeface="Arial" pitchFamily="34" charset="0"/>
            <a:cs typeface="Arial" pitchFamily="34" charset="0"/>
          </a:endParaRPr>
        </a:p>
      </dsp:txBody>
      <dsp:txXfrm>
        <a:off x="2643187" y="744"/>
        <a:ext cx="809625" cy="1335880"/>
      </dsp:txXfrm>
    </dsp:sp>
    <dsp:sp modelId="{5ECD0787-0D9E-4EFE-9290-398986131C7E}">
      <dsp:nvSpPr>
        <dsp:cNvPr id="0" name=""/>
        <dsp:cNvSpPr/>
      </dsp:nvSpPr>
      <dsp:spPr>
        <a:xfrm rot="5400000">
          <a:off x="3460005" y="1222374"/>
          <a:ext cx="1619249" cy="1619249"/>
        </a:xfrm>
        <a:prstGeom prst="downArrow">
          <a:avLst>
            <a:gd name="adj1" fmla="val 50000"/>
            <a:gd name="adj2" fmla="val 35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b="1" kern="1200" dirty="0" smtClean="0">
              <a:latin typeface="Arial" pitchFamily="34" charset="0"/>
              <a:cs typeface="Arial" pitchFamily="34" charset="0"/>
            </a:rPr>
            <a:t>Regression Testing</a:t>
          </a:r>
          <a:endParaRPr lang="en-US" sz="1300" kern="1200" dirty="0">
            <a:latin typeface="Arial" pitchFamily="34" charset="0"/>
            <a:cs typeface="Arial" pitchFamily="34" charset="0"/>
          </a:endParaRPr>
        </a:p>
      </dsp:txBody>
      <dsp:txXfrm rot="-5400000">
        <a:off x="3743375" y="1627186"/>
        <a:ext cx="1335880" cy="809625"/>
      </dsp:txXfrm>
    </dsp:sp>
    <dsp:sp modelId="{39FE1830-644F-4686-AACC-53056AC6E521}">
      <dsp:nvSpPr>
        <dsp:cNvPr id="0" name=""/>
        <dsp:cNvSpPr/>
      </dsp:nvSpPr>
      <dsp:spPr>
        <a:xfrm rot="10800000">
          <a:off x="2238375" y="2444005"/>
          <a:ext cx="1619249" cy="1619249"/>
        </a:xfrm>
        <a:prstGeom prst="downArrow">
          <a:avLst>
            <a:gd name="adj1" fmla="val 50000"/>
            <a:gd name="adj2" fmla="val 35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b="1" kern="1200" dirty="0" smtClean="0">
              <a:latin typeface="Arial" pitchFamily="34" charset="0"/>
              <a:cs typeface="Arial" pitchFamily="34" charset="0"/>
            </a:rPr>
            <a:t>Pattern Testing</a:t>
          </a:r>
          <a:endParaRPr lang="en-US" sz="1300" kern="1200" dirty="0">
            <a:latin typeface="Arial" pitchFamily="34" charset="0"/>
            <a:cs typeface="Arial" pitchFamily="34" charset="0"/>
          </a:endParaRPr>
        </a:p>
      </dsp:txBody>
      <dsp:txXfrm rot="10800000">
        <a:off x="2643187" y="2727374"/>
        <a:ext cx="809625" cy="1335880"/>
      </dsp:txXfrm>
    </dsp:sp>
    <dsp:sp modelId="{61E45E9C-2F9E-46D4-83DC-3550B392C824}">
      <dsp:nvSpPr>
        <dsp:cNvPr id="0" name=""/>
        <dsp:cNvSpPr/>
      </dsp:nvSpPr>
      <dsp:spPr>
        <a:xfrm rot="16200000">
          <a:off x="1016744" y="1222375"/>
          <a:ext cx="1619249" cy="1619249"/>
        </a:xfrm>
        <a:prstGeom prst="downArrow">
          <a:avLst>
            <a:gd name="adj1" fmla="val 50000"/>
            <a:gd name="adj2" fmla="val 35000"/>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b="1" kern="1200" dirty="0" smtClean="0">
              <a:latin typeface="Arial" pitchFamily="34" charset="0"/>
              <a:cs typeface="Arial" pitchFamily="34" charset="0"/>
            </a:rPr>
            <a:t>Orthogonal Array Testing</a:t>
          </a:r>
          <a:endParaRPr lang="en-US" sz="1300" kern="1200" dirty="0">
            <a:latin typeface="Arial" pitchFamily="34" charset="0"/>
            <a:cs typeface="Arial" pitchFamily="34" charset="0"/>
          </a:endParaRPr>
        </a:p>
      </dsp:txBody>
      <dsp:txXfrm rot="5400000">
        <a:off x="1016745" y="1627187"/>
        <a:ext cx="1335880" cy="80962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80EEC-4026-4FED-BF42-D5FADBD5BC08}">
      <dsp:nvSpPr>
        <dsp:cNvPr id="0" name=""/>
        <dsp:cNvSpPr/>
      </dsp:nvSpPr>
      <dsp:spPr>
        <a:xfrm>
          <a:off x="2210097" y="2093"/>
          <a:ext cx="1675804" cy="83790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Arial" pitchFamily="34" charset="0"/>
              <a:cs typeface="Arial" pitchFamily="34" charset="0"/>
            </a:rPr>
            <a:t>Offers Combined Benefits</a:t>
          </a:r>
          <a:endParaRPr lang="en-US" sz="1600" kern="1200" dirty="0">
            <a:latin typeface="Arial" pitchFamily="34" charset="0"/>
            <a:cs typeface="Arial" pitchFamily="34" charset="0"/>
          </a:endParaRPr>
        </a:p>
      </dsp:txBody>
      <dsp:txXfrm>
        <a:off x="2234638" y="26634"/>
        <a:ext cx="1626722" cy="788820"/>
      </dsp:txXfrm>
    </dsp:sp>
    <dsp:sp modelId="{05B85CCD-77EB-4883-8FEA-FEA0ED4A5D4B}">
      <dsp:nvSpPr>
        <dsp:cNvPr id="0" name=""/>
        <dsp:cNvSpPr/>
      </dsp:nvSpPr>
      <dsp:spPr>
        <a:xfrm rot="2700000">
          <a:off x="3416172" y="1079889"/>
          <a:ext cx="874609" cy="293265"/>
        </a:xfrm>
        <a:prstGeom prst="lef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3504152" y="1138542"/>
        <a:ext cx="698650" cy="175959"/>
      </dsp:txXfrm>
    </dsp:sp>
    <dsp:sp modelId="{6BE9FE35-1A85-414A-BC26-AC5921624694}">
      <dsp:nvSpPr>
        <dsp:cNvPr id="0" name=""/>
        <dsp:cNvSpPr/>
      </dsp:nvSpPr>
      <dsp:spPr>
        <a:xfrm>
          <a:off x="3821052" y="1613048"/>
          <a:ext cx="1675804" cy="83790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Arial" pitchFamily="34" charset="0"/>
              <a:cs typeface="Arial" pitchFamily="34" charset="0"/>
            </a:rPr>
            <a:t>Non Intrusive</a:t>
          </a:r>
          <a:endParaRPr lang="en-US" sz="1600" kern="1200" dirty="0">
            <a:latin typeface="Arial" pitchFamily="34" charset="0"/>
            <a:cs typeface="Arial" pitchFamily="34" charset="0"/>
          </a:endParaRPr>
        </a:p>
      </dsp:txBody>
      <dsp:txXfrm>
        <a:off x="3845593" y="1637589"/>
        <a:ext cx="1626722" cy="788820"/>
      </dsp:txXfrm>
    </dsp:sp>
    <dsp:sp modelId="{C8270FE9-32D1-4217-9093-064BB4CFF454}">
      <dsp:nvSpPr>
        <dsp:cNvPr id="0" name=""/>
        <dsp:cNvSpPr/>
      </dsp:nvSpPr>
      <dsp:spPr>
        <a:xfrm rot="8100000">
          <a:off x="3416172" y="2690844"/>
          <a:ext cx="874609" cy="293265"/>
        </a:xfrm>
        <a:prstGeom prst="lef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3504151" y="2749497"/>
        <a:ext cx="698650" cy="175959"/>
      </dsp:txXfrm>
    </dsp:sp>
    <dsp:sp modelId="{D4FB74C6-5B3E-4200-801A-ACA793A8EA1D}">
      <dsp:nvSpPr>
        <dsp:cNvPr id="0" name=""/>
        <dsp:cNvSpPr/>
      </dsp:nvSpPr>
      <dsp:spPr>
        <a:xfrm>
          <a:off x="2210097" y="3224003"/>
          <a:ext cx="1675804" cy="83790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Arial" pitchFamily="34" charset="0"/>
              <a:cs typeface="Arial" pitchFamily="34" charset="0"/>
            </a:rPr>
            <a:t>Intelligent Test Authoring</a:t>
          </a:r>
          <a:endParaRPr lang="en-US" sz="1600" kern="1200" dirty="0">
            <a:latin typeface="Arial" pitchFamily="34" charset="0"/>
            <a:cs typeface="Arial" pitchFamily="34" charset="0"/>
          </a:endParaRPr>
        </a:p>
      </dsp:txBody>
      <dsp:txXfrm>
        <a:off x="2234638" y="3248544"/>
        <a:ext cx="1626722" cy="788820"/>
      </dsp:txXfrm>
    </dsp:sp>
    <dsp:sp modelId="{56FB9248-F6EE-4BAA-A1BB-7ABCED8B1504}">
      <dsp:nvSpPr>
        <dsp:cNvPr id="0" name=""/>
        <dsp:cNvSpPr/>
      </dsp:nvSpPr>
      <dsp:spPr>
        <a:xfrm rot="13500000">
          <a:off x="1805217" y="2690844"/>
          <a:ext cx="874609" cy="293265"/>
        </a:xfrm>
        <a:prstGeom prst="lef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1893196" y="2749497"/>
        <a:ext cx="698650" cy="175959"/>
      </dsp:txXfrm>
    </dsp:sp>
    <dsp:sp modelId="{0B676A1C-9C96-4AB4-B9DB-3FB6940EEC08}">
      <dsp:nvSpPr>
        <dsp:cNvPr id="0" name=""/>
        <dsp:cNvSpPr/>
      </dsp:nvSpPr>
      <dsp:spPr>
        <a:xfrm>
          <a:off x="599142" y="1613048"/>
          <a:ext cx="1675804" cy="83790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Arial" pitchFamily="34" charset="0"/>
              <a:cs typeface="Arial" pitchFamily="34" charset="0"/>
            </a:rPr>
            <a:t>Unbiased Testing</a:t>
          </a:r>
          <a:endParaRPr lang="en-US" sz="1600" kern="1200" dirty="0">
            <a:latin typeface="Arial" pitchFamily="34" charset="0"/>
            <a:cs typeface="Arial" pitchFamily="34" charset="0"/>
          </a:endParaRPr>
        </a:p>
      </dsp:txBody>
      <dsp:txXfrm>
        <a:off x="623683" y="1637589"/>
        <a:ext cx="1626722" cy="788820"/>
      </dsp:txXfrm>
    </dsp:sp>
    <dsp:sp modelId="{A0C80509-5A7C-40BB-A48E-EF8DC668BE34}">
      <dsp:nvSpPr>
        <dsp:cNvPr id="0" name=""/>
        <dsp:cNvSpPr/>
      </dsp:nvSpPr>
      <dsp:spPr>
        <a:xfrm rot="18900000">
          <a:off x="1805217" y="1079889"/>
          <a:ext cx="874609" cy="293265"/>
        </a:xfrm>
        <a:prstGeom prst="lef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893197" y="1138542"/>
        <a:ext cx="698650" cy="17595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743D79-D8EF-4646-84BC-D5BF79EDD50C}">
      <dsp:nvSpPr>
        <dsp:cNvPr id="0" name=""/>
        <dsp:cNvSpPr/>
      </dsp:nvSpPr>
      <dsp:spPr>
        <a:xfrm>
          <a:off x="508000" y="0"/>
          <a:ext cx="5080000" cy="2032000"/>
        </a:xfrm>
        <a:prstGeom prst="leftRightRibbon">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DAEB7B1-FCBB-44F2-8A17-DC3B81F4BA9B}">
      <dsp:nvSpPr>
        <dsp:cNvPr id="0" name=""/>
        <dsp:cNvSpPr/>
      </dsp:nvSpPr>
      <dsp:spPr>
        <a:xfrm>
          <a:off x="1117600" y="355599"/>
          <a:ext cx="1676399" cy="995680"/>
        </a:xfrm>
        <a:prstGeom prst="rect">
          <a:avLst/>
        </a:prstGeom>
        <a:noFill/>
        <a:ln w="38100" cap="flat" cmpd="sng" algn="ctr">
          <a:noFill/>
          <a:prstDash val="solid"/>
        </a:ln>
        <a:effectLst>
          <a:outerShdw blurRad="40000" dist="20000" dir="5400000" rotWithShape="0">
            <a:srgbClr val="000000">
              <a:alpha val="38000"/>
            </a:srgbClr>
          </a:outerShdw>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78232" rIns="0" bIns="83820" numCol="1" spcCol="1270" anchor="ctr" anchorCtr="0">
          <a:noAutofit/>
        </a:bodyPr>
        <a:lstStyle/>
        <a:p>
          <a:pPr lvl="0" algn="ctr" defTabSz="977900">
            <a:lnSpc>
              <a:spcPct val="90000"/>
            </a:lnSpc>
            <a:spcBef>
              <a:spcPct val="0"/>
            </a:spcBef>
            <a:spcAft>
              <a:spcPct val="35000"/>
            </a:spcAft>
          </a:pPr>
          <a:r>
            <a:rPr lang="en-US" sz="2200" b="1" kern="1200" dirty="0" smtClean="0">
              <a:latin typeface="Arial" pitchFamily="34" charset="0"/>
              <a:cs typeface="Arial" pitchFamily="34" charset="0"/>
            </a:rPr>
            <a:t>Partial Code Coverage</a:t>
          </a:r>
          <a:endParaRPr lang="en-US" sz="2200" kern="1200" dirty="0">
            <a:latin typeface="Arial" pitchFamily="34" charset="0"/>
            <a:cs typeface="Arial" pitchFamily="34" charset="0"/>
          </a:endParaRPr>
        </a:p>
      </dsp:txBody>
      <dsp:txXfrm>
        <a:off x="1117600" y="355599"/>
        <a:ext cx="1676399" cy="995680"/>
      </dsp:txXfrm>
    </dsp:sp>
    <dsp:sp modelId="{510BCD8E-887A-4A50-8AC1-4370FFD7529D}">
      <dsp:nvSpPr>
        <dsp:cNvPr id="0" name=""/>
        <dsp:cNvSpPr/>
      </dsp:nvSpPr>
      <dsp:spPr>
        <a:xfrm>
          <a:off x="3048000" y="680720"/>
          <a:ext cx="1981200" cy="995680"/>
        </a:xfrm>
        <a:prstGeom prst="rect">
          <a:avLst/>
        </a:prstGeom>
        <a:noFill/>
        <a:ln w="38100" cap="flat" cmpd="sng" algn="ctr">
          <a:noFill/>
          <a:prstDash val="solid"/>
        </a:ln>
        <a:effectLst>
          <a:outerShdw blurRad="40000" dist="20000" dir="5400000" rotWithShape="0">
            <a:srgbClr val="000000">
              <a:alpha val="38000"/>
            </a:srgbClr>
          </a:outerShdw>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78232" rIns="0" bIns="83820" numCol="1" spcCol="1270" anchor="ctr" anchorCtr="0">
          <a:noAutofit/>
        </a:bodyPr>
        <a:lstStyle/>
        <a:p>
          <a:pPr lvl="0" algn="ctr" defTabSz="977900">
            <a:lnSpc>
              <a:spcPct val="90000"/>
            </a:lnSpc>
            <a:spcBef>
              <a:spcPct val="0"/>
            </a:spcBef>
            <a:spcAft>
              <a:spcPct val="35000"/>
            </a:spcAft>
          </a:pPr>
          <a:r>
            <a:rPr lang="en-US" sz="2200" b="1" kern="1200" smtClean="0">
              <a:latin typeface="Arial" pitchFamily="34" charset="0"/>
              <a:cs typeface="Arial" pitchFamily="34" charset="0"/>
            </a:rPr>
            <a:t>Defect Identification</a:t>
          </a:r>
          <a:endParaRPr lang="en-US" sz="2200" kern="1200">
            <a:latin typeface="Arial" pitchFamily="34" charset="0"/>
            <a:cs typeface="Arial" pitchFamily="34" charset="0"/>
          </a:endParaRPr>
        </a:p>
      </dsp:txBody>
      <dsp:txXfrm>
        <a:off x="3048000" y="680720"/>
        <a:ext cx="1981200" cy="99568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075B60-81C1-45AE-909B-2DDF4406D72F}">
      <dsp:nvSpPr>
        <dsp:cNvPr id="0" name=""/>
        <dsp:cNvSpPr/>
      </dsp:nvSpPr>
      <dsp:spPr>
        <a:xfrm>
          <a:off x="3251" y="573911"/>
          <a:ext cx="1892944" cy="757177"/>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latin typeface="Arial" pitchFamily="34" charset="0"/>
              <a:cs typeface="Arial" pitchFamily="34" charset="0"/>
            </a:rPr>
            <a:t>Module Interface</a:t>
          </a:r>
          <a:endParaRPr lang="en-US" sz="1400" kern="1200" dirty="0">
            <a:latin typeface="Arial" pitchFamily="34" charset="0"/>
            <a:cs typeface="Arial" pitchFamily="34" charset="0"/>
          </a:endParaRPr>
        </a:p>
      </dsp:txBody>
      <dsp:txXfrm>
        <a:off x="381840" y="573911"/>
        <a:ext cx="1135767" cy="757177"/>
      </dsp:txXfrm>
    </dsp:sp>
    <dsp:sp modelId="{B1EE828F-A925-4B63-BD1E-2CB1B08938A2}">
      <dsp:nvSpPr>
        <dsp:cNvPr id="0" name=""/>
        <dsp:cNvSpPr/>
      </dsp:nvSpPr>
      <dsp:spPr>
        <a:xfrm>
          <a:off x="1706902" y="573911"/>
          <a:ext cx="1892944" cy="757177"/>
        </a:xfrm>
        <a:prstGeom prst="chevron">
          <a:avLst/>
        </a:prstGeom>
        <a:gradFill rotWithShape="0">
          <a:gsLst>
            <a:gs pos="0">
              <a:schemeClr val="accent2">
                <a:hueOff val="1560506"/>
                <a:satOff val="-1946"/>
                <a:lumOff val="458"/>
                <a:alphaOff val="0"/>
                <a:tint val="50000"/>
                <a:satMod val="300000"/>
              </a:schemeClr>
            </a:gs>
            <a:gs pos="35000">
              <a:schemeClr val="accent2">
                <a:hueOff val="1560506"/>
                <a:satOff val="-1946"/>
                <a:lumOff val="458"/>
                <a:alphaOff val="0"/>
                <a:tint val="37000"/>
                <a:satMod val="300000"/>
              </a:schemeClr>
            </a:gs>
            <a:gs pos="100000">
              <a:schemeClr val="accent2">
                <a:hueOff val="1560506"/>
                <a:satOff val="-1946"/>
                <a:lumOff val="45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latin typeface="Arial" pitchFamily="34" charset="0"/>
              <a:cs typeface="Arial" pitchFamily="34" charset="0"/>
            </a:rPr>
            <a:t>Boundary Conditions</a:t>
          </a:r>
          <a:endParaRPr lang="en-US" sz="1400" kern="1200" dirty="0">
            <a:latin typeface="Arial" pitchFamily="34" charset="0"/>
            <a:cs typeface="Arial" pitchFamily="34" charset="0"/>
          </a:endParaRPr>
        </a:p>
      </dsp:txBody>
      <dsp:txXfrm>
        <a:off x="2085491" y="573911"/>
        <a:ext cx="1135767" cy="757177"/>
      </dsp:txXfrm>
    </dsp:sp>
    <dsp:sp modelId="{DC03BB0F-DEEE-4742-BFA3-F91FEE4C9142}">
      <dsp:nvSpPr>
        <dsp:cNvPr id="0" name=""/>
        <dsp:cNvSpPr/>
      </dsp:nvSpPr>
      <dsp:spPr>
        <a:xfrm>
          <a:off x="3410552" y="573911"/>
          <a:ext cx="1892944" cy="757177"/>
        </a:xfrm>
        <a:prstGeom prst="chevron">
          <a:avLst/>
        </a:prstGeom>
        <a:gradFill rotWithShape="0">
          <a:gsLst>
            <a:gs pos="0">
              <a:schemeClr val="accent2">
                <a:hueOff val="3121013"/>
                <a:satOff val="-3893"/>
                <a:lumOff val="915"/>
                <a:alphaOff val="0"/>
                <a:tint val="50000"/>
                <a:satMod val="300000"/>
              </a:schemeClr>
            </a:gs>
            <a:gs pos="35000">
              <a:schemeClr val="accent2">
                <a:hueOff val="3121013"/>
                <a:satOff val="-3893"/>
                <a:lumOff val="915"/>
                <a:alphaOff val="0"/>
                <a:tint val="37000"/>
                <a:satMod val="300000"/>
              </a:schemeClr>
            </a:gs>
            <a:gs pos="100000">
              <a:schemeClr val="accent2">
                <a:hueOff val="3121013"/>
                <a:satOff val="-3893"/>
                <a:lumOff val="9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latin typeface="Arial" pitchFamily="34" charset="0"/>
              <a:cs typeface="Arial" pitchFamily="34" charset="0"/>
            </a:rPr>
            <a:t>Independent Paths</a:t>
          </a:r>
          <a:endParaRPr lang="en-US" sz="1400" kern="1200" dirty="0">
            <a:latin typeface="Arial" pitchFamily="34" charset="0"/>
            <a:cs typeface="Arial" pitchFamily="34" charset="0"/>
          </a:endParaRPr>
        </a:p>
      </dsp:txBody>
      <dsp:txXfrm>
        <a:off x="3789141" y="573911"/>
        <a:ext cx="1135767" cy="757177"/>
      </dsp:txXfrm>
    </dsp:sp>
    <dsp:sp modelId="{AA87CE89-60A5-4178-9CFB-C97933364CBA}">
      <dsp:nvSpPr>
        <dsp:cNvPr id="0" name=""/>
        <dsp:cNvSpPr/>
      </dsp:nvSpPr>
      <dsp:spPr>
        <a:xfrm>
          <a:off x="5114203" y="573911"/>
          <a:ext cx="1892944" cy="757177"/>
        </a:xfrm>
        <a:prstGeom prst="chevron">
          <a:avLst/>
        </a:prstGeom>
        <a:gradFill rotWithShape="0">
          <a:gsLst>
            <a:gs pos="0">
              <a:schemeClr val="accent2">
                <a:hueOff val="4681519"/>
                <a:satOff val="-5839"/>
                <a:lumOff val="1373"/>
                <a:alphaOff val="0"/>
                <a:tint val="50000"/>
                <a:satMod val="300000"/>
              </a:schemeClr>
            </a:gs>
            <a:gs pos="35000">
              <a:schemeClr val="accent2">
                <a:hueOff val="4681519"/>
                <a:satOff val="-5839"/>
                <a:lumOff val="1373"/>
                <a:alphaOff val="0"/>
                <a:tint val="37000"/>
                <a:satMod val="300000"/>
              </a:schemeClr>
            </a:gs>
            <a:gs pos="100000">
              <a:schemeClr val="accent2">
                <a:hueOff val="4681519"/>
                <a:satOff val="-5839"/>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latin typeface="Arial" pitchFamily="34" charset="0"/>
              <a:cs typeface="Arial" pitchFamily="34" charset="0"/>
            </a:rPr>
            <a:t>Error Handling Paths</a:t>
          </a:r>
          <a:endParaRPr lang="en-US" sz="1400" kern="1200" dirty="0">
            <a:latin typeface="Arial" pitchFamily="34" charset="0"/>
            <a:cs typeface="Arial" pitchFamily="34" charset="0"/>
          </a:endParaRPr>
        </a:p>
      </dsp:txBody>
      <dsp:txXfrm>
        <a:off x="5492792" y="573911"/>
        <a:ext cx="1135767" cy="75717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D083DE-0548-4DE2-9DE8-D161DE12EA50}">
      <dsp:nvSpPr>
        <dsp:cNvPr id="0" name=""/>
        <dsp:cNvSpPr/>
      </dsp:nvSpPr>
      <dsp:spPr>
        <a:xfrm>
          <a:off x="0" y="203199"/>
          <a:ext cx="3657600" cy="3657600"/>
        </a:xfrm>
        <a:prstGeom prst="pie">
          <a:avLst>
            <a:gd name="adj1" fmla="val 5400000"/>
            <a:gd name="adj2" fmla="val 1620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6E6786-C126-488A-9BF1-30F53FB1AB9F}">
      <dsp:nvSpPr>
        <dsp:cNvPr id="0" name=""/>
        <dsp:cNvSpPr/>
      </dsp:nvSpPr>
      <dsp:spPr>
        <a:xfrm>
          <a:off x="1828800" y="203199"/>
          <a:ext cx="4267200" cy="36576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latin typeface="Arial" pitchFamily="34" charset="0"/>
              <a:cs typeface="Arial" pitchFamily="34" charset="0"/>
            </a:rPr>
            <a:t>Faster Debugging</a:t>
          </a:r>
          <a:endParaRPr lang="en-US" sz="2000" kern="1200" dirty="0">
            <a:latin typeface="Arial" pitchFamily="34" charset="0"/>
            <a:cs typeface="Arial" pitchFamily="34" charset="0"/>
          </a:endParaRPr>
        </a:p>
      </dsp:txBody>
      <dsp:txXfrm>
        <a:off x="1828800" y="203199"/>
        <a:ext cx="4267200" cy="585216"/>
      </dsp:txXfrm>
    </dsp:sp>
    <dsp:sp modelId="{73C72B9F-2E94-4133-A436-E48E4A13DC6F}">
      <dsp:nvSpPr>
        <dsp:cNvPr id="0" name=""/>
        <dsp:cNvSpPr/>
      </dsp:nvSpPr>
      <dsp:spPr>
        <a:xfrm>
          <a:off x="384047" y="788415"/>
          <a:ext cx="2889504" cy="2889504"/>
        </a:xfrm>
        <a:prstGeom prst="pie">
          <a:avLst>
            <a:gd name="adj1" fmla="val 5400000"/>
            <a:gd name="adj2" fmla="val 16200000"/>
          </a:avLst>
        </a:prstGeom>
        <a:solidFill>
          <a:schemeClr val="accent5">
            <a:hueOff val="-2483469"/>
            <a:satOff val="9953"/>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E907EE-074F-4A1E-8734-7C9E49B5B09D}">
      <dsp:nvSpPr>
        <dsp:cNvPr id="0" name=""/>
        <dsp:cNvSpPr/>
      </dsp:nvSpPr>
      <dsp:spPr>
        <a:xfrm>
          <a:off x="1828800" y="788415"/>
          <a:ext cx="4267200" cy="2889504"/>
        </a:xfrm>
        <a:prstGeom prst="rect">
          <a:avLst/>
        </a:prstGeom>
        <a:solidFill>
          <a:schemeClr val="lt1">
            <a:alpha val="90000"/>
            <a:hueOff val="0"/>
            <a:satOff val="0"/>
            <a:lumOff val="0"/>
            <a:alphaOff val="0"/>
          </a:schemeClr>
        </a:solidFill>
        <a:ln w="25400" cap="flat" cmpd="sng" algn="ctr">
          <a:solidFill>
            <a:schemeClr val="accent5">
              <a:hueOff val="-2483469"/>
              <a:satOff val="9953"/>
              <a:lumOff val="21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latin typeface="Arial" pitchFamily="34" charset="0"/>
              <a:cs typeface="Arial" pitchFamily="34" charset="0"/>
            </a:rPr>
            <a:t>Better Design and Documentation</a:t>
          </a:r>
          <a:endParaRPr lang="en-US" sz="2000" kern="1200" dirty="0">
            <a:latin typeface="Arial" pitchFamily="34" charset="0"/>
            <a:cs typeface="Arial" pitchFamily="34" charset="0"/>
          </a:endParaRPr>
        </a:p>
      </dsp:txBody>
      <dsp:txXfrm>
        <a:off x="1828800" y="788415"/>
        <a:ext cx="4267200" cy="585216"/>
      </dsp:txXfrm>
    </dsp:sp>
    <dsp:sp modelId="{017E5AA4-91B3-460F-9911-D4581AFEFDD6}">
      <dsp:nvSpPr>
        <dsp:cNvPr id="0" name=""/>
        <dsp:cNvSpPr/>
      </dsp:nvSpPr>
      <dsp:spPr>
        <a:xfrm>
          <a:off x="768096" y="1373631"/>
          <a:ext cx="2121408" cy="2121408"/>
        </a:xfrm>
        <a:prstGeom prst="pie">
          <a:avLst>
            <a:gd name="adj1" fmla="val 5400000"/>
            <a:gd name="adj2" fmla="val 16200000"/>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EDD598-2402-4FC9-969F-B4891DB4FC62}">
      <dsp:nvSpPr>
        <dsp:cNvPr id="0" name=""/>
        <dsp:cNvSpPr/>
      </dsp:nvSpPr>
      <dsp:spPr>
        <a:xfrm>
          <a:off x="1828800" y="1373631"/>
          <a:ext cx="4267200" cy="2121408"/>
        </a:xfrm>
        <a:prstGeom prst="rect">
          <a:avLst/>
        </a:prstGeom>
        <a:solidFill>
          <a:schemeClr val="lt1">
            <a:alpha val="90000"/>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latin typeface="Arial" pitchFamily="34" charset="0"/>
              <a:cs typeface="Arial" pitchFamily="34" charset="0"/>
            </a:rPr>
            <a:t>Better Feedback Mechanism</a:t>
          </a:r>
          <a:endParaRPr lang="en-US" sz="2000" kern="1200" dirty="0">
            <a:latin typeface="Arial" pitchFamily="34" charset="0"/>
            <a:cs typeface="Arial" pitchFamily="34" charset="0"/>
          </a:endParaRPr>
        </a:p>
      </dsp:txBody>
      <dsp:txXfrm>
        <a:off x="1828800" y="1373631"/>
        <a:ext cx="4267200" cy="585216"/>
      </dsp:txXfrm>
    </dsp:sp>
    <dsp:sp modelId="{BC192319-5550-4429-8920-FD2E2C80320B}">
      <dsp:nvSpPr>
        <dsp:cNvPr id="0" name=""/>
        <dsp:cNvSpPr/>
      </dsp:nvSpPr>
      <dsp:spPr>
        <a:xfrm>
          <a:off x="1152144" y="1958848"/>
          <a:ext cx="1353312" cy="1353312"/>
        </a:xfrm>
        <a:prstGeom prst="pie">
          <a:avLst>
            <a:gd name="adj1" fmla="val 5400000"/>
            <a:gd name="adj2" fmla="val 16200000"/>
          </a:avLst>
        </a:prstGeom>
        <a:solidFill>
          <a:schemeClr val="accent5">
            <a:hueOff val="-7450407"/>
            <a:satOff val="29858"/>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CD2476-C362-4214-8D86-BE22D65654D9}">
      <dsp:nvSpPr>
        <dsp:cNvPr id="0" name=""/>
        <dsp:cNvSpPr/>
      </dsp:nvSpPr>
      <dsp:spPr>
        <a:xfrm>
          <a:off x="1828800" y="1958848"/>
          <a:ext cx="4267200" cy="1353312"/>
        </a:xfrm>
        <a:prstGeom prst="rect">
          <a:avLst/>
        </a:prstGeom>
        <a:solidFill>
          <a:schemeClr val="lt1">
            <a:alpha val="90000"/>
            <a:hueOff val="0"/>
            <a:satOff val="0"/>
            <a:lumOff val="0"/>
            <a:alphaOff val="0"/>
          </a:schemeClr>
        </a:solidFill>
        <a:ln w="25400" cap="flat" cmpd="sng" algn="ctr">
          <a:solidFill>
            <a:schemeClr val="accent5">
              <a:hueOff val="-7450407"/>
              <a:satOff val="29858"/>
              <a:lumOff val="647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latin typeface="Arial" pitchFamily="34" charset="0"/>
              <a:cs typeface="Arial" pitchFamily="34" charset="0"/>
            </a:rPr>
            <a:t>Good Regression Tool</a:t>
          </a:r>
          <a:endParaRPr lang="en-US" sz="2000" kern="1200" dirty="0">
            <a:latin typeface="Arial" pitchFamily="34" charset="0"/>
            <a:cs typeface="Arial" pitchFamily="34" charset="0"/>
          </a:endParaRPr>
        </a:p>
      </dsp:txBody>
      <dsp:txXfrm>
        <a:off x="1828800" y="1958848"/>
        <a:ext cx="4267200" cy="585216"/>
      </dsp:txXfrm>
    </dsp:sp>
    <dsp:sp modelId="{C35A890B-A11A-4EDA-A937-5F2E2886FB98}">
      <dsp:nvSpPr>
        <dsp:cNvPr id="0" name=""/>
        <dsp:cNvSpPr/>
      </dsp:nvSpPr>
      <dsp:spPr>
        <a:xfrm>
          <a:off x="1536192" y="2544064"/>
          <a:ext cx="585216" cy="585216"/>
        </a:xfrm>
        <a:prstGeom prst="pie">
          <a:avLst>
            <a:gd name="adj1" fmla="val 5400000"/>
            <a:gd name="adj2" fmla="val 1620000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0CFF83-E9A6-483C-8110-463E82F7BEC5}">
      <dsp:nvSpPr>
        <dsp:cNvPr id="0" name=""/>
        <dsp:cNvSpPr/>
      </dsp:nvSpPr>
      <dsp:spPr>
        <a:xfrm>
          <a:off x="1828800" y="2544064"/>
          <a:ext cx="4267200" cy="585216"/>
        </a:xfrm>
        <a:prstGeom prst="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latin typeface="Arial" pitchFamily="34" charset="0"/>
              <a:cs typeface="Arial" pitchFamily="34" charset="0"/>
            </a:rPr>
            <a:t>Reduce Future Cost</a:t>
          </a:r>
          <a:endParaRPr lang="en-US" sz="2000" kern="1200" dirty="0">
            <a:latin typeface="Arial" pitchFamily="34" charset="0"/>
            <a:cs typeface="Arial" pitchFamily="34" charset="0"/>
          </a:endParaRPr>
        </a:p>
      </dsp:txBody>
      <dsp:txXfrm>
        <a:off x="1828800" y="2544064"/>
        <a:ext cx="4267200" cy="58521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0F6BAD-A65F-484B-B424-50DC901B4AE3}">
      <dsp:nvSpPr>
        <dsp:cNvPr id="0" name=""/>
        <dsp:cNvSpPr/>
      </dsp:nvSpPr>
      <dsp:spPr>
        <a:xfrm>
          <a:off x="2396132" y="112"/>
          <a:ext cx="1303734" cy="1303734"/>
        </a:xfrm>
        <a:prstGeom prst="ellipse">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Benefits not Fully Recognised or Evaluated</a:t>
          </a:r>
          <a:endParaRPr lang="en-US" sz="1200" kern="1200" dirty="0"/>
        </a:p>
      </dsp:txBody>
      <dsp:txXfrm>
        <a:off x="2587059" y="191039"/>
        <a:ext cx="921880" cy="921880"/>
      </dsp:txXfrm>
    </dsp:sp>
    <dsp:sp modelId="{9E7D2ADC-0FDB-4B94-812E-4FE08CCFF6E8}">
      <dsp:nvSpPr>
        <dsp:cNvPr id="0" name=""/>
        <dsp:cNvSpPr/>
      </dsp:nvSpPr>
      <dsp:spPr>
        <a:xfrm rot="2160000">
          <a:off x="3658789" y="1001830"/>
          <a:ext cx="347101" cy="440010"/>
        </a:xfrm>
        <a:prstGeom prst="rightArrow">
          <a:avLst>
            <a:gd name="adj1" fmla="val 60000"/>
            <a:gd name="adj2" fmla="val 50000"/>
          </a:avLst>
        </a:prstGeom>
        <a:solidFill>
          <a:schemeClr val="accent5">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3668733" y="1059229"/>
        <a:ext cx="242971" cy="264006"/>
      </dsp:txXfrm>
    </dsp:sp>
    <dsp:sp modelId="{3166AEE2-B61B-46F7-935E-82097F17C1E8}">
      <dsp:nvSpPr>
        <dsp:cNvPr id="0" name=""/>
        <dsp:cNvSpPr/>
      </dsp:nvSpPr>
      <dsp:spPr>
        <a:xfrm>
          <a:off x="3980707" y="1151373"/>
          <a:ext cx="1303734" cy="1303734"/>
        </a:xfrm>
        <a:prstGeom prst="ellipse">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No Time Was Allocated For Unit Testing</a:t>
          </a:r>
          <a:endParaRPr lang="en-US" sz="1200" kern="1200" dirty="0"/>
        </a:p>
      </dsp:txBody>
      <dsp:txXfrm>
        <a:off x="4171634" y="1342300"/>
        <a:ext cx="921880" cy="921880"/>
      </dsp:txXfrm>
    </dsp:sp>
    <dsp:sp modelId="{19FC0217-DD32-41B7-885F-57FB5603FBE5}">
      <dsp:nvSpPr>
        <dsp:cNvPr id="0" name=""/>
        <dsp:cNvSpPr/>
      </dsp:nvSpPr>
      <dsp:spPr>
        <a:xfrm rot="6480000">
          <a:off x="4159433" y="2505282"/>
          <a:ext cx="347101" cy="440010"/>
        </a:xfrm>
        <a:prstGeom prst="rightArrow">
          <a:avLst>
            <a:gd name="adj1" fmla="val 60000"/>
            <a:gd name="adj2" fmla="val 50000"/>
          </a:avLst>
        </a:prstGeom>
        <a:solidFill>
          <a:schemeClr val="accent5">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4227587" y="2543767"/>
        <a:ext cx="242971" cy="264006"/>
      </dsp:txXfrm>
    </dsp:sp>
    <dsp:sp modelId="{859FDBC1-177B-4C22-BBA6-81B069EE108A}">
      <dsp:nvSpPr>
        <dsp:cNvPr id="0" name=""/>
        <dsp:cNvSpPr/>
      </dsp:nvSpPr>
      <dsp:spPr>
        <a:xfrm>
          <a:off x="3375454" y="3014153"/>
          <a:ext cx="1303734" cy="1303734"/>
        </a:xfrm>
        <a:prstGeom prst="ellipse">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Difficult to Write</a:t>
          </a:r>
          <a:endParaRPr lang="en-US" sz="1200" kern="1200" dirty="0"/>
        </a:p>
      </dsp:txBody>
      <dsp:txXfrm>
        <a:off x="3566381" y="3205080"/>
        <a:ext cx="921880" cy="921880"/>
      </dsp:txXfrm>
    </dsp:sp>
    <dsp:sp modelId="{141592CB-9524-459C-AD23-B2AE2562FA52}">
      <dsp:nvSpPr>
        <dsp:cNvPr id="0" name=""/>
        <dsp:cNvSpPr/>
      </dsp:nvSpPr>
      <dsp:spPr>
        <a:xfrm rot="10800000">
          <a:off x="2884272" y="3446015"/>
          <a:ext cx="347101" cy="440010"/>
        </a:xfrm>
        <a:prstGeom prst="rightArrow">
          <a:avLst>
            <a:gd name="adj1" fmla="val 60000"/>
            <a:gd name="adj2" fmla="val 50000"/>
          </a:avLst>
        </a:prstGeom>
        <a:solidFill>
          <a:schemeClr val="accent5">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2988402" y="3534017"/>
        <a:ext cx="242971" cy="264006"/>
      </dsp:txXfrm>
    </dsp:sp>
    <dsp:sp modelId="{46AE3DA3-8FC0-452A-9D54-068DF7E99BB5}">
      <dsp:nvSpPr>
        <dsp:cNvPr id="0" name=""/>
        <dsp:cNvSpPr/>
      </dsp:nvSpPr>
      <dsp:spPr>
        <a:xfrm>
          <a:off x="1416811" y="3014153"/>
          <a:ext cx="1303734" cy="1303734"/>
        </a:xfrm>
        <a:prstGeom prst="ellipse">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Difficult to Manage</a:t>
          </a:r>
          <a:endParaRPr lang="en-US" sz="1200" kern="1200" dirty="0"/>
        </a:p>
      </dsp:txBody>
      <dsp:txXfrm>
        <a:off x="1607738" y="3205080"/>
        <a:ext cx="921880" cy="921880"/>
      </dsp:txXfrm>
    </dsp:sp>
    <dsp:sp modelId="{34366AA1-B7A2-4B85-8187-3C0548D80131}">
      <dsp:nvSpPr>
        <dsp:cNvPr id="0" name=""/>
        <dsp:cNvSpPr/>
      </dsp:nvSpPr>
      <dsp:spPr>
        <a:xfrm rot="15120000">
          <a:off x="1595536" y="2523968"/>
          <a:ext cx="347101" cy="440010"/>
        </a:xfrm>
        <a:prstGeom prst="rightArrow">
          <a:avLst>
            <a:gd name="adj1" fmla="val 60000"/>
            <a:gd name="adj2" fmla="val 50000"/>
          </a:avLst>
        </a:prstGeom>
        <a:solidFill>
          <a:schemeClr val="accent5">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1663690" y="2661487"/>
        <a:ext cx="242971" cy="264006"/>
      </dsp:txXfrm>
    </dsp:sp>
    <dsp:sp modelId="{6DF6FB9A-51DE-41AB-A5D8-C5FB9F5602FA}">
      <dsp:nvSpPr>
        <dsp:cNvPr id="0" name=""/>
        <dsp:cNvSpPr/>
      </dsp:nvSpPr>
      <dsp:spPr>
        <a:xfrm>
          <a:off x="811557" y="1151373"/>
          <a:ext cx="1303734" cy="1303734"/>
        </a:xfrm>
        <a:prstGeom prst="ellipse">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smtClean="0"/>
            <a:t>Poor Development Attitude</a:t>
          </a:r>
          <a:endParaRPr lang="en-US" sz="1200" kern="1200"/>
        </a:p>
      </dsp:txBody>
      <dsp:txXfrm>
        <a:off x="1002484" y="1342300"/>
        <a:ext cx="921880" cy="921880"/>
      </dsp:txXfrm>
    </dsp:sp>
    <dsp:sp modelId="{20850941-2AA4-473B-94E8-95BF2690E6A8}">
      <dsp:nvSpPr>
        <dsp:cNvPr id="0" name=""/>
        <dsp:cNvSpPr/>
      </dsp:nvSpPr>
      <dsp:spPr>
        <a:xfrm rot="19440000">
          <a:off x="2074214" y="1013379"/>
          <a:ext cx="347101" cy="440010"/>
        </a:xfrm>
        <a:prstGeom prst="rightArrow">
          <a:avLst>
            <a:gd name="adj1" fmla="val 60000"/>
            <a:gd name="adj2" fmla="val 50000"/>
          </a:avLst>
        </a:prstGeom>
        <a:solidFill>
          <a:schemeClr val="accent5">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084158" y="1131984"/>
        <a:ext cx="242971" cy="26400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4D919A-2763-406B-ADB0-F6D86DAEAF45}">
      <dsp:nvSpPr>
        <dsp:cNvPr id="0" name=""/>
        <dsp:cNvSpPr/>
      </dsp:nvSpPr>
      <dsp:spPr>
        <a:xfrm>
          <a:off x="1473200" y="0"/>
          <a:ext cx="3149600" cy="3149600"/>
        </a:xfrm>
        <a:prstGeom prst="quadArrow">
          <a:avLst>
            <a:gd name="adj1" fmla="val 2000"/>
            <a:gd name="adj2" fmla="val 4000"/>
            <a:gd name="adj3" fmla="val 5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FDCB89-EDBA-4FF0-B23B-322245629747}">
      <dsp:nvSpPr>
        <dsp:cNvPr id="0" name=""/>
        <dsp:cNvSpPr/>
      </dsp:nvSpPr>
      <dsp:spPr>
        <a:xfrm>
          <a:off x="1677924" y="204724"/>
          <a:ext cx="1259840" cy="1259840"/>
        </a:xfrm>
        <a:prstGeom prst="roundRect">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smtClean="0">
              <a:latin typeface="Arial" pitchFamily="34" charset="0"/>
              <a:cs typeface="Arial" pitchFamily="34" charset="0"/>
            </a:rPr>
            <a:t>Limiting Testing</a:t>
          </a:r>
          <a:endParaRPr lang="en-US" sz="1300" kern="1200" dirty="0">
            <a:latin typeface="Arial" pitchFamily="34" charset="0"/>
            <a:cs typeface="Arial" pitchFamily="34" charset="0"/>
          </a:endParaRPr>
        </a:p>
      </dsp:txBody>
      <dsp:txXfrm>
        <a:off x="1739424" y="266224"/>
        <a:ext cx="1136840" cy="1136840"/>
      </dsp:txXfrm>
    </dsp:sp>
    <dsp:sp modelId="{098D3B9D-F4BF-491B-8FE0-50A80088D44B}">
      <dsp:nvSpPr>
        <dsp:cNvPr id="0" name=""/>
        <dsp:cNvSpPr/>
      </dsp:nvSpPr>
      <dsp:spPr>
        <a:xfrm>
          <a:off x="3158236" y="204724"/>
          <a:ext cx="1259840" cy="1259840"/>
        </a:xfrm>
        <a:prstGeom prst="roundRect">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smtClean="0">
              <a:latin typeface="Arial" pitchFamily="34" charset="0"/>
              <a:cs typeface="Arial" pitchFamily="34" charset="0"/>
            </a:rPr>
            <a:t>Validation of Development Process</a:t>
          </a:r>
          <a:endParaRPr lang="en-US" sz="1300" kern="1200" dirty="0">
            <a:latin typeface="Arial" pitchFamily="34" charset="0"/>
            <a:cs typeface="Arial" pitchFamily="34" charset="0"/>
          </a:endParaRPr>
        </a:p>
      </dsp:txBody>
      <dsp:txXfrm>
        <a:off x="3219736" y="266224"/>
        <a:ext cx="1136840" cy="1136840"/>
      </dsp:txXfrm>
    </dsp:sp>
    <dsp:sp modelId="{7A090C63-76ED-4133-B672-5C67600E6BD2}">
      <dsp:nvSpPr>
        <dsp:cNvPr id="0" name=""/>
        <dsp:cNvSpPr/>
      </dsp:nvSpPr>
      <dsp:spPr>
        <a:xfrm>
          <a:off x="1677924" y="1685036"/>
          <a:ext cx="1259840" cy="1259840"/>
        </a:xfrm>
        <a:prstGeom prst="roundRect">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smtClean="0">
              <a:latin typeface="Arial" pitchFamily="34" charset="0"/>
              <a:cs typeface="Arial" pitchFamily="34" charset="0"/>
            </a:rPr>
            <a:t>No Stub/Driver is Required</a:t>
          </a:r>
          <a:endParaRPr lang="en-US" sz="1300" kern="1200" dirty="0">
            <a:latin typeface="Arial" pitchFamily="34" charset="0"/>
            <a:cs typeface="Arial" pitchFamily="34" charset="0"/>
          </a:endParaRPr>
        </a:p>
      </dsp:txBody>
      <dsp:txXfrm>
        <a:off x="1739424" y="1746536"/>
        <a:ext cx="1136840" cy="1136840"/>
      </dsp:txXfrm>
    </dsp:sp>
    <dsp:sp modelId="{FAA9097A-35C2-4A3E-9230-B2B46F421671}">
      <dsp:nvSpPr>
        <dsp:cNvPr id="0" name=""/>
        <dsp:cNvSpPr/>
      </dsp:nvSpPr>
      <dsp:spPr>
        <a:xfrm>
          <a:off x="3158236" y="1685036"/>
          <a:ext cx="1259840" cy="1259840"/>
        </a:xfrm>
        <a:prstGeom prst="roundRect">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smtClean="0">
              <a:latin typeface="Arial" pitchFamily="34" charset="0"/>
              <a:cs typeface="Arial" pitchFamily="34" charset="0"/>
            </a:rPr>
            <a:t>Very Fast</a:t>
          </a:r>
          <a:endParaRPr lang="en-US" sz="1300" kern="1200" dirty="0">
            <a:latin typeface="Arial" pitchFamily="34" charset="0"/>
            <a:cs typeface="Arial" pitchFamily="34" charset="0"/>
          </a:endParaRPr>
        </a:p>
      </dsp:txBody>
      <dsp:txXfrm>
        <a:off x="3219736" y="1746536"/>
        <a:ext cx="1136840" cy="113684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DE15F-760C-410E-BF74-B327E49B65F1}">
      <dsp:nvSpPr>
        <dsp:cNvPr id="0" name=""/>
        <dsp:cNvSpPr/>
      </dsp:nvSpPr>
      <dsp:spPr>
        <a:xfrm>
          <a:off x="2266652" y="186"/>
          <a:ext cx="1562695" cy="1562695"/>
        </a:xfrm>
        <a:prstGeom prst="downArrow">
          <a:avLst>
            <a:gd name="adj1" fmla="val 50000"/>
            <a:gd name="adj2" fmla="val 35000"/>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b="1" kern="1200" dirty="0" smtClean="0"/>
            <a:t>Hard to Debug</a:t>
          </a:r>
          <a:endParaRPr lang="en-US" sz="1300" kern="1200" dirty="0"/>
        </a:p>
      </dsp:txBody>
      <dsp:txXfrm>
        <a:off x="2657326" y="186"/>
        <a:ext cx="781347" cy="1289223"/>
      </dsp:txXfrm>
    </dsp:sp>
    <dsp:sp modelId="{02A40CD8-2C72-41B5-8817-921EABC5B140}">
      <dsp:nvSpPr>
        <dsp:cNvPr id="0" name=""/>
        <dsp:cNvSpPr/>
      </dsp:nvSpPr>
      <dsp:spPr>
        <a:xfrm rot="4320000">
          <a:off x="3581469" y="955457"/>
          <a:ext cx="1562695" cy="1562695"/>
        </a:xfrm>
        <a:prstGeom prst="downArrow">
          <a:avLst>
            <a:gd name="adj1" fmla="val 50000"/>
            <a:gd name="adj2" fmla="val 35000"/>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b="1" kern="1200" dirty="0" smtClean="0"/>
            <a:t>System Interfaces</a:t>
          </a:r>
          <a:endParaRPr lang="en-US" sz="1300" kern="1200" dirty="0"/>
        </a:p>
      </dsp:txBody>
      <dsp:txXfrm rot="-5400000">
        <a:off x="3848249" y="1303877"/>
        <a:ext cx="1289223" cy="781347"/>
      </dsp:txXfrm>
    </dsp:sp>
    <dsp:sp modelId="{D5BD61A9-C57D-4784-90E1-23B3F8020C83}">
      <dsp:nvSpPr>
        <dsp:cNvPr id="0" name=""/>
        <dsp:cNvSpPr/>
      </dsp:nvSpPr>
      <dsp:spPr>
        <a:xfrm rot="8640000">
          <a:off x="3079254" y="2501118"/>
          <a:ext cx="1562695" cy="1562695"/>
        </a:xfrm>
        <a:prstGeom prst="downArrow">
          <a:avLst>
            <a:gd name="adj1" fmla="val 50000"/>
            <a:gd name="adj2" fmla="val 35000"/>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b="1" kern="1200" dirty="0" smtClean="0"/>
            <a:t>Difficult to Locate</a:t>
          </a:r>
          <a:endParaRPr lang="en-US" sz="1300" kern="1200" dirty="0"/>
        </a:p>
      </dsp:txBody>
      <dsp:txXfrm rot="10800000">
        <a:off x="3550299" y="2748476"/>
        <a:ext cx="781347" cy="1289223"/>
      </dsp:txXfrm>
    </dsp:sp>
    <dsp:sp modelId="{8DF3864A-365F-4E66-95D5-1F89A78E240F}">
      <dsp:nvSpPr>
        <dsp:cNvPr id="0" name=""/>
        <dsp:cNvSpPr/>
      </dsp:nvSpPr>
      <dsp:spPr>
        <a:xfrm rot="12960000">
          <a:off x="1454050" y="2501118"/>
          <a:ext cx="1562695" cy="1562695"/>
        </a:xfrm>
        <a:prstGeom prst="downArrow">
          <a:avLst>
            <a:gd name="adj1" fmla="val 50000"/>
            <a:gd name="adj2" fmla="val 35000"/>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b="1" kern="1200" dirty="0" smtClean="0"/>
            <a:t>Other Defect</a:t>
          </a:r>
          <a:endParaRPr lang="en-US" sz="1300" kern="1200" dirty="0"/>
        </a:p>
      </dsp:txBody>
      <dsp:txXfrm rot="10800000">
        <a:off x="1764353" y="2748476"/>
        <a:ext cx="781347" cy="1289223"/>
      </dsp:txXfrm>
    </dsp:sp>
    <dsp:sp modelId="{7098D14D-DF3B-4C8C-AA36-08C05CFA40FD}">
      <dsp:nvSpPr>
        <dsp:cNvPr id="0" name=""/>
        <dsp:cNvSpPr/>
      </dsp:nvSpPr>
      <dsp:spPr>
        <a:xfrm rot="17280000">
          <a:off x="951834" y="955457"/>
          <a:ext cx="1562695" cy="1562695"/>
        </a:xfrm>
        <a:prstGeom prst="downArrow">
          <a:avLst>
            <a:gd name="adj1" fmla="val 50000"/>
            <a:gd name="adj2" fmla="val 35000"/>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b="1" kern="1200" smtClean="0"/>
            <a:t>System Work</a:t>
          </a:r>
          <a:endParaRPr lang="en-US" sz="1300" kern="1200"/>
        </a:p>
      </dsp:txBody>
      <dsp:txXfrm rot="5400000">
        <a:off x="958526" y="1303877"/>
        <a:ext cx="1289223" cy="78134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1B1679-83F8-468B-9219-229A10987493}">
      <dsp:nvSpPr>
        <dsp:cNvPr id="0" name=""/>
        <dsp:cNvSpPr/>
      </dsp:nvSpPr>
      <dsp:spPr>
        <a:xfrm>
          <a:off x="0" y="3900"/>
          <a:ext cx="6096000" cy="1440000"/>
        </a:xfrm>
        <a:prstGeom prst="rightArrow">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05789D05-433E-49C4-A8D4-77F89FFA8CC8}">
      <dsp:nvSpPr>
        <dsp:cNvPr id="0" name=""/>
        <dsp:cNvSpPr/>
      </dsp:nvSpPr>
      <dsp:spPr>
        <a:xfrm>
          <a:off x="4192190" y="363900"/>
          <a:ext cx="154185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0" rIns="0" bIns="203200" numCol="1" spcCol="1270" anchor="ctr" anchorCtr="0">
          <a:noAutofit/>
        </a:bodyPr>
        <a:lstStyle/>
        <a:p>
          <a:pPr lvl="0" algn="ctr" defTabSz="889000">
            <a:lnSpc>
              <a:spcPct val="90000"/>
            </a:lnSpc>
            <a:spcBef>
              <a:spcPct val="0"/>
            </a:spcBef>
            <a:spcAft>
              <a:spcPct val="35000"/>
            </a:spcAft>
          </a:pPr>
          <a:r>
            <a:rPr lang="en-US" sz="2000" b="1" kern="1200" smtClean="0"/>
            <a:t>Middle Layer</a:t>
          </a:r>
          <a:endParaRPr lang="en-US" sz="2000" kern="1200"/>
        </a:p>
      </dsp:txBody>
      <dsp:txXfrm>
        <a:off x="4192190" y="363900"/>
        <a:ext cx="1541859" cy="720000"/>
      </dsp:txXfrm>
    </dsp:sp>
    <dsp:sp modelId="{4CC8EF5D-0C76-47C7-9CF4-44F3FFA64832}">
      <dsp:nvSpPr>
        <dsp:cNvPr id="0" name=""/>
        <dsp:cNvSpPr/>
      </dsp:nvSpPr>
      <dsp:spPr>
        <a:xfrm>
          <a:off x="2341959" y="363900"/>
          <a:ext cx="154185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0" rIns="0" bIns="203200" numCol="1" spcCol="1270" anchor="ctr" anchorCtr="0">
          <a:noAutofit/>
        </a:bodyPr>
        <a:lstStyle/>
        <a:p>
          <a:pPr lvl="0" algn="ctr" defTabSz="889000">
            <a:lnSpc>
              <a:spcPct val="90000"/>
            </a:lnSpc>
            <a:spcBef>
              <a:spcPct val="0"/>
            </a:spcBef>
            <a:spcAft>
              <a:spcPct val="35000"/>
            </a:spcAft>
          </a:pPr>
          <a:r>
            <a:rPr lang="en-US" sz="2000" b="1" kern="1200" dirty="0" smtClean="0"/>
            <a:t>Downward</a:t>
          </a:r>
          <a:endParaRPr lang="en-US" sz="2000" kern="1200" dirty="0"/>
        </a:p>
      </dsp:txBody>
      <dsp:txXfrm>
        <a:off x="2341959" y="363900"/>
        <a:ext cx="1541859" cy="720000"/>
      </dsp:txXfrm>
    </dsp:sp>
    <dsp:sp modelId="{D9C0D406-4669-44D2-8646-5429DB4FF2D3}">
      <dsp:nvSpPr>
        <dsp:cNvPr id="0" name=""/>
        <dsp:cNvSpPr/>
      </dsp:nvSpPr>
      <dsp:spPr>
        <a:xfrm>
          <a:off x="491728" y="363900"/>
          <a:ext cx="154185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0" rIns="0" bIns="203200" numCol="1" spcCol="1270" anchor="ctr" anchorCtr="0">
          <a:noAutofit/>
        </a:bodyPr>
        <a:lstStyle/>
        <a:p>
          <a:pPr lvl="0" algn="ctr" defTabSz="889000">
            <a:lnSpc>
              <a:spcPct val="90000"/>
            </a:lnSpc>
            <a:spcBef>
              <a:spcPct val="0"/>
            </a:spcBef>
            <a:spcAft>
              <a:spcPct val="35000"/>
            </a:spcAft>
          </a:pPr>
          <a:r>
            <a:rPr lang="en-US" sz="2000" b="1" kern="1200" dirty="0" smtClean="0"/>
            <a:t>Upward</a:t>
          </a:r>
          <a:endParaRPr lang="en-US" sz="2000" kern="1200" dirty="0"/>
        </a:p>
      </dsp:txBody>
      <dsp:txXfrm>
        <a:off x="491728" y="363900"/>
        <a:ext cx="1541859" cy="72000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7DD536-AA86-4F12-9948-9ABAFAD19406}">
      <dsp:nvSpPr>
        <dsp:cNvPr id="0" name=""/>
        <dsp:cNvSpPr/>
      </dsp:nvSpPr>
      <dsp:spPr>
        <a:xfrm>
          <a:off x="5357" y="205382"/>
          <a:ext cx="1601390" cy="960834"/>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smtClean="0">
              <a:latin typeface="Arial" pitchFamily="34" charset="0"/>
              <a:cs typeface="Arial" pitchFamily="34" charset="0"/>
            </a:rPr>
            <a:t>Useful for Very Large Project</a:t>
          </a:r>
          <a:endParaRPr lang="en-US" sz="1700" kern="1200" dirty="0">
            <a:latin typeface="Arial" pitchFamily="34" charset="0"/>
            <a:cs typeface="Arial" pitchFamily="34" charset="0"/>
          </a:endParaRPr>
        </a:p>
      </dsp:txBody>
      <dsp:txXfrm>
        <a:off x="33499" y="233524"/>
        <a:ext cx="1545106" cy="904550"/>
      </dsp:txXfrm>
    </dsp:sp>
    <dsp:sp modelId="{823D3F06-FDFC-4E5F-9048-5EC12A366E95}">
      <dsp:nvSpPr>
        <dsp:cNvPr id="0" name=""/>
        <dsp:cNvSpPr/>
      </dsp:nvSpPr>
      <dsp:spPr>
        <a:xfrm>
          <a:off x="1766887" y="487227"/>
          <a:ext cx="339494" cy="397144"/>
        </a:xfrm>
        <a:prstGeom prst="rightArrow">
          <a:avLst>
            <a:gd name="adj1" fmla="val 60000"/>
            <a:gd name="adj2" fmla="val 50000"/>
          </a:avLst>
        </a:prstGeom>
        <a:solidFill>
          <a:schemeClr val="accent3">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766887" y="566656"/>
        <a:ext cx="237646" cy="238286"/>
      </dsp:txXfrm>
    </dsp:sp>
    <dsp:sp modelId="{CE70A207-D9AF-446F-ACAF-D6D41581C49A}">
      <dsp:nvSpPr>
        <dsp:cNvPr id="0" name=""/>
        <dsp:cNvSpPr/>
      </dsp:nvSpPr>
      <dsp:spPr>
        <a:xfrm>
          <a:off x="2247304" y="205382"/>
          <a:ext cx="1601390" cy="960834"/>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smtClean="0">
              <a:latin typeface="Arial" pitchFamily="34" charset="0"/>
              <a:cs typeface="Arial" pitchFamily="34" charset="0"/>
            </a:rPr>
            <a:t>Development Schedule</a:t>
          </a:r>
          <a:endParaRPr lang="en-US" sz="1700" kern="1200" dirty="0">
            <a:latin typeface="Arial" pitchFamily="34" charset="0"/>
            <a:cs typeface="Arial" pitchFamily="34" charset="0"/>
          </a:endParaRPr>
        </a:p>
      </dsp:txBody>
      <dsp:txXfrm>
        <a:off x="2275446" y="233524"/>
        <a:ext cx="1545106" cy="904550"/>
      </dsp:txXfrm>
    </dsp:sp>
    <dsp:sp modelId="{CFD8E91A-A881-4E29-B623-F501507CD7AF}">
      <dsp:nvSpPr>
        <dsp:cNvPr id="0" name=""/>
        <dsp:cNvSpPr/>
      </dsp:nvSpPr>
      <dsp:spPr>
        <a:xfrm>
          <a:off x="4008834" y="487227"/>
          <a:ext cx="339494" cy="397144"/>
        </a:xfrm>
        <a:prstGeom prst="rightArrow">
          <a:avLst>
            <a:gd name="adj1" fmla="val 60000"/>
            <a:gd name="adj2" fmla="val 50000"/>
          </a:avLst>
        </a:prstGeom>
        <a:solidFill>
          <a:schemeClr val="accent3">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008834" y="566656"/>
        <a:ext cx="237646" cy="238286"/>
      </dsp:txXfrm>
    </dsp:sp>
    <dsp:sp modelId="{71E4731F-8EDE-4D58-ACBB-A3A1DE41EE4F}">
      <dsp:nvSpPr>
        <dsp:cNvPr id="0" name=""/>
        <dsp:cNvSpPr/>
      </dsp:nvSpPr>
      <dsp:spPr>
        <a:xfrm>
          <a:off x="4489251" y="205382"/>
          <a:ext cx="1601390" cy="960834"/>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smtClean="0">
              <a:latin typeface="Arial" pitchFamily="34" charset="0"/>
              <a:cs typeface="Arial" pitchFamily="34" charset="0"/>
            </a:rPr>
            <a:t>More Resources</a:t>
          </a:r>
          <a:endParaRPr lang="en-US" sz="1700" kern="1200" dirty="0">
            <a:latin typeface="Arial" pitchFamily="34" charset="0"/>
            <a:cs typeface="Arial" pitchFamily="34" charset="0"/>
          </a:endParaRPr>
        </a:p>
      </dsp:txBody>
      <dsp:txXfrm>
        <a:off x="4517393" y="233524"/>
        <a:ext cx="1545106" cy="9045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64A0D5-B414-45D8-B299-06C8A93E7DA2}">
      <dsp:nvSpPr>
        <dsp:cNvPr id="0" name=""/>
        <dsp:cNvSpPr/>
      </dsp:nvSpPr>
      <dsp:spPr>
        <a:xfrm>
          <a:off x="4921861" y="1702927"/>
          <a:ext cx="249322" cy="373508"/>
        </a:xfrm>
        <a:custGeom>
          <a:avLst/>
          <a:gdLst/>
          <a:ahLst/>
          <a:cxnLst/>
          <a:rect l="0" t="0" r="0" b="0"/>
          <a:pathLst>
            <a:path>
              <a:moveTo>
                <a:pt x="0" y="0"/>
              </a:moveTo>
              <a:lnTo>
                <a:pt x="0" y="373508"/>
              </a:lnTo>
              <a:lnTo>
                <a:pt x="249322" y="37350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836C46-F425-4A2F-8A26-BBFC372D95C7}">
      <dsp:nvSpPr>
        <dsp:cNvPr id="0" name=""/>
        <dsp:cNvSpPr/>
      </dsp:nvSpPr>
      <dsp:spPr>
        <a:xfrm>
          <a:off x="4007119" y="1073699"/>
          <a:ext cx="1458129" cy="186109"/>
        </a:xfrm>
        <a:custGeom>
          <a:avLst/>
          <a:gdLst/>
          <a:ahLst/>
          <a:cxnLst/>
          <a:rect l="0" t="0" r="0" b="0"/>
          <a:pathLst>
            <a:path>
              <a:moveTo>
                <a:pt x="0" y="0"/>
              </a:moveTo>
              <a:lnTo>
                <a:pt x="0" y="93054"/>
              </a:lnTo>
              <a:lnTo>
                <a:pt x="1458129" y="93054"/>
              </a:lnTo>
              <a:lnTo>
                <a:pt x="1458129" y="18610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3E5B36-A133-44A5-8A5C-53A4017B7494}">
      <dsp:nvSpPr>
        <dsp:cNvPr id="0" name=""/>
        <dsp:cNvSpPr/>
      </dsp:nvSpPr>
      <dsp:spPr>
        <a:xfrm>
          <a:off x="3475605" y="1702927"/>
          <a:ext cx="187383" cy="2295352"/>
        </a:xfrm>
        <a:custGeom>
          <a:avLst/>
          <a:gdLst/>
          <a:ahLst/>
          <a:cxnLst/>
          <a:rect l="0" t="0" r="0" b="0"/>
          <a:pathLst>
            <a:path>
              <a:moveTo>
                <a:pt x="0" y="0"/>
              </a:moveTo>
              <a:lnTo>
                <a:pt x="0" y="2295352"/>
              </a:lnTo>
              <a:lnTo>
                <a:pt x="187383" y="229535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6B8AB5-FCB4-457B-8A2E-CE0AF4CD95F1}">
      <dsp:nvSpPr>
        <dsp:cNvPr id="0" name=""/>
        <dsp:cNvSpPr/>
      </dsp:nvSpPr>
      <dsp:spPr>
        <a:xfrm>
          <a:off x="3475605" y="1702927"/>
          <a:ext cx="187383" cy="1666124"/>
        </a:xfrm>
        <a:custGeom>
          <a:avLst/>
          <a:gdLst/>
          <a:ahLst/>
          <a:cxnLst/>
          <a:rect l="0" t="0" r="0" b="0"/>
          <a:pathLst>
            <a:path>
              <a:moveTo>
                <a:pt x="0" y="0"/>
              </a:moveTo>
              <a:lnTo>
                <a:pt x="0" y="1666124"/>
              </a:lnTo>
              <a:lnTo>
                <a:pt x="187383" y="166612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FAE0EC-F367-459C-A1FF-7DE6E72A1347}">
      <dsp:nvSpPr>
        <dsp:cNvPr id="0" name=""/>
        <dsp:cNvSpPr/>
      </dsp:nvSpPr>
      <dsp:spPr>
        <a:xfrm>
          <a:off x="3475605" y="1702927"/>
          <a:ext cx="187383" cy="1036896"/>
        </a:xfrm>
        <a:custGeom>
          <a:avLst/>
          <a:gdLst/>
          <a:ahLst/>
          <a:cxnLst/>
          <a:rect l="0" t="0" r="0" b="0"/>
          <a:pathLst>
            <a:path>
              <a:moveTo>
                <a:pt x="0" y="0"/>
              </a:moveTo>
              <a:lnTo>
                <a:pt x="0" y="1036896"/>
              </a:lnTo>
              <a:lnTo>
                <a:pt x="187383" y="103689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6EAF55-4069-4246-8D7D-B05907E1D667}">
      <dsp:nvSpPr>
        <dsp:cNvPr id="0" name=""/>
        <dsp:cNvSpPr/>
      </dsp:nvSpPr>
      <dsp:spPr>
        <a:xfrm>
          <a:off x="3475605" y="1702927"/>
          <a:ext cx="187383" cy="407668"/>
        </a:xfrm>
        <a:custGeom>
          <a:avLst/>
          <a:gdLst/>
          <a:ahLst/>
          <a:cxnLst/>
          <a:rect l="0" t="0" r="0" b="0"/>
          <a:pathLst>
            <a:path>
              <a:moveTo>
                <a:pt x="0" y="0"/>
              </a:moveTo>
              <a:lnTo>
                <a:pt x="0" y="407668"/>
              </a:lnTo>
              <a:lnTo>
                <a:pt x="187383" y="40766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7E3CC3-FBF2-4246-962D-2A67147B86E5}">
      <dsp:nvSpPr>
        <dsp:cNvPr id="0" name=""/>
        <dsp:cNvSpPr/>
      </dsp:nvSpPr>
      <dsp:spPr>
        <a:xfrm>
          <a:off x="3929574" y="1073699"/>
          <a:ext cx="91440" cy="186109"/>
        </a:xfrm>
        <a:custGeom>
          <a:avLst/>
          <a:gdLst/>
          <a:ahLst/>
          <a:cxnLst/>
          <a:rect l="0" t="0" r="0" b="0"/>
          <a:pathLst>
            <a:path>
              <a:moveTo>
                <a:pt x="77544" y="0"/>
              </a:moveTo>
              <a:lnTo>
                <a:pt x="77544" y="93054"/>
              </a:lnTo>
              <a:lnTo>
                <a:pt x="45720" y="93054"/>
              </a:lnTo>
              <a:lnTo>
                <a:pt x="45720" y="18610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155BB8-2BE9-4A5F-89C4-B4883D29D034}">
      <dsp:nvSpPr>
        <dsp:cNvPr id="0" name=""/>
        <dsp:cNvSpPr/>
      </dsp:nvSpPr>
      <dsp:spPr>
        <a:xfrm>
          <a:off x="2517164" y="1073699"/>
          <a:ext cx="1489954" cy="186109"/>
        </a:xfrm>
        <a:custGeom>
          <a:avLst/>
          <a:gdLst/>
          <a:ahLst/>
          <a:cxnLst/>
          <a:rect l="0" t="0" r="0" b="0"/>
          <a:pathLst>
            <a:path>
              <a:moveTo>
                <a:pt x="1489954" y="0"/>
              </a:moveTo>
              <a:lnTo>
                <a:pt x="1489954" y="93054"/>
              </a:lnTo>
              <a:lnTo>
                <a:pt x="0" y="93054"/>
              </a:lnTo>
              <a:lnTo>
                <a:pt x="0" y="18610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8849DF-9351-44BE-B53A-7C48F56D1E28}">
      <dsp:nvSpPr>
        <dsp:cNvPr id="0" name=""/>
        <dsp:cNvSpPr/>
      </dsp:nvSpPr>
      <dsp:spPr>
        <a:xfrm>
          <a:off x="2329194" y="444471"/>
          <a:ext cx="1677925" cy="186109"/>
        </a:xfrm>
        <a:custGeom>
          <a:avLst/>
          <a:gdLst/>
          <a:ahLst/>
          <a:cxnLst/>
          <a:rect l="0" t="0" r="0" b="0"/>
          <a:pathLst>
            <a:path>
              <a:moveTo>
                <a:pt x="0" y="0"/>
              </a:moveTo>
              <a:lnTo>
                <a:pt x="0" y="93054"/>
              </a:lnTo>
              <a:lnTo>
                <a:pt x="1677925" y="93054"/>
              </a:lnTo>
              <a:lnTo>
                <a:pt x="1677925" y="18610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B9EA8-4A3D-4614-B796-B2479CAF791E}">
      <dsp:nvSpPr>
        <dsp:cNvPr id="0" name=""/>
        <dsp:cNvSpPr/>
      </dsp:nvSpPr>
      <dsp:spPr>
        <a:xfrm>
          <a:off x="175504" y="1073699"/>
          <a:ext cx="221680" cy="2295352"/>
        </a:xfrm>
        <a:custGeom>
          <a:avLst/>
          <a:gdLst/>
          <a:ahLst/>
          <a:cxnLst/>
          <a:rect l="0" t="0" r="0" b="0"/>
          <a:pathLst>
            <a:path>
              <a:moveTo>
                <a:pt x="0" y="0"/>
              </a:moveTo>
              <a:lnTo>
                <a:pt x="0" y="2295352"/>
              </a:lnTo>
              <a:lnTo>
                <a:pt x="221680" y="2295352"/>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3CE266-2E3D-4494-A6A5-0089CB9DC30C}">
      <dsp:nvSpPr>
        <dsp:cNvPr id="0" name=""/>
        <dsp:cNvSpPr/>
      </dsp:nvSpPr>
      <dsp:spPr>
        <a:xfrm>
          <a:off x="175504" y="1073699"/>
          <a:ext cx="221680" cy="1666124"/>
        </a:xfrm>
        <a:custGeom>
          <a:avLst/>
          <a:gdLst/>
          <a:ahLst/>
          <a:cxnLst/>
          <a:rect l="0" t="0" r="0" b="0"/>
          <a:pathLst>
            <a:path>
              <a:moveTo>
                <a:pt x="0" y="0"/>
              </a:moveTo>
              <a:lnTo>
                <a:pt x="0" y="1666124"/>
              </a:lnTo>
              <a:lnTo>
                <a:pt x="221680" y="1666124"/>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EC03A6-6C22-4E91-9B75-4EA0B124D56B}">
      <dsp:nvSpPr>
        <dsp:cNvPr id="0" name=""/>
        <dsp:cNvSpPr/>
      </dsp:nvSpPr>
      <dsp:spPr>
        <a:xfrm>
          <a:off x="175504" y="1073699"/>
          <a:ext cx="221680" cy="1036896"/>
        </a:xfrm>
        <a:custGeom>
          <a:avLst/>
          <a:gdLst/>
          <a:ahLst/>
          <a:cxnLst/>
          <a:rect l="0" t="0" r="0" b="0"/>
          <a:pathLst>
            <a:path>
              <a:moveTo>
                <a:pt x="0" y="0"/>
              </a:moveTo>
              <a:lnTo>
                <a:pt x="0" y="1036896"/>
              </a:lnTo>
              <a:lnTo>
                <a:pt x="221680" y="1036896"/>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732F8-3F6A-4593-9C56-5DDBF5BB02B8}">
      <dsp:nvSpPr>
        <dsp:cNvPr id="0" name=""/>
        <dsp:cNvSpPr/>
      </dsp:nvSpPr>
      <dsp:spPr>
        <a:xfrm>
          <a:off x="175504" y="1073699"/>
          <a:ext cx="221680" cy="407668"/>
        </a:xfrm>
        <a:custGeom>
          <a:avLst/>
          <a:gdLst/>
          <a:ahLst/>
          <a:cxnLst/>
          <a:rect l="0" t="0" r="0" b="0"/>
          <a:pathLst>
            <a:path>
              <a:moveTo>
                <a:pt x="0" y="0"/>
              </a:moveTo>
              <a:lnTo>
                <a:pt x="0" y="407668"/>
              </a:lnTo>
              <a:lnTo>
                <a:pt x="221680" y="407668"/>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09CE66-0C49-40AD-B72C-7891EF1E9A96}">
      <dsp:nvSpPr>
        <dsp:cNvPr id="0" name=""/>
        <dsp:cNvSpPr/>
      </dsp:nvSpPr>
      <dsp:spPr>
        <a:xfrm>
          <a:off x="766652" y="444471"/>
          <a:ext cx="1562541" cy="186109"/>
        </a:xfrm>
        <a:custGeom>
          <a:avLst/>
          <a:gdLst/>
          <a:ahLst/>
          <a:cxnLst/>
          <a:rect l="0" t="0" r="0" b="0"/>
          <a:pathLst>
            <a:path>
              <a:moveTo>
                <a:pt x="1562541" y="0"/>
              </a:moveTo>
              <a:lnTo>
                <a:pt x="1562541" y="93054"/>
              </a:lnTo>
              <a:lnTo>
                <a:pt x="0" y="93054"/>
              </a:lnTo>
              <a:lnTo>
                <a:pt x="0" y="18610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0E579D-DB12-40B4-BE68-ABDD259E6BF1}">
      <dsp:nvSpPr>
        <dsp:cNvPr id="0" name=""/>
        <dsp:cNvSpPr/>
      </dsp:nvSpPr>
      <dsp:spPr>
        <a:xfrm>
          <a:off x="1393540" y="1353"/>
          <a:ext cx="1871306" cy="443118"/>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kern="1200">
              <a:latin typeface="Arial" pitchFamily="34" charset="0"/>
              <a:cs typeface="Arial" pitchFamily="34" charset="0"/>
            </a:rPr>
            <a:t>Types of White Box Testing</a:t>
          </a:r>
          <a:endParaRPr lang="en-US" sz="1100" kern="1200">
            <a:latin typeface="Arial" pitchFamily="34" charset="0"/>
            <a:cs typeface="Arial" pitchFamily="34" charset="0"/>
          </a:endParaRPr>
        </a:p>
      </dsp:txBody>
      <dsp:txXfrm>
        <a:off x="1393540" y="1353"/>
        <a:ext cx="1871306" cy="443118"/>
      </dsp:txXfrm>
    </dsp:sp>
    <dsp:sp modelId="{11AAFB41-528B-4F8C-AF98-DD3EEEE0DB6A}">
      <dsp:nvSpPr>
        <dsp:cNvPr id="0" name=""/>
        <dsp:cNvSpPr/>
      </dsp:nvSpPr>
      <dsp:spPr>
        <a:xfrm>
          <a:off x="27717" y="630581"/>
          <a:ext cx="1477870" cy="44311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kern="1200" dirty="0">
              <a:latin typeface="Arial" pitchFamily="34" charset="0"/>
              <a:cs typeface="Arial" pitchFamily="34" charset="0"/>
            </a:rPr>
            <a:t>Static Testing</a:t>
          </a:r>
          <a:endParaRPr lang="en-US" sz="1100" kern="1200" dirty="0">
            <a:latin typeface="Arial" pitchFamily="34" charset="0"/>
            <a:cs typeface="Arial" pitchFamily="34" charset="0"/>
          </a:endParaRPr>
        </a:p>
      </dsp:txBody>
      <dsp:txXfrm>
        <a:off x="27717" y="630581"/>
        <a:ext cx="1477870" cy="443118"/>
      </dsp:txXfrm>
    </dsp:sp>
    <dsp:sp modelId="{F4FC6DB0-0F3C-47FE-981C-244080F6A2D6}">
      <dsp:nvSpPr>
        <dsp:cNvPr id="0" name=""/>
        <dsp:cNvSpPr/>
      </dsp:nvSpPr>
      <dsp:spPr>
        <a:xfrm>
          <a:off x="397185" y="1259809"/>
          <a:ext cx="1286461" cy="44311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kern="1200" dirty="0">
              <a:latin typeface="Arial" pitchFamily="34" charset="0"/>
              <a:cs typeface="Arial" pitchFamily="34" charset="0"/>
            </a:rPr>
            <a:t>Desk Checking</a:t>
          </a:r>
          <a:endParaRPr lang="en-US" sz="1100" kern="1200" dirty="0">
            <a:latin typeface="Arial" pitchFamily="34" charset="0"/>
            <a:cs typeface="Arial" pitchFamily="34" charset="0"/>
          </a:endParaRPr>
        </a:p>
      </dsp:txBody>
      <dsp:txXfrm>
        <a:off x="397185" y="1259809"/>
        <a:ext cx="1286461" cy="443118"/>
      </dsp:txXfrm>
    </dsp:sp>
    <dsp:sp modelId="{D9D4DB1C-32AB-4000-836E-9846973B3084}">
      <dsp:nvSpPr>
        <dsp:cNvPr id="0" name=""/>
        <dsp:cNvSpPr/>
      </dsp:nvSpPr>
      <dsp:spPr>
        <a:xfrm>
          <a:off x="397185" y="1889037"/>
          <a:ext cx="1321511" cy="44311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kern="1200">
              <a:latin typeface="Arial" pitchFamily="34" charset="0"/>
              <a:cs typeface="Arial" pitchFamily="34" charset="0"/>
            </a:rPr>
            <a:t>Code Walkthrough</a:t>
          </a:r>
          <a:endParaRPr lang="en-US" sz="1100" kern="1200">
            <a:latin typeface="Arial" pitchFamily="34" charset="0"/>
            <a:cs typeface="Arial" pitchFamily="34" charset="0"/>
          </a:endParaRPr>
        </a:p>
      </dsp:txBody>
      <dsp:txXfrm>
        <a:off x="397185" y="1889037"/>
        <a:ext cx="1321511" cy="443118"/>
      </dsp:txXfrm>
    </dsp:sp>
    <dsp:sp modelId="{CF06A6CA-098E-4133-9719-C5EC3028A361}">
      <dsp:nvSpPr>
        <dsp:cNvPr id="0" name=""/>
        <dsp:cNvSpPr/>
      </dsp:nvSpPr>
      <dsp:spPr>
        <a:xfrm>
          <a:off x="397185" y="2518265"/>
          <a:ext cx="1321157" cy="44311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kern="1200">
              <a:latin typeface="Arial" pitchFamily="34" charset="0"/>
              <a:cs typeface="Arial" pitchFamily="34" charset="0"/>
            </a:rPr>
            <a:t>Code Inspection</a:t>
          </a:r>
          <a:endParaRPr lang="en-US" sz="1100" kern="1200">
            <a:latin typeface="Arial" pitchFamily="34" charset="0"/>
            <a:cs typeface="Arial" pitchFamily="34" charset="0"/>
          </a:endParaRPr>
        </a:p>
      </dsp:txBody>
      <dsp:txXfrm>
        <a:off x="397185" y="2518265"/>
        <a:ext cx="1321157" cy="443118"/>
      </dsp:txXfrm>
    </dsp:sp>
    <dsp:sp modelId="{2F940FB2-D466-4DB7-8A7F-24C1BC3863A2}">
      <dsp:nvSpPr>
        <dsp:cNvPr id="0" name=""/>
        <dsp:cNvSpPr/>
      </dsp:nvSpPr>
      <dsp:spPr>
        <a:xfrm>
          <a:off x="397185" y="3147493"/>
          <a:ext cx="1319375" cy="44311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kern="1200">
              <a:latin typeface="Arial" pitchFamily="34" charset="0"/>
              <a:cs typeface="Arial" pitchFamily="34" charset="0"/>
            </a:rPr>
            <a:t>Combining Various Methods</a:t>
          </a:r>
          <a:endParaRPr lang="en-US" sz="1100" kern="1200">
            <a:latin typeface="Arial" pitchFamily="34" charset="0"/>
            <a:cs typeface="Arial" pitchFamily="34" charset="0"/>
          </a:endParaRPr>
        </a:p>
      </dsp:txBody>
      <dsp:txXfrm>
        <a:off x="397185" y="3147493"/>
        <a:ext cx="1319375" cy="443118"/>
      </dsp:txXfrm>
    </dsp:sp>
    <dsp:sp modelId="{D19892B1-A071-4FEB-B9FE-376C956559CD}">
      <dsp:nvSpPr>
        <dsp:cNvPr id="0" name=""/>
        <dsp:cNvSpPr/>
      </dsp:nvSpPr>
      <dsp:spPr>
        <a:xfrm>
          <a:off x="3383567" y="630581"/>
          <a:ext cx="1247103" cy="443118"/>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kern="1200">
              <a:latin typeface="Arial" pitchFamily="34" charset="0"/>
              <a:cs typeface="Arial" pitchFamily="34" charset="0"/>
            </a:rPr>
            <a:t>Structural Testing</a:t>
          </a:r>
          <a:endParaRPr lang="en-US" sz="1100" kern="1200">
            <a:latin typeface="Arial" pitchFamily="34" charset="0"/>
            <a:cs typeface="Arial" pitchFamily="34" charset="0"/>
          </a:endParaRPr>
        </a:p>
      </dsp:txBody>
      <dsp:txXfrm>
        <a:off x="3383567" y="630581"/>
        <a:ext cx="1247103" cy="443118"/>
      </dsp:txXfrm>
    </dsp:sp>
    <dsp:sp modelId="{8B414121-CF84-4926-8559-243CF2800DC2}">
      <dsp:nvSpPr>
        <dsp:cNvPr id="0" name=""/>
        <dsp:cNvSpPr/>
      </dsp:nvSpPr>
      <dsp:spPr>
        <a:xfrm>
          <a:off x="1869755" y="1259809"/>
          <a:ext cx="1294818" cy="44311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kern="1200">
              <a:latin typeface="Arial" pitchFamily="34" charset="0"/>
              <a:cs typeface="Arial" pitchFamily="34" charset="0"/>
            </a:rPr>
            <a:t>Unit/Code Functional Testing</a:t>
          </a:r>
          <a:endParaRPr lang="en-US" sz="1100" kern="1200">
            <a:latin typeface="Arial" pitchFamily="34" charset="0"/>
            <a:cs typeface="Arial" pitchFamily="34" charset="0"/>
          </a:endParaRPr>
        </a:p>
      </dsp:txBody>
      <dsp:txXfrm>
        <a:off x="1869755" y="1259809"/>
        <a:ext cx="1294818" cy="443118"/>
      </dsp:txXfrm>
    </dsp:sp>
    <dsp:sp modelId="{ED1B2724-4B65-4E66-AB0F-D19EFF2A634E}">
      <dsp:nvSpPr>
        <dsp:cNvPr id="0" name=""/>
        <dsp:cNvSpPr/>
      </dsp:nvSpPr>
      <dsp:spPr>
        <a:xfrm>
          <a:off x="3350683" y="1259809"/>
          <a:ext cx="1249221" cy="44311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kern="1200">
              <a:latin typeface="Arial" pitchFamily="34" charset="0"/>
              <a:cs typeface="Arial" pitchFamily="34" charset="0"/>
            </a:rPr>
            <a:t>Code Coverage Testing</a:t>
          </a:r>
          <a:endParaRPr lang="en-US" sz="1100" kern="1200">
            <a:latin typeface="Arial" pitchFamily="34" charset="0"/>
            <a:cs typeface="Arial" pitchFamily="34" charset="0"/>
          </a:endParaRPr>
        </a:p>
      </dsp:txBody>
      <dsp:txXfrm>
        <a:off x="3350683" y="1259809"/>
        <a:ext cx="1249221" cy="443118"/>
      </dsp:txXfrm>
    </dsp:sp>
    <dsp:sp modelId="{8C0FB2D4-050F-414C-B374-8D05D1B8F1BF}">
      <dsp:nvSpPr>
        <dsp:cNvPr id="0" name=""/>
        <dsp:cNvSpPr/>
      </dsp:nvSpPr>
      <dsp:spPr>
        <a:xfrm>
          <a:off x="3662989" y="1889037"/>
          <a:ext cx="886236" cy="443118"/>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kern="1200">
              <a:latin typeface="Arial" pitchFamily="34" charset="0"/>
              <a:cs typeface="Arial" pitchFamily="34" charset="0"/>
            </a:rPr>
            <a:t>Statement Coverage</a:t>
          </a:r>
          <a:endParaRPr lang="en-US" sz="1100" kern="1200">
            <a:latin typeface="Arial" pitchFamily="34" charset="0"/>
            <a:cs typeface="Arial" pitchFamily="34" charset="0"/>
          </a:endParaRPr>
        </a:p>
      </dsp:txBody>
      <dsp:txXfrm>
        <a:off x="3662989" y="1889037"/>
        <a:ext cx="886236" cy="443118"/>
      </dsp:txXfrm>
    </dsp:sp>
    <dsp:sp modelId="{64EC19CE-DE32-4227-84B8-BCB4716F6AAC}">
      <dsp:nvSpPr>
        <dsp:cNvPr id="0" name=""/>
        <dsp:cNvSpPr/>
      </dsp:nvSpPr>
      <dsp:spPr>
        <a:xfrm>
          <a:off x="3662989" y="2518265"/>
          <a:ext cx="886236" cy="443118"/>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kern="1200">
              <a:latin typeface="Arial" pitchFamily="34" charset="0"/>
              <a:cs typeface="Arial" pitchFamily="34" charset="0"/>
            </a:rPr>
            <a:t>Path Coverage</a:t>
          </a:r>
          <a:endParaRPr lang="en-US" sz="1100" kern="1200">
            <a:latin typeface="Arial" pitchFamily="34" charset="0"/>
            <a:cs typeface="Arial" pitchFamily="34" charset="0"/>
          </a:endParaRPr>
        </a:p>
      </dsp:txBody>
      <dsp:txXfrm>
        <a:off x="3662989" y="2518265"/>
        <a:ext cx="886236" cy="443118"/>
      </dsp:txXfrm>
    </dsp:sp>
    <dsp:sp modelId="{E4E86BED-6FEA-4621-84F5-859ECF9B9C8A}">
      <dsp:nvSpPr>
        <dsp:cNvPr id="0" name=""/>
        <dsp:cNvSpPr/>
      </dsp:nvSpPr>
      <dsp:spPr>
        <a:xfrm>
          <a:off x="3662989" y="3147493"/>
          <a:ext cx="886236" cy="443118"/>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kern="1200">
              <a:latin typeface="Arial" pitchFamily="34" charset="0"/>
              <a:cs typeface="Arial" pitchFamily="34" charset="0"/>
            </a:rPr>
            <a:t>Condition Coverage</a:t>
          </a:r>
          <a:endParaRPr lang="en-US" sz="1100" kern="1200">
            <a:latin typeface="Arial" pitchFamily="34" charset="0"/>
            <a:cs typeface="Arial" pitchFamily="34" charset="0"/>
          </a:endParaRPr>
        </a:p>
      </dsp:txBody>
      <dsp:txXfrm>
        <a:off x="3662989" y="3147493"/>
        <a:ext cx="886236" cy="443118"/>
      </dsp:txXfrm>
    </dsp:sp>
    <dsp:sp modelId="{1E4BF1B1-3ACE-492C-B433-F2FE7B165D40}">
      <dsp:nvSpPr>
        <dsp:cNvPr id="0" name=""/>
        <dsp:cNvSpPr/>
      </dsp:nvSpPr>
      <dsp:spPr>
        <a:xfrm>
          <a:off x="3662989" y="3776721"/>
          <a:ext cx="886236" cy="443118"/>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kern="1200">
              <a:latin typeface="Arial" pitchFamily="34" charset="0"/>
              <a:cs typeface="Arial" pitchFamily="34" charset="0"/>
            </a:rPr>
            <a:t>Function Coverage</a:t>
          </a:r>
          <a:endParaRPr lang="en-US" sz="1100" kern="1200">
            <a:latin typeface="Arial" pitchFamily="34" charset="0"/>
            <a:cs typeface="Arial" pitchFamily="34" charset="0"/>
          </a:endParaRPr>
        </a:p>
      </dsp:txBody>
      <dsp:txXfrm>
        <a:off x="3662989" y="3776721"/>
        <a:ext cx="886236" cy="443118"/>
      </dsp:txXfrm>
    </dsp:sp>
    <dsp:sp modelId="{DFE13C4E-CDB1-4D3F-AECF-9D78E7338971}">
      <dsp:nvSpPr>
        <dsp:cNvPr id="0" name=""/>
        <dsp:cNvSpPr/>
      </dsp:nvSpPr>
      <dsp:spPr>
        <a:xfrm>
          <a:off x="4786014" y="1259809"/>
          <a:ext cx="1358467" cy="44311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kern="1200">
              <a:latin typeface="Arial" pitchFamily="34" charset="0"/>
              <a:cs typeface="Arial" pitchFamily="34" charset="0"/>
            </a:rPr>
            <a:t>Code Complexity Testing</a:t>
          </a:r>
          <a:endParaRPr lang="en-US" sz="1100" kern="1200">
            <a:latin typeface="Arial" pitchFamily="34" charset="0"/>
            <a:cs typeface="Arial" pitchFamily="34" charset="0"/>
          </a:endParaRPr>
        </a:p>
      </dsp:txBody>
      <dsp:txXfrm>
        <a:off x="4786014" y="1259809"/>
        <a:ext cx="1358467" cy="443118"/>
      </dsp:txXfrm>
    </dsp:sp>
    <dsp:sp modelId="{3F2B8C5E-94BB-4E08-9F07-9294A477CFA3}">
      <dsp:nvSpPr>
        <dsp:cNvPr id="0" name=""/>
        <dsp:cNvSpPr/>
      </dsp:nvSpPr>
      <dsp:spPr>
        <a:xfrm>
          <a:off x="5171184" y="1854877"/>
          <a:ext cx="886236" cy="443118"/>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kern="1200">
              <a:latin typeface="Arial" pitchFamily="34" charset="0"/>
              <a:cs typeface="Arial" pitchFamily="34" charset="0"/>
            </a:rPr>
            <a:t>Cyclomatic Complexity</a:t>
          </a:r>
          <a:endParaRPr lang="en-US" sz="1100" kern="1200">
            <a:latin typeface="Arial" pitchFamily="34" charset="0"/>
            <a:cs typeface="Arial" pitchFamily="34" charset="0"/>
          </a:endParaRPr>
        </a:p>
      </dsp:txBody>
      <dsp:txXfrm>
        <a:off x="5171184" y="1854877"/>
        <a:ext cx="886236" cy="44311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30419-2601-40DB-A532-23C21A828D19}">
      <dsp:nvSpPr>
        <dsp:cNvPr id="0" name=""/>
        <dsp:cNvSpPr/>
      </dsp:nvSpPr>
      <dsp:spPr>
        <a:xfrm>
          <a:off x="779" y="0"/>
          <a:ext cx="1838790" cy="990600"/>
        </a:xfrm>
        <a:prstGeom prst="homePlat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46" tIns="50673" rIns="25337" bIns="50673" numCol="1" spcCol="1270" anchor="ctr" anchorCtr="0">
          <a:noAutofit/>
        </a:bodyPr>
        <a:lstStyle/>
        <a:p>
          <a:pPr lvl="0" algn="ctr" defTabSz="844550">
            <a:lnSpc>
              <a:spcPct val="90000"/>
            </a:lnSpc>
            <a:spcBef>
              <a:spcPct val="0"/>
            </a:spcBef>
            <a:spcAft>
              <a:spcPct val="35000"/>
            </a:spcAft>
          </a:pPr>
          <a:r>
            <a:rPr lang="en-US" sz="1900" b="1" kern="1200" dirty="0" smtClean="0"/>
            <a:t>High Cost of Testing</a:t>
          </a:r>
          <a:endParaRPr lang="en-US" sz="1900" kern="1200" dirty="0"/>
        </a:p>
      </dsp:txBody>
      <dsp:txXfrm>
        <a:off x="779" y="0"/>
        <a:ext cx="1591140" cy="990600"/>
      </dsp:txXfrm>
    </dsp:sp>
    <dsp:sp modelId="{1062ADE2-896A-4807-9233-A02401DFE4DF}">
      <dsp:nvSpPr>
        <dsp:cNvPr id="0" name=""/>
        <dsp:cNvSpPr/>
      </dsp:nvSpPr>
      <dsp:spPr>
        <a:xfrm>
          <a:off x="1288563" y="0"/>
          <a:ext cx="2755031" cy="990600"/>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US" sz="1900" b="1" kern="1200" dirty="0" smtClean="0"/>
            <a:t>Cannot be Used for Smaller Systems</a:t>
          </a:r>
          <a:endParaRPr lang="en-US" sz="1900" kern="1200" dirty="0"/>
        </a:p>
      </dsp:txBody>
      <dsp:txXfrm>
        <a:off x="1783863" y="0"/>
        <a:ext cx="1764431" cy="990600"/>
      </dsp:txXfrm>
    </dsp:sp>
    <dsp:sp modelId="{9B51B058-38FE-4A82-98AA-5C31274FC4EF}">
      <dsp:nvSpPr>
        <dsp:cNvPr id="0" name=""/>
        <dsp:cNvSpPr/>
      </dsp:nvSpPr>
      <dsp:spPr>
        <a:xfrm>
          <a:off x="3492589" y="0"/>
          <a:ext cx="2755031" cy="990600"/>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US" sz="1900" b="1" kern="1200" dirty="0" smtClean="0"/>
            <a:t>Different </a:t>
          </a:r>
          <a:r>
            <a:rPr lang="en-US" sz="1900" b="1" kern="1200" smtClean="0"/>
            <a:t>Skill Sets</a:t>
          </a:r>
          <a:endParaRPr lang="en-US" sz="1900" kern="1200" dirty="0"/>
        </a:p>
      </dsp:txBody>
      <dsp:txXfrm>
        <a:off x="3987889" y="0"/>
        <a:ext cx="1764431" cy="990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0DF5E1-812D-47A7-A417-B2C69D1F6086}">
      <dsp:nvSpPr>
        <dsp:cNvPr id="0" name=""/>
        <dsp:cNvSpPr/>
      </dsp:nvSpPr>
      <dsp:spPr>
        <a:xfrm rot="5400000">
          <a:off x="-812799" y="812799"/>
          <a:ext cx="4064000" cy="2438400"/>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lvl="0" algn="ctr" defTabSz="1644650">
            <a:lnSpc>
              <a:spcPct val="90000"/>
            </a:lnSpc>
            <a:spcBef>
              <a:spcPct val="0"/>
            </a:spcBef>
            <a:spcAft>
              <a:spcPct val="35000"/>
            </a:spcAft>
          </a:pPr>
          <a:r>
            <a:rPr lang="en-US" sz="3700" kern="1200" dirty="0" smtClean="0"/>
            <a:t>Advantages of White Box Testing</a:t>
          </a:r>
          <a:endParaRPr lang="en-US" sz="3700" kern="1200" dirty="0"/>
        </a:p>
      </dsp:txBody>
      <dsp:txXfrm rot="-5400000">
        <a:off x="1" y="1219199"/>
        <a:ext cx="2438400" cy="1625600"/>
      </dsp:txXfrm>
    </dsp:sp>
    <dsp:sp modelId="{298CF4A9-0867-4A1E-BB3E-EEE8B549645D}">
      <dsp:nvSpPr>
        <dsp:cNvPr id="0" name=""/>
        <dsp:cNvSpPr/>
      </dsp:nvSpPr>
      <dsp:spPr>
        <a:xfrm rot="5400000">
          <a:off x="2844800" y="-406400"/>
          <a:ext cx="2844799" cy="3657600"/>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b="1" kern="1200" dirty="0" smtClean="0"/>
            <a:t>Verification</a:t>
          </a:r>
          <a:endParaRPr lang="en-US" sz="1700" kern="1200" dirty="0"/>
        </a:p>
        <a:p>
          <a:pPr marL="171450" lvl="1" indent="-171450" algn="l" defTabSz="755650">
            <a:lnSpc>
              <a:spcPct val="90000"/>
            </a:lnSpc>
            <a:spcBef>
              <a:spcPct val="0"/>
            </a:spcBef>
            <a:spcAft>
              <a:spcPct val="15000"/>
            </a:spcAft>
            <a:buChar char="••"/>
          </a:pPr>
          <a:r>
            <a:rPr lang="en-US" sz="1700" b="1" kern="1200" dirty="0" smtClean="0"/>
            <a:t>Followed Processes</a:t>
          </a:r>
          <a:endParaRPr lang="en-US" sz="1700" kern="1200" dirty="0"/>
        </a:p>
        <a:p>
          <a:pPr marL="171450" lvl="1" indent="-171450" algn="l" defTabSz="755650">
            <a:lnSpc>
              <a:spcPct val="90000"/>
            </a:lnSpc>
            <a:spcBef>
              <a:spcPct val="0"/>
            </a:spcBef>
            <a:spcAft>
              <a:spcPct val="15000"/>
            </a:spcAft>
            <a:buChar char="••"/>
          </a:pPr>
          <a:r>
            <a:rPr lang="en-US" sz="1700" b="1" kern="1200" dirty="0" smtClean="0"/>
            <a:t>Early Warnings</a:t>
          </a:r>
          <a:endParaRPr lang="en-US" sz="1700" kern="1200" dirty="0"/>
        </a:p>
        <a:p>
          <a:pPr marL="171450" lvl="1" indent="-171450" algn="l" defTabSz="755650">
            <a:lnSpc>
              <a:spcPct val="90000"/>
            </a:lnSpc>
            <a:spcBef>
              <a:spcPct val="0"/>
            </a:spcBef>
            <a:spcAft>
              <a:spcPct val="15000"/>
            </a:spcAft>
            <a:buChar char="••"/>
          </a:pPr>
          <a:r>
            <a:rPr lang="en-US" sz="1700" b="1" kern="1200" dirty="0" smtClean="0"/>
            <a:t>Software Work Product</a:t>
          </a:r>
          <a:endParaRPr lang="en-US" sz="1700" kern="1200" dirty="0"/>
        </a:p>
        <a:p>
          <a:pPr marL="171450" lvl="1" indent="-171450" algn="l" defTabSz="755650">
            <a:lnSpc>
              <a:spcPct val="90000"/>
            </a:lnSpc>
            <a:spcBef>
              <a:spcPct val="0"/>
            </a:spcBef>
            <a:spcAft>
              <a:spcPct val="15000"/>
            </a:spcAft>
            <a:buChar char="••"/>
          </a:pPr>
          <a:r>
            <a:rPr lang="en-US" sz="1700" b="1" kern="1200" dirty="0" smtClean="0"/>
            <a:t>Increased Effectiveness</a:t>
          </a:r>
          <a:endParaRPr lang="en-US" sz="1700" kern="1200" dirty="0"/>
        </a:p>
        <a:p>
          <a:pPr marL="171450" lvl="1" indent="-171450" algn="l" defTabSz="755650">
            <a:lnSpc>
              <a:spcPct val="90000"/>
            </a:lnSpc>
            <a:spcBef>
              <a:spcPct val="0"/>
            </a:spcBef>
            <a:spcAft>
              <a:spcPct val="15000"/>
            </a:spcAft>
            <a:buChar char="••"/>
          </a:pPr>
          <a:r>
            <a:rPr lang="en-US" sz="1700" b="1" kern="1200" dirty="0" smtClean="0"/>
            <a:t>Full Code Pathway Capable</a:t>
          </a:r>
          <a:endParaRPr lang="en-US" sz="1700" kern="1200" dirty="0"/>
        </a:p>
        <a:p>
          <a:pPr marL="171450" lvl="1" indent="-171450" algn="l" defTabSz="755650">
            <a:lnSpc>
              <a:spcPct val="90000"/>
            </a:lnSpc>
            <a:spcBef>
              <a:spcPct val="0"/>
            </a:spcBef>
            <a:spcAft>
              <a:spcPct val="15000"/>
            </a:spcAft>
            <a:buChar char="••"/>
          </a:pPr>
          <a:r>
            <a:rPr lang="en-US" sz="1700" b="1" kern="1200" dirty="0" smtClean="0"/>
            <a:t>Early Defect Identification </a:t>
          </a:r>
          <a:endParaRPr lang="en-US" sz="1700" kern="1200" dirty="0"/>
        </a:p>
        <a:p>
          <a:pPr marL="171450" lvl="1" indent="-171450" algn="l" defTabSz="755650">
            <a:lnSpc>
              <a:spcPct val="90000"/>
            </a:lnSpc>
            <a:spcBef>
              <a:spcPct val="0"/>
            </a:spcBef>
            <a:spcAft>
              <a:spcPct val="15000"/>
            </a:spcAft>
            <a:buChar char="••"/>
          </a:pPr>
          <a:r>
            <a:rPr lang="en-US" sz="1700" b="1" kern="1200" dirty="0" smtClean="0"/>
            <a:t>Reveal Hidden Code Flaws</a:t>
          </a:r>
          <a:endParaRPr lang="en-US" sz="1700" kern="1200" dirty="0"/>
        </a:p>
        <a:p>
          <a:pPr marL="171450" lvl="1" indent="-171450" algn="l" defTabSz="755650">
            <a:lnSpc>
              <a:spcPct val="90000"/>
            </a:lnSpc>
            <a:spcBef>
              <a:spcPct val="0"/>
            </a:spcBef>
            <a:spcAft>
              <a:spcPct val="15000"/>
            </a:spcAft>
            <a:buChar char="••"/>
          </a:pPr>
          <a:r>
            <a:rPr lang="en-US" sz="1700" b="1" kern="1200" smtClean="0"/>
            <a:t>No Waiting</a:t>
          </a:r>
          <a:endParaRPr lang="en-US" sz="1700" kern="1200"/>
        </a:p>
      </dsp:txBody>
      <dsp:txXfrm rot="-5400000">
        <a:off x="2438400" y="138872"/>
        <a:ext cx="3518728" cy="25670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97770-90A2-4B27-B7ED-002B09AE2BF8}">
      <dsp:nvSpPr>
        <dsp:cNvPr id="0" name=""/>
        <dsp:cNvSpPr/>
      </dsp:nvSpPr>
      <dsp:spPr>
        <a:xfrm>
          <a:off x="0" y="25800"/>
          <a:ext cx="6096000" cy="46800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latin typeface="Arial" pitchFamily="34" charset="0"/>
              <a:cs typeface="Arial" pitchFamily="34" charset="0"/>
            </a:rPr>
            <a:t>User Requirements</a:t>
          </a:r>
          <a:endParaRPr lang="en-US" sz="2000" kern="1200" dirty="0">
            <a:latin typeface="Arial" pitchFamily="34" charset="0"/>
            <a:cs typeface="Arial" pitchFamily="34" charset="0"/>
          </a:endParaRPr>
        </a:p>
      </dsp:txBody>
      <dsp:txXfrm>
        <a:off x="22846" y="48646"/>
        <a:ext cx="6050308" cy="422308"/>
      </dsp:txXfrm>
    </dsp:sp>
    <dsp:sp modelId="{84134A82-B761-4976-AAF4-E1FFB981DD16}">
      <dsp:nvSpPr>
        <dsp:cNvPr id="0" name=""/>
        <dsp:cNvSpPr/>
      </dsp:nvSpPr>
      <dsp:spPr>
        <a:xfrm>
          <a:off x="0" y="551400"/>
          <a:ext cx="6096000" cy="468000"/>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latin typeface="Arial" pitchFamily="34" charset="0"/>
              <a:cs typeface="Arial" pitchFamily="34" charset="0"/>
            </a:rPr>
            <a:t>Set of Requirements</a:t>
          </a:r>
          <a:endParaRPr lang="en-US" sz="2000" kern="1200" dirty="0">
            <a:latin typeface="Arial" pitchFamily="34" charset="0"/>
            <a:cs typeface="Arial" pitchFamily="34" charset="0"/>
          </a:endParaRPr>
        </a:p>
      </dsp:txBody>
      <dsp:txXfrm>
        <a:off x="22846" y="574246"/>
        <a:ext cx="6050308" cy="422308"/>
      </dsp:txXfrm>
    </dsp:sp>
    <dsp:sp modelId="{5032DDCD-CD78-4BCD-915D-FF2D7A9E5E39}">
      <dsp:nvSpPr>
        <dsp:cNvPr id="0" name=""/>
        <dsp:cNvSpPr/>
      </dsp:nvSpPr>
      <dsp:spPr>
        <a:xfrm>
          <a:off x="0" y="1077000"/>
          <a:ext cx="6096000" cy="46800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latin typeface="Arial" pitchFamily="34" charset="0"/>
              <a:cs typeface="Arial" pitchFamily="34" charset="0"/>
            </a:rPr>
            <a:t>Dominated</a:t>
          </a:r>
          <a:endParaRPr lang="en-US" sz="2000" kern="1200" dirty="0">
            <a:latin typeface="Arial" pitchFamily="34" charset="0"/>
            <a:cs typeface="Arial" pitchFamily="34" charset="0"/>
          </a:endParaRPr>
        </a:p>
      </dsp:txBody>
      <dsp:txXfrm>
        <a:off x="22846" y="1099846"/>
        <a:ext cx="6050308" cy="422308"/>
      </dsp:txXfrm>
    </dsp:sp>
    <dsp:sp modelId="{9ADB1601-08D9-453B-B7E7-5AF33608E0EF}">
      <dsp:nvSpPr>
        <dsp:cNvPr id="0" name=""/>
        <dsp:cNvSpPr/>
      </dsp:nvSpPr>
      <dsp:spPr>
        <a:xfrm>
          <a:off x="0" y="1602600"/>
          <a:ext cx="6096000" cy="46800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latin typeface="Arial" pitchFamily="34" charset="0"/>
              <a:cs typeface="Arial" pitchFamily="34" charset="0"/>
            </a:rPr>
            <a:t>Difficult to Scale</a:t>
          </a:r>
          <a:endParaRPr lang="en-US" sz="2000" kern="1200" dirty="0">
            <a:latin typeface="Arial" pitchFamily="34" charset="0"/>
            <a:cs typeface="Arial" pitchFamily="34" charset="0"/>
          </a:endParaRPr>
        </a:p>
      </dsp:txBody>
      <dsp:txXfrm>
        <a:off x="22846" y="1625446"/>
        <a:ext cx="6050308" cy="422308"/>
      </dsp:txXfrm>
    </dsp:sp>
    <dsp:sp modelId="{CC9119AA-CE4F-450E-9168-6EBC056D9BB2}">
      <dsp:nvSpPr>
        <dsp:cNvPr id="0" name=""/>
        <dsp:cNvSpPr/>
      </dsp:nvSpPr>
      <dsp:spPr>
        <a:xfrm>
          <a:off x="0" y="2128200"/>
          <a:ext cx="6096000" cy="468000"/>
        </a:xfrm>
        <a:prstGeom prst="round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latin typeface="Arial" pitchFamily="34" charset="0"/>
              <a:cs typeface="Arial" pitchFamily="34" charset="0"/>
            </a:rPr>
            <a:t>Difficult to Maintain</a:t>
          </a:r>
          <a:endParaRPr lang="en-US" sz="2000" kern="1200" dirty="0">
            <a:latin typeface="Arial" pitchFamily="34" charset="0"/>
            <a:cs typeface="Arial" pitchFamily="34" charset="0"/>
          </a:endParaRPr>
        </a:p>
      </dsp:txBody>
      <dsp:txXfrm>
        <a:off x="22846" y="2151046"/>
        <a:ext cx="6050308" cy="422308"/>
      </dsp:txXfrm>
    </dsp:sp>
    <dsp:sp modelId="{7A838620-2EF7-48F9-9303-675B6826E27A}">
      <dsp:nvSpPr>
        <dsp:cNvPr id="0" name=""/>
        <dsp:cNvSpPr/>
      </dsp:nvSpPr>
      <dsp:spPr>
        <a:xfrm>
          <a:off x="0" y="2653800"/>
          <a:ext cx="6096000" cy="46800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latin typeface="Arial" pitchFamily="34" charset="0"/>
              <a:cs typeface="Arial" pitchFamily="34" charset="0"/>
            </a:rPr>
            <a:t>Cultural Stress</a:t>
          </a:r>
          <a:endParaRPr lang="en-US" sz="2000" kern="1200" dirty="0">
            <a:latin typeface="Arial" pitchFamily="34" charset="0"/>
            <a:cs typeface="Arial" pitchFamily="34" charset="0"/>
          </a:endParaRPr>
        </a:p>
      </dsp:txBody>
      <dsp:txXfrm>
        <a:off x="22846" y="2676646"/>
        <a:ext cx="6050308" cy="422308"/>
      </dsp:txXfrm>
    </dsp:sp>
    <dsp:sp modelId="{126A8475-9F61-47B2-970A-7941A29BA227}">
      <dsp:nvSpPr>
        <dsp:cNvPr id="0" name=""/>
        <dsp:cNvSpPr/>
      </dsp:nvSpPr>
      <dsp:spPr>
        <a:xfrm>
          <a:off x="0" y="3179400"/>
          <a:ext cx="6096000" cy="468000"/>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latin typeface="Arial" pitchFamily="34" charset="0"/>
              <a:cs typeface="Arial" pitchFamily="34" charset="0"/>
            </a:rPr>
            <a:t>Highly Intrusive</a:t>
          </a:r>
          <a:endParaRPr lang="en-US" sz="2000" kern="1200" dirty="0">
            <a:latin typeface="Arial" pitchFamily="34" charset="0"/>
            <a:cs typeface="Arial" pitchFamily="34" charset="0"/>
          </a:endParaRPr>
        </a:p>
      </dsp:txBody>
      <dsp:txXfrm>
        <a:off x="22846" y="3202246"/>
        <a:ext cx="6050308" cy="422308"/>
      </dsp:txXfrm>
    </dsp:sp>
    <dsp:sp modelId="{7346D39B-53DB-42B7-8430-C46791661218}">
      <dsp:nvSpPr>
        <dsp:cNvPr id="0" name=""/>
        <dsp:cNvSpPr/>
      </dsp:nvSpPr>
      <dsp:spPr>
        <a:xfrm>
          <a:off x="0" y="3705000"/>
          <a:ext cx="6096000" cy="46800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latin typeface="Arial" pitchFamily="34" charset="0"/>
              <a:cs typeface="Arial" pitchFamily="34" charset="0"/>
            </a:rPr>
            <a:t>Tools Not Readily Available:</a:t>
          </a:r>
          <a:endParaRPr lang="en-US" sz="2000" kern="1200" dirty="0">
            <a:latin typeface="Arial" pitchFamily="34" charset="0"/>
            <a:cs typeface="Arial" pitchFamily="34" charset="0"/>
          </a:endParaRPr>
        </a:p>
      </dsp:txBody>
      <dsp:txXfrm>
        <a:off x="22846" y="3727846"/>
        <a:ext cx="6050308" cy="422308"/>
      </dsp:txXfrm>
    </dsp:sp>
    <dsp:sp modelId="{27476856-0356-4AB1-98EE-8A32DF96B2A5}">
      <dsp:nvSpPr>
        <dsp:cNvPr id="0" name=""/>
        <dsp:cNvSpPr/>
      </dsp:nvSpPr>
      <dsp:spPr>
        <a:xfrm>
          <a:off x="0" y="4230599"/>
          <a:ext cx="6096000" cy="46800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latin typeface="Arial" pitchFamily="34" charset="0"/>
              <a:cs typeface="Arial" pitchFamily="34" charset="0"/>
            </a:rPr>
            <a:t>Mechanic Work</a:t>
          </a:r>
          <a:endParaRPr lang="en-US" sz="2000" kern="1200" dirty="0">
            <a:latin typeface="Arial" pitchFamily="34" charset="0"/>
            <a:cs typeface="Arial" pitchFamily="34" charset="0"/>
          </a:endParaRPr>
        </a:p>
      </dsp:txBody>
      <dsp:txXfrm>
        <a:off x="22846" y="4253445"/>
        <a:ext cx="6050308" cy="4223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1EEFB0-57A2-41EC-91E4-F8EAC8E02F45}">
      <dsp:nvSpPr>
        <dsp:cNvPr id="0" name=""/>
        <dsp:cNvSpPr/>
      </dsp:nvSpPr>
      <dsp:spPr>
        <a:xfrm rot="10800000">
          <a:off x="1332247" y="173"/>
          <a:ext cx="4661916" cy="632023"/>
        </a:xfrm>
        <a:prstGeom prst="homePlat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705" tIns="57150" rIns="106680" bIns="57150" numCol="1" spcCol="1270" anchor="ctr" anchorCtr="0">
          <a:noAutofit/>
        </a:bodyPr>
        <a:lstStyle/>
        <a:p>
          <a:pPr lvl="0" algn="ctr" defTabSz="666750">
            <a:lnSpc>
              <a:spcPct val="90000"/>
            </a:lnSpc>
            <a:spcBef>
              <a:spcPct val="0"/>
            </a:spcBef>
            <a:spcAft>
              <a:spcPct val="35000"/>
            </a:spcAft>
          </a:pPr>
          <a:r>
            <a:rPr lang="en-US" sz="1500" b="1" kern="1200" dirty="0" smtClean="0">
              <a:latin typeface="Arial" pitchFamily="34" charset="0"/>
              <a:cs typeface="Arial" pitchFamily="34" charset="0"/>
            </a:rPr>
            <a:t>Human tendency of a developer being unable to End the defects in his or her code</a:t>
          </a:r>
          <a:endParaRPr lang="en-US" sz="1500" kern="1200" dirty="0">
            <a:latin typeface="Arial" pitchFamily="34" charset="0"/>
            <a:cs typeface="Arial" pitchFamily="34" charset="0"/>
          </a:endParaRPr>
        </a:p>
      </dsp:txBody>
      <dsp:txXfrm rot="10800000">
        <a:off x="1490253" y="173"/>
        <a:ext cx="4503910" cy="632023"/>
      </dsp:txXfrm>
    </dsp:sp>
    <dsp:sp modelId="{BF1D8A4B-9018-49C5-8E7B-B6FFB5E84E63}">
      <dsp:nvSpPr>
        <dsp:cNvPr id="0" name=""/>
        <dsp:cNvSpPr/>
      </dsp:nvSpPr>
      <dsp:spPr>
        <a:xfrm>
          <a:off x="1016236" y="173"/>
          <a:ext cx="632023" cy="632023"/>
        </a:xfrm>
        <a:prstGeom prst="ellipse">
          <a:avLst/>
        </a:prstGeom>
        <a:solidFill>
          <a:schemeClr val="accent5">
            <a:tint val="40000"/>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A46448-EB39-4238-B3E4-EBD329895ACD}">
      <dsp:nvSpPr>
        <dsp:cNvPr id="0" name=""/>
        <dsp:cNvSpPr/>
      </dsp:nvSpPr>
      <dsp:spPr>
        <a:xfrm rot="10800000">
          <a:off x="1332247" y="790202"/>
          <a:ext cx="4661916" cy="632023"/>
        </a:xfrm>
        <a:prstGeom prst="homePlat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705" tIns="57150" rIns="106680" bIns="57150" numCol="1" spcCol="1270" anchor="ctr" anchorCtr="0">
          <a:noAutofit/>
        </a:bodyPr>
        <a:lstStyle/>
        <a:p>
          <a:pPr lvl="0" algn="ctr" defTabSz="666750">
            <a:lnSpc>
              <a:spcPct val="90000"/>
            </a:lnSpc>
            <a:spcBef>
              <a:spcPct val="0"/>
            </a:spcBef>
            <a:spcAft>
              <a:spcPct val="35000"/>
            </a:spcAft>
          </a:pPr>
          <a:r>
            <a:rPr lang="en-US" sz="1500" b="1" kern="1200" dirty="0" smtClean="0">
              <a:latin typeface="Arial" pitchFamily="34" charset="0"/>
              <a:cs typeface="Arial" pitchFamily="34" charset="0"/>
            </a:rPr>
            <a:t>Fully tested code may not correspond to realistic scenarios</a:t>
          </a:r>
          <a:endParaRPr lang="en-US" sz="1500" kern="1200" dirty="0">
            <a:latin typeface="Arial" pitchFamily="34" charset="0"/>
            <a:cs typeface="Arial" pitchFamily="34" charset="0"/>
          </a:endParaRPr>
        </a:p>
      </dsp:txBody>
      <dsp:txXfrm rot="10800000">
        <a:off x="1490253" y="790202"/>
        <a:ext cx="4503910" cy="632023"/>
      </dsp:txXfrm>
    </dsp:sp>
    <dsp:sp modelId="{C62518CA-8F0F-4AFF-950C-BD6EF9252B05}">
      <dsp:nvSpPr>
        <dsp:cNvPr id="0" name=""/>
        <dsp:cNvSpPr/>
      </dsp:nvSpPr>
      <dsp:spPr>
        <a:xfrm>
          <a:off x="1016236" y="790202"/>
          <a:ext cx="632023" cy="632023"/>
        </a:xfrm>
        <a:prstGeom prst="ellipse">
          <a:avLst/>
        </a:prstGeom>
        <a:solidFill>
          <a:schemeClr val="accent5">
            <a:tint val="40000"/>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AD2AD5-7D65-42B7-9C7F-A9B8BFFB5EB1}">
      <dsp:nvSpPr>
        <dsp:cNvPr id="0" name=""/>
        <dsp:cNvSpPr/>
      </dsp:nvSpPr>
      <dsp:spPr>
        <a:xfrm>
          <a:off x="948" y="315149"/>
          <a:ext cx="1554100" cy="1554100"/>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85527" tIns="15240" rIns="85527" bIns="15240" numCol="1" spcCol="1270" anchor="ctr" anchorCtr="0">
          <a:noAutofit/>
        </a:bodyPr>
        <a:lstStyle/>
        <a:p>
          <a:pPr lvl="0" algn="ctr" defTabSz="533400">
            <a:lnSpc>
              <a:spcPct val="90000"/>
            </a:lnSpc>
            <a:spcBef>
              <a:spcPct val="0"/>
            </a:spcBef>
            <a:spcAft>
              <a:spcPct val="35000"/>
            </a:spcAft>
          </a:pPr>
          <a:r>
            <a:rPr lang="en-US" sz="1200" b="1" kern="1200" smtClean="0">
              <a:latin typeface="Arial" pitchFamily="34" charset="0"/>
              <a:cs typeface="Arial" pitchFamily="34" charset="0"/>
            </a:rPr>
            <a:t>Equivalence Partitioning</a:t>
          </a:r>
          <a:endParaRPr lang="en-US" sz="1200" kern="1200"/>
        </a:p>
      </dsp:txBody>
      <dsp:txXfrm>
        <a:off x="228541" y="542742"/>
        <a:ext cx="1098914" cy="1098914"/>
      </dsp:txXfrm>
    </dsp:sp>
    <dsp:sp modelId="{831BE270-DDFB-4701-8BB0-9C2A882D23D4}">
      <dsp:nvSpPr>
        <dsp:cNvPr id="0" name=""/>
        <dsp:cNvSpPr/>
      </dsp:nvSpPr>
      <dsp:spPr>
        <a:xfrm>
          <a:off x="1244229" y="315149"/>
          <a:ext cx="1554100" cy="1554100"/>
        </a:xfrm>
        <a:prstGeom prst="ellipse">
          <a:avLst/>
        </a:prstGeom>
        <a:solidFill>
          <a:schemeClr val="accent3">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85527" tIns="15240" rIns="85527" bIns="15240" numCol="1" spcCol="1270" anchor="ctr" anchorCtr="0">
          <a:noAutofit/>
        </a:bodyPr>
        <a:lstStyle/>
        <a:p>
          <a:pPr lvl="0" algn="ctr" defTabSz="533400">
            <a:lnSpc>
              <a:spcPct val="90000"/>
            </a:lnSpc>
            <a:spcBef>
              <a:spcPct val="0"/>
            </a:spcBef>
            <a:spcAft>
              <a:spcPct val="35000"/>
            </a:spcAft>
          </a:pPr>
          <a:r>
            <a:rPr lang="en-US" sz="1200" b="1" kern="1200">
              <a:latin typeface="Arial" pitchFamily="34" charset="0"/>
              <a:cs typeface="Arial" pitchFamily="34" charset="0"/>
            </a:rPr>
            <a:t>Boundary Value Analysis</a:t>
          </a:r>
          <a:endParaRPr lang="en-US" sz="1200" kern="1200">
            <a:latin typeface="Arial" pitchFamily="34" charset="0"/>
            <a:cs typeface="Arial" pitchFamily="34" charset="0"/>
          </a:endParaRPr>
        </a:p>
      </dsp:txBody>
      <dsp:txXfrm>
        <a:off x="1471822" y="542742"/>
        <a:ext cx="1098914" cy="1098914"/>
      </dsp:txXfrm>
    </dsp:sp>
    <dsp:sp modelId="{3B9C7E60-9859-4445-9A8A-E2D934D7D238}">
      <dsp:nvSpPr>
        <dsp:cNvPr id="0" name=""/>
        <dsp:cNvSpPr/>
      </dsp:nvSpPr>
      <dsp:spPr>
        <a:xfrm>
          <a:off x="2487509" y="315149"/>
          <a:ext cx="1554100" cy="1554100"/>
        </a:xfrm>
        <a:prstGeom prst="ellipse">
          <a:avLst/>
        </a:prstGeom>
        <a:solidFill>
          <a:schemeClr val="accent4">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85527" tIns="15240" rIns="85527" bIns="15240" numCol="1" spcCol="1270" anchor="ctr" anchorCtr="0">
          <a:noAutofit/>
        </a:bodyPr>
        <a:lstStyle/>
        <a:p>
          <a:pPr lvl="0" algn="ctr" defTabSz="533400">
            <a:lnSpc>
              <a:spcPct val="90000"/>
            </a:lnSpc>
            <a:spcBef>
              <a:spcPct val="0"/>
            </a:spcBef>
            <a:spcAft>
              <a:spcPct val="35000"/>
            </a:spcAft>
          </a:pPr>
          <a:r>
            <a:rPr lang="en-US" sz="1200" b="1" kern="1200">
              <a:latin typeface="Arial" pitchFamily="34" charset="0"/>
              <a:cs typeface="Arial" pitchFamily="34" charset="0"/>
            </a:rPr>
            <a:t>Cause Eject Graphing</a:t>
          </a:r>
          <a:endParaRPr lang="en-US" sz="1200" kern="1200">
            <a:latin typeface="Arial" pitchFamily="34" charset="0"/>
            <a:cs typeface="Arial" pitchFamily="34" charset="0"/>
          </a:endParaRPr>
        </a:p>
      </dsp:txBody>
      <dsp:txXfrm>
        <a:off x="2715102" y="542742"/>
        <a:ext cx="1098914" cy="1098914"/>
      </dsp:txXfrm>
    </dsp:sp>
    <dsp:sp modelId="{42609A9D-83AB-4C23-BE37-EF2FC9D0AEBC}">
      <dsp:nvSpPr>
        <dsp:cNvPr id="0" name=""/>
        <dsp:cNvSpPr/>
      </dsp:nvSpPr>
      <dsp:spPr>
        <a:xfrm>
          <a:off x="3730789" y="315149"/>
          <a:ext cx="1554100" cy="1554100"/>
        </a:xfrm>
        <a:prstGeom prst="ellipse">
          <a:avLst/>
        </a:prstGeom>
        <a:solidFill>
          <a:schemeClr val="accent5">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85527" tIns="15240" rIns="85527" bIns="15240" numCol="1" spcCol="1270" anchor="ctr" anchorCtr="0">
          <a:noAutofit/>
        </a:bodyPr>
        <a:lstStyle/>
        <a:p>
          <a:pPr lvl="0" algn="ctr" defTabSz="533400">
            <a:lnSpc>
              <a:spcPct val="90000"/>
            </a:lnSpc>
            <a:spcBef>
              <a:spcPct val="0"/>
            </a:spcBef>
            <a:spcAft>
              <a:spcPct val="35000"/>
            </a:spcAft>
          </a:pPr>
          <a:r>
            <a:rPr lang="en-US" sz="1200" b="1" kern="1200">
              <a:latin typeface="Arial" pitchFamily="34" charset="0"/>
              <a:cs typeface="Arial" pitchFamily="34" charset="0"/>
            </a:rPr>
            <a:t>Comparison Testing</a:t>
          </a:r>
          <a:endParaRPr lang="en-US" sz="1200" kern="1200">
            <a:latin typeface="Arial" pitchFamily="34" charset="0"/>
            <a:cs typeface="Arial" pitchFamily="34" charset="0"/>
          </a:endParaRPr>
        </a:p>
      </dsp:txBody>
      <dsp:txXfrm>
        <a:off x="3958382" y="542742"/>
        <a:ext cx="1098914" cy="1098914"/>
      </dsp:txXfrm>
    </dsp:sp>
    <dsp:sp modelId="{D0D5FC12-20CB-4157-973B-7EE8EDB5263D}">
      <dsp:nvSpPr>
        <dsp:cNvPr id="0" name=""/>
        <dsp:cNvSpPr/>
      </dsp:nvSpPr>
      <dsp:spPr>
        <a:xfrm>
          <a:off x="4974070" y="315149"/>
          <a:ext cx="1554100" cy="1554100"/>
        </a:xfrm>
        <a:prstGeom prst="ellipse">
          <a:avLst/>
        </a:prstGeom>
        <a:solidFill>
          <a:schemeClr val="accent6">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85527" tIns="15240" rIns="85527" bIns="15240" numCol="1" spcCol="1270" anchor="ctr" anchorCtr="0">
          <a:noAutofit/>
        </a:bodyPr>
        <a:lstStyle/>
        <a:p>
          <a:pPr lvl="0" algn="ctr" defTabSz="533400">
            <a:lnSpc>
              <a:spcPct val="90000"/>
            </a:lnSpc>
            <a:spcBef>
              <a:spcPct val="0"/>
            </a:spcBef>
            <a:spcAft>
              <a:spcPct val="35000"/>
            </a:spcAft>
          </a:pPr>
          <a:r>
            <a:rPr lang="en-US" sz="1200" b="1" kern="1200">
              <a:latin typeface="Arial" pitchFamily="34" charset="0"/>
              <a:cs typeface="Arial" pitchFamily="34" charset="0"/>
            </a:rPr>
            <a:t>Fuzz Testing</a:t>
          </a:r>
          <a:endParaRPr lang="en-US" sz="1200" kern="1200">
            <a:latin typeface="Arial" pitchFamily="34" charset="0"/>
            <a:cs typeface="Arial" pitchFamily="34" charset="0"/>
          </a:endParaRPr>
        </a:p>
      </dsp:txBody>
      <dsp:txXfrm>
        <a:off x="5201663" y="542742"/>
        <a:ext cx="1098914" cy="1098914"/>
      </dsp:txXfrm>
    </dsp:sp>
    <dsp:sp modelId="{3FC2EA94-DB12-4EB0-B5A9-2C44A78526F7}">
      <dsp:nvSpPr>
        <dsp:cNvPr id="0" name=""/>
        <dsp:cNvSpPr/>
      </dsp:nvSpPr>
      <dsp:spPr>
        <a:xfrm>
          <a:off x="6217350" y="315149"/>
          <a:ext cx="1554100" cy="1554100"/>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85527" tIns="15240" rIns="85527" bIns="15240" numCol="1" spcCol="1270" anchor="ctr" anchorCtr="0">
          <a:noAutofit/>
        </a:bodyPr>
        <a:lstStyle/>
        <a:p>
          <a:pPr lvl="0" algn="ctr" defTabSz="533400">
            <a:lnSpc>
              <a:spcPct val="90000"/>
            </a:lnSpc>
            <a:spcBef>
              <a:spcPct val="0"/>
            </a:spcBef>
            <a:spcAft>
              <a:spcPct val="35000"/>
            </a:spcAft>
          </a:pPr>
          <a:r>
            <a:rPr lang="en-US" sz="1200" b="1" kern="1200">
              <a:latin typeface="Arial" pitchFamily="34" charset="0"/>
              <a:cs typeface="Arial" pitchFamily="34" charset="0"/>
            </a:rPr>
            <a:t>Model-based Testing</a:t>
          </a:r>
          <a:endParaRPr lang="en-US" sz="1200" kern="1200">
            <a:latin typeface="Arial" pitchFamily="34" charset="0"/>
            <a:cs typeface="Arial" pitchFamily="34" charset="0"/>
          </a:endParaRPr>
        </a:p>
      </dsp:txBody>
      <dsp:txXfrm>
        <a:off x="6444943" y="542742"/>
        <a:ext cx="1098914" cy="109891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68910F-1463-40E3-B806-AF1FE1BBF45B}">
      <dsp:nvSpPr>
        <dsp:cNvPr id="0" name=""/>
        <dsp:cNvSpPr/>
      </dsp:nvSpPr>
      <dsp:spPr>
        <a:xfrm>
          <a:off x="78878" y="496"/>
          <a:ext cx="1562695" cy="937617"/>
        </a:xfrm>
        <a:prstGeom prst="roundRect">
          <a:avLst>
            <a:gd name="adj" fmla="val 1000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latin typeface="Arial" pitchFamily="34" charset="0"/>
              <a:cs typeface="Arial" pitchFamily="34" charset="0"/>
            </a:rPr>
            <a:t>Functional Testing</a:t>
          </a:r>
          <a:endParaRPr lang="en-US" sz="1800" kern="1200"/>
        </a:p>
      </dsp:txBody>
      <dsp:txXfrm>
        <a:off x="106340" y="27958"/>
        <a:ext cx="1507771" cy="882693"/>
      </dsp:txXfrm>
    </dsp:sp>
    <dsp:sp modelId="{37938D23-7985-4C76-B327-9DAF22B19FFC}">
      <dsp:nvSpPr>
        <dsp:cNvPr id="0" name=""/>
        <dsp:cNvSpPr/>
      </dsp:nvSpPr>
      <dsp:spPr>
        <a:xfrm>
          <a:off x="1779091" y="275530"/>
          <a:ext cx="331291" cy="38754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1779091" y="353040"/>
        <a:ext cx="231904" cy="232528"/>
      </dsp:txXfrm>
    </dsp:sp>
    <dsp:sp modelId="{73260187-B0F0-418B-8C4D-208F5A3C8C55}">
      <dsp:nvSpPr>
        <dsp:cNvPr id="0" name=""/>
        <dsp:cNvSpPr/>
      </dsp:nvSpPr>
      <dsp:spPr>
        <a:xfrm>
          <a:off x="2266652" y="496"/>
          <a:ext cx="1562695" cy="937617"/>
        </a:xfrm>
        <a:prstGeom prst="roundRect">
          <a:avLst>
            <a:gd name="adj" fmla="val 1000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a:latin typeface="Arial" pitchFamily="34" charset="0"/>
              <a:cs typeface="Arial" pitchFamily="34" charset="0"/>
            </a:rPr>
            <a:t>System Testing</a:t>
          </a:r>
          <a:endParaRPr lang="en-US" sz="1800" kern="1200">
            <a:latin typeface="Arial" pitchFamily="34" charset="0"/>
            <a:cs typeface="Arial" pitchFamily="34" charset="0"/>
          </a:endParaRPr>
        </a:p>
      </dsp:txBody>
      <dsp:txXfrm>
        <a:off x="2294114" y="27958"/>
        <a:ext cx="1507771" cy="882693"/>
      </dsp:txXfrm>
    </dsp:sp>
    <dsp:sp modelId="{81015C02-6E79-42A8-AC10-9D700DF32BDF}">
      <dsp:nvSpPr>
        <dsp:cNvPr id="0" name=""/>
        <dsp:cNvSpPr/>
      </dsp:nvSpPr>
      <dsp:spPr>
        <a:xfrm>
          <a:off x="3966864" y="275530"/>
          <a:ext cx="331291" cy="38754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966864" y="353040"/>
        <a:ext cx="231904" cy="232528"/>
      </dsp:txXfrm>
    </dsp:sp>
    <dsp:sp modelId="{BD26A47B-71CA-41EF-9AC3-8F07845EC932}">
      <dsp:nvSpPr>
        <dsp:cNvPr id="0" name=""/>
        <dsp:cNvSpPr/>
      </dsp:nvSpPr>
      <dsp:spPr>
        <a:xfrm>
          <a:off x="4454425" y="496"/>
          <a:ext cx="1562695" cy="937617"/>
        </a:xfrm>
        <a:prstGeom prst="roundRect">
          <a:avLst>
            <a:gd name="adj" fmla="val 1000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a:latin typeface="Arial" pitchFamily="34" charset="0"/>
              <a:cs typeface="Arial" pitchFamily="34" charset="0"/>
            </a:rPr>
            <a:t>Integration Testing</a:t>
          </a:r>
          <a:endParaRPr lang="en-US" sz="1800" kern="1200">
            <a:latin typeface="Arial" pitchFamily="34" charset="0"/>
            <a:cs typeface="Arial" pitchFamily="34" charset="0"/>
          </a:endParaRPr>
        </a:p>
      </dsp:txBody>
      <dsp:txXfrm>
        <a:off x="4481887" y="27958"/>
        <a:ext cx="1507771" cy="882693"/>
      </dsp:txXfrm>
    </dsp:sp>
    <dsp:sp modelId="{FC530DBD-6F34-4F9F-B281-5FB06763D81F}">
      <dsp:nvSpPr>
        <dsp:cNvPr id="0" name=""/>
        <dsp:cNvSpPr/>
      </dsp:nvSpPr>
      <dsp:spPr>
        <a:xfrm rot="5400000">
          <a:off x="5070127" y="1047501"/>
          <a:ext cx="331291" cy="38754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5119509" y="1075630"/>
        <a:ext cx="232528" cy="231904"/>
      </dsp:txXfrm>
    </dsp:sp>
    <dsp:sp modelId="{9CDE5903-688F-42E1-A6CA-0E60CFFA24AE}">
      <dsp:nvSpPr>
        <dsp:cNvPr id="0" name=""/>
        <dsp:cNvSpPr/>
      </dsp:nvSpPr>
      <dsp:spPr>
        <a:xfrm>
          <a:off x="4454425" y="1563191"/>
          <a:ext cx="1562695" cy="937617"/>
        </a:xfrm>
        <a:prstGeom prst="roundRect">
          <a:avLst>
            <a:gd name="adj" fmla="val 1000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a:latin typeface="Arial" pitchFamily="34" charset="0"/>
              <a:cs typeface="Arial" pitchFamily="34" charset="0"/>
            </a:rPr>
            <a:t>Incremental integration Testing</a:t>
          </a:r>
          <a:endParaRPr lang="en-US" sz="1800" kern="1200">
            <a:latin typeface="Arial" pitchFamily="34" charset="0"/>
            <a:cs typeface="Arial" pitchFamily="34" charset="0"/>
          </a:endParaRPr>
        </a:p>
      </dsp:txBody>
      <dsp:txXfrm>
        <a:off x="4481887" y="1590653"/>
        <a:ext cx="1507771" cy="882693"/>
      </dsp:txXfrm>
    </dsp:sp>
    <dsp:sp modelId="{CFE36087-BCAE-4A43-A8AC-DF0EA8EAD8BC}">
      <dsp:nvSpPr>
        <dsp:cNvPr id="0" name=""/>
        <dsp:cNvSpPr/>
      </dsp:nvSpPr>
      <dsp:spPr>
        <a:xfrm rot="10800000">
          <a:off x="3985617" y="1838225"/>
          <a:ext cx="331291" cy="38754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4085004" y="1915735"/>
        <a:ext cx="231904" cy="232528"/>
      </dsp:txXfrm>
    </dsp:sp>
    <dsp:sp modelId="{5BE6202A-D76A-4655-AB59-AC92EFBEFCED}">
      <dsp:nvSpPr>
        <dsp:cNvPr id="0" name=""/>
        <dsp:cNvSpPr/>
      </dsp:nvSpPr>
      <dsp:spPr>
        <a:xfrm>
          <a:off x="2266652" y="1563191"/>
          <a:ext cx="1562695" cy="937617"/>
        </a:xfrm>
        <a:prstGeom prst="roundRect">
          <a:avLst>
            <a:gd name="adj" fmla="val 1000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a:latin typeface="Arial" pitchFamily="34" charset="0"/>
              <a:cs typeface="Arial" pitchFamily="34" charset="0"/>
            </a:rPr>
            <a:t>End-to-end Testing</a:t>
          </a:r>
          <a:endParaRPr lang="en-US" sz="1800" kern="1200">
            <a:latin typeface="Arial" pitchFamily="34" charset="0"/>
            <a:cs typeface="Arial" pitchFamily="34" charset="0"/>
          </a:endParaRPr>
        </a:p>
      </dsp:txBody>
      <dsp:txXfrm>
        <a:off x="2294114" y="1590653"/>
        <a:ext cx="1507771" cy="882693"/>
      </dsp:txXfrm>
    </dsp:sp>
    <dsp:sp modelId="{3DCA8A0D-C341-457A-B7E1-881AA94472DC}">
      <dsp:nvSpPr>
        <dsp:cNvPr id="0" name=""/>
        <dsp:cNvSpPr/>
      </dsp:nvSpPr>
      <dsp:spPr>
        <a:xfrm rot="10800000">
          <a:off x="1797843" y="1838225"/>
          <a:ext cx="331291" cy="38754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1897230" y="1915735"/>
        <a:ext cx="231904" cy="232528"/>
      </dsp:txXfrm>
    </dsp:sp>
    <dsp:sp modelId="{F3F66561-BB1B-447B-844D-9BB13D01D1A1}">
      <dsp:nvSpPr>
        <dsp:cNvPr id="0" name=""/>
        <dsp:cNvSpPr/>
      </dsp:nvSpPr>
      <dsp:spPr>
        <a:xfrm>
          <a:off x="78878" y="1563191"/>
          <a:ext cx="1562695" cy="937617"/>
        </a:xfrm>
        <a:prstGeom prst="roundRect">
          <a:avLst>
            <a:gd name="adj" fmla="val 1000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a:latin typeface="Arial" pitchFamily="34" charset="0"/>
              <a:cs typeface="Arial" pitchFamily="34" charset="0"/>
            </a:rPr>
            <a:t>Sanity Testing</a:t>
          </a:r>
          <a:endParaRPr lang="en-US" sz="1800" kern="1200">
            <a:latin typeface="Arial" pitchFamily="34" charset="0"/>
            <a:cs typeface="Arial" pitchFamily="34" charset="0"/>
          </a:endParaRPr>
        </a:p>
      </dsp:txBody>
      <dsp:txXfrm>
        <a:off x="106340" y="1590653"/>
        <a:ext cx="1507771" cy="882693"/>
      </dsp:txXfrm>
    </dsp:sp>
    <dsp:sp modelId="{8EED7EE9-751B-4C71-BF3B-243AF1BDCEB4}">
      <dsp:nvSpPr>
        <dsp:cNvPr id="0" name=""/>
        <dsp:cNvSpPr/>
      </dsp:nvSpPr>
      <dsp:spPr>
        <a:xfrm rot="5400000">
          <a:off x="694580" y="2610197"/>
          <a:ext cx="331291" cy="38754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743962" y="2638326"/>
        <a:ext cx="232528" cy="231904"/>
      </dsp:txXfrm>
    </dsp:sp>
    <dsp:sp modelId="{64129CAF-1921-48A1-8AD3-BC3166C41CD5}">
      <dsp:nvSpPr>
        <dsp:cNvPr id="0" name=""/>
        <dsp:cNvSpPr/>
      </dsp:nvSpPr>
      <dsp:spPr>
        <a:xfrm>
          <a:off x="78878" y="3125886"/>
          <a:ext cx="1562695" cy="937617"/>
        </a:xfrm>
        <a:prstGeom prst="roundRect">
          <a:avLst>
            <a:gd name="adj" fmla="val 1000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a:latin typeface="Arial" pitchFamily="34" charset="0"/>
              <a:cs typeface="Arial" pitchFamily="34" charset="0"/>
            </a:rPr>
            <a:t>Regression Testing</a:t>
          </a:r>
          <a:endParaRPr lang="en-US" sz="1800" kern="1200">
            <a:latin typeface="Arial" pitchFamily="34" charset="0"/>
            <a:cs typeface="Arial" pitchFamily="34" charset="0"/>
          </a:endParaRPr>
        </a:p>
      </dsp:txBody>
      <dsp:txXfrm>
        <a:off x="106340" y="3153348"/>
        <a:ext cx="1507771" cy="882693"/>
      </dsp:txXfrm>
    </dsp:sp>
    <dsp:sp modelId="{34D37E44-9F7A-421E-AEE1-B29DBC636333}">
      <dsp:nvSpPr>
        <dsp:cNvPr id="0" name=""/>
        <dsp:cNvSpPr/>
      </dsp:nvSpPr>
      <dsp:spPr>
        <a:xfrm>
          <a:off x="1779091" y="3400921"/>
          <a:ext cx="331291" cy="38754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1779091" y="3478431"/>
        <a:ext cx="231904" cy="232528"/>
      </dsp:txXfrm>
    </dsp:sp>
    <dsp:sp modelId="{956745AD-49EE-4AA7-81F3-65F45FD9F128}">
      <dsp:nvSpPr>
        <dsp:cNvPr id="0" name=""/>
        <dsp:cNvSpPr/>
      </dsp:nvSpPr>
      <dsp:spPr>
        <a:xfrm>
          <a:off x="2266652" y="3125886"/>
          <a:ext cx="1562695" cy="937617"/>
        </a:xfrm>
        <a:prstGeom prst="roundRect">
          <a:avLst>
            <a:gd name="adj" fmla="val 1000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a:latin typeface="Arial" pitchFamily="34" charset="0"/>
              <a:cs typeface="Arial" pitchFamily="34" charset="0"/>
            </a:rPr>
            <a:t>Stress Testing</a:t>
          </a:r>
          <a:endParaRPr lang="en-US" sz="1800" kern="1200">
            <a:latin typeface="Arial" pitchFamily="34" charset="0"/>
            <a:cs typeface="Arial" pitchFamily="34" charset="0"/>
          </a:endParaRPr>
        </a:p>
      </dsp:txBody>
      <dsp:txXfrm>
        <a:off x="2294114" y="3153348"/>
        <a:ext cx="1507771" cy="88269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9E603-6724-470D-B1CD-15ECD3E927FF}">
      <dsp:nvSpPr>
        <dsp:cNvPr id="0" name=""/>
        <dsp:cNvSpPr/>
      </dsp:nvSpPr>
      <dsp:spPr>
        <a:xfrm>
          <a:off x="2925882" y="2523612"/>
          <a:ext cx="1539634" cy="1539634"/>
        </a:xfrm>
        <a:prstGeom prst="ellipse">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latin typeface="Arial" pitchFamily="34" charset="0"/>
              <a:cs typeface="Arial" pitchFamily="34" charset="0"/>
            </a:rPr>
            <a:t>Advantages of Black Box Testing</a:t>
          </a:r>
          <a:endParaRPr lang="en-US" sz="1500" kern="1200" dirty="0">
            <a:latin typeface="Arial" pitchFamily="34" charset="0"/>
            <a:cs typeface="Arial" pitchFamily="34" charset="0"/>
          </a:endParaRPr>
        </a:p>
      </dsp:txBody>
      <dsp:txXfrm>
        <a:off x="3151356" y="2749086"/>
        <a:ext cx="1088686" cy="1088686"/>
      </dsp:txXfrm>
    </dsp:sp>
    <dsp:sp modelId="{83EBD03C-885B-4CC7-8266-0E2F3D9A936B}">
      <dsp:nvSpPr>
        <dsp:cNvPr id="0" name=""/>
        <dsp:cNvSpPr/>
      </dsp:nvSpPr>
      <dsp:spPr>
        <a:xfrm rot="10800000">
          <a:off x="760530" y="3074031"/>
          <a:ext cx="2046257" cy="438795"/>
        </a:xfrm>
        <a:prstGeom prst="leftArrow">
          <a:avLst>
            <a:gd name="adj1" fmla="val 60000"/>
            <a:gd name="adj2" fmla="val 50000"/>
          </a:avLst>
        </a:prstGeom>
        <a:solidFill>
          <a:schemeClr val="accent5">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AF2886E3-C624-4053-81FE-FF533C27E7E8}">
      <dsp:nvSpPr>
        <dsp:cNvPr id="0" name=""/>
        <dsp:cNvSpPr/>
      </dsp:nvSpPr>
      <dsp:spPr>
        <a:xfrm>
          <a:off x="221658" y="2862331"/>
          <a:ext cx="1077744" cy="862195"/>
        </a:xfrm>
        <a:prstGeom prst="roundRect">
          <a:avLst>
            <a:gd name="adj" fmla="val 10000"/>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b="1" kern="1200" dirty="0" smtClean="0">
              <a:latin typeface="Arial" pitchFamily="34" charset="0"/>
              <a:cs typeface="Arial" pitchFamily="34" charset="0"/>
            </a:rPr>
            <a:t>Efficient Testing</a:t>
          </a:r>
          <a:endParaRPr lang="en-US" sz="1200" kern="1200" dirty="0">
            <a:latin typeface="Arial" pitchFamily="34" charset="0"/>
            <a:cs typeface="Arial" pitchFamily="34" charset="0"/>
          </a:endParaRPr>
        </a:p>
      </dsp:txBody>
      <dsp:txXfrm>
        <a:off x="246911" y="2887584"/>
        <a:ext cx="1027238" cy="811689"/>
      </dsp:txXfrm>
    </dsp:sp>
    <dsp:sp modelId="{F27BB2F1-EB3A-41BC-8348-6457BC5873A5}">
      <dsp:nvSpPr>
        <dsp:cNvPr id="0" name=""/>
        <dsp:cNvSpPr/>
      </dsp:nvSpPr>
      <dsp:spPr>
        <a:xfrm rot="12342857">
          <a:off x="949882" y="2244428"/>
          <a:ext cx="2046257" cy="438795"/>
        </a:xfrm>
        <a:prstGeom prst="leftArrow">
          <a:avLst>
            <a:gd name="adj1" fmla="val 60000"/>
            <a:gd name="adj2" fmla="val 50000"/>
          </a:avLst>
        </a:prstGeom>
        <a:solidFill>
          <a:schemeClr val="accent5">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F21D3534-4E62-4C16-9785-CA6861885433}">
      <dsp:nvSpPr>
        <dsp:cNvPr id="0" name=""/>
        <dsp:cNvSpPr/>
      </dsp:nvSpPr>
      <dsp:spPr>
        <a:xfrm>
          <a:off x="512332" y="1588809"/>
          <a:ext cx="1077744" cy="862195"/>
        </a:xfrm>
        <a:prstGeom prst="roundRect">
          <a:avLst>
            <a:gd name="adj" fmla="val 10000"/>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b="1" kern="1200" dirty="0" smtClean="0">
              <a:latin typeface="Arial" pitchFamily="34" charset="0"/>
              <a:cs typeface="Arial" pitchFamily="34" charset="0"/>
            </a:rPr>
            <a:t>Unbiased Testing</a:t>
          </a:r>
          <a:endParaRPr lang="en-US" sz="1200" kern="1200" dirty="0">
            <a:latin typeface="Arial" pitchFamily="34" charset="0"/>
            <a:cs typeface="Arial" pitchFamily="34" charset="0"/>
          </a:endParaRPr>
        </a:p>
      </dsp:txBody>
      <dsp:txXfrm>
        <a:off x="537585" y="1614062"/>
        <a:ext cx="1027238" cy="811689"/>
      </dsp:txXfrm>
    </dsp:sp>
    <dsp:sp modelId="{F4EA65D2-244D-4742-BAF1-A98587C0ED78}">
      <dsp:nvSpPr>
        <dsp:cNvPr id="0" name=""/>
        <dsp:cNvSpPr/>
      </dsp:nvSpPr>
      <dsp:spPr>
        <a:xfrm rot="13885714">
          <a:off x="1480433" y="1579138"/>
          <a:ext cx="2046257" cy="438795"/>
        </a:xfrm>
        <a:prstGeom prst="leftArrow">
          <a:avLst>
            <a:gd name="adj1" fmla="val 60000"/>
            <a:gd name="adj2" fmla="val 50000"/>
          </a:avLst>
        </a:prstGeom>
        <a:solidFill>
          <a:schemeClr val="accent5">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1AED7752-4B95-4EEE-B391-836AE5A1D0E5}">
      <dsp:nvSpPr>
        <dsp:cNvPr id="0" name=""/>
        <dsp:cNvSpPr/>
      </dsp:nvSpPr>
      <dsp:spPr>
        <a:xfrm>
          <a:off x="1326780" y="567524"/>
          <a:ext cx="1077744" cy="862195"/>
        </a:xfrm>
        <a:prstGeom prst="roundRect">
          <a:avLst>
            <a:gd name="adj" fmla="val 10000"/>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b="1" kern="1200" dirty="0" smtClean="0">
              <a:latin typeface="Arial" pitchFamily="34" charset="0"/>
              <a:cs typeface="Arial" pitchFamily="34" charset="0"/>
            </a:rPr>
            <a:t>Non Intrusive</a:t>
          </a:r>
          <a:endParaRPr lang="en-US" sz="1200" kern="1200" dirty="0">
            <a:latin typeface="Arial" pitchFamily="34" charset="0"/>
            <a:cs typeface="Arial" pitchFamily="34" charset="0"/>
          </a:endParaRPr>
        </a:p>
      </dsp:txBody>
      <dsp:txXfrm>
        <a:off x="1352033" y="592777"/>
        <a:ext cx="1027238" cy="811689"/>
      </dsp:txXfrm>
    </dsp:sp>
    <dsp:sp modelId="{1D1E9045-34E7-40AB-9971-6E9901EEE6A5}">
      <dsp:nvSpPr>
        <dsp:cNvPr id="0" name=""/>
        <dsp:cNvSpPr/>
      </dsp:nvSpPr>
      <dsp:spPr>
        <a:xfrm rot="15428571">
          <a:off x="2247102" y="1209929"/>
          <a:ext cx="2046257" cy="438795"/>
        </a:xfrm>
        <a:prstGeom prst="leftArrow">
          <a:avLst>
            <a:gd name="adj1" fmla="val 60000"/>
            <a:gd name="adj2" fmla="val 50000"/>
          </a:avLst>
        </a:prstGeom>
        <a:solidFill>
          <a:schemeClr val="accent5">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44F1A93D-C9E8-4C3F-8301-797B329B04AA}">
      <dsp:nvSpPr>
        <dsp:cNvPr id="0" name=""/>
        <dsp:cNvSpPr/>
      </dsp:nvSpPr>
      <dsp:spPr>
        <a:xfrm>
          <a:off x="2503691" y="753"/>
          <a:ext cx="1077744" cy="862195"/>
        </a:xfrm>
        <a:prstGeom prst="roundRect">
          <a:avLst>
            <a:gd name="adj" fmla="val 10000"/>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b="1" kern="1200" dirty="0" smtClean="0">
              <a:latin typeface="Arial" pitchFamily="34" charset="0"/>
              <a:cs typeface="Arial" pitchFamily="34" charset="0"/>
            </a:rPr>
            <a:t>Easy to Execute</a:t>
          </a:r>
          <a:endParaRPr lang="en-US" sz="1200" kern="1200" dirty="0">
            <a:latin typeface="Arial" pitchFamily="34" charset="0"/>
            <a:cs typeface="Arial" pitchFamily="34" charset="0"/>
          </a:endParaRPr>
        </a:p>
      </dsp:txBody>
      <dsp:txXfrm>
        <a:off x="2528944" y="26006"/>
        <a:ext cx="1027238" cy="811689"/>
      </dsp:txXfrm>
    </dsp:sp>
    <dsp:sp modelId="{641865F9-B2FF-4808-BC49-7968678FE9D6}">
      <dsp:nvSpPr>
        <dsp:cNvPr id="0" name=""/>
        <dsp:cNvSpPr/>
      </dsp:nvSpPr>
      <dsp:spPr>
        <a:xfrm rot="16971429">
          <a:off x="3098040" y="1209929"/>
          <a:ext cx="2046257" cy="438795"/>
        </a:xfrm>
        <a:prstGeom prst="leftArrow">
          <a:avLst>
            <a:gd name="adj1" fmla="val 60000"/>
            <a:gd name="adj2" fmla="val 50000"/>
          </a:avLst>
        </a:prstGeom>
        <a:solidFill>
          <a:schemeClr val="accent5">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1E0963E4-C1A4-49CF-BB90-D76AB5A2E64B}">
      <dsp:nvSpPr>
        <dsp:cNvPr id="0" name=""/>
        <dsp:cNvSpPr/>
      </dsp:nvSpPr>
      <dsp:spPr>
        <a:xfrm>
          <a:off x="3809964" y="753"/>
          <a:ext cx="1077744" cy="862195"/>
        </a:xfrm>
        <a:prstGeom prst="roundRect">
          <a:avLst>
            <a:gd name="adj" fmla="val 10000"/>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b="1" kern="1200" dirty="0" smtClean="0">
              <a:latin typeface="Arial" pitchFamily="34" charset="0"/>
              <a:cs typeface="Arial" pitchFamily="34" charset="0"/>
            </a:rPr>
            <a:t>No Coding Skill Required</a:t>
          </a:r>
          <a:endParaRPr lang="en-US" sz="1200" kern="1200" dirty="0">
            <a:latin typeface="Arial" pitchFamily="34" charset="0"/>
            <a:cs typeface="Arial" pitchFamily="34" charset="0"/>
          </a:endParaRPr>
        </a:p>
      </dsp:txBody>
      <dsp:txXfrm>
        <a:off x="3835217" y="26006"/>
        <a:ext cx="1027238" cy="811689"/>
      </dsp:txXfrm>
    </dsp:sp>
    <dsp:sp modelId="{B69460A3-1AC5-47AC-8369-FD929C1DEF98}">
      <dsp:nvSpPr>
        <dsp:cNvPr id="0" name=""/>
        <dsp:cNvSpPr/>
      </dsp:nvSpPr>
      <dsp:spPr>
        <a:xfrm rot="18514286">
          <a:off x="3864708" y="1579138"/>
          <a:ext cx="2046257" cy="438795"/>
        </a:xfrm>
        <a:prstGeom prst="leftArrow">
          <a:avLst>
            <a:gd name="adj1" fmla="val 60000"/>
            <a:gd name="adj2" fmla="val 50000"/>
          </a:avLst>
        </a:prstGeom>
        <a:solidFill>
          <a:schemeClr val="accent5">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E760689A-34A0-4F08-9F31-262F987D3721}">
      <dsp:nvSpPr>
        <dsp:cNvPr id="0" name=""/>
        <dsp:cNvSpPr/>
      </dsp:nvSpPr>
      <dsp:spPr>
        <a:xfrm>
          <a:off x="4986875" y="567524"/>
          <a:ext cx="1077744" cy="862195"/>
        </a:xfrm>
        <a:prstGeom prst="roundRect">
          <a:avLst>
            <a:gd name="adj" fmla="val 10000"/>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b="1" kern="1200" dirty="0" smtClean="0">
              <a:latin typeface="Arial" pitchFamily="34" charset="0"/>
              <a:cs typeface="Arial" pitchFamily="34" charset="0"/>
            </a:rPr>
            <a:t>Ease of Use</a:t>
          </a:r>
          <a:endParaRPr lang="en-US" sz="1200" kern="1200" dirty="0">
            <a:latin typeface="Arial" pitchFamily="34" charset="0"/>
            <a:cs typeface="Arial" pitchFamily="34" charset="0"/>
          </a:endParaRPr>
        </a:p>
      </dsp:txBody>
      <dsp:txXfrm>
        <a:off x="5012128" y="592777"/>
        <a:ext cx="1027238" cy="811689"/>
      </dsp:txXfrm>
    </dsp:sp>
    <dsp:sp modelId="{E6068E4A-E374-41C6-B86D-19F0302A9F60}">
      <dsp:nvSpPr>
        <dsp:cNvPr id="0" name=""/>
        <dsp:cNvSpPr/>
      </dsp:nvSpPr>
      <dsp:spPr>
        <a:xfrm rot="20057143">
          <a:off x="4395260" y="2244428"/>
          <a:ext cx="2046257" cy="438795"/>
        </a:xfrm>
        <a:prstGeom prst="leftArrow">
          <a:avLst>
            <a:gd name="adj1" fmla="val 60000"/>
            <a:gd name="adj2" fmla="val 50000"/>
          </a:avLst>
        </a:prstGeom>
        <a:solidFill>
          <a:schemeClr val="accent5">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62268D27-DD48-44DA-A6C0-E13F2891D6EC}">
      <dsp:nvSpPr>
        <dsp:cNvPr id="0" name=""/>
        <dsp:cNvSpPr/>
      </dsp:nvSpPr>
      <dsp:spPr>
        <a:xfrm>
          <a:off x="5801323" y="1588809"/>
          <a:ext cx="1077744" cy="862195"/>
        </a:xfrm>
        <a:prstGeom prst="roundRect">
          <a:avLst>
            <a:gd name="adj" fmla="val 10000"/>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b="1" kern="1200" dirty="0" smtClean="0">
              <a:latin typeface="Arial" pitchFamily="34" charset="0"/>
              <a:cs typeface="Arial" pitchFamily="34" charset="0"/>
            </a:rPr>
            <a:t>Quicker Test Case Development</a:t>
          </a:r>
          <a:endParaRPr lang="en-US" sz="1200" kern="1200" dirty="0">
            <a:latin typeface="Arial" pitchFamily="34" charset="0"/>
            <a:cs typeface="Arial" pitchFamily="34" charset="0"/>
          </a:endParaRPr>
        </a:p>
      </dsp:txBody>
      <dsp:txXfrm>
        <a:off x="5826576" y="1614062"/>
        <a:ext cx="1027238" cy="811689"/>
      </dsp:txXfrm>
    </dsp:sp>
    <dsp:sp modelId="{E6D78864-7045-4203-86CE-D4CEB8041828}">
      <dsp:nvSpPr>
        <dsp:cNvPr id="0" name=""/>
        <dsp:cNvSpPr/>
      </dsp:nvSpPr>
      <dsp:spPr>
        <a:xfrm>
          <a:off x="4584611" y="3074031"/>
          <a:ext cx="2046257" cy="438795"/>
        </a:xfrm>
        <a:prstGeom prst="leftArrow">
          <a:avLst>
            <a:gd name="adj1" fmla="val 60000"/>
            <a:gd name="adj2" fmla="val 50000"/>
          </a:avLst>
        </a:prstGeom>
        <a:solidFill>
          <a:schemeClr val="accent5">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2EE031F1-B126-4ECB-AAEB-E9404487CBCD}">
      <dsp:nvSpPr>
        <dsp:cNvPr id="0" name=""/>
        <dsp:cNvSpPr/>
      </dsp:nvSpPr>
      <dsp:spPr>
        <a:xfrm>
          <a:off x="6091996" y="2862331"/>
          <a:ext cx="1077744" cy="862195"/>
        </a:xfrm>
        <a:prstGeom prst="roundRect">
          <a:avLst>
            <a:gd name="adj" fmla="val 10000"/>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US" sz="1200" b="1" kern="1200" dirty="0" smtClean="0">
              <a:latin typeface="Arial" pitchFamily="34" charset="0"/>
              <a:cs typeface="Arial" pitchFamily="34" charset="0"/>
            </a:rPr>
            <a:t>Simplicity</a:t>
          </a:r>
          <a:endParaRPr lang="en-US" sz="1200" kern="1200" dirty="0">
            <a:latin typeface="Arial" pitchFamily="34" charset="0"/>
            <a:cs typeface="Arial" pitchFamily="34" charset="0"/>
          </a:endParaRPr>
        </a:p>
      </dsp:txBody>
      <dsp:txXfrm>
        <a:off x="6117249" y="2887584"/>
        <a:ext cx="1027238" cy="8116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B4CB94-85D0-44AA-88B1-56BFF5B8EDE9}">
      <dsp:nvSpPr>
        <dsp:cNvPr id="0" name=""/>
        <dsp:cNvSpPr/>
      </dsp:nvSpPr>
      <dsp:spPr>
        <a:xfrm>
          <a:off x="3750449" y="11227"/>
          <a:ext cx="830181" cy="830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latin typeface="Arial" pitchFamily="34" charset="0"/>
              <a:cs typeface="Arial" pitchFamily="34" charset="0"/>
            </a:rPr>
            <a:t>Localized Testing</a:t>
          </a:r>
          <a:endParaRPr lang="en-US" sz="1000" kern="1200" dirty="0">
            <a:latin typeface="Arial" pitchFamily="34" charset="0"/>
            <a:cs typeface="Arial" pitchFamily="34" charset="0"/>
          </a:endParaRPr>
        </a:p>
      </dsp:txBody>
      <dsp:txXfrm>
        <a:off x="3750449" y="11227"/>
        <a:ext cx="830181" cy="830181"/>
      </dsp:txXfrm>
    </dsp:sp>
    <dsp:sp modelId="{F630BFDC-9B90-4304-B791-BC8061136694}">
      <dsp:nvSpPr>
        <dsp:cNvPr id="0" name=""/>
        <dsp:cNvSpPr/>
      </dsp:nvSpPr>
      <dsp:spPr>
        <a:xfrm>
          <a:off x="1209042" y="2542"/>
          <a:ext cx="4058915" cy="4058915"/>
        </a:xfrm>
        <a:prstGeom prst="circularArrow">
          <a:avLst>
            <a:gd name="adj1" fmla="val 3988"/>
            <a:gd name="adj2" fmla="val 250189"/>
            <a:gd name="adj3" fmla="val 20573591"/>
            <a:gd name="adj4" fmla="val 18982543"/>
            <a:gd name="adj5" fmla="val 4653"/>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F17AA85F-980B-4DA9-8639-366CF98D112D}">
      <dsp:nvSpPr>
        <dsp:cNvPr id="0" name=""/>
        <dsp:cNvSpPr/>
      </dsp:nvSpPr>
      <dsp:spPr>
        <a:xfrm>
          <a:off x="4677490" y="1616909"/>
          <a:ext cx="830181" cy="830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latin typeface="Arial" pitchFamily="34" charset="0"/>
              <a:cs typeface="Arial" pitchFamily="34" charset="0"/>
            </a:rPr>
            <a:t>Inefficient Test Authoring</a:t>
          </a:r>
          <a:endParaRPr lang="en-US" sz="1000" kern="1200" dirty="0">
            <a:latin typeface="Arial" pitchFamily="34" charset="0"/>
            <a:cs typeface="Arial" pitchFamily="34" charset="0"/>
          </a:endParaRPr>
        </a:p>
      </dsp:txBody>
      <dsp:txXfrm>
        <a:off x="4677490" y="1616909"/>
        <a:ext cx="830181" cy="830181"/>
      </dsp:txXfrm>
    </dsp:sp>
    <dsp:sp modelId="{ABFF2A47-1CF1-40DE-9527-718B8DA18E22}">
      <dsp:nvSpPr>
        <dsp:cNvPr id="0" name=""/>
        <dsp:cNvSpPr/>
      </dsp:nvSpPr>
      <dsp:spPr>
        <a:xfrm>
          <a:off x="1209042" y="2542"/>
          <a:ext cx="4058915" cy="4058915"/>
        </a:xfrm>
        <a:prstGeom prst="circularArrow">
          <a:avLst>
            <a:gd name="adj1" fmla="val 3988"/>
            <a:gd name="adj2" fmla="val 250189"/>
            <a:gd name="adj3" fmla="val 2367268"/>
            <a:gd name="adj4" fmla="val 776220"/>
            <a:gd name="adj5" fmla="val 4653"/>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A0A46D19-CFE9-4DFD-A800-1F22487EA0A1}">
      <dsp:nvSpPr>
        <dsp:cNvPr id="0" name=""/>
        <dsp:cNvSpPr/>
      </dsp:nvSpPr>
      <dsp:spPr>
        <a:xfrm>
          <a:off x="3750449" y="3222590"/>
          <a:ext cx="830181" cy="830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latin typeface="Arial" pitchFamily="34" charset="0"/>
              <a:cs typeface="Arial" pitchFamily="34" charset="0"/>
            </a:rPr>
            <a:t>Blind Coverage</a:t>
          </a:r>
          <a:endParaRPr lang="en-US" sz="1000" kern="1200" dirty="0">
            <a:latin typeface="Arial" pitchFamily="34" charset="0"/>
            <a:cs typeface="Arial" pitchFamily="34" charset="0"/>
          </a:endParaRPr>
        </a:p>
      </dsp:txBody>
      <dsp:txXfrm>
        <a:off x="3750449" y="3222590"/>
        <a:ext cx="830181" cy="830181"/>
      </dsp:txXfrm>
    </dsp:sp>
    <dsp:sp modelId="{09E80124-0A62-45EA-B83A-4245E5B43DE7}">
      <dsp:nvSpPr>
        <dsp:cNvPr id="0" name=""/>
        <dsp:cNvSpPr/>
      </dsp:nvSpPr>
      <dsp:spPr>
        <a:xfrm>
          <a:off x="1209042" y="2542"/>
          <a:ext cx="4058915" cy="4058915"/>
        </a:xfrm>
        <a:prstGeom prst="circularArrow">
          <a:avLst>
            <a:gd name="adj1" fmla="val 3988"/>
            <a:gd name="adj2" fmla="val 250189"/>
            <a:gd name="adj3" fmla="val 6111539"/>
            <a:gd name="adj4" fmla="val 4438272"/>
            <a:gd name="adj5" fmla="val 4653"/>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22069FB2-089A-4087-9294-A0551AD30B3B}">
      <dsp:nvSpPr>
        <dsp:cNvPr id="0" name=""/>
        <dsp:cNvSpPr/>
      </dsp:nvSpPr>
      <dsp:spPr>
        <a:xfrm>
          <a:off x="1896368" y="3222590"/>
          <a:ext cx="830181" cy="830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latin typeface="Arial" pitchFamily="34" charset="0"/>
              <a:cs typeface="Arial" pitchFamily="34" charset="0"/>
            </a:rPr>
            <a:t>Redundant</a:t>
          </a:r>
          <a:endParaRPr lang="en-US" sz="1000" kern="1200" dirty="0">
            <a:latin typeface="Arial" pitchFamily="34" charset="0"/>
            <a:cs typeface="Arial" pitchFamily="34" charset="0"/>
          </a:endParaRPr>
        </a:p>
      </dsp:txBody>
      <dsp:txXfrm>
        <a:off x="1896368" y="3222590"/>
        <a:ext cx="830181" cy="830181"/>
      </dsp:txXfrm>
    </dsp:sp>
    <dsp:sp modelId="{3CD4321C-A09D-4E22-9391-4597138EA3DE}">
      <dsp:nvSpPr>
        <dsp:cNvPr id="0" name=""/>
        <dsp:cNvSpPr/>
      </dsp:nvSpPr>
      <dsp:spPr>
        <a:xfrm>
          <a:off x="1209042" y="2542"/>
          <a:ext cx="4058915" cy="4058915"/>
        </a:xfrm>
        <a:prstGeom prst="circularArrow">
          <a:avLst>
            <a:gd name="adj1" fmla="val 3988"/>
            <a:gd name="adj2" fmla="val 250189"/>
            <a:gd name="adj3" fmla="val 9773591"/>
            <a:gd name="adj4" fmla="val 8182543"/>
            <a:gd name="adj5" fmla="val 4653"/>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268D8A62-B4DF-4F4F-AD25-333C4C35A052}">
      <dsp:nvSpPr>
        <dsp:cNvPr id="0" name=""/>
        <dsp:cNvSpPr/>
      </dsp:nvSpPr>
      <dsp:spPr>
        <a:xfrm>
          <a:off x="969327" y="1616909"/>
          <a:ext cx="830181" cy="830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latin typeface="Arial" pitchFamily="34" charset="0"/>
              <a:cs typeface="Arial" pitchFamily="34" charset="0"/>
            </a:rPr>
            <a:t>Script Maintenance</a:t>
          </a:r>
          <a:endParaRPr lang="en-US" sz="1000" kern="1200" dirty="0">
            <a:latin typeface="Arial" pitchFamily="34" charset="0"/>
            <a:cs typeface="Arial" pitchFamily="34" charset="0"/>
          </a:endParaRPr>
        </a:p>
      </dsp:txBody>
      <dsp:txXfrm>
        <a:off x="969327" y="1616909"/>
        <a:ext cx="830181" cy="830181"/>
      </dsp:txXfrm>
    </dsp:sp>
    <dsp:sp modelId="{FB70DBAE-1D09-4210-8F35-6A1B71F296E7}">
      <dsp:nvSpPr>
        <dsp:cNvPr id="0" name=""/>
        <dsp:cNvSpPr/>
      </dsp:nvSpPr>
      <dsp:spPr>
        <a:xfrm>
          <a:off x="1209042" y="2542"/>
          <a:ext cx="4058915" cy="4058915"/>
        </a:xfrm>
        <a:prstGeom prst="circularArrow">
          <a:avLst>
            <a:gd name="adj1" fmla="val 3988"/>
            <a:gd name="adj2" fmla="val 250189"/>
            <a:gd name="adj3" fmla="val 13167268"/>
            <a:gd name="adj4" fmla="val 11576220"/>
            <a:gd name="adj5" fmla="val 4653"/>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35F0A21A-4723-4E24-AD16-216139ABBAB3}">
      <dsp:nvSpPr>
        <dsp:cNvPr id="0" name=""/>
        <dsp:cNvSpPr/>
      </dsp:nvSpPr>
      <dsp:spPr>
        <a:xfrm>
          <a:off x="1896368" y="11227"/>
          <a:ext cx="830181" cy="830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latin typeface="Arial" pitchFamily="34" charset="0"/>
              <a:cs typeface="Arial" pitchFamily="34" charset="0"/>
            </a:rPr>
            <a:t>Lack of Introspection</a:t>
          </a:r>
          <a:endParaRPr lang="en-US" sz="1000" kern="1200" dirty="0">
            <a:latin typeface="Arial" pitchFamily="34" charset="0"/>
            <a:cs typeface="Arial" pitchFamily="34" charset="0"/>
          </a:endParaRPr>
        </a:p>
      </dsp:txBody>
      <dsp:txXfrm>
        <a:off x="1896368" y="11227"/>
        <a:ext cx="830181" cy="830181"/>
      </dsp:txXfrm>
    </dsp:sp>
    <dsp:sp modelId="{AE0F90D3-DA97-4B9B-BD67-26F175C29397}">
      <dsp:nvSpPr>
        <dsp:cNvPr id="0" name=""/>
        <dsp:cNvSpPr/>
      </dsp:nvSpPr>
      <dsp:spPr>
        <a:xfrm>
          <a:off x="1209042" y="2542"/>
          <a:ext cx="4058915" cy="4058915"/>
        </a:xfrm>
        <a:prstGeom prst="circularArrow">
          <a:avLst>
            <a:gd name="adj1" fmla="val 3988"/>
            <a:gd name="adj2" fmla="val 250189"/>
            <a:gd name="adj3" fmla="val 16911539"/>
            <a:gd name="adj4" fmla="val 15238272"/>
            <a:gd name="adj5" fmla="val 4653"/>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0.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18.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3#4">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52400" y="762000"/>
            <a:ext cx="6019800" cy="1371600"/>
          </a:xfrm>
          <a:prstGeom prst="roundRect">
            <a:avLst/>
          </a:prstGeom>
          <a:blipFill>
            <a:blip r:embed="rId2" cstate="print"/>
            <a:tile tx="0" ty="0" sx="100000" sy="100000" flip="none" algn="tl"/>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C00000"/>
                </a:solidFill>
                <a:latin typeface="Cooper Black" pitchFamily="18" charset="0"/>
              </a:rPr>
              <a:t>Approaches to Testing- I</a:t>
            </a:r>
            <a:endParaRPr lang="en-US" sz="3600" dirty="0">
              <a:solidFill>
                <a:srgbClr val="C00000"/>
              </a:solidFill>
              <a:latin typeface="Cooper Black" pitchFamily="18" charset="0"/>
            </a:endParaRPr>
          </a:p>
        </p:txBody>
      </p:sp>
      <p:sp>
        <p:nvSpPr>
          <p:cNvPr id="6" name="Rectangle 5"/>
          <p:cNvSpPr/>
          <p:nvPr/>
        </p:nvSpPr>
        <p:spPr>
          <a:xfrm>
            <a:off x="76200" y="76200"/>
            <a:ext cx="8991600" cy="6705600"/>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81200" y="152400"/>
            <a:ext cx="2362200" cy="533400"/>
          </a:xfrm>
          <a:prstGeom prst="rect">
            <a:avLst/>
          </a:prstGeom>
          <a:blipFill>
            <a:blip r:embed="rId3"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FF00"/>
                </a:solidFill>
                <a:latin typeface="Cooper Black" pitchFamily="18" charset="0"/>
                <a:cs typeface="Arial" pitchFamily="34" charset="0"/>
              </a:rPr>
              <a:t>UNIT  </a:t>
            </a:r>
            <a:r>
              <a:rPr lang="en-US" sz="3200" b="1" dirty="0" smtClean="0">
                <a:solidFill>
                  <a:srgbClr val="FFFF00"/>
                </a:solidFill>
                <a:latin typeface="Cooper Black" pitchFamily="18" charset="0"/>
                <a:cs typeface="Arial" pitchFamily="34" charset="0"/>
              </a:rPr>
              <a:t>2</a:t>
            </a:r>
            <a:endParaRPr lang="en-US" sz="3200" b="1" dirty="0">
              <a:solidFill>
                <a:srgbClr val="FFFF00"/>
              </a:solidFill>
              <a:latin typeface="Cooper Black" pitchFamily="18" charset="0"/>
              <a:cs typeface="Arial" pitchFamily="34" charset="0"/>
            </a:endParaRPr>
          </a:p>
        </p:txBody>
      </p:sp>
      <p:sp>
        <p:nvSpPr>
          <p:cNvPr id="10" name="TextBox 9"/>
          <p:cNvSpPr txBox="1"/>
          <p:nvPr/>
        </p:nvSpPr>
        <p:spPr>
          <a:xfrm>
            <a:off x="838200" y="3094672"/>
            <a:ext cx="4800600" cy="1846659"/>
          </a:xfrm>
          <a:prstGeom prst="rect">
            <a:avLst/>
          </a:prstGeom>
          <a:noFill/>
        </p:spPr>
        <p:txBody>
          <a:bodyPr wrap="square" rtlCol="0">
            <a:spAutoFit/>
          </a:bodyPr>
          <a:lstStyle/>
          <a:p>
            <a:pPr lvl="0"/>
            <a:r>
              <a:rPr lang="en-US" sz="2400" b="1" dirty="0" smtClean="0"/>
              <a:t>2.1.  White Box Testing</a:t>
            </a:r>
            <a:endParaRPr lang="en-US" sz="2400" dirty="0" smtClean="0"/>
          </a:p>
          <a:p>
            <a:pPr lvl="0"/>
            <a:r>
              <a:rPr lang="en-US" sz="2400" b="1" dirty="0" smtClean="0"/>
              <a:t>2.2.  Black Box Testing </a:t>
            </a:r>
            <a:endParaRPr lang="en-US" sz="2400" dirty="0" smtClean="0"/>
          </a:p>
          <a:p>
            <a:pPr lvl="0"/>
            <a:r>
              <a:rPr lang="en-US" sz="2400" b="1" dirty="0" smtClean="0"/>
              <a:t>2.3.  Gray Box Testing</a:t>
            </a:r>
            <a:endParaRPr lang="en-US" sz="2400" dirty="0" smtClean="0"/>
          </a:p>
          <a:p>
            <a:pPr lvl="0"/>
            <a:r>
              <a:rPr lang="en-US" sz="2400" b="1" dirty="0" smtClean="0"/>
              <a:t>2.4.  Levels of Testing</a:t>
            </a:r>
            <a:endParaRPr lang="en-US" sz="2400"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White Box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646331"/>
          </a:xfrm>
          <a:prstGeom prst="rect">
            <a:avLst/>
          </a:prstGeom>
          <a:noFill/>
        </p:spPr>
        <p:txBody>
          <a:bodyPr wrap="square" rtlCol="0">
            <a:spAutoFit/>
          </a:bodyPr>
          <a:lstStyle/>
          <a:p>
            <a:pPr marL="0" lvl="2"/>
            <a:r>
              <a:rPr lang="en-US" b="1" dirty="0" smtClean="0">
                <a:solidFill>
                  <a:srgbClr val="FF0000"/>
                </a:solidFill>
              </a:rPr>
              <a:t>C)  Advantages of White Box Testing:</a:t>
            </a:r>
            <a:endParaRPr lang="en-US" dirty="0" smtClean="0">
              <a:solidFill>
                <a:srgbClr val="FF0000"/>
              </a:solidFill>
            </a:endParaRPr>
          </a:p>
          <a:p>
            <a:pPr marL="339725"/>
            <a:r>
              <a:rPr lang="en-US" dirty="0" smtClean="0"/>
              <a:t>The following are the advantages of white box testing:</a:t>
            </a:r>
            <a:endParaRPr lang="en-US" dirty="0"/>
          </a:p>
        </p:txBody>
      </p:sp>
      <p:graphicFrame>
        <p:nvGraphicFramePr>
          <p:cNvPr id="11" name="Diagram 10"/>
          <p:cNvGraphicFramePr/>
          <p:nvPr/>
        </p:nvGraphicFramePr>
        <p:xfrm>
          <a:off x="1524000" y="2057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White Box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C)  Advantages of White Box Testing:</a:t>
            </a:r>
          </a:p>
          <a:p>
            <a:pPr marL="0" lvl="2"/>
            <a:endParaRPr lang="en-US" dirty="0" smtClean="0"/>
          </a:p>
          <a:p>
            <a:pPr lvl="0"/>
            <a:r>
              <a:rPr lang="en-US" b="1" dirty="0" smtClean="0"/>
              <a:t>1)  Verification:</a:t>
            </a:r>
            <a:endParaRPr lang="en-US" dirty="0" smtClean="0"/>
          </a:p>
          <a:p>
            <a:pPr marL="339725"/>
            <a:r>
              <a:rPr lang="en-US" dirty="0" smtClean="0"/>
              <a:t>White box testing is a primary method of verification.</a:t>
            </a:r>
          </a:p>
          <a:p>
            <a:pPr lvl="0"/>
            <a:r>
              <a:rPr lang="en-US" b="1" dirty="0" smtClean="0"/>
              <a:t>2)  Followed Processes:</a:t>
            </a:r>
            <a:endParaRPr lang="en-US" dirty="0" smtClean="0"/>
          </a:p>
          <a:p>
            <a:pPr marL="339725"/>
            <a:r>
              <a:rPr lang="en-US" dirty="0" smtClean="0"/>
              <a:t>Only white box testing can ensure that defined processes, procedures and methods of development have really been followed during software testing. It can check whether the coding standards, commenting and reuse have been followed or not.</a:t>
            </a:r>
          </a:p>
          <a:p>
            <a:pPr lvl="0"/>
            <a:r>
              <a:rPr lang="en-US" b="1" dirty="0" smtClean="0"/>
              <a:t>3)  Early Warnings:</a:t>
            </a:r>
            <a:endParaRPr lang="en-US" dirty="0" smtClean="0"/>
          </a:p>
          <a:p>
            <a:pPr marL="339725"/>
            <a:r>
              <a:rPr lang="en-US" dirty="0" smtClean="0"/>
              <a:t>White box testing or verification can give early warnings, if something is not done properly. It is the most cost effective way of finding defects as it helps in reducing stage contamination.</a:t>
            </a:r>
          </a:p>
          <a:p>
            <a:pPr lvl="0"/>
            <a:r>
              <a:rPr lang="en-US" b="1" dirty="0" smtClean="0"/>
              <a:t>4)  Software Work Product:</a:t>
            </a:r>
            <a:endParaRPr lang="en-US" dirty="0" smtClean="0"/>
          </a:p>
          <a:p>
            <a:pPr marL="339725"/>
            <a:r>
              <a:rPr lang="en-US" dirty="0" smtClean="0"/>
              <a:t>Some characteristics of software work product can be verified only. There is no chance of validating them. </a:t>
            </a:r>
          </a:p>
          <a:p>
            <a:pPr marL="339725"/>
            <a:r>
              <a:rPr lang="en-US" b="1" dirty="0" smtClean="0"/>
              <a:t>For example:</a:t>
            </a:r>
            <a:r>
              <a:rPr lang="en-US" dirty="0" smtClean="0"/>
              <a:t> code complexity, commenting styles and reuse.</a:t>
            </a:r>
          </a:p>
          <a:p>
            <a:pPr lvl="0"/>
            <a:r>
              <a:rPr lang="en-US" b="1" dirty="0" smtClean="0"/>
              <a:t>5)  Increased Effectiveness: </a:t>
            </a:r>
            <a:endParaRPr lang="en-US" dirty="0" smtClean="0"/>
          </a:p>
          <a:p>
            <a:pPr marL="339725"/>
            <a:r>
              <a:rPr lang="en-US" dirty="0" smtClean="0"/>
              <a:t>Crosschecking design decisions and assumptions against source code may outline a robust design, but the implementation may not align with the design intent.</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White Box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078313"/>
          </a:xfrm>
          <a:prstGeom prst="rect">
            <a:avLst/>
          </a:prstGeom>
          <a:noFill/>
        </p:spPr>
        <p:txBody>
          <a:bodyPr wrap="square" rtlCol="0">
            <a:spAutoFit/>
          </a:bodyPr>
          <a:lstStyle/>
          <a:p>
            <a:pPr marL="0" lvl="2"/>
            <a:r>
              <a:rPr lang="en-US" b="1" dirty="0" smtClean="0">
                <a:solidFill>
                  <a:srgbClr val="FF0000"/>
                </a:solidFill>
              </a:rPr>
              <a:t>C)  Advantages of White Box Testing:</a:t>
            </a:r>
          </a:p>
          <a:p>
            <a:pPr marL="0" lvl="2"/>
            <a:endParaRPr lang="en-US" dirty="0" smtClean="0"/>
          </a:p>
          <a:p>
            <a:pPr lvl="0"/>
            <a:r>
              <a:rPr lang="en-US" b="1" dirty="0" smtClean="0"/>
              <a:t>6)  Full Code Pathway Capable: </a:t>
            </a:r>
            <a:endParaRPr lang="en-US" dirty="0" smtClean="0"/>
          </a:p>
          <a:p>
            <a:pPr marL="280988" algn="just"/>
            <a:r>
              <a:rPr lang="en-US" dirty="0" smtClean="0"/>
              <a:t>All the possible code pathways can be tested including error handling, resource dependencies and additional internal code logic/flow.</a:t>
            </a:r>
          </a:p>
          <a:p>
            <a:pPr marL="280988" algn="just"/>
            <a:endParaRPr lang="en-US" dirty="0" smtClean="0"/>
          </a:p>
          <a:p>
            <a:pPr lvl="0"/>
            <a:r>
              <a:rPr lang="en-US" b="1" dirty="0" smtClean="0"/>
              <a:t>7)  Early Defect Identification: </a:t>
            </a:r>
            <a:endParaRPr lang="en-US" dirty="0" smtClean="0"/>
          </a:p>
          <a:p>
            <a:pPr marL="280988" algn="just"/>
            <a:r>
              <a:rPr lang="en-US" dirty="0" smtClean="0"/>
              <a:t>Analyzing source code and developing tests based on the implementation details enables testers to find programming errors quickly.</a:t>
            </a:r>
          </a:p>
          <a:p>
            <a:pPr marL="280988" algn="just"/>
            <a:endParaRPr lang="en-US" dirty="0" smtClean="0"/>
          </a:p>
          <a:p>
            <a:pPr lvl="0"/>
            <a:r>
              <a:rPr lang="en-US" b="1" dirty="0" smtClean="0"/>
              <a:t>8)  Reveal Hidden Code Flaws:</a:t>
            </a:r>
            <a:endParaRPr lang="en-US" dirty="0" smtClean="0"/>
          </a:p>
          <a:p>
            <a:pPr marL="280988" algn="just"/>
            <a:r>
              <a:rPr lang="en-US" dirty="0" smtClean="0"/>
              <a:t>Access to source code improves understanding and uncovering unintended hidden behavior of program modules.</a:t>
            </a:r>
          </a:p>
          <a:p>
            <a:pPr marL="280988" algn="just"/>
            <a:endParaRPr lang="en-US" dirty="0" smtClean="0"/>
          </a:p>
          <a:p>
            <a:pPr lvl="0"/>
            <a:r>
              <a:rPr lang="en-US" b="1" dirty="0" smtClean="0"/>
              <a:t>9)  No Waiting: </a:t>
            </a:r>
            <a:endParaRPr lang="en-US" dirty="0" smtClean="0"/>
          </a:p>
          <a:p>
            <a:pPr marL="280988" algn="just"/>
            <a:r>
              <a:rPr lang="en-US" dirty="0" smtClean="0"/>
              <a:t>Testing can be commenced at an earlier stage. One need not wait for the GUI to be available.</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White Box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923330"/>
          </a:xfrm>
          <a:prstGeom prst="rect">
            <a:avLst/>
          </a:prstGeom>
          <a:noFill/>
        </p:spPr>
        <p:txBody>
          <a:bodyPr wrap="square" rtlCol="0">
            <a:spAutoFit/>
          </a:bodyPr>
          <a:lstStyle/>
          <a:p>
            <a:pPr marL="0" lvl="2"/>
            <a:r>
              <a:rPr lang="en-US" b="1" dirty="0" smtClean="0">
                <a:solidFill>
                  <a:srgbClr val="FF0000"/>
                </a:solidFill>
              </a:rPr>
              <a:t>D)  Disadvantages of White Box Testing:</a:t>
            </a:r>
            <a:endParaRPr lang="en-US" dirty="0" smtClean="0">
              <a:solidFill>
                <a:srgbClr val="FF0000"/>
              </a:solidFill>
            </a:endParaRPr>
          </a:p>
          <a:p>
            <a:pPr marL="339725"/>
            <a:r>
              <a:rPr lang="en-US" dirty="0" smtClean="0"/>
              <a:t>White box testing being a verification technique has few shortcomings:</a:t>
            </a:r>
          </a:p>
          <a:p>
            <a:endParaRPr lang="en-US" dirty="0"/>
          </a:p>
        </p:txBody>
      </p:sp>
      <p:graphicFrame>
        <p:nvGraphicFramePr>
          <p:cNvPr id="11" name="Diagram 10"/>
          <p:cNvGraphicFramePr/>
          <p:nvPr/>
        </p:nvGraphicFramePr>
        <p:xfrm>
          <a:off x="1524000" y="1752600"/>
          <a:ext cx="6096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White Box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D)  Disadvantages of White Box Testing:</a:t>
            </a:r>
          </a:p>
          <a:p>
            <a:pPr lvl="0"/>
            <a:r>
              <a:rPr lang="en-US" b="1" dirty="0" smtClean="0"/>
              <a:t>1)  User Requirements:</a:t>
            </a:r>
            <a:endParaRPr lang="en-US" dirty="0" smtClean="0"/>
          </a:p>
          <a:p>
            <a:pPr marL="339725"/>
            <a:r>
              <a:rPr lang="en-US" dirty="0" smtClean="0"/>
              <a:t>It does not ensure that user requirements are met correctly. There is no execution of code, and one does not know whether it will really work or not.</a:t>
            </a:r>
          </a:p>
          <a:p>
            <a:pPr marL="339725"/>
            <a:endParaRPr lang="en-US" dirty="0" smtClean="0"/>
          </a:p>
          <a:p>
            <a:pPr lvl="0"/>
            <a:r>
              <a:rPr lang="en-US" b="1" dirty="0" smtClean="0"/>
              <a:t>2)  Set of Requirements:</a:t>
            </a:r>
            <a:endParaRPr lang="en-US" dirty="0" smtClean="0"/>
          </a:p>
          <a:p>
            <a:pPr marL="339725"/>
            <a:r>
              <a:rPr lang="en-US" dirty="0" smtClean="0"/>
              <a:t>It does not establish whether decisions, conditions, paths, and statements covered during reviews are sufficient or not for the given set of requirements.</a:t>
            </a:r>
          </a:p>
          <a:p>
            <a:pPr marL="339725"/>
            <a:endParaRPr lang="en-US" dirty="0" smtClean="0"/>
          </a:p>
          <a:p>
            <a:pPr lvl="0"/>
            <a:r>
              <a:rPr lang="en-US" b="1" dirty="0" smtClean="0"/>
              <a:t>3)  Dominated:</a:t>
            </a:r>
            <a:endParaRPr lang="en-US" dirty="0" smtClean="0"/>
          </a:p>
          <a:p>
            <a:pPr marL="339725"/>
            <a:r>
              <a:rPr lang="en-US" dirty="0" smtClean="0"/>
              <a:t>Sometimes, white box testing is dominated by the usage of checklists. Some defects in checklists may reflect directly in the work product One must do a thorough analysis of all defects.</a:t>
            </a:r>
          </a:p>
          <a:p>
            <a:pPr marL="339725"/>
            <a:endParaRPr lang="en-US" dirty="0" smtClean="0"/>
          </a:p>
          <a:p>
            <a:pPr lvl="0"/>
            <a:r>
              <a:rPr lang="en-US" b="1" dirty="0" smtClean="0"/>
              <a:t>4)  Difficult to Scale:</a:t>
            </a:r>
            <a:endParaRPr lang="en-US" dirty="0" smtClean="0"/>
          </a:p>
          <a:p>
            <a:pPr marL="339725"/>
            <a:r>
              <a:rPr lang="en-US" dirty="0" smtClean="0"/>
              <a:t>Requires intimate knowledge of target system, testing tools and coding languages, and modeling. It suffers for scalability of skilled and expert testers.</a:t>
            </a:r>
          </a:p>
          <a:p>
            <a:pPr marL="339725"/>
            <a:endParaRPr lang="en-US" dirty="0" smtClean="0"/>
          </a:p>
          <a:p>
            <a:pPr lvl="0"/>
            <a:r>
              <a:rPr lang="en-US" b="1" dirty="0" smtClean="0"/>
              <a:t>5)  Difficult to Maintain: </a:t>
            </a:r>
            <a:endParaRPr lang="en-US" dirty="0" smtClean="0"/>
          </a:p>
          <a:p>
            <a:pPr marL="339725"/>
            <a:r>
              <a:rPr lang="en-US" dirty="0" smtClean="0"/>
              <a:t>It requires specialized tools such as source code analyzers, debuggers, and fault injectors.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White Box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078313"/>
          </a:xfrm>
          <a:prstGeom prst="rect">
            <a:avLst/>
          </a:prstGeom>
          <a:noFill/>
        </p:spPr>
        <p:txBody>
          <a:bodyPr wrap="square" rtlCol="0">
            <a:spAutoFit/>
          </a:bodyPr>
          <a:lstStyle/>
          <a:p>
            <a:pPr marL="0" lvl="2"/>
            <a:r>
              <a:rPr lang="en-US" b="1" dirty="0" smtClean="0">
                <a:solidFill>
                  <a:srgbClr val="FF0000"/>
                </a:solidFill>
              </a:rPr>
              <a:t>D)  Disadvantages of White Box Testing:</a:t>
            </a:r>
          </a:p>
          <a:p>
            <a:pPr marL="0" lvl="2"/>
            <a:endParaRPr lang="en-US" b="1" dirty="0" smtClean="0">
              <a:solidFill>
                <a:srgbClr val="FF0000"/>
              </a:solidFill>
            </a:endParaRPr>
          </a:p>
          <a:p>
            <a:pPr lvl="0"/>
            <a:r>
              <a:rPr lang="en-US" b="1" dirty="0" smtClean="0"/>
              <a:t>6)  Cultural Stress: </a:t>
            </a:r>
            <a:endParaRPr lang="en-US" dirty="0" smtClean="0"/>
          </a:p>
          <a:p>
            <a:pPr marL="339725" algn="just"/>
            <a:r>
              <a:rPr lang="en-US" dirty="0" smtClean="0"/>
              <a:t>The demarcation between developer and testers starts to blur which may become a cultural stress.</a:t>
            </a:r>
          </a:p>
          <a:p>
            <a:pPr marL="339725" algn="just"/>
            <a:endParaRPr lang="en-US" dirty="0" smtClean="0"/>
          </a:p>
          <a:p>
            <a:pPr lvl="0"/>
            <a:r>
              <a:rPr lang="en-US" b="1" dirty="0" smtClean="0"/>
              <a:t>7)  Highly Intrusive:</a:t>
            </a:r>
            <a:endParaRPr lang="en-US" dirty="0" smtClean="0"/>
          </a:p>
          <a:p>
            <a:pPr marL="339725" algn="just"/>
            <a:r>
              <a:rPr lang="en-US" dirty="0" smtClean="0"/>
              <a:t>Requires code modification has been done using interactive debuggers, or by actually changing the source code. This may be adequate for small programs; however, it does not scale well to larger applications. Not useful for networked or distributed systems.</a:t>
            </a:r>
          </a:p>
          <a:p>
            <a:pPr marL="339725" algn="just"/>
            <a:endParaRPr lang="en-US" dirty="0" smtClean="0"/>
          </a:p>
          <a:p>
            <a:pPr lvl="0"/>
            <a:r>
              <a:rPr lang="en-US" b="1" dirty="0" smtClean="0"/>
              <a:t>8)  Tools Not Readily Available: </a:t>
            </a:r>
            <a:endParaRPr lang="en-US" dirty="0" smtClean="0"/>
          </a:p>
          <a:p>
            <a:pPr marL="339725" algn="just"/>
            <a:r>
              <a:rPr lang="en-US" dirty="0" smtClean="0"/>
              <a:t>Since this method of testing it closely tied with the application being testing, tools to cater to every kind of implementation/platform may not be readily available.</a:t>
            </a:r>
          </a:p>
          <a:p>
            <a:pPr marL="339725" algn="just"/>
            <a:endParaRPr lang="en-US" dirty="0" smtClean="0"/>
          </a:p>
          <a:p>
            <a:pPr lvl="0"/>
            <a:r>
              <a:rPr lang="en-US" b="1" dirty="0" smtClean="0"/>
              <a:t>9)  Mechanic Work:</a:t>
            </a:r>
            <a:endParaRPr lang="en-US" dirty="0" smtClean="0"/>
          </a:p>
          <a:p>
            <a:pPr marL="339725" algn="just"/>
            <a:r>
              <a:rPr lang="en-US" dirty="0" smtClean="0"/>
              <a:t>White Box Testing is like the work of a mechanic who examines the engine to see why the car is not moving.</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White Box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E)  Challenges in White Box Testing:</a:t>
            </a:r>
            <a:endParaRPr lang="en-US" dirty="0" smtClean="0">
              <a:solidFill>
                <a:srgbClr val="FF0000"/>
              </a:solidFill>
            </a:endParaRPr>
          </a:p>
          <a:p>
            <a:pPr marL="280988" algn="just"/>
            <a:r>
              <a:rPr lang="en-US" dirty="0" smtClean="0"/>
              <a:t>White box testing requires a sound knowledge of the program code and the programming language. The following are the challenges of white box testing:</a:t>
            </a:r>
          </a:p>
          <a:p>
            <a:pPr marL="280988" algn="just"/>
            <a:endParaRPr lang="en-US" dirty="0" smtClean="0"/>
          </a:p>
          <a:p>
            <a:pPr marL="280988" algn="just"/>
            <a:endParaRPr lang="en-US" dirty="0" smtClean="0"/>
          </a:p>
          <a:p>
            <a:pPr marL="280988" algn="just"/>
            <a:endParaRPr lang="en-US" dirty="0" smtClean="0"/>
          </a:p>
          <a:p>
            <a:pPr marL="280988" algn="just"/>
            <a:endParaRPr lang="en-US" dirty="0" smtClean="0"/>
          </a:p>
          <a:p>
            <a:pPr marL="280988" algn="just"/>
            <a:endParaRPr lang="en-US" dirty="0" smtClean="0"/>
          </a:p>
          <a:p>
            <a:pPr marL="280988" algn="just"/>
            <a:endParaRPr lang="en-US" dirty="0" smtClean="0"/>
          </a:p>
          <a:p>
            <a:pPr marL="280988" algn="just"/>
            <a:endParaRPr lang="en-US" dirty="0" smtClean="0"/>
          </a:p>
          <a:p>
            <a:pPr lvl="0"/>
            <a:r>
              <a:rPr lang="en-US" b="1" dirty="0" smtClean="0"/>
              <a:t>1)  Human tendency of a developer being unable to End the defects in his or her code:</a:t>
            </a:r>
            <a:endParaRPr lang="en-US" dirty="0" smtClean="0"/>
          </a:p>
          <a:p>
            <a:pPr marL="339725" algn="just"/>
            <a:r>
              <a:rPr lang="en-US" dirty="0" smtClean="0"/>
              <a:t>As it saw earlier, most of us have blind spots in detecting errors in our own products. Since white box testing involves programmers who write the code, it is quite possible that they may not be most effective in detecting defects in their own work products. An independent perspective could certainly help. </a:t>
            </a:r>
          </a:p>
          <a:p>
            <a:pPr lvl="0"/>
            <a:r>
              <a:rPr lang="en-US" b="1" dirty="0" smtClean="0"/>
              <a:t>2)  Fully tested code may not correspond to realistic scenarios:</a:t>
            </a:r>
            <a:endParaRPr lang="en-US" dirty="0" smtClean="0"/>
          </a:p>
          <a:p>
            <a:pPr marL="339725" algn="just"/>
            <a:r>
              <a:rPr lang="en-US" dirty="0" smtClean="0"/>
              <a:t>Programmers generally do not have a full appreciation of the external (customer) perspective or the domain knowledge to visualize how a product will be deployed in realistic scenarios. This may mean that even after extensive testing, some of the common user scenarios may get left out and defects may creep in. </a:t>
            </a:r>
            <a:endParaRPr lang="en-US" dirty="0"/>
          </a:p>
        </p:txBody>
      </p:sp>
      <p:graphicFrame>
        <p:nvGraphicFramePr>
          <p:cNvPr id="11" name="Diagram 10"/>
          <p:cNvGraphicFramePr/>
          <p:nvPr/>
        </p:nvGraphicFramePr>
        <p:xfrm>
          <a:off x="685800" y="2082800"/>
          <a:ext cx="7010400" cy="142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Black Box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1477328"/>
          </a:xfrm>
          <a:prstGeom prst="rect">
            <a:avLst/>
          </a:prstGeom>
          <a:noFill/>
        </p:spPr>
        <p:txBody>
          <a:bodyPr wrap="square" rtlCol="0">
            <a:spAutoFit/>
          </a:bodyPr>
          <a:lstStyle/>
          <a:p>
            <a:pPr algn="just"/>
            <a:r>
              <a:rPr lang="en-US" dirty="0" smtClean="0"/>
              <a:t>Black box testing is an attesting methodology where product is tested as per software specifications or requirement statement defined by business analysts/system analysts/customer. Black box testing mainly talks about the requirement specification given by customer or intended requirements as perceived by testers. It deals with testing of an executable and is independent of platform, database, etc.</a:t>
            </a:r>
            <a:endParaRPr lang="en-US" dirty="0"/>
          </a:p>
        </p:txBody>
      </p:sp>
      <p:grpSp>
        <p:nvGrpSpPr>
          <p:cNvPr id="1026" name="Group 2"/>
          <p:cNvGrpSpPr>
            <a:grpSpLocks/>
          </p:cNvGrpSpPr>
          <p:nvPr/>
        </p:nvGrpSpPr>
        <p:grpSpPr bwMode="auto">
          <a:xfrm>
            <a:off x="1371601" y="3200400"/>
            <a:ext cx="6096000" cy="2916237"/>
            <a:chOff x="3115" y="5050"/>
            <a:chExt cx="5534" cy="2791"/>
          </a:xfrm>
        </p:grpSpPr>
        <p:sp>
          <p:nvSpPr>
            <p:cNvPr id="1027" name="Rectangle 3"/>
            <p:cNvSpPr>
              <a:spLocks noChangeArrowheads="1"/>
            </p:cNvSpPr>
            <p:nvPr/>
          </p:nvSpPr>
          <p:spPr bwMode="auto">
            <a:xfrm>
              <a:off x="4768" y="6032"/>
              <a:ext cx="2242" cy="761"/>
            </a:xfrm>
            <a:prstGeom prst="rect">
              <a:avLst/>
            </a:prstGeom>
            <a:solidFill>
              <a:srgbClr val="000000"/>
            </a:solidFill>
            <a:ln w="158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1028" name="AutoShape 4"/>
            <p:cNvCxnSpPr>
              <a:cxnSpLocks noChangeShapeType="1"/>
            </p:cNvCxnSpPr>
            <p:nvPr/>
          </p:nvCxnSpPr>
          <p:spPr bwMode="auto">
            <a:xfrm>
              <a:off x="5874" y="5475"/>
              <a:ext cx="1" cy="557"/>
            </a:xfrm>
            <a:prstGeom prst="straightConnector1">
              <a:avLst/>
            </a:prstGeom>
            <a:noFill/>
            <a:ln w="15875">
              <a:solidFill>
                <a:srgbClr val="000000"/>
              </a:solidFill>
              <a:round/>
              <a:headEnd/>
              <a:tailEnd type="triangle" w="med" len="med"/>
            </a:ln>
          </p:spPr>
        </p:cxnSp>
        <p:cxnSp>
          <p:nvCxnSpPr>
            <p:cNvPr id="1029" name="AutoShape 5"/>
            <p:cNvCxnSpPr>
              <a:cxnSpLocks noChangeShapeType="1"/>
            </p:cNvCxnSpPr>
            <p:nvPr/>
          </p:nvCxnSpPr>
          <p:spPr bwMode="auto">
            <a:xfrm flipH="1">
              <a:off x="7025" y="6468"/>
              <a:ext cx="866" cy="1"/>
            </a:xfrm>
            <a:prstGeom prst="straightConnector1">
              <a:avLst/>
            </a:prstGeom>
            <a:noFill/>
            <a:ln w="15875">
              <a:solidFill>
                <a:srgbClr val="000000"/>
              </a:solidFill>
              <a:round/>
              <a:headEnd/>
              <a:tailEnd type="triangle" w="med" len="med"/>
            </a:ln>
          </p:spPr>
        </p:cxnSp>
        <p:cxnSp>
          <p:nvCxnSpPr>
            <p:cNvPr id="1030" name="AutoShape 6"/>
            <p:cNvCxnSpPr>
              <a:cxnSpLocks noChangeShapeType="1"/>
            </p:cNvCxnSpPr>
            <p:nvPr/>
          </p:nvCxnSpPr>
          <p:spPr bwMode="auto">
            <a:xfrm flipV="1">
              <a:off x="5865" y="6821"/>
              <a:ext cx="1" cy="650"/>
            </a:xfrm>
            <a:prstGeom prst="straightConnector1">
              <a:avLst/>
            </a:prstGeom>
            <a:noFill/>
            <a:ln w="15875">
              <a:solidFill>
                <a:srgbClr val="000000"/>
              </a:solidFill>
              <a:round/>
              <a:headEnd/>
              <a:tailEnd type="triangle" w="med" len="med"/>
            </a:ln>
          </p:spPr>
        </p:cxnSp>
        <p:cxnSp>
          <p:nvCxnSpPr>
            <p:cNvPr id="1031" name="AutoShape 7"/>
            <p:cNvCxnSpPr>
              <a:cxnSpLocks noChangeShapeType="1"/>
            </p:cNvCxnSpPr>
            <p:nvPr/>
          </p:nvCxnSpPr>
          <p:spPr bwMode="auto">
            <a:xfrm>
              <a:off x="3872" y="6487"/>
              <a:ext cx="876" cy="1"/>
            </a:xfrm>
            <a:prstGeom prst="straightConnector1">
              <a:avLst/>
            </a:prstGeom>
            <a:noFill/>
            <a:ln w="15875">
              <a:solidFill>
                <a:srgbClr val="000000"/>
              </a:solidFill>
              <a:round/>
              <a:headEnd/>
              <a:tailEnd type="triangle" w="med" len="med"/>
            </a:ln>
          </p:spPr>
        </p:cxnSp>
        <p:sp>
          <p:nvSpPr>
            <p:cNvPr id="1032" name="Rectangle 8"/>
            <p:cNvSpPr>
              <a:spLocks noChangeArrowheads="1"/>
            </p:cNvSpPr>
            <p:nvPr/>
          </p:nvSpPr>
          <p:spPr bwMode="auto">
            <a:xfrm>
              <a:off x="4255" y="5050"/>
              <a:ext cx="3267" cy="36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Arial" pitchFamily="34" charset="0"/>
                </a:rPr>
                <a:t>Requirement Specification</a:t>
              </a:r>
              <a:endParaRPr kumimoji="0" lang="en-US" sz="1800" b="0" i="0" u="none" strike="noStrike" cap="none" normalizeH="0" baseline="0" smtClean="0">
                <a:ln>
                  <a:noFill/>
                </a:ln>
                <a:solidFill>
                  <a:schemeClr val="tx1"/>
                </a:solidFill>
                <a:effectLst/>
                <a:latin typeface="Arial" pitchFamily="34" charset="0"/>
              </a:endParaRPr>
            </a:p>
          </p:txBody>
        </p:sp>
        <p:sp>
          <p:nvSpPr>
            <p:cNvPr id="1033" name="Rectangle 9"/>
            <p:cNvSpPr>
              <a:spLocks noChangeArrowheads="1"/>
            </p:cNvSpPr>
            <p:nvPr/>
          </p:nvSpPr>
          <p:spPr bwMode="auto">
            <a:xfrm>
              <a:off x="4609" y="7474"/>
              <a:ext cx="2540" cy="36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Arial" pitchFamily="34" charset="0"/>
                </a:rPr>
                <a:t>Events</a:t>
              </a:r>
              <a:endParaRPr kumimoji="0" lang="en-US" sz="1800" b="0" i="0" u="none" strike="noStrike" cap="none" normalizeH="0" baseline="0" smtClean="0">
                <a:ln>
                  <a:noFill/>
                </a:ln>
                <a:solidFill>
                  <a:schemeClr val="tx1"/>
                </a:solidFill>
                <a:effectLst/>
                <a:latin typeface="Arial" pitchFamily="34" charset="0"/>
              </a:endParaRPr>
            </a:p>
          </p:txBody>
        </p:sp>
        <p:sp>
          <p:nvSpPr>
            <p:cNvPr id="1034" name="Rectangle 10"/>
            <p:cNvSpPr>
              <a:spLocks noChangeArrowheads="1"/>
            </p:cNvSpPr>
            <p:nvPr/>
          </p:nvSpPr>
          <p:spPr bwMode="auto">
            <a:xfrm>
              <a:off x="3115" y="6074"/>
              <a:ext cx="1519" cy="36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Arial" pitchFamily="34" charset="0"/>
                </a:rPr>
                <a:t>Input</a:t>
              </a:r>
              <a:endParaRPr kumimoji="0" lang="en-US" sz="1800" b="0" i="0" u="none" strike="noStrike" cap="none" normalizeH="0" baseline="0" smtClean="0">
                <a:ln>
                  <a:noFill/>
                </a:ln>
                <a:solidFill>
                  <a:schemeClr val="tx1"/>
                </a:solidFill>
                <a:effectLst/>
                <a:latin typeface="Arial" pitchFamily="34" charset="0"/>
              </a:endParaRPr>
            </a:p>
          </p:txBody>
        </p:sp>
        <p:sp>
          <p:nvSpPr>
            <p:cNvPr id="1035" name="Rectangle 11"/>
            <p:cNvSpPr>
              <a:spLocks noChangeArrowheads="1"/>
            </p:cNvSpPr>
            <p:nvPr/>
          </p:nvSpPr>
          <p:spPr bwMode="auto">
            <a:xfrm>
              <a:off x="7154" y="6084"/>
              <a:ext cx="1495" cy="36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Arial" pitchFamily="34" charset="0"/>
                </a:rPr>
                <a:t>Output</a:t>
              </a:r>
              <a:endParaRPr kumimoji="0" lang="en-US" sz="1800" b="0" i="0" u="none" strike="noStrike" cap="none" normalizeH="0" baseline="0" smtClean="0">
                <a:ln>
                  <a:noFill/>
                </a:ln>
                <a:solidFill>
                  <a:schemeClr val="tx1"/>
                </a:solidFill>
                <a:effectLst/>
                <a:latin typeface="Arial" pitchFamily="34" charset="0"/>
              </a:endParaRPr>
            </a:p>
          </p:txBody>
        </p:sp>
      </p:grpSp>
      <p:sp>
        <p:nvSpPr>
          <p:cNvPr id="19" name="Rectangle 18"/>
          <p:cNvSpPr/>
          <p:nvPr/>
        </p:nvSpPr>
        <p:spPr>
          <a:xfrm>
            <a:off x="1143000" y="3048000"/>
            <a:ext cx="6781800" cy="3124200"/>
          </a:xfrm>
          <a:prstGeom prst="rect">
            <a:avLst/>
          </a:prstGeom>
          <a:noFill/>
          <a:ln w="38100">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Black Box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A)  Black Box Testing Techniques:</a:t>
            </a:r>
            <a:endParaRPr lang="en-US" dirty="0" smtClean="0">
              <a:solidFill>
                <a:srgbClr val="FF0000"/>
              </a:solidFill>
            </a:endParaRPr>
          </a:p>
          <a:p>
            <a:pPr marL="339725"/>
            <a:r>
              <a:rPr lang="en-US" dirty="0" smtClean="0"/>
              <a:t>Following are some techniques that can be used for designing black box tests:</a:t>
            </a:r>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lvl="0"/>
            <a:r>
              <a:rPr lang="en-US" b="1" dirty="0" smtClean="0"/>
              <a:t>1)  Equivalence Partitioning:</a:t>
            </a:r>
            <a:endParaRPr lang="en-US" dirty="0" smtClean="0"/>
          </a:p>
          <a:p>
            <a:pPr marL="339725" algn="just"/>
            <a:r>
              <a:rPr lang="en-US" dirty="0" smtClean="0"/>
              <a:t>Equivalence Partitioning is a software test design technique that involves dividing input values into valid and invalid partitions and selecting representative values from each partition as test data.</a:t>
            </a:r>
          </a:p>
          <a:p>
            <a:pPr marL="339725" algn="just"/>
            <a:endParaRPr lang="en-US" dirty="0" smtClean="0"/>
          </a:p>
          <a:p>
            <a:pPr lvl="0"/>
            <a:r>
              <a:rPr lang="en-US" b="1" dirty="0" smtClean="0"/>
              <a:t>2)  Boundary Value Analysis:</a:t>
            </a:r>
            <a:endParaRPr lang="en-US" dirty="0" smtClean="0"/>
          </a:p>
          <a:p>
            <a:pPr marL="339725" algn="just"/>
            <a:r>
              <a:rPr lang="en-US" dirty="0" smtClean="0"/>
              <a:t>Boundary Value Analysis is a software test design technique that involves determination of boundaries for input values and selecting values that are at the boundaries and just inside /outside of the boundaries as test data.</a:t>
            </a:r>
            <a:endParaRPr lang="en-US" dirty="0"/>
          </a:p>
        </p:txBody>
      </p:sp>
      <p:graphicFrame>
        <p:nvGraphicFramePr>
          <p:cNvPr id="18" name="Diagram 17"/>
          <p:cNvGraphicFramePr/>
          <p:nvPr/>
        </p:nvGraphicFramePr>
        <p:xfrm>
          <a:off x="762000" y="1752600"/>
          <a:ext cx="7772400" cy="218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Black Box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A)  Black Box Testing Techniques:</a:t>
            </a:r>
          </a:p>
          <a:p>
            <a:pPr marL="0" lvl="2"/>
            <a:endParaRPr lang="en-US" dirty="0" smtClean="0">
              <a:solidFill>
                <a:srgbClr val="FF0000"/>
              </a:solidFill>
            </a:endParaRPr>
          </a:p>
          <a:p>
            <a:pPr lvl="0"/>
            <a:r>
              <a:rPr lang="en-US" b="1" dirty="0" smtClean="0"/>
              <a:t>3)  Cause Eject Graphing:</a:t>
            </a:r>
            <a:endParaRPr lang="en-US" dirty="0" smtClean="0"/>
          </a:p>
          <a:p>
            <a:pPr marL="280988" algn="just"/>
            <a:r>
              <a:rPr lang="en-US" dirty="0" smtClean="0"/>
              <a:t>Cause Effect Graphing is a software test design technique that involves identifying the cases (input conditions) and effects (output conditions), producing a Cause-Effect Graph and generating test cases accordingly. </a:t>
            </a:r>
          </a:p>
          <a:p>
            <a:pPr lvl="0"/>
            <a:r>
              <a:rPr lang="en-US" b="1" dirty="0" smtClean="0"/>
              <a:t>4)  Comparison Testing:</a:t>
            </a:r>
            <a:endParaRPr lang="en-US" dirty="0" smtClean="0"/>
          </a:p>
          <a:p>
            <a:pPr marL="280988" algn="just"/>
            <a:r>
              <a:rPr lang="en-US" dirty="0" smtClean="0"/>
              <a:t>Different independent versions of same software are used to compare to each other for testing in this method.</a:t>
            </a:r>
          </a:p>
          <a:p>
            <a:pPr lvl="0"/>
            <a:r>
              <a:rPr lang="en-US" b="1" dirty="0" smtClean="0"/>
              <a:t>5)  Fuzz Testing:</a:t>
            </a:r>
            <a:endParaRPr lang="en-US" dirty="0" smtClean="0"/>
          </a:p>
          <a:p>
            <a:pPr marL="280988" algn="just"/>
            <a:r>
              <a:rPr lang="en-US" dirty="0" smtClean="0"/>
              <a:t>Fuzz testing is often employed as a black box software testing technique, which is used for finding implementation bugs using malformed / semi- malformed data injection in an automated or semi-automated fashion. </a:t>
            </a:r>
            <a:r>
              <a:rPr lang="en-US" dirty="0" err="1" smtClean="0"/>
              <a:t>Fuzzing</a:t>
            </a:r>
            <a:r>
              <a:rPr lang="en-US" dirty="0" smtClean="0"/>
              <a:t> is also used to test for security problems in software.</a:t>
            </a:r>
          </a:p>
          <a:p>
            <a:pPr lvl="0"/>
            <a:r>
              <a:rPr lang="en-US" b="1" dirty="0" smtClean="0"/>
              <a:t>6)  Model-based Testing:</a:t>
            </a:r>
            <a:endParaRPr lang="en-US" dirty="0" smtClean="0"/>
          </a:p>
          <a:p>
            <a:pPr marL="280988" algn="just"/>
            <a:r>
              <a:rPr lang="en-US" dirty="0" smtClean="0"/>
              <a:t>Model-based testing is automatic generation of efficient test procedures/vectors using models of system requirements and specified functionality. In this method, test cases are derived in Whole or in part from a model that describes some aspects of the system under test. These test cases are known as the abstract test suite and for their selection different techniques have been used.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Introduction</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078313"/>
          </a:xfrm>
          <a:prstGeom prst="rect">
            <a:avLst/>
          </a:prstGeom>
          <a:noFill/>
        </p:spPr>
        <p:txBody>
          <a:bodyPr wrap="square" rtlCol="0">
            <a:spAutoFit/>
          </a:bodyPr>
          <a:lstStyle/>
          <a:p>
            <a:pPr marL="280988" indent="-280988">
              <a:buFont typeface="Wingdings" pitchFamily="2" charset="2"/>
              <a:buChar char="Ø"/>
            </a:pPr>
            <a:endParaRPr lang="en-US" dirty="0" smtClean="0"/>
          </a:p>
          <a:p>
            <a:pPr marL="280988" indent="-280988" algn="just">
              <a:buFont typeface="Wingdings" pitchFamily="2" charset="2"/>
              <a:buChar char="Ø"/>
            </a:pPr>
            <a:r>
              <a:rPr lang="en-US" dirty="0" smtClean="0"/>
              <a:t>The computer industry is changing at a very rapid pace. In order to keep pace with a rapidly changing computer industry, software test must develop methods to verify and validate software for all aspects of the product lifecycle. </a:t>
            </a:r>
          </a:p>
          <a:p>
            <a:pPr marL="280988" indent="-280988">
              <a:buFont typeface="Wingdings" pitchFamily="2" charset="2"/>
              <a:buChar char="Ø"/>
            </a:pPr>
            <a:endParaRPr lang="en-US" dirty="0" smtClean="0"/>
          </a:p>
          <a:p>
            <a:pPr marL="280988" indent="-280988" algn="just">
              <a:buFont typeface="Wingdings" pitchFamily="2" charset="2"/>
              <a:buChar char="Ø"/>
            </a:pPr>
            <a:r>
              <a:rPr lang="en-US" dirty="0" smtClean="0"/>
              <a:t>Software testing is a set of activities conducted with the intent of finding errors. It also ensures that the system is working according to the specification. </a:t>
            </a:r>
          </a:p>
          <a:p>
            <a:pPr marL="280988" indent="-280988">
              <a:buFont typeface="Wingdings" pitchFamily="2" charset="2"/>
              <a:buChar char="Ø"/>
            </a:pPr>
            <a:endParaRPr lang="en-US" dirty="0" smtClean="0"/>
          </a:p>
          <a:p>
            <a:pPr marL="280988" indent="-280988" algn="just">
              <a:buFont typeface="Wingdings" pitchFamily="2" charset="2"/>
              <a:buChar char="Ø"/>
            </a:pPr>
            <a:r>
              <a:rPr lang="en-US" dirty="0" smtClean="0"/>
              <a:t>Various test techniques to achieve more effective testing by software completeness is provided and conditions of testing which get the greatest probability of finding errors are chosen. </a:t>
            </a:r>
          </a:p>
          <a:p>
            <a:pPr marL="280988" indent="-280988">
              <a:buFont typeface="Wingdings" pitchFamily="2" charset="2"/>
              <a:buChar char="Ø"/>
            </a:pPr>
            <a:endParaRPr lang="en-US" dirty="0" smtClean="0"/>
          </a:p>
          <a:p>
            <a:pPr marL="280988" indent="-280988" algn="just">
              <a:buFont typeface="Wingdings" pitchFamily="2" charset="2"/>
              <a:buChar char="Ø"/>
            </a:pPr>
            <a:r>
              <a:rPr lang="en-US" dirty="0" smtClean="0"/>
              <a:t>So, testers do not guess which test cases to chose and test techniques enable them to design testing conditions in a systematic way. </a:t>
            </a:r>
          </a:p>
          <a:p>
            <a:pPr marL="280988" indent="-280988">
              <a:buFont typeface="Wingdings" pitchFamily="2" charset="2"/>
              <a:buChar char="Ø"/>
            </a:pPr>
            <a:endParaRPr lang="en-US" dirty="0" smtClean="0"/>
          </a:p>
          <a:p>
            <a:pPr marL="280988" indent="-280988" algn="just">
              <a:buFont typeface="Wingdings" pitchFamily="2" charset="2"/>
              <a:buChar char="Ø"/>
            </a:pPr>
            <a:r>
              <a:rPr lang="en-US" dirty="0" smtClean="0"/>
              <a:t>Also, if one combines all sorts of existing test techniques, one will obtain better results rather if one uses just one test technique. </a:t>
            </a:r>
          </a:p>
          <a:p>
            <a:pPr marL="280988" indent="-280988"/>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Black Box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1200329"/>
          </a:xfrm>
          <a:prstGeom prst="rect">
            <a:avLst/>
          </a:prstGeom>
          <a:noFill/>
        </p:spPr>
        <p:txBody>
          <a:bodyPr wrap="square" rtlCol="0">
            <a:spAutoFit/>
          </a:bodyPr>
          <a:lstStyle/>
          <a:p>
            <a:pPr marL="0" lvl="2"/>
            <a:r>
              <a:rPr lang="en-US" b="1" dirty="0" smtClean="0">
                <a:solidFill>
                  <a:srgbClr val="FF0000"/>
                </a:solidFill>
              </a:rPr>
              <a:t>B)  Types of Black Box Testing:</a:t>
            </a:r>
            <a:endParaRPr lang="en-US" dirty="0" smtClean="0">
              <a:solidFill>
                <a:srgbClr val="FF0000"/>
              </a:solidFill>
            </a:endParaRPr>
          </a:p>
          <a:p>
            <a:pPr marL="339725" algn="just"/>
            <a:r>
              <a:rPr lang="en-US" dirty="0" smtClean="0"/>
              <a:t>Black-box testing is a method of software testing that examines the functionality of an application without peering into its internal structures or workings. The following are the types of black box testing:</a:t>
            </a:r>
            <a:endParaRPr lang="en-US" dirty="0"/>
          </a:p>
        </p:txBody>
      </p:sp>
      <p:graphicFrame>
        <p:nvGraphicFramePr>
          <p:cNvPr id="13" name="Diagram 12"/>
          <p:cNvGraphicFramePr/>
          <p:nvPr/>
        </p:nvGraphicFramePr>
        <p:xfrm>
          <a:off x="1524000" y="2286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Black Box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B)  Types of Black Box Testing:</a:t>
            </a:r>
          </a:p>
          <a:p>
            <a:pPr marL="0" lvl="2"/>
            <a:endParaRPr lang="en-US" dirty="0" smtClean="0">
              <a:solidFill>
                <a:srgbClr val="FF0000"/>
              </a:solidFill>
            </a:endParaRPr>
          </a:p>
          <a:p>
            <a:pPr lvl="0"/>
            <a:r>
              <a:rPr lang="en-US" b="1" dirty="0" smtClean="0"/>
              <a:t>1)  Functional Testing:</a:t>
            </a:r>
            <a:endParaRPr lang="en-US" dirty="0" smtClean="0"/>
          </a:p>
          <a:p>
            <a:pPr marL="339725" algn="just"/>
            <a:r>
              <a:rPr lang="en-US" dirty="0" smtClean="0"/>
              <a:t>Black-box type testing geared to functional requirements of an application; this type of testing should be done by testers. This does not mean that the programmers should not check that their code works before releasing it (which of course applies to any stage of testing.)</a:t>
            </a:r>
          </a:p>
          <a:p>
            <a:pPr lvl="0"/>
            <a:r>
              <a:rPr lang="en-US" b="1" dirty="0" smtClean="0"/>
              <a:t>2)  System Testing:</a:t>
            </a:r>
            <a:endParaRPr lang="en-US" dirty="0" smtClean="0"/>
          </a:p>
          <a:p>
            <a:pPr marL="339725" algn="just"/>
            <a:r>
              <a:rPr lang="en-US" dirty="0" smtClean="0"/>
              <a:t>Testing is based on overall requirements specifications; covers all combined parts of a system. </a:t>
            </a:r>
          </a:p>
          <a:p>
            <a:pPr lvl="0"/>
            <a:r>
              <a:rPr lang="en-US" b="1" dirty="0" smtClean="0"/>
              <a:t>3)  Integration Testing:</a:t>
            </a:r>
            <a:endParaRPr lang="en-US" dirty="0" smtClean="0"/>
          </a:p>
          <a:p>
            <a:pPr marL="339725" algn="just"/>
            <a:r>
              <a:rPr lang="en-US" dirty="0" smtClean="0"/>
              <a:t>Testing combined parts of an application to determine if they function together correctly. The 'parts' can be code modules, individual applications, client and sewer applications on a network, etc. This type of testing is especially mainly to client /server and distributed systems.</a:t>
            </a:r>
          </a:p>
          <a:p>
            <a:pPr lvl="0"/>
            <a:r>
              <a:rPr lang="en-US" b="1" dirty="0" smtClean="0"/>
              <a:t>4)  Incremental Integration Testing:</a:t>
            </a:r>
            <a:endParaRPr lang="en-US" dirty="0" smtClean="0"/>
          </a:p>
          <a:p>
            <a:pPr marL="339725" algn="just"/>
            <a:r>
              <a:rPr lang="en-US" dirty="0" smtClean="0"/>
              <a:t>Continuous testing of an application as new functionality is added; requires that various aspects of an application's functionality be independent enough to work separately before all parts of the program are completed, or that test drivers be developed as needed; done by programmers or by testers.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Black Box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B)  Types of Black Box Testing:</a:t>
            </a:r>
          </a:p>
          <a:p>
            <a:pPr marL="0" lvl="2"/>
            <a:endParaRPr lang="en-US" b="1" dirty="0" smtClean="0">
              <a:solidFill>
                <a:srgbClr val="FF0000"/>
              </a:solidFill>
            </a:endParaRPr>
          </a:p>
          <a:p>
            <a:pPr lvl="0"/>
            <a:r>
              <a:rPr lang="en-US" b="1" dirty="0" smtClean="0"/>
              <a:t>5)  End-to-end Testing:</a:t>
            </a:r>
            <a:endParaRPr lang="en-US" dirty="0" smtClean="0"/>
          </a:p>
          <a:p>
            <a:pPr marL="339725" algn="just"/>
            <a:r>
              <a:rPr lang="en-US" dirty="0" smtClean="0"/>
              <a:t>Similar to system testing; the 'macro' end of the test scale; involves testing of a complete application environment in a situation that mimics real-world use, such as interacting with a database, using network communications, or interacting with other hardware, applications or systems if appropriate.</a:t>
            </a:r>
          </a:p>
          <a:p>
            <a:pPr lvl="0"/>
            <a:r>
              <a:rPr lang="en-US" b="1" dirty="0" smtClean="0"/>
              <a:t>6)  Sanity Testing:</a:t>
            </a:r>
            <a:endParaRPr lang="en-US" dirty="0" smtClean="0"/>
          </a:p>
          <a:p>
            <a:pPr marL="339725" algn="just"/>
            <a:r>
              <a:rPr lang="en-US" dirty="0" smtClean="0"/>
              <a:t>Typically an initial testing effort to determine if a new software version is performing well enough to accept it for a major testing effort. </a:t>
            </a:r>
          </a:p>
          <a:p>
            <a:r>
              <a:rPr lang="en-US" b="1" dirty="0" smtClean="0"/>
              <a:t>7)  Regression Testing:</a:t>
            </a:r>
            <a:endParaRPr lang="en-US" dirty="0" smtClean="0"/>
          </a:p>
          <a:p>
            <a:pPr marL="339725" algn="just"/>
            <a:r>
              <a:rPr lang="en-US" dirty="0" smtClean="0"/>
              <a:t>Re-testing after fixes or modifications of the software or its environment. It can be difficult to determine how much re-testing is needed, especially near the end of the development cycle. Automated testing tools can be especially useful for this type of testing.</a:t>
            </a:r>
          </a:p>
          <a:p>
            <a:pPr lvl="0"/>
            <a:r>
              <a:rPr lang="en-US" b="1" dirty="0" smtClean="0"/>
              <a:t>8)  Stress Testing:</a:t>
            </a:r>
            <a:endParaRPr lang="en-US" dirty="0" smtClean="0"/>
          </a:p>
          <a:p>
            <a:pPr marL="339725" algn="just"/>
            <a:r>
              <a:rPr lang="en-US" dirty="0" smtClean="0"/>
              <a:t> Term often used interchangeably with 'load' and 'performance' testing. Also used to describe such tests as system functional testing while under unusually heavy leads, heavy repetition of certain actions or inputs, input of large numerical values, large complex queries to a database system, etc.</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Black Box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646331"/>
          </a:xfrm>
          <a:prstGeom prst="rect">
            <a:avLst/>
          </a:prstGeom>
          <a:noFill/>
        </p:spPr>
        <p:txBody>
          <a:bodyPr wrap="square" rtlCol="0">
            <a:spAutoFit/>
          </a:bodyPr>
          <a:lstStyle/>
          <a:p>
            <a:pPr marL="0" lvl="2"/>
            <a:r>
              <a:rPr lang="en-US" b="1" dirty="0" smtClean="0">
                <a:solidFill>
                  <a:srgbClr val="FF0000"/>
                </a:solidFill>
              </a:rPr>
              <a:t>C)  Advantages of Black Box Testing</a:t>
            </a:r>
            <a:r>
              <a:rPr lang="en-US" b="1" dirty="0" smtClean="0"/>
              <a:t>:</a:t>
            </a:r>
            <a:endParaRPr lang="en-US" dirty="0" smtClean="0"/>
          </a:p>
          <a:p>
            <a:pPr marL="280988"/>
            <a:r>
              <a:rPr lang="en-US" dirty="0" smtClean="0"/>
              <a:t>The following are the advantages of Black Box Testing:</a:t>
            </a:r>
            <a:endParaRPr lang="en-US" dirty="0"/>
          </a:p>
        </p:txBody>
      </p:sp>
      <p:graphicFrame>
        <p:nvGraphicFramePr>
          <p:cNvPr id="11" name="Diagram 10"/>
          <p:cNvGraphicFramePr/>
          <p:nvPr/>
        </p:nvGraphicFramePr>
        <p:xfrm>
          <a:off x="914400" y="2133600"/>
          <a:ext cx="73914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Black Box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C)  Advantages of Black Box Testing</a:t>
            </a:r>
            <a:r>
              <a:rPr lang="en-US" b="1" dirty="0" smtClean="0"/>
              <a:t>:</a:t>
            </a:r>
          </a:p>
          <a:p>
            <a:pPr marL="0" lvl="2"/>
            <a:endParaRPr lang="en-US" dirty="0" smtClean="0"/>
          </a:p>
          <a:p>
            <a:pPr lvl="0"/>
            <a:r>
              <a:rPr lang="en-US" b="1" dirty="0" smtClean="0"/>
              <a:t>1)  Efficient Testing: </a:t>
            </a:r>
            <a:endParaRPr lang="en-US" dirty="0" smtClean="0"/>
          </a:p>
          <a:p>
            <a:pPr marL="339725"/>
            <a:r>
              <a:rPr lang="en-US" dirty="0" smtClean="0"/>
              <a:t>Well suited and efficient for large code segments or units.</a:t>
            </a:r>
          </a:p>
          <a:p>
            <a:pPr marL="339725"/>
            <a:endParaRPr lang="en-US" dirty="0" smtClean="0"/>
          </a:p>
          <a:p>
            <a:pPr lvl="0"/>
            <a:r>
              <a:rPr lang="en-US" b="1" dirty="0" smtClean="0"/>
              <a:t>2)  Unbiased Testing: </a:t>
            </a:r>
            <a:endParaRPr lang="en-US" dirty="0" smtClean="0"/>
          </a:p>
          <a:p>
            <a:pPr marL="339725" algn="just"/>
            <a:r>
              <a:rPr lang="en-US" dirty="0" smtClean="0"/>
              <a:t>Clearly separates user’s perspective from developer’s perspective through separation of QA and Development responsibilities.</a:t>
            </a:r>
          </a:p>
          <a:p>
            <a:pPr marL="339725" algn="just"/>
            <a:endParaRPr lang="en-US" dirty="0" smtClean="0"/>
          </a:p>
          <a:p>
            <a:pPr lvl="0"/>
            <a:r>
              <a:rPr lang="en-US" b="1" dirty="0" smtClean="0"/>
              <a:t>3)  Non Intrusive:</a:t>
            </a:r>
            <a:endParaRPr lang="en-US" dirty="0" smtClean="0"/>
          </a:p>
          <a:p>
            <a:pPr marL="339725"/>
            <a:r>
              <a:rPr lang="en-US" dirty="0" smtClean="0"/>
              <a:t>Code access not required.</a:t>
            </a:r>
          </a:p>
          <a:p>
            <a:pPr marL="339725"/>
            <a:endParaRPr lang="en-US" dirty="0" smtClean="0"/>
          </a:p>
          <a:p>
            <a:pPr lvl="0"/>
            <a:r>
              <a:rPr lang="en-US" b="1" dirty="0" smtClean="0"/>
              <a:t>4)  Easy to Execute:</a:t>
            </a:r>
            <a:endParaRPr lang="en-US" dirty="0" smtClean="0"/>
          </a:p>
          <a:p>
            <a:pPr marL="339725" algn="just"/>
            <a:r>
              <a:rPr lang="en-US" dirty="0" smtClean="0"/>
              <a:t>It can be scaled to large number of moderately skilled testers with no knowledge of implementation, programming language, operating systems or networks.</a:t>
            </a:r>
          </a:p>
          <a:p>
            <a:pPr marL="339725" algn="just"/>
            <a:endParaRPr lang="en-US" dirty="0" smtClean="0"/>
          </a:p>
          <a:p>
            <a:pPr lvl="0"/>
            <a:r>
              <a:rPr lang="en-US" b="1" dirty="0" smtClean="0"/>
              <a:t>5)  No Coding Skill Required: </a:t>
            </a:r>
            <a:endParaRPr lang="en-US" dirty="0" smtClean="0"/>
          </a:p>
          <a:p>
            <a:pPr marL="339725" indent="-58738" algn="just"/>
            <a:r>
              <a:rPr lang="en-US" dirty="0" smtClean="0"/>
              <a:t>Tester need not know programming languages or how the software has been implemented.</a:t>
            </a:r>
          </a:p>
          <a:p>
            <a:pPr marL="339725" algn="just"/>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Black Box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4801314"/>
          </a:xfrm>
          <a:prstGeom prst="rect">
            <a:avLst/>
          </a:prstGeom>
          <a:noFill/>
        </p:spPr>
        <p:txBody>
          <a:bodyPr wrap="square" rtlCol="0">
            <a:spAutoFit/>
          </a:bodyPr>
          <a:lstStyle/>
          <a:p>
            <a:pPr marL="0" lvl="2"/>
            <a:r>
              <a:rPr lang="en-US" b="1" dirty="0" smtClean="0">
                <a:solidFill>
                  <a:srgbClr val="FF0000"/>
                </a:solidFill>
              </a:rPr>
              <a:t>C)  Advantages of Black Box Testing</a:t>
            </a:r>
            <a:r>
              <a:rPr lang="en-US" b="1" dirty="0" smtClean="0"/>
              <a:t>:</a:t>
            </a:r>
            <a:endParaRPr lang="en-US" dirty="0" smtClean="0"/>
          </a:p>
          <a:p>
            <a:pPr lvl="0"/>
            <a:endParaRPr lang="en-US" b="1" dirty="0" smtClean="0"/>
          </a:p>
          <a:p>
            <a:pPr lvl="0"/>
            <a:r>
              <a:rPr lang="en-US" b="1" dirty="0" smtClean="0"/>
              <a:t>6)  Ease of Use:</a:t>
            </a:r>
            <a:endParaRPr lang="en-US" dirty="0" smtClean="0"/>
          </a:p>
          <a:p>
            <a:pPr marL="339725" algn="just"/>
            <a:r>
              <a:rPr lang="en-US" dirty="0" smtClean="0"/>
              <a:t>Because testers do not have to concern themselves with the inner workings of an application, it is easier to create test cases by simply working through the application, as would an end user.</a:t>
            </a:r>
          </a:p>
          <a:p>
            <a:endParaRPr lang="en-US" dirty="0" smtClean="0"/>
          </a:p>
          <a:p>
            <a:pPr lvl="0"/>
            <a:r>
              <a:rPr lang="en-US" b="1" dirty="0" smtClean="0"/>
              <a:t>7)  Quicker Test Case Development:</a:t>
            </a:r>
            <a:endParaRPr lang="en-US" dirty="0" smtClean="0"/>
          </a:p>
          <a:p>
            <a:pPr marL="339725" algn="just"/>
            <a:r>
              <a:rPr lang="en-US" dirty="0" smtClean="0"/>
              <a:t>Because testers only concern themselves with the GUI, they do not need to spend time identifying all of the internal paths that may be involved in a specific process, they need only concern themselves with the various paths through the GUI that a user may take.</a:t>
            </a:r>
          </a:p>
          <a:p>
            <a:endParaRPr lang="en-US" dirty="0" smtClean="0"/>
          </a:p>
          <a:p>
            <a:pPr lvl="0"/>
            <a:r>
              <a:rPr lang="en-US" b="1" dirty="0" smtClean="0"/>
              <a:t>8)  Simplicity:</a:t>
            </a:r>
            <a:endParaRPr lang="en-US" dirty="0" smtClean="0"/>
          </a:p>
          <a:p>
            <a:pPr marL="339725" algn="just"/>
            <a:r>
              <a:rPr lang="en-US" dirty="0" smtClean="0"/>
              <a:t>Where large, highly complex applications or systems exist black-box testing offers a means of simplifying the testing process by focusing on valid and invalid inputs and ensuring the correct outputs are received.</a:t>
            </a:r>
          </a:p>
          <a:p>
            <a:pPr marL="339725" algn="just"/>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Black Box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923330"/>
          </a:xfrm>
          <a:prstGeom prst="rect">
            <a:avLst/>
          </a:prstGeom>
          <a:noFill/>
        </p:spPr>
        <p:txBody>
          <a:bodyPr wrap="square" rtlCol="0">
            <a:spAutoFit/>
          </a:bodyPr>
          <a:lstStyle/>
          <a:p>
            <a:pPr marL="0" lvl="2"/>
            <a:r>
              <a:rPr lang="en-US" b="1" dirty="0" smtClean="0">
                <a:solidFill>
                  <a:srgbClr val="FF0000"/>
                </a:solidFill>
              </a:rPr>
              <a:t>D)  Disadvantages of Black Box Testing</a:t>
            </a:r>
            <a:r>
              <a:rPr lang="en-US" b="1" dirty="0" smtClean="0"/>
              <a:t>:</a:t>
            </a:r>
            <a:endParaRPr lang="en-US" dirty="0" smtClean="0"/>
          </a:p>
          <a:p>
            <a:pPr marL="339725"/>
            <a:r>
              <a:rPr lang="en-US" dirty="0" smtClean="0"/>
              <a:t>The following are the disadvantages of black box testing:</a:t>
            </a:r>
          </a:p>
          <a:p>
            <a:pPr marL="339725" algn="just"/>
            <a:endParaRPr lang="en-US" dirty="0"/>
          </a:p>
        </p:txBody>
      </p:sp>
      <p:graphicFrame>
        <p:nvGraphicFramePr>
          <p:cNvPr id="11" name="Diagram 10"/>
          <p:cNvGraphicFramePr/>
          <p:nvPr/>
        </p:nvGraphicFramePr>
        <p:xfrm>
          <a:off x="1524000" y="1955800"/>
          <a:ext cx="6477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Black Box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D)  Disadvantages of Black Box Testing</a:t>
            </a:r>
            <a:r>
              <a:rPr lang="en-US" b="1" dirty="0" smtClean="0"/>
              <a:t>:</a:t>
            </a:r>
          </a:p>
          <a:p>
            <a:pPr marL="0" lvl="2"/>
            <a:endParaRPr lang="en-US" dirty="0" smtClean="0"/>
          </a:p>
          <a:p>
            <a:pPr lvl="0"/>
            <a:r>
              <a:rPr lang="en-US" b="1" dirty="0" smtClean="0"/>
              <a:t>1)  Localized Testing: </a:t>
            </a:r>
            <a:endParaRPr lang="en-US" dirty="0" smtClean="0"/>
          </a:p>
          <a:p>
            <a:pPr marL="339725"/>
            <a:r>
              <a:rPr lang="en-US" dirty="0" smtClean="0"/>
              <a:t>Limited code path coverage since only a limited number of test inputs are actually tested.</a:t>
            </a:r>
          </a:p>
          <a:p>
            <a:pPr lvl="0" algn="just"/>
            <a:r>
              <a:rPr lang="en-US" b="1" dirty="0" smtClean="0"/>
              <a:t>2)  Inefficient Test Authoring:</a:t>
            </a:r>
            <a:endParaRPr lang="en-US" dirty="0" smtClean="0"/>
          </a:p>
          <a:p>
            <a:pPr marL="339725" algn="just"/>
            <a:r>
              <a:rPr lang="en-US" dirty="0" smtClean="0"/>
              <a:t>Without implementation information, exhaustive input coverage has unknown additional benefits to the actual code paths exercised and can require tremendous resources.</a:t>
            </a:r>
          </a:p>
          <a:p>
            <a:pPr lvl="0"/>
            <a:r>
              <a:rPr lang="en-US" b="1" dirty="0" smtClean="0"/>
              <a:t>3)  Blind Coverage: </a:t>
            </a:r>
            <a:endParaRPr lang="en-US" dirty="0" smtClean="0"/>
          </a:p>
          <a:p>
            <a:pPr marL="339725" algn="just"/>
            <a:r>
              <a:rPr lang="en-US" dirty="0" smtClean="0"/>
              <a:t>The testing cannot control targeting code segments or paths which may be more error prone than others</a:t>
            </a:r>
          </a:p>
          <a:p>
            <a:pPr lvl="0"/>
            <a:r>
              <a:rPr lang="en-US" b="1" dirty="0" smtClean="0"/>
              <a:t>4)  Redundant: </a:t>
            </a:r>
            <a:endParaRPr lang="en-US" dirty="0" smtClean="0"/>
          </a:p>
          <a:p>
            <a:pPr marL="339725" algn="just"/>
            <a:r>
              <a:rPr lang="en-US" dirty="0" smtClean="0"/>
              <a:t>Tests can be redundant if the software designer/ developer has already run a test case.</a:t>
            </a:r>
          </a:p>
          <a:p>
            <a:pPr lvl="0"/>
            <a:r>
              <a:rPr lang="en-US" b="1" dirty="0" smtClean="0"/>
              <a:t>5)  Script Maintenance:</a:t>
            </a:r>
            <a:endParaRPr lang="en-US" dirty="0" smtClean="0"/>
          </a:p>
          <a:p>
            <a:pPr marL="339725" algn="just"/>
            <a:r>
              <a:rPr lang="en-US" dirty="0" smtClean="0"/>
              <a:t>While an image-based approach to testing is useful, if the user interface is constantly changing the input may also be changing. This makes script maintenance very difficult because black-box tools are reliant on the method of input being known.</a:t>
            </a:r>
          </a:p>
          <a:p>
            <a:pPr lvl="0"/>
            <a:r>
              <a:rPr lang="en-US" b="1" dirty="0" smtClean="0"/>
              <a:t>6)  Lack of Introspection:</a:t>
            </a:r>
            <a:endParaRPr lang="en-US" dirty="0" smtClean="0"/>
          </a:p>
          <a:p>
            <a:pPr marL="339725" algn="just"/>
            <a:r>
              <a:rPr lang="en-US" dirty="0" smtClean="0"/>
              <a:t>Ironically, one of the greatest criticisms of black-box testing is that it is not more like white-box testing; that it does not know how to look inside an application and therefore can never fully test an application or system.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Black Box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646331"/>
          </a:xfrm>
          <a:prstGeom prst="rect">
            <a:avLst/>
          </a:prstGeom>
          <a:noFill/>
        </p:spPr>
        <p:txBody>
          <a:bodyPr wrap="square" rtlCol="0">
            <a:spAutoFit/>
          </a:bodyPr>
          <a:lstStyle/>
          <a:p>
            <a:pPr marL="0" lvl="2"/>
            <a:r>
              <a:rPr lang="en-US" b="1" dirty="0" smtClean="0">
                <a:solidFill>
                  <a:srgbClr val="FF0000"/>
                </a:solidFill>
              </a:rPr>
              <a:t>E)  Differences between White Box and Black Box Testing:</a:t>
            </a:r>
            <a:endParaRPr lang="en-US" dirty="0" smtClean="0">
              <a:solidFill>
                <a:srgbClr val="FF0000"/>
              </a:solidFill>
            </a:endParaRPr>
          </a:p>
          <a:p>
            <a:r>
              <a:rPr lang="en-US" dirty="0" smtClean="0"/>
              <a:t> </a:t>
            </a:r>
            <a:endParaRPr lang="en-US" dirty="0"/>
          </a:p>
        </p:txBody>
      </p:sp>
      <p:graphicFrame>
        <p:nvGraphicFramePr>
          <p:cNvPr id="11" name="Table 10"/>
          <p:cNvGraphicFramePr>
            <a:graphicFrameLocks noGrp="1"/>
          </p:cNvGraphicFramePr>
          <p:nvPr/>
        </p:nvGraphicFramePr>
        <p:xfrm>
          <a:off x="381000" y="1600200"/>
          <a:ext cx="8534399" cy="5136605"/>
        </p:xfrm>
        <a:graphic>
          <a:graphicData uri="http://schemas.openxmlformats.org/drawingml/2006/table">
            <a:tbl>
              <a:tblPr/>
              <a:tblGrid>
                <a:gridCol w="1219200"/>
                <a:gridCol w="3429000"/>
                <a:gridCol w="3886199"/>
              </a:tblGrid>
              <a:tr h="243115">
                <a:tc>
                  <a:txBody>
                    <a:bodyPr/>
                    <a:lstStyle/>
                    <a:p>
                      <a:pPr marL="0" marR="0" algn="ctr">
                        <a:lnSpc>
                          <a:spcPct val="150000"/>
                        </a:lnSpc>
                        <a:spcBef>
                          <a:spcPts val="0"/>
                        </a:spcBef>
                        <a:spcAft>
                          <a:spcPts val="0"/>
                        </a:spcAft>
                      </a:pPr>
                      <a:r>
                        <a:rPr lang="en-US" sz="1200" b="1" dirty="0">
                          <a:latin typeface="Arial"/>
                          <a:ea typeface="Calibri"/>
                          <a:cs typeface="Times New Roman"/>
                        </a:rPr>
                        <a:t>Basis</a:t>
                      </a:r>
                      <a:endParaRPr lang="en-US" sz="1200" dirty="0">
                        <a:latin typeface="Calibri"/>
                        <a:ea typeface="Calibri"/>
                        <a:cs typeface="Times New Roman"/>
                      </a:endParaRP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latin typeface="Arial"/>
                          <a:ea typeface="Calibri"/>
                          <a:cs typeface="Times New Roman"/>
                        </a:rPr>
                        <a:t>White Box Testing</a:t>
                      </a:r>
                      <a:endParaRPr lang="en-US" sz="1200">
                        <a:latin typeface="Calibri"/>
                        <a:ea typeface="Calibri"/>
                        <a:cs typeface="Times New Roman"/>
                      </a:endParaRP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latin typeface="Arial"/>
                          <a:ea typeface="Calibri"/>
                          <a:cs typeface="Times New Roman"/>
                        </a:rPr>
                        <a:t>Black Box Testing</a:t>
                      </a:r>
                      <a:endParaRPr lang="en-US" sz="1200">
                        <a:latin typeface="Calibri"/>
                        <a:ea typeface="Calibri"/>
                        <a:cs typeface="Times New Roman"/>
                      </a:endParaRP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58686">
                <a:tc>
                  <a:txBody>
                    <a:bodyPr/>
                    <a:lstStyle/>
                    <a:p>
                      <a:pPr marL="0" marR="0" algn="ctr">
                        <a:lnSpc>
                          <a:spcPct val="150000"/>
                        </a:lnSpc>
                        <a:spcBef>
                          <a:spcPts val="0"/>
                        </a:spcBef>
                        <a:spcAft>
                          <a:spcPts val="0"/>
                        </a:spcAft>
                      </a:pPr>
                      <a:r>
                        <a:rPr lang="en-US" sz="1200" b="1">
                          <a:latin typeface="Arial"/>
                          <a:ea typeface="Calibri"/>
                          <a:cs typeface="Times New Roman"/>
                        </a:rPr>
                        <a:t>Purpose</a:t>
                      </a:r>
                      <a:endParaRPr lang="en-US" sz="1200">
                        <a:latin typeface="Calibri"/>
                        <a:ea typeface="Calibri"/>
                        <a:cs typeface="Times New Roman"/>
                      </a:endParaRP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latin typeface="Arial"/>
                          <a:ea typeface="Calibri"/>
                          <a:cs typeface="Times New Roman"/>
                        </a:rPr>
                        <a:t>It is concerned only with the testing of software and does not guarantee the complete implementation of all the specifications mentioned in user requirements.</a:t>
                      </a:r>
                      <a:endParaRPr lang="en-US" sz="1200">
                        <a:latin typeface="Calibri"/>
                        <a:ea typeface="Calibri"/>
                        <a:cs typeface="Times New Roman"/>
                      </a:endParaRP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latin typeface="Arial"/>
                          <a:ea typeface="Calibri"/>
                          <a:cs typeface="Times New Roman"/>
                        </a:rPr>
                        <a:t>It is concerned only with testing specifications and does not guarantee that all the components of the software that are implemented are tested.</a:t>
                      </a:r>
                      <a:endParaRPr lang="en-US" sz="1200">
                        <a:latin typeface="Calibri"/>
                        <a:ea typeface="Calibri"/>
                        <a:cs typeface="Times New Roman"/>
                      </a:endParaRP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6229">
                <a:tc>
                  <a:txBody>
                    <a:bodyPr/>
                    <a:lstStyle/>
                    <a:p>
                      <a:pPr marL="0" marR="0" algn="ctr">
                        <a:lnSpc>
                          <a:spcPct val="150000"/>
                        </a:lnSpc>
                        <a:spcBef>
                          <a:spcPts val="0"/>
                        </a:spcBef>
                        <a:spcAft>
                          <a:spcPts val="0"/>
                        </a:spcAft>
                      </a:pPr>
                      <a:r>
                        <a:rPr lang="en-US" sz="1200" b="1">
                          <a:latin typeface="Arial"/>
                          <a:ea typeface="Calibri"/>
                          <a:cs typeface="Times New Roman"/>
                        </a:rPr>
                        <a:t>Stage</a:t>
                      </a:r>
                      <a:endParaRPr lang="en-US" sz="1200">
                        <a:latin typeface="Calibri"/>
                        <a:ea typeface="Calibri"/>
                        <a:cs typeface="Times New Roman"/>
                      </a:endParaRP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latin typeface="Arial"/>
                          <a:ea typeface="Calibri"/>
                          <a:cs typeface="Times New Roman"/>
                        </a:rPr>
                        <a:t>It is performed in the early stages of testing. </a:t>
                      </a:r>
                      <a:endParaRPr lang="en-US" sz="1200">
                        <a:latin typeface="Calibri"/>
                        <a:ea typeface="Calibri"/>
                        <a:cs typeface="Times New Roman"/>
                      </a:endParaRP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latin typeface="Arial"/>
                          <a:ea typeface="Calibri"/>
                          <a:cs typeface="Times New Roman"/>
                        </a:rPr>
                        <a:t>It is performed in the later stages of testing.</a:t>
                      </a:r>
                      <a:endParaRPr lang="en-US" sz="1200">
                        <a:latin typeface="Calibri"/>
                        <a:ea typeface="Calibri"/>
                        <a:cs typeface="Times New Roman"/>
                      </a:endParaRP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9342">
                <a:tc>
                  <a:txBody>
                    <a:bodyPr/>
                    <a:lstStyle/>
                    <a:p>
                      <a:pPr marL="0" marR="0" algn="ctr">
                        <a:lnSpc>
                          <a:spcPct val="150000"/>
                        </a:lnSpc>
                        <a:spcBef>
                          <a:spcPts val="0"/>
                        </a:spcBef>
                        <a:spcAft>
                          <a:spcPts val="0"/>
                        </a:spcAft>
                      </a:pPr>
                      <a:r>
                        <a:rPr lang="en-US" sz="1200" b="1">
                          <a:latin typeface="Arial"/>
                          <a:ea typeface="Calibri"/>
                          <a:cs typeface="Times New Roman"/>
                        </a:rPr>
                        <a:t>Requirement</a:t>
                      </a:r>
                      <a:endParaRPr lang="en-US" sz="1200">
                        <a:latin typeface="Calibri"/>
                        <a:ea typeface="Calibri"/>
                        <a:cs typeface="Times New Roman"/>
                      </a:endParaRP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dirty="0">
                          <a:latin typeface="Arial"/>
                          <a:ea typeface="Calibri"/>
                          <a:cs typeface="Times New Roman"/>
                        </a:rPr>
                        <a:t>Knowledge of the internal structure of a program is required for generating test cases.</a:t>
                      </a:r>
                      <a:endParaRPr lang="en-US" sz="1200" dirty="0">
                        <a:latin typeface="Calibri"/>
                        <a:ea typeface="Calibri"/>
                        <a:cs typeface="Times New Roman"/>
                      </a:endParaRP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latin typeface="Arial"/>
                          <a:ea typeface="Calibri"/>
                          <a:cs typeface="Times New Roman"/>
                        </a:rPr>
                        <a:t>No knowledge of the internal structure of a program is required to generate test cases.</a:t>
                      </a:r>
                      <a:endParaRPr lang="en-US" sz="1200">
                        <a:latin typeface="Calibri"/>
                        <a:ea typeface="Calibri"/>
                        <a:cs typeface="Times New Roman"/>
                      </a:endParaRP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2457">
                <a:tc>
                  <a:txBody>
                    <a:bodyPr/>
                    <a:lstStyle/>
                    <a:p>
                      <a:pPr marL="0" marR="0" algn="ctr">
                        <a:lnSpc>
                          <a:spcPct val="150000"/>
                        </a:lnSpc>
                        <a:spcBef>
                          <a:spcPts val="0"/>
                        </a:spcBef>
                        <a:spcAft>
                          <a:spcPts val="0"/>
                        </a:spcAft>
                      </a:pPr>
                      <a:r>
                        <a:rPr lang="en-US" sz="1200" b="1">
                          <a:latin typeface="Arial"/>
                          <a:ea typeface="Calibri"/>
                          <a:cs typeface="Times New Roman"/>
                        </a:rPr>
                        <a:t>Test Case</a:t>
                      </a:r>
                      <a:endParaRPr lang="en-US" sz="1200">
                        <a:latin typeface="Calibri"/>
                        <a:ea typeface="Calibri"/>
                        <a:cs typeface="Times New Roman"/>
                      </a:endParaRP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dirty="0">
                          <a:latin typeface="Arial"/>
                          <a:ea typeface="Calibri"/>
                          <a:cs typeface="Times New Roman"/>
                        </a:rPr>
                        <a:t>Here test cases are generated based on the actual code of the module to be tested.</a:t>
                      </a:r>
                      <a:endParaRPr lang="en-US" sz="1200" dirty="0">
                        <a:latin typeface="Calibri"/>
                        <a:ea typeface="Calibri"/>
                        <a:cs typeface="Times New Roman"/>
                      </a:endParaRP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latin typeface="Arial"/>
                          <a:ea typeface="Calibri"/>
                          <a:cs typeface="Times New Roman"/>
                        </a:rPr>
                        <a:t>Here the internal structure of modules or programs is not considered for selecting test cases.</a:t>
                      </a:r>
                      <a:endParaRPr lang="en-US" sz="1200">
                        <a:latin typeface="Calibri"/>
                        <a:ea typeface="Calibri"/>
                        <a:cs typeface="Times New Roman"/>
                      </a:endParaRP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5571">
                <a:tc>
                  <a:txBody>
                    <a:bodyPr/>
                    <a:lstStyle/>
                    <a:p>
                      <a:pPr marL="0" marR="0" algn="ctr">
                        <a:lnSpc>
                          <a:spcPct val="150000"/>
                        </a:lnSpc>
                        <a:spcBef>
                          <a:spcPts val="0"/>
                        </a:spcBef>
                        <a:spcAft>
                          <a:spcPts val="0"/>
                        </a:spcAft>
                      </a:pPr>
                      <a:r>
                        <a:rPr lang="en-US" sz="1200" b="1">
                          <a:latin typeface="Arial"/>
                          <a:ea typeface="Calibri"/>
                          <a:cs typeface="Times New Roman"/>
                        </a:rPr>
                        <a:t>Example</a:t>
                      </a:r>
                      <a:endParaRPr lang="en-US" sz="1200">
                        <a:latin typeface="Calibri"/>
                        <a:ea typeface="Calibri"/>
                        <a:cs typeface="Times New Roman"/>
                      </a:endParaRP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latin typeface="Arial"/>
                          <a:ea typeface="Calibri"/>
                          <a:cs typeface="Times New Roman"/>
                        </a:rPr>
                        <a:t>The inner software present inside the calculator (which is known by the developer only) is checked by giving inputs to the code.</a:t>
                      </a:r>
                      <a:endParaRPr lang="en-US" sz="1200">
                        <a:latin typeface="Calibri"/>
                        <a:ea typeface="Calibri"/>
                        <a:cs typeface="Times New Roman"/>
                      </a:endParaRP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dirty="0">
                          <a:latin typeface="Arial"/>
                          <a:ea typeface="Calibri"/>
                          <a:cs typeface="Times New Roman"/>
                        </a:rPr>
                        <a:t>In this testing, it is checked whether the calculator is working properly or not by giving inputs by pressing the buttons in the calculator.</a:t>
                      </a:r>
                      <a:endParaRPr lang="en-US" sz="1200" dirty="0">
                        <a:latin typeface="Calibri"/>
                        <a:ea typeface="Calibri"/>
                        <a:cs typeface="Times New Roman"/>
                      </a:endParaRPr>
                    </a:p>
                  </a:txBody>
                  <a:tcPr marL="52779" marR="527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2.3</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Gray Box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1754326"/>
          </a:xfrm>
          <a:prstGeom prst="rect">
            <a:avLst/>
          </a:prstGeom>
          <a:noFill/>
        </p:spPr>
        <p:txBody>
          <a:bodyPr wrap="square" rtlCol="0">
            <a:spAutoFit/>
          </a:bodyPr>
          <a:lstStyle/>
          <a:p>
            <a:pPr algn="just"/>
            <a:r>
              <a:rPr lang="en-US" dirty="0" smtClean="0"/>
              <a:t>Gray box testing is done on the basis of internal structures of software as defined by requirements, designs, coding standards, and guidelines as well as the functional and non-functional requirement specifications. Gray box testing combines verification techniques with validation techniques where one can ensure that software is build correctly, and also works. Figure shows a gray box testing schematically.</a:t>
            </a:r>
          </a:p>
          <a:p>
            <a:r>
              <a:rPr lang="en-US" dirty="0" smtClean="0"/>
              <a:t> </a:t>
            </a:r>
            <a:endParaRPr lang="en-US" dirty="0"/>
          </a:p>
        </p:txBody>
      </p:sp>
      <p:grpSp>
        <p:nvGrpSpPr>
          <p:cNvPr id="41986" name="Group 2"/>
          <p:cNvGrpSpPr>
            <a:grpSpLocks/>
          </p:cNvGrpSpPr>
          <p:nvPr/>
        </p:nvGrpSpPr>
        <p:grpSpPr bwMode="auto">
          <a:xfrm>
            <a:off x="1978025" y="3200400"/>
            <a:ext cx="5032375" cy="2819399"/>
            <a:chOff x="3115" y="4952"/>
            <a:chExt cx="5534" cy="2791"/>
          </a:xfrm>
        </p:grpSpPr>
        <p:sp>
          <p:nvSpPr>
            <p:cNvPr id="41987" name="Rectangle 3" descr="Newsprint"/>
            <p:cNvSpPr>
              <a:spLocks noChangeArrowheads="1"/>
            </p:cNvSpPr>
            <p:nvPr/>
          </p:nvSpPr>
          <p:spPr bwMode="auto">
            <a:xfrm>
              <a:off x="4768" y="5934"/>
              <a:ext cx="2242" cy="761"/>
            </a:xfrm>
            <a:prstGeom prst="rect">
              <a:avLst/>
            </a:prstGeom>
            <a:blipFill dpi="0" rotWithShape="0">
              <a:blip r:embed="rId3" cstate="print"/>
              <a:srcRect/>
              <a:tile tx="0" ty="0" sx="100000" sy="100000" flip="none" algn="tl"/>
            </a:blipFill>
            <a:ln w="158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41988" name="AutoShape 4"/>
            <p:cNvCxnSpPr>
              <a:cxnSpLocks noChangeShapeType="1"/>
            </p:cNvCxnSpPr>
            <p:nvPr/>
          </p:nvCxnSpPr>
          <p:spPr bwMode="auto">
            <a:xfrm>
              <a:off x="5874" y="5377"/>
              <a:ext cx="1" cy="557"/>
            </a:xfrm>
            <a:prstGeom prst="straightConnector1">
              <a:avLst/>
            </a:prstGeom>
            <a:noFill/>
            <a:ln w="15875">
              <a:solidFill>
                <a:srgbClr val="000000"/>
              </a:solidFill>
              <a:round/>
              <a:headEnd/>
              <a:tailEnd type="triangle" w="med" len="med"/>
            </a:ln>
          </p:spPr>
        </p:cxnSp>
        <p:cxnSp>
          <p:nvCxnSpPr>
            <p:cNvPr id="41989" name="AutoShape 5"/>
            <p:cNvCxnSpPr>
              <a:cxnSpLocks noChangeShapeType="1"/>
            </p:cNvCxnSpPr>
            <p:nvPr/>
          </p:nvCxnSpPr>
          <p:spPr bwMode="auto">
            <a:xfrm flipH="1">
              <a:off x="7025" y="6370"/>
              <a:ext cx="866" cy="1"/>
            </a:xfrm>
            <a:prstGeom prst="straightConnector1">
              <a:avLst/>
            </a:prstGeom>
            <a:noFill/>
            <a:ln w="15875">
              <a:solidFill>
                <a:srgbClr val="000000"/>
              </a:solidFill>
              <a:round/>
              <a:headEnd/>
              <a:tailEnd type="triangle" w="med" len="med"/>
            </a:ln>
          </p:spPr>
        </p:cxnSp>
        <p:cxnSp>
          <p:nvCxnSpPr>
            <p:cNvPr id="41990" name="AutoShape 6"/>
            <p:cNvCxnSpPr>
              <a:cxnSpLocks noChangeShapeType="1"/>
            </p:cNvCxnSpPr>
            <p:nvPr/>
          </p:nvCxnSpPr>
          <p:spPr bwMode="auto">
            <a:xfrm flipV="1">
              <a:off x="5865" y="6723"/>
              <a:ext cx="1" cy="650"/>
            </a:xfrm>
            <a:prstGeom prst="straightConnector1">
              <a:avLst/>
            </a:prstGeom>
            <a:noFill/>
            <a:ln w="15875">
              <a:solidFill>
                <a:srgbClr val="000000"/>
              </a:solidFill>
              <a:round/>
              <a:headEnd/>
              <a:tailEnd type="triangle" w="med" len="med"/>
            </a:ln>
          </p:spPr>
        </p:cxnSp>
        <p:cxnSp>
          <p:nvCxnSpPr>
            <p:cNvPr id="41991" name="AutoShape 7"/>
            <p:cNvCxnSpPr>
              <a:cxnSpLocks noChangeShapeType="1"/>
            </p:cNvCxnSpPr>
            <p:nvPr/>
          </p:nvCxnSpPr>
          <p:spPr bwMode="auto">
            <a:xfrm>
              <a:off x="3872" y="6389"/>
              <a:ext cx="876" cy="1"/>
            </a:xfrm>
            <a:prstGeom prst="straightConnector1">
              <a:avLst/>
            </a:prstGeom>
            <a:noFill/>
            <a:ln w="15875">
              <a:solidFill>
                <a:srgbClr val="000000"/>
              </a:solidFill>
              <a:round/>
              <a:headEnd/>
              <a:tailEnd type="triangle" w="med" len="med"/>
            </a:ln>
          </p:spPr>
        </p:cxnSp>
        <p:sp>
          <p:nvSpPr>
            <p:cNvPr id="41992" name="Rectangle 8"/>
            <p:cNvSpPr>
              <a:spLocks noChangeArrowheads="1"/>
            </p:cNvSpPr>
            <p:nvPr/>
          </p:nvSpPr>
          <p:spPr bwMode="auto">
            <a:xfrm>
              <a:off x="3705" y="4952"/>
              <a:ext cx="4523" cy="36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dirty="0" smtClean="0">
                  <a:ln>
                    <a:noFill/>
                  </a:ln>
                  <a:solidFill>
                    <a:schemeClr val="tx1"/>
                  </a:solidFill>
                  <a:effectLst/>
                  <a:latin typeface="Arial" pitchFamily="34" charset="0"/>
                </a:rPr>
                <a:t>Requirement and Design Specification</a:t>
              </a:r>
              <a:endParaRPr kumimoji="0" lang="en-US" sz="1800" b="0" i="0" u="none" strike="noStrike" cap="none" normalizeH="0" baseline="0" dirty="0" smtClean="0">
                <a:ln>
                  <a:noFill/>
                </a:ln>
                <a:solidFill>
                  <a:schemeClr val="tx1"/>
                </a:solidFill>
                <a:effectLst/>
                <a:latin typeface="Arial" pitchFamily="34" charset="0"/>
              </a:endParaRPr>
            </a:p>
          </p:txBody>
        </p:sp>
        <p:sp>
          <p:nvSpPr>
            <p:cNvPr id="41993" name="Rectangle 9"/>
            <p:cNvSpPr>
              <a:spLocks noChangeArrowheads="1"/>
            </p:cNvSpPr>
            <p:nvPr/>
          </p:nvSpPr>
          <p:spPr bwMode="auto">
            <a:xfrm>
              <a:off x="4609" y="7376"/>
              <a:ext cx="2540" cy="36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Arial" pitchFamily="34" charset="0"/>
                </a:rPr>
                <a:t>Events, Standards</a:t>
              </a:r>
              <a:endParaRPr kumimoji="0" lang="en-US" sz="1800" b="0" i="0" u="none" strike="noStrike" cap="none" normalizeH="0" baseline="0" smtClean="0">
                <a:ln>
                  <a:noFill/>
                </a:ln>
                <a:solidFill>
                  <a:schemeClr val="tx1"/>
                </a:solidFill>
                <a:effectLst/>
                <a:latin typeface="Arial" pitchFamily="34" charset="0"/>
              </a:endParaRPr>
            </a:p>
          </p:txBody>
        </p:sp>
        <p:sp>
          <p:nvSpPr>
            <p:cNvPr id="41994" name="Rectangle 10"/>
            <p:cNvSpPr>
              <a:spLocks noChangeArrowheads="1"/>
            </p:cNvSpPr>
            <p:nvPr/>
          </p:nvSpPr>
          <p:spPr bwMode="auto">
            <a:xfrm>
              <a:off x="3115" y="5976"/>
              <a:ext cx="1519" cy="36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Arial" pitchFamily="34" charset="0"/>
                </a:rPr>
                <a:t>Input</a:t>
              </a:r>
              <a:endParaRPr kumimoji="0" lang="en-US" sz="1800" b="0" i="0" u="none" strike="noStrike" cap="none" normalizeH="0" baseline="0" smtClean="0">
                <a:ln>
                  <a:noFill/>
                </a:ln>
                <a:solidFill>
                  <a:schemeClr val="tx1"/>
                </a:solidFill>
                <a:effectLst/>
                <a:latin typeface="Arial" pitchFamily="34" charset="0"/>
              </a:endParaRPr>
            </a:p>
          </p:txBody>
        </p:sp>
        <p:sp>
          <p:nvSpPr>
            <p:cNvPr id="41995" name="Rectangle 11"/>
            <p:cNvSpPr>
              <a:spLocks noChangeArrowheads="1"/>
            </p:cNvSpPr>
            <p:nvPr/>
          </p:nvSpPr>
          <p:spPr bwMode="auto">
            <a:xfrm>
              <a:off x="7154" y="5986"/>
              <a:ext cx="1495" cy="36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Arial" pitchFamily="34" charset="0"/>
                </a:rPr>
                <a:t>Output</a:t>
              </a:r>
              <a:endParaRPr kumimoji="0" lang="en-US" sz="1800" b="0" i="0" u="none" strike="noStrike" cap="none" normalizeH="0" baseline="0" smtClean="0">
                <a:ln>
                  <a:noFill/>
                </a:ln>
                <a:solidFill>
                  <a:schemeClr val="tx1"/>
                </a:solidFill>
                <a:effectLst/>
                <a:latin typeface="Arial" pitchFamily="34" charset="0"/>
              </a:endParaRPr>
            </a:p>
          </p:txBody>
        </p:sp>
      </p:grpSp>
      <p:sp>
        <p:nvSpPr>
          <p:cNvPr id="19" name="Rectangle 18"/>
          <p:cNvSpPr/>
          <p:nvPr/>
        </p:nvSpPr>
        <p:spPr>
          <a:xfrm>
            <a:off x="1524000" y="2819400"/>
            <a:ext cx="6248400" cy="3505200"/>
          </a:xfrm>
          <a:prstGeom prst="rect">
            <a:avLst/>
          </a:prstGeom>
          <a:noFill/>
          <a:ln w="38100"/>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White Box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2031325"/>
          </a:xfrm>
          <a:prstGeom prst="rect">
            <a:avLst/>
          </a:prstGeom>
          <a:noFill/>
        </p:spPr>
        <p:txBody>
          <a:bodyPr wrap="square" rtlCol="0">
            <a:spAutoFit/>
          </a:bodyPr>
          <a:lstStyle/>
          <a:p>
            <a:pPr algn="just"/>
            <a:r>
              <a:rPr lang="en-US" dirty="0" smtClean="0"/>
              <a:t>Every software product is </a:t>
            </a:r>
            <a:r>
              <a:rPr lang="en-US" dirty="0" err="1" smtClean="0"/>
              <a:t>realised</a:t>
            </a:r>
            <a:r>
              <a:rPr lang="en-US" dirty="0" smtClean="0"/>
              <a:t> by means of a program code. White box testing is a way of testing the external functionality of the code by examining and testing the program code that </a:t>
            </a:r>
            <a:r>
              <a:rPr lang="en-US" dirty="0" err="1" smtClean="0"/>
              <a:t>realises</a:t>
            </a:r>
            <a:r>
              <a:rPr lang="en-US" dirty="0" smtClean="0"/>
              <a:t> the external functionality. White-box testing is also known by other names, such as glass-box testing, structural testing, clear-box testing, open-box testing, logic-driven testing, and path-oriented testing. </a:t>
            </a:r>
            <a:endParaRPr lang="en-US" dirty="0" smtClean="0">
              <a:solidFill>
                <a:srgbClr val="002060"/>
              </a:solidFill>
            </a:endParaRPr>
          </a:p>
          <a:p>
            <a:pPr marL="0" lvl="2" algn="just"/>
            <a:endParaRPr lang="en-US" dirty="0" smtClean="0">
              <a:solidFill>
                <a:srgbClr val="002060"/>
              </a:solidFill>
            </a:endParaRPr>
          </a:p>
          <a:p>
            <a:pPr algn="just"/>
            <a:endParaRPr lang="en-US" dirty="0"/>
          </a:p>
        </p:txBody>
      </p:sp>
      <p:grpSp>
        <p:nvGrpSpPr>
          <p:cNvPr id="1026" name="Group 2"/>
          <p:cNvGrpSpPr>
            <a:grpSpLocks/>
          </p:cNvGrpSpPr>
          <p:nvPr/>
        </p:nvGrpSpPr>
        <p:grpSpPr bwMode="auto">
          <a:xfrm>
            <a:off x="1447799" y="2819400"/>
            <a:ext cx="5334001" cy="3276600"/>
            <a:chOff x="3115" y="5190"/>
            <a:chExt cx="5534" cy="2805"/>
          </a:xfrm>
        </p:grpSpPr>
        <p:sp>
          <p:nvSpPr>
            <p:cNvPr id="1027" name="Rectangle 3"/>
            <p:cNvSpPr>
              <a:spLocks noChangeArrowheads="1"/>
            </p:cNvSpPr>
            <p:nvPr/>
          </p:nvSpPr>
          <p:spPr bwMode="auto">
            <a:xfrm>
              <a:off x="4768" y="6186"/>
              <a:ext cx="2242" cy="761"/>
            </a:xfrm>
            <a:prstGeom prst="rect">
              <a:avLst/>
            </a:prstGeom>
            <a:noFill/>
            <a:ln w="158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1028" name="AutoShape 4"/>
            <p:cNvCxnSpPr>
              <a:cxnSpLocks noChangeShapeType="1"/>
            </p:cNvCxnSpPr>
            <p:nvPr/>
          </p:nvCxnSpPr>
          <p:spPr bwMode="auto">
            <a:xfrm>
              <a:off x="5874" y="5629"/>
              <a:ext cx="1" cy="557"/>
            </a:xfrm>
            <a:prstGeom prst="straightConnector1">
              <a:avLst/>
            </a:prstGeom>
            <a:noFill/>
            <a:ln w="15875">
              <a:solidFill>
                <a:srgbClr val="000000"/>
              </a:solidFill>
              <a:round/>
              <a:headEnd/>
              <a:tailEnd type="triangle" w="med" len="med"/>
            </a:ln>
          </p:spPr>
        </p:cxnSp>
        <p:cxnSp>
          <p:nvCxnSpPr>
            <p:cNvPr id="1029" name="AutoShape 5"/>
            <p:cNvCxnSpPr>
              <a:cxnSpLocks noChangeShapeType="1"/>
            </p:cNvCxnSpPr>
            <p:nvPr/>
          </p:nvCxnSpPr>
          <p:spPr bwMode="auto">
            <a:xfrm flipH="1">
              <a:off x="7025" y="6622"/>
              <a:ext cx="866" cy="1"/>
            </a:xfrm>
            <a:prstGeom prst="straightConnector1">
              <a:avLst/>
            </a:prstGeom>
            <a:noFill/>
            <a:ln w="15875">
              <a:solidFill>
                <a:srgbClr val="000000"/>
              </a:solidFill>
              <a:round/>
              <a:headEnd/>
              <a:tailEnd type="triangle" w="med" len="med"/>
            </a:ln>
          </p:spPr>
        </p:cxnSp>
        <p:cxnSp>
          <p:nvCxnSpPr>
            <p:cNvPr id="1030" name="AutoShape 6"/>
            <p:cNvCxnSpPr>
              <a:cxnSpLocks noChangeShapeType="1"/>
            </p:cNvCxnSpPr>
            <p:nvPr/>
          </p:nvCxnSpPr>
          <p:spPr bwMode="auto">
            <a:xfrm flipV="1">
              <a:off x="5865" y="6975"/>
              <a:ext cx="1" cy="650"/>
            </a:xfrm>
            <a:prstGeom prst="straightConnector1">
              <a:avLst/>
            </a:prstGeom>
            <a:noFill/>
            <a:ln w="15875">
              <a:solidFill>
                <a:srgbClr val="000000"/>
              </a:solidFill>
              <a:round/>
              <a:headEnd/>
              <a:tailEnd type="triangle" w="med" len="med"/>
            </a:ln>
          </p:spPr>
        </p:cxnSp>
        <p:cxnSp>
          <p:nvCxnSpPr>
            <p:cNvPr id="1031" name="AutoShape 7"/>
            <p:cNvCxnSpPr>
              <a:cxnSpLocks noChangeShapeType="1"/>
            </p:cNvCxnSpPr>
            <p:nvPr/>
          </p:nvCxnSpPr>
          <p:spPr bwMode="auto">
            <a:xfrm>
              <a:off x="3872" y="6641"/>
              <a:ext cx="876" cy="1"/>
            </a:xfrm>
            <a:prstGeom prst="straightConnector1">
              <a:avLst/>
            </a:prstGeom>
            <a:noFill/>
            <a:ln w="15875">
              <a:solidFill>
                <a:srgbClr val="000000"/>
              </a:solidFill>
              <a:round/>
              <a:headEnd/>
              <a:tailEnd type="triangle" w="med" len="med"/>
            </a:ln>
          </p:spPr>
        </p:cxnSp>
        <p:sp>
          <p:nvSpPr>
            <p:cNvPr id="1032" name="Rectangle 8"/>
            <p:cNvSpPr>
              <a:spLocks noChangeArrowheads="1"/>
            </p:cNvSpPr>
            <p:nvPr/>
          </p:nvSpPr>
          <p:spPr bwMode="auto">
            <a:xfrm>
              <a:off x="4579" y="5190"/>
              <a:ext cx="2540" cy="36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000" b="1" i="0" u="none" strike="noStrike" cap="none" normalizeH="0" baseline="0" smtClean="0">
                  <a:ln>
                    <a:noFill/>
                  </a:ln>
                  <a:solidFill>
                    <a:schemeClr val="tx1"/>
                  </a:solidFill>
                  <a:effectLst/>
                  <a:latin typeface="Arial" pitchFamily="34" charset="0"/>
                </a:rPr>
                <a:t>Design Specification</a:t>
              </a:r>
              <a:endParaRPr kumimoji="0" lang="en-US" sz="1800" b="0" i="0" u="none" strike="noStrike" cap="none" normalizeH="0" baseline="0" smtClean="0">
                <a:ln>
                  <a:noFill/>
                </a:ln>
                <a:solidFill>
                  <a:schemeClr val="tx1"/>
                </a:solidFill>
                <a:effectLst/>
                <a:latin typeface="Arial" pitchFamily="34" charset="0"/>
              </a:endParaRPr>
            </a:p>
          </p:txBody>
        </p:sp>
        <p:sp>
          <p:nvSpPr>
            <p:cNvPr id="1033" name="Rectangle 9"/>
            <p:cNvSpPr>
              <a:spLocks noChangeArrowheads="1"/>
            </p:cNvSpPr>
            <p:nvPr/>
          </p:nvSpPr>
          <p:spPr bwMode="auto">
            <a:xfrm>
              <a:off x="4609" y="7628"/>
              <a:ext cx="2540" cy="36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dirty="0" smtClean="0">
                  <a:ln>
                    <a:noFill/>
                  </a:ln>
                  <a:solidFill>
                    <a:schemeClr val="tx1"/>
                  </a:solidFill>
                  <a:effectLst/>
                  <a:latin typeface="Arial" pitchFamily="34" charset="0"/>
                </a:rPr>
                <a:t>Events, Standards</a:t>
              </a:r>
              <a:endParaRPr kumimoji="0" lang="en-US" sz="1800" b="0" i="0" u="none" strike="noStrike" cap="none" normalizeH="0" baseline="0" dirty="0" smtClean="0">
                <a:ln>
                  <a:noFill/>
                </a:ln>
                <a:solidFill>
                  <a:schemeClr val="tx1"/>
                </a:solidFill>
                <a:effectLst/>
                <a:latin typeface="Arial" pitchFamily="34" charset="0"/>
              </a:endParaRPr>
            </a:p>
          </p:txBody>
        </p:sp>
        <p:sp>
          <p:nvSpPr>
            <p:cNvPr id="1034" name="Rectangle 10"/>
            <p:cNvSpPr>
              <a:spLocks noChangeArrowheads="1"/>
            </p:cNvSpPr>
            <p:nvPr/>
          </p:nvSpPr>
          <p:spPr bwMode="auto">
            <a:xfrm>
              <a:off x="3115" y="6228"/>
              <a:ext cx="1519" cy="36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Arial" pitchFamily="34" charset="0"/>
                </a:rPr>
                <a:t>Input</a:t>
              </a:r>
              <a:endParaRPr kumimoji="0" lang="en-US" sz="1800" b="0" i="0" u="none" strike="noStrike" cap="none" normalizeH="0" baseline="0" smtClean="0">
                <a:ln>
                  <a:noFill/>
                </a:ln>
                <a:solidFill>
                  <a:schemeClr val="tx1"/>
                </a:solidFill>
                <a:effectLst/>
                <a:latin typeface="Arial" pitchFamily="34" charset="0"/>
              </a:endParaRPr>
            </a:p>
          </p:txBody>
        </p:sp>
        <p:sp>
          <p:nvSpPr>
            <p:cNvPr id="1035" name="Rectangle 11"/>
            <p:cNvSpPr>
              <a:spLocks noChangeArrowheads="1"/>
            </p:cNvSpPr>
            <p:nvPr/>
          </p:nvSpPr>
          <p:spPr bwMode="auto">
            <a:xfrm>
              <a:off x="7154" y="6238"/>
              <a:ext cx="1495" cy="36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Arial" pitchFamily="34" charset="0"/>
                </a:rPr>
                <a:t>Output</a:t>
              </a:r>
              <a:endParaRPr kumimoji="0" lang="en-US" sz="1800" b="0" i="0" u="none" strike="noStrike" cap="none" normalizeH="0" baseline="0" smtClean="0">
                <a:ln>
                  <a:noFill/>
                </a:ln>
                <a:solidFill>
                  <a:schemeClr val="tx1"/>
                </a:solidFill>
                <a:effectLst/>
                <a:latin typeface="Arial" pitchFamily="34" charset="0"/>
              </a:endParaRPr>
            </a:p>
          </p:txBody>
        </p:sp>
      </p:grpSp>
      <p:sp>
        <p:nvSpPr>
          <p:cNvPr id="18" name="Rectangle 17"/>
          <p:cNvSpPr/>
          <p:nvPr/>
        </p:nvSpPr>
        <p:spPr>
          <a:xfrm>
            <a:off x="1143000" y="2667000"/>
            <a:ext cx="6400800" cy="3581400"/>
          </a:xfrm>
          <a:prstGeom prst="rect">
            <a:avLst/>
          </a:prstGeom>
          <a:noFill/>
          <a:ln w="38100"/>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2.3</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Gray Box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923330"/>
          </a:xfrm>
          <a:prstGeom prst="rect">
            <a:avLst/>
          </a:prstGeom>
          <a:noFill/>
        </p:spPr>
        <p:txBody>
          <a:bodyPr wrap="square" rtlCol="0">
            <a:spAutoFit/>
          </a:bodyPr>
          <a:lstStyle/>
          <a:p>
            <a:pPr marL="0" lvl="2"/>
            <a:r>
              <a:rPr lang="en-US" b="1" dirty="0" smtClean="0">
                <a:solidFill>
                  <a:srgbClr val="FF0000"/>
                </a:solidFill>
              </a:rPr>
              <a:t>A)  Gray Box Testing Techniques:</a:t>
            </a:r>
            <a:endParaRPr lang="en-US" dirty="0" smtClean="0">
              <a:solidFill>
                <a:srgbClr val="FF0000"/>
              </a:solidFill>
            </a:endParaRPr>
          </a:p>
          <a:p>
            <a:pPr marL="339725"/>
            <a:r>
              <a:rPr lang="en-US" dirty="0" smtClean="0"/>
              <a:t>The following are the techniques of gray box testing:</a:t>
            </a:r>
          </a:p>
          <a:p>
            <a:r>
              <a:rPr lang="en-US" dirty="0" smtClean="0"/>
              <a:t> </a:t>
            </a:r>
            <a:endParaRPr lang="en-US" dirty="0"/>
          </a:p>
        </p:txBody>
      </p:sp>
      <p:graphicFrame>
        <p:nvGraphicFramePr>
          <p:cNvPr id="20" name="Diagram 19"/>
          <p:cNvGraphicFramePr/>
          <p:nvPr/>
        </p:nvGraphicFramePr>
        <p:xfrm>
          <a:off x="1524000" y="2057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2.3</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Gray Box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A)  Gray Box Testing Techniques:</a:t>
            </a:r>
          </a:p>
          <a:p>
            <a:pPr marL="0" lvl="2"/>
            <a:endParaRPr lang="en-US" dirty="0" smtClean="0">
              <a:solidFill>
                <a:srgbClr val="FF0000"/>
              </a:solidFill>
            </a:endParaRPr>
          </a:p>
          <a:p>
            <a:pPr lvl="0"/>
            <a:r>
              <a:rPr lang="en-US" b="1" dirty="0" smtClean="0"/>
              <a:t>1)  Matrix Testing:</a:t>
            </a:r>
            <a:endParaRPr lang="en-US" dirty="0" smtClean="0"/>
          </a:p>
          <a:p>
            <a:pPr marL="339725" algn="just"/>
            <a:r>
              <a:rPr lang="en-US" dirty="0" smtClean="0"/>
              <a:t>It starts with developers defining all the variables that exist in their programs. Each variable will have an inherent technical risk, business risk and can be used with different frequency during it’s’ life cycle.</a:t>
            </a:r>
          </a:p>
          <a:p>
            <a:pPr lvl="0"/>
            <a:r>
              <a:rPr lang="en-US" b="1" dirty="0" smtClean="0"/>
              <a:t>2)  Regression Testing:</a:t>
            </a:r>
            <a:endParaRPr lang="en-US" dirty="0" smtClean="0"/>
          </a:p>
          <a:p>
            <a:pPr marL="339725" algn="just"/>
            <a:r>
              <a:rPr lang="en-US" dirty="0" smtClean="0"/>
              <a:t>This testing is performed after making a functional improvement or repair to the program. Its purpose is to determine if the change has regressed other aspects of the program. </a:t>
            </a:r>
          </a:p>
          <a:p>
            <a:pPr lvl="0"/>
            <a:r>
              <a:rPr lang="en-US" b="1" dirty="0" smtClean="0"/>
              <a:t>3)  Pattern Testing:</a:t>
            </a:r>
            <a:endParaRPr lang="en-US" dirty="0" smtClean="0"/>
          </a:p>
          <a:p>
            <a:pPr marL="339725" algn="just"/>
            <a:r>
              <a:rPr lang="en-US" dirty="0" smtClean="0"/>
              <a:t>It is best accomplished when historical data of previous system defects are analyzed. Analysis will include specific reasons for the defect, which will require system analysis. Unlike black box testing where the tracking the type of failures that are occurring, gray box testing digs within the code and determines why the failure happened. </a:t>
            </a:r>
          </a:p>
          <a:p>
            <a:pPr lvl="0"/>
            <a:r>
              <a:rPr lang="en-US" b="1" dirty="0" smtClean="0"/>
              <a:t>4)  Orthogonal Array Testing:</a:t>
            </a:r>
            <a:endParaRPr lang="en-US" dirty="0" smtClean="0"/>
          </a:p>
          <a:p>
            <a:pPr marL="339725" algn="just"/>
            <a:r>
              <a:rPr lang="en-US" dirty="0" smtClean="0"/>
              <a:t>Orthogonal Array Testing is a statistical testing technique implemented by Taguchi. This method is extremely valuable for testing complex applications and e-</a:t>
            </a:r>
            <a:r>
              <a:rPr lang="en-US" dirty="0" err="1" smtClean="0"/>
              <a:t>comm</a:t>
            </a:r>
            <a:r>
              <a:rPr lang="en-US" dirty="0" smtClean="0"/>
              <a:t> products. The e-</a:t>
            </a:r>
            <a:r>
              <a:rPr lang="en-US" dirty="0" err="1" smtClean="0"/>
              <a:t>comm</a:t>
            </a:r>
            <a:r>
              <a:rPr lang="en-US" dirty="0" smtClean="0"/>
              <a:t> world presents interesting challenges for test case design and testing coverage. </a:t>
            </a:r>
          </a:p>
          <a:p>
            <a:r>
              <a:rPr lang="en-US" dirty="0" smtClean="0"/>
              <a:t>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2.3</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Gray Box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923330"/>
          </a:xfrm>
          <a:prstGeom prst="rect">
            <a:avLst/>
          </a:prstGeom>
          <a:noFill/>
        </p:spPr>
        <p:txBody>
          <a:bodyPr wrap="square" rtlCol="0">
            <a:spAutoFit/>
          </a:bodyPr>
          <a:lstStyle/>
          <a:p>
            <a:pPr marL="0" lvl="2"/>
            <a:r>
              <a:rPr lang="en-US" b="1" dirty="0" smtClean="0">
                <a:solidFill>
                  <a:srgbClr val="FF0000"/>
                </a:solidFill>
              </a:rPr>
              <a:t>B)  Advantages of Gray-Box Testing:</a:t>
            </a:r>
            <a:endParaRPr lang="en-US" dirty="0" smtClean="0">
              <a:solidFill>
                <a:srgbClr val="FF0000"/>
              </a:solidFill>
            </a:endParaRPr>
          </a:p>
          <a:p>
            <a:pPr marL="339725"/>
            <a:r>
              <a:rPr lang="en-US" dirty="0" smtClean="0"/>
              <a:t>The following are the advantages of gray box testing:</a:t>
            </a:r>
          </a:p>
          <a:p>
            <a:r>
              <a:rPr lang="en-US" dirty="0" smtClean="0"/>
              <a:t> </a:t>
            </a:r>
            <a:endParaRPr lang="en-US" dirty="0"/>
          </a:p>
        </p:txBody>
      </p:sp>
      <p:graphicFrame>
        <p:nvGraphicFramePr>
          <p:cNvPr id="11" name="Diagram 10"/>
          <p:cNvGraphicFramePr/>
          <p:nvPr/>
        </p:nvGraphicFramePr>
        <p:xfrm>
          <a:off x="1524000" y="19812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2.3</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Gray Box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355312"/>
          </a:xfrm>
          <a:prstGeom prst="rect">
            <a:avLst/>
          </a:prstGeom>
          <a:noFill/>
        </p:spPr>
        <p:txBody>
          <a:bodyPr wrap="square" rtlCol="0">
            <a:spAutoFit/>
          </a:bodyPr>
          <a:lstStyle/>
          <a:p>
            <a:pPr marL="0" lvl="2"/>
            <a:r>
              <a:rPr lang="en-US" b="1" dirty="0" smtClean="0">
                <a:solidFill>
                  <a:srgbClr val="FF0000"/>
                </a:solidFill>
              </a:rPr>
              <a:t>B)  Advantages of Gray-Box Testing:</a:t>
            </a:r>
          </a:p>
          <a:p>
            <a:pPr marL="0" lvl="2"/>
            <a:endParaRPr lang="en-US" dirty="0" smtClean="0">
              <a:solidFill>
                <a:srgbClr val="FF0000"/>
              </a:solidFill>
            </a:endParaRPr>
          </a:p>
          <a:p>
            <a:pPr lvl="0"/>
            <a:r>
              <a:rPr lang="en-US" b="1" dirty="0" smtClean="0"/>
              <a:t>1)  Offers Combined Benefits:</a:t>
            </a:r>
            <a:endParaRPr lang="en-US" dirty="0" smtClean="0"/>
          </a:p>
          <a:p>
            <a:pPr marL="280988"/>
            <a:r>
              <a:rPr lang="en-US" dirty="0" smtClean="0"/>
              <a:t>Leverage the strengths of both Black Box and White Box testing, wherever possible.</a:t>
            </a:r>
          </a:p>
          <a:p>
            <a:pPr marL="280988"/>
            <a:endParaRPr lang="en-US" dirty="0" smtClean="0"/>
          </a:p>
          <a:p>
            <a:pPr lvl="0"/>
            <a:r>
              <a:rPr lang="en-US" b="1" dirty="0" smtClean="0"/>
              <a:t>2)  Non Intrusive:</a:t>
            </a:r>
            <a:endParaRPr lang="en-US" dirty="0" smtClean="0"/>
          </a:p>
          <a:p>
            <a:pPr marL="280988"/>
            <a:r>
              <a:rPr lang="en-US" dirty="0" smtClean="0"/>
              <a:t>Gray Box does not rely on the access to source code or binaries. Instead, is based on interface definitions, functional Specifications and application architecture.</a:t>
            </a:r>
          </a:p>
          <a:p>
            <a:pPr marL="280988"/>
            <a:endParaRPr lang="en-US" dirty="0" smtClean="0"/>
          </a:p>
          <a:p>
            <a:pPr lvl="0"/>
            <a:r>
              <a:rPr lang="en-US" b="1" dirty="0" smtClean="0"/>
              <a:t>3)  Intelligent Test Authoring: </a:t>
            </a:r>
            <a:endParaRPr lang="en-US" dirty="0" smtClean="0"/>
          </a:p>
          <a:p>
            <a:pPr marL="280988"/>
            <a:r>
              <a:rPr lang="en-US" dirty="0" smtClean="0"/>
              <a:t>Based on the limited information available, a Gray Box tester can author intelligent test scenarios, especially around data type handling, communication protocols, and exception handling.</a:t>
            </a:r>
          </a:p>
          <a:p>
            <a:pPr marL="280988"/>
            <a:endParaRPr lang="en-US" dirty="0" smtClean="0"/>
          </a:p>
          <a:p>
            <a:pPr lvl="0"/>
            <a:r>
              <a:rPr lang="en-US" b="1" dirty="0" smtClean="0"/>
              <a:t>4)  Unbiased Testing: </a:t>
            </a:r>
            <a:endParaRPr lang="en-US" dirty="0" smtClean="0"/>
          </a:p>
          <a:p>
            <a:pPr marL="280988"/>
            <a:r>
              <a:rPr lang="en-US" dirty="0" smtClean="0"/>
              <a:t>The demarcation between testers and developers is still maintained. The handoff is only around interface definitions and documentation, without access to source code or binaries.</a:t>
            </a:r>
          </a:p>
          <a:p>
            <a:r>
              <a:rPr lang="en-US" dirty="0" smtClean="0"/>
              <a:t> </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2.3</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Gray Box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355312"/>
          </a:xfrm>
          <a:prstGeom prst="rect">
            <a:avLst/>
          </a:prstGeom>
          <a:noFill/>
        </p:spPr>
        <p:txBody>
          <a:bodyPr wrap="square" rtlCol="0">
            <a:spAutoFit/>
          </a:bodyPr>
          <a:lstStyle/>
          <a:p>
            <a:pPr marL="0" lvl="2"/>
            <a:r>
              <a:rPr lang="en-US" b="1" dirty="0" smtClean="0">
                <a:solidFill>
                  <a:srgbClr val="FF0000"/>
                </a:solidFill>
              </a:rPr>
              <a:t>C)  Disadvantages of Gray-Box Testing:</a:t>
            </a:r>
            <a:endParaRPr lang="en-US" dirty="0" smtClean="0">
              <a:solidFill>
                <a:srgbClr val="FF0000"/>
              </a:solidFill>
            </a:endParaRPr>
          </a:p>
          <a:p>
            <a:pPr marL="280988"/>
            <a:r>
              <a:rPr lang="en-US" dirty="0" smtClean="0"/>
              <a:t>The following are the disadvantages of gray-box testing:</a:t>
            </a:r>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lvl="0"/>
            <a:r>
              <a:rPr lang="en-US" b="1" dirty="0" smtClean="0"/>
              <a:t>1)  Partial Code Coverage: </a:t>
            </a:r>
            <a:endParaRPr lang="en-US" dirty="0" smtClean="0"/>
          </a:p>
          <a:p>
            <a:pPr marL="339725" algn="just"/>
            <a:r>
              <a:rPr lang="en-US" dirty="0" smtClean="0"/>
              <a:t>Since the source code or binaries are not available, the ability to traverse code paths is still limited by the tests deduced through available information. The coverage depends on the tester authoring skills.</a:t>
            </a:r>
          </a:p>
          <a:p>
            <a:pPr marL="339725" algn="just"/>
            <a:endParaRPr lang="en-US" dirty="0" smtClean="0"/>
          </a:p>
          <a:p>
            <a:pPr lvl="0"/>
            <a:r>
              <a:rPr lang="en-US" b="1" dirty="0" smtClean="0"/>
              <a:t>2)  Defect Identification:</a:t>
            </a:r>
            <a:endParaRPr lang="en-US" dirty="0" smtClean="0"/>
          </a:p>
          <a:p>
            <a:pPr marL="339725" algn="just"/>
            <a:r>
              <a:rPr lang="en-US" dirty="0" smtClean="0"/>
              <a:t> Inherent to distributed applications is the difficulty associated in defect identification. Gray box testing is still at the mercy of how well systems throw exceptions, and how well are these exceptions propagated with a distributed Web Services environment. </a:t>
            </a:r>
            <a:endParaRPr lang="en-US" dirty="0"/>
          </a:p>
        </p:txBody>
      </p:sp>
      <p:graphicFrame>
        <p:nvGraphicFramePr>
          <p:cNvPr id="11" name="Diagram 10"/>
          <p:cNvGraphicFramePr/>
          <p:nvPr/>
        </p:nvGraphicFramePr>
        <p:xfrm>
          <a:off x="1524000" y="1778000"/>
          <a:ext cx="6096000" cy="203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2.3</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Gray Box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646331"/>
          </a:xfrm>
          <a:prstGeom prst="rect">
            <a:avLst/>
          </a:prstGeom>
          <a:noFill/>
        </p:spPr>
        <p:txBody>
          <a:bodyPr wrap="square" rtlCol="0">
            <a:spAutoFit/>
          </a:bodyPr>
          <a:lstStyle/>
          <a:p>
            <a:pPr marL="0" lvl="2"/>
            <a:r>
              <a:rPr lang="en-US" b="1" dirty="0" smtClean="0">
                <a:solidFill>
                  <a:srgbClr val="FF0000"/>
                </a:solidFill>
              </a:rPr>
              <a:t>D)  Difference between the White Box, Black Box and Gray Box Testing:</a:t>
            </a:r>
            <a:r>
              <a:rPr lang="en-US" b="1" dirty="0" smtClean="0"/>
              <a:t> </a:t>
            </a:r>
            <a:endParaRPr lang="en-US" dirty="0" smtClean="0"/>
          </a:p>
          <a:p>
            <a:r>
              <a:rPr lang="en-US" b="1" dirty="0" smtClean="0"/>
              <a:t> </a:t>
            </a:r>
            <a:endParaRPr lang="en-US" dirty="0"/>
          </a:p>
        </p:txBody>
      </p:sp>
      <p:graphicFrame>
        <p:nvGraphicFramePr>
          <p:cNvPr id="12" name="Table 11"/>
          <p:cNvGraphicFramePr>
            <a:graphicFrameLocks noGrp="1"/>
          </p:cNvGraphicFramePr>
          <p:nvPr/>
        </p:nvGraphicFramePr>
        <p:xfrm>
          <a:off x="304800" y="1524000"/>
          <a:ext cx="8610599" cy="5176899"/>
        </p:xfrm>
        <a:graphic>
          <a:graphicData uri="http://schemas.openxmlformats.org/drawingml/2006/table">
            <a:tbl>
              <a:tblPr/>
              <a:tblGrid>
                <a:gridCol w="1142999"/>
                <a:gridCol w="2590800"/>
                <a:gridCol w="2362200"/>
                <a:gridCol w="2514600"/>
              </a:tblGrid>
              <a:tr h="207837">
                <a:tc>
                  <a:txBody>
                    <a:bodyPr/>
                    <a:lstStyle/>
                    <a:p>
                      <a:pPr marL="0" marR="0" algn="ctr">
                        <a:lnSpc>
                          <a:spcPct val="150000"/>
                        </a:lnSpc>
                        <a:spcBef>
                          <a:spcPts val="0"/>
                        </a:spcBef>
                        <a:spcAft>
                          <a:spcPts val="0"/>
                        </a:spcAft>
                      </a:pPr>
                      <a:r>
                        <a:rPr lang="en-US" sz="1050" b="1" dirty="0">
                          <a:latin typeface="Arial"/>
                          <a:ea typeface="Calibri"/>
                          <a:cs typeface="Times New Roman"/>
                        </a:rPr>
                        <a:t>Basis</a:t>
                      </a:r>
                      <a:endParaRPr lang="en-US" sz="1050" dirty="0">
                        <a:latin typeface="Calibri"/>
                        <a:ea typeface="Calibri"/>
                        <a:cs typeface="Times New Roman"/>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50" b="1">
                          <a:latin typeface="Arial"/>
                          <a:ea typeface="Calibri"/>
                          <a:cs typeface="Times New Roman"/>
                        </a:rPr>
                        <a:t>White Box Testing</a:t>
                      </a:r>
                      <a:endParaRPr lang="en-US" sz="1050">
                        <a:latin typeface="Calibri"/>
                        <a:ea typeface="Calibri"/>
                        <a:cs typeface="Times New Roman"/>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50" b="1">
                          <a:latin typeface="Arial"/>
                          <a:ea typeface="Calibri"/>
                          <a:cs typeface="Times New Roman"/>
                        </a:rPr>
                        <a:t>Black Box Testing</a:t>
                      </a:r>
                      <a:endParaRPr lang="en-US" sz="1050">
                        <a:latin typeface="Calibri"/>
                        <a:ea typeface="Calibri"/>
                        <a:cs typeface="Times New Roman"/>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050" b="1">
                          <a:latin typeface="Arial"/>
                          <a:ea typeface="Calibri"/>
                          <a:cs typeface="Times New Roman"/>
                        </a:rPr>
                        <a:t>Gray Box Testing</a:t>
                      </a:r>
                      <a:endParaRPr lang="en-US" sz="1050">
                        <a:latin typeface="Calibri"/>
                        <a:ea typeface="Calibri"/>
                        <a:cs typeface="Times New Roman"/>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0268">
                <a:tc>
                  <a:txBody>
                    <a:bodyPr/>
                    <a:lstStyle/>
                    <a:p>
                      <a:pPr marL="0" marR="0" algn="ctr">
                        <a:lnSpc>
                          <a:spcPct val="150000"/>
                        </a:lnSpc>
                        <a:spcBef>
                          <a:spcPts val="0"/>
                        </a:spcBef>
                        <a:spcAft>
                          <a:spcPts val="0"/>
                        </a:spcAft>
                      </a:pPr>
                      <a:r>
                        <a:rPr lang="en-US" sz="1050" b="1">
                          <a:latin typeface="Arial"/>
                          <a:ea typeface="Calibri"/>
                          <a:cs typeface="Times New Roman"/>
                        </a:rPr>
                        <a:t>Internal Working</a:t>
                      </a:r>
                      <a:endParaRPr lang="en-US" sz="1050">
                        <a:latin typeface="Calibri"/>
                        <a:ea typeface="Calibri"/>
                        <a:cs typeface="Times New Roman"/>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050">
                          <a:solidFill>
                            <a:srgbClr val="000000"/>
                          </a:solidFill>
                          <a:latin typeface="Arial"/>
                          <a:ea typeface="Calibri"/>
                          <a:cs typeface="Verdana"/>
                        </a:rPr>
                        <a:t>The Internal Workings of an application are not required to be known </a:t>
                      </a:r>
                      <a:endParaRPr lang="en-US" sz="1050">
                        <a:solidFill>
                          <a:srgbClr val="000000"/>
                        </a:solidFill>
                        <a:latin typeface="Verdana"/>
                        <a:ea typeface="Calibri"/>
                        <a:cs typeface="Verdana"/>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050">
                          <a:solidFill>
                            <a:srgbClr val="000000"/>
                          </a:solidFill>
                          <a:latin typeface="Arial"/>
                          <a:ea typeface="Calibri"/>
                          <a:cs typeface="Verdana"/>
                        </a:rPr>
                        <a:t>Somewhat knowledge of the internal workings are known </a:t>
                      </a:r>
                      <a:endParaRPr lang="en-US" sz="1050">
                        <a:solidFill>
                          <a:srgbClr val="000000"/>
                        </a:solidFill>
                        <a:latin typeface="Verdana"/>
                        <a:ea typeface="Calibri"/>
                        <a:cs typeface="Verdana"/>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050">
                          <a:solidFill>
                            <a:srgbClr val="000000"/>
                          </a:solidFill>
                          <a:latin typeface="Arial"/>
                          <a:ea typeface="Calibri"/>
                          <a:cs typeface="Verdana"/>
                        </a:rPr>
                        <a:t>Tester has full knowledge of the Internal workings of the application </a:t>
                      </a:r>
                      <a:endParaRPr lang="en-US" sz="1050">
                        <a:solidFill>
                          <a:srgbClr val="000000"/>
                        </a:solidFill>
                        <a:latin typeface="Verdana"/>
                        <a:ea typeface="Calibri"/>
                        <a:cs typeface="Verdana"/>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55469">
                <a:tc>
                  <a:txBody>
                    <a:bodyPr/>
                    <a:lstStyle/>
                    <a:p>
                      <a:pPr marL="0" marR="0" algn="ctr">
                        <a:lnSpc>
                          <a:spcPct val="150000"/>
                        </a:lnSpc>
                        <a:spcBef>
                          <a:spcPts val="0"/>
                        </a:spcBef>
                        <a:spcAft>
                          <a:spcPts val="0"/>
                        </a:spcAft>
                      </a:pPr>
                      <a:r>
                        <a:rPr lang="en-US" sz="1050" b="1">
                          <a:latin typeface="Arial"/>
                          <a:ea typeface="Calibri"/>
                          <a:cs typeface="Times New Roman"/>
                        </a:rPr>
                        <a:t>Known As</a:t>
                      </a:r>
                      <a:endParaRPr lang="en-US" sz="1050">
                        <a:latin typeface="Calibri"/>
                        <a:ea typeface="Calibri"/>
                        <a:cs typeface="Times New Roman"/>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050">
                          <a:solidFill>
                            <a:srgbClr val="000000"/>
                          </a:solidFill>
                          <a:latin typeface="Arial"/>
                          <a:ea typeface="Calibri"/>
                          <a:cs typeface="Verdana"/>
                        </a:rPr>
                        <a:t>Also known as closed box testing, data driven testing and functional testing </a:t>
                      </a:r>
                      <a:endParaRPr lang="en-US" sz="1050">
                        <a:solidFill>
                          <a:srgbClr val="000000"/>
                        </a:solidFill>
                        <a:latin typeface="Verdana"/>
                        <a:ea typeface="Calibri"/>
                        <a:cs typeface="Verdana"/>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050">
                          <a:solidFill>
                            <a:srgbClr val="000000"/>
                          </a:solidFill>
                          <a:latin typeface="Arial"/>
                          <a:ea typeface="Calibri"/>
                          <a:cs typeface="Verdana"/>
                        </a:rPr>
                        <a:t>Another term for grey box testing is translucent testing as the tester has limited knowledge of the insides of the application </a:t>
                      </a:r>
                      <a:endParaRPr lang="en-US" sz="1050">
                        <a:solidFill>
                          <a:srgbClr val="000000"/>
                        </a:solidFill>
                        <a:latin typeface="Verdana"/>
                        <a:ea typeface="Calibri"/>
                        <a:cs typeface="Verdana"/>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050">
                          <a:solidFill>
                            <a:srgbClr val="000000"/>
                          </a:solidFill>
                          <a:latin typeface="Arial"/>
                          <a:ea typeface="Calibri"/>
                          <a:cs typeface="Verdana"/>
                        </a:rPr>
                        <a:t>Also known as clear box testing, structural testing or code based testing </a:t>
                      </a:r>
                      <a:endParaRPr lang="en-US" sz="1050">
                        <a:solidFill>
                          <a:srgbClr val="000000"/>
                        </a:solidFill>
                        <a:latin typeface="Verdana"/>
                        <a:ea typeface="Calibri"/>
                        <a:cs typeface="Verdana"/>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0268">
                <a:tc>
                  <a:txBody>
                    <a:bodyPr/>
                    <a:lstStyle/>
                    <a:p>
                      <a:pPr marL="0" marR="0" algn="ctr">
                        <a:lnSpc>
                          <a:spcPct val="150000"/>
                        </a:lnSpc>
                        <a:spcBef>
                          <a:spcPts val="0"/>
                        </a:spcBef>
                        <a:spcAft>
                          <a:spcPts val="0"/>
                        </a:spcAft>
                      </a:pPr>
                      <a:r>
                        <a:rPr lang="en-US" sz="1050" b="1" dirty="0">
                          <a:latin typeface="Arial"/>
                          <a:ea typeface="Calibri"/>
                          <a:cs typeface="Times New Roman"/>
                        </a:rPr>
                        <a:t>Performed By</a:t>
                      </a:r>
                      <a:endParaRPr lang="en-US" sz="1050" dirty="0">
                        <a:latin typeface="Calibri"/>
                        <a:ea typeface="Calibri"/>
                        <a:cs typeface="Times New Roman"/>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050" dirty="0">
                          <a:solidFill>
                            <a:srgbClr val="000000"/>
                          </a:solidFill>
                          <a:latin typeface="Arial"/>
                          <a:ea typeface="Calibri"/>
                          <a:cs typeface="Verdana"/>
                        </a:rPr>
                        <a:t>Performed by end users and also by testers and developers </a:t>
                      </a:r>
                      <a:endParaRPr lang="en-US" sz="1050" dirty="0">
                        <a:solidFill>
                          <a:srgbClr val="000000"/>
                        </a:solidFill>
                        <a:latin typeface="Verdana"/>
                        <a:ea typeface="Calibri"/>
                        <a:cs typeface="Verdana"/>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050" dirty="0">
                          <a:solidFill>
                            <a:srgbClr val="000000"/>
                          </a:solidFill>
                          <a:latin typeface="Arial"/>
                          <a:ea typeface="Calibri"/>
                          <a:cs typeface="Verdana"/>
                        </a:rPr>
                        <a:t>Performed by end users and also by testers and developers </a:t>
                      </a:r>
                      <a:endParaRPr lang="en-US" sz="1050" dirty="0">
                        <a:solidFill>
                          <a:srgbClr val="000000"/>
                        </a:solidFill>
                        <a:latin typeface="Verdana"/>
                        <a:ea typeface="Calibri"/>
                        <a:cs typeface="Verdana"/>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050">
                          <a:solidFill>
                            <a:srgbClr val="000000"/>
                          </a:solidFill>
                          <a:latin typeface="Arial"/>
                          <a:ea typeface="Calibri"/>
                          <a:cs typeface="Verdana"/>
                        </a:rPr>
                        <a:t>Normally done by testers and developers </a:t>
                      </a:r>
                      <a:endParaRPr lang="en-US" sz="1050">
                        <a:solidFill>
                          <a:srgbClr val="000000"/>
                        </a:solidFill>
                        <a:latin typeface="Verdana"/>
                        <a:ea typeface="Calibri"/>
                        <a:cs typeface="Verdana"/>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5335">
                <a:tc>
                  <a:txBody>
                    <a:bodyPr/>
                    <a:lstStyle/>
                    <a:p>
                      <a:pPr marL="0" marR="0" algn="ctr">
                        <a:lnSpc>
                          <a:spcPct val="150000"/>
                        </a:lnSpc>
                        <a:spcBef>
                          <a:spcPts val="0"/>
                        </a:spcBef>
                        <a:spcAft>
                          <a:spcPts val="0"/>
                        </a:spcAft>
                      </a:pPr>
                      <a:r>
                        <a:rPr lang="en-US" sz="1050" b="1">
                          <a:latin typeface="Arial"/>
                          <a:ea typeface="Calibri"/>
                          <a:cs typeface="Times New Roman"/>
                        </a:rPr>
                        <a:t>Based</a:t>
                      </a:r>
                      <a:endParaRPr lang="en-US" sz="1050">
                        <a:latin typeface="Calibri"/>
                        <a:ea typeface="Calibri"/>
                        <a:cs typeface="Times New Roman"/>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050">
                          <a:solidFill>
                            <a:srgbClr val="000000"/>
                          </a:solidFill>
                          <a:latin typeface="Arial"/>
                          <a:ea typeface="Calibri"/>
                          <a:cs typeface="Verdana"/>
                        </a:rPr>
                        <a:t>-Testing is based on external expectations </a:t>
                      </a:r>
                      <a:endParaRPr lang="en-US" sz="1050">
                        <a:solidFill>
                          <a:srgbClr val="000000"/>
                        </a:solidFill>
                        <a:latin typeface="Verdana"/>
                        <a:ea typeface="Calibri"/>
                        <a:cs typeface="Verdana"/>
                      </a:endParaRPr>
                    </a:p>
                    <a:p>
                      <a:pPr marL="0" marR="0" algn="just">
                        <a:lnSpc>
                          <a:spcPct val="150000"/>
                        </a:lnSpc>
                        <a:spcBef>
                          <a:spcPts val="0"/>
                        </a:spcBef>
                        <a:spcAft>
                          <a:spcPts val="0"/>
                        </a:spcAft>
                      </a:pPr>
                      <a:r>
                        <a:rPr lang="en-US" sz="1050">
                          <a:latin typeface="Arial"/>
                          <a:ea typeface="Calibri"/>
                          <a:cs typeface="Times New Roman"/>
                        </a:rPr>
                        <a:t>-Internal behavior of the application is unknown </a:t>
                      </a:r>
                      <a:endParaRPr lang="en-US" sz="1050">
                        <a:latin typeface="Calibri"/>
                        <a:ea typeface="Calibri"/>
                        <a:cs typeface="Times New Roman"/>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050">
                          <a:solidFill>
                            <a:srgbClr val="000000"/>
                          </a:solidFill>
                          <a:latin typeface="Arial"/>
                          <a:ea typeface="Calibri"/>
                          <a:cs typeface="Verdana"/>
                        </a:rPr>
                        <a:t>Testing is done on the basis of high level database diagrams and data flow diagrams </a:t>
                      </a:r>
                      <a:endParaRPr lang="en-US" sz="1050">
                        <a:solidFill>
                          <a:srgbClr val="000000"/>
                        </a:solidFill>
                        <a:latin typeface="Verdana"/>
                        <a:ea typeface="Calibri"/>
                        <a:cs typeface="Verdana"/>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050">
                          <a:solidFill>
                            <a:srgbClr val="000000"/>
                          </a:solidFill>
                          <a:latin typeface="Arial"/>
                          <a:ea typeface="Calibri"/>
                          <a:cs typeface="Verdana"/>
                        </a:rPr>
                        <a:t>Internal workings are fully known and the tester can design test data accordingly </a:t>
                      </a:r>
                      <a:endParaRPr lang="en-US" sz="1050">
                        <a:solidFill>
                          <a:srgbClr val="000000"/>
                        </a:solidFill>
                        <a:latin typeface="Verdana"/>
                        <a:ea typeface="Calibri"/>
                        <a:cs typeface="Verdana"/>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201">
                <a:tc>
                  <a:txBody>
                    <a:bodyPr/>
                    <a:lstStyle/>
                    <a:p>
                      <a:pPr marL="0" marR="0" algn="ctr">
                        <a:lnSpc>
                          <a:spcPct val="150000"/>
                        </a:lnSpc>
                        <a:spcBef>
                          <a:spcPts val="0"/>
                        </a:spcBef>
                        <a:spcAft>
                          <a:spcPts val="0"/>
                        </a:spcAft>
                      </a:pPr>
                      <a:r>
                        <a:rPr lang="en-US" sz="1050" b="1">
                          <a:latin typeface="Arial"/>
                          <a:ea typeface="Calibri"/>
                          <a:cs typeface="Times New Roman"/>
                        </a:rPr>
                        <a:t>Time</a:t>
                      </a:r>
                      <a:endParaRPr lang="en-US" sz="1050">
                        <a:latin typeface="Calibri"/>
                        <a:ea typeface="Calibri"/>
                        <a:cs typeface="Times New Roman"/>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050">
                          <a:solidFill>
                            <a:srgbClr val="000000"/>
                          </a:solidFill>
                          <a:latin typeface="Arial"/>
                          <a:ea typeface="Calibri"/>
                          <a:cs typeface="Verdana"/>
                        </a:rPr>
                        <a:t>This is the least time consuming and exhaustive </a:t>
                      </a:r>
                      <a:endParaRPr lang="en-US" sz="1050">
                        <a:solidFill>
                          <a:srgbClr val="000000"/>
                        </a:solidFill>
                        <a:latin typeface="Verdana"/>
                        <a:ea typeface="Calibri"/>
                        <a:cs typeface="Verdana"/>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050" dirty="0">
                          <a:solidFill>
                            <a:srgbClr val="000000"/>
                          </a:solidFill>
                          <a:latin typeface="Arial"/>
                          <a:ea typeface="Calibri"/>
                          <a:cs typeface="Verdana"/>
                        </a:rPr>
                        <a:t>Partly time consuming and exhaustive </a:t>
                      </a:r>
                      <a:endParaRPr lang="en-US" sz="1050" dirty="0">
                        <a:solidFill>
                          <a:srgbClr val="000000"/>
                        </a:solidFill>
                        <a:latin typeface="Verdana"/>
                        <a:ea typeface="Calibri"/>
                        <a:cs typeface="Verdana"/>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050" dirty="0">
                          <a:solidFill>
                            <a:srgbClr val="000000"/>
                          </a:solidFill>
                          <a:latin typeface="Arial"/>
                          <a:ea typeface="Calibri"/>
                          <a:cs typeface="Verdana"/>
                        </a:rPr>
                        <a:t>The most exhaustive and time consuming type of testing </a:t>
                      </a:r>
                      <a:endParaRPr lang="en-US" sz="1050" dirty="0">
                        <a:solidFill>
                          <a:srgbClr val="000000"/>
                        </a:solidFill>
                        <a:latin typeface="Verdana"/>
                        <a:ea typeface="Calibri"/>
                        <a:cs typeface="Verdana"/>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753">
                <a:tc>
                  <a:txBody>
                    <a:bodyPr/>
                    <a:lstStyle/>
                    <a:p>
                      <a:pPr marL="0" marR="0" algn="ctr">
                        <a:lnSpc>
                          <a:spcPct val="150000"/>
                        </a:lnSpc>
                        <a:spcBef>
                          <a:spcPts val="0"/>
                        </a:spcBef>
                        <a:spcAft>
                          <a:spcPts val="0"/>
                        </a:spcAft>
                      </a:pPr>
                      <a:r>
                        <a:rPr lang="en-US" sz="1050" b="1" dirty="0" smtClean="0">
                          <a:latin typeface="Arial"/>
                          <a:ea typeface="Calibri"/>
                          <a:cs typeface="Times New Roman"/>
                        </a:rPr>
                        <a:t>Algorithm </a:t>
                      </a:r>
                      <a:r>
                        <a:rPr lang="en-US" sz="1050" b="1" dirty="0">
                          <a:latin typeface="Arial"/>
                          <a:ea typeface="Calibri"/>
                          <a:cs typeface="Times New Roman"/>
                        </a:rPr>
                        <a:t>testing</a:t>
                      </a:r>
                      <a:endParaRPr lang="en-US" sz="1050" dirty="0">
                        <a:latin typeface="Calibri"/>
                        <a:ea typeface="Calibri"/>
                        <a:cs typeface="Times New Roman"/>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050" dirty="0">
                          <a:solidFill>
                            <a:srgbClr val="000000"/>
                          </a:solidFill>
                          <a:latin typeface="Arial"/>
                          <a:ea typeface="Calibri"/>
                          <a:cs typeface="Verdana"/>
                        </a:rPr>
                        <a:t>Not suited to algorithm testing </a:t>
                      </a:r>
                      <a:endParaRPr lang="en-US" sz="1050" dirty="0">
                        <a:solidFill>
                          <a:srgbClr val="000000"/>
                        </a:solidFill>
                        <a:latin typeface="Verdana"/>
                        <a:ea typeface="Calibri"/>
                        <a:cs typeface="Verdana"/>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050">
                          <a:solidFill>
                            <a:srgbClr val="000000"/>
                          </a:solidFill>
                          <a:latin typeface="Arial"/>
                          <a:ea typeface="Calibri"/>
                          <a:cs typeface="Verdana"/>
                        </a:rPr>
                        <a:t>Not suited to algorithm testing </a:t>
                      </a:r>
                      <a:endParaRPr lang="en-US" sz="1050">
                        <a:solidFill>
                          <a:srgbClr val="000000"/>
                        </a:solidFill>
                        <a:latin typeface="Verdana"/>
                        <a:ea typeface="Calibri"/>
                        <a:cs typeface="Verdana"/>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050">
                          <a:solidFill>
                            <a:srgbClr val="000000"/>
                          </a:solidFill>
                          <a:latin typeface="Arial"/>
                          <a:ea typeface="Calibri"/>
                          <a:cs typeface="Verdana"/>
                        </a:rPr>
                        <a:t>Suited for algorithm testing </a:t>
                      </a:r>
                      <a:endParaRPr lang="en-US" sz="1050">
                        <a:solidFill>
                          <a:srgbClr val="000000"/>
                        </a:solidFill>
                        <a:latin typeface="Verdana"/>
                        <a:ea typeface="Calibri"/>
                        <a:cs typeface="Verdana"/>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0268">
                <a:tc>
                  <a:txBody>
                    <a:bodyPr/>
                    <a:lstStyle/>
                    <a:p>
                      <a:pPr marL="0" marR="0" algn="ctr">
                        <a:lnSpc>
                          <a:spcPct val="150000"/>
                        </a:lnSpc>
                        <a:spcBef>
                          <a:spcPts val="0"/>
                        </a:spcBef>
                        <a:spcAft>
                          <a:spcPts val="0"/>
                        </a:spcAft>
                      </a:pPr>
                      <a:r>
                        <a:rPr lang="en-US" sz="1050" b="1">
                          <a:latin typeface="Arial"/>
                          <a:ea typeface="Calibri"/>
                          <a:cs typeface="Times New Roman"/>
                        </a:rPr>
                        <a:t>Testing Method</a:t>
                      </a:r>
                      <a:endParaRPr lang="en-US" sz="1050">
                        <a:latin typeface="Calibri"/>
                        <a:ea typeface="Calibri"/>
                        <a:cs typeface="Times New Roman"/>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050">
                          <a:solidFill>
                            <a:srgbClr val="000000"/>
                          </a:solidFill>
                          <a:latin typeface="Arial"/>
                          <a:ea typeface="Calibri"/>
                          <a:cs typeface="Verdana"/>
                        </a:rPr>
                        <a:t>This can only be done by trial and error method </a:t>
                      </a:r>
                      <a:endParaRPr lang="en-US" sz="1050">
                        <a:solidFill>
                          <a:srgbClr val="000000"/>
                        </a:solidFill>
                        <a:latin typeface="Verdana"/>
                        <a:ea typeface="Calibri"/>
                        <a:cs typeface="Verdana"/>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050">
                          <a:solidFill>
                            <a:srgbClr val="000000"/>
                          </a:solidFill>
                          <a:latin typeface="Arial"/>
                          <a:ea typeface="Calibri"/>
                          <a:cs typeface="Verdana"/>
                        </a:rPr>
                        <a:t>Data domains and Internal boundaries can be tested, if known </a:t>
                      </a:r>
                      <a:endParaRPr lang="en-US" sz="1050">
                        <a:solidFill>
                          <a:srgbClr val="000000"/>
                        </a:solidFill>
                        <a:latin typeface="Verdana"/>
                        <a:ea typeface="Calibri"/>
                        <a:cs typeface="Verdana"/>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050" dirty="0">
                          <a:solidFill>
                            <a:srgbClr val="000000"/>
                          </a:solidFill>
                          <a:latin typeface="Arial"/>
                          <a:ea typeface="Calibri"/>
                          <a:cs typeface="Verdana"/>
                        </a:rPr>
                        <a:t>Data domains and Internal boundaries can be better tested </a:t>
                      </a:r>
                      <a:endParaRPr lang="en-US" sz="1050" dirty="0">
                        <a:solidFill>
                          <a:srgbClr val="000000"/>
                        </a:solidFill>
                        <a:latin typeface="Verdana"/>
                        <a:ea typeface="Calibri"/>
                        <a:cs typeface="Verdana"/>
                      </a:endParaRPr>
                    </a:p>
                  </a:txBody>
                  <a:tcPr marL="36945" marR="369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2.4</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Levels of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algn="just"/>
            <a:r>
              <a:rPr lang="en-US" dirty="0" smtClean="0"/>
              <a:t>Testing is usually relied upon to detect these faults, in addition to the faults introduced during the coding phase itself. For this, different levels of testing are used, which perform different tasks and aim to test different aspects of the system. The various levels of testing are unit testing, integration testing, system testing, and acceptance testing. Unit testing checks the modular design (independent units) of software. </a:t>
            </a:r>
            <a:r>
              <a:rPr lang="en-US" b="1" dirty="0" smtClean="0"/>
              <a:t> </a:t>
            </a:r>
          </a:p>
          <a:p>
            <a:pPr algn="just"/>
            <a:endParaRPr lang="en-US" b="1" dirty="0" smtClean="0"/>
          </a:p>
          <a:p>
            <a:pPr algn="just"/>
            <a:r>
              <a:rPr lang="en-US" b="1" dirty="0" smtClean="0">
                <a:solidFill>
                  <a:srgbClr val="FF0000"/>
                </a:solidFill>
              </a:rPr>
              <a:t>A)  Unit Testing:</a:t>
            </a:r>
            <a:endParaRPr lang="en-US" dirty="0" smtClean="0">
              <a:solidFill>
                <a:srgbClr val="FF0000"/>
              </a:solidFill>
            </a:endParaRPr>
          </a:p>
          <a:p>
            <a:pPr marL="280988" algn="just"/>
            <a:r>
              <a:rPr lang="en-US" dirty="0" smtClean="0"/>
              <a:t>This type of testing is performed by the developers before the setup is handed over to the testing team to formally execute the test cases. Unit testing is performed by the respective developers on the individual units of source code assigned areas. The developers use test data that is separate from the test data of the quality assurance team.</a:t>
            </a:r>
          </a:p>
          <a:p>
            <a:pPr lvl="0"/>
            <a:r>
              <a:rPr lang="en-US" b="1" dirty="0" smtClean="0"/>
              <a:t>a)  Types of Unit Test:</a:t>
            </a:r>
            <a:endParaRPr lang="en-US" dirty="0" smtClean="0"/>
          </a:p>
          <a:p>
            <a:pPr marL="339725"/>
            <a:r>
              <a:rPr lang="en-US" dirty="0" smtClean="0"/>
              <a:t>The following are the types of unit test :</a:t>
            </a:r>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r>
              <a:rPr lang="en-US" b="1" dirty="0" smtClean="0"/>
              <a:t> </a:t>
            </a:r>
            <a:endParaRPr lang="en-US" dirty="0"/>
          </a:p>
        </p:txBody>
      </p:sp>
      <p:graphicFrame>
        <p:nvGraphicFramePr>
          <p:cNvPr id="11" name="Diagram 10"/>
          <p:cNvGraphicFramePr/>
          <p:nvPr/>
        </p:nvGraphicFramePr>
        <p:xfrm>
          <a:off x="1600200" y="4648200"/>
          <a:ext cx="70104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2.4</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Levels of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7571303"/>
          </a:xfrm>
          <a:prstGeom prst="rect">
            <a:avLst/>
          </a:prstGeom>
          <a:noFill/>
        </p:spPr>
        <p:txBody>
          <a:bodyPr wrap="square" rtlCol="0">
            <a:spAutoFit/>
          </a:bodyPr>
          <a:lstStyle/>
          <a:p>
            <a:pPr algn="just"/>
            <a:r>
              <a:rPr lang="en-US" b="1" dirty="0" smtClean="0">
                <a:solidFill>
                  <a:srgbClr val="FF0000"/>
                </a:solidFill>
              </a:rPr>
              <a:t>A)  Unit Testing:</a:t>
            </a:r>
            <a:endParaRPr lang="en-US" dirty="0" smtClean="0">
              <a:solidFill>
                <a:srgbClr val="FF0000"/>
              </a:solidFill>
            </a:endParaRPr>
          </a:p>
          <a:p>
            <a:pPr lvl="0"/>
            <a:r>
              <a:rPr lang="en-US" b="1" dirty="0" smtClean="0"/>
              <a:t>a)  Types of Unit Test:</a:t>
            </a:r>
          </a:p>
          <a:p>
            <a:pPr lvl="0"/>
            <a:endParaRPr lang="en-US" dirty="0" smtClean="0"/>
          </a:p>
          <a:p>
            <a:pPr marL="398463" lvl="0" indent="-58738"/>
            <a:r>
              <a:rPr lang="en-US" b="1" dirty="0" smtClean="0"/>
              <a:t>1)  Module Interface: </a:t>
            </a:r>
            <a:endParaRPr lang="en-US" dirty="0" smtClean="0"/>
          </a:p>
          <a:p>
            <a:pPr marL="693738" algn="just"/>
            <a:r>
              <a:rPr lang="en-US" dirty="0" smtClean="0"/>
              <a:t>These are tested to ensure that information flows in a proper manner into and out of the ‘unit’ under test. Note that test of data-flow (across a module interface) is required before any other test is initiated. O Local data structure: These are tested to ensure that the temporarily stored data maintains its integrity while an algorithm is being executed.</a:t>
            </a:r>
          </a:p>
          <a:p>
            <a:pPr marL="693738"/>
            <a:endParaRPr lang="en-US" dirty="0" smtClean="0"/>
          </a:p>
          <a:p>
            <a:pPr marL="398463" lvl="0" indent="-58738"/>
            <a:r>
              <a:rPr lang="en-US" b="1" dirty="0" smtClean="0"/>
              <a:t>2)  Boundary Conditions: </a:t>
            </a:r>
            <a:endParaRPr lang="en-US" dirty="0" smtClean="0"/>
          </a:p>
          <a:p>
            <a:pPr marL="693738" algn="just"/>
            <a:r>
              <a:rPr lang="en-US" dirty="0" smtClean="0"/>
              <a:t>These are tested to ensure that the module operates as desired within the specified boundaries.</a:t>
            </a:r>
          </a:p>
          <a:p>
            <a:pPr marL="693738"/>
            <a:endParaRPr lang="en-US" dirty="0" smtClean="0"/>
          </a:p>
          <a:p>
            <a:pPr marL="398463" lvl="0" indent="-58738"/>
            <a:r>
              <a:rPr lang="en-US" b="1" dirty="0" smtClean="0"/>
              <a:t>3)  Independent Paths: </a:t>
            </a:r>
            <a:endParaRPr lang="en-US" dirty="0" smtClean="0"/>
          </a:p>
          <a:p>
            <a:pPr marL="693738" algn="just"/>
            <a:r>
              <a:rPr lang="en-US" dirty="0" smtClean="0"/>
              <a:t>These are tested to ensure that all statements in a module have been executed at least once. Note that in this testing; the entire control structure should be exercised.</a:t>
            </a:r>
          </a:p>
          <a:p>
            <a:pPr marL="693738"/>
            <a:endParaRPr lang="en-US" dirty="0" smtClean="0"/>
          </a:p>
          <a:p>
            <a:pPr marL="398463" lvl="0" indent="-58738"/>
            <a:r>
              <a:rPr lang="en-US" b="1" dirty="0" smtClean="0"/>
              <a:t>4)  Error Handling Paths:</a:t>
            </a:r>
            <a:endParaRPr lang="en-US" dirty="0" smtClean="0"/>
          </a:p>
          <a:p>
            <a:pPr marL="693738" algn="just"/>
            <a:r>
              <a:rPr lang="en-US" dirty="0" smtClean="0"/>
              <a:t>After successful completion of the various tests, error-handling paths are tested.</a:t>
            </a:r>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r>
              <a:rPr lang="en-US" b="1" dirty="0" smtClean="0"/>
              <a:t> </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2.4</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Levels of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2862322"/>
          </a:xfrm>
          <a:prstGeom prst="rect">
            <a:avLst/>
          </a:prstGeom>
          <a:noFill/>
        </p:spPr>
        <p:txBody>
          <a:bodyPr wrap="square" rtlCol="0">
            <a:spAutoFit/>
          </a:bodyPr>
          <a:lstStyle/>
          <a:p>
            <a:pPr algn="just"/>
            <a:r>
              <a:rPr lang="en-US" b="1" dirty="0" smtClean="0">
                <a:solidFill>
                  <a:srgbClr val="FF0000"/>
                </a:solidFill>
              </a:rPr>
              <a:t>A)  Unit Testing:</a:t>
            </a:r>
            <a:endParaRPr lang="en-US" dirty="0" smtClean="0">
              <a:solidFill>
                <a:srgbClr val="FF0000"/>
              </a:solidFill>
            </a:endParaRPr>
          </a:p>
          <a:p>
            <a:pPr lvl="0"/>
            <a:r>
              <a:rPr lang="en-US" b="1" dirty="0" smtClean="0"/>
              <a:t>b)  Reasons for Unit Testing:</a:t>
            </a:r>
            <a:endParaRPr lang="en-US" dirty="0" smtClean="0"/>
          </a:p>
          <a:p>
            <a:pPr marL="236538"/>
            <a:r>
              <a:rPr lang="en-US" dirty="0" smtClean="0"/>
              <a:t>There are many reasons why unit testing should be adopted these reasons are as follows:</a:t>
            </a:r>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r>
              <a:rPr lang="en-US" b="1" dirty="0" smtClean="0"/>
              <a:t> </a:t>
            </a:r>
            <a:endParaRPr lang="en-US" dirty="0"/>
          </a:p>
        </p:txBody>
      </p:sp>
      <p:graphicFrame>
        <p:nvGraphicFramePr>
          <p:cNvPr id="11" name="Diagram 10"/>
          <p:cNvGraphicFramePr/>
          <p:nvPr/>
        </p:nvGraphicFramePr>
        <p:xfrm>
          <a:off x="1524000" y="2260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2.4</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Levels of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355312"/>
          </a:xfrm>
          <a:prstGeom prst="rect">
            <a:avLst/>
          </a:prstGeom>
          <a:noFill/>
        </p:spPr>
        <p:txBody>
          <a:bodyPr wrap="square" rtlCol="0">
            <a:spAutoFit/>
          </a:bodyPr>
          <a:lstStyle/>
          <a:p>
            <a:pPr algn="just"/>
            <a:r>
              <a:rPr lang="en-US" b="1" dirty="0" smtClean="0">
                <a:solidFill>
                  <a:srgbClr val="FF0000"/>
                </a:solidFill>
              </a:rPr>
              <a:t>A)  Unit Testing:</a:t>
            </a:r>
            <a:endParaRPr lang="en-US" dirty="0" smtClean="0">
              <a:solidFill>
                <a:srgbClr val="FF0000"/>
              </a:solidFill>
            </a:endParaRPr>
          </a:p>
          <a:p>
            <a:pPr lvl="0"/>
            <a:r>
              <a:rPr lang="en-US" b="1" dirty="0" smtClean="0"/>
              <a:t>b)  Reasons for Unit Testing:</a:t>
            </a:r>
            <a:endParaRPr lang="en-US" dirty="0" smtClean="0"/>
          </a:p>
          <a:p>
            <a:pPr lvl="0"/>
            <a:r>
              <a:rPr lang="en-US" b="1" dirty="0" smtClean="0"/>
              <a:t>1)  Faster Debugging:</a:t>
            </a:r>
            <a:endParaRPr lang="en-US" dirty="0" smtClean="0"/>
          </a:p>
          <a:p>
            <a:pPr marL="339725" algn="just"/>
            <a:r>
              <a:rPr lang="en-US" dirty="0" smtClean="0"/>
              <a:t>Without unit testing, the time it takes to debug or resolve a functional test that may have failed takes a long time to track down. </a:t>
            </a:r>
          </a:p>
          <a:p>
            <a:pPr lvl="0"/>
            <a:r>
              <a:rPr lang="en-US" b="1" dirty="0" smtClean="0"/>
              <a:t>2)  Better Design and Documentation:</a:t>
            </a:r>
            <a:endParaRPr lang="en-US" dirty="0" smtClean="0"/>
          </a:p>
          <a:p>
            <a:pPr marL="339725" algn="just"/>
            <a:r>
              <a:rPr lang="en-US" dirty="0" smtClean="0"/>
              <a:t>Writing unit tests forces developers into thinking how their code is going to be used and has generally resulted in better design and even better documentation. </a:t>
            </a:r>
          </a:p>
          <a:p>
            <a:pPr lvl="0"/>
            <a:r>
              <a:rPr lang="en-US" b="1" dirty="0" smtClean="0"/>
              <a:t>3)  Better Feedback Mechanism:</a:t>
            </a:r>
            <a:endParaRPr lang="en-US" dirty="0" smtClean="0"/>
          </a:p>
          <a:p>
            <a:pPr marL="339725" algn="just"/>
            <a:r>
              <a:rPr lang="en-US" dirty="0" smtClean="0"/>
              <a:t>When all unit tests for a system are run as a whole, the state of the system as a whole can be measured. Unit tests also provide other developers with an instant mechanism of evaluating whether other parts of the code base are meeting their requirements or are still under development. </a:t>
            </a:r>
          </a:p>
          <a:p>
            <a:pPr lvl="0"/>
            <a:r>
              <a:rPr lang="en-US" b="1" dirty="0" smtClean="0"/>
              <a:t>4)  Good Regression Tool:</a:t>
            </a:r>
            <a:endParaRPr lang="en-US" dirty="0" smtClean="0"/>
          </a:p>
          <a:p>
            <a:pPr marL="339725" algn="just"/>
            <a:r>
              <a:rPr lang="en-US" dirty="0" smtClean="0"/>
              <a:t>A comprehensive unit test suite enables major re-factorings and restructuring of the code base to be completed with greater confidence. </a:t>
            </a:r>
          </a:p>
          <a:p>
            <a:pPr lvl="0"/>
            <a:r>
              <a:rPr lang="en-US" b="1" dirty="0" smtClean="0"/>
              <a:t>5)  Reduce Future Cost:</a:t>
            </a:r>
            <a:endParaRPr lang="en-US" dirty="0" smtClean="0"/>
          </a:p>
          <a:p>
            <a:pPr marL="280988"/>
            <a:r>
              <a:rPr lang="en-US" dirty="0" smtClean="0"/>
              <a:t>Many studies have proved that it costs significantly more money to fix a bug found later in its release than earlier in its development.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White Box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1200329"/>
          </a:xfrm>
          <a:prstGeom prst="rect">
            <a:avLst/>
          </a:prstGeom>
          <a:noFill/>
        </p:spPr>
        <p:txBody>
          <a:bodyPr wrap="square" rtlCol="0">
            <a:spAutoFit/>
          </a:bodyPr>
          <a:lstStyle/>
          <a:p>
            <a:pPr marL="0" lvl="2"/>
            <a:r>
              <a:rPr lang="en-US" b="1" dirty="0" smtClean="0">
                <a:solidFill>
                  <a:srgbClr val="FF0000"/>
                </a:solidFill>
              </a:rPr>
              <a:t>A)  Techniques  of White Box Testing:</a:t>
            </a:r>
            <a:endParaRPr lang="en-US" dirty="0" smtClean="0">
              <a:solidFill>
                <a:srgbClr val="FF0000"/>
              </a:solidFill>
            </a:endParaRPr>
          </a:p>
          <a:p>
            <a:pPr marL="339725"/>
            <a:r>
              <a:rPr lang="en-US" dirty="0" smtClean="0"/>
              <a:t>The following are the different techniques of white box testing:</a:t>
            </a:r>
          </a:p>
          <a:p>
            <a:pPr marL="0" lvl="2" algn="just"/>
            <a:endParaRPr lang="en-US" dirty="0" smtClean="0">
              <a:solidFill>
                <a:srgbClr val="002060"/>
              </a:solidFill>
            </a:endParaRPr>
          </a:p>
          <a:p>
            <a:pPr algn="just"/>
            <a:endParaRPr lang="en-US" dirty="0"/>
          </a:p>
        </p:txBody>
      </p:sp>
      <p:graphicFrame>
        <p:nvGraphicFramePr>
          <p:cNvPr id="18" name="Diagram 17"/>
          <p:cNvGraphicFramePr/>
          <p:nvPr/>
        </p:nvGraphicFramePr>
        <p:xfrm>
          <a:off x="1524000" y="2032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2.4</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Levels of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923330"/>
          </a:xfrm>
          <a:prstGeom prst="rect">
            <a:avLst/>
          </a:prstGeom>
          <a:noFill/>
        </p:spPr>
        <p:txBody>
          <a:bodyPr wrap="square" rtlCol="0">
            <a:spAutoFit/>
          </a:bodyPr>
          <a:lstStyle/>
          <a:p>
            <a:pPr algn="just"/>
            <a:r>
              <a:rPr lang="en-US" b="1" dirty="0" smtClean="0">
                <a:solidFill>
                  <a:srgbClr val="FF0000"/>
                </a:solidFill>
              </a:rPr>
              <a:t>A)  Unit Testing:</a:t>
            </a:r>
            <a:endParaRPr lang="en-US" dirty="0" smtClean="0">
              <a:solidFill>
                <a:srgbClr val="FF0000"/>
              </a:solidFill>
            </a:endParaRPr>
          </a:p>
          <a:p>
            <a:pPr lvl="0"/>
            <a:r>
              <a:rPr lang="en-US" b="1" dirty="0" smtClean="0"/>
              <a:t>c)  Disadvantages of Unit Test:</a:t>
            </a:r>
            <a:endParaRPr lang="en-US" dirty="0" smtClean="0"/>
          </a:p>
          <a:p>
            <a:pPr marL="339725"/>
            <a:r>
              <a:rPr lang="en-US" dirty="0" smtClean="0"/>
              <a:t>The following are disadvantages of unit test:</a:t>
            </a:r>
            <a:endParaRPr lang="en-US" dirty="0"/>
          </a:p>
        </p:txBody>
      </p:sp>
      <p:graphicFrame>
        <p:nvGraphicFramePr>
          <p:cNvPr id="11" name="Diagram 10"/>
          <p:cNvGraphicFramePr/>
          <p:nvPr/>
        </p:nvGraphicFramePr>
        <p:xfrm>
          <a:off x="1524000" y="2082800"/>
          <a:ext cx="6096000" cy="431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2.4</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Levels of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algn="just"/>
            <a:r>
              <a:rPr lang="en-US" b="1" dirty="0" smtClean="0">
                <a:solidFill>
                  <a:srgbClr val="FF0000"/>
                </a:solidFill>
              </a:rPr>
              <a:t>A)  Unit Testing:</a:t>
            </a:r>
            <a:endParaRPr lang="en-US" dirty="0" smtClean="0">
              <a:solidFill>
                <a:srgbClr val="FF0000"/>
              </a:solidFill>
            </a:endParaRPr>
          </a:p>
          <a:p>
            <a:pPr lvl="0"/>
            <a:r>
              <a:rPr lang="en-US" b="1" dirty="0" smtClean="0"/>
              <a:t>c)  Disadvantages of Unit Test:</a:t>
            </a:r>
            <a:endParaRPr lang="en-US" dirty="0" smtClean="0"/>
          </a:p>
          <a:p>
            <a:pPr lvl="0"/>
            <a:r>
              <a:rPr lang="en-US" b="1" dirty="0" smtClean="0"/>
              <a:t>1)  Benefits not Fully Recognised or Evaluated:</a:t>
            </a:r>
            <a:endParaRPr lang="en-US" dirty="0" smtClean="0"/>
          </a:p>
          <a:p>
            <a:pPr marL="398463" algn="just"/>
            <a:r>
              <a:rPr lang="en-US" dirty="0" smtClean="0"/>
              <a:t>The benefits mentioned in the previous section may not have been identified and valued by members of the software engineering team. As a result, their software project misses out on the value-added proposition that unit testing offers.</a:t>
            </a:r>
          </a:p>
          <a:p>
            <a:pPr lvl="0"/>
            <a:r>
              <a:rPr lang="en-US" b="1" dirty="0" smtClean="0"/>
              <a:t>2)  No Time Was Allocated For Unit Testing:</a:t>
            </a:r>
            <a:endParaRPr lang="en-US" dirty="0" smtClean="0"/>
          </a:p>
          <a:p>
            <a:pPr marL="398463" algn="just"/>
            <a:r>
              <a:rPr lang="en-US" dirty="0" smtClean="0"/>
              <a:t>Writing unit tests takes time for a developer to write. Thus it can be difficult to meet deadlines if time is not budgeted to include the time it takes to write unit tests as well as the code that meets the requirements.</a:t>
            </a:r>
          </a:p>
          <a:p>
            <a:pPr lvl="0"/>
            <a:r>
              <a:rPr lang="en-US" b="1" dirty="0" smtClean="0"/>
              <a:t>3)  Difficult to Write:</a:t>
            </a:r>
            <a:endParaRPr lang="en-US" dirty="0" smtClean="0"/>
          </a:p>
          <a:p>
            <a:pPr marL="398463" algn="just"/>
            <a:r>
              <a:rPr lang="en-US" dirty="0" smtClean="0"/>
              <a:t> There was no easy way for unit tests to be written in a manner that was easy, giving developers less of an incentive to write unit tests.  </a:t>
            </a:r>
          </a:p>
          <a:p>
            <a:pPr lvl="0"/>
            <a:r>
              <a:rPr lang="en-US" b="1" dirty="0" smtClean="0"/>
              <a:t>4)  Difficult to Manage:</a:t>
            </a:r>
            <a:endParaRPr lang="en-US" dirty="0" smtClean="0"/>
          </a:p>
          <a:p>
            <a:pPr marL="398463" algn="just"/>
            <a:r>
              <a:rPr lang="en-US" dirty="0" smtClean="0"/>
              <a:t>The ad-hoc nature of which the unit tests had to be written prior to Unit meant that projects had to develop their own standard for writing and managing their unit tests.</a:t>
            </a:r>
          </a:p>
          <a:p>
            <a:pPr lvl="0"/>
            <a:r>
              <a:rPr lang="en-US" b="1" dirty="0" smtClean="0"/>
              <a:t>5)  Poor Development Attitude:</a:t>
            </a:r>
            <a:endParaRPr lang="en-US" dirty="0" smtClean="0"/>
          </a:p>
          <a:p>
            <a:pPr marL="398463" algn="just"/>
            <a:r>
              <a:rPr lang="en-US" dirty="0" smtClean="0"/>
              <a:t>Some developers assume that their code will operate exactly the way they think the first time around. As a result, there is no guarantee that when changes are made to that code in the future that the intended behaviour does not change.</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2.4</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Levels of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1754326"/>
          </a:xfrm>
          <a:prstGeom prst="rect">
            <a:avLst/>
          </a:prstGeom>
          <a:noFill/>
        </p:spPr>
        <p:txBody>
          <a:bodyPr wrap="square" rtlCol="0">
            <a:spAutoFit/>
          </a:bodyPr>
          <a:lstStyle/>
          <a:p>
            <a:pPr marL="0" lvl="2"/>
            <a:r>
              <a:rPr lang="en-US" b="1" dirty="0" smtClean="0">
                <a:solidFill>
                  <a:srgbClr val="FF0000"/>
                </a:solidFill>
              </a:rPr>
              <a:t>B)  Integration Testing:</a:t>
            </a:r>
            <a:endParaRPr lang="en-US" dirty="0" smtClean="0">
              <a:solidFill>
                <a:srgbClr val="FF0000"/>
              </a:solidFill>
            </a:endParaRPr>
          </a:p>
          <a:p>
            <a:pPr marL="280988" algn="just"/>
            <a:r>
              <a:rPr lang="en-US" dirty="0" smtClean="0"/>
              <a:t>Integration testing involves integration of units to make a module/integration of modules to make a system integration of system with environmental variables if required to create a real-life application. Integration testing may start at module level, where different units and components come together to form a module and go up to system level. Integration testing is considered as ‘structural testing’. Figure shows a system schematically.</a:t>
            </a:r>
            <a:endParaRPr lang="en-US" dirty="0"/>
          </a:p>
        </p:txBody>
      </p:sp>
      <p:grpSp>
        <p:nvGrpSpPr>
          <p:cNvPr id="49154" name="Group 2"/>
          <p:cNvGrpSpPr>
            <a:grpSpLocks/>
          </p:cNvGrpSpPr>
          <p:nvPr/>
        </p:nvGrpSpPr>
        <p:grpSpPr bwMode="auto">
          <a:xfrm>
            <a:off x="1981200" y="3429000"/>
            <a:ext cx="5181600" cy="2438400"/>
            <a:chOff x="2761" y="7961"/>
            <a:chExt cx="5213" cy="2370"/>
          </a:xfrm>
        </p:grpSpPr>
        <p:sp>
          <p:nvSpPr>
            <p:cNvPr id="49155" name="Rectangle 3"/>
            <p:cNvSpPr>
              <a:spLocks noChangeArrowheads="1"/>
            </p:cNvSpPr>
            <p:nvPr/>
          </p:nvSpPr>
          <p:spPr bwMode="auto">
            <a:xfrm>
              <a:off x="4596" y="7961"/>
              <a:ext cx="1563" cy="462"/>
            </a:xfrm>
            <a:prstGeom prst="rect">
              <a:avLst/>
            </a:prstGeom>
            <a:solidFill>
              <a:srgbClr val="92D05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dirty="0" smtClean="0">
                  <a:ln>
                    <a:noFill/>
                  </a:ln>
                  <a:solidFill>
                    <a:schemeClr val="tx1"/>
                  </a:solidFill>
                  <a:effectLst/>
                  <a:latin typeface="Arial" pitchFamily="34" charset="0"/>
                </a:rPr>
                <a:t>System</a:t>
              </a:r>
              <a:endParaRPr kumimoji="0" lang="en-US" sz="1800" b="0" i="0" u="none" strike="noStrike" cap="none" normalizeH="0" baseline="0" dirty="0" smtClean="0">
                <a:ln>
                  <a:noFill/>
                </a:ln>
                <a:solidFill>
                  <a:schemeClr val="tx1"/>
                </a:solidFill>
                <a:effectLst/>
                <a:latin typeface="Arial" pitchFamily="34" charset="0"/>
              </a:endParaRPr>
            </a:p>
          </p:txBody>
        </p:sp>
        <p:sp>
          <p:nvSpPr>
            <p:cNvPr id="49156" name="Rectangle 4"/>
            <p:cNvSpPr>
              <a:spLocks noChangeArrowheads="1"/>
            </p:cNvSpPr>
            <p:nvPr/>
          </p:nvSpPr>
          <p:spPr bwMode="auto">
            <a:xfrm>
              <a:off x="2761" y="8940"/>
              <a:ext cx="1600" cy="353"/>
            </a:xfrm>
            <a:prstGeom prst="rect">
              <a:avLst/>
            </a:prstGeom>
            <a:solidFill>
              <a:schemeClr val="accent2">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dirty="0" smtClean="0">
                  <a:ln>
                    <a:noFill/>
                  </a:ln>
                  <a:solidFill>
                    <a:schemeClr val="tx1"/>
                  </a:solidFill>
                  <a:effectLst/>
                  <a:latin typeface="Arial" pitchFamily="34" charset="0"/>
                </a:rPr>
                <a:t>Module 1</a:t>
              </a:r>
              <a:endParaRPr kumimoji="0" lang="en-US" sz="1800" b="0" i="0" u="none" strike="noStrike" cap="none" normalizeH="0" baseline="0" dirty="0" smtClean="0">
                <a:ln>
                  <a:noFill/>
                </a:ln>
                <a:solidFill>
                  <a:schemeClr val="tx1"/>
                </a:solidFill>
                <a:effectLst/>
                <a:latin typeface="Arial" pitchFamily="34" charset="0"/>
              </a:endParaRPr>
            </a:p>
          </p:txBody>
        </p:sp>
        <p:sp>
          <p:nvSpPr>
            <p:cNvPr id="49157" name="Rectangle 5"/>
            <p:cNvSpPr>
              <a:spLocks noChangeArrowheads="1"/>
            </p:cNvSpPr>
            <p:nvPr/>
          </p:nvSpPr>
          <p:spPr bwMode="auto">
            <a:xfrm>
              <a:off x="4664" y="8942"/>
              <a:ext cx="1543" cy="353"/>
            </a:xfrm>
            <a:prstGeom prst="rect">
              <a:avLst/>
            </a:prstGeom>
            <a:solidFill>
              <a:schemeClr val="accent2">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dirty="0" smtClean="0">
                  <a:ln>
                    <a:noFill/>
                  </a:ln>
                  <a:solidFill>
                    <a:schemeClr val="tx1"/>
                  </a:solidFill>
                  <a:effectLst/>
                  <a:latin typeface="Arial" pitchFamily="34" charset="0"/>
                </a:rPr>
                <a:t>Module 2</a:t>
              </a:r>
              <a:endParaRPr kumimoji="0" lang="en-US" sz="1800" b="0" i="0" u="none" strike="noStrike" cap="none" normalizeH="0" baseline="0" dirty="0" smtClean="0">
                <a:ln>
                  <a:noFill/>
                </a:ln>
                <a:solidFill>
                  <a:schemeClr val="tx1"/>
                </a:solidFill>
                <a:effectLst/>
                <a:latin typeface="Arial" pitchFamily="34" charset="0"/>
              </a:endParaRPr>
            </a:p>
          </p:txBody>
        </p:sp>
        <p:sp>
          <p:nvSpPr>
            <p:cNvPr id="49158" name="Rectangle 6"/>
            <p:cNvSpPr>
              <a:spLocks noChangeArrowheads="1"/>
            </p:cNvSpPr>
            <p:nvPr/>
          </p:nvSpPr>
          <p:spPr bwMode="auto">
            <a:xfrm>
              <a:off x="6515" y="8942"/>
              <a:ext cx="1385" cy="353"/>
            </a:xfrm>
            <a:prstGeom prst="rect">
              <a:avLst/>
            </a:prstGeom>
            <a:solidFill>
              <a:schemeClr val="accent2">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dirty="0" smtClean="0">
                  <a:ln>
                    <a:noFill/>
                  </a:ln>
                  <a:solidFill>
                    <a:schemeClr val="tx1"/>
                  </a:solidFill>
                  <a:effectLst/>
                  <a:latin typeface="Arial" pitchFamily="34" charset="0"/>
                </a:rPr>
                <a:t>Module 3</a:t>
              </a:r>
              <a:endParaRPr kumimoji="0" lang="en-US" sz="1800" b="0" i="0" u="none" strike="noStrike" cap="none" normalizeH="0" baseline="0" dirty="0" smtClean="0">
                <a:ln>
                  <a:noFill/>
                </a:ln>
                <a:solidFill>
                  <a:schemeClr val="tx1"/>
                </a:solidFill>
                <a:effectLst/>
                <a:latin typeface="Arial" pitchFamily="34" charset="0"/>
              </a:endParaRPr>
            </a:p>
          </p:txBody>
        </p:sp>
        <p:sp>
          <p:nvSpPr>
            <p:cNvPr id="49159" name="Rectangle 7"/>
            <p:cNvSpPr>
              <a:spLocks noChangeArrowheads="1"/>
            </p:cNvSpPr>
            <p:nvPr/>
          </p:nvSpPr>
          <p:spPr bwMode="auto">
            <a:xfrm>
              <a:off x="2761" y="9978"/>
              <a:ext cx="1454" cy="353"/>
            </a:xfrm>
            <a:prstGeom prst="rect">
              <a:avLst/>
            </a:prstGeom>
            <a:solidFill>
              <a:schemeClr val="accent4">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dirty="0" smtClean="0">
                  <a:ln>
                    <a:noFill/>
                  </a:ln>
                  <a:solidFill>
                    <a:schemeClr val="tx1"/>
                  </a:solidFill>
                  <a:effectLst/>
                  <a:latin typeface="Arial" pitchFamily="34" charset="0"/>
                </a:rPr>
                <a:t>Unit 1</a:t>
              </a:r>
              <a:endParaRPr kumimoji="0" lang="en-US" sz="1800" b="0" i="0" u="none" strike="noStrike" cap="none" normalizeH="0" baseline="0" dirty="0" smtClean="0">
                <a:ln>
                  <a:noFill/>
                </a:ln>
                <a:solidFill>
                  <a:schemeClr val="tx1"/>
                </a:solidFill>
                <a:effectLst/>
                <a:latin typeface="Arial" pitchFamily="34" charset="0"/>
              </a:endParaRPr>
            </a:p>
          </p:txBody>
        </p:sp>
        <p:sp>
          <p:nvSpPr>
            <p:cNvPr id="49160" name="Rectangle 8"/>
            <p:cNvSpPr>
              <a:spLocks noChangeArrowheads="1"/>
            </p:cNvSpPr>
            <p:nvPr/>
          </p:nvSpPr>
          <p:spPr bwMode="auto">
            <a:xfrm>
              <a:off x="4740" y="9950"/>
              <a:ext cx="1344" cy="353"/>
            </a:xfrm>
            <a:prstGeom prst="rect">
              <a:avLst/>
            </a:prstGeom>
            <a:solidFill>
              <a:schemeClr val="accent4">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dirty="0" smtClean="0">
                  <a:ln>
                    <a:noFill/>
                  </a:ln>
                  <a:solidFill>
                    <a:schemeClr val="tx1"/>
                  </a:solidFill>
                  <a:effectLst/>
                  <a:latin typeface="Arial" pitchFamily="34" charset="0"/>
                </a:rPr>
                <a:t>Unit 2</a:t>
              </a:r>
              <a:endParaRPr kumimoji="0" lang="en-US" sz="1800" b="0" i="0" u="none" strike="noStrike" cap="none" normalizeH="0" baseline="0" dirty="0" smtClean="0">
                <a:ln>
                  <a:noFill/>
                </a:ln>
                <a:solidFill>
                  <a:schemeClr val="tx1"/>
                </a:solidFill>
                <a:effectLst/>
                <a:latin typeface="Arial" pitchFamily="34" charset="0"/>
              </a:endParaRPr>
            </a:p>
          </p:txBody>
        </p:sp>
        <p:sp>
          <p:nvSpPr>
            <p:cNvPr id="49161" name="Rectangle 9"/>
            <p:cNvSpPr>
              <a:spLocks noChangeArrowheads="1"/>
            </p:cNvSpPr>
            <p:nvPr/>
          </p:nvSpPr>
          <p:spPr bwMode="auto">
            <a:xfrm>
              <a:off x="6561" y="9936"/>
              <a:ext cx="1413" cy="353"/>
            </a:xfrm>
            <a:prstGeom prst="rect">
              <a:avLst/>
            </a:prstGeom>
            <a:solidFill>
              <a:schemeClr val="accent4">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dirty="0" smtClean="0">
                  <a:ln>
                    <a:noFill/>
                  </a:ln>
                  <a:solidFill>
                    <a:schemeClr val="tx1"/>
                  </a:solidFill>
                  <a:effectLst/>
                  <a:latin typeface="Arial" pitchFamily="34" charset="0"/>
                </a:rPr>
                <a:t>Unit 3</a:t>
              </a:r>
              <a:endParaRPr kumimoji="0" lang="en-US" sz="1800" b="0" i="0" u="none" strike="noStrike" cap="none" normalizeH="0" baseline="0" dirty="0" smtClean="0">
                <a:ln>
                  <a:noFill/>
                </a:ln>
                <a:solidFill>
                  <a:schemeClr val="tx1"/>
                </a:solidFill>
                <a:effectLst/>
                <a:latin typeface="Arial" pitchFamily="34" charset="0"/>
              </a:endParaRPr>
            </a:p>
          </p:txBody>
        </p:sp>
        <p:cxnSp>
          <p:nvCxnSpPr>
            <p:cNvPr id="49162" name="AutoShape 10"/>
            <p:cNvCxnSpPr>
              <a:cxnSpLocks noChangeShapeType="1"/>
            </p:cNvCxnSpPr>
            <p:nvPr/>
          </p:nvCxnSpPr>
          <p:spPr bwMode="auto">
            <a:xfrm>
              <a:off x="5339" y="8423"/>
              <a:ext cx="0" cy="517"/>
            </a:xfrm>
            <a:prstGeom prst="straightConnector1">
              <a:avLst/>
            </a:prstGeom>
            <a:noFill/>
            <a:ln w="9525">
              <a:solidFill>
                <a:srgbClr val="0070C0"/>
              </a:solidFill>
              <a:round/>
              <a:headEnd/>
              <a:tailEnd type="triangle" w="med" len="med"/>
            </a:ln>
          </p:spPr>
        </p:cxnSp>
        <p:cxnSp>
          <p:nvCxnSpPr>
            <p:cNvPr id="49163" name="AutoShape 11"/>
            <p:cNvCxnSpPr>
              <a:cxnSpLocks noChangeShapeType="1"/>
            </p:cNvCxnSpPr>
            <p:nvPr/>
          </p:nvCxnSpPr>
          <p:spPr bwMode="auto">
            <a:xfrm flipH="1">
              <a:off x="3615" y="8423"/>
              <a:ext cx="1724" cy="462"/>
            </a:xfrm>
            <a:prstGeom prst="straightConnector1">
              <a:avLst/>
            </a:prstGeom>
            <a:noFill/>
            <a:ln w="9525">
              <a:solidFill>
                <a:srgbClr val="0070C0"/>
              </a:solidFill>
              <a:round/>
              <a:headEnd/>
              <a:tailEnd type="triangle" w="med" len="med"/>
            </a:ln>
          </p:spPr>
        </p:cxnSp>
        <p:cxnSp>
          <p:nvCxnSpPr>
            <p:cNvPr id="49164" name="AutoShape 12"/>
            <p:cNvCxnSpPr>
              <a:cxnSpLocks noChangeShapeType="1"/>
            </p:cNvCxnSpPr>
            <p:nvPr/>
          </p:nvCxnSpPr>
          <p:spPr bwMode="auto">
            <a:xfrm>
              <a:off x="5339" y="8423"/>
              <a:ext cx="1774" cy="475"/>
            </a:xfrm>
            <a:prstGeom prst="straightConnector1">
              <a:avLst/>
            </a:prstGeom>
            <a:noFill/>
            <a:ln w="9525">
              <a:solidFill>
                <a:srgbClr val="0070C0"/>
              </a:solidFill>
              <a:round/>
              <a:headEnd/>
              <a:tailEnd type="triangle" w="med" len="med"/>
            </a:ln>
          </p:spPr>
        </p:cxnSp>
        <p:cxnSp>
          <p:nvCxnSpPr>
            <p:cNvPr id="49165" name="AutoShape 13"/>
            <p:cNvCxnSpPr>
              <a:cxnSpLocks noChangeShapeType="1"/>
            </p:cNvCxnSpPr>
            <p:nvPr/>
          </p:nvCxnSpPr>
          <p:spPr bwMode="auto">
            <a:xfrm>
              <a:off x="5339" y="9295"/>
              <a:ext cx="0" cy="655"/>
            </a:xfrm>
            <a:prstGeom prst="straightConnector1">
              <a:avLst/>
            </a:prstGeom>
            <a:noFill/>
            <a:ln w="9525">
              <a:solidFill>
                <a:srgbClr val="0070C0"/>
              </a:solidFill>
              <a:round/>
              <a:headEnd/>
              <a:tailEnd type="triangle" w="med" len="med"/>
            </a:ln>
          </p:spPr>
        </p:cxnSp>
        <p:cxnSp>
          <p:nvCxnSpPr>
            <p:cNvPr id="49166" name="AutoShape 14"/>
            <p:cNvCxnSpPr>
              <a:cxnSpLocks noChangeShapeType="1"/>
            </p:cNvCxnSpPr>
            <p:nvPr/>
          </p:nvCxnSpPr>
          <p:spPr bwMode="auto">
            <a:xfrm flipH="1">
              <a:off x="3233" y="9293"/>
              <a:ext cx="2106" cy="685"/>
            </a:xfrm>
            <a:prstGeom prst="straightConnector1">
              <a:avLst/>
            </a:prstGeom>
            <a:noFill/>
            <a:ln w="9525">
              <a:solidFill>
                <a:srgbClr val="0070C0"/>
              </a:solidFill>
              <a:round/>
              <a:headEnd/>
              <a:tailEnd type="triangle" w="med" len="med"/>
            </a:ln>
          </p:spPr>
        </p:cxnSp>
        <p:cxnSp>
          <p:nvCxnSpPr>
            <p:cNvPr id="49167" name="AutoShape 15"/>
            <p:cNvCxnSpPr>
              <a:cxnSpLocks noChangeShapeType="1"/>
            </p:cNvCxnSpPr>
            <p:nvPr/>
          </p:nvCxnSpPr>
          <p:spPr bwMode="auto">
            <a:xfrm>
              <a:off x="5339" y="9293"/>
              <a:ext cx="1860" cy="622"/>
            </a:xfrm>
            <a:prstGeom prst="straightConnector1">
              <a:avLst/>
            </a:prstGeom>
            <a:noFill/>
            <a:ln w="9525">
              <a:solidFill>
                <a:srgbClr val="0070C0"/>
              </a:solidFill>
              <a:round/>
              <a:headEnd/>
              <a:tailEnd type="triangle" w="med" len="med"/>
            </a:ln>
          </p:spPr>
        </p:cxn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2.4</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Levels of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1754326"/>
          </a:xfrm>
          <a:prstGeom prst="rect">
            <a:avLst/>
          </a:prstGeom>
          <a:noFill/>
        </p:spPr>
        <p:txBody>
          <a:bodyPr wrap="square" rtlCol="0">
            <a:spAutoFit/>
          </a:bodyPr>
          <a:lstStyle/>
          <a:p>
            <a:pPr marL="0" lvl="2"/>
            <a:r>
              <a:rPr lang="en-US" b="1" dirty="0" smtClean="0">
                <a:solidFill>
                  <a:srgbClr val="FF0000"/>
                </a:solidFill>
              </a:rPr>
              <a:t>B)  Integration Testing:</a:t>
            </a:r>
            <a:endParaRPr lang="en-US" dirty="0" smtClean="0">
              <a:solidFill>
                <a:srgbClr val="FF0000"/>
              </a:solidFill>
            </a:endParaRPr>
          </a:p>
          <a:p>
            <a:pPr lvl="0"/>
            <a:r>
              <a:rPr lang="en-US" b="1" dirty="0" smtClean="0"/>
              <a:t>a)  Bottom-Up Testing:</a:t>
            </a:r>
            <a:endParaRPr lang="en-US" dirty="0" smtClean="0"/>
          </a:p>
          <a:p>
            <a:pPr marL="280988" algn="just"/>
            <a:r>
              <a:rPr lang="en-US" dirty="0" smtClean="0"/>
              <a:t>Bottom-up testing approach focuses on testing the bottom part/individual units and modules, and then goes upward by integrating tested and working units and modules for system testing and intersystem testing. The process goes as mentioned below. Figure shows a bottom-up integration and testing.</a:t>
            </a:r>
            <a:endParaRPr lang="en-US" dirty="0"/>
          </a:p>
        </p:txBody>
      </p:sp>
      <p:grpSp>
        <p:nvGrpSpPr>
          <p:cNvPr id="50178" name="Group 2"/>
          <p:cNvGrpSpPr>
            <a:grpSpLocks/>
          </p:cNvGrpSpPr>
          <p:nvPr/>
        </p:nvGrpSpPr>
        <p:grpSpPr bwMode="auto">
          <a:xfrm>
            <a:off x="1628774" y="3581400"/>
            <a:ext cx="5457825" cy="2057400"/>
            <a:chOff x="1712" y="7835"/>
            <a:chExt cx="6262" cy="2370"/>
          </a:xfrm>
        </p:grpSpPr>
        <p:sp>
          <p:nvSpPr>
            <p:cNvPr id="50179" name="Rectangle 3"/>
            <p:cNvSpPr>
              <a:spLocks noChangeArrowheads="1"/>
            </p:cNvSpPr>
            <p:nvPr/>
          </p:nvSpPr>
          <p:spPr bwMode="auto">
            <a:xfrm>
              <a:off x="4596" y="7835"/>
              <a:ext cx="1563" cy="462"/>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dirty="0" smtClean="0">
                  <a:ln>
                    <a:noFill/>
                  </a:ln>
                  <a:solidFill>
                    <a:schemeClr val="tx1"/>
                  </a:solidFill>
                  <a:effectLst/>
                  <a:latin typeface="Arial" pitchFamily="34" charset="0"/>
                </a:rPr>
                <a:t>System</a:t>
              </a:r>
              <a:endParaRPr kumimoji="0" lang="en-US" sz="1800" b="0" i="0" u="none" strike="noStrike" cap="none" normalizeH="0" baseline="0" dirty="0" smtClean="0">
                <a:ln>
                  <a:noFill/>
                </a:ln>
                <a:solidFill>
                  <a:schemeClr val="tx1"/>
                </a:solidFill>
                <a:effectLst/>
                <a:latin typeface="Arial" pitchFamily="34" charset="0"/>
              </a:endParaRPr>
            </a:p>
          </p:txBody>
        </p:sp>
        <p:sp>
          <p:nvSpPr>
            <p:cNvPr id="50180" name="Rectangle 4"/>
            <p:cNvSpPr>
              <a:spLocks noChangeArrowheads="1"/>
            </p:cNvSpPr>
            <p:nvPr/>
          </p:nvSpPr>
          <p:spPr bwMode="auto">
            <a:xfrm>
              <a:off x="2761" y="8814"/>
              <a:ext cx="1600" cy="353"/>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Arial" pitchFamily="34" charset="0"/>
                </a:rPr>
                <a:t>Module 1</a:t>
              </a:r>
              <a:endParaRPr kumimoji="0" lang="en-US" sz="1800" b="0" i="0" u="none" strike="noStrike" cap="none" normalizeH="0" baseline="0" smtClean="0">
                <a:ln>
                  <a:noFill/>
                </a:ln>
                <a:solidFill>
                  <a:schemeClr val="tx1"/>
                </a:solidFill>
                <a:effectLst/>
                <a:latin typeface="Arial" pitchFamily="34" charset="0"/>
              </a:endParaRPr>
            </a:p>
          </p:txBody>
        </p:sp>
        <p:sp>
          <p:nvSpPr>
            <p:cNvPr id="50181" name="Rectangle 5"/>
            <p:cNvSpPr>
              <a:spLocks noChangeArrowheads="1"/>
            </p:cNvSpPr>
            <p:nvPr/>
          </p:nvSpPr>
          <p:spPr bwMode="auto">
            <a:xfrm>
              <a:off x="4664" y="8816"/>
              <a:ext cx="1543" cy="353"/>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Arial" pitchFamily="34" charset="0"/>
                </a:rPr>
                <a:t>Module 2</a:t>
              </a:r>
              <a:endParaRPr kumimoji="0" lang="en-US" sz="1800" b="0" i="0" u="none" strike="noStrike" cap="none" normalizeH="0" baseline="0" smtClean="0">
                <a:ln>
                  <a:noFill/>
                </a:ln>
                <a:solidFill>
                  <a:schemeClr val="tx1"/>
                </a:solidFill>
                <a:effectLst/>
                <a:latin typeface="Arial" pitchFamily="34" charset="0"/>
              </a:endParaRPr>
            </a:p>
          </p:txBody>
        </p:sp>
        <p:sp>
          <p:nvSpPr>
            <p:cNvPr id="50182" name="Rectangle 6"/>
            <p:cNvSpPr>
              <a:spLocks noChangeArrowheads="1"/>
            </p:cNvSpPr>
            <p:nvPr/>
          </p:nvSpPr>
          <p:spPr bwMode="auto">
            <a:xfrm>
              <a:off x="6515" y="8816"/>
              <a:ext cx="1385" cy="353"/>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Arial" pitchFamily="34" charset="0"/>
                </a:rPr>
                <a:t>Module 3</a:t>
              </a:r>
              <a:endParaRPr kumimoji="0" lang="en-US" sz="1800" b="0" i="0" u="none" strike="noStrike" cap="none" normalizeH="0" baseline="0" smtClean="0">
                <a:ln>
                  <a:noFill/>
                </a:ln>
                <a:solidFill>
                  <a:schemeClr val="tx1"/>
                </a:solidFill>
                <a:effectLst/>
                <a:latin typeface="Arial" pitchFamily="34" charset="0"/>
              </a:endParaRPr>
            </a:p>
          </p:txBody>
        </p:sp>
        <p:sp>
          <p:nvSpPr>
            <p:cNvPr id="50183" name="Rectangle 7"/>
            <p:cNvSpPr>
              <a:spLocks noChangeArrowheads="1"/>
            </p:cNvSpPr>
            <p:nvPr/>
          </p:nvSpPr>
          <p:spPr bwMode="auto">
            <a:xfrm>
              <a:off x="2761" y="9852"/>
              <a:ext cx="1454" cy="353"/>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Arial" pitchFamily="34" charset="0"/>
                </a:rPr>
                <a:t>Unit 1</a:t>
              </a:r>
              <a:endParaRPr kumimoji="0" lang="en-US" sz="1800" b="0" i="0" u="none" strike="noStrike" cap="none" normalizeH="0" baseline="0" smtClean="0">
                <a:ln>
                  <a:noFill/>
                </a:ln>
                <a:solidFill>
                  <a:schemeClr val="tx1"/>
                </a:solidFill>
                <a:effectLst/>
                <a:latin typeface="Arial" pitchFamily="34" charset="0"/>
              </a:endParaRPr>
            </a:p>
          </p:txBody>
        </p:sp>
        <p:sp>
          <p:nvSpPr>
            <p:cNvPr id="50184" name="Rectangle 8"/>
            <p:cNvSpPr>
              <a:spLocks noChangeArrowheads="1"/>
            </p:cNvSpPr>
            <p:nvPr/>
          </p:nvSpPr>
          <p:spPr bwMode="auto">
            <a:xfrm>
              <a:off x="4740" y="9824"/>
              <a:ext cx="1344" cy="353"/>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Arial" pitchFamily="34" charset="0"/>
                </a:rPr>
                <a:t>Unit 2</a:t>
              </a:r>
              <a:endParaRPr kumimoji="0" lang="en-US" sz="1800" b="0" i="0" u="none" strike="noStrike" cap="none" normalizeH="0" baseline="0" smtClean="0">
                <a:ln>
                  <a:noFill/>
                </a:ln>
                <a:solidFill>
                  <a:schemeClr val="tx1"/>
                </a:solidFill>
                <a:effectLst/>
                <a:latin typeface="Arial" pitchFamily="34" charset="0"/>
              </a:endParaRPr>
            </a:p>
          </p:txBody>
        </p:sp>
        <p:sp>
          <p:nvSpPr>
            <p:cNvPr id="50185" name="Rectangle 9"/>
            <p:cNvSpPr>
              <a:spLocks noChangeArrowheads="1"/>
            </p:cNvSpPr>
            <p:nvPr/>
          </p:nvSpPr>
          <p:spPr bwMode="auto">
            <a:xfrm>
              <a:off x="6561" y="9810"/>
              <a:ext cx="1413" cy="353"/>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Arial" pitchFamily="34" charset="0"/>
                </a:rPr>
                <a:t>Unit 3</a:t>
              </a:r>
              <a:endParaRPr kumimoji="0" lang="en-US" sz="1800" b="0" i="0" u="none" strike="noStrike" cap="none" normalizeH="0" baseline="0" smtClean="0">
                <a:ln>
                  <a:noFill/>
                </a:ln>
                <a:solidFill>
                  <a:schemeClr val="tx1"/>
                </a:solidFill>
                <a:effectLst/>
                <a:latin typeface="Arial" pitchFamily="34" charset="0"/>
              </a:endParaRPr>
            </a:p>
          </p:txBody>
        </p:sp>
        <p:cxnSp>
          <p:nvCxnSpPr>
            <p:cNvPr id="50186" name="AutoShape 10"/>
            <p:cNvCxnSpPr>
              <a:cxnSpLocks noChangeShapeType="1"/>
            </p:cNvCxnSpPr>
            <p:nvPr/>
          </p:nvCxnSpPr>
          <p:spPr bwMode="auto">
            <a:xfrm>
              <a:off x="5339" y="8297"/>
              <a:ext cx="0" cy="517"/>
            </a:xfrm>
            <a:prstGeom prst="straightConnector1">
              <a:avLst/>
            </a:prstGeom>
            <a:noFill/>
            <a:ln w="9525">
              <a:solidFill>
                <a:srgbClr val="000000"/>
              </a:solidFill>
              <a:round/>
              <a:headEnd/>
              <a:tailEnd type="triangle" w="med" len="med"/>
            </a:ln>
          </p:spPr>
        </p:cxnSp>
        <p:cxnSp>
          <p:nvCxnSpPr>
            <p:cNvPr id="50187" name="AutoShape 11"/>
            <p:cNvCxnSpPr>
              <a:cxnSpLocks noChangeShapeType="1"/>
            </p:cNvCxnSpPr>
            <p:nvPr/>
          </p:nvCxnSpPr>
          <p:spPr bwMode="auto">
            <a:xfrm flipH="1">
              <a:off x="3615" y="8297"/>
              <a:ext cx="1724" cy="462"/>
            </a:xfrm>
            <a:prstGeom prst="straightConnector1">
              <a:avLst/>
            </a:prstGeom>
            <a:noFill/>
            <a:ln w="9525">
              <a:solidFill>
                <a:srgbClr val="000000"/>
              </a:solidFill>
              <a:round/>
              <a:headEnd/>
              <a:tailEnd type="triangle" w="med" len="med"/>
            </a:ln>
          </p:spPr>
        </p:cxnSp>
        <p:cxnSp>
          <p:nvCxnSpPr>
            <p:cNvPr id="50188" name="AutoShape 12"/>
            <p:cNvCxnSpPr>
              <a:cxnSpLocks noChangeShapeType="1"/>
            </p:cNvCxnSpPr>
            <p:nvPr/>
          </p:nvCxnSpPr>
          <p:spPr bwMode="auto">
            <a:xfrm>
              <a:off x="5339" y="8297"/>
              <a:ext cx="1774" cy="475"/>
            </a:xfrm>
            <a:prstGeom prst="straightConnector1">
              <a:avLst/>
            </a:prstGeom>
            <a:noFill/>
            <a:ln w="9525">
              <a:solidFill>
                <a:srgbClr val="000000"/>
              </a:solidFill>
              <a:round/>
              <a:headEnd/>
              <a:tailEnd type="triangle" w="med" len="med"/>
            </a:ln>
          </p:spPr>
        </p:cxnSp>
        <p:cxnSp>
          <p:nvCxnSpPr>
            <p:cNvPr id="50189" name="AutoShape 13"/>
            <p:cNvCxnSpPr>
              <a:cxnSpLocks noChangeShapeType="1"/>
            </p:cNvCxnSpPr>
            <p:nvPr/>
          </p:nvCxnSpPr>
          <p:spPr bwMode="auto">
            <a:xfrm>
              <a:off x="5339" y="9169"/>
              <a:ext cx="0" cy="655"/>
            </a:xfrm>
            <a:prstGeom prst="straightConnector1">
              <a:avLst/>
            </a:prstGeom>
            <a:noFill/>
            <a:ln w="9525">
              <a:solidFill>
                <a:srgbClr val="000000"/>
              </a:solidFill>
              <a:round/>
              <a:headEnd/>
              <a:tailEnd type="triangle" w="med" len="med"/>
            </a:ln>
          </p:spPr>
        </p:cxnSp>
        <p:cxnSp>
          <p:nvCxnSpPr>
            <p:cNvPr id="50190" name="AutoShape 14"/>
            <p:cNvCxnSpPr>
              <a:cxnSpLocks noChangeShapeType="1"/>
            </p:cNvCxnSpPr>
            <p:nvPr/>
          </p:nvCxnSpPr>
          <p:spPr bwMode="auto">
            <a:xfrm flipH="1">
              <a:off x="3233" y="9167"/>
              <a:ext cx="2106" cy="685"/>
            </a:xfrm>
            <a:prstGeom prst="straightConnector1">
              <a:avLst/>
            </a:prstGeom>
            <a:noFill/>
            <a:ln w="9525">
              <a:solidFill>
                <a:srgbClr val="000000"/>
              </a:solidFill>
              <a:round/>
              <a:headEnd/>
              <a:tailEnd type="triangle" w="med" len="med"/>
            </a:ln>
          </p:spPr>
        </p:cxnSp>
        <p:cxnSp>
          <p:nvCxnSpPr>
            <p:cNvPr id="50191" name="AutoShape 15"/>
            <p:cNvCxnSpPr>
              <a:cxnSpLocks noChangeShapeType="1"/>
            </p:cNvCxnSpPr>
            <p:nvPr/>
          </p:nvCxnSpPr>
          <p:spPr bwMode="auto">
            <a:xfrm>
              <a:off x="5339" y="9167"/>
              <a:ext cx="1860" cy="622"/>
            </a:xfrm>
            <a:prstGeom prst="straightConnector1">
              <a:avLst/>
            </a:prstGeom>
            <a:noFill/>
            <a:ln w="9525">
              <a:solidFill>
                <a:srgbClr val="000000"/>
              </a:solidFill>
              <a:round/>
              <a:headEnd/>
              <a:tailEnd type="triangle" w="med" len="med"/>
            </a:ln>
          </p:spPr>
        </p:cxnSp>
        <p:cxnSp>
          <p:nvCxnSpPr>
            <p:cNvPr id="50192" name="AutoShape 16"/>
            <p:cNvCxnSpPr>
              <a:cxnSpLocks noChangeShapeType="1"/>
            </p:cNvCxnSpPr>
            <p:nvPr/>
          </p:nvCxnSpPr>
          <p:spPr bwMode="auto">
            <a:xfrm flipV="1">
              <a:off x="1712" y="7835"/>
              <a:ext cx="1453" cy="2065"/>
            </a:xfrm>
            <a:prstGeom prst="straightConnector1">
              <a:avLst/>
            </a:prstGeom>
            <a:noFill/>
            <a:ln w="38100">
              <a:solidFill>
                <a:srgbClr val="000000"/>
              </a:solidFill>
              <a:round/>
              <a:headEnd/>
              <a:tailEnd type="triangle" w="med" len="med"/>
            </a:ln>
          </p:spPr>
        </p:cxnSp>
      </p:grpSp>
      <p:sp>
        <p:nvSpPr>
          <p:cNvPr id="37" name="Rectangle 36"/>
          <p:cNvSpPr/>
          <p:nvPr/>
        </p:nvSpPr>
        <p:spPr>
          <a:xfrm>
            <a:off x="1066800" y="3048000"/>
            <a:ext cx="7162800" cy="3352800"/>
          </a:xfrm>
          <a:prstGeom prst="rect">
            <a:avLst/>
          </a:prstGeom>
          <a:noFill/>
          <a:ln w="38100"/>
          <a:effectLst>
            <a:glow rad="101600">
              <a:srgbClr val="0070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2.4</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Levels of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2031325"/>
          </a:xfrm>
          <a:prstGeom prst="rect">
            <a:avLst/>
          </a:prstGeom>
          <a:noFill/>
        </p:spPr>
        <p:txBody>
          <a:bodyPr wrap="square" rtlCol="0">
            <a:spAutoFit/>
          </a:bodyPr>
          <a:lstStyle/>
          <a:p>
            <a:pPr marL="0" lvl="2"/>
            <a:r>
              <a:rPr lang="en-US" b="1" dirty="0" smtClean="0">
                <a:solidFill>
                  <a:srgbClr val="FF0000"/>
                </a:solidFill>
              </a:rPr>
              <a:t>B)  Integration Testing:</a:t>
            </a:r>
            <a:endParaRPr lang="en-US" dirty="0" smtClean="0">
              <a:solidFill>
                <a:srgbClr val="FF0000"/>
              </a:solidFill>
            </a:endParaRPr>
          </a:p>
          <a:p>
            <a:pPr lvl="0"/>
            <a:r>
              <a:rPr lang="en-US" b="1" dirty="0" smtClean="0"/>
              <a:t>b)  Top-Down Testing:</a:t>
            </a:r>
            <a:endParaRPr lang="en-US" dirty="0" smtClean="0"/>
          </a:p>
          <a:p>
            <a:pPr marL="398463" algn="just"/>
            <a:r>
              <a:rPr lang="en-US" dirty="0" smtClean="0"/>
              <a:t>In top-down testing approach, the top level of the application is tested first and then it goes downward till it reaches the final component of the system. All top-level components called by tested components are combined one by one and tested in the process. Here, integration goes downward. Top-down approach needs design and implementation of stubs.</a:t>
            </a:r>
            <a:endParaRPr lang="en-US" dirty="0"/>
          </a:p>
        </p:txBody>
      </p:sp>
      <p:grpSp>
        <p:nvGrpSpPr>
          <p:cNvPr id="51203" name="Group 3"/>
          <p:cNvGrpSpPr>
            <a:grpSpLocks/>
          </p:cNvGrpSpPr>
          <p:nvPr/>
        </p:nvGrpSpPr>
        <p:grpSpPr bwMode="auto">
          <a:xfrm>
            <a:off x="2057401" y="3276600"/>
            <a:ext cx="4495800" cy="2743200"/>
            <a:chOff x="1970" y="7621"/>
            <a:chExt cx="6004" cy="2640"/>
          </a:xfrm>
        </p:grpSpPr>
        <p:sp>
          <p:nvSpPr>
            <p:cNvPr id="51204" name="Rectangle 4"/>
            <p:cNvSpPr>
              <a:spLocks noChangeArrowheads="1"/>
            </p:cNvSpPr>
            <p:nvPr/>
          </p:nvSpPr>
          <p:spPr bwMode="auto">
            <a:xfrm>
              <a:off x="4596" y="7891"/>
              <a:ext cx="1563" cy="462"/>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Arial" pitchFamily="34" charset="0"/>
                </a:rPr>
                <a:t>System</a:t>
              </a:r>
              <a:endParaRPr kumimoji="0" lang="en-US" sz="1800" b="0" i="0" u="none" strike="noStrike" cap="none" normalizeH="0" baseline="0" smtClean="0">
                <a:ln>
                  <a:noFill/>
                </a:ln>
                <a:solidFill>
                  <a:schemeClr val="tx1"/>
                </a:solidFill>
                <a:effectLst/>
                <a:latin typeface="Arial" pitchFamily="34" charset="0"/>
              </a:endParaRPr>
            </a:p>
          </p:txBody>
        </p:sp>
        <p:sp>
          <p:nvSpPr>
            <p:cNvPr id="51205" name="Rectangle 5"/>
            <p:cNvSpPr>
              <a:spLocks noChangeArrowheads="1"/>
            </p:cNvSpPr>
            <p:nvPr/>
          </p:nvSpPr>
          <p:spPr bwMode="auto">
            <a:xfrm>
              <a:off x="2761" y="8870"/>
              <a:ext cx="1600" cy="353"/>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Arial" pitchFamily="34" charset="0"/>
                </a:rPr>
                <a:t>Module 1</a:t>
              </a:r>
              <a:endParaRPr kumimoji="0" lang="en-US" sz="1800" b="0" i="0" u="none" strike="noStrike" cap="none" normalizeH="0" baseline="0" smtClean="0">
                <a:ln>
                  <a:noFill/>
                </a:ln>
                <a:solidFill>
                  <a:schemeClr val="tx1"/>
                </a:solidFill>
                <a:effectLst/>
                <a:latin typeface="Arial" pitchFamily="34" charset="0"/>
              </a:endParaRPr>
            </a:p>
          </p:txBody>
        </p:sp>
        <p:sp>
          <p:nvSpPr>
            <p:cNvPr id="51206" name="Rectangle 6"/>
            <p:cNvSpPr>
              <a:spLocks noChangeArrowheads="1"/>
            </p:cNvSpPr>
            <p:nvPr/>
          </p:nvSpPr>
          <p:spPr bwMode="auto">
            <a:xfrm>
              <a:off x="4664" y="8872"/>
              <a:ext cx="1543" cy="353"/>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Arial" pitchFamily="34" charset="0"/>
                </a:rPr>
                <a:t>Module 2</a:t>
              </a:r>
              <a:endParaRPr kumimoji="0" lang="en-US" sz="1800" b="0" i="0" u="none" strike="noStrike" cap="none" normalizeH="0" baseline="0" smtClean="0">
                <a:ln>
                  <a:noFill/>
                </a:ln>
                <a:solidFill>
                  <a:schemeClr val="tx1"/>
                </a:solidFill>
                <a:effectLst/>
                <a:latin typeface="Arial" pitchFamily="34" charset="0"/>
              </a:endParaRPr>
            </a:p>
          </p:txBody>
        </p:sp>
        <p:sp>
          <p:nvSpPr>
            <p:cNvPr id="51207" name="Rectangle 7"/>
            <p:cNvSpPr>
              <a:spLocks noChangeArrowheads="1"/>
            </p:cNvSpPr>
            <p:nvPr/>
          </p:nvSpPr>
          <p:spPr bwMode="auto">
            <a:xfrm>
              <a:off x="6515" y="8872"/>
              <a:ext cx="1385" cy="353"/>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Arial" pitchFamily="34" charset="0"/>
                </a:rPr>
                <a:t>Module 3</a:t>
              </a:r>
              <a:endParaRPr kumimoji="0" lang="en-US" sz="1800" b="0" i="0" u="none" strike="noStrike" cap="none" normalizeH="0" baseline="0" smtClean="0">
                <a:ln>
                  <a:noFill/>
                </a:ln>
                <a:solidFill>
                  <a:schemeClr val="tx1"/>
                </a:solidFill>
                <a:effectLst/>
                <a:latin typeface="Arial" pitchFamily="34" charset="0"/>
              </a:endParaRPr>
            </a:p>
          </p:txBody>
        </p:sp>
        <p:sp>
          <p:nvSpPr>
            <p:cNvPr id="51208" name="Rectangle 8"/>
            <p:cNvSpPr>
              <a:spLocks noChangeArrowheads="1"/>
            </p:cNvSpPr>
            <p:nvPr/>
          </p:nvSpPr>
          <p:spPr bwMode="auto">
            <a:xfrm>
              <a:off x="2761" y="9908"/>
              <a:ext cx="1454" cy="353"/>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Arial" pitchFamily="34" charset="0"/>
                </a:rPr>
                <a:t>Unit 1</a:t>
              </a:r>
              <a:endParaRPr kumimoji="0" lang="en-US" sz="1800" b="0" i="0" u="none" strike="noStrike" cap="none" normalizeH="0" baseline="0" smtClean="0">
                <a:ln>
                  <a:noFill/>
                </a:ln>
                <a:solidFill>
                  <a:schemeClr val="tx1"/>
                </a:solidFill>
                <a:effectLst/>
                <a:latin typeface="Arial" pitchFamily="34" charset="0"/>
              </a:endParaRPr>
            </a:p>
          </p:txBody>
        </p:sp>
        <p:sp>
          <p:nvSpPr>
            <p:cNvPr id="51209" name="Rectangle 9"/>
            <p:cNvSpPr>
              <a:spLocks noChangeArrowheads="1"/>
            </p:cNvSpPr>
            <p:nvPr/>
          </p:nvSpPr>
          <p:spPr bwMode="auto">
            <a:xfrm>
              <a:off x="4740" y="9880"/>
              <a:ext cx="1344" cy="353"/>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Arial" pitchFamily="34" charset="0"/>
                </a:rPr>
                <a:t>Unit 2</a:t>
              </a:r>
              <a:endParaRPr kumimoji="0" lang="en-US" sz="1800" b="0" i="0" u="none" strike="noStrike" cap="none" normalizeH="0" baseline="0" smtClean="0">
                <a:ln>
                  <a:noFill/>
                </a:ln>
                <a:solidFill>
                  <a:schemeClr val="tx1"/>
                </a:solidFill>
                <a:effectLst/>
                <a:latin typeface="Arial" pitchFamily="34" charset="0"/>
              </a:endParaRPr>
            </a:p>
          </p:txBody>
        </p:sp>
        <p:sp>
          <p:nvSpPr>
            <p:cNvPr id="51210" name="Rectangle 10"/>
            <p:cNvSpPr>
              <a:spLocks noChangeArrowheads="1"/>
            </p:cNvSpPr>
            <p:nvPr/>
          </p:nvSpPr>
          <p:spPr bwMode="auto">
            <a:xfrm>
              <a:off x="6561" y="9866"/>
              <a:ext cx="1413" cy="353"/>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Arial" pitchFamily="34" charset="0"/>
                </a:rPr>
                <a:t>Unit 3</a:t>
              </a:r>
              <a:endParaRPr kumimoji="0" lang="en-US" sz="1800" b="0" i="0" u="none" strike="noStrike" cap="none" normalizeH="0" baseline="0" smtClean="0">
                <a:ln>
                  <a:noFill/>
                </a:ln>
                <a:solidFill>
                  <a:schemeClr val="tx1"/>
                </a:solidFill>
                <a:effectLst/>
                <a:latin typeface="Arial" pitchFamily="34" charset="0"/>
              </a:endParaRPr>
            </a:p>
          </p:txBody>
        </p:sp>
        <p:cxnSp>
          <p:nvCxnSpPr>
            <p:cNvPr id="51211" name="AutoShape 11"/>
            <p:cNvCxnSpPr>
              <a:cxnSpLocks noChangeShapeType="1"/>
            </p:cNvCxnSpPr>
            <p:nvPr/>
          </p:nvCxnSpPr>
          <p:spPr bwMode="auto">
            <a:xfrm>
              <a:off x="5339" y="8353"/>
              <a:ext cx="0" cy="517"/>
            </a:xfrm>
            <a:prstGeom prst="straightConnector1">
              <a:avLst/>
            </a:prstGeom>
            <a:noFill/>
            <a:ln w="9525">
              <a:solidFill>
                <a:srgbClr val="000000"/>
              </a:solidFill>
              <a:round/>
              <a:headEnd/>
              <a:tailEnd type="triangle" w="med" len="med"/>
            </a:ln>
          </p:spPr>
        </p:cxnSp>
        <p:cxnSp>
          <p:nvCxnSpPr>
            <p:cNvPr id="51212" name="AutoShape 12"/>
            <p:cNvCxnSpPr>
              <a:cxnSpLocks noChangeShapeType="1"/>
            </p:cNvCxnSpPr>
            <p:nvPr/>
          </p:nvCxnSpPr>
          <p:spPr bwMode="auto">
            <a:xfrm flipH="1">
              <a:off x="3615" y="8353"/>
              <a:ext cx="1724" cy="462"/>
            </a:xfrm>
            <a:prstGeom prst="straightConnector1">
              <a:avLst/>
            </a:prstGeom>
            <a:noFill/>
            <a:ln w="9525">
              <a:solidFill>
                <a:srgbClr val="000000"/>
              </a:solidFill>
              <a:round/>
              <a:headEnd/>
              <a:tailEnd type="triangle" w="med" len="med"/>
            </a:ln>
          </p:spPr>
        </p:cxnSp>
        <p:cxnSp>
          <p:nvCxnSpPr>
            <p:cNvPr id="51213" name="AutoShape 13"/>
            <p:cNvCxnSpPr>
              <a:cxnSpLocks noChangeShapeType="1"/>
            </p:cNvCxnSpPr>
            <p:nvPr/>
          </p:nvCxnSpPr>
          <p:spPr bwMode="auto">
            <a:xfrm>
              <a:off x="5339" y="8353"/>
              <a:ext cx="1774" cy="475"/>
            </a:xfrm>
            <a:prstGeom prst="straightConnector1">
              <a:avLst/>
            </a:prstGeom>
            <a:noFill/>
            <a:ln w="9525">
              <a:solidFill>
                <a:srgbClr val="000000"/>
              </a:solidFill>
              <a:round/>
              <a:headEnd/>
              <a:tailEnd type="triangle" w="med" len="med"/>
            </a:ln>
          </p:spPr>
        </p:cxnSp>
        <p:cxnSp>
          <p:nvCxnSpPr>
            <p:cNvPr id="51214" name="AutoShape 14"/>
            <p:cNvCxnSpPr>
              <a:cxnSpLocks noChangeShapeType="1"/>
            </p:cNvCxnSpPr>
            <p:nvPr/>
          </p:nvCxnSpPr>
          <p:spPr bwMode="auto">
            <a:xfrm>
              <a:off x="5339" y="9225"/>
              <a:ext cx="0" cy="655"/>
            </a:xfrm>
            <a:prstGeom prst="straightConnector1">
              <a:avLst/>
            </a:prstGeom>
            <a:noFill/>
            <a:ln w="9525">
              <a:solidFill>
                <a:srgbClr val="000000"/>
              </a:solidFill>
              <a:round/>
              <a:headEnd/>
              <a:tailEnd type="triangle" w="med" len="med"/>
            </a:ln>
          </p:spPr>
        </p:cxnSp>
        <p:cxnSp>
          <p:nvCxnSpPr>
            <p:cNvPr id="51215" name="AutoShape 15"/>
            <p:cNvCxnSpPr>
              <a:cxnSpLocks noChangeShapeType="1"/>
            </p:cNvCxnSpPr>
            <p:nvPr/>
          </p:nvCxnSpPr>
          <p:spPr bwMode="auto">
            <a:xfrm flipH="1">
              <a:off x="3233" y="9223"/>
              <a:ext cx="2106" cy="685"/>
            </a:xfrm>
            <a:prstGeom prst="straightConnector1">
              <a:avLst/>
            </a:prstGeom>
            <a:noFill/>
            <a:ln w="9525">
              <a:solidFill>
                <a:srgbClr val="000000"/>
              </a:solidFill>
              <a:round/>
              <a:headEnd/>
              <a:tailEnd type="triangle" w="med" len="med"/>
            </a:ln>
          </p:spPr>
        </p:cxnSp>
        <p:cxnSp>
          <p:nvCxnSpPr>
            <p:cNvPr id="51216" name="AutoShape 16"/>
            <p:cNvCxnSpPr>
              <a:cxnSpLocks noChangeShapeType="1"/>
            </p:cNvCxnSpPr>
            <p:nvPr/>
          </p:nvCxnSpPr>
          <p:spPr bwMode="auto">
            <a:xfrm>
              <a:off x="5339" y="9223"/>
              <a:ext cx="1860" cy="622"/>
            </a:xfrm>
            <a:prstGeom prst="straightConnector1">
              <a:avLst/>
            </a:prstGeom>
            <a:noFill/>
            <a:ln w="9525">
              <a:solidFill>
                <a:srgbClr val="000000"/>
              </a:solidFill>
              <a:round/>
              <a:headEnd/>
              <a:tailEnd type="triangle" w="med" len="med"/>
            </a:ln>
          </p:spPr>
        </p:cxnSp>
        <p:cxnSp>
          <p:nvCxnSpPr>
            <p:cNvPr id="51217" name="AutoShape 17"/>
            <p:cNvCxnSpPr>
              <a:cxnSpLocks noChangeShapeType="1"/>
            </p:cNvCxnSpPr>
            <p:nvPr/>
          </p:nvCxnSpPr>
          <p:spPr bwMode="auto">
            <a:xfrm flipH="1">
              <a:off x="1970" y="7621"/>
              <a:ext cx="937" cy="2529"/>
            </a:xfrm>
            <a:prstGeom prst="straightConnector1">
              <a:avLst/>
            </a:prstGeom>
            <a:noFill/>
            <a:ln w="38100">
              <a:solidFill>
                <a:srgbClr val="000000"/>
              </a:solidFill>
              <a:round/>
              <a:headEnd/>
              <a:tailEnd type="triangle" w="med" len="med"/>
            </a:ln>
          </p:spPr>
        </p:cxnSp>
      </p:grpSp>
      <p:sp>
        <p:nvSpPr>
          <p:cNvPr id="41" name="Rectangle 40"/>
          <p:cNvSpPr/>
          <p:nvPr/>
        </p:nvSpPr>
        <p:spPr>
          <a:xfrm>
            <a:off x="990600" y="3124200"/>
            <a:ext cx="6858000" cy="3352800"/>
          </a:xfrm>
          <a:prstGeom prst="rect">
            <a:avLst/>
          </a:prstGeom>
          <a:noFill/>
          <a:ln w="38100"/>
          <a:effectLst>
            <a:glow rad="101600">
              <a:srgbClr val="92D05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2.4</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Levels of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2031325"/>
          </a:xfrm>
          <a:prstGeom prst="rect">
            <a:avLst/>
          </a:prstGeom>
          <a:noFill/>
        </p:spPr>
        <p:txBody>
          <a:bodyPr wrap="square" rtlCol="0">
            <a:spAutoFit/>
          </a:bodyPr>
          <a:lstStyle/>
          <a:p>
            <a:pPr marL="0" lvl="2"/>
            <a:r>
              <a:rPr lang="en-US" b="1" dirty="0" smtClean="0">
                <a:solidFill>
                  <a:srgbClr val="FF0000"/>
                </a:solidFill>
              </a:rPr>
              <a:t>B)  Integration Testing:</a:t>
            </a:r>
            <a:endParaRPr lang="en-US" dirty="0" smtClean="0">
              <a:solidFill>
                <a:srgbClr val="FF0000"/>
              </a:solidFill>
            </a:endParaRPr>
          </a:p>
          <a:p>
            <a:pPr lvl="0"/>
            <a:r>
              <a:rPr lang="en-US" b="1" dirty="0" smtClean="0"/>
              <a:t>c)  Modified Top-Down Approach:</a:t>
            </a:r>
            <a:endParaRPr lang="en-US" dirty="0" smtClean="0"/>
          </a:p>
          <a:p>
            <a:pPr marL="339725" algn="just"/>
            <a:r>
              <a:rPr lang="en-US" dirty="0" smtClean="0"/>
              <a:t>Modified top-down approach tries to combine the better parts of approaches, viz. top-down approach and bottom-up approach. It gives advantages of top-down approach and bottom-up approach to some extent at a time, and tries to remove disadvantages of both approaches. Development must follow a similar approach to incorporate modified top-down approach.</a:t>
            </a:r>
            <a:endParaRPr lang="en-US" dirty="0"/>
          </a:p>
        </p:txBody>
      </p:sp>
      <p:grpSp>
        <p:nvGrpSpPr>
          <p:cNvPr id="58370" name="Group 2"/>
          <p:cNvGrpSpPr>
            <a:grpSpLocks/>
          </p:cNvGrpSpPr>
          <p:nvPr/>
        </p:nvGrpSpPr>
        <p:grpSpPr bwMode="auto">
          <a:xfrm>
            <a:off x="1981200" y="3657600"/>
            <a:ext cx="4800600" cy="2209800"/>
            <a:chOff x="1603" y="7526"/>
            <a:chExt cx="6371" cy="2749"/>
          </a:xfrm>
        </p:grpSpPr>
        <p:sp>
          <p:nvSpPr>
            <p:cNvPr id="58371" name="Rectangle 3"/>
            <p:cNvSpPr>
              <a:spLocks noChangeArrowheads="1"/>
            </p:cNvSpPr>
            <p:nvPr/>
          </p:nvSpPr>
          <p:spPr bwMode="auto">
            <a:xfrm>
              <a:off x="4596" y="7905"/>
              <a:ext cx="1563" cy="462"/>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Arial" pitchFamily="34" charset="0"/>
                </a:rPr>
                <a:t>System</a:t>
              </a:r>
              <a:endParaRPr kumimoji="0" lang="en-US" sz="1800" b="0" i="0" u="none" strike="noStrike" cap="none" normalizeH="0" baseline="0" smtClean="0">
                <a:ln>
                  <a:noFill/>
                </a:ln>
                <a:solidFill>
                  <a:schemeClr val="tx1"/>
                </a:solidFill>
                <a:effectLst/>
                <a:latin typeface="Arial" pitchFamily="34" charset="0"/>
              </a:endParaRPr>
            </a:p>
          </p:txBody>
        </p:sp>
        <p:sp>
          <p:nvSpPr>
            <p:cNvPr id="58372" name="Rectangle 4"/>
            <p:cNvSpPr>
              <a:spLocks noChangeArrowheads="1"/>
            </p:cNvSpPr>
            <p:nvPr/>
          </p:nvSpPr>
          <p:spPr bwMode="auto">
            <a:xfrm>
              <a:off x="2761" y="8884"/>
              <a:ext cx="1600" cy="353"/>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Arial" pitchFamily="34" charset="0"/>
                </a:rPr>
                <a:t>Module 1</a:t>
              </a:r>
              <a:endParaRPr kumimoji="0" lang="en-US" sz="1800" b="0" i="0" u="none" strike="noStrike" cap="none" normalizeH="0" baseline="0" smtClean="0">
                <a:ln>
                  <a:noFill/>
                </a:ln>
                <a:solidFill>
                  <a:schemeClr val="tx1"/>
                </a:solidFill>
                <a:effectLst/>
                <a:latin typeface="Arial" pitchFamily="34" charset="0"/>
              </a:endParaRPr>
            </a:p>
          </p:txBody>
        </p:sp>
        <p:sp>
          <p:nvSpPr>
            <p:cNvPr id="58373" name="Rectangle 5"/>
            <p:cNvSpPr>
              <a:spLocks noChangeArrowheads="1"/>
            </p:cNvSpPr>
            <p:nvPr/>
          </p:nvSpPr>
          <p:spPr bwMode="auto">
            <a:xfrm>
              <a:off x="4664" y="8886"/>
              <a:ext cx="1543" cy="353"/>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Arial" pitchFamily="34" charset="0"/>
                </a:rPr>
                <a:t>Module 2</a:t>
              </a:r>
              <a:endParaRPr kumimoji="0" lang="en-US" sz="1800" b="0" i="0" u="none" strike="noStrike" cap="none" normalizeH="0" baseline="0" smtClean="0">
                <a:ln>
                  <a:noFill/>
                </a:ln>
                <a:solidFill>
                  <a:schemeClr val="tx1"/>
                </a:solidFill>
                <a:effectLst/>
                <a:latin typeface="Arial" pitchFamily="34" charset="0"/>
              </a:endParaRPr>
            </a:p>
          </p:txBody>
        </p:sp>
        <p:sp>
          <p:nvSpPr>
            <p:cNvPr id="58374" name="Rectangle 6"/>
            <p:cNvSpPr>
              <a:spLocks noChangeArrowheads="1"/>
            </p:cNvSpPr>
            <p:nvPr/>
          </p:nvSpPr>
          <p:spPr bwMode="auto">
            <a:xfrm>
              <a:off x="6515" y="8886"/>
              <a:ext cx="1385" cy="353"/>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Arial" pitchFamily="34" charset="0"/>
                </a:rPr>
                <a:t>Module 3</a:t>
              </a:r>
              <a:endParaRPr kumimoji="0" lang="en-US" sz="1800" b="0" i="0" u="none" strike="noStrike" cap="none" normalizeH="0" baseline="0" smtClean="0">
                <a:ln>
                  <a:noFill/>
                </a:ln>
                <a:solidFill>
                  <a:schemeClr val="tx1"/>
                </a:solidFill>
                <a:effectLst/>
                <a:latin typeface="Arial" pitchFamily="34" charset="0"/>
              </a:endParaRPr>
            </a:p>
          </p:txBody>
        </p:sp>
        <p:sp>
          <p:nvSpPr>
            <p:cNvPr id="58375" name="Rectangle 7"/>
            <p:cNvSpPr>
              <a:spLocks noChangeArrowheads="1"/>
            </p:cNvSpPr>
            <p:nvPr/>
          </p:nvSpPr>
          <p:spPr bwMode="auto">
            <a:xfrm>
              <a:off x="2761" y="9922"/>
              <a:ext cx="1454" cy="353"/>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Arial" pitchFamily="34" charset="0"/>
                </a:rPr>
                <a:t>Unit 1</a:t>
              </a:r>
              <a:endParaRPr kumimoji="0" lang="en-US" sz="1800" b="0" i="0" u="none" strike="noStrike" cap="none" normalizeH="0" baseline="0" smtClean="0">
                <a:ln>
                  <a:noFill/>
                </a:ln>
                <a:solidFill>
                  <a:schemeClr val="tx1"/>
                </a:solidFill>
                <a:effectLst/>
                <a:latin typeface="Arial" pitchFamily="34" charset="0"/>
              </a:endParaRPr>
            </a:p>
          </p:txBody>
        </p:sp>
        <p:sp>
          <p:nvSpPr>
            <p:cNvPr id="58376" name="Rectangle 8"/>
            <p:cNvSpPr>
              <a:spLocks noChangeArrowheads="1"/>
            </p:cNvSpPr>
            <p:nvPr/>
          </p:nvSpPr>
          <p:spPr bwMode="auto">
            <a:xfrm>
              <a:off x="4740" y="9894"/>
              <a:ext cx="1344" cy="353"/>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Arial" pitchFamily="34" charset="0"/>
                </a:rPr>
                <a:t>Unit 2</a:t>
              </a:r>
              <a:endParaRPr kumimoji="0" lang="en-US" sz="1800" b="0" i="0" u="none" strike="noStrike" cap="none" normalizeH="0" baseline="0" smtClean="0">
                <a:ln>
                  <a:noFill/>
                </a:ln>
                <a:solidFill>
                  <a:schemeClr val="tx1"/>
                </a:solidFill>
                <a:effectLst/>
                <a:latin typeface="Arial" pitchFamily="34" charset="0"/>
              </a:endParaRPr>
            </a:p>
          </p:txBody>
        </p:sp>
        <p:sp>
          <p:nvSpPr>
            <p:cNvPr id="58377" name="Rectangle 9"/>
            <p:cNvSpPr>
              <a:spLocks noChangeArrowheads="1"/>
            </p:cNvSpPr>
            <p:nvPr/>
          </p:nvSpPr>
          <p:spPr bwMode="auto">
            <a:xfrm>
              <a:off x="6561" y="9880"/>
              <a:ext cx="1413" cy="353"/>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Arial" pitchFamily="34" charset="0"/>
                </a:rPr>
                <a:t>Unit 3</a:t>
              </a:r>
              <a:endParaRPr kumimoji="0" lang="en-US" sz="1800" b="0" i="0" u="none" strike="noStrike" cap="none" normalizeH="0" baseline="0" smtClean="0">
                <a:ln>
                  <a:noFill/>
                </a:ln>
                <a:solidFill>
                  <a:schemeClr val="tx1"/>
                </a:solidFill>
                <a:effectLst/>
                <a:latin typeface="Arial" pitchFamily="34" charset="0"/>
              </a:endParaRPr>
            </a:p>
          </p:txBody>
        </p:sp>
        <p:cxnSp>
          <p:nvCxnSpPr>
            <p:cNvPr id="58378" name="AutoShape 10"/>
            <p:cNvCxnSpPr>
              <a:cxnSpLocks noChangeShapeType="1"/>
            </p:cNvCxnSpPr>
            <p:nvPr/>
          </p:nvCxnSpPr>
          <p:spPr bwMode="auto">
            <a:xfrm>
              <a:off x="5339" y="8367"/>
              <a:ext cx="0" cy="517"/>
            </a:xfrm>
            <a:prstGeom prst="straightConnector1">
              <a:avLst/>
            </a:prstGeom>
            <a:noFill/>
            <a:ln w="9525">
              <a:solidFill>
                <a:srgbClr val="000000"/>
              </a:solidFill>
              <a:round/>
              <a:headEnd/>
              <a:tailEnd type="triangle" w="med" len="med"/>
            </a:ln>
          </p:spPr>
        </p:cxnSp>
        <p:cxnSp>
          <p:nvCxnSpPr>
            <p:cNvPr id="58379" name="AutoShape 11"/>
            <p:cNvCxnSpPr>
              <a:cxnSpLocks noChangeShapeType="1"/>
            </p:cNvCxnSpPr>
            <p:nvPr/>
          </p:nvCxnSpPr>
          <p:spPr bwMode="auto">
            <a:xfrm flipH="1">
              <a:off x="3615" y="8367"/>
              <a:ext cx="1724" cy="462"/>
            </a:xfrm>
            <a:prstGeom prst="straightConnector1">
              <a:avLst/>
            </a:prstGeom>
            <a:noFill/>
            <a:ln w="9525">
              <a:solidFill>
                <a:srgbClr val="000000"/>
              </a:solidFill>
              <a:round/>
              <a:headEnd/>
              <a:tailEnd type="triangle" w="med" len="med"/>
            </a:ln>
          </p:spPr>
        </p:cxnSp>
        <p:cxnSp>
          <p:nvCxnSpPr>
            <p:cNvPr id="58380" name="AutoShape 12"/>
            <p:cNvCxnSpPr>
              <a:cxnSpLocks noChangeShapeType="1"/>
            </p:cNvCxnSpPr>
            <p:nvPr/>
          </p:nvCxnSpPr>
          <p:spPr bwMode="auto">
            <a:xfrm>
              <a:off x="5339" y="8367"/>
              <a:ext cx="1774" cy="475"/>
            </a:xfrm>
            <a:prstGeom prst="straightConnector1">
              <a:avLst/>
            </a:prstGeom>
            <a:noFill/>
            <a:ln w="9525">
              <a:solidFill>
                <a:srgbClr val="000000"/>
              </a:solidFill>
              <a:round/>
              <a:headEnd/>
              <a:tailEnd type="triangle" w="med" len="med"/>
            </a:ln>
          </p:spPr>
        </p:cxnSp>
        <p:cxnSp>
          <p:nvCxnSpPr>
            <p:cNvPr id="58381" name="AutoShape 13"/>
            <p:cNvCxnSpPr>
              <a:cxnSpLocks noChangeShapeType="1"/>
            </p:cNvCxnSpPr>
            <p:nvPr/>
          </p:nvCxnSpPr>
          <p:spPr bwMode="auto">
            <a:xfrm>
              <a:off x="5339" y="9239"/>
              <a:ext cx="0" cy="655"/>
            </a:xfrm>
            <a:prstGeom prst="straightConnector1">
              <a:avLst/>
            </a:prstGeom>
            <a:noFill/>
            <a:ln w="9525">
              <a:solidFill>
                <a:srgbClr val="000000"/>
              </a:solidFill>
              <a:round/>
              <a:headEnd/>
              <a:tailEnd type="triangle" w="med" len="med"/>
            </a:ln>
          </p:spPr>
        </p:cxnSp>
        <p:cxnSp>
          <p:nvCxnSpPr>
            <p:cNvPr id="58382" name="AutoShape 14"/>
            <p:cNvCxnSpPr>
              <a:cxnSpLocks noChangeShapeType="1"/>
            </p:cNvCxnSpPr>
            <p:nvPr/>
          </p:nvCxnSpPr>
          <p:spPr bwMode="auto">
            <a:xfrm flipH="1">
              <a:off x="3233" y="9237"/>
              <a:ext cx="2106" cy="685"/>
            </a:xfrm>
            <a:prstGeom prst="straightConnector1">
              <a:avLst/>
            </a:prstGeom>
            <a:noFill/>
            <a:ln w="9525">
              <a:solidFill>
                <a:srgbClr val="000000"/>
              </a:solidFill>
              <a:round/>
              <a:headEnd/>
              <a:tailEnd type="triangle" w="med" len="med"/>
            </a:ln>
          </p:spPr>
        </p:cxnSp>
        <p:cxnSp>
          <p:nvCxnSpPr>
            <p:cNvPr id="58383" name="AutoShape 15"/>
            <p:cNvCxnSpPr>
              <a:cxnSpLocks noChangeShapeType="1"/>
            </p:cNvCxnSpPr>
            <p:nvPr/>
          </p:nvCxnSpPr>
          <p:spPr bwMode="auto">
            <a:xfrm>
              <a:off x="5339" y="9237"/>
              <a:ext cx="1860" cy="622"/>
            </a:xfrm>
            <a:prstGeom prst="straightConnector1">
              <a:avLst/>
            </a:prstGeom>
            <a:noFill/>
            <a:ln w="9525">
              <a:solidFill>
                <a:srgbClr val="000000"/>
              </a:solidFill>
              <a:round/>
              <a:headEnd/>
              <a:tailEnd type="triangle" w="med" len="med"/>
            </a:ln>
          </p:spPr>
        </p:cxnSp>
        <p:cxnSp>
          <p:nvCxnSpPr>
            <p:cNvPr id="58384" name="AutoShape 16"/>
            <p:cNvCxnSpPr>
              <a:cxnSpLocks noChangeShapeType="1"/>
            </p:cNvCxnSpPr>
            <p:nvPr/>
          </p:nvCxnSpPr>
          <p:spPr bwMode="auto">
            <a:xfrm flipH="1">
              <a:off x="1970" y="7635"/>
              <a:ext cx="937" cy="2529"/>
            </a:xfrm>
            <a:prstGeom prst="straightConnector1">
              <a:avLst/>
            </a:prstGeom>
            <a:noFill/>
            <a:ln w="38100">
              <a:solidFill>
                <a:srgbClr val="000000"/>
              </a:solidFill>
              <a:round/>
              <a:headEnd/>
              <a:tailEnd type="triangle" w="med" len="med"/>
            </a:ln>
          </p:spPr>
        </p:cxnSp>
        <p:cxnSp>
          <p:nvCxnSpPr>
            <p:cNvPr id="58385" name="AutoShape 17"/>
            <p:cNvCxnSpPr>
              <a:cxnSpLocks noChangeShapeType="1"/>
            </p:cNvCxnSpPr>
            <p:nvPr/>
          </p:nvCxnSpPr>
          <p:spPr bwMode="auto">
            <a:xfrm flipV="1">
              <a:off x="1603" y="7526"/>
              <a:ext cx="937" cy="2396"/>
            </a:xfrm>
            <a:prstGeom prst="straightConnector1">
              <a:avLst/>
            </a:prstGeom>
            <a:noFill/>
            <a:ln w="38100">
              <a:solidFill>
                <a:srgbClr val="000000"/>
              </a:solidFill>
              <a:round/>
              <a:headEnd/>
              <a:tailEnd type="triangle" w="med" len="med"/>
            </a:ln>
          </p:spPr>
        </p:cxnSp>
      </p:grpSp>
      <p:sp>
        <p:nvSpPr>
          <p:cNvPr id="40" name="Rectangle 39"/>
          <p:cNvSpPr/>
          <p:nvPr/>
        </p:nvSpPr>
        <p:spPr>
          <a:xfrm>
            <a:off x="990600" y="3429000"/>
            <a:ext cx="6781800" cy="3124200"/>
          </a:xfrm>
          <a:prstGeom prst="rect">
            <a:avLst/>
          </a:prstGeom>
          <a:noFill/>
          <a:ln w="38100"/>
          <a:effectLst>
            <a:glow rad="101600">
              <a:srgbClr val="FF3399">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2.4</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Levels of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909310"/>
          </a:xfrm>
          <a:prstGeom prst="rect">
            <a:avLst/>
          </a:prstGeom>
          <a:noFill/>
        </p:spPr>
        <p:txBody>
          <a:bodyPr wrap="square" rtlCol="0">
            <a:spAutoFit/>
          </a:bodyPr>
          <a:lstStyle/>
          <a:p>
            <a:pPr marL="0" lvl="2"/>
            <a:r>
              <a:rPr lang="en-US" b="1" dirty="0" smtClean="0">
                <a:solidFill>
                  <a:srgbClr val="FF0000"/>
                </a:solidFill>
              </a:rPr>
              <a:t>C)  Big-Bang Testing:</a:t>
            </a:r>
            <a:endParaRPr lang="en-US" dirty="0" smtClean="0">
              <a:solidFill>
                <a:srgbClr val="FF0000"/>
              </a:solidFill>
            </a:endParaRPr>
          </a:p>
          <a:p>
            <a:pPr marL="280988" algn="just"/>
            <a:r>
              <a:rPr lang="en-US" dirty="0" smtClean="0"/>
              <a:t>Big-bang approach is the most commonly seen approach at many places, where the system is tested completely after development is over. There is no testing of individual units/modules and integration sequence. System testing tries to compensate for any other kind of testing, reviews etc. Sometimes, it includes huge amount of random testing which may not be repeatable.</a:t>
            </a:r>
          </a:p>
          <a:p>
            <a:pPr lvl="0"/>
            <a:r>
              <a:rPr lang="en-US" b="1" dirty="0" smtClean="0"/>
              <a:t>a)  Advantages of Big-Bang Testing:</a:t>
            </a:r>
            <a:endParaRPr lang="en-US" dirty="0" smtClean="0"/>
          </a:p>
          <a:p>
            <a:pPr marL="280988"/>
            <a:r>
              <a:rPr lang="en-US" dirty="0" smtClean="0"/>
              <a:t>The following are the advantages of Big-bang testing:</a:t>
            </a:r>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marL="280988" algn="just"/>
            <a:endParaRPr lang="en-US" dirty="0"/>
          </a:p>
        </p:txBody>
      </p:sp>
      <p:graphicFrame>
        <p:nvGraphicFramePr>
          <p:cNvPr id="25" name="Diagram 24"/>
          <p:cNvGraphicFramePr/>
          <p:nvPr/>
        </p:nvGraphicFramePr>
        <p:xfrm>
          <a:off x="1524000" y="3505200"/>
          <a:ext cx="6096000" cy="314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2.4</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Levels of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C)  Big-Bang Testing:</a:t>
            </a:r>
            <a:endParaRPr lang="en-US" dirty="0" smtClean="0">
              <a:solidFill>
                <a:srgbClr val="FF0000"/>
              </a:solidFill>
            </a:endParaRPr>
          </a:p>
          <a:p>
            <a:pPr marL="342900" lvl="0" indent="-342900"/>
            <a:r>
              <a:rPr lang="en-US" b="1" dirty="0" smtClean="0"/>
              <a:t>a)   Advantages of Big-Bang Testing:</a:t>
            </a:r>
          </a:p>
          <a:p>
            <a:pPr marL="342900" lvl="0" indent="-342900"/>
            <a:endParaRPr lang="en-US" dirty="0" smtClean="0"/>
          </a:p>
          <a:p>
            <a:pPr lvl="0"/>
            <a:r>
              <a:rPr lang="en-US" b="1" dirty="0" smtClean="0"/>
              <a:t>1)  Limiting Testing:</a:t>
            </a:r>
            <a:endParaRPr lang="en-US" dirty="0" smtClean="0"/>
          </a:p>
          <a:p>
            <a:pPr marL="339725" algn="just"/>
            <a:r>
              <a:rPr lang="en-US" dirty="0" smtClean="0"/>
              <a:t>It gives a feeling that cost can be saved by limiting testing to last phase of development. Testing is done as a last-phase of the development life cycle in form of system testing. Time for writing test cases and defining test data at unit level, integration level etc may be saved.</a:t>
            </a:r>
          </a:p>
          <a:p>
            <a:pPr lvl="0"/>
            <a:r>
              <a:rPr lang="en-US" b="1" dirty="0" smtClean="0"/>
              <a:t>2)  Validation of Development Process:</a:t>
            </a:r>
            <a:endParaRPr lang="en-US" dirty="0" smtClean="0"/>
          </a:p>
          <a:p>
            <a:pPr marL="339725" algn="just"/>
            <a:r>
              <a:rPr lang="en-US" dirty="0" smtClean="0"/>
              <a:t>If all levels of testing are completed and all defects are found and closed then system testing may act as certification testing to see if there are any major issues still left in the system before delivering it to the customer.</a:t>
            </a:r>
          </a:p>
          <a:p>
            <a:pPr lvl="0"/>
            <a:r>
              <a:rPr lang="en-US" b="1" dirty="0" smtClean="0"/>
              <a:t>3)  No Stub/Driver is Required:</a:t>
            </a:r>
            <a:endParaRPr lang="en-US" dirty="0" smtClean="0"/>
          </a:p>
          <a:p>
            <a:pPr marL="339725" algn="just"/>
            <a:r>
              <a:rPr lang="en-US" dirty="0" smtClean="0"/>
              <a:t>No stub/driver is required to be designed and coded in this approach. The cost involved is very less as it does not involve much creation of test artifacts. Sometimes test plan is also not created.</a:t>
            </a:r>
          </a:p>
          <a:p>
            <a:pPr lvl="0"/>
            <a:r>
              <a:rPr lang="en-US" b="1" dirty="0" smtClean="0"/>
              <a:t>4)  Very Fast:</a:t>
            </a:r>
            <a:endParaRPr lang="en-US" dirty="0" smtClean="0"/>
          </a:p>
          <a:p>
            <a:pPr marL="339725" algn="just"/>
            <a:r>
              <a:rPr lang="en-US" dirty="0" smtClean="0"/>
              <a:t>Big-bang approach is very fast. It may not give adequate confidence to users as all permutations and combinations cannot be tested in this testing. Even test log may not be maintained. Only defects are logged in defect tracking tool.</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2.4</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Levels of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923330"/>
          </a:xfrm>
          <a:prstGeom prst="rect">
            <a:avLst/>
          </a:prstGeom>
          <a:noFill/>
        </p:spPr>
        <p:txBody>
          <a:bodyPr wrap="square" rtlCol="0">
            <a:spAutoFit/>
          </a:bodyPr>
          <a:lstStyle/>
          <a:p>
            <a:pPr marL="0" lvl="2"/>
            <a:r>
              <a:rPr lang="en-US" b="1" dirty="0" smtClean="0">
                <a:solidFill>
                  <a:srgbClr val="FF0000"/>
                </a:solidFill>
              </a:rPr>
              <a:t>C)  Big-Bang Testing:</a:t>
            </a:r>
            <a:endParaRPr lang="en-US" dirty="0" smtClean="0">
              <a:solidFill>
                <a:srgbClr val="FF0000"/>
              </a:solidFill>
            </a:endParaRPr>
          </a:p>
          <a:p>
            <a:pPr lvl="0"/>
            <a:r>
              <a:rPr lang="en-US" b="1" dirty="0" smtClean="0"/>
              <a:t>b)  Disadvantages of Big-Bang Testing:</a:t>
            </a:r>
            <a:endParaRPr lang="en-US" dirty="0" smtClean="0"/>
          </a:p>
          <a:p>
            <a:pPr marL="280988"/>
            <a:r>
              <a:rPr lang="en-US" dirty="0" smtClean="0"/>
              <a:t>The following are the disadvantages of big-bang testing</a:t>
            </a:r>
            <a:endParaRPr lang="en-US" dirty="0"/>
          </a:p>
        </p:txBody>
      </p:sp>
      <p:graphicFrame>
        <p:nvGraphicFramePr>
          <p:cNvPr id="11" name="Diagram 10"/>
          <p:cNvGraphicFramePr/>
          <p:nvPr/>
        </p:nvGraphicFramePr>
        <p:xfrm>
          <a:off x="1371600" y="2184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2.4</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Levels of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C)  Big-Bang Testing:</a:t>
            </a:r>
          </a:p>
          <a:p>
            <a:pPr marL="0" lvl="2"/>
            <a:endParaRPr lang="en-US" dirty="0" smtClean="0">
              <a:solidFill>
                <a:srgbClr val="FF0000"/>
              </a:solidFill>
            </a:endParaRPr>
          </a:p>
          <a:p>
            <a:pPr lvl="0"/>
            <a:r>
              <a:rPr lang="en-US" b="1" dirty="0" smtClean="0"/>
              <a:t>b)  Disadvantages of Big-Bang Testing:</a:t>
            </a:r>
          </a:p>
          <a:p>
            <a:pPr lvl="0"/>
            <a:endParaRPr lang="en-US" dirty="0" smtClean="0"/>
          </a:p>
          <a:p>
            <a:pPr lvl="0"/>
            <a:r>
              <a:rPr lang="en-US" b="1" dirty="0" smtClean="0"/>
              <a:t>1)  Hard to Debug:</a:t>
            </a:r>
            <a:endParaRPr lang="en-US" dirty="0" smtClean="0"/>
          </a:p>
          <a:p>
            <a:pPr marL="339725" algn="just"/>
            <a:r>
              <a:rPr lang="en-US" dirty="0" smtClean="0"/>
              <a:t>Problems found in this approach are hard to debug. Many times defects found in random testing cannot be reproduced as one may not remember the steps followed in testing at that particular instance.</a:t>
            </a:r>
          </a:p>
          <a:p>
            <a:r>
              <a:rPr lang="en-US" dirty="0" smtClean="0"/>
              <a:t> </a:t>
            </a:r>
            <a:r>
              <a:rPr lang="en-US" b="1" dirty="0" smtClean="0"/>
              <a:t>2)  System Interfaces:</a:t>
            </a:r>
            <a:endParaRPr lang="en-US" dirty="0" smtClean="0"/>
          </a:p>
          <a:p>
            <a:pPr marL="339725" algn="just"/>
            <a:r>
              <a:rPr lang="en-US" dirty="0" smtClean="0"/>
              <a:t>It is difficult to say that system interfaces are working correctly and will work in all cases. Big-bang approach executes the test cases without any understanding of how the system is build.</a:t>
            </a:r>
          </a:p>
          <a:p>
            <a:pPr lvl="0"/>
            <a:r>
              <a:rPr lang="en-US" b="1" dirty="0" smtClean="0"/>
              <a:t>3)  Difficult to Locate:</a:t>
            </a:r>
            <a:endParaRPr lang="en-US" dirty="0" smtClean="0"/>
          </a:p>
          <a:p>
            <a:pPr marL="339725" algn="just"/>
            <a:r>
              <a:rPr lang="en-US" dirty="0" smtClean="0"/>
              <a:t>Location of defects may not be found easily. In big bang testing, even if it can reproduce the defects, it can be very difficult to locate the problematic areas for correcting them.</a:t>
            </a:r>
          </a:p>
          <a:p>
            <a:pPr lvl="0"/>
            <a:r>
              <a:rPr lang="en-US" b="1" dirty="0" smtClean="0"/>
              <a:t>4)  Other Defects</a:t>
            </a:r>
            <a:endParaRPr lang="en-US" dirty="0" smtClean="0"/>
          </a:p>
          <a:p>
            <a:pPr marL="339725"/>
            <a:r>
              <a:rPr lang="en-US" dirty="0" smtClean="0"/>
              <a:t>Interface faults may not be distinguishable from other defects.</a:t>
            </a:r>
          </a:p>
          <a:p>
            <a:pPr lvl="0"/>
            <a:r>
              <a:rPr lang="en-US" b="1" dirty="0" smtClean="0"/>
              <a:t>5)  System Work:</a:t>
            </a:r>
            <a:endParaRPr lang="en-US" dirty="0" smtClean="0"/>
          </a:p>
          <a:p>
            <a:pPr marL="339725" algn="just"/>
            <a:r>
              <a:rPr lang="en-US" dirty="0" smtClean="0"/>
              <a:t>Testers conduct testing based on few test cases by heuristic approach and certify whether the system works/does not work.</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White Box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A)  Techniques  of White Box Testing:</a:t>
            </a:r>
          </a:p>
          <a:p>
            <a:pPr marL="0" lvl="2"/>
            <a:endParaRPr lang="en-US" dirty="0" smtClean="0">
              <a:solidFill>
                <a:srgbClr val="FF0000"/>
              </a:solidFill>
            </a:endParaRPr>
          </a:p>
          <a:p>
            <a:pPr lvl="0"/>
            <a:r>
              <a:rPr lang="en-US" b="1" dirty="0" smtClean="0"/>
              <a:t>1)  Basis Path Testing:</a:t>
            </a:r>
            <a:endParaRPr lang="en-US" dirty="0" smtClean="0"/>
          </a:p>
          <a:p>
            <a:pPr marL="280988"/>
            <a:r>
              <a:rPr lang="en-US" dirty="0" smtClean="0"/>
              <a:t>Basis path is a white box testing techniques which is first proposed by Tom McCabe and it allows the test case designer to produce a logical complexity measure of procedural design and use this measure as an approach for outlining a basic set of execution path (basic set is the set of all the execution of a procedure). </a:t>
            </a:r>
          </a:p>
          <a:p>
            <a:pPr lvl="0"/>
            <a:r>
              <a:rPr lang="en-US" b="1" dirty="0" smtClean="0"/>
              <a:t>2)  Loop Testing:</a:t>
            </a:r>
            <a:endParaRPr lang="en-US" dirty="0" smtClean="0"/>
          </a:p>
          <a:p>
            <a:pPr marL="280988"/>
            <a:r>
              <a:rPr lang="en-US" dirty="0" smtClean="0"/>
              <a:t>Loop testing is another type of white box testing which exclusively focuses on the validity of loop construct. Loops are simple to test unless dependencies exist between the Loops or among the loop and the code it contain.</a:t>
            </a:r>
          </a:p>
          <a:p>
            <a:pPr marL="280988" lvl="0"/>
            <a:r>
              <a:rPr lang="en-US" b="1" dirty="0" smtClean="0"/>
              <a:t>a)  </a:t>
            </a:r>
            <a:r>
              <a:rPr lang="en-US" dirty="0" smtClean="0"/>
              <a:t>Simple Loop.</a:t>
            </a:r>
          </a:p>
          <a:p>
            <a:pPr marL="280988" lvl="0"/>
            <a:r>
              <a:rPr lang="en-US" b="1" dirty="0" smtClean="0"/>
              <a:t>b)  </a:t>
            </a:r>
            <a:r>
              <a:rPr lang="en-US" dirty="0" smtClean="0"/>
              <a:t>Nested Loop.</a:t>
            </a:r>
          </a:p>
          <a:p>
            <a:pPr marL="280988" lvl="0"/>
            <a:r>
              <a:rPr lang="en-US" b="1" dirty="0" smtClean="0"/>
              <a:t>c)  </a:t>
            </a:r>
            <a:r>
              <a:rPr lang="en-US" dirty="0" smtClean="0"/>
              <a:t>Concatenated Loop.</a:t>
            </a:r>
          </a:p>
          <a:p>
            <a:pPr marL="280988" lvl="0"/>
            <a:r>
              <a:rPr lang="en-US" b="1" dirty="0" smtClean="0"/>
              <a:t>d)  </a:t>
            </a:r>
            <a:r>
              <a:rPr lang="en-US" dirty="0" smtClean="0"/>
              <a:t>Unstructured Loop.</a:t>
            </a:r>
          </a:p>
          <a:p>
            <a:pPr lvl="0"/>
            <a:r>
              <a:rPr lang="en-US" b="1" dirty="0" smtClean="0"/>
              <a:t>3)  Control Structure Testing:</a:t>
            </a:r>
            <a:endParaRPr lang="en-US" dirty="0" smtClean="0"/>
          </a:p>
          <a:p>
            <a:pPr marL="280988"/>
            <a:r>
              <a:rPr lang="en-US" dirty="0" smtClean="0"/>
              <a:t>The other synonym of control structure testing are conditional testing or decision testing or branch testing and comes under box testing technique; it makes sure that each possible outcome from the condition is tested at least once. Branch testing however, has the objective to test every option . </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2.4</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Levels of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1754326"/>
          </a:xfrm>
          <a:prstGeom prst="rect">
            <a:avLst/>
          </a:prstGeom>
          <a:noFill/>
        </p:spPr>
        <p:txBody>
          <a:bodyPr wrap="square" rtlCol="0">
            <a:spAutoFit/>
          </a:bodyPr>
          <a:lstStyle/>
          <a:p>
            <a:pPr marL="0" lvl="2">
              <a:tabLst>
                <a:tab pos="117475" algn="l"/>
              </a:tabLst>
            </a:pPr>
            <a:r>
              <a:rPr lang="en-US" b="1" dirty="0" smtClean="0"/>
              <a:t>D)  Sandwich Testing:</a:t>
            </a:r>
            <a:endParaRPr lang="en-US" dirty="0" smtClean="0"/>
          </a:p>
          <a:p>
            <a:pPr algn="just"/>
            <a:r>
              <a:rPr lang="en-US" dirty="0" smtClean="0"/>
              <a:t>Sandwich testing defines testing into two parts, and follows both parts starting from both ends i.e., top-down approach and bottom-up approach either simultaneously or one after another. It combines the advantages of bottom-up testing and top-down testing at a time. A typical approach to sandwich testing is to test the user interface in isolation, using stubs, and also to test the very lowest level functions, using drivers. </a:t>
            </a:r>
            <a:endParaRPr lang="en-US" dirty="0"/>
          </a:p>
        </p:txBody>
      </p:sp>
      <p:grpSp>
        <p:nvGrpSpPr>
          <p:cNvPr id="61442" name="Group 2"/>
          <p:cNvGrpSpPr>
            <a:grpSpLocks/>
          </p:cNvGrpSpPr>
          <p:nvPr/>
        </p:nvGrpSpPr>
        <p:grpSpPr bwMode="auto">
          <a:xfrm>
            <a:off x="1905000" y="3581400"/>
            <a:ext cx="4976813" cy="2422525"/>
            <a:chOff x="1576" y="7905"/>
            <a:chExt cx="6398" cy="2734"/>
          </a:xfrm>
        </p:grpSpPr>
        <p:sp>
          <p:nvSpPr>
            <p:cNvPr id="61443" name="Rectangle 3"/>
            <p:cNvSpPr>
              <a:spLocks noChangeArrowheads="1"/>
            </p:cNvSpPr>
            <p:nvPr/>
          </p:nvSpPr>
          <p:spPr bwMode="auto">
            <a:xfrm>
              <a:off x="4596" y="7905"/>
              <a:ext cx="1563" cy="462"/>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Arial" pitchFamily="34" charset="0"/>
                </a:rPr>
                <a:t>System</a:t>
              </a:r>
              <a:endParaRPr kumimoji="0" lang="en-US" sz="1800" b="0" i="0" u="none" strike="noStrike" cap="none" normalizeH="0" baseline="0" smtClean="0">
                <a:ln>
                  <a:noFill/>
                </a:ln>
                <a:solidFill>
                  <a:schemeClr val="tx1"/>
                </a:solidFill>
                <a:effectLst/>
                <a:latin typeface="Arial" pitchFamily="34" charset="0"/>
              </a:endParaRPr>
            </a:p>
          </p:txBody>
        </p:sp>
        <p:sp>
          <p:nvSpPr>
            <p:cNvPr id="61444" name="Rectangle 4"/>
            <p:cNvSpPr>
              <a:spLocks noChangeArrowheads="1"/>
            </p:cNvSpPr>
            <p:nvPr/>
          </p:nvSpPr>
          <p:spPr bwMode="auto">
            <a:xfrm>
              <a:off x="2791" y="8884"/>
              <a:ext cx="1440" cy="666"/>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Arial" pitchFamily="34" charset="0"/>
                </a:rPr>
                <a:t>Sub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Arial" pitchFamily="34" charset="0"/>
                </a:rPr>
                <a:t>System 1</a:t>
              </a:r>
              <a:endParaRPr kumimoji="0" lang="en-US" sz="1800" b="0" i="0" u="none" strike="noStrike" cap="none" normalizeH="0" baseline="0" smtClean="0">
                <a:ln>
                  <a:noFill/>
                </a:ln>
                <a:solidFill>
                  <a:schemeClr val="tx1"/>
                </a:solidFill>
                <a:effectLst/>
                <a:latin typeface="Arial" pitchFamily="34" charset="0"/>
              </a:endParaRPr>
            </a:p>
          </p:txBody>
        </p:sp>
        <p:sp>
          <p:nvSpPr>
            <p:cNvPr id="61445" name="Rectangle 5"/>
            <p:cNvSpPr>
              <a:spLocks noChangeArrowheads="1"/>
            </p:cNvSpPr>
            <p:nvPr/>
          </p:nvSpPr>
          <p:spPr bwMode="auto">
            <a:xfrm>
              <a:off x="2761" y="10286"/>
              <a:ext cx="1454" cy="353"/>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Arial" pitchFamily="34" charset="0"/>
                </a:rPr>
                <a:t>Unit 1</a:t>
              </a:r>
              <a:endParaRPr kumimoji="0" lang="en-US" sz="1800" b="0" i="0" u="none" strike="noStrike" cap="none" normalizeH="0" baseline="0" smtClean="0">
                <a:ln>
                  <a:noFill/>
                </a:ln>
                <a:solidFill>
                  <a:schemeClr val="tx1"/>
                </a:solidFill>
                <a:effectLst/>
                <a:latin typeface="Arial" pitchFamily="34" charset="0"/>
              </a:endParaRPr>
            </a:p>
          </p:txBody>
        </p:sp>
        <p:sp>
          <p:nvSpPr>
            <p:cNvPr id="61446" name="Rectangle 6"/>
            <p:cNvSpPr>
              <a:spLocks noChangeArrowheads="1"/>
            </p:cNvSpPr>
            <p:nvPr/>
          </p:nvSpPr>
          <p:spPr bwMode="auto">
            <a:xfrm>
              <a:off x="4656" y="10286"/>
              <a:ext cx="1344" cy="353"/>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Arial" pitchFamily="34" charset="0"/>
                </a:rPr>
                <a:t>Unit 2</a:t>
              </a:r>
              <a:endParaRPr kumimoji="0" lang="en-US" sz="1800" b="0" i="0" u="none" strike="noStrike" cap="none" normalizeH="0" baseline="0" smtClean="0">
                <a:ln>
                  <a:noFill/>
                </a:ln>
                <a:solidFill>
                  <a:schemeClr val="tx1"/>
                </a:solidFill>
                <a:effectLst/>
                <a:latin typeface="Arial" pitchFamily="34" charset="0"/>
              </a:endParaRPr>
            </a:p>
          </p:txBody>
        </p:sp>
        <p:sp>
          <p:nvSpPr>
            <p:cNvPr id="61447" name="Rectangle 7"/>
            <p:cNvSpPr>
              <a:spLocks noChangeArrowheads="1"/>
            </p:cNvSpPr>
            <p:nvPr/>
          </p:nvSpPr>
          <p:spPr bwMode="auto">
            <a:xfrm>
              <a:off x="6561" y="10286"/>
              <a:ext cx="1413" cy="353"/>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Arial" pitchFamily="34" charset="0"/>
                </a:rPr>
                <a:t>Unit 3</a:t>
              </a:r>
              <a:endParaRPr kumimoji="0" lang="en-US" sz="1800" b="0" i="0" u="none" strike="noStrike" cap="none" normalizeH="0" baseline="0" smtClean="0">
                <a:ln>
                  <a:noFill/>
                </a:ln>
                <a:solidFill>
                  <a:schemeClr val="tx1"/>
                </a:solidFill>
                <a:effectLst/>
                <a:latin typeface="Arial" pitchFamily="34" charset="0"/>
              </a:endParaRPr>
            </a:p>
          </p:txBody>
        </p:sp>
        <p:cxnSp>
          <p:nvCxnSpPr>
            <p:cNvPr id="61448" name="AutoShape 8"/>
            <p:cNvCxnSpPr>
              <a:cxnSpLocks noChangeShapeType="1"/>
            </p:cNvCxnSpPr>
            <p:nvPr/>
          </p:nvCxnSpPr>
          <p:spPr bwMode="auto">
            <a:xfrm>
              <a:off x="5339" y="8367"/>
              <a:ext cx="0" cy="517"/>
            </a:xfrm>
            <a:prstGeom prst="straightConnector1">
              <a:avLst/>
            </a:prstGeom>
            <a:noFill/>
            <a:ln w="9525">
              <a:solidFill>
                <a:srgbClr val="000000"/>
              </a:solidFill>
              <a:round/>
              <a:headEnd/>
              <a:tailEnd type="triangle" w="med" len="med"/>
            </a:ln>
          </p:spPr>
        </p:cxnSp>
        <p:cxnSp>
          <p:nvCxnSpPr>
            <p:cNvPr id="61449" name="AutoShape 9"/>
            <p:cNvCxnSpPr>
              <a:cxnSpLocks noChangeShapeType="1"/>
            </p:cNvCxnSpPr>
            <p:nvPr/>
          </p:nvCxnSpPr>
          <p:spPr bwMode="auto">
            <a:xfrm flipH="1">
              <a:off x="3615" y="8367"/>
              <a:ext cx="1724" cy="462"/>
            </a:xfrm>
            <a:prstGeom prst="straightConnector1">
              <a:avLst/>
            </a:prstGeom>
            <a:noFill/>
            <a:ln w="9525">
              <a:solidFill>
                <a:srgbClr val="000000"/>
              </a:solidFill>
              <a:round/>
              <a:headEnd/>
              <a:tailEnd type="triangle" w="med" len="med"/>
            </a:ln>
          </p:spPr>
        </p:cxnSp>
        <p:cxnSp>
          <p:nvCxnSpPr>
            <p:cNvPr id="61450" name="AutoShape 10"/>
            <p:cNvCxnSpPr>
              <a:cxnSpLocks noChangeShapeType="1"/>
            </p:cNvCxnSpPr>
            <p:nvPr/>
          </p:nvCxnSpPr>
          <p:spPr bwMode="auto">
            <a:xfrm>
              <a:off x="5339" y="8367"/>
              <a:ext cx="1774" cy="475"/>
            </a:xfrm>
            <a:prstGeom prst="straightConnector1">
              <a:avLst/>
            </a:prstGeom>
            <a:noFill/>
            <a:ln w="9525">
              <a:solidFill>
                <a:srgbClr val="000000"/>
              </a:solidFill>
              <a:round/>
              <a:headEnd/>
              <a:tailEnd type="triangle" w="med" len="med"/>
            </a:ln>
          </p:spPr>
        </p:cxnSp>
        <p:cxnSp>
          <p:nvCxnSpPr>
            <p:cNvPr id="61451" name="AutoShape 11"/>
            <p:cNvCxnSpPr>
              <a:cxnSpLocks noChangeShapeType="1"/>
            </p:cNvCxnSpPr>
            <p:nvPr/>
          </p:nvCxnSpPr>
          <p:spPr bwMode="auto">
            <a:xfrm>
              <a:off x="5339" y="9603"/>
              <a:ext cx="0" cy="655"/>
            </a:xfrm>
            <a:prstGeom prst="straightConnector1">
              <a:avLst/>
            </a:prstGeom>
            <a:noFill/>
            <a:ln w="9525">
              <a:solidFill>
                <a:srgbClr val="000000"/>
              </a:solidFill>
              <a:round/>
              <a:headEnd/>
              <a:tailEnd type="triangle" w="med" len="med"/>
            </a:ln>
          </p:spPr>
        </p:cxnSp>
        <p:cxnSp>
          <p:nvCxnSpPr>
            <p:cNvPr id="61452" name="AutoShape 12"/>
            <p:cNvCxnSpPr>
              <a:cxnSpLocks noChangeShapeType="1"/>
            </p:cNvCxnSpPr>
            <p:nvPr/>
          </p:nvCxnSpPr>
          <p:spPr bwMode="auto">
            <a:xfrm flipH="1">
              <a:off x="3233" y="9550"/>
              <a:ext cx="2106" cy="685"/>
            </a:xfrm>
            <a:prstGeom prst="straightConnector1">
              <a:avLst/>
            </a:prstGeom>
            <a:noFill/>
            <a:ln w="9525">
              <a:solidFill>
                <a:srgbClr val="000000"/>
              </a:solidFill>
              <a:round/>
              <a:headEnd/>
              <a:tailEnd type="triangle" w="med" len="med"/>
            </a:ln>
          </p:spPr>
        </p:cxnSp>
        <p:cxnSp>
          <p:nvCxnSpPr>
            <p:cNvPr id="61453" name="AutoShape 13"/>
            <p:cNvCxnSpPr>
              <a:cxnSpLocks noChangeShapeType="1"/>
            </p:cNvCxnSpPr>
            <p:nvPr/>
          </p:nvCxnSpPr>
          <p:spPr bwMode="auto">
            <a:xfrm>
              <a:off x="5339" y="9536"/>
              <a:ext cx="1774" cy="722"/>
            </a:xfrm>
            <a:prstGeom prst="straightConnector1">
              <a:avLst/>
            </a:prstGeom>
            <a:noFill/>
            <a:ln w="9525">
              <a:solidFill>
                <a:srgbClr val="000000"/>
              </a:solidFill>
              <a:round/>
              <a:headEnd/>
              <a:tailEnd type="triangle" w="med" len="med"/>
            </a:ln>
          </p:spPr>
        </p:cxnSp>
        <p:sp>
          <p:nvSpPr>
            <p:cNvPr id="61454" name="Rectangle 14"/>
            <p:cNvSpPr>
              <a:spLocks noChangeArrowheads="1"/>
            </p:cNvSpPr>
            <p:nvPr/>
          </p:nvSpPr>
          <p:spPr bwMode="auto">
            <a:xfrm>
              <a:off x="4585" y="8858"/>
              <a:ext cx="1440" cy="666"/>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Arial" pitchFamily="34" charset="0"/>
                </a:rPr>
                <a:t>Sub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Arial" pitchFamily="34" charset="0"/>
                </a:rPr>
                <a:t>System 2</a:t>
              </a:r>
              <a:endParaRPr kumimoji="0" lang="en-US" sz="1800" b="0" i="0" u="none" strike="noStrike" cap="none" normalizeH="0" baseline="0" smtClean="0">
                <a:ln>
                  <a:noFill/>
                </a:ln>
                <a:solidFill>
                  <a:schemeClr val="tx1"/>
                </a:solidFill>
                <a:effectLst/>
                <a:latin typeface="Arial" pitchFamily="34" charset="0"/>
              </a:endParaRPr>
            </a:p>
          </p:txBody>
        </p:sp>
        <p:sp>
          <p:nvSpPr>
            <p:cNvPr id="61455" name="Rectangle 15"/>
            <p:cNvSpPr>
              <a:spLocks noChangeArrowheads="1"/>
            </p:cNvSpPr>
            <p:nvPr/>
          </p:nvSpPr>
          <p:spPr bwMode="auto">
            <a:xfrm>
              <a:off x="6349" y="8858"/>
              <a:ext cx="1440" cy="666"/>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Arial" pitchFamily="34" charset="0"/>
                </a:rPr>
                <a:t>Sub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Arial" pitchFamily="34" charset="0"/>
                </a:rPr>
                <a:t>System 3</a:t>
              </a:r>
              <a:endParaRPr kumimoji="0" lang="en-US" sz="1800" b="0" i="0" u="none" strike="noStrike" cap="none" normalizeH="0" baseline="0" smtClean="0">
                <a:ln>
                  <a:noFill/>
                </a:ln>
                <a:solidFill>
                  <a:schemeClr val="tx1"/>
                </a:solidFill>
                <a:effectLst/>
                <a:latin typeface="Arial" pitchFamily="34" charset="0"/>
              </a:endParaRPr>
            </a:p>
          </p:txBody>
        </p:sp>
        <p:cxnSp>
          <p:nvCxnSpPr>
            <p:cNvPr id="61456" name="AutoShape 16"/>
            <p:cNvCxnSpPr>
              <a:cxnSpLocks noChangeShapeType="1"/>
            </p:cNvCxnSpPr>
            <p:nvPr/>
          </p:nvCxnSpPr>
          <p:spPr bwMode="auto">
            <a:xfrm>
              <a:off x="1576" y="8884"/>
              <a:ext cx="1005" cy="0"/>
            </a:xfrm>
            <a:prstGeom prst="straightConnector1">
              <a:avLst/>
            </a:prstGeom>
            <a:noFill/>
            <a:ln w="28575">
              <a:solidFill>
                <a:srgbClr val="000000"/>
              </a:solidFill>
              <a:round/>
              <a:headEnd/>
              <a:tailEnd/>
            </a:ln>
          </p:spPr>
        </p:cxnSp>
        <p:cxnSp>
          <p:nvCxnSpPr>
            <p:cNvPr id="61457" name="AutoShape 17"/>
            <p:cNvCxnSpPr>
              <a:cxnSpLocks noChangeShapeType="1"/>
            </p:cNvCxnSpPr>
            <p:nvPr/>
          </p:nvCxnSpPr>
          <p:spPr bwMode="auto">
            <a:xfrm flipV="1">
              <a:off x="2581" y="8394"/>
              <a:ext cx="490" cy="490"/>
            </a:xfrm>
            <a:prstGeom prst="straightConnector1">
              <a:avLst/>
            </a:prstGeom>
            <a:noFill/>
            <a:ln w="28575">
              <a:solidFill>
                <a:srgbClr val="000000"/>
              </a:solidFill>
              <a:round/>
              <a:headEnd/>
              <a:tailEnd type="triangle" w="med" len="med"/>
            </a:ln>
          </p:spPr>
        </p:cxnSp>
        <p:cxnSp>
          <p:nvCxnSpPr>
            <p:cNvPr id="61458" name="AutoShape 18"/>
            <p:cNvCxnSpPr>
              <a:cxnSpLocks noChangeShapeType="1"/>
            </p:cNvCxnSpPr>
            <p:nvPr/>
          </p:nvCxnSpPr>
          <p:spPr bwMode="auto">
            <a:xfrm>
              <a:off x="1576" y="9238"/>
              <a:ext cx="829" cy="0"/>
            </a:xfrm>
            <a:prstGeom prst="straightConnector1">
              <a:avLst/>
            </a:prstGeom>
            <a:noFill/>
            <a:ln w="28575">
              <a:solidFill>
                <a:srgbClr val="000000"/>
              </a:solidFill>
              <a:round/>
              <a:headEnd/>
              <a:tailEnd/>
            </a:ln>
          </p:spPr>
        </p:cxnSp>
        <p:cxnSp>
          <p:nvCxnSpPr>
            <p:cNvPr id="61459" name="AutoShape 19"/>
            <p:cNvCxnSpPr>
              <a:cxnSpLocks noChangeShapeType="1"/>
            </p:cNvCxnSpPr>
            <p:nvPr/>
          </p:nvCxnSpPr>
          <p:spPr bwMode="auto">
            <a:xfrm flipH="1">
              <a:off x="2065" y="9238"/>
              <a:ext cx="340" cy="475"/>
            </a:xfrm>
            <a:prstGeom prst="straightConnector1">
              <a:avLst/>
            </a:prstGeom>
            <a:noFill/>
            <a:ln w="28575">
              <a:solidFill>
                <a:srgbClr val="000000"/>
              </a:solidFill>
              <a:round/>
              <a:headEnd/>
              <a:tailEnd type="triangle" w="med" len="med"/>
            </a:ln>
          </p:spPr>
        </p:cxnSp>
      </p:grpSp>
      <p:sp>
        <p:nvSpPr>
          <p:cNvPr id="26" name="Rectangle 25"/>
          <p:cNvSpPr/>
          <p:nvPr/>
        </p:nvSpPr>
        <p:spPr>
          <a:xfrm>
            <a:off x="685800" y="3048000"/>
            <a:ext cx="7696200" cy="3429000"/>
          </a:xfrm>
          <a:prstGeom prst="rect">
            <a:avLst/>
          </a:prstGeom>
          <a:noFill/>
          <a:ln w="38100"/>
          <a:effectLst>
            <a:glow rad="101600">
              <a:srgbClr val="0000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2.4</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Levels of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tabLst>
                <a:tab pos="117475" algn="l"/>
              </a:tabLst>
            </a:pPr>
            <a:r>
              <a:rPr lang="en-US" b="1" dirty="0" smtClean="0"/>
              <a:t>D)  Sandwich Testing:</a:t>
            </a:r>
            <a:endParaRPr lang="en-US" dirty="0" smtClean="0"/>
          </a:p>
          <a:p>
            <a:pPr lvl="0"/>
            <a:r>
              <a:rPr lang="en-US" b="1" dirty="0" smtClean="0"/>
              <a:t>a)  Process of Sandwich Testing:</a:t>
            </a:r>
            <a:endParaRPr lang="en-US" dirty="0" smtClean="0"/>
          </a:p>
          <a:p>
            <a:pPr marL="339725"/>
            <a:r>
              <a:rPr lang="en-US" dirty="0" smtClean="0"/>
              <a:t>The following are the process of sandwich testing:</a:t>
            </a:r>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lvl="0"/>
            <a:r>
              <a:rPr lang="en-US" b="1" dirty="0" smtClean="0"/>
              <a:t>1)  Upward:</a:t>
            </a:r>
            <a:endParaRPr lang="en-US" dirty="0" smtClean="0"/>
          </a:p>
          <a:p>
            <a:pPr marL="339725" algn="just"/>
            <a:r>
              <a:rPr lang="en-US" dirty="0" smtClean="0"/>
              <a:t>Bottom-up testing starts from middle layer and go upward to the top layer. Generally for very big systems, bottom-up approach starts at subsystem level and goes upwards.</a:t>
            </a:r>
          </a:p>
          <a:p>
            <a:pPr marL="339725" algn="just"/>
            <a:endParaRPr lang="en-US" dirty="0" smtClean="0"/>
          </a:p>
          <a:p>
            <a:pPr lvl="0"/>
            <a:r>
              <a:rPr lang="en-US" b="1" dirty="0" smtClean="0"/>
              <a:t>2)  Downward:</a:t>
            </a:r>
            <a:endParaRPr lang="en-US" dirty="0" smtClean="0"/>
          </a:p>
          <a:p>
            <a:pPr marL="339725" algn="just"/>
            <a:r>
              <a:rPr lang="en-US" dirty="0" smtClean="0"/>
              <a:t>Top-down testing starts from middle layer and goes downward. Generally for very big systems, top-down approach starts at subsystem level and goes downwards.</a:t>
            </a:r>
          </a:p>
          <a:p>
            <a:pPr marL="339725" algn="just"/>
            <a:endParaRPr lang="en-US" dirty="0" smtClean="0"/>
          </a:p>
          <a:p>
            <a:pPr lvl="0"/>
            <a:r>
              <a:rPr lang="en-US" b="1" dirty="0" smtClean="0"/>
              <a:t>3)  Middle Layer:</a:t>
            </a:r>
            <a:endParaRPr lang="en-US" dirty="0" smtClean="0"/>
          </a:p>
          <a:p>
            <a:pPr marL="339725" algn="just"/>
            <a:r>
              <a:rPr lang="en-US" dirty="0" smtClean="0"/>
              <a:t>Big-bang approach is followed for the middle layer. From this layer, bottom-up approach goes upwards and top-down approach goes downwards.</a:t>
            </a:r>
            <a:endParaRPr lang="en-US" dirty="0"/>
          </a:p>
        </p:txBody>
      </p:sp>
      <p:graphicFrame>
        <p:nvGraphicFramePr>
          <p:cNvPr id="27" name="Diagram 26"/>
          <p:cNvGraphicFramePr/>
          <p:nvPr/>
        </p:nvGraphicFramePr>
        <p:xfrm>
          <a:off x="1524000" y="2133600"/>
          <a:ext cx="6096000" cy="144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2.4</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Levels of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tabLst>
                <a:tab pos="117475" algn="l"/>
              </a:tabLst>
            </a:pPr>
            <a:r>
              <a:rPr lang="en-US" b="1" dirty="0" smtClean="0"/>
              <a:t>D)  Sandwich Testing:</a:t>
            </a:r>
            <a:endParaRPr lang="en-US" dirty="0" smtClean="0"/>
          </a:p>
          <a:p>
            <a:pPr lvl="0"/>
            <a:r>
              <a:rPr lang="en-US" b="1" dirty="0" smtClean="0"/>
              <a:t>b)  Advantages of Sandwich Testing</a:t>
            </a:r>
            <a:endParaRPr lang="en-US" dirty="0" smtClean="0"/>
          </a:p>
          <a:p>
            <a:pPr marL="339725"/>
            <a:r>
              <a:rPr lang="en-US" dirty="0" smtClean="0"/>
              <a:t>The following are the advantages of sandwich testing:</a:t>
            </a:r>
          </a:p>
          <a:p>
            <a:pPr marL="339725"/>
            <a:endParaRPr lang="en-US" dirty="0" smtClean="0"/>
          </a:p>
          <a:p>
            <a:pPr marL="339725"/>
            <a:endParaRPr lang="en-US" dirty="0" smtClean="0"/>
          </a:p>
          <a:p>
            <a:pPr marL="339725"/>
            <a:endParaRPr lang="en-US" dirty="0" smtClean="0"/>
          </a:p>
          <a:p>
            <a:pPr marL="339725"/>
            <a:endParaRPr lang="en-US" dirty="0" smtClean="0"/>
          </a:p>
          <a:p>
            <a:pPr marL="339725"/>
            <a:endParaRPr lang="en-US" dirty="0" smtClean="0"/>
          </a:p>
          <a:p>
            <a:pPr lvl="0"/>
            <a:r>
              <a:rPr lang="en-US" b="1" dirty="0" smtClean="0"/>
              <a:t>1)  Useful for Very Large Projects:</a:t>
            </a:r>
            <a:endParaRPr lang="en-US" dirty="0" smtClean="0"/>
          </a:p>
          <a:p>
            <a:pPr marL="280988" algn="just"/>
            <a:r>
              <a:rPr lang="en-US" dirty="0" smtClean="0"/>
              <a:t>Sandwich approach is useful for very large projects having several sub-projects. When development follows a spiral model and the module itself is as large as a system, then one can use sandwich testing.</a:t>
            </a:r>
          </a:p>
          <a:p>
            <a:pPr marL="280988"/>
            <a:endParaRPr lang="en-US" dirty="0" smtClean="0"/>
          </a:p>
          <a:p>
            <a:pPr lvl="0"/>
            <a:r>
              <a:rPr lang="en-US" b="1" dirty="0" smtClean="0"/>
              <a:t>2)  Development Schedule:</a:t>
            </a:r>
            <a:endParaRPr lang="en-US" dirty="0" smtClean="0"/>
          </a:p>
          <a:p>
            <a:pPr marL="280988" algn="just"/>
            <a:r>
              <a:rPr lang="en-US" dirty="0" smtClean="0"/>
              <a:t>Both top-down and bottom-up approaches start at a time as per development schedule. Units are tested and brought together to make a system. Integration is done downwards.</a:t>
            </a:r>
          </a:p>
          <a:p>
            <a:pPr marL="280988"/>
            <a:endParaRPr lang="en-US" dirty="0" smtClean="0"/>
          </a:p>
          <a:p>
            <a:pPr lvl="0"/>
            <a:r>
              <a:rPr lang="en-US" b="1" dirty="0" smtClean="0"/>
              <a:t>3)  More Resources:</a:t>
            </a:r>
            <a:endParaRPr lang="en-US" dirty="0" smtClean="0"/>
          </a:p>
          <a:p>
            <a:pPr marL="280988" algn="just"/>
            <a:r>
              <a:rPr lang="en-US" dirty="0" smtClean="0"/>
              <a:t>It needs more resources and big teams for performing both methods of testing at a time or one after the other.</a:t>
            </a:r>
            <a:endParaRPr lang="en-US" dirty="0"/>
          </a:p>
        </p:txBody>
      </p:sp>
      <p:graphicFrame>
        <p:nvGraphicFramePr>
          <p:cNvPr id="11" name="Diagram 10"/>
          <p:cNvGraphicFramePr/>
          <p:nvPr/>
        </p:nvGraphicFramePr>
        <p:xfrm>
          <a:off x="1524000" y="1981200"/>
          <a:ext cx="6096000" cy="137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2.4</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Levels of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tabLst>
                <a:tab pos="117475" algn="l"/>
              </a:tabLst>
            </a:pPr>
            <a:r>
              <a:rPr lang="en-US" b="1" dirty="0" smtClean="0"/>
              <a:t>D)  Sandwich Testing:</a:t>
            </a:r>
            <a:endParaRPr lang="en-US" dirty="0" smtClean="0"/>
          </a:p>
          <a:p>
            <a:pPr lvl="0"/>
            <a:r>
              <a:rPr lang="en-US" b="1" dirty="0" smtClean="0"/>
              <a:t>c)  Disadvantages of Sandwich Testing</a:t>
            </a:r>
            <a:endParaRPr lang="en-US" dirty="0" smtClean="0"/>
          </a:p>
          <a:p>
            <a:pPr marL="280988"/>
            <a:r>
              <a:rPr lang="en-US" dirty="0" smtClean="0"/>
              <a:t>The following are the disadvantages of sandwich testing:</a:t>
            </a:r>
          </a:p>
          <a:p>
            <a:pPr marL="280988"/>
            <a:endParaRPr lang="en-US" dirty="0" smtClean="0"/>
          </a:p>
          <a:p>
            <a:pPr marL="280988"/>
            <a:endParaRPr lang="en-US" dirty="0" smtClean="0"/>
          </a:p>
          <a:p>
            <a:pPr marL="280988"/>
            <a:endParaRPr lang="en-US" dirty="0" smtClean="0"/>
          </a:p>
          <a:p>
            <a:pPr marL="280988"/>
            <a:endParaRPr lang="en-US" dirty="0" smtClean="0"/>
          </a:p>
          <a:p>
            <a:pPr marL="280988"/>
            <a:endParaRPr lang="en-US" dirty="0" smtClean="0"/>
          </a:p>
          <a:p>
            <a:pPr lvl="0"/>
            <a:r>
              <a:rPr lang="en-US" b="1" dirty="0" smtClean="0"/>
              <a:t>1)  High Cost of Testing</a:t>
            </a:r>
            <a:endParaRPr lang="en-US" dirty="0" smtClean="0"/>
          </a:p>
          <a:p>
            <a:pPr marL="280988" algn="just"/>
            <a:r>
              <a:rPr lang="en-US" dirty="0" smtClean="0"/>
              <a:t>It represents very high cost of testing as lot of testing is done. One part has top-down approach while another part has bottom-up approach.</a:t>
            </a:r>
          </a:p>
          <a:p>
            <a:pPr marL="280988" algn="just"/>
            <a:endParaRPr lang="en-US" dirty="0" smtClean="0"/>
          </a:p>
          <a:p>
            <a:pPr lvl="0"/>
            <a:r>
              <a:rPr lang="en-US" b="1" dirty="0" smtClean="0"/>
              <a:t>2)  Cannot be Used for Smaller Systems:</a:t>
            </a:r>
            <a:endParaRPr lang="en-US" dirty="0" smtClean="0"/>
          </a:p>
          <a:p>
            <a:pPr marL="280988" algn="just"/>
            <a:r>
              <a:rPr lang="en-US" dirty="0" smtClean="0"/>
              <a:t>It cannot be used for smaller systems with huge interdependence between different modules. It makes sense when the individual subsystem is as good as complete system.</a:t>
            </a:r>
          </a:p>
          <a:p>
            <a:pPr marL="280988" algn="just"/>
            <a:endParaRPr lang="en-US" dirty="0" smtClean="0"/>
          </a:p>
          <a:p>
            <a:pPr lvl="0"/>
            <a:r>
              <a:rPr lang="en-US" b="1" dirty="0" smtClean="0"/>
              <a:t>3)  Different Skill Sets:</a:t>
            </a:r>
            <a:endParaRPr lang="en-US" dirty="0" smtClean="0"/>
          </a:p>
          <a:p>
            <a:pPr marL="280988" algn="just"/>
            <a:r>
              <a:rPr lang="en-US" dirty="0" smtClean="0"/>
              <a:t>Different skill sets are required for testers at different levels as modules are separate systems handling separate domains like ERP products with modules representing different functional areas. </a:t>
            </a:r>
            <a:endParaRPr lang="en-US" dirty="0"/>
          </a:p>
        </p:txBody>
      </p:sp>
      <p:graphicFrame>
        <p:nvGraphicFramePr>
          <p:cNvPr id="13" name="Diagram 12"/>
          <p:cNvGraphicFramePr/>
          <p:nvPr/>
        </p:nvGraphicFramePr>
        <p:xfrm>
          <a:off x="1524000" y="2133600"/>
          <a:ext cx="6248400" cy="99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White Box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646331"/>
          </a:xfrm>
          <a:prstGeom prst="rect">
            <a:avLst/>
          </a:prstGeom>
          <a:noFill/>
        </p:spPr>
        <p:txBody>
          <a:bodyPr wrap="square" rtlCol="0">
            <a:spAutoFit/>
          </a:bodyPr>
          <a:lstStyle/>
          <a:p>
            <a:pPr marL="0" lvl="2"/>
            <a:r>
              <a:rPr lang="en-US" b="1" dirty="0" smtClean="0">
                <a:solidFill>
                  <a:srgbClr val="FF0000"/>
                </a:solidFill>
              </a:rPr>
              <a:t>B)  Types of White Box Testing:</a:t>
            </a:r>
            <a:endParaRPr lang="en-US" dirty="0" smtClean="0">
              <a:solidFill>
                <a:srgbClr val="FF0000"/>
              </a:solidFill>
            </a:endParaRPr>
          </a:p>
          <a:p>
            <a:pPr marL="339725"/>
            <a:r>
              <a:rPr lang="en-US" dirty="0" smtClean="0"/>
              <a:t>The following are the different types of white Box testing:</a:t>
            </a:r>
            <a:endParaRPr lang="en-US" dirty="0"/>
          </a:p>
        </p:txBody>
      </p:sp>
      <p:graphicFrame>
        <p:nvGraphicFramePr>
          <p:cNvPr id="11" name="Diagram 10"/>
          <p:cNvGraphicFramePr/>
          <p:nvPr/>
        </p:nvGraphicFramePr>
        <p:xfrm>
          <a:off x="1524000" y="1874807"/>
          <a:ext cx="6172200" cy="4221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White Box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B)  Types of White Box Testing:</a:t>
            </a:r>
            <a:endParaRPr lang="en-US" dirty="0" smtClean="0">
              <a:solidFill>
                <a:srgbClr val="FF0000"/>
              </a:solidFill>
            </a:endParaRPr>
          </a:p>
          <a:p>
            <a:pPr lvl="0"/>
            <a:r>
              <a:rPr lang="en-US" b="1" dirty="0" smtClean="0"/>
              <a:t>a)  Static Testing:</a:t>
            </a:r>
            <a:endParaRPr lang="en-US" dirty="0" smtClean="0"/>
          </a:p>
          <a:p>
            <a:pPr marL="280988" algn="just"/>
            <a:r>
              <a:rPr lang="en-US" dirty="0" smtClean="0"/>
              <a:t>Static testing is a type of testing which requires only the source code of the product, not the binaries or executables. Static testing does not involve executing the programs on computers but involves select people going through the code to find out whether. There are multiple methods to achieve static testing by humans. They are (in the increasing order of formalism) as follows.</a:t>
            </a:r>
          </a:p>
          <a:p>
            <a:pPr marL="280988" algn="just"/>
            <a:endParaRPr lang="en-US" dirty="0" smtClean="0"/>
          </a:p>
          <a:p>
            <a:pPr marL="280988" lvl="0"/>
            <a:r>
              <a:rPr lang="en-US" b="1" dirty="0" smtClean="0"/>
              <a:t>1)  Desk Checking:</a:t>
            </a:r>
            <a:endParaRPr lang="en-US" dirty="0" smtClean="0"/>
          </a:p>
          <a:p>
            <a:pPr marL="574675" algn="just"/>
            <a:r>
              <a:rPr lang="en-US" dirty="0" smtClean="0"/>
              <a:t>Normally done manually by the author of the code, desk checking is a method to verify the portions of the code for correctness. Such verification is done by comparing the code with the design or specifications to make sure that the code does what it is supposed to do and effectively.</a:t>
            </a:r>
          </a:p>
          <a:p>
            <a:pPr marL="574675" algn="just"/>
            <a:endParaRPr lang="en-US" dirty="0" smtClean="0"/>
          </a:p>
          <a:p>
            <a:pPr marL="280988" lvl="0"/>
            <a:r>
              <a:rPr lang="en-US" b="1" dirty="0" smtClean="0"/>
              <a:t>2)  Code Walkthrough:</a:t>
            </a:r>
            <a:endParaRPr lang="en-US" dirty="0" smtClean="0"/>
          </a:p>
          <a:p>
            <a:pPr marL="574675"/>
            <a:r>
              <a:rPr lang="en-US" dirty="0" smtClean="0"/>
              <a:t>This method and formal inspection (described in the next section) are group-oriented methods. Walkthroughs are less formal than inspections. The line drawn in formalism between walkthroughs and inspections is very thin and varies from organisation to organisation. The advantage that walkthrough has over desk checking is that it brings multiple perspectives.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White Box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B)  Types of White Box Testing:</a:t>
            </a:r>
            <a:endParaRPr lang="en-US" dirty="0" smtClean="0">
              <a:solidFill>
                <a:srgbClr val="FF0000"/>
              </a:solidFill>
            </a:endParaRPr>
          </a:p>
          <a:p>
            <a:pPr lvl="0"/>
            <a:r>
              <a:rPr lang="en-US" b="1" dirty="0" smtClean="0"/>
              <a:t>a)  Static Testing:</a:t>
            </a:r>
            <a:endParaRPr lang="en-US" dirty="0" smtClean="0"/>
          </a:p>
          <a:p>
            <a:pPr marL="280988" lvl="0"/>
            <a:r>
              <a:rPr lang="en-US" b="1" dirty="0" smtClean="0"/>
              <a:t>3)  Code Inspection:</a:t>
            </a:r>
            <a:endParaRPr lang="en-US" dirty="0" smtClean="0"/>
          </a:p>
          <a:p>
            <a:pPr marL="574675" algn="just"/>
            <a:r>
              <a:rPr lang="en-US" dirty="0" smtClean="0"/>
              <a:t>Code inspection also called Fagan Inspection (named after the original formulator) is a method, normally with a high degree of formalism. This method increases the number of defects detected by demanding thorough preparation before an inspection/review.</a:t>
            </a:r>
          </a:p>
          <a:p>
            <a:pPr marL="339725" lvl="0"/>
            <a:r>
              <a:rPr lang="en-US" b="1" dirty="0" smtClean="0"/>
              <a:t>4)  Combining Various Methods:</a:t>
            </a:r>
            <a:endParaRPr lang="en-US" dirty="0" smtClean="0"/>
          </a:p>
          <a:p>
            <a:pPr marL="633413" algn="just"/>
            <a:r>
              <a:rPr lang="en-US" dirty="0" smtClean="0"/>
              <a:t>The methods discussed above are not mutually exclusive. They need to be used in a judicious combination to be effective in achieving the goal of finding defects early. Formal inspections have been found very effective in catching defects early.</a:t>
            </a:r>
          </a:p>
          <a:p>
            <a:pPr lvl="0"/>
            <a:r>
              <a:rPr lang="en-US" b="1" dirty="0" smtClean="0"/>
              <a:t>b)  Structural Testing:</a:t>
            </a:r>
            <a:endParaRPr lang="en-US" dirty="0" smtClean="0"/>
          </a:p>
          <a:p>
            <a:pPr marL="339725" algn="just"/>
            <a:r>
              <a:rPr lang="en-US" dirty="0" smtClean="0"/>
              <a:t>Structural testing takes into account the code, code structure, internal design, and how they are coded. The fundamental difference between structural testing and static testing is that in structural testing tests are actually run by the computer on the built product, whereas in static testing, the product is tested by humans using just the source code and not the executables or binaries.</a:t>
            </a:r>
          </a:p>
          <a:p>
            <a:pPr marL="339725" lvl="0"/>
            <a:r>
              <a:rPr lang="en-US" b="1" dirty="0" smtClean="0"/>
              <a:t>1)  Unit/Code Functional Testing:</a:t>
            </a:r>
            <a:endParaRPr lang="en-US" dirty="0" smtClean="0"/>
          </a:p>
          <a:p>
            <a:pPr marL="633413" algn="just"/>
            <a:r>
              <a:rPr lang="en-US" dirty="0" smtClean="0"/>
              <a:t>This initial part of structural testing corresponds to some quick checks that a developer performs before subjecting the code to more extensive code coverage testing or code complexity testing.</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2.1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White Box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B)  Types of White Box Testing:</a:t>
            </a:r>
            <a:endParaRPr lang="en-US" dirty="0" smtClean="0">
              <a:solidFill>
                <a:srgbClr val="FF0000"/>
              </a:solidFill>
            </a:endParaRPr>
          </a:p>
          <a:p>
            <a:pPr lvl="0"/>
            <a:r>
              <a:rPr lang="en-US" b="1" dirty="0" smtClean="0"/>
              <a:t>b)  Structural Testing:</a:t>
            </a:r>
            <a:endParaRPr lang="en-US" dirty="0" smtClean="0"/>
          </a:p>
          <a:p>
            <a:pPr marL="339725" lvl="0"/>
            <a:r>
              <a:rPr lang="en-US" b="1" dirty="0" smtClean="0"/>
              <a:t>2)  Code Coverage Testing:</a:t>
            </a:r>
            <a:endParaRPr lang="en-US" dirty="0" smtClean="0"/>
          </a:p>
          <a:p>
            <a:pPr marL="633413" algn="just"/>
            <a:r>
              <a:rPr lang="en-US" dirty="0" smtClean="0"/>
              <a:t>Since a product is </a:t>
            </a:r>
            <a:r>
              <a:rPr lang="en-US" dirty="0" err="1" smtClean="0"/>
              <a:t>realised</a:t>
            </a:r>
            <a:r>
              <a:rPr lang="en-US" dirty="0" smtClean="0"/>
              <a:t> in terms of program code, if run test cases to exercise the different parts of the code, then that part of the product </a:t>
            </a:r>
            <a:r>
              <a:rPr lang="en-US" dirty="0" err="1" smtClean="0"/>
              <a:t>realised</a:t>
            </a:r>
            <a:r>
              <a:rPr lang="en-US" dirty="0" smtClean="0"/>
              <a:t> by the code gets tested. Code coverage testing involves designing and executing test cases and finding out the percentage of code that is covered by testing. Code coverage testing is made up of the following types of coverage.</a:t>
            </a:r>
          </a:p>
          <a:p>
            <a:pPr marL="693738" lvl="0"/>
            <a:r>
              <a:rPr lang="en-US" dirty="0" smtClean="0"/>
              <a:t>i)  Statement Coverage</a:t>
            </a:r>
          </a:p>
          <a:p>
            <a:pPr marL="693738" lvl="0"/>
            <a:r>
              <a:rPr lang="en-US" dirty="0" smtClean="0"/>
              <a:t>ii)  Path Coverage</a:t>
            </a:r>
          </a:p>
          <a:p>
            <a:pPr marL="693738" lvl="0"/>
            <a:r>
              <a:rPr lang="en-US" dirty="0" smtClean="0"/>
              <a:t>iii)  Condition Coverage</a:t>
            </a:r>
          </a:p>
          <a:p>
            <a:pPr marL="693738" lvl="0"/>
            <a:r>
              <a:rPr lang="en-US" dirty="0" smtClean="0"/>
              <a:t>iv)  Function Coverage</a:t>
            </a:r>
          </a:p>
          <a:p>
            <a:pPr marL="633413" algn="just"/>
            <a:endParaRPr lang="en-US" dirty="0" smtClean="0"/>
          </a:p>
          <a:p>
            <a:pPr marL="339725" lvl="0"/>
            <a:r>
              <a:rPr lang="en-US" b="1" dirty="0" smtClean="0"/>
              <a:t>3)  Code Complexity Testing:</a:t>
            </a:r>
            <a:endParaRPr lang="en-US" dirty="0" smtClean="0"/>
          </a:p>
          <a:p>
            <a:pPr marL="633413" algn="just"/>
            <a:r>
              <a:rPr lang="en-US" dirty="0" smtClean="0"/>
              <a:t>In previous sections, we saw the different types of coverage that can be provided to test a program.  Two questions that come to mind while using this coverage are:</a:t>
            </a:r>
          </a:p>
          <a:p>
            <a:pPr marL="914400" lvl="0" indent="-280988"/>
            <a:r>
              <a:rPr lang="en-US" b="1" dirty="0" smtClean="0"/>
              <a:t>i)  </a:t>
            </a:r>
            <a:r>
              <a:rPr lang="en-US" dirty="0" smtClean="0"/>
              <a:t>Which of the paths are independent? If two paths are not independent, then we may be able to minimize the number of tests.</a:t>
            </a:r>
          </a:p>
          <a:p>
            <a:pPr marL="914400" lvl="0" indent="-280988"/>
            <a:r>
              <a:rPr lang="en-US" b="1" dirty="0" smtClean="0"/>
              <a:t>ii)  </a:t>
            </a:r>
            <a:r>
              <a:rPr lang="en-US" dirty="0" smtClean="0"/>
              <a:t>There is an upper bound on the number of tests that must be run to ensure that all the statements have been executed at least once.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6664</Words>
  <Application>Microsoft Office PowerPoint</Application>
  <PresentationFormat>On-screen Show (4:3)</PresentationFormat>
  <Paragraphs>771</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Windows User</cp:lastModifiedBy>
  <cp:revision>136</cp:revision>
  <dcterms:created xsi:type="dcterms:W3CDTF">2006-08-16T00:00:00Z</dcterms:created>
  <dcterms:modified xsi:type="dcterms:W3CDTF">2020-03-29T08:11:40Z</dcterms:modified>
</cp:coreProperties>
</file>