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000445-6F69-4756-B67A-15961E7A9FFD}" type="doc">
      <dgm:prSet loTypeId="urn:microsoft.com/office/officeart/2005/8/layout/default#2" loCatId="list" qsTypeId="urn:microsoft.com/office/officeart/2005/8/quickstyle/simple2" qsCatId="simple" csTypeId="urn:microsoft.com/office/officeart/2005/8/colors/accent5_1" csCatId="accent5" phldr="1"/>
      <dgm:spPr/>
      <dgm:t>
        <a:bodyPr/>
        <a:lstStyle/>
        <a:p>
          <a:endParaRPr lang="en-US"/>
        </a:p>
      </dgm:t>
    </dgm:pt>
    <dgm:pt modelId="{BB5E7ACC-00C0-41B2-8BC1-5FB8C639768C}">
      <dgm:prSet phldrT="[Text]"/>
      <dgm:spPr/>
      <dgm:t>
        <a:bodyPr/>
        <a:lstStyle/>
        <a:p>
          <a:r>
            <a:rPr lang="en-US" b="1" dirty="0" smtClean="0">
              <a:latin typeface="Arial" pitchFamily="34" charset="0"/>
              <a:cs typeface="Arial" pitchFamily="34" charset="0"/>
            </a:rPr>
            <a:t>Text Fields</a:t>
          </a:r>
          <a:endParaRPr lang="en-US" dirty="0">
            <a:latin typeface="Arial" pitchFamily="34" charset="0"/>
            <a:cs typeface="Arial" pitchFamily="34" charset="0"/>
          </a:endParaRPr>
        </a:p>
      </dgm:t>
    </dgm:pt>
    <dgm:pt modelId="{B5D88032-37AF-4BB4-B697-1905B191BF7F}" type="parTrans" cxnId="{690D9B23-7E24-4FC7-9E63-30435829D6CA}">
      <dgm:prSet/>
      <dgm:spPr/>
      <dgm:t>
        <a:bodyPr/>
        <a:lstStyle/>
        <a:p>
          <a:endParaRPr lang="en-US"/>
        </a:p>
      </dgm:t>
    </dgm:pt>
    <dgm:pt modelId="{F30AA09C-728D-449A-8548-46021D6CDEE8}" type="sibTrans" cxnId="{690D9B23-7E24-4FC7-9E63-30435829D6CA}">
      <dgm:prSet/>
      <dgm:spPr/>
      <dgm:t>
        <a:bodyPr/>
        <a:lstStyle/>
        <a:p>
          <a:endParaRPr lang="en-US"/>
        </a:p>
      </dgm:t>
    </dgm:pt>
    <dgm:pt modelId="{E5ECB1D6-8CD1-4C7E-A35C-6369C160AB1F}">
      <dgm:prSet/>
      <dgm:spPr/>
      <dgm:t>
        <a:bodyPr/>
        <a:lstStyle/>
        <a:p>
          <a:r>
            <a:rPr lang="en-US" b="1" dirty="0" smtClean="0">
              <a:latin typeface="Arial" pitchFamily="34" charset="0"/>
              <a:cs typeface="Arial" pitchFamily="34" charset="0"/>
            </a:rPr>
            <a:t>Edit Boxes</a:t>
          </a:r>
          <a:endParaRPr lang="en-US" dirty="0">
            <a:latin typeface="Arial" pitchFamily="34" charset="0"/>
            <a:cs typeface="Arial" pitchFamily="34" charset="0"/>
          </a:endParaRPr>
        </a:p>
      </dgm:t>
    </dgm:pt>
    <dgm:pt modelId="{D3FA8556-D6B8-4AEC-9E10-E732713F33B4}" type="parTrans" cxnId="{1913416D-3A8B-441E-9097-65911E7C1972}">
      <dgm:prSet/>
      <dgm:spPr/>
      <dgm:t>
        <a:bodyPr/>
        <a:lstStyle/>
        <a:p>
          <a:endParaRPr lang="en-US"/>
        </a:p>
      </dgm:t>
    </dgm:pt>
    <dgm:pt modelId="{563B9A45-DF71-44CE-80E8-79E1A0B1DB21}" type="sibTrans" cxnId="{1913416D-3A8B-441E-9097-65911E7C1972}">
      <dgm:prSet/>
      <dgm:spPr/>
      <dgm:t>
        <a:bodyPr/>
        <a:lstStyle/>
        <a:p>
          <a:endParaRPr lang="en-US"/>
        </a:p>
      </dgm:t>
    </dgm:pt>
    <dgm:pt modelId="{7009D4A9-42AC-443E-A177-1EA7A358972B}">
      <dgm:prSet/>
      <dgm:spPr/>
      <dgm:t>
        <a:bodyPr/>
        <a:lstStyle/>
        <a:p>
          <a:r>
            <a:rPr lang="en-US" b="1" dirty="0" smtClean="0">
              <a:latin typeface="Arial" pitchFamily="34" charset="0"/>
              <a:cs typeface="Arial" pitchFamily="34" charset="0"/>
            </a:rPr>
            <a:t>Frames</a:t>
          </a:r>
          <a:endParaRPr lang="en-US" dirty="0">
            <a:latin typeface="Arial" pitchFamily="34" charset="0"/>
            <a:cs typeface="Arial" pitchFamily="34" charset="0"/>
          </a:endParaRPr>
        </a:p>
      </dgm:t>
    </dgm:pt>
    <dgm:pt modelId="{E5FF879F-6B49-4526-AEAE-1F671C524005}" type="parTrans" cxnId="{E788EA14-0E4E-4387-92B9-0185C1C71C67}">
      <dgm:prSet/>
      <dgm:spPr/>
      <dgm:t>
        <a:bodyPr/>
        <a:lstStyle/>
        <a:p>
          <a:endParaRPr lang="en-US"/>
        </a:p>
      </dgm:t>
    </dgm:pt>
    <dgm:pt modelId="{75D9F1AD-8347-43D5-886F-6BFC70B9AFC0}" type="sibTrans" cxnId="{E788EA14-0E4E-4387-92B9-0185C1C71C67}">
      <dgm:prSet/>
      <dgm:spPr/>
      <dgm:t>
        <a:bodyPr/>
        <a:lstStyle/>
        <a:p>
          <a:endParaRPr lang="en-US"/>
        </a:p>
      </dgm:t>
    </dgm:pt>
    <dgm:pt modelId="{2DD3FC88-013C-4CBD-8341-093200330B9B}">
      <dgm:prSet/>
      <dgm:spPr/>
      <dgm:t>
        <a:bodyPr/>
        <a:lstStyle/>
        <a:p>
          <a:r>
            <a:rPr lang="en-US" b="1" dirty="0" smtClean="0">
              <a:latin typeface="Arial" pitchFamily="34" charset="0"/>
              <a:cs typeface="Arial" pitchFamily="34" charset="0"/>
            </a:rPr>
            <a:t>Push Buttons</a:t>
          </a:r>
          <a:endParaRPr lang="en-US" dirty="0">
            <a:latin typeface="Arial" pitchFamily="34" charset="0"/>
            <a:cs typeface="Arial" pitchFamily="34" charset="0"/>
          </a:endParaRPr>
        </a:p>
      </dgm:t>
    </dgm:pt>
    <dgm:pt modelId="{DC7810B8-3B8B-47E2-ABC8-6EF8920032EE}" type="parTrans" cxnId="{1704B106-AAD7-42BE-A13E-6B97DD026250}">
      <dgm:prSet/>
      <dgm:spPr/>
      <dgm:t>
        <a:bodyPr/>
        <a:lstStyle/>
        <a:p>
          <a:endParaRPr lang="en-US"/>
        </a:p>
      </dgm:t>
    </dgm:pt>
    <dgm:pt modelId="{1DA500F5-0490-435A-A60B-0D03D888E9C0}" type="sibTrans" cxnId="{1704B106-AAD7-42BE-A13E-6B97DD026250}">
      <dgm:prSet/>
      <dgm:spPr/>
      <dgm:t>
        <a:bodyPr/>
        <a:lstStyle/>
        <a:p>
          <a:endParaRPr lang="en-US"/>
        </a:p>
      </dgm:t>
    </dgm:pt>
    <dgm:pt modelId="{CD7B1C8F-3653-46D9-B6CE-9EDB7E273B37}">
      <dgm:prSet/>
      <dgm:spPr/>
      <dgm:t>
        <a:bodyPr/>
        <a:lstStyle/>
        <a:p>
          <a:r>
            <a:rPr lang="en-US" b="1" dirty="0" smtClean="0">
              <a:latin typeface="Arial" pitchFamily="34" charset="0"/>
              <a:cs typeface="Arial" pitchFamily="34" charset="0"/>
            </a:rPr>
            <a:t>Toggle Buttons</a:t>
          </a:r>
          <a:endParaRPr lang="en-US" dirty="0">
            <a:latin typeface="Arial" pitchFamily="34" charset="0"/>
            <a:cs typeface="Arial" pitchFamily="34" charset="0"/>
          </a:endParaRPr>
        </a:p>
      </dgm:t>
    </dgm:pt>
    <dgm:pt modelId="{06DC5536-57D8-4612-9B53-44DF028F95E7}" type="parTrans" cxnId="{2D700D9F-6CCA-4E70-A50B-0E1B2ECBA42C}">
      <dgm:prSet/>
      <dgm:spPr/>
      <dgm:t>
        <a:bodyPr/>
        <a:lstStyle/>
        <a:p>
          <a:endParaRPr lang="en-US"/>
        </a:p>
      </dgm:t>
    </dgm:pt>
    <dgm:pt modelId="{170B1A7B-AF56-4DFD-B1CE-92A496DC0BD2}" type="sibTrans" cxnId="{2D700D9F-6CCA-4E70-A50B-0E1B2ECBA42C}">
      <dgm:prSet/>
      <dgm:spPr/>
      <dgm:t>
        <a:bodyPr/>
        <a:lstStyle/>
        <a:p>
          <a:endParaRPr lang="en-US"/>
        </a:p>
      </dgm:t>
    </dgm:pt>
    <dgm:pt modelId="{F8549C55-A4F0-4F8D-A0AB-38CF679A6211}">
      <dgm:prSet/>
      <dgm:spPr/>
      <dgm:t>
        <a:bodyPr/>
        <a:lstStyle/>
        <a:p>
          <a:r>
            <a:rPr lang="en-US" b="1" dirty="0" smtClean="0">
              <a:latin typeface="Arial" pitchFamily="34" charset="0"/>
              <a:cs typeface="Arial" pitchFamily="34" charset="0"/>
            </a:rPr>
            <a:t>Popup Menus</a:t>
          </a:r>
          <a:endParaRPr lang="en-US" dirty="0">
            <a:latin typeface="Arial" pitchFamily="34" charset="0"/>
            <a:cs typeface="Arial" pitchFamily="34" charset="0"/>
          </a:endParaRPr>
        </a:p>
      </dgm:t>
    </dgm:pt>
    <dgm:pt modelId="{6BDBED5A-27E3-45F8-8EB0-F4F93E590FC8}" type="parTrans" cxnId="{30CAB813-8403-4E17-B1FF-46F120B8B6CF}">
      <dgm:prSet/>
      <dgm:spPr/>
      <dgm:t>
        <a:bodyPr/>
        <a:lstStyle/>
        <a:p>
          <a:endParaRPr lang="en-US"/>
        </a:p>
      </dgm:t>
    </dgm:pt>
    <dgm:pt modelId="{F4770FE7-9159-4F9E-B90C-15D84D382D84}" type="sibTrans" cxnId="{30CAB813-8403-4E17-B1FF-46F120B8B6CF}">
      <dgm:prSet/>
      <dgm:spPr/>
      <dgm:t>
        <a:bodyPr/>
        <a:lstStyle/>
        <a:p>
          <a:endParaRPr lang="en-US"/>
        </a:p>
      </dgm:t>
    </dgm:pt>
    <dgm:pt modelId="{5B2F4AB2-BF30-425E-8FD2-42D01F97F43E}">
      <dgm:prSet/>
      <dgm:spPr/>
      <dgm:t>
        <a:bodyPr/>
        <a:lstStyle/>
        <a:p>
          <a:r>
            <a:rPr lang="en-US" b="1" dirty="0" smtClean="0">
              <a:latin typeface="Arial" pitchFamily="34" charset="0"/>
              <a:cs typeface="Arial" pitchFamily="34" charset="0"/>
            </a:rPr>
            <a:t>List Boxes</a:t>
          </a:r>
          <a:endParaRPr lang="en-US" dirty="0">
            <a:latin typeface="Arial" pitchFamily="34" charset="0"/>
            <a:cs typeface="Arial" pitchFamily="34" charset="0"/>
          </a:endParaRPr>
        </a:p>
      </dgm:t>
    </dgm:pt>
    <dgm:pt modelId="{7B9FB5EA-E8C8-4746-B6DA-4052F371D351}" type="parTrans" cxnId="{230AC589-3F08-4599-BD91-6A233675C509}">
      <dgm:prSet/>
      <dgm:spPr/>
      <dgm:t>
        <a:bodyPr/>
        <a:lstStyle/>
        <a:p>
          <a:endParaRPr lang="en-US"/>
        </a:p>
      </dgm:t>
    </dgm:pt>
    <dgm:pt modelId="{4436DE07-5F48-4C9F-A81B-13717F10D61A}" type="sibTrans" cxnId="{230AC589-3F08-4599-BD91-6A233675C509}">
      <dgm:prSet/>
      <dgm:spPr/>
      <dgm:t>
        <a:bodyPr/>
        <a:lstStyle/>
        <a:p>
          <a:endParaRPr lang="en-US"/>
        </a:p>
      </dgm:t>
    </dgm:pt>
    <dgm:pt modelId="{8F7252A6-AB37-40C1-B081-E2AE9EDE7FAF}">
      <dgm:prSet/>
      <dgm:spPr/>
      <dgm:t>
        <a:bodyPr/>
        <a:lstStyle/>
        <a:p>
          <a:r>
            <a:rPr lang="en-US" b="1" dirty="0" smtClean="0">
              <a:latin typeface="Arial" pitchFamily="34" charset="0"/>
              <a:cs typeface="Arial" pitchFamily="34" charset="0"/>
            </a:rPr>
            <a:t>Checkboxes and Radio Buttons</a:t>
          </a:r>
          <a:endParaRPr lang="en-US" dirty="0">
            <a:latin typeface="Arial" pitchFamily="34" charset="0"/>
            <a:cs typeface="Arial" pitchFamily="34" charset="0"/>
          </a:endParaRPr>
        </a:p>
      </dgm:t>
    </dgm:pt>
    <dgm:pt modelId="{787063A5-9160-40FA-951A-E8D502D81975}" type="parTrans" cxnId="{0B4AC9EA-1B14-4832-B919-682EF5D090A2}">
      <dgm:prSet/>
      <dgm:spPr/>
      <dgm:t>
        <a:bodyPr/>
        <a:lstStyle/>
        <a:p>
          <a:endParaRPr lang="en-US"/>
        </a:p>
      </dgm:t>
    </dgm:pt>
    <dgm:pt modelId="{B8ACD584-2AF0-4943-82CD-DCFA2F016C1E}" type="sibTrans" cxnId="{0B4AC9EA-1B14-4832-B919-682EF5D090A2}">
      <dgm:prSet/>
      <dgm:spPr/>
      <dgm:t>
        <a:bodyPr/>
        <a:lstStyle/>
        <a:p>
          <a:endParaRPr lang="en-US"/>
        </a:p>
      </dgm:t>
    </dgm:pt>
    <dgm:pt modelId="{0ED299BF-8FB9-4EA8-80E0-A28ADF17FED8}">
      <dgm:prSet/>
      <dgm:spPr/>
      <dgm:t>
        <a:bodyPr/>
        <a:lstStyle/>
        <a:p>
          <a:r>
            <a:rPr lang="en-US" b="1" dirty="0" smtClean="0">
              <a:latin typeface="Arial" pitchFamily="34" charset="0"/>
              <a:cs typeface="Arial" pitchFamily="34" charset="0"/>
            </a:rPr>
            <a:t>Sliders</a:t>
          </a:r>
          <a:endParaRPr lang="en-US" dirty="0">
            <a:latin typeface="Arial" pitchFamily="34" charset="0"/>
            <a:cs typeface="Arial" pitchFamily="34" charset="0"/>
          </a:endParaRPr>
        </a:p>
      </dgm:t>
    </dgm:pt>
    <dgm:pt modelId="{575EC368-C51F-46F2-9E42-F68A252C07DE}" type="parTrans" cxnId="{7DA7DEAC-FAD3-41D8-8713-0B615D9912F6}">
      <dgm:prSet/>
      <dgm:spPr/>
      <dgm:t>
        <a:bodyPr/>
        <a:lstStyle/>
        <a:p>
          <a:endParaRPr lang="en-US"/>
        </a:p>
      </dgm:t>
    </dgm:pt>
    <dgm:pt modelId="{A3A1398B-B4B5-4998-9273-17F23970FDAE}" type="sibTrans" cxnId="{7DA7DEAC-FAD3-41D8-8713-0B615D9912F6}">
      <dgm:prSet/>
      <dgm:spPr/>
      <dgm:t>
        <a:bodyPr/>
        <a:lstStyle/>
        <a:p>
          <a:endParaRPr lang="en-US"/>
        </a:p>
      </dgm:t>
    </dgm:pt>
    <dgm:pt modelId="{E1E113F4-005C-46B9-ADC5-D82F468B8390}" type="pres">
      <dgm:prSet presAssocID="{D0000445-6F69-4756-B67A-15961E7A9FFD}" presName="diagram" presStyleCnt="0">
        <dgm:presLayoutVars>
          <dgm:dir/>
          <dgm:resizeHandles val="exact"/>
        </dgm:presLayoutVars>
      </dgm:prSet>
      <dgm:spPr/>
      <dgm:t>
        <a:bodyPr/>
        <a:lstStyle/>
        <a:p>
          <a:endParaRPr lang="en-US"/>
        </a:p>
      </dgm:t>
    </dgm:pt>
    <dgm:pt modelId="{97B4E59A-38A9-481A-9356-9AE8BAA6AA7E}" type="pres">
      <dgm:prSet presAssocID="{BB5E7ACC-00C0-41B2-8BC1-5FB8C639768C}" presName="node" presStyleLbl="node1" presStyleIdx="0" presStyleCnt="9">
        <dgm:presLayoutVars>
          <dgm:bulletEnabled val="1"/>
        </dgm:presLayoutVars>
      </dgm:prSet>
      <dgm:spPr/>
      <dgm:t>
        <a:bodyPr/>
        <a:lstStyle/>
        <a:p>
          <a:endParaRPr lang="en-US"/>
        </a:p>
      </dgm:t>
    </dgm:pt>
    <dgm:pt modelId="{37913EEC-D4C3-4A6E-BB50-2D927D70CBA0}" type="pres">
      <dgm:prSet presAssocID="{F30AA09C-728D-449A-8548-46021D6CDEE8}" presName="sibTrans" presStyleCnt="0"/>
      <dgm:spPr/>
    </dgm:pt>
    <dgm:pt modelId="{6F2F6249-31AC-47BF-8B6A-057CBDB1E263}" type="pres">
      <dgm:prSet presAssocID="{E5ECB1D6-8CD1-4C7E-A35C-6369C160AB1F}" presName="node" presStyleLbl="node1" presStyleIdx="1" presStyleCnt="9">
        <dgm:presLayoutVars>
          <dgm:bulletEnabled val="1"/>
        </dgm:presLayoutVars>
      </dgm:prSet>
      <dgm:spPr/>
      <dgm:t>
        <a:bodyPr/>
        <a:lstStyle/>
        <a:p>
          <a:endParaRPr lang="en-US"/>
        </a:p>
      </dgm:t>
    </dgm:pt>
    <dgm:pt modelId="{495C6944-F793-4DEC-95ED-0DC296B7674D}" type="pres">
      <dgm:prSet presAssocID="{563B9A45-DF71-44CE-80E8-79E1A0B1DB21}" presName="sibTrans" presStyleCnt="0"/>
      <dgm:spPr/>
    </dgm:pt>
    <dgm:pt modelId="{1CE83CD6-69CC-46A2-8CA3-4B68727D1700}" type="pres">
      <dgm:prSet presAssocID="{7009D4A9-42AC-443E-A177-1EA7A358972B}" presName="node" presStyleLbl="node1" presStyleIdx="2" presStyleCnt="9">
        <dgm:presLayoutVars>
          <dgm:bulletEnabled val="1"/>
        </dgm:presLayoutVars>
      </dgm:prSet>
      <dgm:spPr/>
      <dgm:t>
        <a:bodyPr/>
        <a:lstStyle/>
        <a:p>
          <a:endParaRPr lang="en-US"/>
        </a:p>
      </dgm:t>
    </dgm:pt>
    <dgm:pt modelId="{97A53D16-FC30-4DAA-B7DA-86A4B44AD2D5}" type="pres">
      <dgm:prSet presAssocID="{75D9F1AD-8347-43D5-886F-6BFC70B9AFC0}" presName="sibTrans" presStyleCnt="0"/>
      <dgm:spPr/>
    </dgm:pt>
    <dgm:pt modelId="{4A5C9437-88B7-489A-AE8C-999919896E33}" type="pres">
      <dgm:prSet presAssocID="{2DD3FC88-013C-4CBD-8341-093200330B9B}" presName="node" presStyleLbl="node1" presStyleIdx="3" presStyleCnt="9">
        <dgm:presLayoutVars>
          <dgm:bulletEnabled val="1"/>
        </dgm:presLayoutVars>
      </dgm:prSet>
      <dgm:spPr/>
      <dgm:t>
        <a:bodyPr/>
        <a:lstStyle/>
        <a:p>
          <a:endParaRPr lang="en-US"/>
        </a:p>
      </dgm:t>
    </dgm:pt>
    <dgm:pt modelId="{806A0A83-5AE5-4687-A74B-39A823DCF395}" type="pres">
      <dgm:prSet presAssocID="{1DA500F5-0490-435A-A60B-0D03D888E9C0}" presName="sibTrans" presStyleCnt="0"/>
      <dgm:spPr/>
    </dgm:pt>
    <dgm:pt modelId="{C731B74F-BF9D-4D22-8E11-88F070C2F07C}" type="pres">
      <dgm:prSet presAssocID="{CD7B1C8F-3653-46D9-B6CE-9EDB7E273B37}" presName="node" presStyleLbl="node1" presStyleIdx="4" presStyleCnt="9">
        <dgm:presLayoutVars>
          <dgm:bulletEnabled val="1"/>
        </dgm:presLayoutVars>
      </dgm:prSet>
      <dgm:spPr/>
      <dgm:t>
        <a:bodyPr/>
        <a:lstStyle/>
        <a:p>
          <a:endParaRPr lang="en-US"/>
        </a:p>
      </dgm:t>
    </dgm:pt>
    <dgm:pt modelId="{94105A54-6355-485F-AD00-E3F961B5461B}" type="pres">
      <dgm:prSet presAssocID="{170B1A7B-AF56-4DFD-B1CE-92A496DC0BD2}" presName="sibTrans" presStyleCnt="0"/>
      <dgm:spPr/>
    </dgm:pt>
    <dgm:pt modelId="{E1B3B6AA-6900-4F83-807D-57670EE0CD24}" type="pres">
      <dgm:prSet presAssocID="{F8549C55-A4F0-4F8D-A0AB-38CF679A6211}" presName="node" presStyleLbl="node1" presStyleIdx="5" presStyleCnt="9">
        <dgm:presLayoutVars>
          <dgm:bulletEnabled val="1"/>
        </dgm:presLayoutVars>
      </dgm:prSet>
      <dgm:spPr/>
      <dgm:t>
        <a:bodyPr/>
        <a:lstStyle/>
        <a:p>
          <a:endParaRPr lang="en-US"/>
        </a:p>
      </dgm:t>
    </dgm:pt>
    <dgm:pt modelId="{AE305208-5E37-4DD0-8DCA-F6049A2A2861}" type="pres">
      <dgm:prSet presAssocID="{F4770FE7-9159-4F9E-B90C-15D84D382D84}" presName="sibTrans" presStyleCnt="0"/>
      <dgm:spPr/>
    </dgm:pt>
    <dgm:pt modelId="{A37A1E8A-6FAE-4026-8DCC-30B939A70301}" type="pres">
      <dgm:prSet presAssocID="{5B2F4AB2-BF30-425E-8FD2-42D01F97F43E}" presName="node" presStyleLbl="node1" presStyleIdx="6" presStyleCnt="9">
        <dgm:presLayoutVars>
          <dgm:bulletEnabled val="1"/>
        </dgm:presLayoutVars>
      </dgm:prSet>
      <dgm:spPr/>
      <dgm:t>
        <a:bodyPr/>
        <a:lstStyle/>
        <a:p>
          <a:endParaRPr lang="en-US"/>
        </a:p>
      </dgm:t>
    </dgm:pt>
    <dgm:pt modelId="{2EA01E51-94F1-4E07-9E77-FB9CE72AC962}" type="pres">
      <dgm:prSet presAssocID="{4436DE07-5F48-4C9F-A81B-13717F10D61A}" presName="sibTrans" presStyleCnt="0"/>
      <dgm:spPr/>
    </dgm:pt>
    <dgm:pt modelId="{20A14CE9-6400-4332-925E-B477400E66D7}" type="pres">
      <dgm:prSet presAssocID="{8F7252A6-AB37-40C1-B081-E2AE9EDE7FAF}" presName="node" presStyleLbl="node1" presStyleIdx="7" presStyleCnt="9">
        <dgm:presLayoutVars>
          <dgm:bulletEnabled val="1"/>
        </dgm:presLayoutVars>
      </dgm:prSet>
      <dgm:spPr/>
      <dgm:t>
        <a:bodyPr/>
        <a:lstStyle/>
        <a:p>
          <a:endParaRPr lang="en-US"/>
        </a:p>
      </dgm:t>
    </dgm:pt>
    <dgm:pt modelId="{A034ED14-5A0E-477F-88B9-55570AEF6E86}" type="pres">
      <dgm:prSet presAssocID="{B8ACD584-2AF0-4943-82CD-DCFA2F016C1E}" presName="sibTrans" presStyleCnt="0"/>
      <dgm:spPr/>
    </dgm:pt>
    <dgm:pt modelId="{48CC9F88-0B1F-4D63-9409-549B0C5DD928}" type="pres">
      <dgm:prSet presAssocID="{0ED299BF-8FB9-4EA8-80E0-A28ADF17FED8}" presName="node" presStyleLbl="node1" presStyleIdx="8" presStyleCnt="9">
        <dgm:presLayoutVars>
          <dgm:bulletEnabled val="1"/>
        </dgm:presLayoutVars>
      </dgm:prSet>
      <dgm:spPr/>
      <dgm:t>
        <a:bodyPr/>
        <a:lstStyle/>
        <a:p>
          <a:endParaRPr lang="en-US"/>
        </a:p>
      </dgm:t>
    </dgm:pt>
  </dgm:ptLst>
  <dgm:cxnLst>
    <dgm:cxn modelId="{1704B106-AAD7-42BE-A13E-6B97DD026250}" srcId="{D0000445-6F69-4756-B67A-15961E7A9FFD}" destId="{2DD3FC88-013C-4CBD-8341-093200330B9B}" srcOrd="3" destOrd="0" parTransId="{DC7810B8-3B8B-47E2-ABC8-6EF8920032EE}" sibTransId="{1DA500F5-0490-435A-A60B-0D03D888E9C0}"/>
    <dgm:cxn modelId="{2D700D9F-6CCA-4E70-A50B-0E1B2ECBA42C}" srcId="{D0000445-6F69-4756-B67A-15961E7A9FFD}" destId="{CD7B1C8F-3653-46D9-B6CE-9EDB7E273B37}" srcOrd="4" destOrd="0" parTransId="{06DC5536-57D8-4612-9B53-44DF028F95E7}" sibTransId="{170B1A7B-AF56-4DFD-B1CE-92A496DC0BD2}"/>
    <dgm:cxn modelId="{02830167-5A85-4072-9158-E5FB2E4F0028}" type="presOf" srcId="{5B2F4AB2-BF30-425E-8FD2-42D01F97F43E}" destId="{A37A1E8A-6FAE-4026-8DCC-30B939A70301}" srcOrd="0" destOrd="0" presId="urn:microsoft.com/office/officeart/2005/8/layout/default#2"/>
    <dgm:cxn modelId="{41FDE99D-511D-4223-904E-17232B4EA7FC}" type="presOf" srcId="{BB5E7ACC-00C0-41B2-8BC1-5FB8C639768C}" destId="{97B4E59A-38A9-481A-9356-9AE8BAA6AA7E}" srcOrd="0" destOrd="0" presId="urn:microsoft.com/office/officeart/2005/8/layout/default#2"/>
    <dgm:cxn modelId="{E788EA14-0E4E-4387-92B9-0185C1C71C67}" srcId="{D0000445-6F69-4756-B67A-15961E7A9FFD}" destId="{7009D4A9-42AC-443E-A177-1EA7A358972B}" srcOrd="2" destOrd="0" parTransId="{E5FF879F-6B49-4526-AEAE-1F671C524005}" sibTransId="{75D9F1AD-8347-43D5-886F-6BFC70B9AFC0}"/>
    <dgm:cxn modelId="{690D9B23-7E24-4FC7-9E63-30435829D6CA}" srcId="{D0000445-6F69-4756-B67A-15961E7A9FFD}" destId="{BB5E7ACC-00C0-41B2-8BC1-5FB8C639768C}" srcOrd="0" destOrd="0" parTransId="{B5D88032-37AF-4BB4-B697-1905B191BF7F}" sibTransId="{F30AA09C-728D-449A-8548-46021D6CDEE8}"/>
    <dgm:cxn modelId="{D5152724-C01D-4732-90D0-3E4449D16160}" type="presOf" srcId="{D0000445-6F69-4756-B67A-15961E7A9FFD}" destId="{E1E113F4-005C-46B9-ADC5-D82F468B8390}" srcOrd="0" destOrd="0" presId="urn:microsoft.com/office/officeart/2005/8/layout/default#2"/>
    <dgm:cxn modelId="{230AC589-3F08-4599-BD91-6A233675C509}" srcId="{D0000445-6F69-4756-B67A-15961E7A9FFD}" destId="{5B2F4AB2-BF30-425E-8FD2-42D01F97F43E}" srcOrd="6" destOrd="0" parTransId="{7B9FB5EA-E8C8-4746-B6DA-4052F371D351}" sibTransId="{4436DE07-5F48-4C9F-A81B-13717F10D61A}"/>
    <dgm:cxn modelId="{45A34005-E2F0-4FB5-A988-E4BD7E64039A}" type="presOf" srcId="{F8549C55-A4F0-4F8D-A0AB-38CF679A6211}" destId="{E1B3B6AA-6900-4F83-807D-57670EE0CD24}" srcOrd="0" destOrd="0" presId="urn:microsoft.com/office/officeart/2005/8/layout/default#2"/>
    <dgm:cxn modelId="{1913416D-3A8B-441E-9097-65911E7C1972}" srcId="{D0000445-6F69-4756-B67A-15961E7A9FFD}" destId="{E5ECB1D6-8CD1-4C7E-A35C-6369C160AB1F}" srcOrd="1" destOrd="0" parTransId="{D3FA8556-D6B8-4AEC-9E10-E732713F33B4}" sibTransId="{563B9A45-DF71-44CE-80E8-79E1A0B1DB21}"/>
    <dgm:cxn modelId="{3A29248D-ED1D-4602-B6AA-FD5B9DA9416E}" type="presOf" srcId="{E5ECB1D6-8CD1-4C7E-A35C-6369C160AB1F}" destId="{6F2F6249-31AC-47BF-8B6A-057CBDB1E263}" srcOrd="0" destOrd="0" presId="urn:microsoft.com/office/officeart/2005/8/layout/default#2"/>
    <dgm:cxn modelId="{79AB706A-66B1-412F-9EDB-32AF4C7DED1C}" type="presOf" srcId="{0ED299BF-8FB9-4EA8-80E0-A28ADF17FED8}" destId="{48CC9F88-0B1F-4D63-9409-549B0C5DD928}" srcOrd="0" destOrd="0" presId="urn:microsoft.com/office/officeart/2005/8/layout/default#2"/>
    <dgm:cxn modelId="{2BE05C31-733C-466C-838B-30E48199D247}" type="presOf" srcId="{7009D4A9-42AC-443E-A177-1EA7A358972B}" destId="{1CE83CD6-69CC-46A2-8CA3-4B68727D1700}" srcOrd="0" destOrd="0" presId="urn:microsoft.com/office/officeart/2005/8/layout/default#2"/>
    <dgm:cxn modelId="{30CAB813-8403-4E17-B1FF-46F120B8B6CF}" srcId="{D0000445-6F69-4756-B67A-15961E7A9FFD}" destId="{F8549C55-A4F0-4F8D-A0AB-38CF679A6211}" srcOrd="5" destOrd="0" parTransId="{6BDBED5A-27E3-45F8-8EB0-F4F93E590FC8}" sibTransId="{F4770FE7-9159-4F9E-B90C-15D84D382D84}"/>
    <dgm:cxn modelId="{91C1DF89-7657-4C5C-A8F8-6F2117EE9CEA}" type="presOf" srcId="{2DD3FC88-013C-4CBD-8341-093200330B9B}" destId="{4A5C9437-88B7-489A-AE8C-999919896E33}" srcOrd="0" destOrd="0" presId="urn:microsoft.com/office/officeart/2005/8/layout/default#2"/>
    <dgm:cxn modelId="{0B4AC9EA-1B14-4832-B919-682EF5D090A2}" srcId="{D0000445-6F69-4756-B67A-15961E7A9FFD}" destId="{8F7252A6-AB37-40C1-B081-E2AE9EDE7FAF}" srcOrd="7" destOrd="0" parTransId="{787063A5-9160-40FA-951A-E8D502D81975}" sibTransId="{B8ACD584-2AF0-4943-82CD-DCFA2F016C1E}"/>
    <dgm:cxn modelId="{7DA7DEAC-FAD3-41D8-8713-0B615D9912F6}" srcId="{D0000445-6F69-4756-B67A-15961E7A9FFD}" destId="{0ED299BF-8FB9-4EA8-80E0-A28ADF17FED8}" srcOrd="8" destOrd="0" parTransId="{575EC368-C51F-46F2-9E42-F68A252C07DE}" sibTransId="{A3A1398B-B4B5-4998-9273-17F23970FDAE}"/>
    <dgm:cxn modelId="{68197E25-8296-4FAA-A5BD-C5F61D6D0805}" type="presOf" srcId="{8F7252A6-AB37-40C1-B081-E2AE9EDE7FAF}" destId="{20A14CE9-6400-4332-925E-B477400E66D7}" srcOrd="0" destOrd="0" presId="urn:microsoft.com/office/officeart/2005/8/layout/default#2"/>
    <dgm:cxn modelId="{B1A4834B-D2A1-4316-8A5E-E7385B90FA97}" type="presOf" srcId="{CD7B1C8F-3653-46D9-B6CE-9EDB7E273B37}" destId="{C731B74F-BF9D-4D22-8E11-88F070C2F07C}" srcOrd="0" destOrd="0" presId="urn:microsoft.com/office/officeart/2005/8/layout/default#2"/>
    <dgm:cxn modelId="{CF0C00F7-CFC3-4E1D-BB78-F61D3D922D5F}" type="presParOf" srcId="{E1E113F4-005C-46B9-ADC5-D82F468B8390}" destId="{97B4E59A-38A9-481A-9356-9AE8BAA6AA7E}" srcOrd="0" destOrd="0" presId="urn:microsoft.com/office/officeart/2005/8/layout/default#2"/>
    <dgm:cxn modelId="{3182BACE-87EC-471E-8D25-314BB66C248E}" type="presParOf" srcId="{E1E113F4-005C-46B9-ADC5-D82F468B8390}" destId="{37913EEC-D4C3-4A6E-BB50-2D927D70CBA0}" srcOrd="1" destOrd="0" presId="urn:microsoft.com/office/officeart/2005/8/layout/default#2"/>
    <dgm:cxn modelId="{B7D0E373-2475-4797-95EC-50F7E2D14A4E}" type="presParOf" srcId="{E1E113F4-005C-46B9-ADC5-D82F468B8390}" destId="{6F2F6249-31AC-47BF-8B6A-057CBDB1E263}" srcOrd="2" destOrd="0" presId="urn:microsoft.com/office/officeart/2005/8/layout/default#2"/>
    <dgm:cxn modelId="{C48B6F2C-857D-4E46-BD14-6FF0C439D43B}" type="presParOf" srcId="{E1E113F4-005C-46B9-ADC5-D82F468B8390}" destId="{495C6944-F793-4DEC-95ED-0DC296B7674D}" srcOrd="3" destOrd="0" presId="urn:microsoft.com/office/officeart/2005/8/layout/default#2"/>
    <dgm:cxn modelId="{88DA9DEA-E147-440F-88F4-99A4069AE285}" type="presParOf" srcId="{E1E113F4-005C-46B9-ADC5-D82F468B8390}" destId="{1CE83CD6-69CC-46A2-8CA3-4B68727D1700}" srcOrd="4" destOrd="0" presId="urn:microsoft.com/office/officeart/2005/8/layout/default#2"/>
    <dgm:cxn modelId="{544400FF-E5C1-42AA-9879-565379D0DC7E}" type="presParOf" srcId="{E1E113F4-005C-46B9-ADC5-D82F468B8390}" destId="{97A53D16-FC30-4DAA-B7DA-86A4B44AD2D5}" srcOrd="5" destOrd="0" presId="urn:microsoft.com/office/officeart/2005/8/layout/default#2"/>
    <dgm:cxn modelId="{97C88D35-1648-4C13-825C-FF7384762B2F}" type="presParOf" srcId="{E1E113F4-005C-46B9-ADC5-D82F468B8390}" destId="{4A5C9437-88B7-489A-AE8C-999919896E33}" srcOrd="6" destOrd="0" presId="urn:microsoft.com/office/officeart/2005/8/layout/default#2"/>
    <dgm:cxn modelId="{96C2D12D-874D-40A6-AEAC-ABA18FBD2569}" type="presParOf" srcId="{E1E113F4-005C-46B9-ADC5-D82F468B8390}" destId="{806A0A83-5AE5-4687-A74B-39A823DCF395}" srcOrd="7" destOrd="0" presId="urn:microsoft.com/office/officeart/2005/8/layout/default#2"/>
    <dgm:cxn modelId="{69211D74-36BC-4CD1-995F-D3C3A4717FD3}" type="presParOf" srcId="{E1E113F4-005C-46B9-ADC5-D82F468B8390}" destId="{C731B74F-BF9D-4D22-8E11-88F070C2F07C}" srcOrd="8" destOrd="0" presId="urn:microsoft.com/office/officeart/2005/8/layout/default#2"/>
    <dgm:cxn modelId="{29075CE2-0D09-478F-B611-D9D6E8F88CAD}" type="presParOf" srcId="{E1E113F4-005C-46B9-ADC5-D82F468B8390}" destId="{94105A54-6355-485F-AD00-E3F961B5461B}" srcOrd="9" destOrd="0" presId="urn:microsoft.com/office/officeart/2005/8/layout/default#2"/>
    <dgm:cxn modelId="{75C5C8CF-FA3B-488E-AA31-BCDB6ADC50AC}" type="presParOf" srcId="{E1E113F4-005C-46B9-ADC5-D82F468B8390}" destId="{E1B3B6AA-6900-4F83-807D-57670EE0CD24}" srcOrd="10" destOrd="0" presId="urn:microsoft.com/office/officeart/2005/8/layout/default#2"/>
    <dgm:cxn modelId="{F8281A52-7778-4C40-A37E-0236F591431E}" type="presParOf" srcId="{E1E113F4-005C-46B9-ADC5-D82F468B8390}" destId="{AE305208-5E37-4DD0-8DCA-F6049A2A2861}" srcOrd="11" destOrd="0" presId="urn:microsoft.com/office/officeart/2005/8/layout/default#2"/>
    <dgm:cxn modelId="{E12CB64F-BD34-45E9-BEC8-70B47DCB4736}" type="presParOf" srcId="{E1E113F4-005C-46B9-ADC5-D82F468B8390}" destId="{A37A1E8A-6FAE-4026-8DCC-30B939A70301}" srcOrd="12" destOrd="0" presId="urn:microsoft.com/office/officeart/2005/8/layout/default#2"/>
    <dgm:cxn modelId="{C3D242E1-DD06-4B44-8798-C6B48FE68470}" type="presParOf" srcId="{E1E113F4-005C-46B9-ADC5-D82F468B8390}" destId="{2EA01E51-94F1-4E07-9E77-FB9CE72AC962}" srcOrd="13" destOrd="0" presId="urn:microsoft.com/office/officeart/2005/8/layout/default#2"/>
    <dgm:cxn modelId="{3603D744-885E-4A65-8588-9C399F9B2825}" type="presParOf" srcId="{E1E113F4-005C-46B9-ADC5-D82F468B8390}" destId="{20A14CE9-6400-4332-925E-B477400E66D7}" srcOrd="14" destOrd="0" presId="urn:microsoft.com/office/officeart/2005/8/layout/default#2"/>
    <dgm:cxn modelId="{3AED22F7-04DD-47B8-B776-4D42ADFE64D5}" type="presParOf" srcId="{E1E113F4-005C-46B9-ADC5-D82F468B8390}" destId="{A034ED14-5A0E-477F-88B9-55570AEF6E86}" srcOrd="15" destOrd="0" presId="urn:microsoft.com/office/officeart/2005/8/layout/default#2"/>
    <dgm:cxn modelId="{46B6DB8B-5EEE-4D5D-91E0-2DD0828FB183}" type="presParOf" srcId="{E1E113F4-005C-46B9-ADC5-D82F468B8390}" destId="{48CC9F88-0B1F-4D63-9409-549B0C5DD928}" srcOrd="16"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B81CED8-5C15-45C2-B29B-CE930AD9C9DC}" type="doc">
      <dgm:prSet loTypeId="urn:microsoft.com/office/officeart/2005/8/layout/venn2" loCatId="relationship" qsTypeId="urn:microsoft.com/office/officeart/2005/8/quickstyle/simple2" qsCatId="simple" csTypeId="urn:microsoft.com/office/officeart/2005/8/colors/accent5_1" csCatId="accent5" phldr="1"/>
      <dgm:spPr/>
      <dgm:t>
        <a:bodyPr/>
        <a:lstStyle/>
        <a:p>
          <a:endParaRPr lang="en-US"/>
        </a:p>
      </dgm:t>
    </dgm:pt>
    <dgm:pt modelId="{9AB12D83-BC71-4C43-9EFB-43F46B3FC96A}">
      <dgm:prSet phldrT="[Text]"/>
      <dgm:spPr/>
      <dgm:t>
        <a:bodyPr/>
        <a:lstStyle/>
        <a:p>
          <a:r>
            <a:rPr lang="en-US" b="1" dirty="0" smtClean="0">
              <a:latin typeface="Arial" pitchFamily="34" charset="0"/>
              <a:cs typeface="Arial" pitchFamily="34" charset="0"/>
            </a:rPr>
            <a:t>Difficult to Predict</a:t>
          </a:r>
          <a:endParaRPr lang="en-US" dirty="0">
            <a:latin typeface="Arial" pitchFamily="34" charset="0"/>
            <a:cs typeface="Arial" pitchFamily="34" charset="0"/>
          </a:endParaRPr>
        </a:p>
      </dgm:t>
    </dgm:pt>
    <dgm:pt modelId="{CCE616B9-36ED-4539-BC87-FEA68244D590}" type="parTrans" cxnId="{103FAA31-1C71-4A05-AA5C-3C134867AA17}">
      <dgm:prSet/>
      <dgm:spPr/>
      <dgm:t>
        <a:bodyPr/>
        <a:lstStyle/>
        <a:p>
          <a:endParaRPr lang="en-US"/>
        </a:p>
      </dgm:t>
    </dgm:pt>
    <dgm:pt modelId="{92B1BCD5-39FF-43C4-808E-961B6BBBE354}" type="sibTrans" cxnId="{103FAA31-1C71-4A05-AA5C-3C134867AA17}">
      <dgm:prSet/>
      <dgm:spPr/>
      <dgm:t>
        <a:bodyPr/>
        <a:lstStyle/>
        <a:p>
          <a:endParaRPr lang="en-US"/>
        </a:p>
      </dgm:t>
    </dgm:pt>
    <dgm:pt modelId="{B2ECF16F-4886-43A4-97E2-0EE96C051DF4}">
      <dgm:prSet/>
      <dgm:spPr/>
      <dgm:t>
        <a:bodyPr/>
        <a:lstStyle/>
        <a:p>
          <a:r>
            <a:rPr lang="en-US" b="1" dirty="0" smtClean="0">
              <a:latin typeface="Arial" pitchFamily="34" charset="0"/>
              <a:cs typeface="Arial" pitchFamily="34" charset="0"/>
            </a:rPr>
            <a:t>Very Expensive</a:t>
          </a:r>
          <a:endParaRPr lang="en-US" dirty="0">
            <a:latin typeface="Arial" pitchFamily="34" charset="0"/>
            <a:cs typeface="Arial" pitchFamily="34" charset="0"/>
          </a:endParaRPr>
        </a:p>
      </dgm:t>
    </dgm:pt>
    <dgm:pt modelId="{1CF345AE-8871-4A5D-B92B-CC8ACE5959EC}" type="parTrans" cxnId="{4E65DCF8-F567-4A71-8971-0A42A3753069}">
      <dgm:prSet/>
      <dgm:spPr/>
      <dgm:t>
        <a:bodyPr/>
        <a:lstStyle/>
        <a:p>
          <a:endParaRPr lang="en-US"/>
        </a:p>
      </dgm:t>
    </dgm:pt>
    <dgm:pt modelId="{A4957E47-811E-49E7-AA26-D266C6C6BA6C}" type="sibTrans" cxnId="{4E65DCF8-F567-4A71-8971-0A42A3753069}">
      <dgm:prSet/>
      <dgm:spPr/>
      <dgm:t>
        <a:bodyPr/>
        <a:lstStyle/>
        <a:p>
          <a:endParaRPr lang="en-US"/>
        </a:p>
      </dgm:t>
    </dgm:pt>
    <dgm:pt modelId="{79FC2ACD-4892-4978-A29A-94DCDC056BEB}">
      <dgm:prSet/>
      <dgm:spPr/>
      <dgm:t>
        <a:bodyPr/>
        <a:lstStyle/>
        <a:p>
          <a:r>
            <a:rPr lang="en-US" b="1" dirty="0" smtClean="0">
              <a:latin typeface="Arial" pitchFamily="34" charset="0"/>
              <a:cs typeface="Arial" pitchFamily="34" charset="0"/>
            </a:rPr>
            <a:t>Unpredictable Outcomes</a:t>
          </a:r>
          <a:endParaRPr lang="en-US" dirty="0">
            <a:latin typeface="Arial" pitchFamily="34" charset="0"/>
            <a:cs typeface="Arial" pitchFamily="34" charset="0"/>
          </a:endParaRPr>
        </a:p>
      </dgm:t>
    </dgm:pt>
    <dgm:pt modelId="{491C8D03-1C20-4EDA-A1BF-8C317B04D4EE}" type="parTrans" cxnId="{FB7FE915-5930-4881-90E7-C019C02098CD}">
      <dgm:prSet/>
      <dgm:spPr/>
      <dgm:t>
        <a:bodyPr/>
        <a:lstStyle/>
        <a:p>
          <a:endParaRPr lang="en-US"/>
        </a:p>
      </dgm:t>
    </dgm:pt>
    <dgm:pt modelId="{268ACB5E-A153-4875-AF7B-A282AD217436}" type="sibTrans" cxnId="{FB7FE915-5930-4881-90E7-C019C02098CD}">
      <dgm:prSet/>
      <dgm:spPr/>
      <dgm:t>
        <a:bodyPr/>
        <a:lstStyle/>
        <a:p>
          <a:endParaRPr lang="en-US"/>
        </a:p>
      </dgm:t>
    </dgm:pt>
    <dgm:pt modelId="{A3F30711-392F-47D5-BBBB-C80C91BB9304}" type="pres">
      <dgm:prSet presAssocID="{8B81CED8-5C15-45C2-B29B-CE930AD9C9DC}" presName="Name0" presStyleCnt="0">
        <dgm:presLayoutVars>
          <dgm:chMax val="7"/>
          <dgm:resizeHandles val="exact"/>
        </dgm:presLayoutVars>
      </dgm:prSet>
      <dgm:spPr/>
      <dgm:t>
        <a:bodyPr/>
        <a:lstStyle/>
        <a:p>
          <a:endParaRPr lang="en-US"/>
        </a:p>
      </dgm:t>
    </dgm:pt>
    <dgm:pt modelId="{5B88D924-17E6-42CF-90C1-C42C55DD3F3E}" type="pres">
      <dgm:prSet presAssocID="{8B81CED8-5C15-45C2-B29B-CE930AD9C9DC}" presName="comp1" presStyleCnt="0"/>
      <dgm:spPr/>
    </dgm:pt>
    <dgm:pt modelId="{BDD7BB48-3F92-470A-9B0A-6420AECD37B0}" type="pres">
      <dgm:prSet presAssocID="{8B81CED8-5C15-45C2-B29B-CE930AD9C9DC}" presName="circle1" presStyleLbl="node1" presStyleIdx="0" presStyleCnt="3"/>
      <dgm:spPr/>
      <dgm:t>
        <a:bodyPr/>
        <a:lstStyle/>
        <a:p>
          <a:endParaRPr lang="en-US"/>
        </a:p>
      </dgm:t>
    </dgm:pt>
    <dgm:pt modelId="{7713CDB7-7FF5-4CBE-8DF8-99330566434B}" type="pres">
      <dgm:prSet presAssocID="{8B81CED8-5C15-45C2-B29B-CE930AD9C9DC}" presName="c1text" presStyleLbl="node1" presStyleIdx="0" presStyleCnt="3">
        <dgm:presLayoutVars>
          <dgm:bulletEnabled val="1"/>
        </dgm:presLayoutVars>
      </dgm:prSet>
      <dgm:spPr/>
      <dgm:t>
        <a:bodyPr/>
        <a:lstStyle/>
        <a:p>
          <a:endParaRPr lang="en-US"/>
        </a:p>
      </dgm:t>
    </dgm:pt>
    <dgm:pt modelId="{1441B703-1FCE-4679-819F-1092EF5B6E06}" type="pres">
      <dgm:prSet presAssocID="{8B81CED8-5C15-45C2-B29B-CE930AD9C9DC}" presName="comp2" presStyleCnt="0"/>
      <dgm:spPr/>
    </dgm:pt>
    <dgm:pt modelId="{E947E34B-E6B1-4059-9C90-6D77DA708816}" type="pres">
      <dgm:prSet presAssocID="{8B81CED8-5C15-45C2-B29B-CE930AD9C9DC}" presName="circle2" presStyleLbl="node1" presStyleIdx="1" presStyleCnt="3"/>
      <dgm:spPr/>
      <dgm:t>
        <a:bodyPr/>
        <a:lstStyle/>
        <a:p>
          <a:endParaRPr lang="en-US"/>
        </a:p>
      </dgm:t>
    </dgm:pt>
    <dgm:pt modelId="{C9F0E08D-3A7F-44F1-8F5A-C284ADFCFFAB}" type="pres">
      <dgm:prSet presAssocID="{8B81CED8-5C15-45C2-B29B-CE930AD9C9DC}" presName="c2text" presStyleLbl="node1" presStyleIdx="1" presStyleCnt="3">
        <dgm:presLayoutVars>
          <dgm:bulletEnabled val="1"/>
        </dgm:presLayoutVars>
      </dgm:prSet>
      <dgm:spPr/>
      <dgm:t>
        <a:bodyPr/>
        <a:lstStyle/>
        <a:p>
          <a:endParaRPr lang="en-US"/>
        </a:p>
      </dgm:t>
    </dgm:pt>
    <dgm:pt modelId="{37FCDF13-1BF3-41ED-B20C-80D14C2BC6A1}" type="pres">
      <dgm:prSet presAssocID="{8B81CED8-5C15-45C2-B29B-CE930AD9C9DC}" presName="comp3" presStyleCnt="0"/>
      <dgm:spPr/>
    </dgm:pt>
    <dgm:pt modelId="{717258B9-9FA5-4550-A0F7-8AD1765AF2BF}" type="pres">
      <dgm:prSet presAssocID="{8B81CED8-5C15-45C2-B29B-CE930AD9C9DC}" presName="circle3" presStyleLbl="node1" presStyleIdx="2" presStyleCnt="3"/>
      <dgm:spPr/>
      <dgm:t>
        <a:bodyPr/>
        <a:lstStyle/>
        <a:p>
          <a:endParaRPr lang="en-US"/>
        </a:p>
      </dgm:t>
    </dgm:pt>
    <dgm:pt modelId="{F37C9883-5146-4804-81C7-388A293E8352}" type="pres">
      <dgm:prSet presAssocID="{8B81CED8-5C15-45C2-B29B-CE930AD9C9DC}" presName="c3text" presStyleLbl="node1" presStyleIdx="2" presStyleCnt="3">
        <dgm:presLayoutVars>
          <dgm:bulletEnabled val="1"/>
        </dgm:presLayoutVars>
      </dgm:prSet>
      <dgm:spPr/>
      <dgm:t>
        <a:bodyPr/>
        <a:lstStyle/>
        <a:p>
          <a:endParaRPr lang="en-US"/>
        </a:p>
      </dgm:t>
    </dgm:pt>
  </dgm:ptLst>
  <dgm:cxnLst>
    <dgm:cxn modelId="{FB7FE915-5930-4881-90E7-C019C02098CD}" srcId="{8B81CED8-5C15-45C2-B29B-CE930AD9C9DC}" destId="{79FC2ACD-4892-4978-A29A-94DCDC056BEB}" srcOrd="2" destOrd="0" parTransId="{491C8D03-1C20-4EDA-A1BF-8C317B04D4EE}" sibTransId="{268ACB5E-A153-4875-AF7B-A282AD217436}"/>
    <dgm:cxn modelId="{1BB994DC-DF3B-427C-B0C5-128F0804AA46}" type="presOf" srcId="{B2ECF16F-4886-43A4-97E2-0EE96C051DF4}" destId="{E947E34B-E6B1-4059-9C90-6D77DA708816}" srcOrd="0" destOrd="0" presId="urn:microsoft.com/office/officeart/2005/8/layout/venn2"/>
    <dgm:cxn modelId="{D16F3A68-7352-48DF-9CF7-91E9EAFAA05B}" type="presOf" srcId="{8B81CED8-5C15-45C2-B29B-CE930AD9C9DC}" destId="{A3F30711-392F-47D5-BBBB-C80C91BB9304}" srcOrd="0" destOrd="0" presId="urn:microsoft.com/office/officeart/2005/8/layout/venn2"/>
    <dgm:cxn modelId="{4E65DCF8-F567-4A71-8971-0A42A3753069}" srcId="{8B81CED8-5C15-45C2-B29B-CE930AD9C9DC}" destId="{B2ECF16F-4886-43A4-97E2-0EE96C051DF4}" srcOrd="1" destOrd="0" parTransId="{1CF345AE-8871-4A5D-B92B-CC8ACE5959EC}" sibTransId="{A4957E47-811E-49E7-AA26-D266C6C6BA6C}"/>
    <dgm:cxn modelId="{A0790AA1-93F5-4D06-82DB-174E905043DF}" type="presOf" srcId="{9AB12D83-BC71-4C43-9EFB-43F46B3FC96A}" destId="{BDD7BB48-3F92-470A-9B0A-6420AECD37B0}" srcOrd="0" destOrd="0" presId="urn:microsoft.com/office/officeart/2005/8/layout/venn2"/>
    <dgm:cxn modelId="{4798D3AF-0838-495C-BDBC-140FDC451B81}" type="presOf" srcId="{B2ECF16F-4886-43A4-97E2-0EE96C051DF4}" destId="{C9F0E08D-3A7F-44F1-8F5A-C284ADFCFFAB}" srcOrd="1" destOrd="0" presId="urn:microsoft.com/office/officeart/2005/8/layout/venn2"/>
    <dgm:cxn modelId="{103FAA31-1C71-4A05-AA5C-3C134867AA17}" srcId="{8B81CED8-5C15-45C2-B29B-CE930AD9C9DC}" destId="{9AB12D83-BC71-4C43-9EFB-43F46B3FC96A}" srcOrd="0" destOrd="0" parTransId="{CCE616B9-36ED-4539-BC87-FEA68244D590}" sibTransId="{92B1BCD5-39FF-43C4-808E-961B6BBBE354}"/>
    <dgm:cxn modelId="{96B019CC-D32E-45FB-ACE6-7EA3B0D694E4}" type="presOf" srcId="{79FC2ACD-4892-4978-A29A-94DCDC056BEB}" destId="{717258B9-9FA5-4550-A0F7-8AD1765AF2BF}" srcOrd="0" destOrd="0" presId="urn:microsoft.com/office/officeart/2005/8/layout/venn2"/>
    <dgm:cxn modelId="{2C2FBD86-54D4-44B9-8B5C-28D0A150FD27}" type="presOf" srcId="{79FC2ACD-4892-4978-A29A-94DCDC056BEB}" destId="{F37C9883-5146-4804-81C7-388A293E8352}" srcOrd="1" destOrd="0" presId="urn:microsoft.com/office/officeart/2005/8/layout/venn2"/>
    <dgm:cxn modelId="{406F7D87-3C54-4EF7-A7BF-37D05B322563}" type="presOf" srcId="{9AB12D83-BC71-4C43-9EFB-43F46B3FC96A}" destId="{7713CDB7-7FF5-4CBE-8DF8-99330566434B}" srcOrd="1" destOrd="0" presId="urn:microsoft.com/office/officeart/2005/8/layout/venn2"/>
    <dgm:cxn modelId="{9E2FF32F-8C79-488A-965A-88ADBD067406}" type="presParOf" srcId="{A3F30711-392F-47D5-BBBB-C80C91BB9304}" destId="{5B88D924-17E6-42CF-90C1-C42C55DD3F3E}" srcOrd="0" destOrd="0" presId="urn:microsoft.com/office/officeart/2005/8/layout/venn2"/>
    <dgm:cxn modelId="{F23CE53E-E129-4A29-981B-1F5B458BE6F0}" type="presParOf" srcId="{5B88D924-17E6-42CF-90C1-C42C55DD3F3E}" destId="{BDD7BB48-3F92-470A-9B0A-6420AECD37B0}" srcOrd="0" destOrd="0" presId="urn:microsoft.com/office/officeart/2005/8/layout/venn2"/>
    <dgm:cxn modelId="{64BEA5BA-F17F-488F-B755-921C8B03A3C2}" type="presParOf" srcId="{5B88D924-17E6-42CF-90C1-C42C55DD3F3E}" destId="{7713CDB7-7FF5-4CBE-8DF8-99330566434B}" srcOrd="1" destOrd="0" presId="urn:microsoft.com/office/officeart/2005/8/layout/venn2"/>
    <dgm:cxn modelId="{01FCAF3C-B680-4F71-9449-95583172C11D}" type="presParOf" srcId="{A3F30711-392F-47D5-BBBB-C80C91BB9304}" destId="{1441B703-1FCE-4679-819F-1092EF5B6E06}" srcOrd="1" destOrd="0" presId="urn:microsoft.com/office/officeart/2005/8/layout/venn2"/>
    <dgm:cxn modelId="{9EA91B1F-6C2D-4BC6-9747-8DF522C97551}" type="presParOf" srcId="{1441B703-1FCE-4679-819F-1092EF5B6E06}" destId="{E947E34B-E6B1-4059-9C90-6D77DA708816}" srcOrd="0" destOrd="0" presId="urn:microsoft.com/office/officeart/2005/8/layout/venn2"/>
    <dgm:cxn modelId="{4DC1BD82-A957-41E2-8B6E-DB9B5487F9DF}" type="presParOf" srcId="{1441B703-1FCE-4679-819F-1092EF5B6E06}" destId="{C9F0E08D-3A7F-44F1-8F5A-C284ADFCFFAB}" srcOrd="1" destOrd="0" presId="urn:microsoft.com/office/officeart/2005/8/layout/venn2"/>
    <dgm:cxn modelId="{CBC8A89A-4E99-4DBC-AA3C-199D8421A281}" type="presParOf" srcId="{A3F30711-392F-47D5-BBBB-C80C91BB9304}" destId="{37FCDF13-1BF3-41ED-B20C-80D14C2BC6A1}" srcOrd="2" destOrd="0" presId="urn:microsoft.com/office/officeart/2005/8/layout/venn2"/>
    <dgm:cxn modelId="{E7E009EC-34AC-46BB-A47E-37116421A943}" type="presParOf" srcId="{37FCDF13-1BF3-41ED-B20C-80D14C2BC6A1}" destId="{717258B9-9FA5-4550-A0F7-8AD1765AF2BF}" srcOrd="0" destOrd="0" presId="urn:microsoft.com/office/officeart/2005/8/layout/venn2"/>
    <dgm:cxn modelId="{E877FC15-6139-4DD1-ACCE-76843429830C}" type="presParOf" srcId="{37FCDF13-1BF3-41ED-B20C-80D14C2BC6A1}" destId="{F37C9883-5146-4804-81C7-388A293E8352}"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ED1903-A811-43C1-9382-94E0ADD0367D}" type="doc">
      <dgm:prSet loTypeId="urn:microsoft.com/office/officeart/2005/8/layout/hierarchy3" loCatId="hierarchy" qsTypeId="urn:microsoft.com/office/officeart/2005/8/quickstyle/simple1" qsCatId="simple" csTypeId="urn:microsoft.com/office/officeart/2005/8/colors/colorful3" csCatId="colorful" phldr="1"/>
      <dgm:spPr/>
      <dgm:t>
        <a:bodyPr/>
        <a:lstStyle/>
        <a:p>
          <a:endParaRPr lang="en-US"/>
        </a:p>
      </dgm:t>
    </dgm:pt>
    <dgm:pt modelId="{57A2578B-F184-43CE-A553-6BD1D3B811E9}">
      <dgm:prSet phldrT="[Text]" custT="1"/>
      <dgm:spPr/>
      <dgm:t>
        <a:bodyPr/>
        <a:lstStyle/>
        <a:p>
          <a:r>
            <a:rPr lang="en-US" sz="1400" b="1" dirty="0">
              <a:latin typeface="Arial" pitchFamily="34" charset="0"/>
              <a:cs typeface="Arial" pitchFamily="34" charset="0"/>
            </a:rPr>
            <a:t>Testing without a Formal Model</a:t>
          </a:r>
        </a:p>
      </dgm:t>
    </dgm:pt>
    <dgm:pt modelId="{DF5C4CD9-BFED-41B3-BA9A-EB28171AA993}" type="parTrans" cxnId="{4501E1C8-D7B2-4E17-B44F-10E767BCECF2}">
      <dgm:prSet/>
      <dgm:spPr/>
      <dgm:t>
        <a:bodyPr/>
        <a:lstStyle/>
        <a:p>
          <a:endParaRPr lang="en-US"/>
        </a:p>
      </dgm:t>
    </dgm:pt>
    <dgm:pt modelId="{A77DCD4D-A272-4568-9503-E3786944AF4D}" type="sibTrans" cxnId="{4501E1C8-D7B2-4E17-B44F-10E767BCECF2}">
      <dgm:prSet/>
      <dgm:spPr/>
      <dgm:t>
        <a:bodyPr/>
        <a:lstStyle/>
        <a:p>
          <a:endParaRPr lang="en-US"/>
        </a:p>
      </dgm:t>
    </dgm:pt>
    <dgm:pt modelId="{7AA0D7E7-6DA7-4D1D-B998-4F2D62F76179}">
      <dgm:prSet phldrT="[Text]" custT="1"/>
      <dgm:spPr/>
      <dgm:t>
        <a:bodyPr/>
        <a:lstStyle/>
        <a:p>
          <a:r>
            <a:rPr lang="en-US" sz="1400" b="1" dirty="0">
              <a:latin typeface="Arial" pitchFamily="34" charset="0"/>
              <a:cs typeface="Arial" pitchFamily="34" charset="0"/>
            </a:rPr>
            <a:t>Building the Model</a:t>
          </a:r>
          <a:endParaRPr lang="en-US" sz="1400" dirty="0">
            <a:latin typeface="Arial" pitchFamily="34" charset="0"/>
            <a:cs typeface="Arial" pitchFamily="34" charset="0"/>
          </a:endParaRPr>
        </a:p>
      </dgm:t>
    </dgm:pt>
    <dgm:pt modelId="{8EF7CAC2-0B31-4BE3-AD4E-50393143F307}" type="parTrans" cxnId="{708F9835-A57B-48E5-9A79-D9974C894A85}">
      <dgm:prSet/>
      <dgm:spPr/>
      <dgm:t>
        <a:bodyPr/>
        <a:lstStyle/>
        <a:p>
          <a:endParaRPr lang="en-US"/>
        </a:p>
      </dgm:t>
    </dgm:pt>
    <dgm:pt modelId="{3A1BBC4F-BD2B-4C29-BAB1-4EB2402D23B8}" type="sibTrans" cxnId="{708F9835-A57B-48E5-9A79-D9974C894A85}">
      <dgm:prSet/>
      <dgm:spPr/>
      <dgm:t>
        <a:bodyPr/>
        <a:lstStyle/>
        <a:p>
          <a:endParaRPr lang="en-US"/>
        </a:p>
      </dgm:t>
    </dgm:pt>
    <dgm:pt modelId="{E0D34726-5CE7-4E15-9462-87A951BF7E87}">
      <dgm:prSet custT="1"/>
      <dgm:spPr/>
      <dgm:t>
        <a:bodyPr/>
        <a:lstStyle/>
        <a:p>
          <a:r>
            <a:rPr lang="en-US" sz="1400" b="1" dirty="0">
              <a:latin typeface="Arial" pitchFamily="34" charset="0"/>
              <a:cs typeface="Arial" pitchFamily="34" charset="0"/>
            </a:rPr>
            <a:t>Testing with a Formal Model</a:t>
          </a:r>
          <a:endParaRPr lang="en-US" sz="1400" dirty="0">
            <a:latin typeface="Arial" pitchFamily="34" charset="0"/>
            <a:cs typeface="Arial" pitchFamily="34" charset="0"/>
          </a:endParaRPr>
        </a:p>
      </dgm:t>
    </dgm:pt>
    <dgm:pt modelId="{8139BC81-5592-4ADD-90F1-8535B60107B5}" type="parTrans" cxnId="{7249BAE0-5D2F-4820-977B-5B49331988DE}">
      <dgm:prSet/>
      <dgm:spPr/>
      <dgm:t>
        <a:bodyPr/>
        <a:lstStyle/>
        <a:p>
          <a:endParaRPr lang="en-US"/>
        </a:p>
      </dgm:t>
    </dgm:pt>
    <dgm:pt modelId="{9CAEA87E-C659-4217-B00D-00975CEE0396}" type="sibTrans" cxnId="{7249BAE0-5D2F-4820-977B-5B49331988DE}">
      <dgm:prSet/>
      <dgm:spPr/>
      <dgm:t>
        <a:bodyPr/>
        <a:lstStyle/>
        <a:p>
          <a:endParaRPr lang="en-US"/>
        </a:p>
      </dgm:t>
    </dgm:pt>
    <dgm:pt modelId="{C825FB42-CEA3-4379-86AF-49F1E3AE8EAE}">
      <dgm:prSet custT="1"/>
      <dgm:spPr/>
      <dgm:t>
        <a:bodyPr/>
        <a:lstStyle/>
        <a:p>
          <a:r>
            <a:rPr lang="en-US" sz="1400" b="1" dirty="0">
              <a:latin typeface="Arial" pitchFamily="34" charset="0"/>
              <a:cs typeface="Arial" pitchFamily="34" charset="0"/>
            </a:rPr>
            <a:t>Initialization</a:t>
          </a:r>
        </a:p>
      </dgm:t>
    </dgm:pt>
    <dgm:pt modelId="{129A2743-D2D2-48B7-B037-F78D48AE24B3}" type="parTrans" cxnId="{EE551007-1A90-4443-9470-74D99F7FE36B}">
      <dgm:prSet/>
      <dgm:spPr/>
      <dgm:t>
        <a:bodyPr/>
        <a:lstStyle/>
        <a:p>
          <a:endParaRPr lang="en-US"/>
        </a:p>
      </dgm:t>
    </dgm:pt>
    <dgm:pt modelId="{BB486399-2BD1-4936-9733-A466CEA9D864}" type="sibTrans" cxnId="{EE551007-1A90-4443-9470-74D99F7FE36B}">
      <dgm:prSet/>
      <dgm:spPr/>
      <dgm:t>
        <a:bodyPr/>
        <a:lstStyle/>
        <a:p>
          <a:endParaRPr lang="en-US"/>
        </a:p>
      </dgm:t>
    </dgm:pt>
    <dgm:pt modelId="{F9851766-DC2D-41B8-8FAD-06556830E8AC}">
      <dgm:prSet custT="1"/>
      <dgm:spPr/>
      <dgm:t>
        <a:bodyPr/>
        <a:lstStyle/>
        <a:p>
          <a:r>
            <a:rPr lang="en-US" sz="1400" b="1" dirty="0">
              <a:latin typeface="Arial" pitchFamily="34" charset="0"/>
              <a:cs typeface="Arial" pitchFamily="34" charset="0"/>
            </a:rPr>
            <a:t>Building the Initial Object List</a:t>
          </a:r>
        </a:p>
      </dgm:t>
    </dgm:pt>
    <dgm:pt modelId="{A1FC8DC0-C40A-41FE-AE81-E8244E660BC5}" type="parTrans" cxnId="{E30926C3-E86D-492A-AEC6-BB26666A73EA}">
      <dgm:prSet/>
      <dgm:spPr/>
      <dgm:t>
        <a:bodyPr/>
        <a:lstStyle/>
        <a:p>
          <a:endParaRPr lang="en-US"/>
        </a:p>
      </dgm:t>
    </dgm:pt>
    <dgm:pt modelId="{3EC4060B-400A-4F76-A28A-4B584C663BC3}" type="sibTrans" cxnId="{E30926C3-E86D-492A-AEC6-BB26666A73EA}">
      <dgm:prSet/>
      <dgm:spPr/>
      <dgm:t>
        <a:bodyPr/>
        <a:lstStyle/>
        <a:p>
          <a:endParaRPr lang="en-US"/>
        </a:p>
      </dgm:t>
    </dgm:pt>
    <dgm:pt modelId="{98503EA3-959D-4CAB-B0DA-6B90BAA87529}">
      <dgm:prSet custT="1"/>
      <dgm:spPr/>
      <dgm:t>
        <a:bodyPr/>
        <a:lstStyle/>
        <a:p>
          <a:r>
            <a:rPr lang="en-US" sz="1400" b="1" dirty="0">
              <a:latin typeface="Arial" pitchFamily="34" charset="0"/>
              <a:cs typeface="Arial" pitchFamily="34" charset="0"/>
            </a:rPr>
            <a:t>Building Test Suite</a:t>
          </a:r>
        </a:p>
      </dgm:t>
    </dgm:pt>
    <dgm:pt modelId="{752F5B78-09F1-4433-A1EA-8EF6E96B5D33}" type="parTrans" cxnId="{C0F22183-3D32-4852-A854-ABBFB4FB57BB}">
      <dgm:prSet/>
      <dgm:spPr/>
      <dgm:t>
        <a:bodyPr/>
        <a:lstStyle/>
        <a:p>
          <a:endParaRPr lang="en-US"/>
        </a:p>
      </dgm:t>
    </dgm:pt>
    <dgm:pt modelId="{3C54B5A1-3368-4D0F-BEE7-85A2487EA6E8}" type="sibTrans" cxnId="{C0F22183-3D32-4852-A854-ABBFB4FB57BB}">
      <dgm:prSet/>
      <dgm:spPr/>
      <dgm:t>
        <a:bodyPr/>
        <a:lstStyle/>
        <a:p>
          <a:endParaRPr lang="en-US"/>
        </a:p>
      </dgm:t>
    </dgm:pt>
    <dgm:pt modelId="{4BFF27DC-A33F-45F0-A69C-64857E3EFE07}">
      <dgm:prSet custT="1"/>
      <dgm:spPr/>
      <dgm:t>
        <a:bodyPr/>
        <a:lstStyle/>
        <a:p>
          <a:r>
            <a:rPr lang="en-US" sz="1400" b="1" dirty="0">
              <a:latin typeface="Arial" pitchFamily="34" charset="0"/>
              <a:cs typeface="Arial" pitchFamily="34" charset="0"/>
            </a:rPr>
            <a:t>Creating Script Drivers</a:t>
          </a:r>
        </a:p>
      </dgm:t>
    </dgm:pt>
    <dgm:pt modelId="{0BA8D705-7BCA-47FF-994C-B9B1F91233D6}" type="parTrans" cxnId="{F1DFFE2B-0F93-4D33-AC19-A0D982F5A96C}">
      <dgm:prSet/>
      <dgm:spPr/>
      <dgm:t>
        <a:bodyPr/>
        <a:lstStyle/>
        <a:p>
          <a:endParaRPr lang="en-US"/>
        </a:p>
      </dgm:t>
    </dgm:pt>
    <dgm:pt modelId="{BCB3657C-07FE-488E-95B9-983956AD053F}" type="sibTrans" cxnId="{F1DFFE2B-0F93-4D33-AC19-A0D982F5A96C}">
      <dgm:prSet/>
      <dgm:spPr/>
      <dgm:t>
        <a:bodyPr/>
        <a:lstStyle/>
        <a:p>
          <a:endParaRPr lang="en-US"/>
        </a:p>
      </dgm:t>
    </dgm:pt>
    <dgm:pt modelId="{EA851728-57F4-4623-8AFC-9E0428E7EE5A}">
      <dgm:prSet custT="1"/>
      <dgm:spPr/>
      <dgm:t>
        <a:bodyPr/>
        <a:lstStyle/>
        <a:p>
          <a:r>
            <a:rPr lang="en-US" sz="1400" b="1" dirty="0">
              <a:latin typeface="Arial" pitchFamily="34" charset="0"/>
              <a:cs typeface="Arial" pitchFamily="34" charset="0"/>
            </a:rPr>
            <a:t>Testing the Test Suite</a:t>
          </a:r>
        </a:p>
      </dgm:t>
    </dgm:pt>
    <dgm:pt modelId="{A224E2D8-EA5B-44E0-AE9E-9D5DBC7B80D3}" type="parTrans" cxnId="{14BDFC75-A202-4949-9C7A-064909F12D78}">
      <dgm:prSet/>
      <dgm:spPr/>
      <dgm:t>
        <a:bodyPr/>
        <a:lstStyle/>
        <a:p>
          <a:endParaRPr lang="en-US"/>
        </a:p>
      </dgm:t>
    </dgm:pt>
    <dgm:pt modelId="{A7209F3B-00EB-4C00-BA2D-59F971175D08}" type="sibTrans" cxnId="{14BDFC75-A202-4949-9C7A-064909F12D78}">
      <dgm:prSet/>
      <dgm:spPr/>
      <dgm:t>
        <a:bodyPr/>
        <a:lstStyle/>
        <a:p>
          <a:endParaRPr lang="en-US"/>
        </a:p>
      </dgm:t>
    </dgm:pt>
    <dgm:pt modelId="{3A089F3E-556E-4EAE-AAE3-4399AF2EB757}">
      <dgm:prSet custT="1"/>
      <dgm:spPr/>
      <dgm:t>
        <a:bodyPr/>
        <a:lstStyle/>
        <a:p>
          <a:r>
            <a:rPr lang="en-US" sz="1400" b="1" dirty="0">
              <a:latin typeface="Arial" pitchFamily="34" charset="0"/>
              <a:cs typeface="Arial" pitchFamily="34" charset="0"/>
            </a:rPr>
            <a:t>Initialization</a:t>
          </a:r>
          <a:endParaRPr lang="en-US" sz="1400" dirty="0">
            <a:latin typeface="Arial" pitchFamily="34" charset="0"/>
            <a:cs typeface="Arial" pitchFamily="34" charset="0"/>
          </a:endParaRPr>
        </a:p>
      </dgm:t>
    </dgm:pt>
    <dgm:pt modelId="{7E9B9CE0-23E2-4D44-A96B-44B0797E2754}" type="parTrans" cxnId="{91F7D84F-28DF-43B5-9C00-2C112158CC75}">
      <dgm:prSet/>
      <dgm:spPr/>
      <dgm:t>
        <a:bodyPr/>
        <a:lstStyle/>
        <a:p>
          <a:endParaRPr lang="en-US"/>
        </a:p>
      </dgm:t>
    </dgm:pt>
    <dgm:pt modelId="{CA19F761-C22C-4B18-B4F2-89BF63717254}" type="sibTrans" cxnId="{91F7D84F-28DF-43B5-9C00-2C112158CC75}">
      <dgm:prSet/>
      <dgm:spPr/>
      <dgm:t>
        <a:bodyPr/>
        <a:lstStyle/>
        <a:p>
          <a:endParaRPr lang="en-US"/>
        </a:p>
      </dgm:t>
    </dgm:pt>
    <dgm:pt modelId="{8BE1ACE1-9C2D-45A5-97B8-1B1D98A66FF2}">
      <dgm:prSet custT="1"/>
      <dgm:spPr/>
      <dgm:t>
        <a:bodyPr/>
        <a:lstStyle/>
        <a:p>
          <a:r>
            <a:rPr lang="en-US" sz="1400" b="1" dirty="0">
              <a:latin typeface="Arial" pitchFamily="34" charset="0"/>
              <a:cs typeface="Arial" pitchFamily="34" charset="0"/>
            </a:rPr>
            <a:t>Build Object Lists</a:t>
          </a:r>
          <a:endParaRPr lang="en-US" sz="1400" dirty="0">
            <a:latin typeface="Arial" pitchFamily="34" charset="0"/>
            <a:cs typeface="Arial" pitchFamily="34" charset="0"/>
          </a:endParaRPr>
        </a:p>
      </dgm:t>
    </dgm:pt>
    <dgm:pt modelId="{030731E1-B847-409C-9F0D-055004E752FE}" type="parTrans" cxnId="{61AB105D-52A4-4CE6-8F26-7D990E687FBE}">
      <dgm:prSet/>
      <dgm:spPr/>
      <dgm:t>
        <a:bodyPr/>
        <a:lstStyle/>
        <a:p>
          <a:endParaRPr lang="en-US"/>
        </a:p>
      </dgm:t>
    </dgm:pt>
    <dgm:pt modelId="{914651BF-F892-409B-9607-52D4B8A830DB}" type="sibTrans" cxnId="{61AB105D-52A4-4CE6-8F26-7D990E687FBE}">
      <dgm:prSet/>
      <dgm:spPr/>
      <dgm:t>
        <a:bodyPr/>
        <a:lstStyle/>
        <a:p>
          <a:endParaRPr lang="en-US"/>
        </a:p>
      </dgm:t>
    </dgm:pt>
    <dgm:pt modelId="{FD8AE821-F92B-46DE-8403-44D31756DB45}">
      <dgm:prSet custT="1"/>
      <dgm:spPr/>
      <dgm:t>
        <a:bodyPr/>
        <a:lstStyle/>
        <a:p>
          <a:r>
            <a:rPr lang="en-US" sz="1400" b="1" dirty="0">
              <a:latin typeface="Arial" pitchFamily="34" charset="0"/>
              <a:cs typeface="Arial" pitchFamily="34" charset="0"/>
            </a:rPr>
            <a:t>Building Test Suite</a:t>
          </a:r>
          <a:endParaRPr lang="en-US" sz="1400" dirty="0">
            <a:latin typeface="Arial" pitchFamily="34" charset="0"/>
            <a:cs typeface="Arial" pitchFamily="34" charset="0"/>
          </a:endParaRPr>
        </a:p>
      </dgm:t>
    </dgm:pt>
    <dgm:pt modelId="{C86EBAF0-57CB-44E1-A067-BF625CE270CB}" type="parTrans" cxnId="{C639A7BE-6FB3-4B64-BEA6-871945D49758}">
      <dgm:prSet/>
      <dgm:spPr/>
      <dgm:t>
        <a:bodyPr/>
        <a:lstStyle/>
        <a:p>
          <a:endParaRPr lang="en-US"/>
        </a:p>
      </dgm:t>
    </dgm:pt>
    <dgm:pt modelId="{31A5D0D0-A4A8-4249-BB2B-5535FE1919D7}" type="sibTrans" cxnId="{C639A7BE-6FB3-4B64-BEA6-871945D49758}">
      <dgm:prSet/>
      <dgm:spPr/>
      <dgm:t>
        <a:bodyPr/>
        <a:lstStyle/>
        <a:p>
          <a:endParaRPr lang="en-US"/>
        </a:p>
      </dgm:t>
    </dgm:pt>
    <dgm:pt modelId="{24C45A3F-600E-4B7A-92B9-C5BD3FCBCC18}">
      <dgm:prSet custT="1"/>
      <dgm:spPr/>
      <dgm:t>
        <a:bodyPr/>
        <a:lstStyle/>
        <a:p>
          <a:r>
            <a:rPr lang="en-US" sz="1400" b="1" dirty="0">
              <a:latin typeface="Arial" pitchFamily="34" charset="0"/>
              <a:cs typeface="Arial" pitchFamily="34" charset="0"/>
            </a:rPr>
            <a:t>Creating Script Drivers</a:t>
          </a:r>
          <a:endParaRPr lang="en-US" sz="1400" dirty="0">
            <a:latin typeface="Arial" pitchFamily="34" charset="0"/>
            <a:cs typeface="Arial" pitchFamily="34" charset="0"/>
          </a:endParaRPr>
        </a:p>
      </dgm:t>
    </dgm:pt>
    <dgm:pt modelId="{D5EE5080-3F05-4ABF-92C8-BC64EF56CDD5}" type="parTrans" cxnId="{31FB44D1-C471-44B0-BD9C-6AD09342DFDD}">
      <dgm:prSet/>
      <dgm:spPr/>
      <dgm:t>
        <a:bodyPr/>
        <a:lstStyle/>
        <a:p>
          <a:endParaRPr lang="en-US"/>
        </a:p>
      </dgm:t>
    </dgm:pt>
    <dgm:pt modelId="{0A5D3877-D248-4B7A-AD62-2D374FD4F909}" type="sibTrans" cxnId="{31FB44D1-C471-44B0-BD9C-6AD09342DFDD}">
      <dgm:prSet/>
      <dgm:spPr/>
      <dgm:t>
        <a:bodyPr/>
        <a:lstStyle/>
        <a:p>
          <a:endParaRPr lang="en-US"/>
        </a:p>
      </dgm:t>
    </dgm:pt>
    <dgm:pt modelId="{2BD698D2-5A54-4E65-A3E0-992F04C04800}">
      <dgm:prSet custT="1"/>
      <dgm:spPr/>
      <dgm:t>
        <a:bodyPr/>
        <a:lstStyle/>
        <a:p>
          <a:r>
            <a:rPr lang="en-US" sz="1400" b="1" dirty="0">
              <a:latin typeface="Arial" pitchFamily="34" charset="0"/>
              <a:cs typeface="Arial" pitchFamily="34" charset="0"/>
            </a:rPr>
            <a:t>Coverage Analysis</a:t>
          </a:r>
          <a:endParaRPr lang="en-US" sz="1400" dirty="0">
            <a:latin typeface="Arial" pitchFamily="34" charset="0"/>
            <a:cs typeface="Arial" pitchFamily="34" charset="0"/>
          </a:endParaRPr>
        </a:p>
      </dgm:t>
    </dgm:pt>
    <dgm:pt modelId="{13C6345F-CE9C-4B87-9450-49C03F5843D0}" type="parTrans" cxnId="{C0B1750E-DA90-474E-8153-8B601946C908}">
      <dgm:prSet/>
      <dgm:spPr/>
      <dgm:t>
        <a:bodyPr/>
        <a:lstStyle/>
        <a:p>
          <a:endParaRPr lang="en-US"/>
        </a:p>
      </dgm:t>
    </dgm:pt>
    <dgm:pt modelId="{E10E049F-F1A5-4631-A58E-5B068716ABD8}" type="sibTrans" cxnId="{C0B1750E-DA90-474E-8153-8B601946C908}">
      <dgm:prSet/>
      <dgm:spPr/>
      <dgm:t>
        <a:bodyPr/>
        <a:lstStyle/>
        <a:p>
          <a:endParaRPr lang="en-US"/>
        </a:p>
      </dgm:t>
    </dgm:pt>
    <dgm:pt modelId="{7F8E905D-E0C4-4BC6-A8B8-8691FC0B913F}">
      <dgm:prSet phldrT="[Text]"/>
      <dgm:spPr/>
      <dgm:t>
        <a:bodyPr/>
        <a:lstStyle/>
        <a:p>
          <a:r>
            <a:rPr lang="en-US">
              <a:latin typeface="Arial" pitchFamily="34" charset="0"/>
              <a:cs typeface="Arial" pitchFamily="34" charset="0"/>
            </a:rPr>
            <a:t>Methodology of GUI</a:t>
          </a:r>
        </a:p>
      </dgm:t>
    </dgm:pt>
    <dgm:pt modelId="{5391B98C-0C19-47C4-A72B-035F973528E0}" type="sibTrans" cxnId="{D6595C26-BBC3-472C-983E-5C68430E12FC}">
      <dgm:prSet/>
      <dgm:spPr/>
      <dgm:t>
        <a:bodyPr/>
        <a:lstStyle/>
        <a:p>
          <a:endParaRPr lang="en-US"/>
        </a:p>
      </dgm:t>
    </dgm:pt>
    <dgm:pt modelId="{49DEBB7A-2DDF-4C46-BF77-F86956E4B1D6}" type="parTrans" cxnId="{D6595C26-BBC3-472C-983E-5C68430E12FC}">
      <dgm:prSet/>
      <dgm:spPr/>
      <dgm:t>
        <a:bodyPr/>
        <a:lstStyle/>
        <a:p>
          <a:endParaRPr lang="en-US"/>
        </a:p>
      </dgm:t>
    </dgm:pt>
    <dgm:pt modelId="{9E734963-CFEC-43EE-B5F9-D6978026EEED}" type="pres">
      <dgm:prSet presAssocID="{38ED1903-A811-43C1-9382-94E0ADD0367D}" presName="diagram" presStyleCnt="0">
        <dgm:presLayoutVars>
          <dgm:chPref val="1"/>
          <dgm:dir/>
          <dgm:animOne val="branch"/>
          <dgm:animLvl val="lvl"/>
          <dgm:resizeHandles/>
        </dgm:presLayoutVars>
      </dgm:prSet>
      <dgm:spPr/>
      <dgm:t>
        <a:bodyPr/>
        <a:lstStyle/>
        <a:p>
          <a:endParaRPr lang="en-US"/>
        </a:p>
      </dgm:t>
    </dgm:pt>
    <dgm:pt modelId="{85DD2DB3-B990-4317-A88F-8D0A56884172}" type="pres">
      <dgm:prSet presAssocID="{7F8E905D-E0C4-4BC6-A8B8-8691FC0B913F}" presName="root" presStyleCnt="0"/>
      <dgm:spPr/>
      <dgm:t>
        <a:bodyPr/>
        <a:lstStyle/>
        <a:p>
          <a:endParaRPr lang="en-US"/>
        </a:p>
      </dgm:t>
    </dgm:pt>
    <dgm:pt modelId="{A4DA1BB4-C6FE-4DCF-95F6-B9F6EE20AAE9}" type="pres">
      <dgm:prSet presAssocID="{7F8E905D-E0C4-4BC6-A8B8-8691FC0B913F}" presName="rootComposite" presStyleCnt="0"/>
      <dgm:spPr/>
      <dgm:t>
        <a:bodyPr/>
        <a:lstStyle/>
        <a:p>
          <a:endParaRPr lang="en-US"/>
        </a:p>
      </dgm:t>
    </dgm:pt>
    <dgm:pt modelId="{3FB7C175-E218-4023-840A-48EFCCBC8A0D}" type="pres">
      <dgm:prSet presAssocID="{7F8E905D-E0C4-4BC6-A8B8-8691FC0B913F}" presName="rootText" presStyleLbl="node1" presStyleIdx="0" presStyleCnt="1" custScaleX="178306" custScaleY="27603"/>
      <dgm:spPr/>
      <dgm:t>
        <a:bodyPr/>
        <a:lstStyle/>
        <a:p>
          <a:endParaRPr lang="en-US"/>
        </a:p>
      </dgm:t>
    </dgm:pt>
    <dgm:pt modelId="{6277B5F0-D42F-4250-81F5-ECD8EBF7A5C6}" type="pres">
      <dgm:prSet presAssocID="{7F8E905D-E0C4-4BC6-A8B8-8691FC0B913F}" presName="rootConnector" presStyleLbl="node1" presStyleIdx="0" presStyleCnt="1"/>
      <dgm:spPr/>
      <dgm:t>
        <a:bodyPr/>
        <a:lstStyle/>
        <a:p>
          <a:endParaRPr lang="en-US"/>
        </a:p>
      </dgm:t>
    </dgm:pt>
    <dgm:pt modelId="{4100692F-E29E-4CF1-A1B2-39DD6F90D1CC}" type="pres">
      <dgm:prSet presAssocID="{7F8E905D-E0C4-4BC6-A8B8-8691FC0B913F}" presName="childShape" presStyleCnt="0"/>
      <dgm:spPr/>
      <dgm:t>
        <a:bodyPr/>
        <a:lstStyle/>
        <a:p>
          <a:endParaRPr lang="en-US"/>
        </a:p>
      </dgm:t>
    </dgm:pt>
    <dgm:pt modelId="{4BAAB09C-D881-4934-A669-DFE155E6EC0D}" type="pres">
      <dgm:prSet presAssocID="{DF5C4CD9-BFED-41B3-BA9A-EB28171AA993}" presName="Name13" presStyleLbl="parChTrans1D2" presStyleIdx="0" presStyleCnt="2"/>
      <dgm:spPr/>
      <dgm:t>
        <a:bodyPr/>
        <a:lstStyle/>
        <a:p>
          <a:endParaRPr lang="en-US"/>
        </a:p>
      </dgm:t>
    </dgm:pt>
    <dgm:pt modelId="{151DF28C-8514-47CC-97D4-04C3E0299E01}" type="pres">
      <dgm:prSet presAssocID="{57A2578B-F184-43CE-A553-6BD1D3B811E9}" presName="childText" presStyleLbl="bgAcc1" presStyleIdx="0" presStyleCnt="2" custScaleX="150248" custScaleY="129279">
        <dgm:presLayoutVars>
          <dgm:bulletEnabled val="1"/>
        </dgm:presLayoutVars>
      </dgm:prSet>
      <dgm:spPr/>
      <dgm:t>
        <a:bodyPr/>
        <a:lstStyle/>
        <a:p>
          <a:endParaRPr lang="en-US"/>
        </a:p>
      </dgm:t>
    </dgm:pt>
    <dgm:pt modelId="{1B19CD08-D087-4C18-BC41-152030606245}" type="pres">
      <dgm:prSet presAssocID="{8139BC81-5592-4ADD-90F1-8535B60107B5}" presName="Name13" presStyleLbl="parChTrans1D2" presStyleIdx="1" presStyleCnt="2"/>
      <dgm:spPr/>
      <dgm:t>
        <a:bodyPr/>
        <a:lstStyle/>
        <a:p>
          <a:endParaRPr lang="en-US"/>
        </a:p>
      </dgm:t>
    </dgm:pt>
    <dgm:pt modelId="{82303D0C-AF36-4317-AC1F-FDDD8B169610}" type="pres">
      <dgm:prSet presAssocID="{E0D34726-5CE7-4E15-9462-87A951BF7E87}" presName="childText" presStyleLbl="bgAcc1" presStyleIdx="1" presStyleCnt="2" custScaleX="155530" custScaleY="138427">
        <dgm:presLayoutVars>
          <dgm:bulletEnabled val="1"/>
        </dgm:presLayoutVars>
      </dgm:prSet>
      <dgm:spPr/>
      <dgm:t>
        <a:bodyPr/>
        <a:lstStyle/>
        <a:p>
          <a:endParaRPr lang="en-US"/>
        </a:p>
      </dgm:t>
    </dgm:pt>
  </dgm:ptLst>
  <dgm:cxnLst>
    <dgm:cxn modelId="{EE551007-1A90-4443-9470-74D99F7FE36B}" srcId="{57A2578B-F184-43CE-A553-6BD1D3B811E9}" destId="{C825FB42-CEA3-4379-86AF-49F1E3AE8EAE}" srcOrd="0" destOrd="0" parTransId="{129A2743-D2D2-48B7-B037-F78D48AE24B3}" sibTransId="{BB486399-2BD1-4936-9733-A466CEA9D864}"/>
    <dgm:cxn modelId="{936B24DD-F234-494F-99E5-C01C605805E2}" type="presOf" srcId="{7AA0D7E7-6DA7-4D1D-B998-4F2D62F76179}" destId="{82303D0C-AF36-4317-AC1F-FDDD8B169610}" srcOrd="0" destOrd="1" presId="urn:microsoft.com/office/officeart/2005/8/layout/hierarchy3"/>
    <dgm:cxn modelId="{D6595C26-BBC3-472C-983E-5C68430E12FC}" srcId="{38ED1903-A811-43C1-9382-94E0ADD0367D}" destId="{7F8E905D-E0C4-4BC6-A8B8-8691FC0B913F}" srcOrd="0" destOrd="0" parTransId="{49DEBB7A-2DDF-4C46-BF77-F86956E4B1D6}" sibTransId="{5391B98C-0C19-47C4-A72B-035F973528E0}"/>
    <dgm:cxn modelId="{E9FEA76E-968C-4F0B-AC1D-FAF36CD70376}" type="presOf" srcId="{24C45A3F-600E-4B7A-92B9-C5BD3FCBCC18}" destId="{82303D0C-AF36-4317-AC1F-FDDD8B169610}" srcOrd="0" destOrd="5" presId="urn:microsoft.com/office/officeart/2005/8/layout/hierarchy3"/>
    <dgm:cxn modelId="{14B7FE6F-A002-4C22-95C5-9664709C575D}" type="presOf" srcId="{38ED1903-A811-43C1-9382-94E0ADD0367D}" destId="{9E734963-CFEC-43EE-B5F9-D6978026EEED}" srcOrd="0" destOrd="0" presId="urn:microsoft.com/office/officeart/2005/8/layout/hierarchy3"/>
    <dgm:cxn modelId="{9288FE93-2E47-480D-8A1F-A60404AC1607}" type="presOf" srcId="{2BD698D2-5A54-4E65-A3E0-992F04C04800}" destId="{82303D0C-AF36-4317-AC1F-FDDD8B169610}" srcOrd="0" destOrd="6" presId="urn:microsoft.com/office/officeart/2005/8/layout/hierarchy3"/>
    <dgm:cxn modelId="{F1DFFE2B-0F93-4D33-AC19-A0D982F5A96C}" srcId="{57A2578B-F184-43CE-A553-6BD1D3B811E9}" destId="{4BFF27DC-A33F-45F0-A69C-64857E3EFE07}" srcOrd="3" destOrd="0" parTransId="{0BA8D705-7BCA-47FF-994C-B9B1F91233D6}" sibTransId="{BCB3657C-07FE-488E-95B9-983956AD053F}"/>
    <dgm:cxn modelId="{ED904556-D6CD-4A57-811F-6C7D47A02509}" type="presOf" srcId="{57A2578B-F184-43CE-A553-6BD1D3B811E9}" destId="{151DF28C-8514-47CC-97D4-04C3E0299E01}" srcOrd="0" destOrd="0" presId="urn:microsoft.com/office/officeart/2005/8/layout/hierarchy3"/>
    <dgm:cxn modelId="{C639A7BE-6FB3-4B64-BEA6-871945D49758}" srcId="{E0D34726-5CE7-4E15-9462-87A951BF7E87}" destId="{FD8AE821-F92B-46DE-8403-44D31756DB45}" srcOrd="3" destOrd="0" parTransId="{C86EBAF0-57CB-44E1-A067-BF625CE270CB}" sibTransId="{31A5D0D0-A4A8-4249-BB2B-5535FE1919D7}"/>
    <dgm:cxn modelId="{7249BAE0-5D2F-4820-977B-5B49331988DE}" srcId="{7F8E905D-E0C4-4BC6-A8B8-8691FC0B913F}" destId="{E0D34726-5CE7-4E15-9462-87A951BF7E87}" srcOrd="1" destOrd="0" parTransId="{8139BC81-5592-4ADD-90F1-8535B60107B5}" sibTransId="{9CAEA87E-C659-4217-B00D-00975CEE0396}"/>
    <dgm:cxn modelId="{61AB105D-52A4-4CE6-8F26-7D990E687FBE}" srcId="{E0D34726-5CE7-4E15-9462-87A951BF7E87}" destId="{8BE1ACE1-9C2D-45A5-97B8-1B1D98A66FF2}" srcOrd="2" destOrd="0" parTransId="{030731E1-B847-409C-9F0D-055004E752FE}" sibTransId="{914651BF-F892-409B-9607-52D4B8A830DB}"/>
    <dgm:cxn modelId="{C0F22183-3D32-4852-A854-ABBFB4FB57BB}" srcId="{57A2578B-F184-43CE-A553-6BD1D3B811E9}" destId="{98503EA3-959D-4CAB-B0DA-6B90BAA87529}" srcOrd="2" destOrd="0" parTransId="{752F5B78-09F1-4433-A1EA-8EF6E96B5D33}" sibTransId="{3C54B5A1-3368-4D0F-BEE7-85A2487EA6E8}"/>
    <dgm:cxn modelId="{7BC63AC1-CAEB-4CF6-B276-5FAC84154DD5}" type="presOf" srcId="{E0D34726-5CE7-4E15-9462-87A951BF7E87}" destId="{82303D0C-AF36-4317-AC1F-FDDD8B169610}" srcOrd="0" destOrd="0" presId="urn:microsoft.com/office/officeart/2005/8/layout/hierarchy3"/>
    <dgm:cxn modelId="{E30926C3-E86D-492A-AEC6-BB26666A73EA}" srcId="{57A2578B-F184-43CE-A553-6BD1D3B811E9}" destId="{F9851766-DC2D-41B8-8FAD-06556830E8AC}" srcOrd="1" destOrd="0" parTransId="{A1FC8DC0-C40A-41FE-AE81-E8244E660BC5}" sibTransId="{3EC4060B-400A-4F76-A28A-4B584C663BC3}"/>
    <dgm:cxn modelId="{C29B073B-C6B9-435F-AD73-A83C82BF5C23}" type="presOf" srcId="{F9851766-DC2D-41B8-8FAD-06556830E8AC}" destId="{151DF28C-8514-47CC-97D4-04C3E0299E01}" srcOrd="0" destOrd="2" presId="urn:microsoft.com/office/officeart/2005/8/layout/hierarchy3"/>
    <dgm:cxn modelId="{3E93D6B6-9272-4D9A-9986-C3CD643A482E}" type="presOf" srcId="{C825FB42-CEA3-4379-86AF-49F1E3AE8EAE}" destId="{151DF28C-8514-47CC-97D4-04C3E0299E01}" srcOrd="0" destOrd="1" presId="urn:microsoft.com/office/officeart/2005/8/layout/hierarchy3"/>
    <dgm:cxn modelId="{8721BDB7-D8E3-489A-B48E-00AB1FC13704}" type="presOf" srcId="{7F8E905D-E0C4-4BC6-A8B8-8691FC0B913F}" destId="{6277B5F0-D42F-4250-81F5-ECD8EBF7A5C6}" srcOrd="1" destOrd="0" presId="urn:microsoft.com/office/officeart/2005/8/layout/hierarchy3"/>
    <dgm:cxn modelId="{22E1C37C-F961-4FA7-A40D-F079B1698CDF}" type="presOf" srcId="{8139BC81-5592-4ADD-90F1-8535B60107B5}" destId="{1B19CD08-D087-4C18-BC41-152030606245}" srcOrd="0" destOrd="0" presId="urn:microsoft.com/office/officeart/2005/8/layout/hierarchy3"/>
    <dgm:cxn modelId="{4501E1C8-D7B2-4E17-B44F-10E767BCECF2}" srcId="{7F8E905D-E0C4-4BC6-A8B8-8691FC0B913F}" destId="{57A2578B-F184-43CE-A553-6BD1D3B811E9}" srcOrd="0" destOrd="0" parTransId="{DF5C4CD9-BFED-41B3-BA9A-EB28171AA993}" sibTransId="{A77DCD4D-A272-4568-9503-E3786944AF4D}"/>
    <dgm:cxn modelId="{1B126A75-293A-4BED-9B98-C6E9EA4F0C47}" type="presOf" srcId="{4BFF27DC-A33F-45F0-A69C-64857E3EFE07}" destId="{151DF28C-8514-47CC-97D4-04C3E0299E01}" srcOrd="0" destOrd="4" presId="urn:microsoft.com/office/officeart/2005/8/layout/hierarchy3"/>
    <dgm:cxn modelId="{8BA3932B-C919-4B7A-B5BF-1575A73FA0E2}" type="presOf" srcId="{EA851728-57F4-4623-8AFC-9E0428E7EE5A}" destId="{151DF28C-8514-47CC-97D4-04C3E0299E01}" srcOrd="0" destOrd="5" presId="urn:microsoft.com/office/officeart/2005/8/layout/hierarchy3"/>
    <dgm:cxn modelId="{C0B1750E-DA90-474E-8153-8B601946C908}" srcId="{E0D34726-5CE7-4E15-9462-87A951BF7E87}" destId="{2BD698D2-5A54-4E65-A3E0-992F04C04800}" srcOrd="5" destOrd="0" parTransId="{13C6345F-CE9C-4B87-9450-49C03F5843D0}" sibTransId="{E10E049F-F1A5-4631-A58E-5B068716ABD8}"/>
    <dgm:cxn modelId="{708F9835-A57B-48E5-9A79-D9974C894A85}" srcId="{E0D34726-5CE7-4E15-9462-87A951BF7E87}" destId="{7AA0D7E7-6DA7-4D1D-B998-4F2D62F76179}" srcOrd="0" destOrd="0" parTransId="{8EF7CAC2-0B31-4BE3-AD4E-50393143F307}" sibTransId="{3A1BBC4F-BD2B-4C29-BAB1-4EB2402D23B8}"/>
    <dgm:cxn modelId="{DBFBF493-E0A2-45CC-9576-FF0DB6685209}" type="presOf" srcId="{98503EA3-959D-4CAB-B0DA-6B90BAA87529}" destId="{151DF28C-8514-47CC-97D4-04C3E0299E01}" srcOrd="0" destOrd="3" presId="urn:microsoft.com/office/officeart/2005/8/layout/hierarchy3"/>
    <dgm:cxn modelId="{B7F9887E-B27D-43AC-8E6B-37C3EF162ED1}" type="presOf" srcId="{8BE1ACE1-9C2D-45A5-97B8-1B1D98A66FF2}" destId="{82303D0C-AF36-4317-AC1F-FDDD8B169610}" srcOrd="0" destOrd="3" presId="urn:microsoft.com/office/officeart/2005/8/layout/hierarchy3"/>
    <dgm:cxn modelId="{966A4455-2A02-4C67-BD08-FEA8CF536DCA}" type="presOf" srcId="{3A089F3E-556E-4EAE-AAE3-4399AF2EB757}" destId="{82303D0C-AF36-4317-AC1F-FDDD8B169610}" srcOrd="0" destOrd="2" presId="urn:microsoft.com/office/officeart/2005/8/layout/hierarchy3"/>
    <dgm:cxn modelId="{91F7D84F-28DF-43B5-9C00-2C112158CC75}" srcId="{E0D34726-5CE7-4E15-9462-87A951BF7E87}" destId="{3A089F3E-556E-4EAE-AAE3-4399AF2EB757}" srcOrd="1" destOrd="0" parTransId="{7E9B9CE0-23E2-4D44-A96B-44B0797E2754}" sibTransId="{CA19F761-C22C-4B18-B4F2-89BF63717254}"/>
    <dgm:cxn modelId="{4515A20A-F31D-4EE0-9EFC-4F280996CB4F}" type="presOf" srcId="{7F8E905D-E0C4-4BC6-A8B8-8691FC0B913F}" destId="{3FB7C175-E218-4023-840A-48EFCCBC8A0D}" srcOrd="0" destOrd="0" presId="urn:microsoft.com/office/officeart/2005/8/layout/hierarchy3"/>
    <dgm:cxn modelId="{14BDFC75-A202-4949-9C7A-064909F12D78}" srcId="{57A2578B-F184-43CE-A553-6BD1D3B811E9}" destId="{EA851728-57F4-4623-8AFC-9E0428E7EE5A}" srcOrd="4" destOrd="0" parTransId="{A224E2D8-EA5B-44E0-AE9E-9D5DBC7B80D3}" sibTransId="{A7209F3B-00EB-4C00-BA2D-59F971175D08}"/>
    <dgm:cxn modelId="{A9CDD6E1-43C4-46D6-A792-24246BCCD42A}" type="presOf" srcId="{FD8AE821-F92B-46DE-8403-44D31756DB45}" destId="{82303D0C-AF36-4317-AC1F-FDDD8B169610}" srcOrd="0" destOrd="4" presId="urn:microsoft.com/office/officeart/2005/8/layout/hierarchy3"/>
    <dgm:cxn modelId="{31FB44D1-C471-44B0-BD9C-6AD09342DFDD}" srcId="{E0D34726-5CE7-4E15-9462-87A951BF7E87}" destId="{24C45A3F-600E-4B7A-92B9-C5BD3FCBCC18}" srcOrd="4" destOrd="0" parTransId="{D5EE5080-3F05-4ABF-92C8-BC64EF56CDD5}" sibTransId="{0A5D3877-D248-4B7A-AD62-2D374FD4F909}"/>
    <dgm:cxn modelId="{7056F80E-2D5D-41DE-91CD-BF73A6B4701F}" type="presOf" srcId="{DF5C4CD9-BFED-41B3-BA9A-EB28171AA993}" destId="{4BAAB09C-D881-4934-A669-DFE155E6EC0D}" srcOrd="0" destOrd="0" presId="urn:microsoft.com/office/officeart/2005/8/layout/hierarchy3"/>
    <dgm:cxn modelId="{C85DADE8-6E20-47FD-8827-60AB506E224B}" type="presParOf" srcId="{9E734963-CFEC-43EE-B5F9-D6978026EEED}" destId="{85DD2DB3-B990-4317-A88F-8D0A56884172}" srcOrd="0" destOrd="0" presId="urn:microsoft.com/office/officeart/2005/8/layout/hierarchy3"/>
    <dgm:cxn modelId="{58CC12C3-29B0-44B1-8266-5A2561E632F7}" type="presParOf" srcId="{85DD2DB3-B990-4317-A88F-8D0A56884172}" destId="{A4DA1BB4-C6FE-4DCF-95F6-B9F6EE20AAE9}" srcOrd="0" destOrd="0" presId="urn:microsoft.com/office/officeart/2005/8/layout/hierarchy3"/>
    <dgm:cxn modelId="{75FA0F79-E36A-4560-B8BA-2479B6919386}" type="presParOf" srcId="{A4DA1BB4-C6FE-4DCF-95F6-B9F6EE20AAE9}" destId="{3FB7C175-E218-4023-840A-48EFCCBC8A0D}" srcOrd="0" destOrd="0" presId="urn:microsoft.com/office/officeart/2005/8/layout/hierarchy3"/>
    <dgm:cxn modelId="{2DF13159-07DF-4D80-887B-A6D15696F898}" type="presParOf" srcId="{A4DA1BB4-C6FE-4DCF-95F6-B9F6EE20AAE9}" destId="{6277B5F0-D42F-4250-81F5-ECD8EBF7A5C6}" srcOrd="1" destOrd="0" presId="urn:microsoft.com/office/officeart/2005/8/layout/hierarchy3"/>
    <dgm:cxn modelId="{49700833-0B1C-4F15-A3E7-69942EC8FDFE}" type="presParOf" srcId="{85DD2DB3-B990-4317-A88F-8D0A56884172}" destId="{4100692F-E29E-4CF1-A1B2-39DD6F90D1CC}" srcOrd="1" destOrd="0" presId="urn:microsoft.com/office/officeart/2005/8/layout/hierarchy3"/>
    <dgm:cxn modelId="{1977E3EC-9733-4D87-896B-91F2895CA8B4}" type="presParOf" srcId="{4100692F-E29E-4CF1-A1B2-39DD6F90D1CC}" destId="{4BAAB09C-D881-4934-A669-DFE155E6EC0D}" srcOrd="0" destOrd="0" presId="urn:microsoft.com/office/officeart/2005/8/layout/hierarchy3"/>
    <dgm:cxn modelId="{756CCB3F-5065-4732-980F-654DDCAED529}" type="presParOf" srcId="{4100692F-E29E-4CF1-A1B2-39DD6F90D1CC}" destId="{151DF28C-8514-47CC-97D4-04C3E0299E01}" srcOrd="1" destOrd="0" presId="urn:microsoft.com/office/officeart/2005/8/layout/hierarchy3"/>
    <dgm:cxn modelId="{8F165D3F-C0FC-4B05-AD25-ACAB9C80A22E}" type="presParOf" srcId="{4100692F-E29E-4CF1-A1B2-39DD6F90D1CC}" destId="{1B19CD08-D087-4C18-BC41-152030606245}" srcOrd="2" destOrd="0" presId="urn:microsoft.com/office/officeart/2005/8/layout/hierarchy3"/>
    <dgm:cxn modelId="{922FA9DF-5218-453E-AE83-8D100A1E108A}" type="presParOf" srcId="{4100692F-E29E-4CF1-A1B2-39DD6F90D1CC}" destId="{82303D0C-AF36-4317-AC1F-FDDD8B16961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81CF46-DA21-423A-9872-3E80CB5AB4F4}" type="doc">
      <dgm:prSet loTypeId="urn:microsoft.com/office/officeart/2005/8/layout/process4" loCatId="list" qsTypeId="urn:microsoft.com/office/officeart/2005/8/quickstyle/simple2" qsCatId="simple" csTypeId="urn:microsoft.com/office/officeart/2005/8/colors/accent3_1" csCatId="accent3" phldr="1"/>
      <dgm:spPr/>
      <dgm:t>
        <a:bodyPr/>
        <a:lstStyle/>
        <a:p>
          <a:endParaRPr lang="en-US"/>
        </a:p>
      </dgm:t>
    </dgm:pt>
    <dgm:pt modelId="{71E51446-6219-4D48-9C8F-2A540DAE60C7}">
      <dgm:prSet phldrT="[Text]" custT="1"/>
      <dgm:spPr/>
      <dgm:t>
        <a:bodyPr/>
        <a:lstStyle/>
        <a:p>
          <a:r>
            <a:rPr lang="en-US" sz="1400" b="1" dirty="0" smtClean="0">
              <a:latin typeface="Arial" pitchFamily="34" charset="0"/>
              <a:cs typeface="Arial" pitchFamily="34" charset="0"/>
            </a:rPr>
            <a:t>Considered as an Object</a:t>
          </a:r>
          <a:endParaRPr lang="en-US" sz="1400" dirty="0">
            <a:latin typeface="Arial" pitchFamily="34" charset="0"/>
            <a:cs typeface="Arial" pitchFamily="34" charset="0"/>
          </a:endParaRPr>
        </a:p>
      </dgm:t>
    </dgm:pt>
    <dgm:pt modelId="{878C159E-CE25-4D58-BEA7-FC44356BAF84}" type="parTrans" cxnId="{197E2A62-1666-4F0C-8245-807CCD16C759}">
      <dgm:prSet/>
      <dgm:spPr/>
      <dgm:t>
        <a:bodyPr/>
        <a:lstStyle/>
        <a:p>
          <a:endParaRPr lang="en-US"/>
        </a:p>
      </dgm:t>
    </dgm:pt>
    <dgm:pt modelId="{BCA00A3A-2A26-4386-BFD8-030B2C15BA14}" type="sibTrans" cxnId="{197E2A62-1666-4F0C-8245-807CCD16C759}">
      <dgm:prSet/>
      <dgm:spPr/>
      <dgm:t>
        <a:bodyPr/>
        <a:lstStyle/>
        <a:p>
          <a:endParaRPr lang="en-US"/>
        </a:p>
      </dgm:t>
    </dgm:pt>
    <dgm:pt modelId="{92D1002E-28EC-4092-ABF8-4E7AA4229F13}">
      <dgm:prSet custT="1"/>
      <dgm:spPr/>
      <dgm:t>
        <a:bodyPr/>
        <a:lstStyle/>
        <a:p>
          <a:r>
            <a:rPr lang="en-US" sz="1400" b="1" dirty="0" smtClean="0">
              <a:latin typeface="Arial" pitchFamily="34" charset="0"/>
              <a:cs typeface="Arial" pitchFamily="34" charset="0"/>
            </a:rPr>
            <a:t>Planned Carefully</a:t>
          </a:r>
          <a:endParaRPr lang="en-US" sz="1400" dirty="0">
            <a:latin typeface="Arial" pitchFamily="34" charset="0"/>
            <a:cs typeface="Arial" pitchFamily="34" charset="0"/>
          </a:endParaRPr>
        </a:p>
      </dgm:t>
    </dgm:pt>
    <dgm:pt modelId="{452B5D9A-796B-469C-B02D-46ED27F5756F}" type="parTrans" cxnId="{245324D2-A141-404E-8087-450D373D331D}">
      <dgm:prSet/>
      <dgm:spPr/>
      <dgm:t>
        <a:bodyPr/>
        <a:lstStyle/>
        <a:p>
          <a:endParaRPr lang="en-US"/>
        </a:p>
      </dgm:t>
    </dgm:pt>
    <dgm:pt modelId="{27B1A0A7-0278-40C1-9B4F-C5202341DB71}" type="sibTrans" cxnId="{245324D2-A141-404E-8087-450D373D331D}">
      <dgm:prSet/>
      <dgm:spPr/>
      <dgm:t>
        <a:bodyPr/>
        <a:lstStyle/>
        <a:p>
          <a:endParaRPr lang="en-US"/>
        </a:p>
      </dgm:t>
    </dgm:pt>
    <dgm:pt modelId="{8ADD5754-1F48-4127-B9DF-629467579DE5}">
      <dgm:prSet custT="1"/>
      <dgm:spPr/>
      <dgm:t>
        <a:bodyPr/>
        <a:lstStyle/>
        <a:p>
          <a:r>
            <a:rPr lang="en-US" sz="1400" b="1" dirty="0" smtClean="0">
              <a:latin typeface="Arial" pitchFamily="34" charset="0"/>
              <a:cs typeface="Arial" pitchFamily="34" charset="0"/>
            </a:rPr>
            <a:t>Performed in a Layered Fashion</a:t>
          </a:r>
          <a:endParaRPr lang="en-US" sz="1400" dirty="0">
            <a:latin typeface="Arial" pitchFamily="34" charset="0"/>
            <a:cs typeface="Arial" pitchFamily="34" charset="0"/>
          </a:endParaRPr>
        </a:p>
      </dgm:t>
    </dgm:pt>
    <dgm:pt modelId="{9713C5C3-FED8-4080-BE38-70F7224C00F5}" type="parTrans" cxnId="{D66B3C01-F9B3-42CE-8129-F60340527C94}">
      <dgm:prSet/>
      <dgm:spPr/>
      <dgm:t>
        <a:bodyPr/>
        <a:lstStyle/>
        <a:p>
          <a:endParaRPr lang="en-US"/>
        </a:p>
      </dgm:t>
    </dgm:pt>
    <dgm:pt modelId="{FF1D36AB-8A89-49FE-897A-EEF2B5455268}" type="sibTrans" cxnId="{D66B3C01-F9B3-42CE-8129-F60340527C94}">
      <dgm:prSet/>
      <dgm:spPr/>
      <dgm:t>
        <a:bodyPr/>
        <a:lstStyle/>
        <a:p>
          <a:endParaRPr lang="en-US"/>
        </a:p>
      </dgm:t>
    </dgm:pt>
    <dgm:pt modelId="{F89F0AEA-E453-4C4D-BD8A-CBE8CD031E1A}">
      <dgm:prSet custT="1"/>
      <dgm:spPr/>
      <dgm:t>
        <a:bodyPr/>
        <a:lstStyle/>
        <a:p>
          <a:r>
            <a:rPr lang="en-US" sz="1400" b="1" dirty="0" smtClean="0">
              <a:latin typeface="Arial" pitchFamily="34" charset="0"/>
              <a:cs typeface="Arial" pitchFamily="34" charset="0"/>
            </a:rPr>
            <a:t>Organized as a Hierarchy of Scripts</a:t>
          </a:r>
          <a:endParaRPr lang="en-US" sz="1400" dirty="0">
            <a:latin typeface="Arial" pitchFamily="34" charset="0"/>
            <a:cs typeface="Arial" pitchFamily="34" charset="0"/>
          </a:endParaRPr>
        </a:p>
      </dgm:t>
    </dgm:pt>
    <dgm:pt modelId="{6EE4F741-75C2-450D-9FEB-2C6836989C83}" type="parTrans" cxnId="{75D4F044-F031-444B-9C25-19FFF8895A41}">
      <dgm:prSet/>
      <dgm:spPr/>
      <dgm:t>
        <a:bodyPr/>
        <a:lstStyle/>
        <a:p>
          <a:endParaRPr lang="en-US"/>
        </a:p>
      </dgm:t>
    </dgm:pt>
    <dgm:pt modelId="{01B13579-1D51-426D-BD33-83B524E23073}" type="sibTrans" cxnId="{75D4F044-F031-444B-9C25-19FFF8895A41}">
      <dgm:prSet/>
      <dgm:spPr/>
      <dgm:t>
        <a:bodyPr/>
        <a:lstStyle/>
        <a:p>
          <a:endParaRPr lang="en-US"/>
        </a:p>
      </dgm:t>
    </dgm:pt>
    <dgm:pt modelId="{C433C5BB-2E19-4980-A3A2-2599CA596BE1}">
      <dgm:prSet custT="1"/>
      <dgm:spPr/>
      <dgm:t>
        <a:bodyPr/>
        <a:lstStyle/>
        <a:p>
          <a:r>
            <a:rPr lang="en-US" sz="1400" b="1" dirty="0" smtClean="0">
              <a:latin typeface="Arial" pitchFamily="34" charset="0"/>
              <a:cs typeface="Arial" pitchFamily="34" charset="0"/>
            </a:rPr>
            <a:t>Clear and Precise Description</a:t>
          </a:r>
          <a:endParaRPr lang="en-US" sz="1400" dirty="0">
            <a:latin typeface="Arial" pitchFamily="34" charset="0"/>
            <a:cs typeface="Arial" pitchFamily="34" charset="0"/>
          </a:endParaRPr>
        </a:p>
      </dgm:t>
    </dgm:pt>
    <dgm:pt modelId="{19C32C5C-A7EC-472A-A76A-5E37FAD4EE82}" type="parTrans" cxnId="{74AF9BA1-F17C-48BA-9A6D-67BA7F068126}">
      <dgm:prSet/>
      <dgm:spPr/>
      <dgm:t>
        <a:bodyPr/>
        <a:lstStyle/>
        <a:p>
          <a:endParaRPr lang="en-US"/>
        </a:p>
      </dgm:t>
    </dgm:pt>
    <dgm:pt modelId="{DE8EB12D-6116-4462-AEEA-847DC5A2B603}" type="sibTrans" cxnId="{74AF9BA1-F17C-48BA-9A6D-67BA7F068126}">
      <dgm:prSet/>
      <dgm:spPr/>
      <dgm:t>
        <a:bodyPr/>
        <a:lstStyle/>
        <a:p>
          <a:endParaRPr lang="en-US"/>
        </a:p>
      </dgm:t>
    </dgm:pt>
    <dgm:pt modelId="{EC4A5057-8944-4053-8248-3C4769FF4478}">
      <dgm:prSet custT="1"/>
      <dgm:spPr/>
      <dgm:t>
        <a:bodyPr/>
        <a:lstStyle/>
        <a:p>
          <a:r>
            <a:rPr lang="en-US" sz="1400" b="1" dirty="0" smtClean="0">
              <a:latin typeface="Arial" pitchFamily="34" charset="0"/>
              <a:cs typeface="Arial" pitchFamily="34" charset="0"/>
            </a:rPr>
            <a:t>Provide Reusability Feature</a:t>
          </a:r>
          <a:endParaRPr lang="en-US" sz="1400" dirty="0">
            <a:latin typeface="Arial" pitchFamily="34" charset="0"/>
            <a:cs typeface="Arial" pitchFamily="34" charset="0"/>
          </a:endParaRPr>
        </a:p>
      </dgm:t>
    </dgm:pt>
    <dgm:pt modelId="{1A9F8F19-24E3-4249-B53B-7A2712FA38EA}" type="parTrans" cxnId="{E794AE8B-3BEB-4ED6-B0D4-662ABC3F7361}">
      <dgm:prSet/>
      <dgm:spPr/>
      <dgm:t>
        <a:bodyPr/>
        <a:lstStyle/>
        <a:p>
          <a:endParaRPr lang="en-US"/>
        </a:p>
      </dgm:t>
    </dgm:pt>
    <dgm:pt modelId="{DD82D48E-4DE3-40DD-A619-8F1D0B0F808B}" type="sibTrans" cxnId="{E794AE8B-3BEB-4ED6-B0D4-662ABC3F7361}">
      <dgm:prSet/>
      <dgm:spPr/>
      <dgm:t>
        <a:bodyPr/>
        <a:lstStyle/>
        <a:p>
          <a:endParaRPr lang="en-US"/>
        </a:p>
      </dgm:t>
    </dgm:pt>
    <dgm:pt modelId="{A71D4112-DB26-4251-AF02-716EAFAFE0EA}">
      <dgm:prSet custT="1"/>
      <dgm:spPr/>
      <dgm:t>
        <a:bodyPr/>
        <a:lstStyle/>
        <a:p>
          <a:r>
            <a:rPr lang="en-US" sz="1400" b="1" dirty="0" smtClean="0">
              <a:latin typeface="Arial" pitchFamily="34" charset="0"/>
              <a:cs typeface="Arial" pitchFamily="34" charset="0"/>
            </a:rPr>
            <a:t>Replay Automatically</a:t>
          </a:r>
          <a:endParaRPr lang="en-US" sz="1400" dirty="0">
            <a:latin typeface="Arial" pitchFamily="34" charset="0"/>
            <a:cs typeface="Arial" pitchFamily="34" charset="0"/>
          </a:endParaRPr>
        </a:p>
      </dgm:t>
    </dgm:pt>
    <dgm:pt modelId="{FB5300F0-4790-4B51-ADCD-C4CD59AD4DB6}" type="parTrans" cxnId="{D8E9FB43-C87B-4A81-BEF0-92FFFB2F1A57}">
      <dgm:prSet/>
      <dgm:spPr/>
      <dgm:t>
        <a:bodyPr/>
        <a:lstStyle/>
        <a:p>
          <a:endParaRPr lang="en-US"/>
        </a:p>
      </dgm:t>
    </dgm:pt>
    <dgm:pt modelId="{65A76ECA-EAF9-4A4A-9D71-28FFB9B09A2A}" type="sibTrans" cxnId="{D8E9FB43-C87B-4A81-BEF0-92FFFB2F1A57}">
      <dgm:prSet/>
      <dgm:spPr/>
      <dgm:t>
        <a:bodyPr/>
        <a:lstStyle/>
        <a:p>
          <a:endParaRPr lang="en-US"/>
        </a:p>
      </dgm:t>
    </dgm:pt>
    <dgm:pt modelId="{81198265-8219-4D87-82A2-76A52F556626}">
      <dgm:prSet custT="1"/>
      <dgm:spPr/>
      <dgm:t>
        <a:bodyPr/>
        <a:lstStyle/>
        <a:p>
          <a:r>
            <a:rPr lang="en-US" sz="1400" b="1" dirty="0" smtClean="0">
              <a:latin typeface="Arial" pitchFamily="34" charset="0"/>
              <a:cs typeface="Arial" pitchFamily="34" charset="0"/>
            </a:rPr>
            <a:t>Involved Image Comparisons</a:t>
          </a:r>
          <a:endParaRPr lang="en-US" sz="1400" dirty="0">
            <a:latin typeface="Arial" pitchFamily="34" charset="0"/>
            <a:cs typeface="Arial" pitchFamily="34" charset="0"/>
          </a:endParaRPr>
        </a:p>
      </dgm:t>
    </dgm:pt>
    <dgm:pt modelId="{55886F2E-D64B-4E43-BD24-243CD8E7CF8D}" type="parTrans" cxnId="{15726478-D31E-47FD-9367-CD87A17B6941}">
      <dgm:prSet/>
      <dgm:spPr/>
      <dgm:t>
        <a:bodyPr/>
        <a:lstStyle/>
        <a:p>
          <a:endParaRPr lang="en-US"/>
        </a:p>
      </dgm:t>
    </dgm:pt>
    <dgm:pt modelId="{2DC05CCE-92C7-45E9-A86F-A9339EBD10FE}" type="sibTrans" cxnId="{15726478-D31E-47FD-9367-CD87A17B6941}">
      <dgm:prSet/>
      <dgm:spPr/>
      <dgm:t>
        <a:bodyPr/>
        <a:lstStyle/>
        <a:p>
          <a:endParaRPr lang="en-US"/>
        </a:p>
      </dgm:t>
    </dgm:pt>
    <dgm:pt modelId="{F141337D-B048-4246-8451-3E78DBBF1596}">
      <dgm:prSet custT="1"/>
      <dgm:spPr/>
      <dgm:t>
        <a:bodyPr/>
        <a:lstStyle/>
        <a:p>
          <a:r>
            <a:rPr lang="en-US" sz="1400" b="1" dirty="0" smtClean="0">
              <a:latin typeface="Arial" pitchFamily="34" charset="0"/>
              <a:cs typeface="Arial" pitchFamily="34" charset="0"/>
            </a:rPr>
            <a:t>Required Separation</a:t>
          </a:r>
          <a:endParaRPr lang="en-US" sz="1400" dirty="0">
            <a:latin typeface="Arial" pitchFamily="34" charset="0"/>
            <a:cs typeface="Arial" pitchFamily="34" charset="0"/>
          </a:endParaRPr>
        </a:p>
      </dgm:t>
    </dgm:pt>
    <dgm:pt modelId="{21852583-382E-4B5C-ABFB-645530A3A169}" type="parTrans" cxnId="{F55C5AB5-9FF7-4E2C-A057-758523930497}">
      <dgm:prSet/>
      <dgm:spPr/>
      <dgm:t>
        <a:bodyPr/>
        <a:lstStyle/>
        <a:p>
          <a:endParaRPr lang="en-US"/>
        </a:p>
      </dgm:t>
    </dgm:pt>
    <dgm:pt modelId="{0430F213-FB95-42AD-AB16-3BA88BD510E1}" type="sibTrans" cxnId="{F55C5AB5-9FF7-4E2C-A057-758523930497}">
      <dgm:prSet/>
      <dgm:spPr/>
      <dgm:t>
        <a:bodyPr/>
        <a:lstStyle/>
        <a:p>
          <a:endParaRPr lang="en-US"/>
        </a:p>
      </dgm:t>
    </dgm:pt>
    <dgm:pt modelId="{6D5EF7D0-7A99-4983-962B-07EC69BB9B90}" type="pres">
      <dgm:prSet presAssocID="{9D81CF46-DA21-423A-9872-3E80CB5AB4F4}" presName="Name0" presStyleCnt="0">
        <dgm:presLayoutVars>
          <dgm:dir/>
          <dgm:animLvl val="lvl"/>
          <dgm:resizeHandles val="exact"/>
        </dgm:presLayoutVars>
      </dgm:prSet>
      <dgm:spPr/>
      <dgm:t>
        <a:bodyPr/>
        <a:lstStyle/>
        <a:p>
          <a:endParaRPr lang="en-US"/>
        </a:p>
      </dgm:t>
    </dgm:pt>
    <dgm:pt modelId="{CDB70436-C38D-4A8F-9274-44AFEBDAD902}" type="pres">
      <dgm:prSet presAssocID="{F141337D-B048-4246-8451-3E78DBBF1596}" presName="boxAndChildren" presStyleCnt="0"/>
      <dgm:spPr/>
      <dgm:t>
        <a:bodyPr/>
        <a:lstStyle/>
        <a:p>
          <a:endParaRPr lang="en-US"/>
        </a:p>
      </dgm:t>
    </dgm:pt>
    <dgm:pt modelId="{5B34BDF9-4484-482B-A47E-8F9F0A80F85E}" type="pres">
      <dgm:prSet presAssocID="{F141337D-B048-4246-8451-3E78DBBF1596}" presName="parentTextBox" presStyleLbl="node1" presStyleIdx="0" presStyleCnt="9"/>
      <dgm:spPr/>
      <dgm:t>
        <a:bodyPr/>
        <a:lstStyle/>
        <a:p>
          <a:endParaRPr lang="en-US"/>
        </a:p>
      </dgm:t>
    </dgm:pt>
    <dgm:pt modelId="{6AF4A335-153B-45F6-8699-002FC2C3FAC6}" type="pres">
      <dgm:prSet presAssocID="{2DC05CCE-92C7-45E9-A86F-A9339EBD10FE}" presName="sp" presStyleCnt="0"/>
      <dgm:spPr/>
      <dgm:t>
        <a:bodyPr/>
        <a:lstStyle/>
        <a:p>
          <a:endParaRPr lang="en-US"/>
        </a:p>
      </dgm:t>
    </dgm:pt>
    <dgm:pt modelId="{A2F532F7-ED46-44D5-B416-5A9DE3D1550A}" type="pres">
      <dgm:prSet presAssocID="{81198265-8219-4D87-82A2-76A52F556626}" presName="arrowAndChildren" presStyleCnt="0"/>
      <dgm:spPr/>
      <dgm:t>
        <a:bodyPr/>
        <a:lstStyle/>
        <a:p>
          <a:endParaRPr lang="en-US"/>
        </a:p>
      </dgm:t>
    </dgm:pt>
    <dgm:pt modelId="{6E25B69A-212D-4752-B0B9-E60211841440}" type="pres">
      <dgm:prSet presAssocID="{81198265-8219-4D87-82A2-76A52F556626}" presName="parentTextArrow" presStyleLbl="node1" presStyleIdx="1" presStyleCnt="9"/>
      <dgm:spPr/>
      <dgm:t>
        <a:bodyPr/>
        <a:lstStyle/>
        <a:p>
          <a:endParaRPr lang="en-US"/>
        </a:p>
      </dgm:t>
    </dgm:pt>
    <dgm:pt modelId="{7645F5FC-2893-4F82-9947-52CADF4548AB}" type="pres">
      <dgm:prSet presAssocID="{65A76ECA-EAF9-4A4A-9D71-28FFB9B09A2A}" presName="sp" presStyleCnt="0"/>
      <dgm:spPr/>
      <dgm:t>
        <a:bodyPr/>
        <a:lstStyle/>
        <a:p>
          <a:endParaRPr lang="en-US"/>
        </a:p>
      </dgm:t>
    </dgm:pt>
    <dgm:pt modelId="{1F22CC23-8F7B-4C7F-9F9D-350EDFA5180A}" type="pres">
      <dgm:prSet presAssocID="{A71D4112-DB26-4251-AF02-716EAFAFE0EA}" presName="arrowAndChildren" presStyleCnt="0"/>
      <dgm:spPr/>
      <dgm:t>
        <a:bodyPr/>
        <a:lstStyle/>
        <a:p>
          <a:endParaRPr lang="en-US"/>
        </a:p>
      </dgm:t>
    </dgm:pt>
    <dgm:pt modelId="{DB6DC2A4-E2D8-47DC-B22A-0FA80E458740}" type="pres">
      <dgm:prSet presAssocID="{A71D4112-DB26-4251-AF02-716EAFAFE0EA}" presName="parentTextArrow" presStyleLbl="node1" presStyleIdx="2" presStyleCnt="9"/>
      <dgm:spPr/>
      <dgm:t>
        <a:bodyPr/>
        <a:lstStyle/>
        <a:p>
          <a:endParaRPr lang="en-US"/>
        </a:p>
      </dgm:t>
    </dgm:pt>
    <dgm:pt modelId="{FE6C8864-EC94-45B0-BE9E-881B2109919A}" type="pres">
      <dgm:prSet presAssocID="{DD82D48E-4DE3-40DD-A619-8F1D0B0F808B}" presName="sp" presStyleCnt="0"/>
      <dgm:spPr/>
      <dgm:t>
        <a:bodyPr/>
        <a:lstStyle/>
        <a:p>
          <a:endParaRPr lang="en-US"/>
        </a:p>
      </dgm:t>
    </dgm:pt>
    <dgm:pt modelId="{545FA308-CCED-43ED-81B2-17639035FE2F}" type="pres">
      <dgm:prSet presAssocID="{EC4A5057-8944-4053-8248-3C4769FF4478}" presName="arrowAndChildren" presStyleCnt="0"/>
      <dgm:spPr/>
      <dgm:t>
        <a:bodyPr/>
        <a:lstStyle/>
        <a:p>
          <a:endParaRPr lang="en-US"/>
        </a:p>
      </dgm:t>
    </dgm:pt>
    <dgm:pt modelId="{78F88909-7CFC-4C7D-B3EE-EA121CC2383E}" type="pres">
      <dgm:prSet presAssocID="{EC4A5057-8944-4053-8248-3C4769FF4478}" presName="parentTextArrow" presStyleLbl="node1" presStyleIdx="3" presStyleCnt="9"/>
      <dgm:spPr/>
      <dgm:t>
        <a:bodyPr/>
        <a:lstStyle/>
        <a:p>
          <a:endParaRPr lang="en-US"/>
        </a:p>
      </dgm:t>
    </dgm:pt>
    <dgm:pt modelId="{437DD8D6-9D5C-401C-ACC4-3CF82CC05A30}" type="pres">
      <dgm:prSet presAssocID="{DE8EB12D-6116-4462-AEEA-847DC5A2B603}" presName="sp" presStyleCnt="0"/>
      <dgm:spPr/>
      <dgm:t>
        <a:bodyPr/>
        <a:lstStyle/>
        <a:p>
          <a:endParaRPr lang="en-US"/>
        </a:p>
      </dgm:t>
    </dgm:pt>
    <dgm:pt modelId="{7ED70AE2-0C82-47C1-865C-7BCA8B3935C8}" type="pres">
      <dgm:prSet presAssocID="{C433C5BB-2E19-4980-A3A2-2599CA596BE1}" presName="arrowAndChildren" presStyleCnt="0"/>
      <dgm:spPr/>
      <dgm:t>
        <a:bodyPr/>
        <a:lstStyle/>
        <a:p>
          <a:endParaRPr lang="en-US"/>
        </a:p>
      </dgm:t>
    </dgm:pt>
    <dgm:pt modelId="{CCB6608B-6289-4CB7-97F2-55A9BD07DD26}" type="pres">
      <dgm:prSet presAssocID="{C433C5BB-2E19-4980-A3A2-2599CA596BE1}" presName="parentTextArrow" presStyleLbl="node1" presStyleIdx="4" presStyleCnt="9"/>
      <dgm:spPr/>
      <dgm:t>
        <a:bodyPr/>
        <a:lstStyle/>
        <a:p>
          <a:endParaRPr lang="en-US"/>
        </a:p>
      </dgm:t>
    </dgm:pt>
    <dgm:pt modelId="{DAFDA567-AB5B-4F54-AFD0-77EC9A8E527D}" type="pres">
      <dgm:prSet presAssocID="{01B13579-1D51-426D-BD33-83B524E23073}" presName="sp" presStyleCnt="0"/>
      <dgm:spPr/>
      <dgm:t>
        <a:bodyPr/>
        <a:lstStyle/>
        <a:p>
          <a:endParaRPr lang="en-US"/>
        </a:p>
      </dgm:t>
    </dgm:pt>
    <dgm:pt modelId="{0F565B51-A254-46F5-AB9A-8DAF9A10DA6B}" type="pres">
      <dgm:prSet presAssocID="{F89F0AEA-E453-4C4D-BD8A-CBE8CD031E1A}" presName="arrowAndChildren" presStyleCnt="0"/>
      <dgm:spPr/>
      <dgm:t>
        <a:bodyPr/>
        <a:lstStyle/>
        <a:p>
          <a:endParaRPr lang="en-US"/>
        </a:p>
      </dgm:t>
    </dgm:pt>
    <dgm:pt modelId="{07B0555A-D904-49A5-BB34-9E42C72AD776}" type="pres">
      <dgm:prSet presAssocID="{F89F0AEA-E453-4C4D-BD8A-CBE8CD031E1A}" presName="parentTextArrow" presStyleLbl="node1" presStyleIdx="5" presStyleCnt="9"/>
      <dgm:spPr/>
      <dgm:t>
        <a:bodyPr/>
        <a:lstStyle/>
        <a:p>
          <a:endParaRPr lang="en-US"/>
        </a:p>
      </dgm:t>
    </dgm:pt>
    <dgm:pt modelId="{1774CB4D-E133-46F0-AE90-E1758A3FBAB5}" type="pres">
      <dgm:prSet presAssocID="{FF1D36AB-8A89-49FE-897A-EEF2B5455268}" presName="sp" presStyleCnt="0"/>
      <dgm:spPr/>
      <dgm:t>
        <a:bodyPr/>
        <a:lstStyle/>
        <a:p>
          <a:endParaRPr lang="en-US"/>
        </a:p>
      </dgm:t>
    </dgm:pt>
    <dgm:pt modelId="{23D44462-5320-4C0B-B49D-008CA25FC16B}" type="pres">
      <dgm:prSet presAssocID="{8ADD5754-1F48-4127-B9DF-629467579DE5}" presName="arrowAndChildren" presStyleCnt="0"/>
      <dgm:spPr/>
      <dgm:t>
        <a:bodyPr/>
        <a:lstStyle/>
        <a:p>
          <a:endParaRPr lang="en-US"/>
        </a:p>
      </dgm:t>
    </dgm:pt>
    <dgm:pt modelId="{15DC64F2-AFB3-4E5D-8A06-2161B170FA86}" type="pres">
      <dgm:prSet presAssocID="{8ADD5754-1F48-4127-B9DF-629467579DE5}" presName="parentTextArrow" presStyleLbl="node1" presStyleIdx="6" presStyleCnt="9"/>
      <dgm:spPr/>
      <dgm:t>
        <a:bodyPr/>
        <a:lstStyle/>
        <a:p>
          <a:endParaRPr lang="en-US"/>
        </a:p>
      </dgm:t>
    </dgm:pt>
    <dgm:pt modelId="{C1A3ECA6-CB5A-4A69-BFB3-726B0C48292C}" type="pres">
      <dgm:prSet presAssocID="{27B1A0A7-0278-40C1-9B4F-C5202341DB71}" presName="sp" presStyleCnt="0"/>
      <dgm:spPr/>
      <dgm:t>
        <a:bodyPr/>
        <a:lstStyle/>
        <a:p>
          <a:endParaRPr lang="en-US"/>
        </a:p>
      </dgm:t>
    </dgm:pt>
    <dgm:pt modelId="{2B269C06-9FB3-4C40-991C-87139A1248D1}" type="pres">
      <dgm:prSet presAssocID="{92D1002E-28EC-4092-ABF8-4E7AA4229F13}" presName="arrowAndChildren" presStyleCnt="0"/>
      <dgm:spPr/>
      <dgm:t>
        <a:bodyPr/>
        <a:lstStyle/>
        <a:p>
          <a:endParaRPr lang="en-US"/>
        </a:p>
      </dgm:t>
    </dgm:pt>
    <dgm:pt modelId="{762F4666-ADEB-4769-B0A8-9E5F4BAE5E7E}" type="pres">
      <dgm:prSet presAssocID="{92D1002E-28EC-4092-ABF8-4E7AA4229F13}" presName="parentTextArrow" presStyleLbl="node1" presStyleIdx="7" presStyleCnt="9"/>
      <dgm:spPr/>
      <dgm:t>
        <a:bodyPr/>
        <a:lstStyle/>
        <a:p>
          <a:endParaRPr lang="en-US"/>
        </a:p>
      </dgm:t>
    </dgm:pt>
    <dgm:pt modelId="{D8399B04-ADFB-48AF-A9A6-20D889E0AD7B}" type="pres">
      <dgm:prSet presAssocID="{BCA00A3A-2A26-4386-BFD8-030B2C15BA14}" presName="sp" presStyleCnt="0"/>
      <dgm:spPr/>
      <dgm:t>
        <a:bodyPr/>
        <a:lstStyle/>
        <a:p>
          <a:endParaRPr lang="en-US"/>
        </a:p>
      </dgm:t>
    </dgm:pt>
    <dgm:pt modelId="{CAF4B20C-C5D1-4C15-9151-68FC0F38E3D1}" type="pres">
      <dgm:prSet presAssocID="{71E51446-6219-4D48-9C8F-2A540DAE60C7}" presName="arrowAndChildren" presStyleCnt="0"/>
      <dgm:spPr/>
      <dgm:t>
        <a:bodyPr/>
        <a:lstStyle/>
        <a:p>
          <a:endParaRPr lang="en-US"/>
        </a:p>
      </dgm:t>
    </dgm:pt>
    <dgm:pt modelId="{C6648A0A-3BD2-49AE-932F-F57659FB0F17}" type="pres">
      <dgm:prSet presAssocID="{71E51446-6219-4D48-9C8F-2A540DAE60C7}" presName="parentTextArrow" presStyleLbl="node1" presStyleIdx="8" presStyleCnt="9"/>
      <dgm:spPr/>
      <dgm:t>
        <a:bodyPr/>
        <a:lstStyle/>
        <a:p>
          <a:endParaRPr lang="en-US"/>
        </a:p>
      </dgm:t>
    </dgm:pt>
  </dgm:ptLst>
  <dgm:cxnLst>
    <dgm:cxn modelId="{F55C5AB5-9FF7-4E2C-A057-758523930497}" srcId="{9D81CF46-DA21-423A-9872-3E80CB5AB4F4}" destId="{F141337D-B048-4246-8451-3E78DBBF1596}" srcOrd="8" destOrd="0" parTransId="{21852583-382E-4B5C-ABFB-645530A3A169}" sibTransId="{0430F213-FB95-42AD-AB16-3BA88BD510E1}"/>
    <dgm:cxn modelId="{B8AD4CCB-7898-443E-81FB-E421D1B8E127}" type="presOf" srcId="{9D81CF46-DA21-423A-9872-3E80CB5AB4F4}" destId="{6D5EF7D0-7A99-4983-962B-07EC69BB9B90}" srcOrd="0" destOrd="0" presId="urn:microsoft.com/office/officeart/2005/8/layout/process4"/>
    <dgm:cxn modelId="{A0E27C1C-FE88-4B4F-99C4-D2FDEC3A5455}" type="presOf" srcId="{F141337D-B048-4246-8451-3E78DBBF1596}" destId="{5B34BDF9-4484-482B-A47E-8F9F0A80F85E}" srcOrd="0" destOrd="0" presId="urn:microsoft.com/office/officeart/2005/8/layout/process4"/>
    <dgm:cxn modelId="{2D201977-604C-49FC-AE00-97340804012F}" type="presOf" srcId="{A71D4112-DB26-4251-AF02-716EAFAFE0EA}" destId="{DB6DC2A4-E2D8-47DC-B22A-0FA80E458740}" srcOrd="0" destOrd="0" presId="urn:microsoft.com/office/officeart/2005/8/layout/process4"/>
    <dgm:cxn modelId="{010994EB-1420-4A22-BC70-D11739DF2C91}" type="presOf" srcId="{EC4A5057-8944-4053-8248-3C4769FF4478}" destId="{78F88909-7CFC-4C7D-B3EE-EA121CC2383E}" srcOrd="0" destOrd="0" presId="urn:microsoft.com/office/officeart/2005/8/layout/process4"/>
    <dgm:cxn modelId="{74AF9BA1-F17C-48BA-9A6D-67BA7F068126}" srcId="{9D81CF46-DA21-423A-9872-3E80CB5AB4F4}" destId="{C433C5BB-2E19-4980-A3A2-2599CA596BE1}" srcOrd="4" destOrd="0" parTransId="{19C32C5C-A7EC-472A-A76A-5E37FAD4EE82}" sibTransId="{DE8EB12D-6116-4462-AEEA-847DC5A2B603}"/>
    <dgm:cxn modelId="{245324D2-A141-404E-8087-450D373D331D}" srcId="{9D81CF46-DA21-423A-9872-3E80CB5AB4F4}" destId="{92D1002E-28EC-4092-ABF8-4E7AA4229F13}" srcOrd="1" destOrd="0" parTransId="{452B5D9A-796B-469C-B02D-46ED27F5756F}" sibTransId="{27B1A0A7-0278-40C1-9B4F-C5202341DB71}"/>
    <dgm:cxn modelId="{34E01BE5-861D-41F5-9E61-9BDD3FFB45FA}" type="presOf" srcId="{81198265-8219-4D87-82A2-76A52F556626}" destId="{6E25B69A-212D-4752-B0B9-E60211841440}" srcOrd="0" destOrd="0" presId="urn:microsoft.com/office/officeart/2005/8/layout/process4"/>
    <dgm:cxn modelId="{D66B3C01-F9B3-42CE-8129-F60340527C94}" srcId="{9D81CF46-DA21-423A-9872-3E80CB5AB4F4}" destId="{8ADD5754-1F48-4127-B9DF-629467579DE5}" srcOrd="2" destOrd="0" parTransId="{9713C5C3-FED8-4080-BE38-70F7224C00F5}" sibTransId="{FF1D36AB-8A89-49FE-897A-EEF2B5455268}"/>
    <dgm:cxn modelId="{75D4F044-F031-444B-9C25-19FFF8895A41}" srcId="{9D81CF46-DA21-423A-9872-3E80CB5AB4F4}" destId="{F89F0AEA-E453-4C4D-BD8A-CBE8CD031E1A}" srcOrd="3" destOrd="0" parTransId="{6EE4F741-75C2-450D-9FEB-2C6836989C83}" sibTransId="{01B13579-1D51-426D-BD33-83B524E23073}"/>
    <dgm:cxn modelId="{D8E9FB43-C87B-4A81-BEF0-92FFFB2F1A57}" srcId="{9D81CF46-DA21-423A-9872-3E80CB5AB4F4}" destId="{A71D4112-DB26-4251-AF02-716EAFAFE0EA}" srcOrd="6" destOrd="0" parTransId="{FB5300F0-4790-4B51-ADCD-C4CD59AD4DB6}" sibTransId="{65A76ECA-EAF9-4A4A-9D71-28FFB9B09A2A}"/>
    <dgm:cxn modelId="{11F9A808-02B0-42E3-B5F9-4FABF4B70DF0}" type="presOf" srcId="{C433C5BB-2E19-4980-A3A2-2599CA596BE1}" destId="{CCB6608B-6289-4CB7-97F2-55A9BD07DD26}" srcOrd="0" destOrd="0" presId="urn:microsoft.com/office/officeart/2005/8/layout/process4"/>
    <dgm:cxn modelId="{197E2A62-1666-4F0C-8245-807CCD16C759}" srcId="{9D81CF46-DA21-423A-9872-3E80CB5AB4F4}" destId="{71E51446-6219-4D48-9C8F-2A540DAE60C7}" srcOrd="0" destOrd="0" parTransId="{878C159E-CE25-4D58-BEA7-FC44356BAF84}" sibTransId="{BCA00A3A-2A26-4386-BFD8-030B2C15BA14}"/>
    <dgm:cxn modelId="{EDFF8DE5-BB0C-4EF2-97E6-0B21340D9D09}" type="presOf" srcId="{8ADD5754-1F48-4127-B9DF-629467579DE5}" destId="{15DC64F2-AFB3-4E5D-8A06-2161B170FA86}" srcOrd="0" destOrd="0" presId="urn:microsoft.com/office/officeart/2005/8/layout/process4"/>
    <dgm:cxn modelId="{E44A873E-0777-4689-98DF-2EA0A1EE7910}" type="presOf" srcId="{71E51446-6219-4D48-9C8F-2A540DAE60C7}" destId="{C6648A0A-3BD2-49AE-932F-F57659FB0F17}" srcOrd="0" destOrd="0" presId="urn:microsoft.com/office/officeart/2005/8/layout/process4"/>
    <dgm:cxn modelId="{23AED47B-A44D-42B8-A579-D8C82EC1547E}" type="presOf" srcId="{92D1002E-28EC-4092-ABF8-4E7AA4229F13}" destId="{762F4666-ADEB-4769-B0A8-9E5F4BAE5E7E}" srcOrd="0" destOrd="0" presId="urn:microsoft.com/office/officeart/2005/8/layout/process4"/>
    <dgm:cxn modelId="{15726478-D31E-47FD-9367-CD87A17B6941}" srcId="{9D81CF46-DA21-423A-9872-3E80CB5AB4F4}" destId="{81198265-8219-4D87-82A2-76A52F556626}" srcOrd="7" destOrd="0" parTransId="{55886F2E-D64B-4E43-BD24-243CD8E7CF8D}" sibTransId="{2DC05CCE-92C7-45E9-A86F-A9339EBD10FE}"/>
    <dgm:cxn modelId="{D4A6475E-1016-43EB-BEE4-C6E46FB62902}" type="presOf" srcId="{F89F0AEA-E453-4C4D-BD8A-CBE8CD031E1A}" destId="{07B0555A-D904-49A5-BB34-9E42C72AD776}" srcOrd="0" destOrd="0" presId="urn:microsoft.com/office/officeart/2005/8/layout/process4"/>
    <dgm:cxn modelId="{E794AE8B-3BEB-4ED6-B0D4-662ABC3F7361}" srcId="{9D81CF46-DA21-423A-9872-3E80CB5AB4F4}" destId="{EC4A5057-8944-4053-8248-3C4769FF4478}" srcOrd="5" destOrd="0" parTransId="{1A9F8F19-24E3-4249-B53B-7A2712FA38EA}" sibTransId="{DD82D48E-4DE3-40DD-A619-8F1D0B0F808B}"/>
    <dgm:cxn modelId="{798C766A-F6F0-4E1E-8D3B-F145630BEE20}" type="presParOf" srcId="{6D5EF7D0-7A99-4983-962B-07EC69BB9B90}" destId="{CDB70436-C38D-4A8F-9274-44AFEBDAD902}" srcOrd="0" destOrd="0" presId="urn:microsoft.com/office/officeart/2005/8/layout/process4"/>
    <dgm:cxn modelId="{4F966F1E-7AEA-45F8-B55C-A488FE6BA3C5}" type="presParOf" srcId="{CDB70436-C38D-4A8F-9274-44AFEBDAD902}" destId="{5B34BDF9-4484-482B-A47E-8F9F0A80F85E}" srcOrd="0" destOrd="0" presId="urn:microsoft.com/office/officeart/2005/8/layout/process4"/>
    <dgm:cxn modelId="{12A92EDB-8823-4EE5-B8F7-23242C56C6C8}" type="presParOf" srcId="{6D5EF7D0-7A99-4983-962B-07EC69BB9B90}" destId="{6AF4A335-153B-45F6-8699-002FC2C3FAC6}" srcOrd="1" destOrd="0" presId="urn:microsoft.com/office/officeart/2005/8/layout/process4"/>
    <dgm:cxn modelId="{AD13EFA5-227E-486D-B9CC-3E6640849A7D}" type="presParOf" srcId="{6D5EF7D0-7A99-4983-962B-07EC69BB9B90}" destId="{A2F532F7-ED46-44D5-B416-5A9DE3D1550A}" srcOrd="2" destOrd="0" presId="urn:microsoft.com/office/officeart/2005/8/layout/process4"/>
    <dgm:cxn modelId="{526C8ACA-DD39-4B59-A955-6BBFE653113B}" type="presParOf" srcId="{A2F532F7-ED46-44D5-B416-5A9DE3D1550A}" destId="{6E25B69A-212D-4752-B0B9-E60211841440}" srcOrd="0" destOrd="0" presId="urn:microsoft.com/office/officeart/2005/8/layout/process4"/>
    <dgm:cxn modelId="{B3C20774-5891-4C57-9FC9-A9B0ADE019D3}" type="presParOf" srcId="{6D5EF7D0-7A99-4983-962B-07EC69BB9B90}" destId="{7645F5FC-2893-4F82-9947-52CADF4548AB}" srcOrd="3" destOrd="0" presId="urn:microsoft.com/office/officeart/2005/8/layout/process4"/>
    <dgm:cxn modelId="{7BF9A265-BBD4-477E-8A77-44D228CBB15D}" type="presParOf" srcId="{6D5EF7D0-7A99-4983-962B-07EC69BB9B90}" destId="{1F22CC23-8F7B-4C7F-9F9D-350EDFA5180A}" srcOrd="4" destOrd="0" presId="urn:microsoft.com/office/officeart/2005/8/layout/process4"/>
    <dgm:cxn modelId="{5D5ED1AA-7965-4AF3-B0D8-27AF17C83AA7}" type="presParOf" srcId="{1F22CC23-8F7B-4C7F-9F9D-350EDFA5180A}" destId="{DB6DC2A4-E2D8-47DC-B22A-0FA80E458740}" srcOrd="0" destOrd="0" presId="urn:microsoft.com/office/officeart/2005/8/layout/process4"/>
    <dgm:cxn modelId="{A5A73BF1-12CD-4F8F-BAC8-5283F2FDD839}" type="presParOf" srcId="{6D5EF7D0-7A99-4983-962B-07EC69BB9B90}" destId="{FE6C8864-EC94-45B0-BE9E-881B2109919A}" srcOrd="5" destOrd="0" presId="urn:microsoft.com/office/officeart/2005/8/layout/process4"/>
    <dgm:cxn modelId="{1BE86BD7-1974-420D-A511-BD57F8F43BF9}" type="presParOf" srcId="{6D5EF7D0-7A99-4983-962B-07EC69BB9B90}" destId="{545FA308-CCED-43ED-81B2-17639035FE2F}" srcOrd="6" destOrd="0" presId="urn:microsoft.com/office/officeart/2005/8/layout/process4"/>
    <dgm:cxn modelId="{842C883B-E26E-4C19-81B5-5CA20878D826}" type="presParOf" srcId="{545FA308-CCED-43ED-81B2-17639035FE2F}" destId="{78F88909-7CFC-4C7D-B3EE-EA121CC2383E}" srcOrd="0" destOrd="0" presId="urn:microsoft.com/office/officeart/2005/8/layout/process4"/>
    <dgm:cxn modelId="{CF98BDD2-594F-44CE-AC5C-6DC22537BA3F}" type="presParOf" srcId="{6D5EF7D0-7A99-4983-962B-07EC69BB9B90}" destId="{437DD8D6-9D5C-401C-ACC4-3CF82CC05A30}" srcOrd="7" destOrd="0" presId="urn:microsoft.com/office/officeart/2005/8/layout/process4"/>
    <dgm:cxn modelId="{FD30C087-CDBD-4486-A2F4-661D53A05A6A}" type="presParOf" srcId="{6D5EF7D0-7A99-4983-962B-07EC69BB9B90}" destId="{7ED70AE2-0C82-47C1-865C-7BCA8B3935C8}" srcOrd="8" destOrd="0" presId="urn:microsoft.com/office/officeart/2005/8/layout/process4"/>
    <dgm:cxn modelId="{6A866F98-DFC0-48C7-ABB6-0C289DCC0EBB}" type="presParOf" srcId="{7ED70AE2-0C82-47C1-865C-7BCA8B3935C8}" destId="{CCB6608B-6289-4CB7-97F2-55A9BD07DD26}" srcOrd="0" destOrd="0" presId="urn:microsoft.com/office/officeart/2005/8/layout/process4"/>
    <dgm:cxn modelId="{D68EB0DB-78B7-46E6-AA53-74646FE82378}" type="presParOf" srcId="{6D5EF7D0-7A99-4983-962B-07EC69BB9B90}" destId="{DAFDA567-AB5B-4F54-AFD0-77EC9A8E527D}" srcOrd="9" destOrd="0" presId="urn:microsoft.com/office/officeart/2005/8/layout/process4"/>
    <dgm:cxn modelId="{3FA864A2-C18B-4937-9C22-6F8C6A285F5C}" type="presParOf" srcId="{6D5EF7D0-7A99-4983-962B-07EC69BB9B90}" destId="{0F565B51-A254-46F5-AB9A-8DAF9A10DA6B}" srcOrd="10" destOrd="0" presId="urn:microsoft.com/office/officeart/2005/8/layout/process4"/>
    <dgm:cxn modelId="{83C92158-F326-4CDC-BBC6-B2DFE393D963}" type="presParOf" srcId="{0F565B51-A254-46F5-AB9A-8DAF9A10DA6B}" destId="{07B0555A-D904-49A5-BB34-9E42C72AD776}" srcOrd="0" destOrd="0" presId="urn:microsoft.com/office/officeart/2005/8/layout/process4"/>
    <dgm:cxn modelId="{8D8061CC-1538-441B-9C10-DAE9EB692977}" type="presParOf" srcId="{6D5EF7D0-7A99-4983-962B-07EC69BB9B90}" destId="{1774CB4D-E133-46F0-AE90-E1758A3FBAB5}" srcOrd="11" destOrd="0" presId="urn:microsoft.com/office/officeart/2005/8/layout/process4"/>
    <dgm:cxn modelId="{A6B06463-C8FE-4429-85B2-9D0AA679948F}" type="presParOf" srcId="{6D5EF7D0-7A99-4983-962B-07EC69BB9B90}" destId="{23D44462-5320-4C0B-B49D-008CA25FC16B}" srcOrd="12" destOrd="0" presId="urn:microsoft.com/office/officeart/2005/8/layout/process4"/>
    <dgm:cxn modelId="{6B1D7632-1A8A-456B-8DCA-75A92A13EBCC}" type="presParOf" srcId="{23D44462-5320-4C0B-B49D-008CA25FC16B}" destId="{15DC64F2-AFB3-4E5D-8A06-2161B170FA86}" srcOrd="0" destOrd="0" presId="urn:microsoft.com/office/officeart/2005/8/layout/process4"/>
    <dgm:cxn modelId="{BDAA05D0-6F68-4BE9-890C-DC0297B68416}" type="presParOf" srcId="{6D5EF7D0-7A99-4983-962B-07EC69BB9B90}" destId="{C1A3ECA6-CB5A-4A69-BFB3-726B0C48292C}" srcOrd="13" destOrd="0" presId="urn:microsoft.com/office/officeart/2005/8/layout/process4"/>
    <dgm:cxn modelId="{DB75B279-1004-4C2F-8964-FF8A7B904D57}" type="presParOf" srcId="{6D5EF7D0-7A99-4983-962B-07EC69BB9B90}" destId="{2B269C06-9FB3-4C40-991C-87139A1248D1}" srcOrd="14" destOrd="0" presId="urn:microsoft.com/office/officeart/2005/8/layout/process4"/>
    <dgm:cxn modelId="{BDF52A64-8E42-4518-8628-DD6848DD6D7A}" type="presParOf" srcId="{2B269C06-9FB3-4C40-991C-87139A1248D1}" destId="{762F4666-ADEB-4769-B0A8-9E5F4BAE5E7E}" srcOrd="0" destOrd="0" presId="urn:microsoft.com/office/officeart/2005/8/layout/process4"/>
    <dgm:cxn modelId="{254EC144-A087-4C25-9DA7-B013A6AEA57C}" type="presParOf" srcId="{6D5EF7D0-7A99-4983-962B-07EC69BB9B90}" destId="{D8399B04-ADFB-48AF-A9A6-20D889E0AD7B}" srcOrd="15" destOrd="0" presId="urn:microsoft.com/office/officeart/2005/8/layout/process4"/>
    <dgm:cxn modelId="{53474E57-07D5-4396-92F9-87B3A42B497A}" type="presParOf" srcId="{6D5EF7D0-7A99-4983-962B-07EC69BB9B90}" destId="{CAF4B20C-C5D1-4C15-9151-68FC0F38E3D1}" srcOrd="16" destOrd="0" presId="urn:microsoft.com/office/officeart/2005/8/layout/process4"/>
    <dgm:cxn modelId="{A88C3E62-1BCE-409B-A76F-2E860DD83799}" type="presParOf" srcId="{CAF4B20C-C5D1-4C15-9151-68FC0F38E3D1}" destId="{C6648A0A-3BD2-49AE-932F-F57659FB0F1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E84389-BBE8-4F2C-B22A-C28FAB678723}" type="doc">
      <dgm:prSet loTypeId="urn:microsoft.com/office/officeart/2005/8/layout/radial1" loCatId="cycle" qsTypeId="urn:microsoft.com/office/officeart/2005/8/quickstyle/simple2" qsCatId="simple" csTypeId="urn:microsoft.com/office/officeart/2005/8/colors/colorful1#4" csCatId="colorful" phldr="1"/>
      <dgm:spPr/>
      <dgm:t>
        <a:bodyPr/>
        <a:lstStyle/>
        <a:p>
          <a:endParaRPr lang="en-US"/>
        </a:p>
      </dgm:t>
    </dgm:pt>
    <dgm:pt modelId="{6569D7F7-361E-4DD7-9A9E-9CCD0CAB75B1}">
      <dgm:prSet phldrT="[Text]"/>
      <dgm:spPr/>
      <dgm:t>
        <a:bodyPr/>
        <a:lstStyle/>
        <a:p>
          <a:r>
            <a:rPr lang="en-US" dirty="0" smtClean="0">
              <a:latin typeface="Arial" pitchFamily="34" charset="0"/>
              <a:cs typeface="Arial" pitchFamily="34" charset="0"/>
            </a:rPr>
            <a:t>Functions of GUI Testing</a:t>
          </a:r>
          <a:endParaRPr lang="en-US" dirty="0">
            <a:latin typeface="Arial" pitchFamily="34" charset="0"/>
            <a:cs typeface="Arial" pitchFamily="34" charset="0"/>
          </a:endParaRPr>
        </a:p>
      </dgm:t>
    </dgm:pt>
    <dgm:pt modelId="{526CA943-3E05-4977-9336-04E15581A6A7}" type="parTrans" cxnId="{3DD174DB-0008-4056-AC8C-4FC2663E247E}">
      <dgm:prSet/>
      <dgm:spPr/>
      <dgm:t>
        <a:bodyPr/>
        <a:lstStyle/>
        <a:p>
          <a:endParaRPr lang="en-US"/>
        </a:p>
      </dgm:t>
    </dgm:pt>
    <dgm:pt modelId="{6B4367C4-D294-4305-8D08-038BB2A798B1}" type="sibTrans" cxnId="{3DD174DB-0008-4056-AC8C-4FC2663E247E}">
      <dgm:prSet/>
      <dgm:spPr/>
      <dgm:t>
        <a:bodyPr/>
        <a:lstStyle/>
        <a:p>
          <a:endParaRPr lang="en-US"/>
        </a:p>
      </dgm:t>
    </dgm:pt>
    <dgm:pt modelId="{C911097B-B734-48C0-A015-8CB80BAD2168}">
      <dgm:prSet phldrT="[Text]"/>
      <dgm:spPr/>
      <dgm:t>
        <a:bodyPr/>
        <a:lstStyle/>
        <a:p>
          <a:r>
            <a:rPr lang="en-US" b="1" dirty="0" smtClean="0">
              <a:latin typeface="Arial" pitchFamily="34" charset="0"/>
              <a:cs typeface="Arial" pitchFamily="34" charset="0"/>
            </a:rPr>
            <a:t>Data Feeding</a:t>
          </a:r>
          <a:endParaRPr lang="en-US" dirty="0">
            <a:latin typeface="Arial" pitchFamily="34" charset="0"/>
            <a:cs typeface="Arial" pitchFamily="34" charset="0"/>
          </a:endParaRPr>
        </a:p>
      </dgm:t>
    </dgm:pt>
    <dgm:pt modelId="{7E38A2B1-1B40-4A2D-BCDD-7D2F99D15489}" type="parTrans" cxnId="{0D3ACAA1-F614-4F2F-AEC7-0545C16D653A}">
      <dgm:prSet/>
      <dgm:spPr/>
      <dgm:t>
        <a:bodyPr/>
        <a:lstStyle/>
        <a:p>
          <a:endParaRPr lang="en-US"/>
        </a:p>
      </dgm:t>
    </dgm:pt>
    <dgm:pt modelId="{4398D75B-A9D0-41AE-80AD-5C52E2CEAAF5}" type="sibTrans" cxnId="{0D3ACAA1-F614-4F2F-AEC7-0545C16D653A}">
      <dgm:prSet/>
      <dgm:spPr/>
      <dgm:t>
        <a:bodyPr/>
        <a:lstStyle/>
        <a:p>
          <a:endParaRPr lang="en-US"/>
        </a:p>
      </dgm:t>
    </dgm:pt>
    <dgm:pt modelId="{D11088F8-702B-45CE-9892-C728DE278F6A}">
      <dgm:prSet/>
      <dgm:spPr/>
      <dgm:t>
        <a:bodyPr/>
        <a:lstStyle/>
        <a:p>
          <a:r>
            <a:rPr lang="en-US" b="1">
              <a:latin typeface="Arial" pitchFamily="34" charset="0"/>
              <a:cs typeface="Arial" pitchFamily="34" charset="0"/>
            </a:rPr>
            <a:t>Executing a Program or Function</a:t>
          </a:r>
          <a:endParaRPr lang="en-US">
            <a:latin typeface="Arial" pitchFamily="34" charset="0"/>
            <a:cs typeface="Arial" pitchFamily="34" charset="0"/>
          </a:endParaRPr>
        </a:p>
      </dgm:t>
    </dgm:pt>
    <dgm:pt modelId="{5E4CDCA2-71AE-4FCA-A329-4CE700AB9D11}" type="parTrans" cxnId="{394285E2-F740-4FBF-96C0-FA9434632634}">
      <dgm:prSet/>
      <dgm:spPr/>
      <dgm:t>
        <a:bodyPr/>
        <a:lstStyle/>
        <a:p>
          <a:endParaRPr lang="en-US"/>
        </a:p>
      </dgm:t>
    </dgm:pt>
    <dgm:pt modelId="{E46BAC84-A7DB-487B-911E-05A20E842B38}" type="sibTrans" cxnId="{394285E2-F740-4FBF-96C0-FA9434632634}">
      <dgm:prSet/>
      <dgm:spPr/>
      <dgm:t>
        <a:bodyPr/>
        <a:lstStyle/>
        <a:p>
          <a:endParaRPr lang="en-US"/>
        </a:p>
      </dgm:t>
    </dgm:pt>
    <dgm:pt modelId="{9355C8BB-2B82-4757-A002-0702AC3A4BD9}">
      <dgm:prSet/>
      <dgm:spPr/>
      <dgm:t>
        <a:bodyPr/>
        <a:lstStyle/>
        <a:p>
          <a:r>
            <a:rPr lang="en-US" b="1">
              <a:latin typeface="Arial" pitchFamily="34" charset="0"/>
              <a:cs typeface="Arial" pitchFamily="34" charset="0"/>
            </a:rPr>
            <a:t>Selection of Items</a:t>
          </a:r>
          <a:endParaRPr lang="en-US">
            <a:latin typeface="Arial" pitchFamily="34" charset="0"/>
            <a:cs typeface="Arial" pitchFamily="34" charset="0"/>
          </a:endParaRPr>
        </a:p>
      </dgm:t>
    </dgm:pt>
    <dgm:pt modelId="{753A1970-4FA2-46DF-AAF3-F5482C8849C1}" type="parTrans" cxnId="{E3C2714A-EE6A-43D4-853B-F0536F7B7EDA}">
      <dgm:prSet/>
      <dgm:spPr/>
      <dgm:t>
        <a:bodyPr/>
        <a:lstStyle/>
        <a:p>
          <a:endParaRPr lang="en-US"/>
        </a:p>
      </dgm:t>
    </dgm:pt>
    <dgm:pt modelId="{A8CDB0D8-D478-4F3E-AB28-DEF6C6BA2D43}" type="sibTrans" cxnId="{E3C2714A-EE6A-43D4-853B-F0536F7B7EDA}">
      <dgm:prSet/>
      <dgm:spPr/>
      <dgm:t>
        <a:bodyPr/>
        <a:lstStyle/>
        <a:p>
          <a:endParaRPr lang="en-US"/>
        </a:p>
      </dgm:t>
    </dgm:pt>
    <dgm:pt modelId="{D75ADD5F-B8EC-473A-AE1E-0085435E3088}">
      <dgm:prSet/>
      <dgm:spPr/>
      <dgm:t>
        <a:bodyPr/>
        <a:lstStyle/>
        <a:p>
          <a:r>
            <a:rPr lang="en-US" b="1" dirty="0">
              <a:latin typeface="Arial" pitchFamily="34" charset="0"/>
              <a:cs typeface="Arial" pitchFamily="34" charset="0"/>
            </a:rPr>
            <a:t>Drag and Drop Events</a:t>
          </a:r>
          <a:endParaRPr lang="en-US" dirty="0">
            <a:latin typeface="Arial" pitchFamily="34" charset="0"/>
            <a:cs typeface="Arial" pitchFamily="34" charset="0"/>
          </a:endParaRPr>
        </a:p>
      </dgm:t>
    </dgm:pt>
    <dgm:pt modelId="{186566A4-9074-4C0A-8C7E-2BF3ACEB20A2}" type="parTrans" cxnId="{449436A5-CAB8-42AD-894C-D5DFC5B2A5AE}">
      <dgm:prSet/>
      <dgm:spPr/>
      <dgm:t>
        <a:bodyPr/>
        <a:lstStyle/>
        <a:p>
          <a:endParaRPr lang="en-US"/>
        </a:p>
      </dgm:t>
    </dgm:pt>
    <dgm:pt modelId="{66D110AD-784F-46ED-9336-8DA37D64F53C}" type="sibTrans" cxnId="{449436A5-CAB8-42AD-894C-D5DFC5B2A5AE}">
      <dgm:prSet/>
      <dgm:spPr/>
      <dgm:t>
        <a:bodyPr/>
        <a:lstStyle/>
        <a:p>
          <a:endParaRPr lang="en-US"/>
        </a:p>
      </dgm:t>
    </dgm:pt>
    <dgm:pt modelId="{00DB17A2-C175-4102-8077-ABB3BCC02F9A}" type="pres">
      <dgm:prSet presAssocID="{EEE84389-BBE8-4F2C-B22A-C28FAB678723}" presName="cycle" presStyleCnt="0">
        <dgm:presLayoutVars>
          <dgm:chMax val="1"/>
          <dgm:dir/>
          <dgm:animLvl val="ctr"/>
          <dgm:resizeHandles val="exact"/>
        </dgm:presLayoutVars>
      </dgm:prSet>
      <dgm:spPr/>
      <dgm:t>
        <a:bodyPr/>
        <a:lstStyle/>
        <a:p>
          <a:endParaRPr lang="en-US"/>
        </a:p>
      </dgm:t>
    </dgm:pt>
    <dgm:pt modelId="{A81CBB2B-3973-458D-89FF-108826BF39A6}" type="pres">
      <dgm:prSet presAssocID="{6569D7F7-361E-4DD7-9A9E-9CCD0CAB75B1}" presName="centerShape" presStyleLbl="node0" presStyleIdx="0" presStyleCnt="1"/>
      <dgm:spPr/>
      <dgm:t>
        <a:bodyPr/>
        <a:lstStyle/>
        <a:p>
          <a:endParaRPr lang="en-US"/>
        </a:p>
      </dgm:t>
    </dgm:pt>
    <dgm:pt modelId="{1BA21376-F973-486D-935E-98E81FB7C066}" type="pres">
      <dgm:prSet presAssocID="{7E38A2B1-1B40-4A2D-BCDD-7D2F99D15489}" presName="Name9" presStyleLbl="parChTrans1D2" presStyleIdx="0" presStyleCnt="4"/>
      <dgm:spPr/>
      <dgm:t>
        <a:bodyPr/>
        <a:lstStyle/>
        <a:p>
          <a:endParaRPr lang="en-US"/>
        </a:p>
      </dgm:t>
    </dgm:pt>
    <dgm:pt modelId="{0FD65E69-D81C-4D92-A367-73F465933486}" type="pres">
      <dgm:prSet presAssocID="{7E38A2B1-1B40-4A2D-BCDD-7D2F99D15489}" presName="connTx" presStyleLbl="parChTrans1D2" presStyleIdx="0" presStyleCnt="4"/>
      <dgm:spPr/>
      <dgm:t>
        <a:bodyPr/>
        <a:lstStyle/>
        <a:p>
          <a:endParaRPr lang="en-US"/>
        </a:p>
      </dgm:t>
    </dgm:pt>
    <dgm:pt modelId="{4BAB3C48-E528-4D9F-9458-78CCF6526F34}" type="pres">
      <dgm:prSet presAssocID="{C911097B-B734-48C0-A015-8CB80BAD2168}" presName="node" presStyleLbl="node1" presStyleIdx="0" presStyleCnt="4">
        <dgm:presLayoutVars>
          <dgm:bulletEnabled val="1"/>
        </dgm:presLayoutVars>
      </dgm:prSet>
      <dgm:spPr/>
      <dgm:t>
        <a:bodyPr/>
        <a:lstStyle/>
        <a:p>
          <a:endParaRPr lang="en-US"/>
        </a:p>
      </dgm:t>
    </dgm:pt>
    <dgm:pt modelId="{2AEF2E95-EFD7-4241-8554-16D168E544B2}" type="pres">
      <dgm:prSet presAssocID="{5E4CDCA2-71AE-4FCA-A329-4CE700AB9D11}" presName="Name9" presStyleLbl="parChTrans1D2" presStyleIdx="1" presStyleCnt="4"/>
      <dgm:spPr/>
      <dgm:t>
        <a:bodyPr/>
        <a:lstStyle/>
        <a:p>
          <a:endParaRPr lang="en-US"/>
        </a:p>
      </dgm:t>
    </dgm:pt>
    <dgm:pt modelId="{0FC1A6BA-2F08-4128-83E2-354E38E91B36}" type="pres">
      <dgm:prSet presAssocID="{5E4CDCA2-71AE-4FCA-A329-4CE700AB9D11}" presName="connTx" presStyleLbl="parChTrans1D2" presStyleIdx="1" presStyleCnt="4"/>
      <dgm:spPr/>
      <dgm:t>
        <a:bodyPr/>
        <a:lstStyle/>
        <a:p>
          <a:endParaRPr lang="en-US"/>
        </a:p>
      </dgm:t>
    </dgm:pt>
    <dgm:pt modelId="{7CB42327-D1AF-4765-95C0-341F9DE13A64}" type="pres">
      <dgm:prSet presAssocID="{D11088F8-702B-45CE-9892-C728DE278F6A}" presName="node" presStyleLbl="node1" presStyleIdx="1" presStyleCnt="4">
        <dgm:presLayoutVars>
          <dgm:bulletEnabled val="1"/>
        </dgm:presLayoutVars>
      </dgm:prSet>
      <dgm:spPr/>
      <dgm:t>
        <a:bodyPr/>
        <a:lstStyle/>
        <a:p>
          <a:endParaRPr lang="en-US"/>
        </a:p>
      </dgm:t>
    </dgm:pt>
    <dgm:pt modelId="{69553567-947C-422E-9C37-3801D58E8FEB}" type="pres">
      <dgm:prSet presAssocID="{753A1970-4FA2-46DF-AAF3-F5482C8849C1}" presName="Name9" presStyleLbl="parChTrans1D2" presStyleIdx="2" presStyleCnt="4"/>
      <dgm:spPr/>
      <dgm:t>
        <a:bodyPr/>
        <a:lstStyle/>
        <a:p>
          <a:endParaRPr lang="en-US"/>
        </a:p>
      </dgm:t>
    </dgm:pt>
    <dgm:pt modelId="{51E2CB3E-022D-46F8-AE5C-F40E7E06FEC7}" type="pres">
      <dgm:prSet presAssocID="{753A1970-4FA2-46DF-AAF3-F5482C8849C1}" presName="connTx" presStyleLbl="parChTrans1D2" presStyleIdx="2" presStyleCnt="4"/>
      <dgm:spPr/>
      <dgm:t>
        <a:bodyPr/>
        <a:lstStyle/>
        <a:p>
          <a:endParaRPr lang="en-US"/>
        </a:p>
      </dgm:t>
    </dgm:pt>
    <dgm:pt modelId="{2998F11F-B261-4714-B905-2AFBF55EBD3D}" type="pres">
      <dgm:prSet presAssocID="{9355C8BB-2B82-4757-A002-0702AC3A4BD9}" presName="node" presStyleLbl="node1" presStyleIdx="2" presStyleCnt="4">
        <dgm:presLayoutVars>
          <dgm:bulletEnabled val="1"/>
        </dgm:presLayoutVars>
      </dgm:prSet>
      <dgm:spPr/>
      <dgm:t>
        <a:bodyPr/>
        <a:lstStyle/>
        <a:p>
          <a:endParaRPr lang="en-US"/>
        </a:p>
      </dgm:t>
    </dgm:pt>
    <dgm:pt modelId="{7893C86F-1A0B-4F4D-8E6B-583CBD47598F}" type="pres">
      <dgm:prSet presAssocID="{186566A4-9074-4C0A-8C7E-2BF3ACEB20A2}" presName="Name9" presStyleLbl="parChTrans1D2" presStyleIdx="3" presStyleCnt="4"/>
      <dgm:spPr/>
      <dgm:t>
        <a:bodyPr/>
        <a:lstStyle/>
        <a:p>
          <a:endParaRPr lang="en-US"/>
        </a:p>
      </dgm:t>
    </dgm:pt>
    <dgm:pt modelId="{B56482F1-7877-412A-9DB0-C94A0EF3B7A9}" type="pres">
      <dgm:prSet presAssocID="{186566A4-9074-4C0A-8C7E-2BF3ACEB20A2}" presName="connTx" presStyleLbl="parChTrans1D2" presStyleIdx="3" presStyleCnt="4"/>
      <dgm:spPr/>
      <dgm:t>
        <a:bodyPr/>
        <a:lstStyle/>
        <a:p>
          <a:endParaRPr lang="en-US"/>
        </a:p>
      </dgm:t>
    </dgm:pt>
    <dgm:pt modelId="{B6EE0695-7FAA-45BA-B756-09AF53A3A84D}" type="pres">
      <dgm:prSet presAssocID="{D75ADD5F-B8EC-473A-AE1E-0085435E3088}" presName="node" presStyleLbl="node1" presStyleIdx="3" presStyleCnt="4">
        <dgm:presLayoutVars>
          <dgm:bulletEnabled val="1"/>
        </dgm:presLayoutVars>
      </dgm:prSet>
      <dgm:spPr/>
      <dgm:t>
        <a:bodyPr/>
        <a:lstStyle/>
        <a:p>
          <a:endParaRPr lang="en-US"/>
        </a:p>
      </dgm:t>
    </dgm:pt>
  </dgm:ptLst>
  <dgm:cxnLst>
    <dgm:cxn modelId="{BF8B4C60-0428-4076-97F7-DADA34F9D272}" type="presOf" srcId="{9355C8BB-2B82-4757-A002-0702AC3A4BD9}" destId="{2998F11F-B261-4714-B905-2AFBF55EBD3D}" srcOrd="0" destOrd="0" presId="urn:microsoft.com/office/officeart/2005/8/layout/radial1"/>
    <dgm:cxn modelId="{B96027EB-282F-4E4F-AE87-396B4B59A3FB}" type="presOf" srcId="{7E38A2B1-1B40-4A2D-BCDD-7D2F99D15489}" destId="{1BA21376-F973-486D-935E-98E81FB7C066}" srcOrd="0" destOrd="0" presId="urn:microsoft.com/office/officeart/2005/8/layout/radial1"/>
    <dgm:cxn modelId="{8818706A-8156-4BB7-9AB7-77AFFC6921AF}" type="presOf" srcId="{186566A4-9074-4C0A-8C7E-2BF3ACEB20A2}" destId="{7893C86F-1A0B-4F4D-8E6B-583CBD47598F}" srcOrd="0" destOrd="0" presId="urn:microsoft.com/office/officeart/2005/8/layout/radial1"/>
    <dgm:cxn modelId="{ECFD7F40-905E-4E1E-9E85-75623BB90C09}" type="presOf" srcId="{5E4CDCA2-71AE-4FCA-A329-4CE700AB9D11}" destId="{0FC1A6BA-2F08-4128-83E2-354E38E91B36}" srcOrd="1" destOrd="0" presId="urn:microsoft.com/office/officeart/2005/8/layout/radial1"/>
    <dgm:cxn modelId="{914D9179-4A08-4153-B0B2-8D85044E9FB4}" type="presOf" srcId="{753A1970-4FA2-46DF-AAF3-F5482C8849C1}" destId="{51E2CB3E-022D-46F8-AE5C-F40E7E06FEC7}" srcOrd="1" destOrd="0" presId="urn:microsoft.com/office/officeart/2005/8/layout/radial1"/>
    <dgm:cxn modelId="{E3C2714A-EE6A-43D4-853B-F0536F7B7EDA}" srcId="{6569D7F7-361E-4DD7-9A9E-9CCD0CAB75B1}" destId="{9355C8BB-2B82-4757-A002-0702AC3A4BD9}" srcOrd="2" destOrd="0" parTransId="{753A1970-4FA2-46DF-AAF3-F5482C8849C1}" sibTransId="{A8CDB0D8-D478-4F3E-AB28-DEF6C6BA2D43}"/>
    <dgm:cxn modelId="{1752BEA3-9297-4805-8F01-D3A91F48AAF3}" type="presOf" srcId="{D75ADD5F-B8EC-473A-AE1E-0085435E3088}" destId="{B6EE0695-7FAA-45BA-B756-09AF53A3A84D}" srcOrd="0" destOrd="0" presId="urn:microsoft.com/office/officeart/2005/8/layout/radial1"/>
    <dgm:cxn modelId="{86618410-E6B7-4960-8A59-D42801898D26}" type="presOf" srcId="{7E38A2B1-1B40-4A2D-BCDD-7D2F99D15489}" destId="{0FD65E69-D81C-4D92-A367-73F465933486}" srcOrd="1" destOrd="0" presId="urn:microsoft.com/office/officeart/2005/8/layout/radial1"/>
    <dgm:cxn modelId="{0D3ACAA1-F614-4F2F-AEC7-0545C16D653A}" srcId="{6569D7F7-361E-4DD7-9A9E-9CCD0CAB75B1}" destId="{C911097B-B734-48C0-A015-8CB80BAD2168}" srcOrd="0" destOrd="0" parTransId="{7E38A2B1-1B40-4A2D-BCDD-7D2F99D15489}" sibTransId="{4398D75B-A9D0-41AE-80AD-5C52E2CEAAF5}"/>
    <dgm:cxn modelId="{DC2A0FDB-0AE8-49A9-8518-05D3088119B1}" type="presOf" srcId="{186566A4-9074-4C0A-8C7E-2BF3ACEB20A2}" destId="{B56482F1-7877-412A-9DB0-C94A0EF3B7A9}" srcOrd="1" destOrd="0" presId="urn:microsoft.com/office/officeart/2005/8/layout/radial1"/>
    <dgm:cxn modelId="{449436A5-CAB8-42AD-894C-D5DFC5B2A5AE}" srcId="{6569D7F7-361E-4DD7-9A9E-9CCD0CAB75B1}" destId="{D75ADD5F-B8EC-473A-AE1E-0085435E3088}" srcOrd="3" destOrd="0" parTransId="{186566A4-9074-4C0A-8C7E-2BF3ACEB20A2}" sibTransId="{66D110AD-784F-46ED-9336-8DA37D64F53C}"/>
    <dgm:cxn modelId="{E730B7C1-27A7-44D8-9709-FFC46DB148C9}" type="presOf" srcId="{D11088F8-702B-45CE-9892-C728DE278F6A}" destId="{7CB42327-D1AF-4765-95C0-341F9DE13A64}" srcOrd="0" destOrd="0" presId="urn:microsoft.com/office/officeart/2005/8/layout/radial1"/>
    <dgm:cxn modelId="{B84E47D1-E23E-4D95-8E79-BC9811B41320}" type="presOf" srcId="{5E4CDCA2-71AE-4FCA-A329-4CE700AB9D11}" destId="{2AEF2E95-EFD7-4241-8554-16D168E544B2}" srcOrd="0" destOrd="0" presId="urn:microsoft.com/office/officeart/2005/8/layout/radial1"/>
    <dgm:cxn modelId="{394285E2-F740-4FBF-96C0-FA9434632634}" srcId="{6569D7F7-361E-4DD7-9A9E-9CCD0CAB75B1}" destId="{D11088F8-702B-45CE-9892-C728DE278F6A}" srcOrd="1" destOrd="0" parTransId="{5E4CDCA2-71AE-4FCA-A329-4CE700AB9D11}" sibTransId="{E46BAC84-A7DB-487B-911E-05A20E842B38}"/>
    <dgm:cxn modelId="{51AB1A84-558B-44BE-B6C1-1F0CF97D89F9}" type="presOf" srcId="{C911097B-B734-48C0-A015-8CB80BAD2168}" destId="{4BAB3C48-E528-4D9F-9458-78CCF6526F34}" srcOrd="0" destOrd="0" presId="urn:microsoft.com/office/officeart/2005/8/layout/radial1"/>
    <dgm:cxn modelId="{CC22054C-5C81-4107-8405-4931C68C4935}" type="presOf" srcId="{EEE84389-BBE8-4F2C-B22A-C28FAB678723}" destId="{00DB17A2-C175-4102-8077-ABB3BCC02F9A}" srcOrd="0" destOrd="0" presId="urn:microsoft.com/office/officeart/2005/8/layout/radial1"/>
    <dgm:cxn modelId="{D40E9E35-ABB8-4A5C-A686-3985D2CC5514}" type="presOf" srcId="{753A1970-4FA2-46DF-AAF3-F5482C8849C1}" destId="{69553567-947C-422E-9C37-3801D58E8FEB}" srcOrd="0" destOrd="0" presId="urn:microsoft.com/office/officeart/2005/8/layout/radial1"/>
    <dgm:cxn modelId="{3DD174DB-0008-4056-AC8C-4FC2663E247E}" srcId="{EEE84389-BBE8-4F2C-B22A-C28FAB678723}" destId="{6569D7F7-361E-4DD7-9A9E-9CCD0CAB75B1}" srcOrd="0" destOrd="0" parTransId="{526CA943-3E05-4977-9336-04E15581A6A7}" sibTransId="{6B4367C4-D294-4305-8D08-038BB2A798B1}"/>
    <dgm:cxn modelId="{758276DC-F9C9-4BF3-AE22-66BFFC97B601}" type="presOf" srcId="{6569D7F7-361E-4DD7-9A9E-9CCD0CAB75B1}" destId="{A81CBB2B-3973-458D-89FF-108826BF39A6}" srcOrd="0" destOrd="0" presId="urn:microsoft.com/office/officeart/2005/8/layout/radial1"/>
    <dgm:cxn modelId="{6348E360-F5AB-459E-AF6F-29FA3D178ED4}" type="presParOf" srcId="{00DB17A2-C175-4102-8077-ABB3BCC02F9A}" destId="{A81CBB2B-3973-458D-89FF-108826BF39A6}" srcOrd="0" destOrd="0" presId="urn:microsoft.com/office/officeart/2005/8/layout/radial1"/>
    <dgm:cxn modelId="{C06220D0-5010-4EF0-941C-468AD4251341}" type="presParOf" srcId="{00DB17A2-C175-4102-8077-ABB3BCC02F9A}" destId="{1BA21376-F973-486D-935E-98E81FB7C066}" srcOrd="1" destOrd="0" presId="urn:microsoft.com/office/officeart/2005/8/layout/radial1"/>
    <dgm:cxn modelId="{5D4DBFA3-0889-4B90-9995-91AC4F95E3E4}" type="presParOf" srcId="{1BA21376-F973-486D-935E-98E81FB7C066}" destId="{0FD65E69-D81C-4D92-A367-73F465933486}" srcOrd="0" destOrd="0" presId="urn:microsoft.com/office/officeart/2005/8/layout/radial1"/>
    <dgm:cxn modelId="{46ADBA2B-F63B-4764-A0C4-908837240BC6}" type="presParOf" srcId="{00DB17A2-C175-4102-8077-ABB3BCC02F9A}" destId="{4BAB3C48-E528-4D9F-9458-78CCF6526F34}" srcOrd="2" destOrd="0" presId="urn:microsoft.com/office/officeart/2005/8/layout/radial1"/>
    <dgm:cxn modelId="{C69201CE-85C9-4313-B2ED-9CC3CD16103C}" type="presParOf" srcId="{00DB17A2-C175-4102-8077-ABB3BCC02F9A}" destId="{2AEF2E95-EFD7-4241-8554-16D168E544B2}" srcOrd="3" destOrd="0" presId="urn:microsoft.com/office/officeart/2005/8/layout/radial1"/>
    <dgm:cxn modelId="{0DE78580-77BF-4DF6-8CD7-63C37DB4CE19}" type="presParOf" srcId="{2AEF2E95-EFD7-4241-8554-16D168E544B2}" destId="{0FC1A6BA-2F08-4128-83E2-354E38E91B36}" srcOrd="0" destOrd="0" presId="urn:microsoft.com/office/officeart/2005/8/layout/radial1"/>
    <dgm:cxn modelId="{5806AE80-443B-4CF1-875E-55A2CBC4601A}" type="presParOf" srcId="{00DB17A2-C175-4102-8077-ABB3BCC02F9A}" destId="{7CB42327-D1AF-4765-95C0-341F9DE13A64}" srcOrd="4" destOrd="0" presId="urn:microsoft.com/office/officeart/2005/8/layout/radial1"/>
    <dgm:cxn modelId="{490BDF66-462F-4B89-B700-BBACF9B53316}" type="presParOf" srcId="{00DB17A2-C175-4102-8077-ABB3BCC02F9A}" destId="{69553567-947C-422E-9C37-3801D58E8FEB}" srcOrd="5" destOrd="0" presId="urn:microsoft.com/office/officeart/2005/8/layout/radial1"/>
    <dgm:cxn modelId="{D23AEF88-5709-46BB-934D-7C67534B23DB}" type="presParOf" srcId="{69553567-947C-422E-9C37-3801D58E8FEB}" destId="{51E2CB3E-022D-46F8-AE5C-F40E7E06FEC7}" srcOrd="0" destOrd="0" presId="urn:microsoft.com/office/officeart/2005/8/layout/radial1"/>
    <dgm:cxn modelId="{45E132FA-B5F9-44C7-82F5-F3F3B37BC77A}" type="presParOf" srcId="{00DB17A2-C175-4102-8077-ABB3BCC02F9A}" destId="{2998F11F-B261-4714-B905-2AFBF55EBD3D}" srcOrd="6" destOrd="0" presId="urn:microsoft.com/office/officeart/2005/8/layout/radial1"/>
    <dgm:cxn modelId="{D5A6E289-F84B-4118-9718-E2362787659B}" type="presParOf" srcId="{00DB17A2-C175-4102-8077-ABB3BCC02F9A}" destId="{7893C86F-1A0B-4F4D-8E6B-583CBD47598F}" srcOrd="7" destOrd="0" presId="urn:microsoft.com/office/officeart/2005/8/layout/radial1"/>
    <dgm:cxn modelId="{D76A701F-CD1E-4F16-892F-82AFB295A1B8}" type="presParOf" srcId="{7893C86F-1A0B-4F4D-8E6B-583CBD47598F}" destId="{B56482F1-7877-412A-9DB0-C94A0EF3B7A9}" srcOrd="0" destOrd="0" presId="urn:microsoft.com/office/officeart/2005/8/layout/radial1"/>
    <dgm:cxn modelId="{67566924-D878-481B-956C-5B52DA11E0F3}" type="presParOf" srcId="{00DB17A2-C175-4102-8077-ABB3BCC02F9A}" destId="{B6EE0695-7FAA-45BA-B756-09AF53A3A84D}"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CFFB41-F09D-4DF5-B3AA-1318047A4BA0}" type="doc">
      <dgm:prSet loTypeId="urn:microsoft.com/office/officeart/2005/8/layout/bProcess3" loCatId="process" qsTypeId="urn:microsoft.com/office/officeart/2005/8/quickstyle/simple2" qsCatId="simple" csTypeId="urn:microsoft.com/office/officeart/2005/8/colors/accent4_1" csCatId="accent4" phldr="1"/>
      <dgm:spPr/>
      <dgm:t>
        <a:bodyPr/>
        <a:lstStyle/>
        <a:p>
          <a:endParaRPr lang="en-US"/>
        </a:p>
      </dgm:t>
    </dgm:pt>
    <dgm:pt modelId="{16AB3C49-29CC-44A4-B2A0-E38FC1551542}">
      <dgm:prSet phldrT="[Text]"/>
      <dgm:spPr/>
      <dgm:t>
        <a:bodyPr/>
        <a:lstStyle/>
        <a:p>
          <a:r>
            <a:rPr lang="en-US" b="1" dirty="0" smtClean="0">
              <a:latin typeface="Arial" pitchFamily="34" charset="0"/>
              <a:cs typeface="Arial" pitchFamily="34" charset="0"/>
            </a:rPr>
            <a:t>Easy to Operate</a:t>
          </a:r>
          <a:endParaRPr lang="en-US" dirty="0">
            <a:latin typeface="Arial" pitchFamily="34" charset="0"/>
            <a:cs typeface="Arial" pitchFamily="34" charset="0"/>
          </a:endParaRPr>
        </a:p>
      </dgm:t>
    </dgm:pt>
    <dgm:pt modelId="{D1762A09-41A8-4660-B061-1F65BAEB41C1}" type="parTrans" cxnId="{38E35A20-D297-433C-BB73-5D1B8C9E4B59}">
      <dgm:prSet/>
      <dgm:spPr/>
      <dgm:t>
        <a:bodyPr/>
        <a:lstStyle/>
        <a:p>
          <a:endParaRPr lang="en-US"/>
        </a:p>
      </dgm:t>
    </dgm:pt>
    <dgm:pt modelId="{01C60117-93C5-430F-A8F1-17C9BCB43144}" type="sibTrans" cxnId="{38E35A20-D297-433C-BB73-5D1B8C9E4B59}">
      <dgm:prSet/>
      <dgm:spPr/>
      <dgm:t>
        <a:bodyPr/>
        <a:lstStyle/>
        <a:p>
          <a:endParaRPr lang="en-US"/>
        </a:p>
      </dgm:t>
    </dgm:pt>
    <dgm:pt modelId="{863462D2-5F2A-47D4-A9CD-E29677830E25}">
      <dgm:prSet/>
      <dgm:spPr/>
      <dgm:t>
        <a:bodyPr/>
        <a:lstStyle/>
        <a:p>
          <a:r>
            <a:rPr lang="en-US" b="1" dirty="0" smtClean="0">
              <a:latin typeface="Arial" pitchFamily="34" charset="0"/>
              <a:cs typeface="Arial" pitchFamily="34" charset="0"/>
            </a:rPr>
            <a:t>No need of Remembering Commands</a:t>
          </a:r>
          <a:endParaRPr lang="en-US" dirty="0">
            <a:latin typeface="Arial" pitchFamily="34" charset="0"/>
            <a:cs typeface="Arial" pitchFamily="34" charset="0"/>
          </a:endParaRPr>
        </a:p>
      </dgm:t>
    </dgm:pt>
    <dgm:pt modelId="{59C6507A-51F2-40CE-8994-C96CD174200C}" type="parTrans" cxnId="{7AC1643D-FD56-42B0-96C0-CD1D6D554FAC}">
      <dgm:prSet/>
      <dgm:spPr/>
      <dgm:t>
        <a:bodyPr/>
        <a:lstStyle/>
        <a:p>
          <a:endParaRPr lang="en-US"/>
        </a:p>
      </dgm:t>
    </dgm:pt>
    <dgm:pt modelId="{2119B018-F2E0-42B6-A430-03AE5A82F81A}" type="sibTrans" cxnId="{7AC1643D-FD56-42B0-96C0-CD1D6D554FAC}">
      <dgm:prSet/>
      <dgm:spPr/>
      <dgm:t>
        <a:bodyPr/>
        <a:lstStyle/>
        <a:p>
          <a:endParaRPr lang="en-US"/>
        </a:p>
      </dgm:t>
    </dgm:pt>
    <dgm:pt modelId="{1B60A32E-3733-4A27-BC8B-E54B4CDA542E}">
      <dgm:prSet/>
      <dgm:spPr/>
      <dgm:t>
        <a:bodyPr/>
        <a:lstStyle/>
        <a:p>
          <a:r>
            <a:rPr lang="en-US" b="1" dirty="0" smtClean="0">
              <a:latin typeface="Arial" pitchFamily="34" charset="0"/>
              <a:cs typeface="Arial" pitchFamily="34" charset="0"/>
            </a:rPr>
            <a:t>Easy to Learn</a:t>
          </a:r>
          <a:endParaRPr lang="en-US" dirty="0">
            <a:latin typeface="Arial" pitchFamily="34" charset="0"/>
            <a:cs typeface="Arial" pitchFamily="34" charset="0"/>
          </a:endParaRPr>
        </a:p>
      </dgm:t>
    </dgm:pt>
    <dgm:pt modelId="{BB5A65F4-D97A-4E9A-B649-75FD4F217628}" type="parTrans" cxnId="{471811CA-D203-49A7-8A41-FE6D727DA930}">
      <dgm:prSet/>
      <dgm:spPr/>
      <dgm:t>
        <a:bodyPr/>
        <a:lstStyle/>
        <a:p>
          <a:endParaRPr lang="en-US"/>
        </a:p>
      </dgm:t>
    </dgm:pt>
    <dgm:pt modelId="{3B448D5A-39CC-4814-B278-8718FBC4C9C4}" type="sibTrans" cxnId="{471811CA-D203-49A7-8A41-FE6D727DA930}">
      <dgm:prSet/>
      <dgm:spPr/>
      <dgm:t>
        <a:bodyPr/>
        <a:lstStyle/>
        <a:p>
          <a:endParaRPr lang="en-US"/>
        </a:p>
      </dgm:t>
    </dgm:pt>
    <dgm:pt modelId="{4B8B5145-E029-4757-B545-6FF58F03EA6B}">
      <dgm:prSet/>
      <dgm:spPr/>
      <dgm:t>
        <a:bodyPr/>
        <a:lstStyle/>
        <a:p>
          <a:r>
            <a:rPr lang="en-US" b="1" dirty="0" smtClean="0">
              <a:latin typeface="Arial" pitchFamily="34" charset="0"/>
              <a:cs typeface="Arial" pitchFamily="34" charset="0"/>
            </a:rPr>
            <a:t>Improved Speed and Efficiency</a:t>
          </a:r>
          <a:endParaRPr lang="en-US" dirty="0">
            <a:latin typeface="Arial" pitchFamily="34" charset="0"/>
            <a:cs typeface="Arial" pitchFamily="34" charset="0"/>
          </a:endParaRPr>
        </a:p>
      </dgm:t>
    </dgm:pt>
    <dgm:pt modelId="{B7D519B7-AA97-4727-8741-035DCCC8B56D}" type="parTrans" cxnId="{826CC416-11F4-4F84-ACFB-F58324CD6B12}">
      <dgm:prSet/>
      <dgm:spPr/>
      <dgm:t>
        <a:bodyPr/>
        <a:lstStyle/>
        <a:p>
          <a:endParaRPr lang="en-US"/>
        </a:p>
      </dgm:t>
    </dgm:pt>
    <dgm:pt modelId="{FD539F17-206A-4136-B877-1F74CC07F13F}" type="sibTrans" cxnId="{826CC416-11F4-4F84-ACFB-F58324CD6B12}">
      <dgm:prSet/>
      <dgm:spPr/>
      <dgm:t>
        <a:bodyPr/>
        <a:lstStyle/>
        <a:p>
          <a:endParaRPr lang="en-US"/>
        </a:p>
      </dgm:t>
    </dgm:pt>
    <dgm:pt modelId="{C1B70E80-97FB-47FB-9E29-33D42AEF0BC5}">
      <dgm:prSet/>
      <dgm:spPr/>
      <dgm:t>
        <a:bodyPr/>
        <a:lstStyle/>
        <a:p>
          <a:r>
            <a:rPr lang="en-US" b="1" dirty="0" smtClean="0">
              <a:latin typeface="Arial" pitchFamily="34" charset="0"/>
              <a:cs typeface="Arial" pitchFamily="34" charset="0"/>
            </a:rPr>
            <a:t>Convenient and user Friendly</a:t>
          </a:r>
          <a:endParaRPr lang="en-US" dirty="0">
            <a:latin typeface="Arial" pitchFamily="34" charset="0"/>
            <a:cs typeface="Arial" pitchFamily="34" charset="0"/>
          </a:endParaRPr>
        </a:p>
      </dgm:t>
    </dgm:pt>
    <dgm:pt modelId="{32DAD033-335F-4AE3-AFC5-013E75F742FD}" type="parTrans" cxnId="{134A831C-5683-40AA-8AFE-B978D44AA5AD}">
      <dgm:prSet/>
      <dgm:spPr/>
      <dgm:t>
        <a:bodyPr/>
        <a:lstStyle/>
        <a:p>
          <a:endParaRPr lang="en-US"/>
        </a:p>
      </dgm:t>
    </dgm:pt>
    <dgm:pt modelId="{1DBF127D-1211-47B7-BB6D-5C3CF4177058}" type="sibTrans" cxnId="{134A831C-5683-40AA-8AFE-B978D44AA5AD}">
      <dgm:prSet/>
      <dgm:spPr/>
      <dgm:t>
        <a:bodyPr/>
        <a:lstStyle/>
        <a:p>
          <a:endParaRPr lang="en-US"/>
        </a:p>
      </dgm:t>
    </dgm:pt>
    <dgm:pt modelId="{52FDD90E-B906-42A2-8714-50E5FA17DBCA}">
      <dgm:prSet/>
      <dgm:spPr/>
      <dgm:t>
        <a:bodyPr/>
        <a:lstStyle/>
        <a:p>
          <a:r>
            <a:rPr lang="en-US" b="1" dirty="0" smtClean="0">
              <a:latin typeface="Arial" pitchFamily="34" charset="0"/>
              <a:cs typeface="Arial" pitchFamily="34" charset="0"/>
            </a:rPr>
            <a:t>User customization</a:t>
          </a:r>
          <a:endParaRPr lang="en-US" dirty="0">
            <a:latin typeface="Arial" pitchFamily="34" charset="0"/>
            <a:cs typeface="Arial" pitchFamily="34" charset="0"/>
          </a:endParaRPr>
        </a:p>
      </dgm:t>
    </dgm:pt>
    <dgm:pt modelId="{44940E2F-5A90-4A8F-81C7-F18007A3ABCF}" type="parTrans" cxnId="{C593D7B2-F5F8-480E-AAC5-67B363A80AEC}">
      <dgm:prSet/>
      <dgm:spPr/>
      <dgm:t>
        <a:bodyPr/>
        <a:lstStyle/>
        <a:p>
          <a:endParaRPr lang="en-US"/>
        </a:p>
      </dgm:t>
    </dgm:pt>
    <dgm:pt modelId="{98F2224D-210D-44E3-BC32-048F2CC49AF6}" type="sibTrans" cxnId="{C593D7B2-F5F8-480E-AAC5-67B363A80AEC}">
      <dgm:prSet/>
      <dgm:spPr/>
      <dgm:t>
        <a:bodyPr/>
        <a:lstStyle/>
        <a:p>
          <a:endParaRPr lang="en-US"/>
        </a:p>
      </dgm:t>
    </dgm:pt>
    <dgm:pt modelId="{E059A3D8-B6CC-4A33-A4BF-BABEF6BD4F57}">
      <dgm:prSet/>
      <dgm:spPr/>
      <dgm:t>
        <a:bodyPr/>
        <a:lstStyle/>
        <a:p>
          <a:r>
            <a:rPr lang="en-US" b="1" dirty="0" smtClean="0">
              <a:latin typeface="Arial" pitchFamily="34" charset="0"/>
              <a:cs typeface="Arial" pitchFamily="34" charset="0"/>
            </a:rPr>
            <a:t>Auto-Configuration</a:t>
          </a:r>
          <a:endParaRPr lang="en-US" dirty="0">
            <a:latin typeface="Arial" pitchFamily="34" charset="0"/>
            <a:cs typeface="Arial" pitchFamily="34" charset="0"/>
          </a:endParaRPr>
        </a:p>
      </dgm:t>
    </dgm:pt>
    <dgm:pt modelId="{738D279D-A578-4398-8AC5-757B4B71BC2B}" type="parTrans" cxnId="{FD08F3A2-BCA6-4B47-9A5F-1DBF6E796132}">
      <dgm:prSet/>
      <dgm:spPr/>
      <dgm:t>
        <a:bodyPr/>
        <a:lstStyle/>
        <a:p>
          <a:endParaRPr lang="en-US"/>
        </a:p>
      </dgm:t>
    </dgm:pt>
    <dgm:pt modelId="{77C544B8-21AC-4549-A44B-E5B223BB2703}" type="sibTrans" cxnId="{FD08F3A2-BCA6-4B47-9A5F-1DBF6E796132}">
      <dgm:prSet/>
      <dgm:spPr/>
      <dgm:t>
        <a:bodyPr/>
        <a:lstStyle/>
        <a:p>
          <a:endParaRPr lang="en-US"/>
        </a:p>
      </dgm:t>
    </dgm:pt>
    <dgm:pt modelId="{7F807094-25CA-4ED7-8CCC-80C22A6D2D9B}">
      <dgm:prSet/>
      <dgm:spPr/>
      <dgm:t>
        <a:bodyPr/>
        <a:lstStyle/>
        <a:p>
          <a:r>
            <a:rPr lang="en-US" b="1" dirty="0" smtClean="0">
              <a:latin typeface="Arial" pitchFamily="34" charset="0"/>
              <a:cs typeface="Arial" pitchFamily="34" charset="0"/>
            </a:rPr>
            <a:t>Accessibility Features</a:t>
          </a:r>
          <a:endParaRPr lang="en-US" dirty="0">
            <a:latin typeface="Arial" pitchFamily="34" charset="0"/>
            <a:cs typeface="Arial" pitchFamily="34" charset="0"/>
          </a:endParaRPr>
        </a:p>
      </dgm:t>
    </dgm:pt>
    <dgm:pt modelId="{00A41966-335F-4D8C-BFBD-8ECA5078E22E}" type="parTrans" cxnId="{8CBA063A-0D4B-4AFA-87B9-98D967E72A95}">
      <dgm:prSet/>
      <dgm:spPr/>
      <dgm:t>
        <a:bodyPr/>
        <a:lstStyle/>
        <a:p>
          <a:endParaRPr lang="en-US"/>
        </a:p>
      </dgm:t>
    </dgm:pt>
    <dgm:pt modelId="{CD004998-6466-4169-8221-ECD5539EB6A1}" type="sibTrans" cxnId="{8CBA063A-0D4B-4AFA-87B9-98D967E72A95}">
      <dgm:prSet/>
      <dgm:spPr/>
      <dgm:t>
        <a:bodyPr/>
        <a:lstStyle/>
        <a:p>
          <a:endParaRPr lang="en-US"/>
        </a:p>
      </dgm:t>
    </dgm:pt>
    <dgm:pt modelId="{CD519A47-9DB9-4E97-8D0F-0811AD1A7259}" type="pres">
      <dgm:prSet presAssocID="{BFCFFB41-F09D-4DF5-B3AA-1318047A4BA0}" presName="Name0" presStyleCnt="0">
        <dgm:presLayoutVars>
          <dgm:dir/>
          <dgm:resizeHandles val="exact"/>
        </dgm:presLayoutVars>
      </dgm:prSet>
      <dgm:spPr/>
      <dgm:t>
        <a:bodyPr/>
        <a:lstStyle/>
        <a:p>
          <a:endParaRPr lang="en-US"/>
        </a:p>
      </dgm:t>
    </dgm:pt>
    <dgm:pt modelId="{A51BB6DF-DA7E-420B-BFF4-774DE506428B}" type="pres">
      <dgm:prSet presAssocID="{16AB3C49-29CC-44A4-B2A0-E38FC1551542}" presName="node" presStyleLbl="node1" presStyleIdx="0" presStyleCnt="8">
        <dgm:presLayoutVars>
          <dgm:bulletEnabled val="1"/>
        </dgm:presLayoutVars>
      </dgm:prSet>
      <dgm:spPr/>
      <dgm:t>
        <a:bodyPr/>
        <a:lstStyle/>
        <a:p>
          <a:endParaRPr lang="en-US"/>
        </a:p>
      </dgm:t>
    </dgm:pt>
    <dgm:pt modelId="{F0DF13C6-A160-4F54-9E48-5E32E3568D63}" type="pres">
      <dgm:prSet presAssocID="{01C60117-93C5-430F-A8F1-17C9BCB43144}" presName="sibTrans" presStyleLbl="sibTrans1D1" presStyleIdx="0" presStyleCnt="7"/>
      <dgm:spPr/>
      <dgm:t>
        <a:bodyPr/>
        <a:lstStyle/>
        <a:p>
          <a:endParaRPr lang="en-US"/>
        </a:p>
      </dgm:t>
    </dgm:pt>
    <dgm:pt modelId="{9638711A-9D6E-4198-B85C-C5829B5F99AC}" type="pres">
      <dgm:prSet presAssocID="{01C60117-93C5-430F-A8F1-17C9BCB43144}" presName="connectorText" presStyleLbl="sibTrans1D1" presStyleIdx="0" presStyleCnt="7"/>
      <dgm:spPr/>
      <dgm:t>
        <a:bodyPr/>
        <a:lstStyle/>
        <a:p>
          <a:endParaRPr lang="en-US"/>
        </a:p>
      </dgm:t>
    </dgm:pt>
    <dgm:pt modelId="{70F039FC-5AC6-42AF-A576-3E1CB6D9B380}" type="pres">
      <dgm:prSet presAssocID="{863462D2-5F2A-47D4-A9CD-E29677830E25}" presName="node" presStyleLbl="node1" presStyleIdx="1" presStyleCnt="8">
        <dgm:presLayoutVars>
          <dgm:bulletEnabled val="1"/>
        </dgm:presLayoutVars>
      </dgm:prSet>
      <dgm:spPr/>
      <dgm:t>
        <a:bodyPr/>
        <a:lstStyle/>
        <a:p>
          <a:endParaRPr lang="en-US"/>
        </a:p>
      </dgm:t>
    </dgm:pt>
    <dgm:pt modelId="{19D4A081-6495-4836-8FC2-7C6D82078F9F}" type="pres">
      <dgm:prSet presAssocID="{2119B018-F2E0-42B6-A430-03AE5A82F81A}" presName="sibTrans" presStyleLbl="sibTrans1D1" presStyleIdx="1" presStyleCnt="7"/>
      <dgm:spPr/>
      <dgm:t>
        <a:bodyPr/>
        <a:lstStyle/>
        <a:p>
          <a:endParaRPr lang="en-US"/>
        </a:p>
      </dgm:t>
    </dgm:pt>
    <dgm:pt modelId="{35D68AA9-C391-4ACE-AEC0-71F10C3D937A}" type="pres">
      <dgm:prSet presAssocID="{2119B018-F2E0-42B6-A430-03AE5A82F81A}" presName="connectorText" presStyleLbl="sibTrans1D1" presStyleIdx="1" presStyleCnt="7"/>
      <dgm:spPr/>
      <dgm:t>
        <a:bodyPr/>
        <a:lstStyle/>
        <a:p>
          <a:endParaRPr lang="en-US"/>
        </a:p>
      </dgm:t>
    </dgm:pt>
    <dgm:pt modelId="{D9B7439F-01F3-4D7A-9B53-32F16F3577A0}" type="pres">
      <dgm:prSet presAssocID="{1B60A32E-3733-4A27-BC8B-E54B4CDA542E}" presName="node" presStyleLbl="node1" presStyleIdx="2" presStyleCnt="8">
        <dgm:presLayoutVars>
          <dgm:bulletEnabled val="1"/>
        </dgm:presLayoutVars>
      </dgm:prSet>
      <dgm:spPr/>
      <dgm:t>
        <a:bodyPr/>
        <a:lstStyle/>
        <a:p>
          <a:endParaRPr lang="en-US"/>
        </a:p>
      </dgm:t>
    </dgm:pt>
    <dgm:pt modelId="{2DAA5CFC-13C4-4D9B-BDB0-801062D89682}" type="pres">
      <dgm:prSet presAssocID="{3B448D5A-39CC-4814-B278-8718FBC4C9C4}" presName="sibTrans" presStyleLbl="sibTrans1D1" presStyleIdx="2" presStyleCnt="7"/>
      <dgm:spPr/>
      <dgm:t>
        <a:bodyPr/>
        <a:lstStyle/>
        <a:p>
          <a:endParaRPr lang="en-US"/>
        </a:p>
      </dgm:t>
    </dgm:pt>
    <dgm:pt modelId="{F4900AAC-4C36-4D49-9EF5-52CD4C3C16F2}" type="pres">
      <dgm:prSet presAssocID="{3B448D5A-39CC-4814-B278-8718FBC4C9C4}" presName="connectorText" presStyleLbl="sibTrans1D1" presStyleIdx="2" presStyleCnt="7"/>
      <dgm:spPr/>
      <dgm:t>
        <a:bodyPr/>
        <a:lstStyle/>
        <a:p>
          <a:endParaRPr lang="en-US"/>
        </a:p>
      </dgm:t>
    </dgm:pt>
    <dgm:pt modelId="{53B50252-4BFA-43C1-926C-26CDF5EB1682}" type="pres">
      <dgm:prSet presAssocID="{4B8B5145-E029-4757-B545-6FF58F03EA6B}" presName="node" presStyleLbl="node1" presStyleIdx="3" presStyleCnt="8">
        <dgm:presLayoutVars>
          <dgm:bulletEnabled val="1"/>
        </dgm:presLayoutVars>
      </dgm:prSet>
      <dgm:spPr/>
      <dgm:t>
        <a:bodyPr/>
        <a:lstStyle/>
        <a:p>
          <a:endParaRPr lang="en-US"/>
        </a:p>
      </dgm:t>
    </dgm:pt>
    <dgm:pt modelId="{498B0ADE-712E-4C3A-8DE3-82AD683399FB}" type="pres">
      <dgm:prSet presAssocID="{FD539F17-206A-4136-B877-1F74CC07F13F}" presName="sibTrans" presStyleLbl="sibTrans1D1" presStyleIdx="3" presStyleCnt="7"/>
      <dgm:spPr/>
      <dgm:t>
        <a:bodyPr/>
        <a:lstStyle/>
        <a:p>
          <a:endParaRPr lang="en-US"/>
        </a:p>
      </dgm:t>
    </dgm:pt>
    <dgm:pt modelId="{6F84104E-F9B5-462B-9DF4-9C2AAF73D57A}" type="pres">
      <dgm:prSet presAssocID="{FD539F17-206A-4136-B877-1F74CC07F13F}" presName="connectorText" presStyleLbl="sibTrans1D1" presStyleIdx="3" presStyleCnt="7"/>
      <dgm:spPr/>
      <dgm:t>
        <a:bodyPr/>
        <a:lstStyle/>
        <a:p>
          <a:endParaRPr lang="en-US"/>
        </a:p>
      </dgm:t>
    </dgm:pt>
    <dgm:pt modelId="{DF8C1F13-1FF0-4841-AE8D-7882F734562A}" type="pres">
      <dgm:prSet presAssocID="{C1B70E80-97FB-47FB-9E29-33D42AEF0BC5}" presName="node" presStyleLbl="node1" presStyleIdx="4" presStyleCnt="8">
        <dgm:presLayoutVars>
          <dgm:bulletEnabled val="1"/>
        </dgm:presLayoutVars>
      </dgm:prSet>
      <dgm:spPr/>
      <dgm:t>
        <a:bodyPr/>
        <a:lstStyle/>
        <a:p>
          <a:endParaRPr lang="en-US"/>
        </a:p>
      </dgm:t>
    </dgm:pt>
    <dgm:pt modelId="{4957DC0F-E6B1-456D-ACEA-91A3C72F9C94}" type="pres">
      <dgm:prSet presAssocID="{1DBF127D-1211-47B7-BB6D-5C3CF4177058}" presName="sibTrans" presStyleLbl="sibTrans1D1" presStyleIdx="4" presStyleCnt="7"/>
      <dgm:spPr/>
      <dgm:t>
        <a:bodyPr/>
        <a:lstStyle/>
        <a:p>
          <a:endParaRPr lang="en-US"/>
        </a:p>
      </dgm:t>
    </dgm:pt>
    <dgm:pt modelId="{09C73616-76FB-4F98-81FD-CA7632978C0E}" type="pres">
      <dgm:prSet presAssocID="{1DBF127D-1211-47B7-BB6D-5C3CF4177058}" presName="connectorText" presStyleLbl="sibTrans1D1" presStyleIdx="4" presStyleCnt="7"/>
      <dgm:spPr/>
      <dgm:t>
        <a:bodyPr/>
        <a:lstStyle/>
        <a:p>
          <a:endParaRPr lang="en-US"/>
        </a:p>
      </dgm:t>
    </dgm:pt>
    <dgm:pt modelId="{5CDFEB4D-8C6F-48E1-A397-1189B79EB16F}" type="pres">
      <dgm:prSet presAssocID="{52FDD90E-B906-42A2-8714-50E5FA17DBCA}" presName="node" presStyleLbl="node1" presStyleIdx="5" presStyleCnt="8">
        <dgm:presLayoutVars>
          <dgm:bulletEnabled val="1"/>
        </dgm:presLayoutVars>
      </dgm:prSet>
      <dgm:spPr/>
      <dgm:t>
        <a:bodyPr/>
        <a:lstStyle/>
        <a:p>
          <a:endParaRPr lang="en-US"/>
        </a:p>
      </dgm:t>
    </dgm:pt>
    <dgm:pt modelId="{BAE4335D-838A-406D-82D6-31A3DDA77A29}" type="pres">
      <dgm:prSet presAssocID="{98F2224D-210D-44E3-BC32-048F2CC49AF6}" presName="sibTrans" presStyleLbl="sibTrans1D1" presStyleIdx="5" presStyleCnt="7"/>
      <dgm:spPr/>
      <dgm:t>
        <a:bodyPr/>
        <a:lstStyle/>
        <a:p>
          <a:endParaRPr lang="en-US"/>
        </a:p>
      </dgm:t>
    </dgm:pt>
    <dgm:pt modelId="{77267C0D-C1A7-4F5E-A66F-58F649F2A5D9}" type="pres">
      <dgm:prSet presAssocID="{98F2224D-210D-44E3-BC32-048F2CC49AF6}" presName="connectorText" presStyleLbl="sibTrans1D1" presStyleIdx="5" presStyleCnt="7"/>
      <dgm:spPr/>
      <dgm:t>
        <a:bodyPr/>
        <a:lstStyle/>
        <a:p>
          <a:endParaRPr lang="en-US"/>
        </a:p>
      </dgm:t>
    </dgm:pt>
    <dgm:pt modelId="{13F01B31-BA4A-4E69-8973-181C88C50B31}" type="pres">
      <dgm:prSet presAssocID="{E059A3D8-B6CC-4A33-A4BF-BABEF6BD4F57}" presName="node" presStyleLbl="node1" presStyleIdx="6" presStyleCnt="8">
        <dgm:presLayoutVars>
          <dgm:bulletEnabled val="1"/>
        </dgm:presLayoutVars>
      </dgm:prSet>
      <dgm:spPr/>
      <dgm:t>
        <a:bodyPr/>
        <a:lstStyle/>
        <a:p>
          <a:endParaRPr lang="en-US"/>
        </a:p>
      </dgm:t>
    </dgm:pt>
    <dgm:pt modelId="{9BB3C887-4363-41AC-B680-1C8B1B30FD71}" type="pres">
      <dgm:prSet presAssocID="{77C544B8-21AC-4549-A44B-E5B223BB2703}" presName="sibTrans" presStyleLbl="sibTrans1D1" presStyleIdx="6" presStyleCnt="7"/>
      <dgm:spPr/>
      <dgm:t>
        <a:bodyPr/>
        <a:lstStyle/>
        <a:p>
          <a:endParaRPr lang="en-US"/>
        </a:p>
      </dgm:t>
    </dgm:pt>
    <dgm:pt modelId="{8D3AD69F-74F2-4F34-AE72-33CF8F695140}" type="pres">
      <dgm:prSet presAssocID="{77C544B8-21AC-4549-A44B-E5B223BB2703}" presName="connectorText" presStyleLbl="sibTrans1D1" presStyleIdx="6" presStyleCnt="7"/>
      <dgm:spPr/>
      <dgm:t>
        <a:bodyPr/>
        <a:lstStyle/>
        <a:p>
          <a:endParaRPr lang="en-US"/>
        </a:p>
      </dgm:t>
    </dgm:pt>
    <dgm:pt modelId="{F0EA8E66-8BF1-498C-9BC2-3D038DB7289D}" type="pres">
      <dgm:prSet presAssocID="{7F807094-25CA-4ED7-8CCC-80C22A6D2D9B}" presName="node" presStyleLbl="node1" presStyleIdx="7" presStyleCnt="8">
        <dgm:presLayoutVars>
          <dgm:bulletEnabled val="1"/>
        </dgm:presLayoutVars>
      </dgm:prSet>
      <dgm:spPr/>
      <dgm:t>
        <a:bodyPr/>
        <a:lstStyle/>
        <a:p>
          <a:endParaRPr lang="en-US"/>
        </a:p>
      </dgm:t>
    </dgm:pt>
  </dgm:ptLst>
  <dgm:cxnLst>
    <dgm:cxn modelId="{BEA9C5ED-7C14-4130-B9E3-126E30C1DB0A}" type="presOf" srcId="{77C544B8-21AC-4549-A44B-E5B223BB2703}" destId="{8D3AD69F-74F2-4F34-AE72-33CF8F695140}" srcOrd="1" destOrd="0" presId="urn:microsoft.com/office/officeart/2005/8/layout/bProcess3"/>
    <dgm:cxn modelId="{62A63A39-4514-4264-94B5-D777E9D025D3}" type="presOf" srcId="{98F2224D-210D-44E3-BC32-048F2CC49AF6}" destId="{77267C0D-C1A7-4F5E-A66F-58F649F2A5D9}" srcOrd="1" destOrd="0" presId="urn:microsoft.com/office/officeart/2005/8/layout/bProcess3"/>
    <dgm:cxn modelId="{AC0A94F8-B6F4-49FE-9624-40DDB6B78EA0}" type="presOf" srcId="{E059A3D8-B6CC-4A33-A4BF-BABEF6BD4F57}" destId="{13F01B31-BA4A-4E69-8973-181C88C50B31}" srcOrd="0" destOrd="0" presId="urn:microsoft.com/office/officeart/2005/8/layout/bProcess3"/>
    <dgm:cxn modelId="{0AB17BD3-F482-4938-B033-55110722330D}" type="presOf" srcId="{1DBF127D-1211-47B7-BB6D-5C3CF4177058}" destId="{4957DC0F-E6B1-456D-ACEA-91A3C72F9C94}" srcOrd="0" destOrd="0" presId="urn:microsoft.com/office/officeart/2005/8/layout/bProcess3"/>
    <dgm:cxn modelId="{8F031BCA-3128-41D9-9C5D-11DD3A8F1E0D}" type="presOf" srcId="{7F807094-25CA-4ED7-8CCC-80C22A6D2D9B}" destId="{F0EA8E66-8BF1-498C-9BC2-3D038DB7289D}" srcOrd="0" destOrd="0" presId="urn:microsoft.com/office/officeart/2005/8/layout/bProcess3"/>
    <dgm:cxn modelId="{471811CA-D203-49A7-8A41-FE6D727DA930}" srcId="{BFCFFB41-F09D-4DF5-B3AA-1318047A4BA0}" destId="{1B60A32E-3733-4A27-BC8B-E54B4CDA542E}" srcOrd="2" destOrd="0" parTransId="{BB5A65F4-D97A-4E9A-B649-75FD4F217628}" sibTransId="{3B448D5A-39CC-4814-B278-8718FBC4C9C4}"/>
    <dgm:cxn modelId="{7AC1643D-FD56-42B0-96C0-CD1D6D554FAC}" srcId="{BFCFFB41-F09D-4DF5-B3AA-1318047A4BA0}" destId="{863462D2-5F2A-47D4-A9CD-E29677830E25}" srcOrd="1" destOrd="0" parTransId="{59C6507A-51F2-40CE-8994-C96CD174200C}" sibTransId="{2119B018-F2E0-42B6-A430-03AE5A82F81A}"/>
    <dgm:cxn modelId="{D141E1F9-0DC4-4B49-8961-9B777CA11942}" type="presOf" srcId="{52FDD90E-B906-42A2-8714-50E5FA17DBCA}" destId="{5CDFEB4D-8C6F-48E1-A397-1189B79EB16F}" srcOrd="0" destOrd="0" presId="urn:microsoft.com/office/officeart/2005/8/layout/bProcess3"/>
    <dgm:cxn modelId="{38E35A20-D297-433C-BB73-5D1B8C9E4B59}" srcId="{BFCFFB41-F09D-4DF5-B3AA-1318047A4BA0}" destId="{16AB3C49-29CC-44A4-B2A0-E38FC1551542}" srcOrd="0" destOrd="0" parTransId="{D1762A09-41A8-4660-B061-1F65BAEB41C1}" sibTransId="{01C60117-93C5-430F-A8F1-17C9BCB43144}"/>
    <dgm:cxn modelId="{29F41D8C-45AE-439A-AB69-F25EC6992B76}" type="presOf" srcId="{2119B018-F2E0-42B6-A430-03AE5A82F81A}" destId="{19D4A081-6495-4836-8FC2-7C6D82078F9F}" srcOrd="0" destOrd="0" presId="urn:microsoft.com/office/officeart/2005/8/layout/bProcess3"/>
    <dgm:cxn modelId="{79447D89-3F84-4EFC-BCD2-1E2064D1946F}" type="presOf" srcId="{C1B70E80-97FB-47FB-9E29-33D42AEF0BC5}" destId="{DF8C1F13-1FF0-4841-AE8D-7882F734562A}" srcOrd="0" destOrd="0" presId="urn:microsoft.com/office/officeart/2005/8/layout/bProcess3"/>
    <dgm:cxn modelId="{AC82B2FC-68BA-4FC6-BCA2-0FBFC31165B6}" type="presOf" srcId="{FD539F17-206A-4136-B877-1F74CC07F13F}" destId="{498B0ADE-712E-4C3A-8DE3-82AD683399FB}" srcOrd="0" destOrd="0" presId="urn:microsoft.com/office/officeart/2005/8/layout/bProcess3"/>
    <dgm:cxn modelId="{134A831C-5683-40AA-8AFE-B978D44AA5AD}" srcId="{BFCFFB41-F09D-4DF5-B3AA-1318047A4BA0}" destId="{C1B70E80-97FB-47FB-9E29-33D42AEF0BC5}" srcOrd="4" destOrd="0" parTransId="{32DAD033-335F-4AE3-AFC5-013E75F742FD}" sibTransId="{1DBF127D-1211-47B7-BB6D-5C3CF4177058}"/>
    <dgm:cxn modelId="{576DE6F6-FEA4-44F6-9211-D388A6BE3A16}" type="presOf" srcId="{77C544B8-21AC-4549-A44B-E5B223BB2703}" destId="{9BB3C887-4363-41AC-B680-1C8B1B30FD71}" srcOrd="0" destOrd="0" presId="urn:microsoft.com/office/officeart/2005/8/layout/bProcess3"/>
    <dgm:cxn modelId="{FD08F3A2-BCA6-4B47-9A5F-1DBF6E796132}" srcId="{BFCFFB41-F09D-4DF5-B3AA-1318047A4BA0}" destId="{E059A3D8-B6CC-4A33-A4BF-BABEF6BD4F57}" srcOrd="6" destOrd="0" parTransId="{738D279D-A578-4398-8AC5-757B4B71BC2B}" sibTransId="{77C544B8-21AC-4549-A44B-E5B223BB2703}"/>
    <dgm:cxn modelId="{9341963D-1F28-4229-B728-BDC0748DE867}" type="presOf" srcId="{FD539F17-206A-4136-B877-1F74CC07F13F}" destId="{6F84104E-F9B5-462B-9DF4-9C2AAF73D57A}" srcOrd="1" destOrd="0" presId="urn:microsoft.com/office/officeart/2005/8/layout/bProcess3"/>
    <dgm:cxn modelId="{BF4337EF-69A0-4414-A89C-1D0C863B3BE2}" type="presOf" srcId="{1B60A32E-3733-4A27-BC8B-E54B4CDA542E}" destId="{D9B7439F-01F3-4D7A-9B53-32F16F3577A0}" srcOrd="0" destOrd="0" presId="urn:microsoft.com/office/officeart/2005/8/layout/bProcess3"/>
    <dgm:cxn modelId="{D87FDB4D-DAA8-4943-8BB3-8C00D04AFA4A}" type="presOf" srcId="{863462D2-5F2A-47D4-A9CD-E29677830E25}" destId="{70F039FC-5AC6-42AF-A576-3E1CB6D9B380}" srcOrd="0" destOrd="0" presId="urn:microsoft.com/office/officeart/2005/8/layout/bProcess3"/>
    <dgm:cxn modelId="{3FAED697-5CFE-40AF-9E2D-E2BEC2B0E3C2}" type="presOf" srcId="{1DBF127D-1211-47B7-BB6D-5C3CF4177058}" destId="{09C73616-76FB-4F98-81FD-CA7632978C0E}" srcOrd="1" destOrd="0" presId="urn:microsoft.com/office/officeart/2005/8/layout/bProcess3"/>
    <dgm:cxn modelId="{3DF5AC9D-CFC9-4AB4-A9F0-FFED9369D616}" type="presOf" srcId="{01C60117-93C5-430F-A8F1-17C9BCB43144}" destId="{F0DF13C6-A160-4F54-9E48-5E32E3568D63}" srcOrd="0" destOrd="0" presId="urn:microsoft.com/office/officeart/2005/8/layout/bProcess3"/>
    <dgm:cxn modelId="{6C91C58D-3BCA-4DB1-86D8-5B71ACC7AF4A}" type="presOf" srcId="{01C60117-93C5-430F-A8F1-17C9BCB43144}" destId="{9638711A-9D6E-4198-B85C-C5829B5F99AC}" srcOrd="1" destOrd="0" presId="urn:microsoft.com/office/officeart/2005/8/layout/bProcess3"/>
    <dgm:cxn modelId="{DE50DC32-2F6E-4A99-822B-B084BFC7AEC0}" type="presOf" srcId="{4B8B5145-E029-4757-B545-6FF58F03EA6B}" destId="{53B50252-4BFA-43C1-926C-26CDF5EB1682}" srcOrd="0" destOrd="0" presId="urn:microsoft.com/office/officeart/2005/8/layout/bProcess3"/>
    <dgm:cxn modelId="{15B7E009-D970-4495-A7E4-890777642829}" type="presOf" srcId="{3B448D5A-39CC-4814-B278-8718FBC4C9C4}" destId="{F4900AAC-4C36-4D49-9EF5-52CD4C3C16F2}" srcOrd="1" destOrd="0" presId="urn:microsoft.com/office/officeart/2005/8/layout/bProcess3"/>
    <dgm:cxn modelId="{4477E29E-5C41-4E91-9A55-D4902491F88A}" type="presOf" srcId="{3B448D5A-39CC-4814-B278-8718FBC4C9C4}" destId="{2DAA5CFC-13C4-4D9B-BDB0-801062D89682}" srcOrd="0" destOrd="0" presId="urn:microsoft.com/office/officeart/2005/8/layout/bProcess3"/>
    <dgm:cxn modelId="{8CBA063A-0D4B-4AFA-87B9-98D967E72A95}" srcId="{BFCFFB41-F09D-4DF5-B3AA-1318047A4BA0}" destId="{7F807094-25CA-4ED7-8CCC-80C22A6D2D9B}" srcOrd="7" destOrd="0" parTransId="{00A41966-335F-4D8C-BFBD-8ECA5078E22E}" sibTransId="{CD004998-6466-4169-8221-ECD5539EB6A1}"/>
    <dgm:cxn modelId="{826CC416-11F4-4F84-ACFB-F58324CD6B12}" srcId="{BFCFFB41-F09D-4DF5-B3AA-1318047A4BA0}" destId="{4B8B5145-E029-4757-B545-6FF58F03EA6B}" srcOrd="3" destOrd="0" parTransId="{B7D519B7-AA97-4727-8741-035DCCC8B56D}" sibTransId="{FD539F17-206A-4136-B877-1F74CC07F13F}"/>
    <dgm:cxn modelId="{F49999A6-82AA-4CF7-AF3A-F2A11AF76F83}" type="presOf" srcId="{BFCFFB41-F09D-4DF5-B3AA-1318047A4BA0}" destId="{CD519A47-9DB9-4E97-8D0F-0811AD1A7259}" srcOrd="0" destOrd="0" presId="urn:microsoft.com/office/officeart/2005/8/layout/bProcess3"/>
    <dgm:cxn modelId="{E09A3FE4-2FC6-4474-9084-A321695C80AA}" type="presOf" srcId="{2119B018-F2E0-42B6-A430-03AE5A82F81A}" destId="{35D68AA9-C391-4ACE-AEC0-71F10C3D937A}" srcOrd="1" destOrd="0" presId="urn:microsoft.com/office/officeart/2005/8/layout/bProcess3"/>
    <dgm:cxn modelId="{C593D7B2-F5F8-480E-AAC5-67B363A80AEC}" srcId="{BFCFFB41-F09D-4DF5-B3AA-1318047A4BA0}" destId="{52FDD90E-B906-42A2-8714-50E5FA17DBCA}" srcOrd="5" destOrd="0" parTransId="{44940E2F-5A90-4A8F-81C7-F18007A3ABCF}" sibTransId="{98F2224D-210D-44E3-BC32-048F2CC49AF6}"/>
    <dgm:cxn modelId="{B9D647C2-4A19-4FE8-85E2-F6A03D333574}" type="presOf" srcId="{16AB3C49-29CC-44A4-B2A0-E38FC1551542}" destId="{A51BB6DF-DA7E-420B-BFF4-774DE506428B}" srcOrd="0" destOrd="0" presId="urn:microsoft.com/office/officeart/2005/8/layout/bProcess3"/>
    <dgm:cxn modelId="{FB99F505-515B-4177-9B16-0DBEDE97FC3F}" type="presOf" srcId="{98F2224D-210D-44E3-BC32-048F2CC49AF6}" destId="{BAE4335D-838A-406D-82D6-31A3DDA77A29}" srcOrd="0" destOrd="0" presId="urn:microsoft.com/office/officeart/2005/8/layout/bProcess3"/>
    <dgm:cxn modelId="{7F3E498E-05C5-492D-8ACC-BF48313CBAE3}" type="presParOf" srcId="{CD519A47-9DB9-4E97-8D0F-0811AD1A7259}" destId="{A51BB6DF-DA7E-420B-BFF4-774DE506428B}" srcOrd="0" destOrd="0" presId="urn:microsoft.com/office/officeart/2005/8/layout/bProcess3"/>
    <dgm:cxn modelId="{F87BB069-6FB1-48ED-B6D3-D7FC09DEB9E8}" type="presParOf" srcId="{CD519A47-9DB9-4E97-8D0F-0811AD1A7259}" destId="{F0DF13C6-A160-4F54-9E48-5E32E3568D63}" srcOrd="1" destOrd="0" presId="urn:microsoft.com/office/officeart/2005/8/layout/bProcess3"/>
    <dgm:cxn modelId="{FA2A6FE1-40BE-407B-A331-3D0D778C57A6}" type="presParOf" srcId="{F0DF13C6-A160-4F54-9E48-5E32E3568D63}" destId="{9638711A-9D6E-4198-B85C-C5829B5F99AC}" srcOrd="0" destOrd="0" presId="urn:microsoft.com/office/officeart/2005/8/layout/bProcess3"/>
    <dgm:cxn modelId="{FF49D79F-81E6-4A0B-8D32-E9F734256974}" type="presParOf" srcId="{CD519A47-9DB9-4E97-8D0F-0811AD1A7259}" destId="{70F039FC-5AC6-42AF-A576-3E1CB6D9B380}" srcOrd="2" destOrd="0" presId="urn:microsoft.com/office/officeart/2005/8/layout/bProcess3"/>
    <dgm:cxn modelId="{B00F54CB-F781-4174-96A9-2EB6E61B8D52}" type="presParOf" srcId="{CD519A47-9DB9-4E97-8D0F-0811AD1A7259}" destId="{19D4A081-6495-4836-8FC2-7C6D82078F9F}" srcOrd="3" destOrd="0" presId="urn:microsoft.com/office/officeart/2005/8/layout/bProcess3"/>
    <dgm:cxn modelId="{52510B20-E4CB-41A9-89FA-A5F71E80AA0C}" type="presParOf" srcId="{19D4A081-6495-4836-8FC2-7C6D82078F9F}" destId="{35D68AA9-C391-4ACE-AEC0-71F10C3D937A}" srcOrd="0" destOrd="0" presId="urn:microsoft.com/office/officeart/2005/8/layout/bProcess3"/>
    <dgm:cxn modelId="{AB4CCF88-08C5-4D20-9B0C-E63643BA677D}" type="presParOf" srcId="{CD519A47-9DB9-4E97-8D0F-0811AD1A7259}" destId="{D9B7439F-01F3-4D7A-9B53-32F16F3577A0}" srcOrd="4" destOrd="0" presId="urn:microsoft.com/office/officeart/2005/8/layout/bProcess3"/>
    <dgm:cxn modelId="{FD89C190-7CEE-40C8-AD1A-C19454C8A150}" type="presParOf" srcId="{CD519A47-9DB9-4E97-8D0F-0811AD1A7259}" destId="{2DAA5CFC-13C4-4D9B-BDB0-801062D89682}" srcOrd="5" destOrd="0" presId="urn:microsoft.com/office/officeart/2005/8/layout/bProcess3"/>
    <dgm:cxn modelId="{9B299AA4-8B68-49EF-AC67-F7E001F62451}" type="presParOf" srcId="{2DAA5CFC-13C4-4D9B-BDB0-801062D89682}" destId="{F4900AAC-4C36-4D49-9EF5-52CD4C3C16F2}" srcOrd="0" destOrd="0" presId="urn:microsoft.com/office/officeart/2005/8/layout/bProcess3"/>
    <dgm:cxn modelId="{CB96F63D-5566-4009-94CA-147357D88F2C}" type="presParOf" srcId="{CD519A47-9DB9-4E97-8D0F-0811AD1A7259}" destId="{53B50252-4BFA-43C1-926C-26CDF5EB1682}" srcOrd="6" destOrd="0" presId="urn:microsoft.com/office/officeart/2005/8/layout/bProcess3"/>
    <dgm:cxn modelId="{E9020FE1-3B36-4174-9957-8566761A87B1}" type="presParOf" srcId="{CD519A47-9DB9-4E97-8D0F-0811AD1A7259}" destId="{498B0ADE-712E-4C3A-8DE3-82AD683399FB}" srcOrd="7" destOrd="0" presId="urn:microsoft.com/office/officeart/2005/8/layout/bProcess3"/>
    <dgm:cxn modelId="{678307F5-251F-447B-94FA-E1D6A7C2F08F}" type="presParOf" srcId="{498B0ADE-712E-4C3A-8DE3-82AD683399FB}" destId="{6F84104E-F9B5-462B-9DF4-9C2AAF73D57A}" srcOrd="0" destOrd="0" presId="urn:microsoft.com/office/officeart/2005/8/layout/bProcess3"/>
    <dgm:cxn modelId="{3E37B0F3-438B-47CE-80FA-4BE1C3E6A7DD}" type="presParOf" srcId="{CD519A47-9DB9-4E97-8D0F-0811AD1A7259}" destId="{DF8C1F13-1FF0-4841-AE8D-7882F734562A}" srcOrd="8" destOrd="0" presId="urn:microsoft.com/office/officeart/2005/8/layout/bProcess3"/>
    <dgm:cxn modelId="{11BA5286-8C41-4CDE-A636-13AE44F95629}" type="presParOf" srcId="{CD519A47-9DB9-4E97-8D0F-0811AD1A7259}" destId="{4957DC0F-E6B1-456D-ACEA-91A3C72F9C94}" srcOrd="9" destOrd="0" presId="urn:microsoft.com/office/officeart/2005/8/layout/bProcess3"/>
    <dgm:cxn modelId="{643A4BF6-F4CB-4B19-BC1E-68E9900C3E33}" type="presParOf" srcId="{4957DC0F-E6B1-456D-ACEA-91A3C72F9C94}" destId="{09C73616-76FB-4F98-81FD-CA7632978C0E}" srcOrd="0" destOrd="0" presId="urn:microsoft.com/office/officeart/2005/8/layout/bProcess3"/>
    <dgm:cxn modelId="{E5133A70-DFDB-485E-AE20-9DC64A97946E}" type="presParOf" srcId="{CD519A47-9DB9-4E97-8D0F-0811AD1A7259}" destId="{5CDFEB4D-8C6F-48E1-A397-1189B79EB16F}" srcOrd="10" destOrd="0" presId="urn:microsoft.com/office/officeart/2005/8/layout/bProcess3"/>
    <dgm:cxn modelId="{938AE33C-9E6D-4DF9-A583-8E09759ED9EF}" type="presParOf" srcId="{CD519A47-9DB9-4E97-8D0F-0811AD1A7259}" destId="{BAE4335D-838A-406D-82D6-31A3DDA77A29}" srcOrd="11" destOrd="0" presId="urn:microsoft.com/office/officeart/2005/8/layout/bProcess3"/>
    <dgm:cxn modelId="{D79D659F-3FE9-4F73-AB1D-8273E210B6DB}" type="presParOf" srcId="{BAE4335D-838A-406D-82D6-31A3DDA77A29}" destId="{77267C0D-C1A7-4F5E-A66F-58F649F2A5D9}" srcOrd="0" destOrd="0" presId="urn:microsoft.com/office/officeart/2005/8/layout/bProcess3"/>
    <dgm:cxn modelId="{52EEFEB6-BAB1-4923-B4D2-A8FF4F8CF5E5}" type="presParOf" srcId="{CD519A47-9DB9-4E97-8D0F-0811AD1A7259}" destId="{13F01B31-BA4A-4E69-8973-181C88C50B31}" srcOrd="12" destOrd="0" presId="urn:microsoft.com/office/officeart/2005/8/layout/bProcess3"/>
    <dgm:cxn modelId="{0A8B6FE6-B3FA-4BC7-BE90-741152B98E55}" type="presParOf" srcId="{CD519A47-9DB9-4E97-8D0F-0811AD1A7259}" destId="{9BB3C887-4363-41AC-B680-1C8B1B30FD71}" srcOrd="13" destOrd="0" presId="urn:microsoft.com/office/officeart/2005/8/layout/bProcess3"/>
    <dgm:cxn modelId="{C4A0A872-3FDC-46D1-8AAB-1633C6F5A3F5}" type="presParOf" srcId="{9BB3C887-4363-41AC-B680-1C8B1B30FD71}" destId="{8D3AD69F-74F2-4F34-AE72-33CF8F695140}" srcOrd="0" destOrd="0" presId="urn:microsoft.com/office/officeart/2005/8/layout/bProcess3"/>
    <dgm:cxn modelId="{456C1440-0967-4D8B-B4C5-5B46203C48F1}" type="presParOf" srcId="{CD519A47-9DB9-4E97-8D0F-0811AD1A7259}" destId="{F0EA8E66-8BF1-498C-9BC2-3D038DB7289D}"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939C32-4F8A-49A2-AA4D-4D004D86298E}" type="doc">
      <dgm:prSet loTypeId="urn:microsoft.com/office/officeart/2005/8/layout/hProcess9" loCatId="process" qsTypeId="urn:microsoft.com/office/officeart/2005/8/quickstyle/simple2" qsCatId="simple" csTypeId="urn:microsoft.com/office/officeart/2005/8/colors/accent2_1" csCatId="accent2" phldr="1"/>
      <dgm:spPr/>
    </dgm:pt>
    <dgm:pt modelId="{FFFEC81E-98C8-4487-BE4A-63FD2791E128}">
      <dgm:prSet phldrT="[Text]" custT="1"/>
      <dgm:spPr/>
      <dgm:t>
        <a:bodyPr/>
        <a:lstStyle/>
        <a:p>
          <a:r>
            <a:rPr lang="en-US" sz="1000" b="1">
              <a:latin typeface="Arial" pitchFamily="34" charset="0"/>
              <a:cs typeface="Arial" pitchFamily="34" charset="0"/>
            </a:rPr>
            <a:t>Application Function Tests</a:t>
          </a:r>
        </a:p>
      </dgm:t>
    </dgm:pt>
    <dgm:pt modelId="{E16F2EDC-B21A-496B-B03D-D74B9EE24FB4}" type="parTrans" cxnId="{22516C95-E378-417E-B993-00084BAC5A91}">
      <dgm:prSet/>
      <dgm:spPr/>
      <dgm:t>
        <a:bodyPr/>
        <a:lstStyle/>
        <a:p>
          <a:endParaRPr lang="en-US"/>
        </a:p>
      </dgm:t>
    </dgm:pt>
    <dgm:pt modelId="{D3FD1FFC-509F-43F0-99EF-8297AAD43A51}" type="sibTrans" cxnId="{22516C95-E378-417E-B993-00084BAC5A91}">
      <dgm:prSet/>
      <dgm:spPr/>
      <dgm:t>
        <a:bodyPr/>
        <a:lstStyle/>
        <a:p>
          <a:endParaRPr lang="en-US"/>
        </a:p>
      </dgm:t>
    </dgm:pt>
    <dgm:pt modelId="{23E302BA-B78F-46F3-9D1F-7F636F67CE8D}">
      <dgm:prSet custT="1"/>
      <dgm:spPr/>
      <dgm:t>
        <a:bodyPr/>
        <a:lstStyle/>
        <a:p>
          <a:r>
            <a:rPr lang="en-US" sz="1000" b="1" dirty="0">
              <a:latin typeface="Arial" pitchFamily="34" charset="0"/>
              <a:cs typeface="Arial" pitchFamily="34" charset="0"/>
            </a:rPr>
            <a:t>Server Tests</a:t>
          </a:r>
        </a:p>
      </dgm:t>
    </dgm:pt>
    <dgm:pt modelId="{5AE49158-728A-414C-AB0A-E88B80DB6503}" type="parTrans" cxnId="{47A00D42-D899-4F93-8579-49CF1B468F3F}">
      <dgm:prSet/>
      <dgm:spPr/>
      <dgm:t>
        <a:bodyPr/>
        <a:lstStyle/>
        <a:p>
          <a:endParaRPr lang="en-US"/>
        </a:p>
      </dgm:t>
    </dgm:pt>
    <dgm:pt modelId="{BD4F1E4A-BA7A-436E-AEEB-D02D3A0746AF}" type="sibTrans" cxnId="{47A00D42-D899-4F93-8579-49CF1B468F3F}">
      <dgm:prSet/>
      <dgm:spPr/>
      <dgm:t>
        <a:bodyPr/>
        <a:lstStyle/>
        <a:p>
          <a:endParaRPr lang="en-US"/>
        </a:p>
      </dgm:t>
    </dgm:pt>
    <dgm:pt modelId="{80FFE50A-4CA5-437E-93AA-42D734CF521B}">
      <dgm:prSet custT="1"/>
      <dgm:spPr/>
      <dgm:t>
        <a:bodyPr/>
        <a:lstStyle/>
        <a:p>
          <a:r>
            <a:rPr lang="en-US" sz="1000" b="1" dirty="0">
              <a:latin typeface="Arial" pitchFamily="34" charset="0"/>
              <a:cs typeface="Arial" pitchFamily="34" charset="0"/>
            </a:rPr>
            <a:t>Database Test</a:t>
          </a:r>
        </a:p>
      </dgm:t>
    </dgm:pt>
    <dgm:pt modelId="{FF4C53D4-659C-487D-8D2D-7BF7E2D3AF1B}" type="parTrans" cxnId="{73C4DA25-0B83-41E0-A52E-BA20A669A7D9}">
      <dgm:prSet/>
      <dgm:spPr/>
      <dgm:t>
        <a:bodyPr/>
        <a:lstStyle/>
        <a:p>
          <a:endParaRPr lang="en-US"/>
        </a:p>
      </dgm:t>
    </dgm:pt>
    <dgm:pt modelId="{4933E6A1-BA58-4326-BC07-D6A81E21213A}" type="sibTrans" cxnId="{73C4DA25-0B83-41E0-A52E-BA20A669A7D9}">
      <dgm:prSet/>
      <dgm:spPr/>
      <dgm:t>
        <a:bodyPr/>
        <a:lstStyle/>
        <a:p>
          <a:endParaRPr lang="en-US"/>
        </a:p>
      </dgm:t>
    </dgm:pt>
    <dgm:pt modelId="{DF8AC31E-8C90-4FF0-A3AD-74AC1038DCC9}">
      <dgm:prSet custT="1"/>
      <dgm:spPr/>
      <dgm:t>
        <a:bodyPr/>
        <a:lstStyle/>
        <a:p>
          <a:r>
            <a:rPr lang="en-US" sz="1000" b="1" dirty="0">
              <a:latin typeface="Arial" pitchFamily="34" charset="0"/>
              <a:cs typeface="Arial" pitchFamily="34" charset="0"/>
            </a:rPr>
            <a:t>Transaction Tests</a:t>
          </a:r>
        </a:p>
      </dgm:t>
    </dgm:pt>
    <dgm:pt modelId="{D6A7AFE7-A1E7-4940-A1A3-672014E1FE6F}" type="parTrans" cxnId="{7886A9F9-84BA-4A2B-B9CF-AC72F48A5205}">
      <dgm:prSet/>
      <dgm:spPr/>
      <dgm:t>
        <a:bodyPr/>
        <a:lstStyle/>
        <a:p>
          <a:endParaRPr lang="en-US"/>
        </a:p>
      </dgm:t>
    </dgm:pt>
    <dgm:pt modelId="{401089C6-F8A1-45A4-8060-CAE22B6D8827}" type="sibTrans" cxnId="{7886A9F9-84BA-4A2B-B9CF-AC72F48A5205}">
      <dgm:prSet/>
      <dgm:spPr/>
      <dgm:t>
        <a:bodyPr/>
        <a:lstStyle/>
        <a:p>
          <a:endParaRPr lang="en-US"/>
        </a:p>
      </dgm:t>
    </dgm:pt>
    <dgm:pt modelId="{FBA5F30A-9E81-4C64-A574-F205C46621A6}">
      <dgm:prSet custT="1"/>
      <dgm:spPr/>
      <dgm:t>
        <a:bodyPr/>
        <a:lstStyle/>
        <a:p>
          <a:r>
            <a:rPr lang="en-US" sz="1000" b="1" dirty="0">
              <a:latin typeface="Arial" pitchFamily="34" charset="0"/>
              <a:cs typeface="Arial" pitchFamily="34" charset="0"/>
            </a:rPr>
            <a:t>Network Communication Tests</a:t>
          </a:r>
        </a:p>
      </dgm:t>
    </dgm:pt>
    <dgm:pt modelId="{71AFD1C6-51F7-4534-95C3-33F7EC3D09D9}" type="parTrans" cxnId="{7AFFD100-74D2-461D-AC39-85F816274E2F}">
      <dgm:prSet/>
      <dgm:spPr/>
      <dgm:t>
        <a:bodyPr/>
        <a:lstStyle/>
        <a:p>
          <a:endParaRPr lang="en-US"/>
        </a:p>
      </dgm:t>
    </dgm:pt>
    <dgm:pt modelId="{F822C483-E51B-4464-A26F-B52C6A238D97}" type="sibTrans" cxnId="{7AFFD100-74D2-461D-AC39-85F816274E2F}">
      <dgm:prSet/>
      <dgm:spPr/>
      <dgm:t>
        <a:bodyPr/>
        <a:lstStyle/>
        <a:p>
          <a:endParaRPr lang="en-US"/>
        </a:p>
      </dgm:t>
    </dgm:pt>
    <dgm:pt modelId="{A9C90514-8CD6-41D5-9E81-1F21DEB1732E}" type="pres">
      <dgm:prSet presAssocID="{FE939C32-4F8A-49A2-AA4D-4D004D86298E}" presName="CompostProcess" presStyleCnt="0">
        <dgm:presLayoutVars>
          <dgm:dir/>
          <dgm:resizeHandles val="exact"/>
        </dgm:presLayoutVars>
      </dgm:prSet>
      <dgm:spPr/>
    </dgm:pt>
    <dgm:pt modelId="{A37636D7-04DF-4A9D-A3FB-9623ED287D20}" type="pres">
      <dgm:prSet presAssocID="{FE939C32-4F8A-49A2-AA4D-4D004D86298E}" presName="arrow" presStyleLbl="bgShp" presStyleIdx="0" presStyleCnt="1"/>
      <dgm:spPr/>
    </dgm:pt>
    <dgm:pt modelId="{09B9DA0B-C792-4394-BD9A-481E76394200}" type="pres">
      <dgm:prSet presAssocID="{FE939C32-4F8A-49A2-AA4D-4D004D86298E}" presName="linearProcess" presStyleCnt="0"/>
      <dgm:spPr/>
    </dgm:pt>
    <dgm:pt modelId="{F3909200-4617-4989-89B3-E97232C4F0FE}" type="pres">
      <dgm:prSet presAssocID="{FFFEC81E-98C8-4487-BE4A-63FD2791E128}" presName="textNode" presStyleLbl="node1" presStyleIdx="0" presStyleCnt="5">
        <dgm:presLayoutVars>
          <dgm:bulletEnabled val="1"/>
        </dgm:presLayoutVars>
      </dgm:prSet>
      <dgm:spPr/>
      <dgm:t>
        <a:bodyPr/>
        <a:lstStyle/>
        <a:p>
          <a:endParaRPr lang="en-US"/>
        </a:p>
      </dgm:t>
    </dgm:pt>
    <dgm:pt modelId="{61DD27F6-17DA-4A06-81A5-5D0F6CED95CE}" type="pres">
      <dgm:prSet presAssocID="{D3FD1FFC-509F-43F0-99EF-8297AAD43A51}" presName="sibTrans" presStyleCnt="0"/>
      <dgm:spPr/>
    </dgm:pt>
    <dgm:pt modelId="{BEC437DF-CB51-4D3F-9B14-1AB22600D2A4}" type="pres">
      <dgm:prSet presAssocID="{23E302BA-B78F-46F3-9D1F-7F636F67CE8D}" presName="textNode" presStyleLbl="node1" presStyleIdx="1" presStyleCnt="5">
        <dgm:presLayoutVars>
          <dgm:bulletEnabled val="1"/>
        </dgm:presLayoutVars>
      </dgm:prSet>
      <dgm:spPr/>
      <dgm:t>
        <a:bodyPr/>
        <a:lstStyle/>
        <a:p>
          <a:endParaRPr lang="en-US"/>
        </a:p>
      </dgm:t>
    </dgm:pt>
    <dgm:pt modelId="{0ABE8736-76EA-4564-9187-732DC17EA2B4}" type="pres">
      <dgm:prSet presAssocID="{BD4F1E4A-BA7A-436E-AEEB-D02D3A0746AF}" presName="sibTrans" presStyleCnt="0"/>
      <dgm:spPr/>
    </dgm:pt>
    <dgm:pt modelId="{75706A0F-1941-434C-802D-7D4D69586E92}" type="pres">
      <dgm:prSet presAssocID="{80FFE50A-4CA5-437E-93AA-42D734CF521B}" presName="textNode" presStyleLbl="node1" presStyleIdx="2" presStyleCnt="5">
        <dgm:presLayoutVars>
          <dgm:bulletEnabled val="1"/>
        </dgm:presLayoutVars>
      </dgm:prSet>
      <dgm:spPr/>
      <dgm:t>
        <a:bodyPr/>
        <a:lstStyle/>
        <a:p>
          <a:endParaRPr lang="en-US"/>
        </a:p>
      </dgm:t>
    </dgm:pt>
    <dgm:pt modelId="{D083C081-FCE4-462C-A368-B217BD371419}" type="pres">
      <dgm:prSet presAssocID="{4933E6A1-BA58-4326-BC07-D6A81E21213A}" presName="sibTrans" presStyleCnt="0"/>
      <dgm:spPr/>
    </dgm:pt>
    <dgm:pt modelId="{6515A88C-AA9E-40D9-9EA8-83680106E119}" type="pres">
      <dgm:prSet presAssocID="{DF8AC31E-8C90-4FF0-A3AD-74AC1038DCC9}" presName="textNode" presStyleLbl="node1" presStyleIdx="3" presStyleCnt="5">
        <dgm:presLayoutVars>
          <dgm:bulletEnabled val="1"/>
        </dgm:presLayoutVars>
      </dgm:prSet>
      <dgm:spPr/>
      <dgm:t>
        <a:bodyPr/>
        <a:lstStyle/>
        <a:p>
          <a:endParaRPr lang="en-US"/>
        </a:p>
      </dgm:t>
    </dgm:pt>
    <dgm:pt modelId="{72F99FBD-F376-458A-89B6-08836EF20A35}" type="pres">
      <dgm:prSet presAssocID="{401089C6-F8A1-45A4-8060-CAE22B6D8827}" presName="sibTrans" presStyleCnt="0"/>
      <dgm:spPr/>
    </dgm:pt>
    <dgm:pt modelId="{8C1DB48C-1D05-4CA3-A3DB-F90586E7A91A}" type="pres">
      <dgm:prSet presAssocID="{FBA5F30A-9E81-4C64-A574-F205C46621A6}" presName="textNode" presStyleLbl="node1" presStyleIdx="4" presStyleCnt="5">
        <dgm:presLayoutVars>
          <dgm:bulletEnabled val="1"/>
        </dgm:presLayoutVars>
      </dgm:prSet>
      <dgm:spPr/>
      <dgm:t>
        <a:bodyPr/>
        <a:lstStyle/>
        <a:p>
          <a:endParaRPr lang="en-US"/>
        </a:p>
      </dgm:t>
    </dgm:pt>
  </dgm:ptLst>
  <dgm:cxnLst>
    <dgm:cxn modelId="{FB75CB24-5B83-4A0A-BABD-4DC520CDCA2E}" type="presOf" srcId="{FE939C32-4F8A-49A2-AA4D-4D004D86298E}" destId="{A9C90514-8CD6-41D5-9E81-1F21DEB1732E}" srcOrd="0" destOrd="0" presId="urn:microsoft.com/office/officeart/2005/8/layout/hProcess9"/>
    <dgm:cxn modelId="{FACCBDF8-7403-49AF-819C-37FDFE72D6BB}" type="presOf" srcId="{23E302BA-B78F-46F3-9D1F-7F636F67CE8D}" destId="{BEC437DF-CB51-4D3F-9B14-1AB22600D2A4}" srcOrd="0" destOrd="0" presId="urn:microsoft.com/office/officeart/2005/8/layout/hProcess9"/>
    <dgm:cxn modelId="{13399DF0-0E88-44C0-8A2B-3764B7D03C3E}" type="presOf" srcId="{DF8AC31E-8C90-4FF0-A3AD-74AC1038DCC9}" destId="{6515A88C-AA9E-40D9-9EA8-83680106E119}" srcOrd="0" destOrd="0" presId="urn:microsoft.com/office/officeart/2005/8/layout/hProcess9"/>
    <dgm:cxn modelId="{D3471B62-6491-462C-9F0D-ACE54AB60939}" type="presOf" srcId="{FFFEC81E-98C8-4487-BE4A-63FD2791E128}" destId="{F3909200-4617-4989-89B3-E97232C4F0FE}" srcOrd="0" destOrd="0" presId="urn:microsoft.com/office/officeart/2005/8/layout/hProcess9"/>
    <dgm:cxn modelId="{7886A9F9-84BA-4A2B-B9CF-AC72F48A5205}" srcId="{FE939C32-4F8A-49A2-AA4D-4D004D86298E}" destId="{DF8AC31E-8C90-4FF0-A3AD-74AC1038DCC9}" srcOrd="3" destOrd="0" parTransId="{D6A7AFE7-A1E7-4940-A1A3-672014E1FE6F}" sibTransId="{401089C6-F8A1-45A4-8060-CAE22B6D8827}"/>
    <dgm:cxn modelId="{22516C95-E378-417E-B993-00084BAC5A91}" srcId="{FE939C32-4F8A-49A2-AA4D-4D004D86298E}" destId="{FFFEC81E-98C8-4487-BE4A-63FD2791E128}" srcOrd="0" destOrd="0" parTransId="{E16F2EDC-B21A-496B-B03D-D74B9EE24FB4}" sibTransId="{D3FD1FFC-509F-43F0-99EF-8297AAD43A51}"/>
    <dgm:cxn modelId="{7AFFD100-74D2-461D-AC39-85F816274E2F}" srcId="{FE939C32-4F8A-49A2-AA4D-4D004D86298E}" destId="{FBA5F30A-9E81-4C64-A574-F205C46621A6}" srcOrd="4" destOrd="0" parTransId="{71AFD1C6-51F7-4534-95C3-33F7EC3D09D9}" sibTransId="{F822C483-E51B-4464-A26F-B52C6A238D97}"/>
    <dgm:cxn modelId="{47A00D42-D899-4F93-8579-49CF1B468F3F}" srcId="{FE939C32-4F8A-49A2-AA4D-4D004D86298E}" destId="{23E302BA-B78F-46F3-9D1F-7F636F67CE8D}" srcOrd="1" destOrd="0" parTransId="{5AE49158-728A-414C-AB0A-E88B80DB6503}" sibTransId="{BD4F1E4A-BA7A-436E-AEEB-D02D3A0746AF}"/>
    <dgm:cxn modelId="{73C4DA25-0B83-41E0-A52E-BA20A669A7D9}" srcId="{FE939C32-4F8A-49A2-AA4D-4D004D86298E}" destId="{80FFE50A-4CA5-437E-93AA-42D734CF521B}" srcOrd="2" destOrd="0" parTransId="{FF4C53D4-659C-487D-8D2D-7BF7E2D3AF1B}" sibTransId="{4933E6A1-BA58-4326-BC07-D6A81E21213A}"/>
    <dgm:cxn modelId="{D0579937-34E8-4E00-8C6F-B384FF456771}" type="presOf" srcId="{FBA5F30A-9E81-4C64-A574-F205C46621A6}" destId="{8C1DB48C-1D05-4CA3-A3DB-F90586E7A91A}" srcOrd="0" destOrd="0" presId="urn:microsoft.com/office/officeart/2005/8/layout/hProcess9"/>
    <dgm:cxn modelId="{9A1C8DE6-DAD4-40AE-99E8-9F550A837AA2}" type="presOf" srcId="{80FFE50A-4CA5-437E-93AA-42D734CF521B}" destId="{75706A0F-1941-434C-802D-7D4D69586E92}" srcOrd="0" destOrd="0" presId="urn:microsoft.com/office/officeart/2005/8/layout/hProcess9"/>
    <dgm:cxn modelId="{644F0E90-65F4-4F81-B42D-01FFF10E28B3}" type="presParOf" srcId="{A9C90514-8CD6-41D5-9E81-1F21DEB1732E}" destId="{A37636D7-04DF-4A9D-A3FB-9623ED287D20}" srcOrd="0" destOrd="0" presId="urn:microsoft.com/office/officeart/2005/8/layout/hProcess9"/>
    <dgm:cxn modelId="{DD3B32E7-9755-4352-A89C-5792B3AB3EC1}" type="presParOf" srcId="{A9C90514-8CD6-41D5-9E81-1F21DEB1732E}" destId="{09B9DA0B-C792-4394-BD9A-481E76394200}" srcOrd="1" destOrd="0" presId="urn:microsoft.com/office/officeart/2005/8/layout/hProcess9"/>
    <dgm:cxn modelId="{6C7A7350-3309-41B1-BEF5-1D97D95770CB}" type="presParOf" srcId="{09B9DA0B-C792-4394-BD9A-481E76394200}" destId="{F3909200-4617-4989-89B3-E97232C4F0FE}" srcOrd="0" destOrd="0" presId="urn:microsoft.com/office/officeart/2005/8/layout/hProcess9"/>
    <dgm:cxn modelId="{FA845429-82C4-4D15-A6B1-02AD78ADF037}" type="presParOf" srcId="{09B9DA0B-C792-4394-BD9A-481E76394200}" destId="{61DD27F6-17DA-4A06-81A5-5D0F6CED95CE}" srcOrd="1" destOrd="0" presId="urn:microsoft.com/office/officeart/2005/8/layout/hProcess9"/>
    <dgm:cxn modelId="{ECDD2C39-72F7-4F47-99F1-A03214D25B53}" type="presParOf" srcId="{09B9DA0B-C792-4394-BD9A-481E76394200}" destId="{BEC437DF-CB51-4D3F-9B14-1AB22600D2A4}" srcOrd="2" destOrd="0" presId="urn:microsoft.com/office/officeart/2005/8/layout/hProcess9"/>
    <dgm:cxn modelId="{1E6FB85C-2245-4FEB-988C-AABF08DA76BF}" type="presParOf" srcId="{09B9DA0B-C792-4394-BD9A-481E76394200}" destId="{0ABE8736-76EA-4564-9187-732DC17EA2B4}" srcOrd="3" destOrd="0" presId="urn:microsoft.com/office/officeart/2005/8/layout/hProcess9"/>
    <dgm:cxn modelId="{6731014D-EBEE-4580-9474-1F53DE365AAF}" type="presParOf" srcId="{09B9DA0B-C792-4394-BD9A-481E76394200}" destId="{75706A0F-1941-434C-802D-7D4D69586E92}" srcOrd="4" destOrd="0" presId="urn:microsoft.com/office/officeart/2005/8/layout/hProcess9"/>
    <dgm:cxn modelId="{A8974F39-FFF8-422F-A6FC-97FEE52BFB3B}" type="presParOf" srcId="{09B9DA0B-C792-4394-BD9A-481E76394200}" destId="{D083C081-FCE4-462C-A368-B217BD371419}" srcOrd="5" destOrd="0" presId="urn:microsoft.com/office/officeart/2005/8/layout/hProcess9"/>
    <dgm:cxn modelId="{AD4E8B83-8BC9-42C0-AF5D-479D9E7D6079}" type="presParOf" srcId="{09B9DA0B-C792-4394-BD9A-481E76394200}" destId="{6515A88C-AA9E-40D9-9EA8-83680106E119}" srcOrd="6" destOrd="0" presId="urn:microsoft.com/office/officeart/2005/8/layout/hProcess9"/>
    <dgm:cxn modelId="{B2554389-2E94-4020-8AFD-6A301F8A1D45}" type="presParOf" srcId="{09B9DA0B-C792-4394-BD9A-481E76394200}" destId="{72F99FBD-F376-458A-89B6-08836EF20A35}" srcOrd="7" destOrd="0" presId="urn:microsoft.com/office/officeart/2005/8/layout/hProcess9"/>
    <dgm:cxn modelId="{BAB67589-DCBA-4EAA-A8FB-2CAFB761340B}" type="presParOf" srcId="{09B9DA0B-C792-4394-BD9A-481E76394200}" destId="{8C1DB48C-1D05-4CA3-A3DB-F90586E7A91A}"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B1B37A-0F5B-4974-931E-F85A3340A0F9}" type="doc">
      <dgm:prSet loTypeId="urn:microsoft.com/office/officeart/2005/8/layout/hierarchy2" loCatId="hierarchy" qsTypeId="urn:microsoft.com/office/officeart/2005/8/quickstyle/simple1" qsCatId="simple" csTypeId="urn:microsoft.com/office/officeart/2005/8/colors/accent6_1" csCatId="accent6" phldr="1"/>
      <dgm:spPr/>
      <dgm:t>
        <a:bodyPr/>
        <a:lstStyle/>
        <a:p>
          <a:endParaRPr lang="en-US"/>
        </a:p>
      </dgm:t>
    </dgm:pt>
    <dgm:pt modelId="{8B43C68B-FC19-4FB5-B25D-5A875AE9855F}">
      <dgm:prSet phldrT="[Text]"/>
      <dgm:spPr/>
      <dgm:t>
        <a:bodyPr/>
        <a:lstStyle/>
        <a:p>
          <a:r>
            <a:rPr lang="en-US" b="1" dirty="0" smtClean="0">
              <a:latin typeface="Arial" pitchFamily="34" charset="0"/>
              <a:cs typeface="Arial" pitchFamily="34" charset="0"/>
            </a:rPr>
            <a:t>Layers of Client/Server Testing</a:t>
          </a:r>
          <a:endParaRPr lang="en-US" dirty="0">
            <a:latin typeface="Arial" pitchFamily="34" charset="0"/>
            <a:cs typeface="Arial" pitchFamily="34" charset="0"/>
          </a:endParaRPr>
        </a:p>
      </dgm:t>
    </dgm:pt>
    <dgm:pt modelId="{60F6D957-70F2-48E8-A77B-0F946EE3DCA6}" type="parTrans" cxnId="{67F80260-9F64-4582-A04E-35791A13AFA9}">
      <dgm:prSet/>
      <dgm:spPr/>
      <dgm:t>
        <a:bodyPr/>
        <a:lstStyle/>
        <a:p>
          <a:endParaRPr lang="en-US"/>
        </a:p>
      </dgm:t>
    </dgm:pt>
    <dgm:pt modelId="{394B2A69-2020-4C92-AE5E-2EFD45EC2DE4}" type="sibTrans" cxnId="{67F80260-9F64-4582-A04E-35791A13AFA9}">
      <dgm:prSet/>
      <dgm:spPr/>
      <dgm:t>
        <a:bodyPr/>
        <a:lstStyle/>
        <a:p>
          <a:endParaRPr lang="en-US"/>
        </a:p>
      </dgm:t>
    </dgm:pt>
    <dgm:pt modelId="{963E3D6A-66DD-46E2-93DB-067ACADD2E33}">
      <dgm:prSet phldrT="[Text]"/>
      <dgm:spPr/>
      <dgm:t>
        <a:bodyPr/>
        <a:lstStyle/>
        <a:p>
          <a:r>
            <a:rPr lang="en-US" b="1" dirty="0" smtClean="0">
              <a:latin typeface="Arial" pitchFamily="34" charset="0"/>
              <a:cs typeface="Arial" pitchFamily="34" charset="0"/>
            </a:rPr>
            <a:t>Testing on the Client Side</a:t>
          </a:r>
          <a:endParaRPr lang="en-US" dirty="0">
            <a:latin typeface="Arial" pitchFamily="34" charset="0"/>
            <a:cs typeface="Arial" pitchFamily="34" charset="0"/>
          </a:endParaRPr>
        </a:p>
      </dgm:t>
    </dgm:pt>
    <dgm:pt modelId="{5C6E17D6-5FB3-49C2-B017-FFFFAA1CBC30}" type="parTrans" cxnId="{468E6F19-49FE-467E-BE48-A5DF5FBBF5DC}">
      <dgm:prSet/>
      <dgm:spPr/>
      <dgm:t>
        <a:bodyPr/>
        <a:lstStyle/>
        <a:p>
          <a:endParaRPr lang="en-US"/>
        </a:p>
      </dgm:t>
    </dgm:pt>
    <dgm:pt modelId="{0C9DF91B-D395-498A-B2CF-01AF4ACF54A9}" type="sibTrans" cxnId="{468E6F19-49FE-467E-BE48-A5DF5FBBF5DC}">
      <dgm:prSet/>
      <dgm:spPr/>
      <dgm:t>
        <a:bodyPr/>
        <a:lstStyle/>
        <a:p>
          <a:endParaRPr lang="en-US"/>
        </a:p>
      </dgm:t>
    </dgm:pt>
    <dgm:pt modelId="{610FDA30-1DEA-4F72-99D9-F5AF85426BE1}">
      <dgm:prSet/>
      <dgm:spPr/>
      <dgm:t>
        <a:bodyPr/>
        <a:lstStyle/>
        <a:p>
          <a:r>
            <a:rPr lang="en-US" b="1" dirty="0" smtClean="0">
              <a:latin typeface="Arial" pitchFamily="34" charset="0"/>
              <a:cs typeface="Arial" pitchFamily="34" charset="0"/>
            </a:rPr>
            <a:t>Testing on the Server Side-Application Testing</a:t>
          </a:r>
          <a:endParaRPr lang="en-US" dirty="0">
            <a:latin typeface="Arial" pitchFamily="34" charset="0"/>
            <a:cs typeface="Arial" pitchFamily="34" charset="0"/>
          </a:endParaRPr>
        </a:p>
      </dgm:t>
    </dgm:pt>
    <dgm:pt modelId="{FC31CBE1-E959-43B1-8375-3C8C7DAC7F4D}" type="parTrans" cxnId="{0E43C688-A201-4FB8-BBF6-F8B43031915B}">
      <dgm:prSet/>
      <dgm:spPr/>
      <dgm:t>
        <a:bodyPr/>
        <a:lstStyle/>
        <a:p>
          <a:endParaRPr lang="en-US"/>
        </a:p>
      </dgm:t>
    </dgm:pt>
    <dgm:pt modelId="{591CD5F3-9E97-473D-9EDC-82DADD1960AD}" type="sibTrans" cxnId="{0E43C688-A201-4FB8-BBF6-F8B43031915B}">
      <dgm:prSet/>
      <dgm:spPr/>
      <dgm:t>
        <a:bodyPr/>
        <a:lstStyle/>
        <a:p>
          <a:endParaRPr lang="en-US"/>
        </a:p>
      </dgm:t>
    </dgm:pt>
    <dgm:pt modelId="{720EE68C-EF00-475D-B614-431867EF704F}">
      <dgm:prSet/>
      <dgm:spPr/>
      <dgm:t>
        <a:bodyPr/>
        <a:lstStyle/>
        <a:p>
          <a:r>
            <a:rPr lang="en-US" b="1" dirty="0" smtClean="0">
              <a:latin typeface="Arial" pitchFamily="34" charset="0"/>
              <a:cs typeface="Arial" pitchFamily="34" charset="0"/>
            </a:rPr>
            <a:t>Networked Application Testing </a:t>
          </a:r>
          <a:endParaRPr lang="en-US" dirty="0">
            <a:latin typeface="Arial" pitchFamily="34" charset="0"/>
            <a:cs typeface="Arial" pitchFamily="34" charset="0"/>
          </a:endParaRPr>
        </a:p>
      </dgm:t>
    </dgm:pt>
    <dgm:pt modelId="{2A4B6BFF-5647-4D9A-B4D2-6BC9D9108B71}" type="parTrans" cxnId="{5A060825-C693-4B3B-9FF5-A1C6E81FEEE9}">
      <dgm:prSet/>
      <dgm:spPr/>
      <dgm:t>
        <a:bodyPr/>
        <a:lstStyle/>
        <a:p>
          <a:endParaRPr lang="en-US"/>
        </a:p>
      </dgm:t>
    </dgm:pt>
    <dgm:pt modelId="{547F4BD6-98F8-4E57-8FF5-C01615F0D35E}" type="sibTrans" cxnId="{5A060825-C693-4B3B-9FF5-A1C6E81FEEE9}">
      <dgm:prSet/>
      <dgm:spPr/>
      <dgm:t>
        <a:bodyPr/>
        <a:lstStyle/>
        <a:p>
          <a:endParaRPr lang="en-US"/>
        </a:p>
      </dgm:t>
    </dgm:pt>
    <dgm:pt modelId="{8B33DFD4-4055-4BAA-99E6-E84CE81A25F4}">
      <dgm:prSet/>
      <dgm:spPr/>
      <dgm:t>
        <a:bodyPr/>
        <a:lstStyle/>
        <a:p>
          <a:r>
            <a:rPr lang="en-US" b="1" dirty="0" smtClean="0">
              <a:latin typeface="Arial" pitchFamily="34" charset="0"/>
              <a:cs typeface="Arial" pitchFamily="34" charset="0"/>
            </a:rPr>
            <a:t>The Complexity for Graphic User Interface Testing</a:t>
          </a:r>
          <a:endParaRPr lang="en-US" dirty="0">
            <a:latin typeface="Arial" pitchFamily="34" charset="0"/>
            <a:cs typeface="Arial" pitchFamily="34" charset="0"/>
          </a:endParaRPr>
        </a:p>
      </dgm:t>
    </dgm:pt>
    <dgm:pt modelId="{7356DEFA-14BB-4BC7-A660-B8EDB0E81F49}" type="parTrans" cxnId="{ABE15B1C-8743-471D-B6E5-CFFDB0B11D24}">
      <dgm:prSet/>
      <dgm:spPr/>
      <dgm:t>
        <a:bodyPr/>
        <a:lstStyle/>
        <a:p>
          <a:endParaRPr lang="en-US"/>
        </a:p>
      </dgm:t>
    </dgm:pt>
    <dgm:pt modelId="{18C783D5-9F23-421A-90F2-2BDED7692A46}" type="sibTrans" cxnId="{ABE15B1C-8743-471D-B6E5-CFFDB0B11D24}">
      <dgm:prSet/>
      <dgm:spPr/>
      <dgm:t>
        <a:bodyPr/>
        <a:lstStyle/>
        <a:p>
          <a:endParaRPr lang="en-US"/>
        </a:p>
      </dgm:t>
    </dgm:pt>
    <dgm:pt modelId="{2BC9F44D-2089-4432-88E7-0908C73146FD}">
      <dgm:prSet/>
      <dgm:spPr/>
      <dgm:t>
        <a:bodyPr/>
        <a:lstStyle/>
        <a:p>
          <a:r>
            <a:rPr lang="en-US" b="1" dirty="0" smtClean="0">
              <a:latin typeface="Arial" pitchFamily="34" charset="0"/>
              <a:cs typeface="Arial" pitchFamily="34" charset="0"/>
            </a:rPr>
            <a:t>GUI Testing Techniques</a:t>
          </a:r>
          <a:endParaRPr lang="en-US" dirty="0">
            <a:latin typeface="Arial" pitchFamily="34" charset="0"/>
            <a:cs typeface="Arial" pitchFamily="34" charset="0"/>
          </a:endParaRPr>
        </a:p>
      </dgm:t>
    </dgm:pt>
    <dgm:pt modelId="{AB0D5947-8D05-489E-A7A5-64D65E260E6D}" type="parTrans" cxnId="{9423CE1A-2B82-44CF-B542-6C15A533733F}">
      <dgm:prSet/>
      <dgm:spPr/>
      <dgm:t>
        <a:bodyPr/>
        <a:lstStyle/>
        <a:p>
          <a:endParaRPr lang="en-US"/>
        </a:p>
      </dgm:t>
    </dgm:pt>
    <dgm:pt modelId="{83ED45C3-3041-48F7-992C-0B76B9713F9A}" type="sibTrans" cxnId="{9423CE1A-2B82-44CF-B542-6C15A533733F}">
      <dgm:prSet/>
      <dgm:spPr/>
      <dgm:t>
        <a:bodyPr/>
        <a:lstStyle/>
        <a:p>
          <a:endParaRPr lang="en-US"/>
        </a:p>
      </dgm:t>
    </dgm:pt>
    <dgm:pt modelId="{37708DDB-F2D7-4FAC-9F55-F4CF55F78568}">
      <dgm:prSet/>
      <dgm:spPr/>
      <dgm:t>
        <a:bodyPr/>
        <a:lstStyle/>
        <a:p>
          <a:r>
            <a:rPr lang="en-US" b="1" dirty="0" smtClean="0">
              <a:latin typeface="Arial" pitchFamily="34" charset="0"/>
              <a:cs typeface="Arial" pitchFamily="34" charset="0"/>
            </a:rPr>
            <a:t>Client/Server Loading Tests</a:t>
          </a:r>
          <a:endParaRPr lang="en-US" dirty="0">
            <a:latin typeface="Arial" pitchFamily="34" charset="0"/>
            <a:cs typeface="Arial" pitchFamily="34" charset="0"/>
          </a:endParaRPr>
        </a:p>
      </dgm:t>
    </dgm:pt>
    <dgm:pt modelId="{E838C2FC-8568-4760-A4C6-9499666836D0}" type="parTrans" cxnId="{889CD7BB-C230-48AD-8726-E22A3A89951A}">
      <dgm:prSet/>
      <dgm:spPr/>
      <dgm:t>
        <a:bodyPr/>
        <a:lstStyle/>
        <a:p>
          <a:endParaRPr lang="en-US"/>
        </a:p>
      </dgm:t>
    </dgm:pt>
    <dgm:pt modelId="{1CD3A4A1-B9E1-4812-BFB1-DA6DCD991E09}" type="sibTrans" cxnId="{889CD7BB-C230-48AD-8726-E22A3A89951A}">
      <dgm:prSet/>
      <dgm:spPr/>
      <dgm:t>
        <a:bodyPr/>
        <a:lstStyle/>
        <a:p>
          <a:endParaRPr lang="en-US"/>
        </a:p>
      </dgm:t>
    </dgm:pt>
    <dgm:pt modelId="{E3754F39-59BE-4E59-B766-C11E67A0D288}">
      <dgm:prSet/>
      <dgm:spPr/>
      <dgm:t>
        <a:bodyPr/>
        <a:lstStyle/>
        <a:p>
          <a:r>
            <a:rPr lang="en-US" b="1" dirty="0" smtClean="0">
              <a:latin typeface="Arial" pitchFamily="34" charset="0"/>
              <a:cs typeface="Arial" pitchFamily="34" charset="0"/>
            </a:rPr>
            <a:t>Volume Testing</a:t>
          </a:r>
          <a:endParaRPr lang="en-US" dirty="0">
            <a:latin typeface="Arial" pitchFamily="34" charset="0"/>
            <a:cs typeface="Arial" pitchFamily="34" charset="0"/>
          </a:endParaRPr>
        </a:p>
      </dgm:t>
    </dgm:pt>
    <dgm:pt modelId="{D2D5D231-9D27-4D1B-A8CC-9E03413D4ECF}" type="parTrans" cxnId="{A778C4B6-8AA7-4484-8E89-C1EFF3EAF700}">
      <dgm:prSet/>
      <dgm:spPr/>
      <dgm:t>
        <a:bodyPr/>
        <a:lstStyle/>
        <a:p>
          <a:endParaRPr lang="en-US"/>
        </a:p>
      </dgm:t>
    </dgm:pt>
    <dgm:pt modelId="{A916EF9F-1927-4519-9F78-5DD5CDD07FBA}" type="sibTrans" cxnId="{A778C4B6-8AA7-4484-8E89-C1EFF3EAF700}">
      <dgm:prSet/>
      <dgm:spPr/>
      <dgm:t>
        <a:bodyPr/>
        <a:lstStyle/>
        <a:p>
          <a:endParaRPr lang="en-US"/>
        </a:p>
      </dgm:t>
    </dgm:pt>
    <dgm:pt modelId="{A63E74F8-3E0B-4D79-9711-34F4C060AA5E}">
      <dgm:prSet/>
      <dgm:spPr/>
      <dgm:t>
        <a:bodyPr/>
        <a:lstStyle/>
        <a:p>
          <a:r>
            <a:rPr lang="en-US" b="1" dirty="0" smtClean="0">
              <a:latin typeface="Arial" pitchFamily="34" charset="0"/>
              <a:cs typeface="Arial" pitchFamily="34" charset="0"/>
            </a:rPr>
            <a:t>Stress Testing</a:t>
          </a:r>
          <a:endParaRPr lang="en-US" dirty="0">
            <a:latin typeface="Arial" pitchFamily="34" charset="0"/>
            <a:cs typeface="Arial" pitchFamily="34" charset="0"/>
          </a:endParaRPr>
        </a:p>
      </dgm:t>
    </dgm:pt>
    <dgm:pt modelId="{F38FE28C-28CF-4956-96B6-2080D8AAB1EB}" type="parTrans" cxnId="{E918E256-60A4-4DD3-AA68-B0EC96284862}">
      <dgm:prSet/>
      <dgm:spPr/>
      <dgm:t>
        <a:bodyPr/>
        <a:lstStyle/>
        <a:p>
          <a:endParaRPr lang="en-US"/>
        </a:p>
      </dgm:t>
    </dgm:pt>
    <dgm:pt modelId="{C209FD38-496E-4480-B50C-C5119063CACE}" type="sibTrans" cxnId="{E918E256-60A4-4DD3-AA68-B0EC96284862}">
      <dgm:prSet/>
      <dgm:spPr/>
      <dgm:t>
        <a:bodyPr/>
        <a:lstStyle/>
        <a:p>
          <a:endParaRPr lang="en-US"/>
        </a:p>
      </dgm:t>
    </dgm:pt>
    <dgm:pt modelId="{18F9C534-97B3-41DC-8400-A8D4C00B7703}">
      <dgm:prSet/>
      <dgm:spPr/>
      <dgm:t>
        <a:bodyPr/>
        <a:lstStyle/>
        <a:p>
          <a:r>
            <a:rPr lang="en-US" b="1" dirty="0" smtClean="0">
              <a:latin typeface="Arial" pitchFamily="34" charset="0"/>
              <a:cs typeface="Arial" pitchFamily="34" charset="0"/>
            </a:rPr>
            <a:t>Performance Testing</a:t>
          </a:r>
          <a:endParaRPr lang="en-US" dirty="0">
            <a:latin typeface="Arial" pitchFamily="34" charset="0"/>
            <a:cs typeface="Arial" pitchFamily="34" charset="0"/>
          </a:endParaRPr>
        </a:p>
      </dgm:t>
    </dgm:pt>
    <dgm:pt modelId="{78769A80-35FD-40A2-8E98-D98D5358D761}" type="parTrans" cxnId="{19B47B37-098E-4BC7-BDAF-1A041F3CB620}">
      <dgm:prSet/>
      <dgm:spPr/>
      <dgm:t>
        <a:bodyPr/>
        <a:lstStyle/>
        <a:p>
          <a:endParaRPr lang="en-US"/>
        </a:p>
      </dgm:t>
    </dgm:pt>
    <dgm:pt modelId="{8563FA33-A726-4F95-8536-30BECD726300}" type="sibTrans" cxnId="{19B47B37-098E-4BC7-BDAF-1A041F3CB620}">
      <dgm:prSet/>
      <dgm:spPr/>
      <dgm:t>
        <a:bodyPr/>
        <a:lstStyle/>
        <a:p>
          <a:endParaRPr lang="en-US"/>
        </a:p>
      </dgm:t>
    </dgm:pt>
    <dgm:pt modelId="{3D38090B-EA03-4BED-B563-F6EE0CA844EB}">
      <dgm:prSet/>
      <dgm:spPr/>
      <dgm:t>
        <a:bodyPr/>
        <a:lstStyle/>
        <a:p>
          <a:r>
            <a:rPr lang="en-US" b="1" dirty="0" smtClean="0">
              <a:latin typeface="Arial" pitchFamily="34" charset="0"/>
              <a:cs typeface="Arial" pitchFamily="34" charset="0"/>
            </a:rPr>
            <a:t>Other Server Side Testing Related to Data Storage</a:t>
          </a:r>
          <a:endParaRPr lang="en-US" dirty="0">
            <a:latin typeface="Arial" pitchFamily="34" charset="0"/>
            <a:cs typeface="Arial" pitchFamily="34" charset="0"/>
          </a:endParaRPr>
        </a:p>
      </dgm:t>
    </dgm:pt>
    <dgm:pt modelId="{02644442-4FC3-4E99-8035-64DC7D4763F4}" type="parTrans" cxnId="{179297DE-C45D-49EC-9C7E-CA201F54B662}">
      <dgm:prSet/>
      <dgm:spPr/>
      <dgm:t>
        <a:bodyPr/>
        <a:lstStyle/>
        <a:p>
          <a:endParaRPr lang="en-US"/>
        </a:p>
      </dgm:t>
    </dgm:pt>
    <dgm:pt modelId="{1B328281-943A-4FD5-87C4-BDD5108FFF3A}" type="sibTrans" cxnId="{179297DE-C45D-49EC-9C7E-CA201F54B662}">
      <dgm:prSet/>
      <dgm:spPr/>
      <dgm:t>
        <a:bodyPr/>
        <a:lstStyle/>
        <a:p>
          <a:endParaRPr lang="en-US"/>
        </a:p>
      </dgm:t>
    </dgm:pt>
    <dgm:pt modelId="{1CE895A8-E60F-40BA-8097-E7A573707973}" type="pres">
      <dgm:prSet presAssocID="{95B1B37A-0F5B-4974-931E-F85A3340A0F9}" presName="diagram" presStyleCnt="0">
        <dgm:presLayoutVars>
          <dgm:chPref val="1"/>
          <dgm:dir/>
          <dgm:animOne val="branch"/>
          <dgm:animLvl val="lvl"/>
          <dgm:resizeHandles val="exact"/>
        </dgm:presLayoutVars>
      </dgm:prSet>
      <dgm:spPr/>
      <dgm:t>
        <a:bodyPr/>
        <a:lstStyle/>
        <a:p>
          <a:endParaRPr lang="en-US"/>
        </a:p>
      </dgm:t>
    </dgm:pt>
    <dgm:pt modelId="{243767F2-95FD-4D4E-8BB6-81E53F84B67A}" type="pres">
      <dgm:prSet presAssocID="{8B43C68B-FC19-4FB5-B25D-5A875AE9855F}" presName="root1" presStyleCnt="0"/>
      <dgm:spPr/>
      <dgm:t>
        <a:bodyPr/>
        <a:lstStyle/>
        <a:p>
          <a:endParaRPr lang="en-US"/>
        </a:p>
      </dgm:t>
    </dgm:pt>
    <dgm:pt modelId="{A2AB4B52-B086-4440-B9C7-1F5D9AF2F6E4}" type="pres">
      <dgm:prSet presAssocID="{8B43C68B-FC19-4FB5-B25D-5A875AE9855F}" presName="LevelOneTextNode" presStyleLbl="node0" presStyleIdx="0" presStyleCnt="1">
        <dgm:presLayoutVars>
          <dgm:chPref val="3"/>
        </dgm:presLayoutVars>
      </dgm:prSet>
      <dgm:spPr/>
      <dgm:t>
        <a:bodyPr/>
        <a:lstStyle/>
        <a:p>
          <a:endParaRPr lang="en-US"/>
        </a:p>
      </dgm:t>
    </dgm:pt>
    <dgm:pt modelId="{F9A52B01-90A1-4245-9008-44C2E8422E38}" type="pres">
      <dgm:prSet presAssocID="{8B43C68B-FC19-4FB5-B25D-5A875AE9855F}" presName="level2hierChild" presStyleCnt="0"/>
      <dgm:spPr/>
      <dgm:t>
        <a:bodyPr/>
        <a:lstStyle/>
        <a:p>
          <a:endParaRPr lang="en-US"/>
        </a:p>
      </dgm:t>
    </dgm:pt>
    <dgm:pt modelId="{D11229B6-1EBE-4803-9021-95DB325E9F57}" type="pres">
      <dgm:prSet presAssocID="{5C6E17D6-5FB3-49C2-B017-FFFFAA1CBC30}" presName="conn2-1" presStyleLbl="parChTrans1D2" presStyleIdx="0" presStyleCnt="3"/>
      <dgm:spPr/>
      <dgm:t>
        <a:bodyPr/>
        <a:lstStyle/>
        <a:p>
          <a:endParaRPr lang="en-US"/>
        </a:p>
      </dgm:t>
    </dgm:pt>
    <dgm:pt modelId="{661CD56C-F4E5-4B15-961C-669B2BC16917}" type="pres">
      <dgm:prSet presAssocID="{5C6E17D6-5FB3-49C2-B017-FFFFAA1CBC30}" presName="connTx" presStyleLbl="parChTrans1D2" presStyleIdx="0" presStyleCnt="3"/>
      <dgm:spPr/>
      <dgm:t>
        <a:bodyPr/>
        <a:lstStyle/>
        <a:p>
          <a:endParaRPr lang="en-US"/>
        </a:p>
      </dgm:t>
    </dgm:pt>
    <dgm:pt modelId="{6BAE025F-E940-4EEC-80AA-FAD9778FC7E8}" type="pres">
      <dgm:prSet presAssocID="{963E3D6A-66DD-46E2-93DB-067ACADD2E33}" presName="root2" presStyleCnt="0"/>
      <dgm:spPr/>
      <dgm:t>
        <a:bodyPr/>
        <a:lstStyle/>
        <a:p>
          <a:endParaRPr lang="en-US"/>
        </a:p>
      </dgm:t>
    </dgm:pt>
    <dgm:pt modelId="{5520C274-C21A-48AE-9248-355541F95868}" type="pres">
      <dgm:prSet presAssocID="{963E3D6A-66DD-46E2-93DB-067ACADD2E33}" presName="LevelTwoTextNode" presStyleLbl="node2" presStyleIdx="0" presStyleCnt="3">
        <dgm:presLayoutVars>
          <dgm:chPref val="3"/>
        </dgm:presLayoutVars>
      </dgm:prSet>
      <dgm:spPr/>
      <dgm:t>
        <a:bodyPr/>
        <a:lstStyle/>
        <a:p>
          <a:endParaRPr lang="en-US"/>
        </a:p>
      </dgm:t>
    </dgm:pt>
    <dgm:pt modelId="{1A525A75-9CA1-4381-BD1B-1785C08CBB98}" type="pres">
      <dgm:prSet presAssocID="{963E3D6A-66DD-46E2-93DB-067ACADD2E33}" presName="level3hierChild" presStyleCnt="0"/>
      <dgm:spPr/>
      <dgm:t>
        <a:bodyPr/>
        <a:lstStyle/>
        <a:p>
          <a:endParaRPr lang="en-US"/>
        </a:p>
      </dgm:t>
    </dgm:pt>
    <dgm:pt modelId="{131FC92E-8A52-4FDA-9B18-D66CC48C5F6B}" type="pres">
      <dgm:prSet presAssocID="{7356DEFA-14BB-4BC7-A660-B8EDB0E81F49}" presName="conn2-1" presStyleLbl="parChTrans1D3" presStyleIdx="0" presStyleCnt="7"/>
      <dgm:spPr/>
      <dgm:t>
        <a:bodyPr/>
        <a:lstStyle/>
        <a:p>
          <a:endParaRPr lang="en-US"/>
        </a:p>
      </dgm:t>
    </dgm:pt>
    <dgm:pt modelId="{682A9AE7-FC6B-471F-9C2E-1AA3DEFBC051}" type="pres">
      <dgm:prSet presAssocID="{7356DEFA-14BB-4BC7-A660-B8EDB0E81F49}" presName="connTx" presStyleLbl="parChTrans1D3" presStyleIdx="0" presStyleCnt="7"/>
      <dgm:spPr/>
      <dgm:t>
        <a:bodyPr/>
        <a:lstStyle/>
        <a:p>
          <a:endParaRPr lang="en-US"/>
        </a:p>
      </dgm:t>
    </dgm:pt>
    <dgm:pt modelId="{1E69E52C-9EB4-42EB-A242-48520AC31562}" type="pres">
      <dgm:prSet presAssocID="{8B33DFD4-4055-4BAA-99E6-E84CE81A25F4}" presName="root2" presStyleCnt="0"/>
      <dgm:spPr/>
      <dgm:t>
        <a:bodyPr/>
        <a:lstStyle/>
        <a:p>
          <a:endParaRPr lang="en-US"/>
        </a:p>
      </dgm:t>
    </dgm:pt>
    <dgm:pt modelId="{5E986A6D-D3CC-427A-9ACF-59FF15FA5E4C}" type="pres">
      <dgm:prSet presAssocID="{8B33DFD4-4055-4BAA-99E6-E84CE81A25F4}" presName="LevelTwoTextNode" presStyleLbl="node3" presStyleIdx="0" presStyleCnt="7">
        <dgm:presLayoutVars>
          <dgm:chPref val="3"/>
        </dgm:presLayoutVars>
      </dgm:prSet>
      <dgm:spPr/>
      <dgm:t>
        <a:bodyPr/>
        <a:lstStyle/>
        <a:p>
          <a:endParaRPr lang="en-US"/>
        </a:p>
      </dgm:t>
    </dgm:pt>
    <dgm:pt modelId="{162A5248-4C70-4255-ADCA-D2E77DCF58E9}" type="pres">
      <dgm:prSet presAssocID="{8B33DFD4-4055-4BAA-99E6-E84CE81A25F4}" presName="level3hierChild" presStyleCnt="0"/>
      <dgm:spPr/>
      <dgm:t>
        <a:bodyPr/>
        <a:lstStyle/>
        <a:p>
          <a:endParaRPr lang="en-US"/>
        </a:p>
      </dgm:t>
    </dgm:pt>
    <dgm:pt modelId="{7403BCD0-19DF-4ECD-B20E-7F859D826684}" type="pres">
      <dgm:prSet presAssocID="{AB0D5947-8D05-489E-A7A5-64D65E260E6D}" presName="conn2-1" presStyleLbl="parChTrans1D3" presStyleIdx="1" presStyleCnt="7"/>
      <dgm:spPr/>
      <dgm:t>
        <a:bodyPr/>
        <a:lstStyle/>
        <a:p>
          <a:endParaRPr lang="en-US"/>
        </a:p>
      </dgm:t>
    </dgm:pt>
    <dgm:pt modelId="{F31721F4-3EE8-4999-B57E-41BD12B9E385}" type="pres">
      <dgm:prSet presAssocID="{AB0D5947-8D05-489E-A7A5-64D65E260E6D}" presName="connTx" presStyleLbl="parChTrans1D3" presStyleIdx="1" presStyleCnt="7"/>
      <dgm:spPr/>
      <dgm:t>
        <a:bodyPr/>
        <a:lstStyle/>
        <a:p>
          <a:endParaRPr lang="en-US"/>
        </a:p>
      </dgm:t>
    </dgm:pt>
    <dgm:pt modelId="{253AA869-DA8B-4650-88B6-4A492047A8D3}" type="pres">
      <dgm:prSet presAssocID="{2BC9F44D-2089-4432-88E7-0908C73146FD}" presName="root2" presStyleCnt="0"/>
      <dgm:spPr/>
      <dgm:t>
        <a:bodyPr/>
        <a:lstStyle/>
        <a:p>
          <a:endParaRPr lang="en-US"/>
        </a:p>
      </dgm:t>
    </dgm:pt>
    <dgm:pt modelId="{3AFB0DAD-3F1F-496A-9047-0034282D50BC}" type="pres">
      <dgm:prSet presAssocID="{2BC9F44D-2089-4432-88E7-0908C73146FD}" presName="LevelTwoTextNode" presStyleLbl="node3" presStyleIdx="1" presStyleCnt="7" custLinFactNeighborY="12886">
        <dgm:presLayoutVars>
          <dgm:chPref val="3"/>
        </dgm:presLayoutVars>
      </dgm:prSet>
      <dgm:spPr/>
      <dgm:t>
        <a:bodyPr/>
        <a:lstStyle/>
        <a:p>
          <a:endParaRPr lang="en-US"/>
        </a:p>
      </dgm:t>
    </dgm:pt>
    <dgm:pt modelId="{3422BC98-FF0B-4C6D-BDBD-526E94DDEBA6}" type="pres">
      <dgm:prSet presAssocID="{2BC9F44D-2089-4432-88E7-0908C73146FD}" presName="level3hierChild" presStyleCnt="0"/>
      <dgm:spPr/>
      <dgm:t>
        <a:bodyPr/>
        <a:lstStyle/>
        <a:p>
          <a:endParaRPr lang="en-US"/>
        </a:p>
      </dgm:t>
    </dgm:pt>
    <dgm:pt modelId="{84DDC699-8805-425C-B131-1A9F8BA03988}" type="pres">
      <dgm:prSet presAssocID="{FC31CBE1-E959-43B1-8375-3C8C7DAC7F4D}" presName="conn2-1" presStyleLbl="parChTrans1D2" presStyleIdx="1" presStyleCnt="3"/>
      <dgm:spPr/>
      <dgm:t>
        <a:bodyPr/>
        <a:lstStyle/>
        <a:p>
          <a:endParaRPr lang="en-US"/>
        </a:p>
      </dgm:t>
    </dgm:pt>
    <dgm:pt modelId="{2DBDA98C-8ECB-4DDF-A96B-F19D1C9AE145}" type="pres">
      <dgm:prSet presAssocID="{FC31CBE1-E959-43B1-8375-3C8C7DAC7F4D}" presName="connTx" presStyleLbl="parChTrans1D2" presStyleIdx="1" presStyleCnt="3"/>
      <dgm:spPr/>
      <dgm:t>
        <a:bodyPr/>
        <a:lstStyle/>
        <a:p>
          <a:endParaRPr lang="en-US"/>
        </a:p>
      </dgm:t>
    </dgm:pt>
    <dgm:pt modelId="{A8C14716-759B-409D-B0EC-EB672FAC449F}" type="pres">
      <dgm:prSet presAssocID="{610FDA30-1DEA-4F72-99D9-F5AF85426BE1}" presName="root2" presStyleCnt="0"/>
      <dgm:spPr/>
      <dgm:t>
        <a:bodyPr/>
        <a:lstStyle/>
        <a:p>
          <a:endParaRPr lang="en-US"/>
        </a:p>
      </dgm:t>
    </dgm:pt>
    <dgm:pt modelId="{F294EDD3-72A5-4DA9-B240-30145BE33CAB}" type="pres">
      <dgm:prSet presAssocID="{610FDA30-1DEA-4F72-99D9-F5AF85426BE1}" presName="LevelTwoTextNode" presStyleLbl="node2" presStyleIdx="1" presStyleCnt="3">
        <dgm:presLayoutVars>
          <dgm:chPref val="3"/>
        </dgm:presLayoutVars>
      </dgm:prSet>
      <dgm:spPr/>
      <dgm:t>
        <a:bodyPr/>
        <a:lstStyle/>
        <a:p>
          <a:endParaRPr lang="en-US"/>
        </a:p>
      </dgm:t>
    </dgm:pt>
    <dgm:pt modelId="{058D6DCD-21BE-4391-81DE-9B647ADBB6D9}" type="pres">
      <dgm:prSet presAssocID="{610FDA30-1DEA-4F72-99D9-F5AF85426BE1}" presName="level3hierChild" presStyleCnt="0"/>
      <dgm:spPr/>
      <dgm:t>
        <a:bodyPr/>
        <a:lstStyle/>
        <a:p>
          <a:endParaRPr lang="en-US"/>
        </a:p>
      </dgm:t>
    </dgm:pt>
    <dgm:pt modelId="{1ACF0574-CF47-44D8-9899-1C0FFC1F8907}" type="pres">
      <dgm:prSet presAssocID="{E838C2FC-8568-4760-A4C6-9499666836D0}" presName="conn2-1" presStyleLbl="parChTrans1D3" presStyleIdx="2" presStyleCnt="7"/>
      <dgm:spPr/>
      <dgm:t>
        <a:bodyPr/>
        <a:lstStyle/>
        <a:p>
          <a:endParaRPr lang="en-US"/>
        </a:p>
      </dgm:t>
    </dgm:pt>
    <dgm:pt modelId="{77E86D33-C067-4BD9-814B-7FF7602A6B48}" type="pres">
      <dgm:prSet presAssocID="{E838C2FC-8568-4760-A4C6-9499666836D0}" presName="connTx" presStyleLbl="parChTrans1D3" presStyleIdx="2" presStyleCnt="7"/>
      <dgm:spPr/>
      <dgm:t>
        <a:bodyPr/>
        <a:lstStyle/>
        <a:p>
          <a:endParaRPr lang="en-US"/>
        </a:p>
      </dgm:t>
    </dgm:pt>
    <dgm:pt modelId="{9FA44AAB-D54D-40B5-B541-127884499256}" type="pres">
      <dgm:prSet presAssocID="{37708DDB-F2D7-4FAC-9F55-F4CF55F78568}" presName="root2" presStyleCnt="0"/>
      <dgm:spPr/>
      <dgm:t>
        <a:bodyPr/>
        <a:lstStyle/>
        <a:p>
          <a:endParaRPr lang="en-US"/>
        </a:p>
      </dgm:t>
    </dgm:pt>
    <dgm:pt modelId="{8DC622CE-5336-4592-AA6F-FC05E32DB378}" type="pres">
      <dgm:prSet presAssocID="{37708DDB-F2D7-4FAC-9F55-F4CF55F78568}" presName="LevelTwoTextNode" presStyleLbl="node3" presStyleIdx="2" presStyleCnt="7">
        <dgm:presLayoutVars>
          <dgm:chPref val="3"/>
        </dgm:presLayoutVars>
      </dgm:prSet>
      <dgm:spPr/>
      <dgm:t>
        <a:bodyPr/>
        <a:lstStyle/>
        <a:p>
          <a:endParaRPr lang="en-US"/>
        </a:p>
      </dgm:t>
    </dgm:pt>
    <dgm:pt modelId="{059838D4-8270-48F1-A3AC-9C6014759D0E}" type="pres">
      <dgm:prSet presAssocID="{37708DDB-F2D7-4FAC-9F55-F4CF55F78568}" presName="level3hierChild" presStyleCnt="0"/>
      <dgm:spPr/>
      <dgm:t>
        <a:bodyPr/>
        <a:lstStyle/>
        <a:p>
          <a:endParaRPr lang="en-US"/>
        </a:p>
      </dgm:t>
    </dgm:pt>
    <dgm:pt modelId="{A1E169F9-CE1D-4A5B-A520-3F7F668D87D6}" type="pres">
      <dgm:prSet presAssocID="{D2D5D231-9D27-4D1B-A8CC-9E03413D4ECF}" presName="conn2-1" presStyleLbl="parChTrans1D3" presStyleIdx="3" presStyleCnt="7"/>
      <dgm:spPr/>
      <dgm:t>
        <a:bodyPr/>
        <a:lstStyle/>
        <a:p>
          <a:endParaRPr lang="en-US"/>
        </a:p>
      </dgm:t>
    </dgm:pt>
    <dgm:pt modelId="{9A9632F2-F60E-4F12-814D-CCA25DE5600D}" type="pres">
      <dgm:prSet presAssocID="{D2D5D231-9D27-4D1B-A8CC-9E03413D4ECF}" presName="connTx" presStyleLbl="parChTrans1D3" presStyleIdx="3" presStyleCnt="7"/>
      <dgm:spPr/>
      <dgm:t>
        <a:bodyPr/>
        <a:lstStyle/>
        <a:p>
          <a:endParaRPr lang="en-US"/>
        </a:p>
      </dgm:t>
    </dgm:pt>
    <dgm:pt modelId="{B26653EF-62B9-4B26-8816-2C1C9EFE6428}" type="pres">
      <dgm:prSet presAssocID="{E3754F39-59BE-4E59-B766-C11E67A0D288}" presName="root2" presStyleCnt="0"/>
      <dgm:spPr/>
      <dgm:t>
        <a:bodyPr/>
        <a:lstStyle/>
        <a:p>
          <a:endParaRPr lang="en-US"/>
        </a:p>
      </dgm:t>
    </dgm:pt>
    <dgm:pt modelId="{BB99DD9B-EC55-48DE-BF96-4FFE6F93BAE0}" type="pres">
      <dgm:prSet presAssocID="{E3754F39-59BE-4E59-B766-C11E67A0D288}" presName="LevelTwoTextNode" presStyleLbl="node3" presStyleIdx="3" presStyleCnt="7">
        <dgm:presLayoutVars>
          <dgm:chPref val="3"/>
        </dgm:presLayoutVars>
      </dgm:prSet>
      <dgm:spPr/>
      <dgm:t>
        <a:bodyPr/>
        <a:lstStyle/>
        <a:p>
          <a:endParaRPr lang="en-US"/>
        </a:p>
      </dgm:t>
    </dgm:pt>
    <dgm:pt modelId="{11281B85-83E9-4663-84A3-91188846F019}" type="pres">
      <dgm:prSet presAssocID="{E3754F39-59BE-4E59-B766-C11E67A0D288}" presName="level3hierChild" presStyleCnt="0"/>
      <dgm:spPr/>
      <dgm:t>
        <a:bodyPr/>
        <a:lstStyle/>
        <a:p>
          <a:endParaRPr lang="en-US"/>
        </a:p>
      </dgm:t>
    </dgm:pt>
    <dgm:pt modelId="{B148D642-79EA-43AB-928F-68F0E6E996FC}" type="pres">
      <dgm:prSet presAssocID="{F38FE28C-28CF-4956-96B6-2080D8AAB1EB}" presName="conn2-1" presStyleLbl="parChTrans1D3" presStyleIdx="4" presStyleCnt="7"/>
      <dgm:spPr/>
      <dgm:t>
        <a:bodyPr/>
        <a:lstStyle/>
        <a:p>
          <a:endParaRPr lang="en-US"/>
        </a:p>
      </dgm:t>
    </dgm:pt>
    <dgm:pt modelId="{4675815B-9578-4C50-A034-3587C4386993}" type="pres">
      <dgm:prSet presAssocID="{F38FE28C-28CF-4956-96B6-2080D8AAB1EB}" presName="connTx" presStyleLbl="parChTrans1D3" presStyleIdx="4" presStyleCnt="7"/>
      <dgm:spPr/>
      <dgm:t>
        <a:bodyPr/>
        <a:lstStyle/>
        <a:p>
          <a:endParaRPr lang="en-US"/>
        </a:p>
      </dgm:t>
    </dgm:pt>
    <dgm:pt modelId="{C075D93E-4E80-4E06-A646-88A14ED570B4}" type="pres">
      <dgm:prSet presAssocID="{A63E74F8-3E0B-4D79-9711-34F4C060AA5E}" presName="root2" presStyleCnt="0"/>
      <dgm:spPr/>
      <dgm:t>
        <a:bodyPr/>
        <a:lstStyle/>
        <a:p>
          <a:endParaRPr lang="en-US"/>
        </a:p>
      </dgm:t>
    </dgm:pt>
    <dgm:pt modelId="{0E02ACBE-3DA5-435E-9E85-9D531CC8F702}" type="pres">
      <dgm:prSet presAssocID="{A63E74F8-3E0B-4D79-9711-34F4C060AA5E}" presName="LevelTwoTextNode" presStyleLbl="node3" presStyleIdx="4" presStyleCnt="7">
        <dgm:presLayoutVars>
          <dgm:chPref val="3"/>
        </dgm:presLayoutVars>
      </dgm:prSet>
      <dgm:spPr/>
      <dgm:t>
        <a:bodyPr/>
        <a:lstStyle/>
        <a:p>
          <a:endParaRPr lang="en-US"/>
        </a:p>
      </dgm:t>
    </dgm:pt>
    <dgm:pt modelId="{8C49E910-3EBC-446E-997A-CFAF2A0B188A}" type="pres">
      <dgm:prSet presAssocID="{A63E74F8-3E0B-4D79-9711-34F4C060AA5E}" presName="level3hierChild" presStyleCnt="0"/>
      <dgm:spPr/>
      <dgm:t>
        <a:bodyPr/>
        <a:lstStyle/>
        <a:p>
          <a:endParaRPr lang="en-US"/>
        </a:p>
      </dgm:t>
    </dgm:pt>
    <dgm:pt modelId="{8475D246-0B82-4CEE-8F6B-5D0723319BF6}" type="pres">
      <dgm:prSet presAssocID="{78769A80-35FD-40A2-8E98-D98D5358D761}" presName="conn2-1" presStyleLbl="parChTrans1D3" presStyleIdx="5" presStyleCnt="7"/>
      <dgm:spPr/>
      <dgm:t>
        <a:bodyPr/>
        <a:lstStyle/>
        <a:p>
          <a:endParaRPr lang="en-US"/>
        </a:p>
      </dgm:t>
    </dgm:pt>
    <dgm:pt modelId="{88F15B21-6292-4D28-BB6B-35B1D2524656}" type="pres">
      <dgm:prSet presAssocID="{78769A80-35FD-40A2-8E98-D98D5358D761}" presName="connTx" presStyleLbl="parChTrans1D3" presStyleIdx="5" presStyleCnt="7"/>
      <dgm:spPr/>
      <dgm:t>
        <a:bodyPr/>
        <a:lstStyle/>
        <a:p>
          <a:endParaRPr lang="en-US"/>
        </a:p>
      </dgm:t>
    </dgm:pt>
    <dgm:pt modelId="{7CA96216-DA17-4379-B0C0-EAF5271B71BA}" type="pres">
      <dgm:prSet presAssocID="{18F9C534-97B3-41DC-8400-A8D4C00B7703}" presName="root2" presStyleCnt="0"/>
      <dgm:spPr/>
      <dgm:t>
        <a:bodyPr/>
        <a:lstStyle/>
        <a:p>
          <a:endParaRPr lang="en-US"/>
        </a:p>
      </dgm:t>
    </dgm:pt>
    <dgm:pt modelId="{7AED70E2-A5E3-430C-B5A3-ABBEB9120944}" type="pres">
      <dgm:prSet presAssocID="{18F9C534-97B3-41DC-8400-A8D4C00B7703}" presName="LevelTwoTextNode" presStyleLbl="node3" presStyleIdx="5" presStyleCnt="7">
        <dgm:presLayoutVars>
          <dgm:chPref val="3"/>
        </dgm:presLayoutVars>
      </dgm:prSet>
      <dgm:spPr/>
      <dgm:t>
        <a:bodyPr/>
        <a:lstStyle/>
        <a:p>
          <a:endParaRPr lang="en-US"/>
        </a:p>
      </dgm:t>
    </dgm:pt>
    <dgm:pt modelId="{C393987D-8BA3-4DFF-99CD-A1C00926A7F2}" type="pres">
      <dgm:prSet presAssocID="{18F9C534-97B3-41DC-8400-A8D4C00B7703}" presName="level3hierChild" presStyleCnt="0"/>
      <dgm:spPr/>
      <dgm:t>
        <a:bodyPr/>
        <a:lstStyle/>
        <a:p>
          <a:endParaRPr lang="en-US"/>
        </a:p>
      </dgm:t>
    </dgm:pt>
    <dgm:pt modelId="{95151001-5C74-4D57-BB40-C903B11BC22F}" type="pres">
      <dgm:prSet presAssocID="{02644442-4FC3-4E99-8035-64DC7D4763F4}" presName="conn2-1" presStyleLbl="parChTrans1D3" presStyleIdx="6" presStyleCnt="7"/>
      <dgm:spPr/>
      <dgm:t>
        <a:bodyPr/>
        <a:lstStyle/>
        <a:p>
          <a:endParaRPr lang="en-US"/>
        </a:p>
      </dgm:t>
    </dgm:pt>
    <dgm:pt modelId="{FFC2AE4E-73F7-4A6E-ACA4-89B3E371BFEB}" type="pres">
      <dgm:prSet presAssocID="{02644442-4FC3-4E99-8035-64DC7D4763F4}" presName="connTx" presStyleLbl="parChTrans1D3" presStyleIdx="6" presStyleCnt="7"/>
      <dgm:spPr/>
      <dgm:t>
        <a:bodyPr/>
        <a:lstStyle/>
        <a:p>
          <a:endParaRPr lang="en-US"/>
        </a:p>
      </dgm:t>
    </dgm:pt>
    <dgm:pt modelId="{01CD9449-0874-4624-891B-CD027388739F}" type="pres">
      <dgm:prSet presAssocID="{3D38090B-EA03-4BED-B563-F6EE0CA844EB}" presName="root2" presStyleCnt="0"/>
      <dgm:spPr/>
      <dgm:t>
        <a:bodyPr/>
        <a:lstStyle/>
        <a:p>
          <a:endParaRPr lang="en-US"/>
        </a:p>
      </dgm:t>
    </dgm:pt>
    <dgm:pt modelId="{1285FE5E-47C8-4895-9F45-13FC1447338E}" type="pres">
      <dgm:prSet presAssocID="{3D38090B-EA03-4BED-B563-F6EE0CA844EB}" presName="LevelTwoTextNode" presStyleLbl="node3" presStyleIdx="6" presStyleCnt="7">
        <dgm:presLayoutVars>
          <dgm:chPref val="3"/>
        </dgm:presLayoutVars>
      </dgm:prSet>
      <dgm:spPr/>
      <dgm:t>
        <a:bodyPr/>
        <a:lstStyle/>
        <a:p>
          <a:endParaRPr lang="en-US"/>
        </a:p>
      </dgm:t>
    </dgm:pt>
    <dgm:pt modelId="{AB933976-F6F2-48C2-BDFA-B6D81EE022FD}" type="pres">
      <dgm:prSet presAssocID="{3D38090B-EA03-4BED-B563-F6EE0CA844EB}" presName="level3hierChild" presStyleCnt="0"/>
      <dgm:spPr/>
      <dgm:t>
        <a:bodyPr/>
        <a:lstStyle/>
        <a:p>
          <a:endParaRPr lang="en-US"/>
        </a:p>
      </dgm:t>
    </dgm:pt>
    <dgm:pt modelId="{2BEB62EF-2951-4AC3-91FA-C0B83E01676C}" type="pres">
      <dgm:prSet presAssocID="{2A4B6BFF-5647-4D9A-B4D2-6BC9D9108B71}" presName="conn2-1" presStyleLbl="parChTrans1D2" presStyleIdx="2" presStyleCnt="3"/>
      <dgm:spPr/>
      <dgm:t>
        <a:bodyPr/>
        <a:lstStyle/>
        <a:p>
          <a:endParaRPr lang="en-US"/>
        </a:p>
      </dgm:t>
    </dgm:pt>
    <dgm:pt modelId="{E048F4D2-7ECF-455A-B2CB-B71350CD0FFE}" type="pres">
      <dgm:prSet presAssocID="{2A4B6BFF-5647-4D9A-B4D2-6BC9D9108B71}" presName="connTx" presStyleLbl="parChTrans1D2" presStyleIdx="2" presStyleCnt="3"/>
      <dgm:spPr/>
      <dgm:t>
        <a:bodyPr/>
        <a:lstStyle/>
        <a:p>
          <a:endParaRPr lang="en-US"/>
        </a:p>
      </dgm:t>
    </dgm:pt>
    <dgm:pt modelId="{937633B1-83EE-418F-85BB-058ECBE4EA1B}" type="pres">
      <dgm:prSet presAssocID="{720EE68C-EF00-475D-B614-431867EF704F}" presName="root2" presStyleCnt="0"/>
      <dgm:spPr/>
      <dgm:t>
        <a:bodyPr/>
        <a:lstStyle/>
        <a:p>
          <a:endParaRPr lang="en-US"/>
        </a:p>
      </dgm:t>
    </dgm:pt>
    <dgm:pt modelId="{78E243BD-EC5F-4222-9D1B-1028279A44DA}" type="pres">
      <dgm:prSet presAssocID="{720EE68C-EF00-475D-B614-431867EF704F}" presName="LevelTwoTextNode" presStyleLbl="node2" presStyleIdx="2" presStyleCnt="3" custLinFactNeighborX="4146" custLinFactNeighborY="68633">
        <dgm:presLayoutVars>
          <dgm:chPref val="3"/>
        </dgm:presLayoutVars>
      </dgm:prSet>
      <dgm:spPr/>
      <dgm:t>
        <a:bodyPr/>
        <a:lstStyle/>
        <a:p>
          <a:endParaRPr lang="en-US"/>
        </a:p>
      </dgm:t>
    </dgm:pt>
    <dgm:pt modelId="{AA5ACC17-E3B1-4590-A20F-8B6A2619AAEC}" type="pres">
      <dgm:prSet presAssocID="{720EE68C-EF00-475D-B614-431867EF704F}" presName="level3hierChild" presStyleCnt="0"/>
      <dgm:spPr/>
      <dgm:t>
        <a:bodyPr/>
        <a:lstStyle/>
        <a:p>
          <a:endParaRPr lang="en-US"/>
        </a:p>
      </dgm:t>
    </dgm:pt>
  </dgm:ptLst>
  <dgm:cxnLst>
    <dgm:cxn modelId="{2237AD2A-BCE5-43C7-AC51-70C2AA83CB40}" type="presOf" srcId="{E838C2FC-8568-4760-A4C6-9499666836D0}" destId="{1ACF0574-CF47-44D8-9899-1C0FFC1F8907}" srcOrd="0" destOrd="0" presId="urn:microsoft.com/office/officeart/2005/8/layout/hierarchy2"/>
    <dgm:cxn modelId="{BAA14944-99CC-4F4A-AD4B-4E0CAC7EA4E7}" type="presOf" srcId="{D2D5D231-9D27-4D1B-A8CC-9E03413D4ECF}" destId="{A1E169F9-CE1D-4A5B-A520-3F7F668D87D6}" srcOrd="0" destOrd="0" presId="urn:microsoft.com/office/officeart/2005/8/layout/hierarchy2"/>
    <dgm:cxn modelId="{EFABAFD1-A777-4D82-9A73-6EA2BC639371}" type="presOf" srcId="{5C6E17D6-5FB3-49C2-B017-FFFFAA1CBC30}" destId="{D11229B6-1EBE-4803-9021-95DB325E9F57}" srcOrd="0" destOrd="0" presId="urn:microsoft.com/office/officeart/2005/8/layout/hierarchy2"/>
    <dgm:cxn modelId="{55851AFD-494C-413C-BC59-F912A59EF8BE}" type="presOf" srcId="{E3754F39-59BE-4E59-B766-C11E67A0D288}" destId="{BB99DD9B-EC55-48DE-BF96-4FFE6F93BAE0}" srcOrd="0" destOrd="0" presId="urn:microsoft.com/office/officeart/2005/8/layout/hierarchy2"/>
    <dgm:cxn modelId="{222CD369-31A0-43D8-B34F-A8038CF44404}" type="presOf" srcId="{8B43C68B-FC19-4FB5-B25D-5A875AE9855F}" destId="{A2AB4B52-B086-4440-B9C7-1F5D9AF2F6E4}" srcOrd="0" destOrd="0" presId="urn:microsoft.com/office/officeart/2005/8/layout/hierarchy2"/>
    <dgm:cxn modelId="{481D7252-92D5-4ED4-AEA2-4C319DD408F9}" type="presOf" srcId="{18F9C534-97B3-41DC-8400-A8D4C00B7703}" destId="{7AED70E2-A5E3-430C-B5A3-ABBEB9120944}" srcOrd="0" destOrd="0" presId="urn:microsoft.com/office/officeart/2005/8/layout/hierarchy2"/>
    <dgm:cxn modelId="{8C7172D8-1B4E-44C7-8540-77CEDA4D2D88}" type="presOf" srcId="{02644442-4FC3-4E99-8035-64DC7D4763F4}" destId="{95151001-5C74-4D57-BB40-C903B11BC22F}" srcOrd="0" destOrd="0" presId="urn:microsoft.com/office/officeart/2005/8/layout/hierarchy2"/>
    <dgm:cxn modelId="{0E43C688-A201-4FB8-BBF6-F8B43031915B}" srcId="{8B43C68B-FC19-4FB5-B25D-5A875AE9855F}" destId="{610FDA30-1DEA-4F72-99D9-F5AF85426BE1}" srcOrd="1" destOrd="0" parTransId="{FC31CBE1-E959-43B1-8375-3C8C7DAC7F4D}" sibTransId="{591CD5F3-9E97-473D-9EDC-82DADD1960AD}"/>
    <dgm:cxn modelId="{FCC1AAEA-B5E6-4392-9EF9-74C524AFA888}" type="presOf" srcId="{F38FE28C-28CF-4956-96B6-2080D8AAB1EB}" destId="{4675815B-9578-4C50-A034-3587C4386993}" srcOrd="1" destOrd="0" presId="urn:microsoft.com/office/officeart/2005/8/layout/hierarchy2"/>
    <dgm:cxn modelId="{DBBF5288-5149-4251-A197-D042B51784E0}" type="presOf" srcId="{78769A80-35FD-40A2-8E98-D98D5358D761}" destId="{88F15B21-6292-4D28-BB6B-35B1D2524656}" srcOrd="1" destOrd="0" presId="urn:microsoft.com/office/officeart/2005/8/layout/hierarchy2"/>
    <dgm:cxn modelId="{6E5065AB-B46B-416E-AC90-7060268E290C}" type="presOf" srcId="{610FDA30-1DEA-4F72-99D9-F5AF85426BE1}" destId="{F294EDD3-72A5-4DA9-B240-30145BE33CAB}" srcOrd="0" destOrd="0" presId="urn:microsoft.com/office/officeart/2005/8/layout/hierarchy2"/>
    <dgm:cxn modelId="{64F6EE88-3FB8-4207-BCE0-E25928534E23}" type="presOf" srcId="{FC31CBE1-E959-43B1-8375-3C8C7DAC7F4D}" destId="{2DBDA98C-8ECB-4DDF-A96B-F19D1C9AE145}" srcOrd="1" destOrd="0" presId="urn:microsoft.com/office/officeart/2005/8/layout/hierarchy2"/>
    <dgm:cxn modelId="{304E66B4-23B5-4DBC-BB20-D59C59AE851D}" type="presOf" srcId="{5C6E17D6-5FB3-49C2-B017-FFFFAA1CBC30}" destId="{661CD56C-F4E5-4B15-961C-669B2BC16917}" srcOrd="1" destOrd="0" presId="urn:microsoft.com/office/officeart/2005/8/layout/hierarchy2"/>
    <dgm:cxn modelId="{E603C56D-BB63-4D91-9120-B5946FF31205}" type="presOf" srcId="{A63E74F8-3E0B-4D79-9711-34F4C060AA5E}" destId="{0E02ACBE-3DA5-435E-9E85-9D531CC8F702}" srcOrd="0" destOrd="0" presId="urn:microsoft.com/office/officeart/2005/8/layout/hierarchy2"/>
    <dgm:cxn modelId="{5A060825-C693-4B3B-9FF5-A1C6E81FEEE9}" srcId="{8B43C68B-FC19-4FB5-B25D-5A875AE9855F}" destId="{720EE68C-EF00-475D-B614-431867EF704F}" srcOrd="2" destOrd="0" parTransId="{2A4B6BFF-5647-4D9A-B4D2-6BC9D9108B71}" sibTransId="{547F4BD6-98F8-4E57-8FF5-C01615F0D35E}"/>
    <dgm:cxn modelId="{113961B3-39D9-466F-86FD-B4C3B5FD0ACD}" type="presOf" srcId="{7356DEFA-14BB-4BC7-A660-B8EDB0E81F49}" destId="{131FC92E-8A52-4FDA-9B18-D66CC48C5F6B}" srcOrd="0" destOrd="0" presId="urn:microsoft.com/office/officeart/2005/8/layout/hierarchy2"/>
    <dgm:cxn modelId="{A1D65777-B5ED-41A1-B92E-63C10C6F2E92}" type="presOf" srcId="{2A4B6BFF-5647-4D9A-B4D2-6BC9D9108B71}" destId="{E048F4D2-7ECF-455A-B2CB-B71350CD0FFE}" srcOrd="1" destOrd="0" presId="urn:microsoft.com/office/officeart/2005/8/layout/hierarchy2"/>
    <dgm:cxn modelId="{979AE689-6F65-4DDA-97EC-782249E83C47}" type="presOf" srcId="{2BC9F44D-2089-4432-88E7-0908C73146FD}" destId="{3AFB0DAD-3F1F-496A-9047-0034282D50BC}" srcOrd="0" destOrd="0" presId="urn:microsoft.com/office/officeart/2005/8/layout/hierarchy2"/>
    <dgm:cxn modelId="{5A8364AC-73E6-4AE9-9F39-EC40D6DA759A}" type="presOf" srcId="{7356DEFA-14BB-4BC7-A660-B8EDB0E81F49}" destId="{682A9AE7-FC6B-471F-9C2E-1AA3DEFBC051}" srcOrd="1" destOrd="0" presId="urn:microsoft.com/office/officeart/2005/8/layout/hierarchy2"/>
    <dgm:cxn modelId="{19B47B37-098E-4BC7-BDAF-1A041F3CB620}" srcId="{610FDA30-1DEA-4F72-99D9-F5AF85426BE1}" destId="{18F9C534-97B3-41DC-8400-A8D4C00B7703}" srcOrd="3" destOrd="0" parTransId="{78769A80-35FD-40A2-8E98-D98D5358D761}" sibTransId="{8563FA33-A726-4F95-8536-30BECD726300}"/>
    <dgm:cxn modelId="{67F80260-9F64-4582-A04E-35791A13AFA9}" srcId="{95B1B37A-0F5B-4974-931E-F85A3340A0F9}" destId="{8B43C68B-FC19-4FB5-B25D-5A875AE9855F}" srcOrd="0" destOrd="0" parTransId="{60F6D957-70F2-48E8-A77B-0F946EE3DCA6}" sibTransId="{394B2A69-2020-4C92-AE5E-2EFD45EC2DE4}"/>
    <dgm:cxn modelId="{493F8339-FFFB-4168-9EF6-EB24AA09DEF4}" type="presOf" srcId="{AB0D5947-8D05-489E-A7A5-64D65E260E6D}" destId="{F31721F4-3EE8-4999-B57E-41BD12B9E385}" srcOrd="1" destOrd="0" presId="urn:microsoft.com/office/officeart/2005/8/layout/hierarchy2"/>
    <dgm:cxn modelId="{6FCCE7E5-8D1E-44B5-8B49-EB2741C300A3}" type="presOf" srcId="{F38FE28C-28CF-4956-96B6-2080D8AAB1EB}" destId="{B148D642-79EA-43AB-928F-68F0E6E996FC}" srcOrd="0" destOrd="0" presId="urn:microsoft.com/office/officeart/2005/8/layout/hierarchy2"/>
    <dgm:cxn modelId="{468E6F19-49FE-467E-BE48-A5DF5FBBF5DC}" srcId="{8B43C68B-FC19-4FB5-B25D-5A875AE9855F}" destId="{963E3D6A-66DD-46E2-93DB-067ACADD2E33}" srcOrd="0" destOrd="0" parTransId="{5C6E17D6-5FB3-49C2-B017-FFFFAA1CBC30}" sibTransId="{0C9DF91B-D395-498A-B2CF-01AF4ACF54A9}"/>
    <dgm:cxn modelId="{F3A8064A-F279-43ED-BA15-4713B50AFF49}" type="presOf" srcId="{FC31CBE1-E959-43B1-8375-3C8C7DAC7F4D}" destId="{84DDC699-8805-425C-B131-1A9F8BA03988}" srcOrd="0" destOrd="0" presId="urn:microsoft.com/office/officeart/2005/8/layout/hierarchy2"/>
    <dgm:cxn modelId="{A778C4B6-8AA7-4484-8E89-C1EFF3EAF700}" srcId="{610FDA30-1DEA-4F72-99D9-F5AF85426BE1}" destId="{E3754F39-59BE-4E59-B766-C11E67A0D288}" srcOrd="1" destOrd="0" parTransId="{D2D5D231-9D27-4D1B-A8CC-9E03413D4ECF}" sibTransId="{A916EF9F-1927-4519-9F78-5DD5CDD07FBA}"/>
    <dgm:cxn modelId="{ABE15B1C-8743-471D-B6E5-CFFDB0B11D24}" srcId="{963E3D6A-66DD-46E2-93DB-067ACADD2E33}" destId="{8B33DFD4-4055-4BAA-99E6-E84CE81A25F4}" srcOrd="0" destOrd="0" parTransId="{7356DEFA-14BB-4BC7-A660-B8EDB0E81F49}" sibTransId="{18C783D5-9F23-421A-90F2-2BDED7692A46}"/>
    <dgm:cxn modelId="{1369BD43-4D9A-41AB-8CA9-12317A1A6104}" type="presOf" srcId="{963E3D6A-66DD-46E2-93DB-067ACADD2E33}" destId="{5520C274-C21A-48AE-9248-355541F95868}" srcOrd="0" destOrd="0" presId="urn:microsoft.com/office/officeart/2005/8/layout/hierarchy2"/>
    <dgm:cxn modelId="{C2270CF1-D178-424C-81DA-0CAC52554164}" type="presOf" srcId="{37708DDB-F2D7-4FAC-9F55-F4CF55F78568}" destId="{8DC622CE-5336-4592-AA6F-FC05E32DB378}" srcOrd="0" destOrd="0" presId="urn:microsoft.com/office/officeart/2005/8/layout/hierarchy2"/>
    <dgm:cxn modelId="{60611C7A-E3A7-4C22-8264-4DB1F32F405E}" type="presOf" srcId="{78769A80-35FD-40A2-8E98-D98D5358D761}" destId="{8475D246-0B82-4CEE-8F6B-5D0723319BF6}" srcOrd="0" destOrd="0" presId="urn:microsoft.com/office/officeart/2005/8/layout/hierarchy2"/>
    <dgm:cxn modelId="{179297DE-C45D-49EC-9C7E-CA201F54B662}" srcId="{610FDA30-1DEA-4F72-99D9-F5AF85426BE1}" destId="{3D38090B-EA03-4BED-B563-F6EE0CA844EB}" srcOrd="4" destOrd="0" parTransId="{02644442-4FC3-4E99-8035-64DC7D4763F4}" sibTransId="{1B328281-943A-4FD5-87C4-BDD5108FFF3A}"/>
    <dgm:cxn modelId="{A696B755-6180-434F-9F44-FABFDEE5D250}" type="presOf" srcId="{720EE68C-EF00-475D-B614-431867EF704F}" destId="{78E243BD-EC5F-4222-9D1B-1028279A44DA}" srcOrd="0" destOrd="0" presId="urn:microsoft.com/office/officeart/2005/8/layout/hierarchy2"/>
    <dgm:cxn modelId="{7AB1852B-32A6-4166-85AE-3BBC935156DE}" type="presOf" srcId="{02644442-4FC3-4E99-8035-64DC7D4763F4}" destId="{FFC2AE4E-73F7-4A6E-ACA4-89B3E371BFEB}" srcOrd="1" destOrd="0" presId="urn:microsoft.com/office/officeart/2005/8/layout/hierarchy2"/>
    <dgm:cxn modelId="{06780CFA-6E1D-446E-BC74-6C8FA8643853}" type="presOf" srcId="{2A4B6BFF-5647-4D9A-B4D2-6BC9D9108B71}" destId="{2BEB62EF-2951-4AC3-91FA-C0B83E01676C}" srcOrd="0" destOrd="0" presId="urn:microsoft.com/office/officeart/2005/8/layout/hierarchy2"/>
    <dgm:cxn modelId="{0F04363A-4DF3-42F4-A3CD-25734BC007DF}" type="presOf" srcId="{E838C2FC-8568-4760-A4C6-9499666836D0}" destId="{77E86D33-C067-4BD9-814B-7FF7602A6B48}" srcOrd="1" destOrd="0" presId="urn:microsoft.com/office/officeart/2005/8/layout/hierarchy2"/>
    <dgm:cxn modelId="{DD79A7AF-87B1-477E-88F4-A05EF1408DDA}" type="presOf" srcId="{3D38090B-EA03-4BED-B563-F6EE0CA844EB}" destId="{1285FE5E-47C8-4895-9F45-13FC1447338E}" srcOrd="0" destOrd="0" presId="urn:microsoft.com/office/officeart/2005/8/layout/hierarchy2"/>
    <dgm:cxn modelId="{889CD7BB-C230-48AD-8726-E22A3A89951A}" srcId="{610FDA30-1DEA-4F72-99D9-F5AF85426BE1}" destId="{37708DDB-F2D7-4FAC-9F55-F4CF55F78568}" srcOrd="0" destOrd="0" parTransId="{E838C2FC-8568-4760-A4C6-9499666836D0}" sibTransId="{1CD3A4A1-B9E1-4812-BFB1-DA6DCD991E09}"/>
    <dgm:cxn modelId="{865C6ECB-5309-426E-9093-F038116F5D8E}" type="presOf" srcId="{8B33DFD4-4055-4BAA-99E6-E84CE81A25F4}" destId="{5E986A6D-D3CC-427A-9ACF-59FF15FA5E4C}" srcOrd="0" destOrd="0" presId="urn:microsoft.com/office/officeart/2005/8/layout/hierarchy2"/>
    <dgm:cxn modelId="{41EB2384-22E6-4B8F-A27C-52173C58BD93}" type="presOf" srcId="{D2D5D231-9D27-4D1B-A8CC-9E03413D4ECF}" destId="{9A9632F2-F60E-4F12-814D-CCA25DE5600D}" srcOrd="1" destOrd="0" presId="urn:microsoft.com/office/officeart/2005/8/layout/hierarchy2"/>
    <dgm:cxn modelId="{AA289221-F177-40F1-B020-A05A8CA83774}" type="presOf" srcId="{AB0D5947-8D05-489E-A7A5-64D65E260E6D}" destId="{7403BCD0-19DF-4ECD-B20E-7F859D826684}" srcOrd="0" destOrd="0" presId="urn:microsoft.com/office/officeart/2005/8/layout/hierarchy2"/>
    <dgm:cxn modelId="{9423CE1A-2B82-44CF-B542-6C15A533733F}" srcId="{963E3D6A-66DD-46E2-93DB-067ACADD2E33}" destId="{2BC9F44D-2089-4432-88E7-0908C73146FD}" srcOrd="1" destOrd="0" parTransId="{AB0D5947-8D05-489E-A7A5-64D65E260E6D}" sibTransId="{83ED45C3-3041-48F7-992C-0B76B9713F9A}"/>
    <dgm:cxn modelId="{7626E939-7788-4437-9DB0-9EA1DE24F6B7}" type="presOf" srcId="{95B1B37A-0F5B-4974-931E-F85A3340A0F9}" destId="{1CE895A8-E60F-40BA-8097-E7A573707973}" srcOrd="0" destOrd="0" presId="urn:microsoft.com/office/officeart/2005/8/layout/hierarchy2"/>
    <dgm:cxn modelId="{E918E256-60A4-4DD3-AA68-B0EC96284862}" srcId="{610FDA30-1DEA-4F72-99D9-F5AF85426BE1}" destId="{A63E74F8-3E0B-4D79-9711-34F4C060AA5E}" srcOrd="2" destOrd="0" parTransId="{F38FE28C-28CF-4956-96B6-2080D8AAB1EB}" sibTransId="{C209FD38-496E-4480-B50C-C5119063CACE}"/>
    <dgm:cxn modelId="{B2F7CA84-357A-4C3F-AACC-C4E54FF97EE2}" type="presParOf" srcId="{1CE895A8-E60F-40BA-8097-E7A573707973}" destId="{243767F2-95FD-4D4E-8BB6-81E53F84B67A}" srcOrd="0" destOrd="0" presId="urn:microsoft.com/office/officeart/2005/8/layout/hierarchy2"/>
    <dgm:cxn modelId="{DEE067DC-31F4-4B65-B30C-54682A8CE216}" type="presParOf" srcId="{243767F2-95FD-4D4E-8BB6-81E53F84B67A}" destId="{A2AB4B52-B086-4440-B9C7-1F5D9AF2F6E4}" srcOrd="0" destOrd="0" presId="urn:microsoft.com/office/officeart/2005/8/layout/hierarchy2"/>
    <dgm:cxn modelId="{7963E0D7-92A1-4139-A9C0-E49FC4BCE42C}" type="presParOf" srcId="{243767F2-95FD-4D4E-8BB6-81E53F84B67A}" destId="{F9A52B01-90A1-4245-9008-44C2E8422E38}" srcOrd="1" destOrd="0" presId="urn:microsoft.com/office/officeart/2005/8/layout/hierarchy2"/>
    <dgm:cxn modelId="{260672B9-EAAD-4EB4-A675-79F15A2AB412}" type="presParOf" srcId="{F9A52B01-90A1-4245-9008-44C2E8422E38}" destId="{D11229B6-1EBE-4803-9021-95DB325E9F57}" srcOrd="0" destOrd="0" presId="urn:microsoft.com/office/officeart/2005/8/layout/hierarchy2"/>
    <dgm:cxn modelId="{32C56EEF-44D4-4CF3-85F5-93E6DCD7EDBA}" type="presParOf" srcId="{D11229B6-1EBE-4803-9021-95DB325E9F57}" destId="{661CD56C-F4E5-4B15-961C-669B2BC16917}" srcOrd="0" destOrd="0" presId="urn:microsoft.com/office/officeart/2005/8/layout/hierarchy2"/>
    <dgm:cxn modelId="{DB7AE393-F644-4EA3-958B-EBBA81395A42}" type="presParOf" srcId="{F9A52B01-90A1-4245-9008-44C2E8422E38}" destId="{6BAE025F-E940-4EEC-80AA-FAD9778FC7E8}" srcOrd="1" destOrd="0" presId="urn:microsoft.com/office/officeart/2005/8/layout/hierarchy2"/>
    <dgm:cxn modelId="{98AFC7B3-DA23-4420-A48E-E03D1C878371}" type="presParOf" srcId="{6BAE025F-E940-4EEC-80AA-FAD9778FC7E8}" destId="{5520C274-C21A-48AE-9248-355541F95868}" srcOrd="0" destOrd="0" presId="urn:microsoft.com/office/officeart/2005/8/layout/hierarchy2"/>
    <dgm:cxn modelId="{B347276C-A421-433C-BFC9-34A0ABD7105F}" type="presParOf" srcId="{6BAE025F-E940-4EEC-80AA-FAD9778FC7E8}" destId="{1A525A75-9CA1-4381-BD1B-1785C08CBB98}" srcOrd="1" destOrd="0" presId="urn:microsoft.com/office/officeart/2005/8/layout/hierarchy2"/>
    <dgm:cxn modelId="{6B57DC9A-A4AD-429E-83F2-48FEBFFA2727}" type="presParOf" srcId="{1A525A75-9CA1-4381-BD1B-1785C08CBB98}" destId="{131FC92E-8A52-4FDA-9B18-D66CC48C5F6B}" srcOrd="0" destOrd="0" presId="urn:microsoft.com/office/officeart/2005/8/layout/hierarchy2"/>
    <dgm:cxn modelId="{C06DD324-7237-4D67-96EF-D89168319419}" type="presParOf" srcId="{131FC92E-8A52-4FDA-9B18-D66CC48C5F6B}" destId="{682A9AE7-FC6B-471F-9C2E-1AA3DEFBC051}" srcOrd="0" destOrd="0" presId="urn:microsoft.com/office/officeart/2005/8/layout/hierarchy2"/>
    <dgm:cxn modelId="{9B8CFACA-3C87-4CCA-BF61-C445229B6007}" type="presParOf" srcId="{1A525A75-9CA1-4381-BD1B-1785C08CBB98}" destId="{1E69E52C-9EB4-42EB-A242-48520AC31562}" srcOrd="1" destOrd="0" presId="urn:microsoft.com/office/officeart/2005/8/layout/hierarchy2"/>
    <dgm:cxn modelId="{A60150AE-7B45-4188-82DC-9733E49F0FDF}" type="presParOf" srcId="{1E69E52C-9EB4-42EB-A242-48520AC31562}" destId="{5E986A6D-D3CC-427A-9ACF-59FF15FA5E4C}" srcOrd="0" destOrd="0" presId="urn:microsoft.com/office/officeart/2005/8/layout/hierarchy2"/>
    <dgm:cxn modelId="{FB5CF2F1-D26C-420D-8630-B7CCCAC42A75}" type="presParOf" srcId="{1E69E52C-9EB4-42EB-A242-48520AC31562}" destId="{162A5248-4C70-4255-ADCA-D2E77DCF58E9}" srcOrd="1" destOrd="0" presId="urn:microsoft.com/office/officeart/2005/8/layout/hierarchy2"/>
    <dgm:cxn modelId="{16F6DE05-A50E-4806-B875-E4AE06EA17FD}" type="presParOf" srcId="{1A525A75-9CA1-4381-BD1B-1785C08CBB98}" destId="{7403BCD0-19DF-4ECD-B20E-7F859D826684}" srcOrd="2" destOrd="0" presId="urn:microsoft.com/office/officeart/2005/8/layout/hierarchy2"/>
    <dgm:cxn modelId="{4F89196C-DC62-40F2-9C36-2422C3E61BA3}" type="presParOf" srcId="{7403BCD0-19DF-4ECD-B20E-7F859D826684}" destId="{F31721F4-3EE8-4999-B57E-41BD12B9E385}" srcOrd="0" destOrd="0" presId="urn:microsoft.com/office/officeart/2005/8/layout/hierarchy2"/>
    <dgm:cxn modelId="{839074A9-1459-435B-9EF3-D3BCE7DDA504}" type="presParOf" srcId="{1A525A75-9CA1-4381-BD1B-1785C08CBB98}" destId="{253AA869-DA8B-4650-88B6-4A492047A8D3}" srcOrd="3" destOrd="0" presId="urn:microsoft.com/office/officeart/2005/8/layout/hierarchy2"/>
    <dgm:cxn modelId="{27BA8847-DEF0-41B0-BB6B-982BF535A7C9}" type="presParOf" srcId="{253AA869-DA8B-4650-88B6-4A492047A8D3}" destId="{3AFB0DAD-3F1F-496A-9047-0034282D50BC}" srcOrd="0" destOrd="0" presId="urn:microsoft.com/office/officeart/2005/8/layout/hierarchy2"/>
    <dgm:cxn modelId="{D7D4E0CD-6C08-48EF-ADCF-0E41A7B8A512}" type="presParOf" srcId="{253AA869-DA8B-4650-88B6-4A492047A8D3}" destId="{3422BC98-FF0B-4C6D-BDBD-526E94DDEBA6}" srcOrd="1" destOrd="0" presId="urn:microsoft.com/office/officeart/2005/8/layout/hierarchy2"/>
    <dgm:cxn modelId="{FAA3F5AB-2A3A-41F4-A522-0F98EF33E7A4}" type="presParOf" srcId="{F9A52B01-90A1-4245-9008-44C2E8422E38}" destId="{84DDC699-8805-425C-B131-1A9F8BA03988}" srcOrd="2" destOrd="0" presId="urn:microsoft.com/office/officeart/2005/8/layout/hierarchy2"/>
    <dgm:cxn modelId="{9BFF5647-DD47-4464-8E24-095BCFCF05AA}" type="presParOf" srcId="{84DDC699-8805-425C-B131-1A9F8BA03988}" destId="{2DBDA98C-8ECB-4DDF-A96B-F19D1C9AE145}" srcOrd="0" destOrd="0" presId="urn:microsoft.com/office/officeart/2005/8/layout/hierarchy2"/>
    <dgm:cxn modelId="{BA698F0E-727B-43C2-BBEE-61C3BB458F18}" type="presParOf" srcId="{F9A52B01-90A1-4245-9008-44C2E8422E38}" destId="{A8C14716-759B-409D-B0EC-EB672FAC449F}" srcOrd="3" destOrd="0" presId="urn:microsoft.com/office/officeart/2005/8/layout/hierarchy2"/>
    <dgm:cxn modelId="{5A354796-3B49-4A7A-A988-6576B902C272}" type="presParOf" srcId="{A8C14716-759B-409D-B0EC-EB672FAC449F}" destId="{F294EDD3-72A5-4DA9-B240-30145BE33CAB}" srcOrd="0" destOrd="0" presId="urn:microsoft.com/office/officeart/2005/8/layout/hierarchy2"/>
    <dgm:cxn modelId="{8CF40206-D64A-429A-A363-815F3A44B499}" type="presParOf" srcId="{A8C14716-759B-409D-B0EC-EB672FAC449F}" destId="{058D6DCD-21BE-4391-81DE-9B647ADBB6D9}" srcOrd="1" destOrd="0" presId="urn:microsoft.com/office/officeart/2005/8/layout/hierarchy2"/>
    <dgm:cxn modelId="{DC308BFE-7A8C-4A38-ABE9-80E053C156D6}" type="presParOf" srcId="{058D6DCD-21BE-4391-81DE-9B647ADBB6D9}" destId="{1ACF0574-CF47-44D8-9899-1C0FFC1F8907}" srcOrd="0" destOrd="0" presId="urn:microsoft.com/office/officeart/2005/8/layout/hierarchy2"/>
    <dgm:cxn modelId="{6B5ABE60-0D4A-4D12-8B5C-367E49AF6AB4}" type="presParOf" srcId="{1ACF0574-CF47-44D8-9899-1C0FFC1F8907}" destId="{77E86D33-C067-4BD9-814B-7FF7602A6B48}" srcOrd="0" destOrd="0" presId="urn:microsoft.com/office/officeart/2005/8/layout/hierarchy2"/>
    <dgm:cxn modelId="{DCBEF83E-B508-427C-9F64-6503A094EF31}" type="presParOf" srcId="{058D6DCD-21BE-4391-81DE-9B647ADBB6D9}" destId="{9FA44AAB-D54D-40B5-B541-127884499256}" srcOrd="1" destOrd="0" presId="urn:microsoft.com/office/officeart/2005/8/layout/hierarchy2"/>
    <dgm:cxn modelId="{4F9C6DF9-5F47-45D7-B433-9AB098ABAEE8}" type="presParOf" srcId="{9FA44AAB-D54D-40B5-B541-127884499256}" destId="{8DC622CE-5336-4592-AA6F-FC05E32DB378}" srcOrd="0" destOrd="0" presId="urn:microsoft.com/office/officeart/2005/8/layout/hierarchy2"/>
    <dgm:cxn modelId="{AC00C1A7-5AEB-46AF-BA3B-CF521C9082EE}" type="presParOf" srcId="{9FA44AAB-D54D-40B5-B541-127884499256}" destId="{059838D4-8270-48F1-A3AC-9C6014759D0E}" srcOrd="1" destOrd="0" presId="urn:microsoft.com/office/officeart/2005/8/layout/hierarchy2"/>
    <dgm:cxn modelId="{5FC9CDF6-A0D1-47E3-A58B-36A5C129017C}" type="presParOf" srcId="{058D6DCD-21BE-4391-81DE-9B647ADBB6D9}" destId="{A1E169F9-CE1D-4A5B-A520-3F7F668D87D6}" srcOrd="2" destOrd="0" presId="urn:microsoft.com/office/officeart/2005/8/layout/hierarchy2"/>
    <dgm:cxn modelId="{D4753822-BEA1-4D09-A123-9F1D18193130}" type="presParOf" srcId="{A1E169F9-CE1D-4A5B-A520-3F7F668D87D6}" destId="{9A9632F2-F60E-4F12-814D-CCA25DE5600D}" srcOrd="0" destOrd="0" presId="urn:microsoft.com/office/officeart/2005/8/layout/hierarchy2"/>
    <dgm:cxn modelId="{035B4AC3-68B9-43EF-912B-D4ECE401D63C}" type="presParOf" srcId="{058D6DCD-21BE-4391-81DE-9B647ADBB6D9}" destId="{B26653EF-62B9-4B26-8816-2C1C9EFE6428}" srcOrd="3" destOrd="0" presId="urn:microsoft.com/office/officeart/2005/8/layout/hierarchy2"/>
    <dgm:cxn modelId="{6660D4AF-6E80-4BD5-B1F0-0E765ABCB9E6}" type="presParOf" srcId="{B26653EF-62B9-4B26-8816-2C1C9EFE6428}" destId="{BB99DD9B-EC55-48DE-BF96-4FFE6F93BAE0}" srcOrd="0" destOrd="0" presId="urn:microsoft.com/office/officeart/2005/8/layout/hierarchy2"/>
    <dgm:cxn modelId="{7DB095EC-6ED3-48E6-A283-DC53A81DF4FF}" type="presParOf" srcId="{B26653EF-62B9-4B26-8816-2C1C9EFE6428}" destId="{11281B85-83E9-4663-84A3-91188846F019}" srcOrd="1" destOrd="0" presId="urn:microsoft.com/office/officeart/2005/8/layout/hierarchy2"/>
    <dgm:cxn modelId="{D07E29E0-D5B0-403D-9954-79EA8A8207B7}" type="presParOf" srcId="{058D6DCD-21BE-4391-81DE-9B647ADBB6D9}" destId="{B148D642-79EA-43AB-928F-68F0E6E996FC}" srcOrd="4" destOrd="0" presId="urn:microsoft.com/office/officeart/2005/8/layout/hierarchy2"/>
    <dgm:cxn modelId="{AE722840-DBC9-4093-BDB2-CA98D65332A3}" type="presParOf" srcId="{B148D642-79EA-43AB-928F-68F0E6E996FC}" destId="{4675815B-9578-4C50-A034-3587C4386993}" srcOrd="0" destOrd="0" presId="urn:microsoft.com/office/officeart/2005/8/layout/hierarchy2"/>
    <dgm:cxn modelId="{117EFA60-7036-4ADF-9DAD-3E30ABD332D5}" type="presParOf" srcId="{058D6DCD-21BE-4391-81DE-9B647ADBB6D9}" destId="{C075D93E-4E80-4E06-A646-88A14ED570B4}" srcOrd="5" destOrd="0" presId="urn:microsoft.com/office/officeart/2005/8/layout/hierarchy2"/>
    <dgm:cxn modelId="{AB279029-A348-4E32-B6E4-9BCA6BF6A639}" type="presParOf" srcId="{C075D93E-4E80-4E06-A646-88A14ED570B4}" destId="{0E02ACBE-3DA5-435E-9E85-9D531CC8F702}" srcOrd="0" destOrd="0" presId="urn:microsoft.com/office/officeart/2005/8/layout/hierarchy2"/>
    <dgm:cxn modelId="{8FA421B1-948B-4E3B-AD7A-3F4B48A495FE}" type="presParOf" srcId="{C075D93E-4E80-4E06-A646-88A14ED570B4}" destId="{8C49E910-3EBC-446E-997A-CFAF2A0B188A}" srcOrd="1" destOrd="0" presId="urn:microsoft.com/office/officeart/2005/8/layout/hierarchy2"/>
    <dgm:cxn modelId="{1B1BCB49-0175-4179-ABB4-63DAF358C99F}" type="presParOf" srcId="{058D6DCD-21BE-4391-81DE-9B647ADBB6D9}" destId="{8475D246-0B82-4CEE-8F6B-5D0723319BF6}" srcOrd="6" destOrd="0" presId="urn:microsoft.com/office/officeart/2005/8/layout/hierarchy2"/>
    <dgm:cxn modelId="{932B6727-30B7-4362-B3D9-C66BD0E3E3A2}" type="presParOf" srcId="{8475D246-0B82-4CEE-8F6B-5D0723319BF6}" destId="{88F15B21-6292-4D28-BB6B-35B1D2524656}" srcOrd="0" destOrd="0" presId="urn:microsoft.com/office/officeart/2005/8/layout/hierarchy2"/>
    <dgm:cxn modelId="{EB516AC0-FB74-4892-92AB-379D78972042}" type="presParOf" srcId="{058D6DCD-21BE-4391-81DE-9B647ADBB6D9}" destId="{7CA96216-DA17-4379-B0C0-EAF5271B71BA}" srcOrd="7" destOrd="0" presId="urn:microsoft.com/office/officeart/2005/8/layout/hierarchy2"/>
    <dgm:cxn modelId="{A3CC3667-031D-4C7B-ABBB-562963EFF6D4}" type="presParOf" srcId="{7CA96216-DA17-4379-B0C0-EAF5271B71BA}" destId="{7AED70E2-A5E3-430C-B5A3-ABBEB9120944}" srcOrd="0" destOrd="0" presId="urn:microsoft.com/office/officeart/2005/8/layout/hierarchy2"/>
    <dgm:cxn modelId="{9ACA87FB-A18F-4A18-84C3-67DBBEB45482}" type="presParOf" srcId="{7CA96216-DA17-4379-B0C0-EAF5271B71BA}" destId="{C393987D-8BA3-4DFF-99CD-A1C00926A7F2}" srcOrd="1" destOrd="0" presId="urn:microsoft.com/office/officeart/2005/8/layout/hierarchy2"/>
    <dgm:cxn modelId="{28291CEC-0B02-47DE-A58F-1481AD6CB8D0}" type="presParOf" srcId="{058D6DCD-21BE-4391-81DE-9B647ADBB6D9}" destId="{95151001-5C74-4D57-BB40-C903B11BC22F}" srcOrd="8" destOrd="0" presId="urn:microsoft.com/office/officeart/2005/8/layout/hierarchy2"/>
    <dgm:cxn modelId="{1A03A021-9C45-4B37-95E8-849DB4EA1161}" type="presParOf" srcId="{95151001-5C74-4D57-BB40-C903B11BC22F}" destId="{FFC2AE4E-73F7-4A6E-ACA4-89B3E371BFEB}" srcOrd="0" destOrd="0" presId="urn:microsoft.com/office/officeart/2005/8/layout/hierarchy2"/>
    <dgm:cxn modelId="{26E3EF7A-45C0-46B1-B473-C680D06B24C0}" type="presParOf" srcId="{058D6DCD-21BE-4391-81DE-9B647ADBB6D9}" destId="{01CD9449-0874-4624-891B-CD027388739F}" srcOrd="9" destOrd="0" presId="urn:microsoft.com/office/officeart/2005/8/layout/hierarchy2"/>
    <dgm:cxn modelId="{E17A27A2-2444-453D-908E-722EB6F19BF0}" type="presParOf" srcId="{01CD9449-0874-4624-891B-CD027388739F}" destId="{1285FE5E-47C8-4895-9F45-13FC1447338E}" srcOrd="0" destOrd="0" presId="urn:microsoft.com/office/officeart/2005/8/layout/hierarchy2"/>
    <dgm:cxn modelId="{081C1538-8460-4595-B028-D7976BE4B8C5}" type="presParOf" srcId="{01CD9449-0874-4624-891B-CD027388739F}" destId="{AB933976-F6F2-48C2-BDFA-B6D81EE022FD}" srcOrd="1" destOrd="0" presId="urn:microsoft.com/office/officeart/2005/8/layout/hierarchy2"/>
    <dgm:cxn modelId="{30262910-102A-43F9-B204-4C173BCD7AFE}" type="presParOf" srcId="{F9A52B01-90A1-4245-9008-44C2E8422E38}" destId="{2BEB62EF-2951-4AC3-91FA-C0B83E01676C}" srcOrd="4" destOrd="0" presId="urn:microsoft.com/office/officeart/2005/8/layout/hierarchy2"/>
    <dgm:cxn modelId="{554DECEC-362C-4FA9-87A9-7938F0449F0A}" type="presParOf" srcId="{2BEB62EF-2951-4AC3-91FA-C0B83E01676C}" destId="{E048F4D2-7ECF-455A-B2CB-B71350CD0FFE}" srcOrd="0" destOrd="0" presId="urn:microsoft.com/office/officeart/2005/8/layout/hierarchy2"/>
    <dgm:cxn modelId="{3C8002EE-5D77-4D96-AF71-0E33C5AE03EA}" type="presParOf" srcId="{F9A52B01-90A1-4245-9008-44C2E8422E38}" destId="{937633B1-83EE-418F-85BB-058ECBE4EA1B}" srcOrd="5" destOrd="0" presId="urn:microsoft.com/office/officeart/2005/8/layout/hierarchy2"/>
    <dgm:cxn modelId="{5E92D91D-D563-49AF-BD57-6F3EAE3A5BB2}" type="presParOf" srcId="{937633B1-83EE-418F-85BB-058ECBE4EA1B}" destId="{78E243BD-EC5F-4222-9D1B-1028279A44DA}" srcOrd="0" destOrd="0" presId="urn:microsoft.com/office/officeart/2005/8/layout/hierarchy2"/>
    <dgm:cxn modelId="{DF60811E-0767-4E95-97C2-44BD79E441CF}" type="presParOf" srcId="{937633B1-83EE-418F-85BB-058ECBE4EA1B}" destId="{AA5ACC17-E3B1-4590-A20F-8B6A2619AAE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B6E228-BB64-4ACD-9F9B-D7E55EDA76C4}" type="doc">
      <dgm:prSet loTypeId="urn:microsoft.com/office/officeart/2005/8/layout/gear1" loCatId="process" qsTypeId="urn:microsoft.com/office/officeart/2005/8/quickstyle/simple2" qsCatId="simple" csTypeId="urn:microsoft.com/office/officeart/2005/8/colors/accent2_1" csCatId="accent2" phldr="1"/>
      <dgm:spPr/>
    </dgm:pt>
    <dgm:pt modelId="{543ABBCC-86FA-4B6C-8D00-0817133FF2E9}">
      <dgm:prSet phldrT="[Text]"/>
      <dgm:spPr/>
      <dgm:t>
        <a:bodyPr/>
        <a:lstStyle/>
        <a:p>
          <a:r>
            <a:rPr lang="en-US" b="1" smtClean="0">
              <a:latin typeface="Arial" pitchFamily="34" charset="0"/>
              <a:cs typeface="Arial" pitchFamily="34" charset="0"/>
            </a:rPr>
            <a:t>Graph Test </a:t>
          </a:r>
          <a:endParaRPr lang="en-US"/>
        </a:p>
      </dgm:t>
    </dgm:pt>
    <dgm:pt modelId="{38719B2C-9F82-4D65-823A-DDE76D7BDFC1}" type="parTrans" cxnId="{BCE2100D-E16C-4C20-8499-7117511D4E0A}">
      <dgm:prSet/>
      <dgm:spPr/>
      <dgm:t>
        <a:bodyPr/>
        <a:lstStyle/>
        <a:p>
          <a:endParaRPr lang="en-US"/>
        </a:p>
      </dgm:t>
    </dgm:pt>
    <dgm:pt modelId="{6E2FB381-326D-40E5-804E-2E320BA4DEB6}" type="sibTrans" cxnId="{BCE2100D-E16C-4C20-8499-7117511D4E0A}">
      <dgm:prSet/>
      <dgm:spPr/>
      <dgm:t>
        <a:bodyPr/>
        <a:lstStyle/>
        <a:p>
          <a:endParaRPr lang="en-US"/>
        </a:p>
      </dgm:t>
    </dgm:pt>
    <dgm:pt modelId="{432CD403-6AF3-4EB0-BD72-9798F3089570}">
      <dgm:prSet/>
      <dgm:spPr/>
      <dgm:t>
        <a:bodyPr/>
        <a:lstStyle/>
        <a:p>
          <a:r>
            <a:rPr lang="en-US" b="1" dirty="0">
              <a:latin typeface="Arial" pitchFamily="34" charset="0"/>
              <a:cs typeface="Arial" pitchFamily="34" charset="0"/>
            </a:rPr>
            <a:t>Live Test</a:t>
          </a:r>
        </a:p>
      </dgm:t>
    </dgm:pt>
    <dgm:pt modelId="{2B22A4A6-1091-4F1D-8EB5-20B93088982F}" type="parTrans" cxnId="{BD419BBF-BB15-4422-A4B9-59D463C8645C}">
      <dgm:prSet/>
      <dgm:spPr/>
      <dgm:t>
        <a:bodyPr/>
        <a:lstStyle/>
        <a:p>
          <a:endParaRPr lang="en-US"/>
        </a:p>
      </dgm:t>
    </dgm:pt>
    <dgm:pt modelId="{CC841773-CBB3-43A6-A99F-A9A869925B35}" type="sibTrans" cxnId="{BD419BBF-BB15-4422-A4B9-59D463C8645C}">
      <dgm:prSet/>
      <dgm:spPr/>
      <dgm:t>
        <a:bodyPr/>
        <a:lstStyle/>
        <a:p>
          <a:endParaRPr lang="en-US"/>
        </a:p>
      </dgm:t>
    </dgm:pt>
    <dgm:pt modelId="{BF0911AA-2DC6-48E2-A7F2-6E3429EA7B14}" type="pres">
      <dgm:prSet presAssocID="{73B6E228-BB64-4ACD-9F9B-D7E55EDA76C4}" presName="composite" presStyleCnt="0">
        <dgm:presLayoutVars>
          <dgm:chMax val="3"/>
          <dgm:animLvl val="lvl"/>
          <dgm:resizeHandles val="exact"/>
        </dgm:presLayoutVars>
      </dgm:prSet>
      <dgm:spPr/>
    </dgm:pt>
    <dgm:pt modelId="{CBAF39D4-C9A8-473F-B41E-1984E7023C7F}" type="pres">
      <dgm:prSet presAssocID="{543ABBCC-86FA-4B6C-8D00-0817133FF2E9}" presName="gear1" presStyleLbl="node1" presStyleIdx="0" presStyleCnt="2">
        <dgm:presLayoutVars>
          <dgm:chMax val="1"/>
          <dgm:bulletEnabled val="1"/>
        </dgm:presLayoutVars>
      </dgm:prSet>
      <dgm:spPr/>
      <dgm:t>
        <a:bodyPr/>
        <a:lstStyle/>
        <a:p>
          <a:endParaRPr lang="en-US"/>
        </a:p>
      </dgm:t>
    </dgm:pt>
    <dgm:pt modelId="{91B49976-6925-4198-B69E-BE79E1E1FBFE}" type="pres">
      <dgm:prSet presAssocID="{543ABBCC-86FA-4B6C-8D00-0817133FF2E9}" presName="gear1srcNode" presStyleLbl="node1" presStyleIdx="0" presStyleCnt="2"/>
      <dgm:spPr/>
      <dgm:t>
        <a:bodyPr/>
        <a:lstStyle/>
        <a:p>
          <a:endParaRPr lang="en-US"/>
        </a:p>
      </dgm:t>
    </dgm:pt>
    <dgm:pt modelId="{E3D785B5-F6BC-4D09-9BFC-DDA601F1BEC3}" type="pres">
      <dgm:prSet presAssocID="{543ABBCC-86FA-4B6C-8D00-0817133FF2E9}" presName="gear1dstNode" presStyleLbl="node1" presStyleIdx="0" presStyleCnt="2"/>
      <dgm:spPr/>
      <dgm:t>
        <a:bodyPr/>
        <a:lstStyle/>
        <a:p>
          <a:endParaRPr lang="en-US"/>
        </a:p>
      </dgm:t>
    </dgm:pt>
    <dgm:pt modelId="{E86B15CD-7A46-4D0D-9F6D-044EAFF903B4}" type="pres">
      <dgm:prSet presAssocID="{432CD403-6AF3-4EB0-BD72-9798F3089570}" presName="gear2" presStyleLbl="node1" presStyleIdx="1" presStyleCnt="2">
        <dgm:presLayoutVars>
          <dgm:chMax val="1"/>
          <dgm:bulletEnabled val="1"/>
        </dgm:presLayoutVars>
      </dgm:prSet>
      <dgm:spPr/>
      <dgm:t>
        <a:bodyPr/>
        <a:lstStyle/>
        <a:p>
          <a:endParaRPr lang="en-US"/>
        </a:p>
      </dgm:t>
    </dgm:pt>
    <dgm:pt modelId="{7C198904-0E87-456C-A5A5-C2E7AF011A64}" type="pres">
      <dgm:prSet presAssocID="{432CD403-6AF3-4EB0-BD72-9798F3089570}" presName="gear2srcNode" presStyleLbl="node1" presStyleIdx="1" presStyleCnt="2"/>
      <dgm:spPr/>
      <dgm:t>
        <a:bodyPr/>
        <a:lstStyle/>
        <a:p>
          <a:endParaRPr lang="en-US"/>
        </a:p>
      </dgm:t>
    </dgm:pt>
    <dgm:pt modelId="{A0C4364A-2DB4-4A2D-AEF5-FB5C0C34A631}" type="pres">
      <dgm:prSet presAssocID="{432CD403-6AF3-4EB0-BD72-9798F3089570}" presName="gear2dstNode" presStyleLbl="node1" presStyleIdx="1" presStyleCnt="2"/>
      <dgm:spPr/>
      <dgm:t>
        <a:bodyPr/>
        <a:lstStyle/>
        <a:p>
          <a:endParaRPr lang="en-US"/>
        </a:p>
      </dgm:t>
    </dgm:pt>
    <dgm:pt modelId="{AD7DD7B4-F46C-476A-9DEB-26D97B3A155C}" type="pres">
      <dgm:prSet presAssocID="{6E2FB381-326D-40E5-804E-2E320BA4DEB6}" presName="connector1" presStyleLbl="sibTrans2D1" presStyleIdx="0" presStyleCnt="2"/>
      <dgm:spPr/>
      <dgm:t>
        <a:bodyPr/>
        <a:lstStyle/>
        <a:p>
          <a:endParaRPr lang="en-US"/>
        </a:p>
      </dgm:t>
    </dgm:pt>
    <dgm:pt modelId="{23DE8DB6-0E38-46DB-BA2A-6E8B97BE1286}" type="pres">
      <dgm:prSet presAssocID="{CC841773-CBB3-43A6-A99F-A9A869925B35}" presName="connector2" presStyleLbl="sibTrans2D1" presStyleIdx="1" presStyleCnt="2"/>
      <dgm:spPr/>
      <dgm:t>
        <a:bodyPr/>
        <a:lstStyle/>
        <a:p>
          <a:endParaRPr lang="en-US"/>
        </a:p>
      </dgm:t>
    </dgm:pt>
  </dgm:ptLst>
  <dgm:cxnLst>
    <dgm:cxn modelId="{BD419BBF-BB15-4422-A4B9-59D463C8645C}" srcId="{73B6E228-BB64-4ACD-9F9B-D7E55EDA76C4}" destId="{432CD403-6AF3-4EB0-BD72-9798F3089570}" srcOrd="1" destOrd="0" parTransId="{2B22A4A6-1091-4F1D-8EB5-20B93088982F}" sibTransId="{CC841773-CBB3-43A6-A99F-A9A869925B35}"/>
    <dgm:cxn modelId="{A3894F66-392D-46BA-AC73-0105CC4BE447}" type="presOf" srcId="{CC841773-CBB3-43A6-A99F-A9A869925B35}" destId="{23DE8DB6-0E38-46DB-BA2A-6E8B97BE1286}" srcOrd="0" destOrd="0" presId="urn:microsoft.com/office/officeart/2005/8/layout/gear1"/>
    <dgm:cxn modelId="{E1B552AB-BF5F-40B4-8586-D6ADC0B186F9}" type="presOf" srcId="{543ABBCC-86FA-4B6C-8D00-0817133FF2E9}" destId="{E3D785B5-F6BC-4D09-9BFC-DDA601F1BEC3}" srcOrd="2" destOrd="0" presId="urn:microsoft.com/office/officeart/2005/8/layout/gear1"/>
    <dgm:cxn modelId="{94FA9740-A540-452F-ABAF-CD4EDCA95682}" type="presOf" srcId="{6E2FB381-326D-40E5-804E-2E320BA4DEB6}" destId="{AD7DD7B4-F46C-476A-9DEB-26D97B3A155C}" srcOrd="0" destOrd="0" presId="urn:microsoft.com/office/officeart/2005/8/layout/gear1"/>
    <dgm:cxn modelId="{36C44FFF-A157-4CAC-9484-614E090B341C}" type="presOf" srcId="{543ABBCC-86FA-4B6C-8D00-0817133FF2E9}" destId="{CBAF39D4-C9A8-473F-B41E-1984E7023C7F}" srcOrd="0" destOrd="0" presId="urn:microsoft.com/office/officeart/2005/8/layout/gear1"/>
    <dgm:cxn modelId="{4E04E40C-E4F8-4943-9F31-EFA17F598FCC}" type="presOf" srcId="{432CD403-6AF3-4EB0-BD72-9798F3089570}" destId="{7C198904-0E87-456C-A5A5-C2E7AF011A64}" srcOrd="1" destOrd="0" presId="urn:microsoft.com/office/officeart/2005/8/layout/gear1"/>
    <dgm:cxn modelId="{BCE2100D-E16C-4C20-8499-7117511D4E0A}" srcId="{73B6E228-BB64-4ACD-9F9B-D7E55EDA76C4}" destId="{543ABBCC-86FA-4B6C-8D00-0817133FF2E9}" srcOrd="0" destOrd="0" parTransId="{38719B2C-9F82-4D65-823A-DDE76D7BDFC1}" sibTransId="{6E2FB381-326D-40E5-804E-2E320BA4DEB6}"/>
    <dgm:cxn modelId="{CC7F872E-113A-4667-8304-B8C369A6715F}" type="presOf" srcId="{73B6E228-BB64-4ACD-9F9B-D7E55EDA76C4}" destId="{BF0911AA-2DC6-48E2-A7F2-6E3429EA7B14}" srcOrd="0" destOrd="0" presId="urn:microsoft.com/office/officeart/2005/8/layout/gear1"/>
    <dgm:cxn modelId="{CDAF38B5-A802-4998-A9E3-AD07701C9229}" type="presOf" srcId="{432CD403-6AF3-4EB0-BD72-9798F3089570}" destId="{A0C4364A-2DB4-4A2D-AEF5-FB5C0C34A631}" srcOrd="2" destOrd="0" presId="urn:microsoft.com/office/officeart/2005/8/layout/gear1"/>
    <dgm:cxn modelId="{EDDD1BF0-F3C3-4CDD-ADAE-4F83EF676931}" type="presOf" srcId="{432CD403-6AF3-4EB0-BD72-9798F3089570}" destId="{E86B15CD-7A46-4D0D-9F6D-044EAFF903B4}" srcOrd="0" destOrd="0" presId="urn:microsoft.com/office/officeart/2005/8/layout/gear1"/>
    <dgm:cxn modelId="{693F826E-AAEB-47E2-BC4A-F2B72EBF0C76}" type="presOf" srcId="{543ABBCC-86FA-4B6C-8D00-0817133FF2E9}" destId="{91B49976-6925-4198-B69E-BE79E1E1FBFE}" srcOrd="1" destOrd="0" presId="urn:microsoft.com/office/officeart/2005/8/layout/gear1"/>
    <dgm:cxn modelId="{49F7B6F8-57F4-44D3-ACFA-53C9483A4142}" type="presParOf" srcId="{BF0911AA-2DC6-48E2-A7F2-6E3429EA7B14}" destId="{CBAF39D4-C9A8-473F-B41E-1984E7023C7F}" srcOrd="0" destOrd="0" presId="urn:microsoft.com/office/officeart/2005/8/layout/gear1"/>
    <dgm:cxn modelId="{33982ABE-0578-4EEE-8D71-9A4EBCAA9FBB}" type="presParOf" srcId="{BF0911AA-2DC6-48E2-A7F2-6E3429EA7B14}" destId="{91B49976-6925-4198-B69E-BE79E1E1FBFE}" srcOrd="1" destOrd="0" presId="urn:microsoft.com/office/officeart/2005/8/layout/gear1"/>
    <dgm:cxn modelId="{37E45D5B-0A2E-4258-A91E-B8CE53B00583}" type="presParOf" srcId="{BF0911AA-2DC6-48E2-A7F2-6E3429EA7B14}" destId="{E3D785B5-F6BC-4D09-9BFC-DDA601F1BEC3}" srcOrd="2" destOrd="0" presId="urn:microsoft.com/office/officeart/2005/8/layout/gear1"/>
    <dgm:cxn modelId="{C9A2249E-D979-486A-B465-67F7335BC3D5}" type="presParOf" srcId="{BF0911AA-2DC6-48E2-A7F2-6E3429EA7B14}" destId="{E86B15CD-7A46-4D0D-9F6D-044EAFF903B4}" srcOrd="3" destOrd="0" presId="urn:microsoft.com/office/officeart/2005/8/layout/gear1"/>
    <dgm:cxn modelId="{2D418F5B-DF36-4FCF-8749-E812B455E0DE}" type="presParOf" srcId="{BF0911AA-2DC6-48E2-A7F2-6E3429EA7B14}" destId="{7C198904-0E87-456C-A5A5-C2E7AF011A64}" srcOrd="4" destOrd="0" presId="urn:microsoft.com/office/officeart/2005/8/layout/gear1"/>
    <dgm:cxn modelId="{4515E048-FA3D-4CA3-9447-E1712E580835}" type="presParOf" srcId="{BF0911AA-2DC6-48E2-A7F2-6E3429EA7B14}" destId="{A0C4364A-2DB4-4A2D-AEF5-FB5C0C34A631}" srcOrd="5" destOrd="0" presId="urn:microsoft.com/office/officeart/2005/8/layout/gear1"/>
    <dgm:cxn modelId="{299A6BE6-ADE7-456B-B05F-C827C024E757}" type="presParOf" srcId="{BF0911AA-2DC6-48E2-A7F2-6E3429EA7B14}" destId="{AD7DD7B4-F46C-476A-9DEB-26D97B3A155C}" srcOrd="6" destOrd="0" presId="urn:microsoft.com/office/officeart/2005/8/layout/gear1"/>
    <dgm:cxn modelId="{0A140D83-1EE4-49A1-A8C0-963E1E680C76}" type="presParOf" srcId="{BF0911AA-2DC6-48E2-A7F2-6E3429EA7B14}" destId="{23DE8DB6-0E38-46DB-BA2A-6E8B97BE1286}"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B1B20C-5355-452B-8EB3-351D712BF4DB}" type="doc">
      <dgm:prSet loTypeId="urn:microsoft.com/office/officeart/2005/8/layout/cycle7" loCatId="cycle" qsTypeId="urn:microsoft.com/office/officeart/2005/8/quickstyle/simple2" qsCatId="simple" csTypeId="urn:microsoft.com/office/officeart/2005/8/colors/accent3_1" csCatId="accent3" phldr="1"/>
      <dgm:spPr/>
      <dgm:t>
        <a:bodyPr/>
        <a:lstStyle/>
        <a:p>
          <a:endParaRPr lang="en-US"/>
        </a:p>
      </dgm:t>
    </dgm:pt>
    <dgm:pt modelId="{9AB6BC5B-02EC-4129-BC1C-76A1D4DCFC6E}">
      <dgm:prSet phldrT="[Text]"/>
      <dgm:spPr/>
      <dgm:t>
        <a:bodyPr/>
        <a:lstStyle/>
        <a:p>
          <a:r>
            <a:rPr lang="en-US" b="1" smtClean="0">
              <a:latin typeface="Arial" pitchFamily="34" charset="0"/>
              <a:cs typeface="Arial" pitchFamily="34" charset="0"/>
            </a:rPr>
            <a:t>Task Testing</a:t>
          </a:r>
          <a:endParaRPr lang="en-US"/>
        </a:p>
      </dgm:t>
    </dgm:pt>
    <dgm:pt modelId="{1B289BAD-4987-4D26-8576-B1E91C5A8DC7}" type="parTrans" cxnId="{3871FAB0-8901-48AF-9A04-00D64A259F18}">
      <dgm:prSet/>
      <dgm:spPr/>
      <dgm:t>
        <a:bodyPr/>
        <a:lstStyle/>
        <a:p>
          <a:endParaRPr lang="en-US"/>
        </a:p>
      </dgm:t>
    </dgm:pt>
    <dgm:pt modelId="{C3A05481-36D8-4185-BAEA-AC8790952316}" type="sibTrans" cxnId="{3871FAB0-8901-48AF-9A04-00D64A259F18}">
      <dgm:prSet/>
      <dgm:spPr/>
      <dgm:t>
        <a:bodyPr/>
        <a:lstStyle/>
        <a:p>
          <a:endParaRPr lang="en-US"/>
        </a:p>
      </dgm:t>
    </dgm:pt>
    <dgm:pt modelId="{8D63E6C0-B3EE-4493-B4FC-6025E0A99887}">
      <dgm:prSet/>
      <dgm:spPr/>
      <dgm:t>
        <a:bodyPr/>
        <a:lstStyle/>
        <a:p>
          <a:r>
            <a:rPr lang="en-US" b="1">
              <a:latin typeface="Arial" pitchFamily="34" charset="0"/>
              <a:cs typeface="Arial" pitchFamily="34" charset="0"/>
            </a:rPr>
            <a:t>Behavioral Testing</a:t>
          </a:r>
          <a:endParaRPr lang="en-US">
            <a:latin typeface="Arial" pitchFamily="34" charset="0"/>
            <a:cs typeface="Arial" pitchFamily="34" charset="0"/>
          </a:endParaRPr>
        </a:p>
      </dgm:t>
    </dgm:pt>
    <dgm:pt modelId="{A44CB805-A47E-43A7-B383-7F3FE835B79D}" type="parTrans" cxnId="{50527D26-8CE0-4927-A561-A872685969D8}">
      <dgm:prSet/>
      <dgm:spPr/>
      <dgm:t>
        <a:bodyPr/>
        <a:lstStyle/>
        <a:p>
          <a:endParaRPr lang="en-US"/>
        </a:p>
      </dgm:t>
    </dgm:pt>
    <dgm:pt modelId="{BE3C4AE1-207C-4B9B-93A1-C733398045FF}" type="sibTrans" cxnId="{50527D26-8CE0-4927-A561-A872685969D8}">
      <dgm:prSet/>
      <dgm:spPr/>
      <dgm:t>
        <a:bodyPr/>
        <a:lstStyle/>
        <a:p>
          <a:endParaRPr lang="en-US"/>
        </a:p>
      </dgm:t>
    </dgm:pt>
    <dgm:pt modelId="{DB4C5D5C-C0AC-42CF-8624-4AD0CD016BB2}">
      <dgm:prSet/>
      <dgm:spPr/>
      <dgm:t>
        <a:bodyPr/>
        <a:lstStyle/>
        <a:p>
          <a:r>
            <a:rPr lang="en-US" b="1">
              <a:latin typeface="Arial" pitchFamily="34" charset="0"/>
              <a:cs typeface="Arial" pitchFamily="34" charset="0"/>
            </a:rPr>
            <a:t>Intertask Testing</a:t>
          </a:r>
          <a:endParaRPr lang="en-US">
            <a:latin typeface="Arial" pitchFamily="34" charset="0"/>
            <a:cs typeface="Arial" pitchFamily="34" charset="0"/>
          </a:endParaRPr>
        </a:p>
      </dgm:t>
    </dgm:pt>
    <dgm:pt modelId="{97663875-B88A-443B-BA0C-E4A00FD57406}" type="parTrans" cxnId="{AC499068-8CE3-4EC1-B454-B945B4AFCA50}">
      <dgm:prSet/>
      <dgm:spPr/>
      <dgm:t>
        <a:bodyPr/>
        <a:lstStyle/>
        <a:p>
          <a:endParaRPr lang="en-US"/>
        </a:p>
      </dgm:t>
    </dgm:pt>
    <dgm:pt modelId="{3E5F19CF-DA0C-4689-9E15-C49A01C348D5}" type="sibTrans" cxnId="{AC499068-8CE3-4EC1-B454-B945B4AFCA50}">
      <dgm:prSet/>
      <dgm:spPr/>
      <dgm:t>
        <a:bodyPr/>
        <a:lstStyle/>
        <a:p>
          <a:endParaRPr lang="en-US"/>
        </a:p>
      </dgm:t>
    </dgm:pt>
    <dgm:pt modelId="{88ADF11C-D931-4060-807A-F8D6CF4A9E2E}">
      <dgm:prSet/>
      <dgm:spPr/>
      <dgm:t>
        <a:bodyPr/>
        <a:lstStyle/>
        <a:p>
          <a:r>
            <a:rPr lang="en-US" b="1">
              <a:latin typeface="Arial" pitchFamily="34" charset="0"/>
              <a:cs typeface="Arial" pitchFamily="34" charset="0"/>
            </a:rPr>
            <a:t>System Testing</a:t>
          </a:r>
          <a:endParaRPr lang="en-US">
            <a:latin typeface="Arial" pitchFamily="34" charset="0"/>
            <a:cs typeface="Arial" pitchFamily="34" charset="0"/>
          </a:endParaRPr>
        </a:p>
      </dgm:t>
    </dgm:pt>
    <dgm:pt modelId="{641B309B-1ECE-43BC-8F37-61394EF6BBC4}" type="parTrans" cxnId="{FF07C4BD-610C-427C-9D11-A46978BB8E9A}">
      <dgm:prSet/>
      <dgm:spPr/>
      <dgm:t>
        <a:bodyPr/>
        <a:lstStyle/>
        <a:p>
          <a:endParaRPr lang="en-US"/>
        </a:p>
      </dgm:t>
    </dgm:pt>
    <dgm:pt modelId="{BC5FC95A-E9CD-4046-AD24-14794C0933FD}" type="sibTrans" cxnId="{FF07C4BD-610C-427C-9D11-A46978BB8E9A}">
      <dgm:prSet/>
      <dgm:spPr/>
      <dgm:t>
        <a:bodyPr/>
        <a:lstStyle/>
        <a:p>
          <a:endParaRPr lang="en-US"/>
        </a:p>
      </dgm:t>
    </dgm:pt>
    <dgm:pt modelId="{032BDFA4-2375-422A-8CEC-6B3219BA829C}" type="pres">
      <dgm:prSet presAssocID="{2AB1B20C-5355-452B-8EB3-351D712BF4DB}" presName="Name0" presStyleCnt="0">
        <dgm:presLayoutVars>
          <dgm:dir/>
          <dgm:resizeHandles val="exact"/>
        </dgm:presLayoutVars>
      </dgm:prSet>
      <dgm:spPr/>
      <dgm:t>
        <a:bodyPr/>
        <a:lstStyle/>
        <a:p>
          <a:endParaRPr lang="en-US"/>
        </a:p>
      </dgm:t>
    </dgm:pt>
    <dgm:pt modelId="{BD2A8211-5CCF-4B41-A3BC-41BB1A71E9AC}" type="pres">
      <dgm:prSet presAssocID="{9AB6BC5B-02EC-4129-BC1C-76A1D4DCFC6E}" presName="node" presStyleLbl="node1" presStyleIdx="0" presStyleCnt="4">
        <dgm:presLayoutVars>
          <dgm:bulletEnabled val="1"/>
        </dgm:presLayoutVars>
      </dgm:prSet>
      <dgm:spPr/>
      <dgm:t>
        <a:bodyPr/>
        <a:lstStyle/>
        <a:p>
          <a:endParaRPr lang="en-US"/>
        </a:p>
      </dgm:t>
    </dgm:pt>
    <dgm:pt modelId="{C2302432-1B73-4E63-995C-982078126E70}" type="pres">
      <dgm:prSet presAssocID="{C3A05481-36D8-4185-BAEA-AC8790952316}" presName="sibTrans" presStyleLbl="sibTrans2D1" presStyleIdx="0" presStyleCnt="4"/>
      <dgm:spPr/>
      <dgm:t>
        <a:bodyPr/>
        <a:lstStyle/>
        <a:p>
          <a:endParaRPr lang="en-US"/>
        </a:p>
      </dgm:t>
    </dgm:pt>
    <dgm:pt modelId="{98490A56-F709-4551-BACB-EF8EA8A7E7B0}" type="pres">
      <dgm:prSet presAssocID="{C3A05481-36D8-4185-BAEA-AC8790952316}" presName="connectorText" presStyleLbl="sibTrans2D1" presStyleIdx="0" presStyleCnt="4"/>
      <dgm:spPr/>
      <dgm:t>
        <a:bodyPr/>
        <a:lstStyle/>
        <a:p>
          <a:endParaRPr lang="en-US"/>
        </a:p>
      </dgm:t>
    </dgm:pt>
    <dgm:pt modelId="{0DD2C520-6128-4BAD-8F84-68C62CF39664}" type="pres">
      <dgm:prSet presAssocID="{8D63E6C0-B3EE-4493-B4FC-6025E0A99887}" presName="node" presStyleLbl="node1" presStyleIdx="1" presStyleCnt="4">
        <dgm:presLayoutVars>
          <dgm:bulletEnabled val="1"/>
        </dgm:presLayoutVars>
      </dgm:prSet>
      <dgm:spPr/>
      <dgm:t>
        <a:bodyPr/>
        <a:lstStyle/>
        <a:p>
          <a:endParaRPr lang="en-US"/>
        </a:p>
      </dgm:t>
    </dgm:pt>
    <dgm:pt modelId="{016E0C04-71F1-414A-BED0-68B29261D9FA}" type="pres">
      <dgm:prSet presAssocID="{BE3C4AE1-207C-4B9B-93A1-C733398045FF}" presName="sibTrans" presStyleLbl="sibTrans2D1" presStyleIdx="1" presStyleCnt="4"/>
      <dgm:spPr/>
      <dgm:t>
        <a:bodyPr/>
        <a:lstStyle/>
        <a:p>
          <a:endParaRPr lang="en-US"/>
        </a:p>
      </dgm:t>
    </dgm:pt>
    <dgm:pt modelId="{457BF00C-382D-4C85-BB70-ABC7B5DD2210}" type="pres">
      <dgm:prSet presAssocID="{BE3C4AE1-207C-4B9B-93A1-C733398045FF}" presName="connectorText" presStyleLbl="sibTrans2D1" presStyleIdx="1" presStyleCnt="4"/>
      <dgm:spPr/>
      <dgm:t>
        <a:bodyPr/>
        <a:lstStyle/>
        <a:p>
          <a:endParaRPr lang="en-US"/>
        </a:p>
      </dgm:t>
    </dgm:pt>
    <dgm:pt modelId="{1453ACD2-3076-494B-BA6C-9ADCC3A5C0EB}" type="pres">
      <dgm:prSet presAssocID="{DB4C5D5C-C0AC-42CF-8624-4AD0CD016BB2}" presName="node" presStyleLbl="node1" presStyleIdx="2" presStyleCnt="4">
        <dgm:presLayoutVars>
          <dgm:bulletEnabled val="1"/>
        </dgm:presLayoutVars>
      </dgm:prSet>
      <dgm:spPr/>
      <dgm:t>
        <a:bodyPr/>
        <a:lstStyle/>
        <a:p>
          <a:endParaRPr lang="en-US"/>
        </a:p>
      </dgm:t>
    </dgm:pt>
    <dgm:pt modelId="{1F0C7CDE-561E-47D0-8279-6937E16206A7}" type="pres">
      <dgm:prSet presAssocID="{3E5F19CF-DA0C-4689-9E15-C49A01C348D5}" presName="sibTrans" presStyleLbl="sibTrans2D1" presStyleIdx="2" presStyleCnt="4"/>
      <dgm:spPr/>
      <dgm:t>
        <a:bodyPr/>
        <a:lstStyle/>
        <a:p>
          <a:endParaRPr lang="en-US"/>
        </a:p>
      </dgm:t>
    </dgm:pt>
    <dgm:pt modelId="{2DE17096-D603-470E-9243-7A78C894CFFF}" type="pres">
      <dgm:prSet presAssocID="{3E5F19CF-DA0C-4689-9E15-C49A01C348D5}" presName="connectorText" presStyleLbl="sibTrans2D1" presStyleIdx="2" presStyleCnt="4"/>
      <dgm:spPr/>
      <dgm:t>
        <a:bodyPr/>
        <a:lstStyle/>
        <a:p>
          <a:endParaRPr lang="en-US"/>
        </a:p>
      </dgm:t>
    </dgm:pt>
    <dgm:pt modelId="{BBC0AD47-9716-4A49-80B0-6034B75C4380}" type="pres">
      <dgm:prSet presAssocID="{88ADF11C-D931-4060-807A-F8D6CF4A9E2E}" presName="node" presStyleLbl="node1" presStyleIdx="3" presStyleCnt="4">
        <dgm:presLayoutVars>
          <dgm:bulletEnabled val="1"/>
        </dgm:presLayoutVars>
      </dgm:prSet>
      <dgm:spPr/>
      <dgm:t>
        <a:bodyPr/>
        <a:lstStyle/>
        <a:p>
          <a:endParaRPr lang="en-US"/>
        </a:p>
      </dgm:t>
    </dgm:pt>
    <dgm:pt modelId="{32D77FC8-C9B8-41B2-A2FE-4B77DCC11A75}" type="pres">
      <dgm:prSet presAssocID="{BC5FC95A-E9CD-4046-AD24-14794C0933FD}" presName="sibTrans" presStyleLbl="sibTrans2D1" presStyleIdx="3" presStyleCnt="4"/>
      <dgm:spPr/>
      <dgm:t>
        <a:bodyPr/>
        <a:lstStyle/>
        <a:p>
          <a:endParaRPr lang="en-US"/>
        </a:p>
      </dgm:t>
    </dgm:pt>
    <dgm:pt modelId="{2842042B-CB87-4395-99BA-612DA91E93E2}" type="pres">
      <dgm:prSet presAssocID="{BC5FC95A-E9CD-4046-AD24-14794C0933FD}" presName="connectorText" presStyleLbl="sibTrans2D1" presStyleIdx="3" presStyleCnt="4"/>
      <dgm:spPr/>
      <dgm:t>
        <a:bodyPr/>
        <a:lstStyle/>
        <a:p>
          <a:endParaRPr lang="en-US"/>
        </a:p>
      </dgm:t>
    </dgm:pt>
  </dgm:ptLst>
  <dgm:cxnLst>
    <dgm:cxn modelId="{CFCFC466-1F46-4406-8D8A-3723C6168752}" type="presOf" srcId="{9AB6BC5B-02EC-4129-BC1C-76A1D4DCFC6E}" destId="{BD2A8211-5CCF-4B41-A3BC-41BB1A71E9AC}" srcOrd="0" destOrd="0" presId="urn:microsoft.com/office/officeart/2005/8/layout/cycle7"/>
    <dgm:cxn modelId="{796F965F-5ECA-4D79-8BE2-72C750C027DE}" type="presOf" srcId="{2AB1B20C-5355-452B-8EB3-351D712BF4DB}" destId="{032BDFA4-2375-422A-8CEC-6B3219BA829C}" srcOrd="0" destOrd="0" presId="urn:microsoft.com/office/officeart/2005/8/layout/cycle7"/>
    <dgm:cxn modelId="{32F26EDB-536E-4476-910E-E327A3C2EDDF}" type="presOf" srcId="{BE3C4AE1-207C-4B9B-93A1-C733398045FF}" destId="{457BF00C-382D-4C85-BB70-ABC7B5DD2210}" srcOrd="1" destOrd="0" presId="urn:microsoft.com/office/officeart/2005/8/layout/cycle7"/>
    <dgm:cxn modelId="{441353AD-6EF4-45DB-9FA8-209359D638FB}" type="presOf" srcId="{C3A05481-36D8-4185-BAEA-AC8790952316}" destId="{98490A56-F709-4551-BACB-EF8EA8A7E7B0}" srcOrd="1" destOrd="0" presId="urn:microsoft.com/office/officeart/2005/8/layout/cycle7"/>
    <dgm:cxn modelId="{ABD4A836-79A8-466F-A5DF-650C2FAF075E}" type="presOf" srcId="{BC5FC95A-E9CD-4046-AD24-14794C0933FD}" destId="{32D77FC8-C9B8-41B2-A2FE-4B77DCC11A75}" srcOrd="0" destOrd="0" presId="urn:microsoft.com/office/officeart/2005/8/layout/cycle7"/>
    <dgm:cxn modelId="{2AEB5BC5-BD56-4226-9ED3-003DCF6442DC}" type="presOf" srcId="{BC5FC95A-E9CD-4046-AD24-14794C0933FD}" destId="{2842042B-CB87-4395-99BA-612DA91E93E2}" srcOrd="1" destOrd="0" presId="urn:microsoft.com/office/officeart/2005/8/layout/cycle7"/>
    <dgm:cxn modelId="{8C867CCE-A285-4423-9AEB-03285BF9971A}" type="presOf" srcId="{88ADF11C-D931-4060-807A-F8D6CF4A9E2E}" destId="{BBC0AD47-9716-4A49-80B0-6034B75C4380}" srcOrd="0" destOrd="0" presId="urn:microsoft.com/office/officeart/2005/8/layout/cycle7"/>
    <dgm:cxn modelId="{FF07C4BD-610C-427C-9D11-A46978BB8E9A}" srcId="{2AB1B20C-5355-452B-8EB3-351D712BF4DB}" destId="{88ADF11C-D931-4060-807A-F8D6CF4A9E2E}" srcOrd="3" destOrd="0" parTransId="{641B309B-1ECE-43BC-8F37-61394EF6BBC4}" sibTransId="{BC5FC95A-E9CD-4046-AD24-14794C0933FD}"/>
    <dgm:cxn modelId="{AC499068-8CE3-4EC1-B454-B945B4AFCA50}" srcId="{2AB1B20C-5355-452B-8EB3-351D712BF4DB}" destId="{DB4C5D5C-C0AC-42CF-8624-4AD0CD016BB2}" srcOrd="2" destOrd="0" parTransId="{97663875-B88A-443B-BA0C-E4A00FD57406}" sibTransId="{3E5F19CF-DA0C-4689-9E15-C49A01C348D5}"/>
    <dgm:cxn modelId="{3871FAB0-8901-48AF-9A04-00D64A259F18}" srcId="{2AB1B20C-5355-452B-8EB3-351D712BF4DB}" destId="{9AB6BC5B-02EC-4129-BC1C-76A1D4DCFC6E}" srcOrd="0" destOrd="0" parTransId="{1B289BAD-4987-4D26-8576-B1E91C5A8DC7}" sibTransId="{C3A05481-36D8-4185-BAEA-AC8790952316}"/>
    <dgm:cxn modelId="{155D4685-91AE-456D-8C39-E0BBD0205C85}" type="presOf" srcId="{DB4C5D5C-C0AC-42CF-8624-4AD0CD016BB2}" destId="{1453ACD2-3076-494B-BA6C-9ADCC3A5C0EB}" srcOrd="0" destOrd="0" presId="urn:microsoft.com/office/officeart/2005/8/layout/cycle7"/>
    <dgm:cxn modelId="{E7602391-914E-44EC-A998-A6C6A5E8E78C}" type="presOf" srcId="{3E5F19CF-DA0C-4689-9E15-C49A01C348D5}" destId="{1F0C7CDE-561E-47D0-8279-6937E16206A7}" srcOrd="0" destOrd="0" presId="urn:microsoft.com/office/officeart/2005/8/layout/cycle7"/>
    <dgm:cxn modelId="{B6E4C874-E6E6-4619-A81F-8F5503B9EC04}" type="presOf" srcId="{8D63E6C0-B3EE-4493-B4FC-6025E0A99887}" destId="{0DD2C520-6128-4BAD-8F84-68C62CF39664}" srcOrd="0" destOrd="0" presId="urn:microsoft.com/office/officeart/2005/8/layout/cycle7"/>
    <dgm:cxn modelId="{EF560060-F38A-445B-BFE5-649FEB1EF1FA}" type="presOf" srcId="{C3A05481-36D8-4185-BAEA-AC8790952316}" destId="{C2302432-1B73-4E63-995C-982078126E70}" srcOrd="0" destOrd="0" presId="urn:microsoft.com/office/officeart/2005/8/layout/cycle7"/>
    <dgm:cxn modelId="{50527D26-8CE0-4927-A561-A872685969D8}" srcId="{2AB1B20C-5355-452B-8EB3-351D712BF4DB}" destId="{8D63E6C0-B3EE-4493-B4FC-6025E0A99887}" srcOrd="1" destOrd="0" parTransId="{A44CB805-A47E-43A7-B383-7F3FE835B79D}" sibTransId="{BE3C4AE1-207C-4B9B-93A1-C733398045FF}"/>
    <dgm:cxn modelId="{19FF9446-8B89-4EC7-BC73-6C20C8249FDC}" type="presOf" srcId="{BE3C4AE1-207C-4B9B-93A1-C733398045FF}" destId="{016E0C04-71F1-414A-BED0-68B29261D9FA}" srcOrd="0" destOrd="0" presId="urn:microsoft.com/office/officeart/2005/8/layout/cycle7"/>
    <dgm:cxn modelId="{46446711-4B4E-4844-B968-705FE954CC1C}" type="presOf" srcId="{3E5F19CF-DA0C-4689-9E15-C49A01C348D5}" destId="{2DE17096-D603-470E-9243-7A78C894CFFF}" srcOrd="1" destOrd="0" presId="urn:microsoft.com/office/officeart/2005/8/layout/cycle7"/>
    <dgm:cxn modelId="{6D55EBC7-EE8F-405F-945A-8F66FBA6F72A}" type="presParOf" srcId="{032BDFA4-2375-422A-8CEC-6B3219BA829C}" destId="{BD2A8211-5CCF-4B41-A3BC-41BB1A71E9AC}" srcOrd="0" destOrd="0" presId="urn:microsoft.com/office/officeart/2005/8/layout/cycle7"/>
    <dgm:cxn modelId="{745E27A3-1481-49D1-85BC-AF1AAC40BB5A}" type="presParOf" srcId="{032BDFA4-2375-422A-8CEC-6B3219BA829C}" destId="{C2302432-1B73-4E63-995C-982078126E70}" srcOrd="1" destOrd="0" presId="urn:microsoft.com/office/officeart/2005/8/layout/cycle7"/>
    <dgm:cxn modelId="{BF23CE49-CC5F-40F7-9005-789775EAF3FD}" type="presParOf" srcId="{C2302432-1B73-4E63-995C-982078126E70}" destId="{98490A56-F709-4551-BACB-EF8EA8A7E7B0}" srcOrd="0" destOrd="0" presId="urn:microsoft.com/office/officeart/2005/8/layout/cycle7"/>
    <dgm:cxn modelId="{A81C1987-9CFA-4FD4-AD0F-38862D96E2AC}" type="presParOf" srcId="{032BDFA4-2375-422A-8CEC-6B3219BA829C}" destId="{0DD2C520-6128-4BAD-8F84-68C62CF39664}" srcOrd="2" destOrd="0" presId="urn:microsoft.com/office/officeart/2005/8/layout/cycle7"/>
    <dgm:cxn modelId="{5EFF8E03-B190-4575-934E-FC5F29A4B5B7}" type="presParOf" srcId="{032BDFA4-2375-422A-8CEC-6B3219BA829C}" destId="{016E0C04-71F1-414A-BED0-68B29261D9FA}" srcOrd="3" destOrd="0" presId="urn:microsoft.com/office/officeart/2005/8/layout/cycle7"/>
    <dgm:cxn modelId="{059FEC82-81A6-4273-9F86-13A59DF5044E}" type="presParOf" srcId="{016E0C04-71F1-414A-BED0-68B29261D9FA}" destId="{457BF00C-382D-4C85-BB70-ABC7B5DD2210}" srcOrd="0" destOrd="0" presId="urn:microsoft.com/office/officeart/2005/8/layout/cycle7"/>
    <dgm:cxn modelId="{BF544A47-1070-4608-B1B2-C89432802411}" type="presParOf" srcId="{032BDFA4-2375-422A-8CEC-6B3219BA829C}" destId="{1453ACD2-3076-494B-BA6C-9ADCC3A5C0EB}" srcOrd="4" destOrd="0" presId="urn:microsoft.com/office/officeart/2005/8/layout/cycle7"/>
    <dgm:cxn modelId="{061E048C-44C0-49DB-A1CF-7CCCB42C9617}" type="presParOf" srcId="{032BDFA4-2375-422A-8CEC-6B3219BA829C}" destId="{1F0C7CDE-561E-47D0-8279-6937E16206A7}" srcOrd="5" destOrd="0" presId="urn:microsoft.com/office/officeart/2005/8/layout/cycle7"/>
    <dgm:cxn modelId="{039468F1-6906-4CB9-AC16-5B2FC62A190F}" type="presParOf" srcId="{1F0C7CDE-561E-47D0-8279-6937E16206A7}" destId="{2DE17096-D603-470E-9243-7A78C894CFFF}" srcOrd="0" destOrd="0" presId="urn:microsoft.com/office/officeart/2005/8/layout/cycle7"/>
    <dgm:cxn modelId="{5061A893-444C-49E7-965C-BB4F8ECF420B}" type="presParOf" srcId="{032BDFA4-2375-422A-8CEC-6B3219BA829C}" destId="{BBC0AD47-9716-4A49-80B0-6034B75C4380}" srcOrd="6" destOrd="0" presId="urn:microsoft.com/office/officeart/2005/8/layout/cycle7"/>
    <dgm:cxn modelId="{364C02DD-A38C-477A-9AAF-BD2B4633615B}" type="presParOf" srcId="{032BDFA4-2375-422A-8CEC-6B3219BA829C}" destId="{32D77FC8-C9B8-41B2-A2FE-4B77DCC11A75}" srcOrd="7" destOrd="0" presId="urn:microsoft.com/office/officeart/2005/8/layout/cycle7"/>
    <dgm:cxn modelId="{D05EB855-B64C-4E70-AE3C-7B7724C3F24D}" type="presParOf" srcId="{32D77FC8-C9B8-41B2-A2FE-4B77DCC11A75}" destId="{2842042B-CB87-4395-99BA-612DA91E93E2}"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4E59A-38A9-481A-9356-9AE8BAA6AA7E}">
      <dsp:nvSpPr>
        <dsp:cNvPr id="0" name=""/>
        <dsp:cNvSpPr/>
      </dsp:nvSpPr>
      <dsp:spPr>
        <a:xfrm>
          <a:off x="471487" y="2579"/>
          <a:ext cx="1610320" cy="966192"/>
        </a:xfrm>
        <a:prstGeom prst="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Arial" pitchFamily="34" charset="0"/>
              <a:cs typeface="Arial" pitchFamily="34" charset="0"/>
            </a:rPr>
            <a:t>Text Fields</a:t>
          </a:r>
          <a:endParaRPr lang="en-US" sz="1900" kern="1200" dirty="0">
            <a:latin typeface="Arial" pitchFamily="34" charset="0"/>
            <a:cs typeface="Arial" pitchFamily="34" charset="0"/>
          </a:endParaRPr>
        </a:p>
      </dsp:txBody>
      <dsp:txXfrm>
        <a:off x="471487" y="2579"/>
        <a:ext cx="1610320" cy="966192"/>
      </dsp:txXfrm>
    </dsp:sp>
    <dsp:sp modelId="{6F2F6249-31AC-47BF-8B6A-057CBDB1E263}">
      <dsp:nvSpPr>
        <dsp:cNvPr id="0" name=""/>
        <dsp:cNvSpPr/>
      </dsp:nvSpPr>
      <dsp:spPr>
        <a:xfrm>
          <a:off x="2242839" y="2579"/>
          <a:ext cx="1610320" cy="966192"/>
        </a:xfrm>
        <a:prstGeom prst="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Arial" pitchFamily="34" charset="0"/>
              <a:cs typeface="Arial" pitchFamily="34" charset="0"/>
            </a:rPr>
            <a:t>Edit Boxes</a:t>
          </a:r>
          <a:endParaRPr lang="en-US" sz="1900" kern="1200" dirty="0">
            <a:latin typeface="Arial" pitchFamily="34" charset="0"/>
            <a:cs typeface="Arial" pitchFamily="34" charset="0"/>
          </a:endParaRPr>
        </a:p>
      </dsp:txBody>
      <dsp:txXfrm>
        <a:off x="2242839" y="2579"/>
        <a:ext cx="1610320" cy="966192"/>
      </dsp:txXfrm>
    </dsp:sp>
    <dsp:sp modelId="{1CE83CD6-69CC-46A2-8CA3-4B68727D1700}">
      <dsp:nvSpPr>
        <dsp:cNvPr id="0" name=""/>
        <dsp:cNvSpPr/>
      </dsp:nvSpPr>
      <dsp:spPr>
        <a:xfrm>
          <a:off x="4014192" y="2579"/>
          <a:ext cx="1610320" cy="966192"/>
        </a:xfrm>
        <a:prstGeom prst="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Arial" pitchFamily="34" charset="0"/>
              <a:cs typeface="Arial" pitchFamily="34" charset="0"/>
            </a:rPr>
            <a:t>Frames</a:t>
          </a:r>
          <a:endParaRPr lang="en-US" sz="1900" kern="1200" dirty="0">
            <a:latin typeface="Arial" pitchFamily="34" charset="0"/>
            <a:cs typeface="Arial" pitchFamily="34" charset="0"/>
          </a:endParaRPr>
        </a:p>
      </dsp:txBody>
      <dsp:txXfrm>
        <a:off x="4014192" y="2579"/>
        <a:ext cx="1610320" cy="966192"/>
      </dsp:txXfrm>
    </dsp:sp>
    <dsp:sp modelId="{4A5C9437-88B7-489A-AE8C-999919896E33}">
      <dsp:nvSpPr>
        <dsp:cNvPr id="0" name=""/>
        <dsp:cNvSpPr/>
      </dsp:nvSpPr>
      <dsp:spPr>
        <a:xfrm>
          <a:off x="471487" y="1129803"/>
          <a:ext cx="1610320" cy="966192"/>
        </a:xfrm>
        <a:prstGeom prst="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Arial" pitchFamily="34" charset="0"/>
              <a:cs typeface="Arial" pitchFamily="34" charset="0"/>
            </a:rPr>
            <a:t>Push Buttons</a:t>
          </a:r>
          <a:endParaRPr lang="en-US" sz="1900" kern="1200" dirty="0">
            <a:latin typeface="Arial" pitchFamily="34" charset="0"/>
            <a:cs typeface="Arial" pitchFamily="34" charset="0"/>
          </a:endParaRPr>
        </a:p>
      </dsp:txBody>
      <dsp:txXfrm>
        <a:off x="471487" y="1129803"/>
        <a:ext cx="1610320" cy="966192"/>
      </dsp:txXfrm>
    </dsp:sp>
    <dsp:sp modelId="{C731B74F-BF9D-4D22-8E11-88F070C2F07C}">
      <dsp:nvSpPr>
        <dsp:cNvPr id="0" name=""/>
        <dsp:cNvSpPr/>
      </dsp:nvSpPr>
      <dsp:spPr>
        <a:xfrm>
          <a:off x="2242839" y="1129803"/>
          <a:ext cx="1610320" cy="966192"/>
        </a:xfrm>
        <a:prstGeom prst="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Arial" pitchFamily="34" charset="0"/>
              <a:cs typeface="Arial" pitchFamily="34" charset="0"/>
            </a:rPr>
            <a:t>Toggle Buttons</a:t>
          </a:r>
          <a:endParaRPr lang="en-US" sz="1900" kern="1200" dirty="0">
            <a:latin typeface="Arial" pitchFamily="34" charset="0"/>
            <a:cs typeface="Arial" pitchFamily="34" charset="0"/>
          </a:endParaRPr>
        </a:p>
      </dsp:txBody>
      <dsp:txXfrm>
        <a:off x="2242839" y="1129803"/>
        <a:ext cx="1610320" cy="966192"/>
      </dsp:txXfrm>
    </dsp:sp>
    <dsp:sp modelId="{E1B3B6AA-6900-4F83-807D-57670EE0CD24}">
      <dsp:nvSpPr>
        <dsp:cNvPr id="0" name=""/>
        <dsp:cNvSpPr/>
      </dsp:nvSpPr>
      <dsp:spPr>
        <a:xfrm>
          <a:off x="4014192" y="1129803"/>
          <a:ext cx="1610320" cy="966192"/>
        </a:xfrm>
        <a:prstGeom prst="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Arial" pitchFamily="34" charset="0"/>
              <a:cs typeface="Arial" pitchFamily="34" charset="0"/>
            </a:rPr>
            <a:t>Popup Menus</a:t>
          </a:r>
          <a:endParaRPr lang="en-US" sz="1900" kern="1200" dirty="0">
            <a:latin typeface="Arial" pitchFamily="34" charset="0"/>
            <a:cs typeface="Arial" pitchFamily="34" charset="0"/>
          </a:endParaRPr>
        </a:p>
      </dsp:txBody>
      <dsp:txXfrm>
        <a:off x="4014192" y="1129803"/>
        <a:ext cx="1610320" cy="966192"/>
      </dsp:txXfrm>
    </dsp:sp>
    <dsp:sp modelId="{A37A1E8A-6FAE-4026-8DCC-30B939A70301}">
      <dsp:nvSpPr>
        <dsp:cNvPr id="0" name=""/>
        <dsp:cNvSpPr/>
      </dsp:nvSpPr>
      <dsp:spPr>
        <a:xfrm>
          <a:off x="471487" y="2257028"/>
          <a:ext cx="1610320" cy="966192"/>
        </a:xfrm>
        <a:prstGeom prst="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Arial" pitchFamily="34" charset="0"/>
              <a:cs typeface="Arial" pitchFamily="34" charset="0"/>
            </a:rPr>
            <a:t>List Boxes</a:t>
          </a:r>
          <a:endParaRPr lang="en-US" sz="1900" kern="1200" dirty="0">
            <a:latin typeface="Arial" pitchFamily="34" charset="0"/>
            <a:cs typeface="Arial" pitchFamily="34" charset="0"/>
          </a:endParaRPr>
        </a:p>
      </dsp:txBody>
      <dsp:txXfrm>
        <a:off x="471487" y="2257028"/>
        <a:ext cx="1610320" cy="966192"/>
      </dsp:txXfrm>
    </dsp:sp>
    <dsp:sp modelId="{20A14CE9-6400-4332-925E-B477400E66D7}">
      <dsp:nvSpPr>
        <dsp:cNvPr id="0" name=""/>
        <dsp:cNvSpPr/>
      </dsp:nvSpPr>
      <dsp:spPr>
        <a:xfrm>
          <a:off x="2242839" y="2257028"/>
          <a:ext cx="1610320" cy="966192"/>
        </a:xfrm>
        <a:prstGeom prst="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Arial" pitchFamily="34" charset="0"/>
              <a:cs typeface="Arial" pitchFamily="34" charset="0"/>
            </a:rPr>
            <a:t>Checkboxes and Radio Buttons</a:t>
          </a:r>
          <a:endParaRPr lang="en-US" sz="1900" kern="1200" dirty="0">
            <a:latin typeface="Arial" pitchFamily="34" charset="0"/>
            <a:cs typeface="Arial" pitchFamily="34" charset="0"/>
          </a:endParaRPr>
        </a:p>
      </dsp:txBody>
      <dsp:txXfrm>
        <a:off x="2242839" y="2257028"/>
        <a:ext cx="1610320" cy="966192"/>
      </dsp:txXfrm>
    </dsp:sp>
    <dsp:sp modelId="{48CC9F88-0B1F-4D63-9409-549B0C5DD928}">
      <dsp:nvSpPr>
        <dsp:cNvPr id="0" name=""/>
        <dsp:cNvSpPr/>
      </dsp:nvSpPr>
      <dsp:spPr>
        <a:xfrm>
          <a:off x="4014192" y="2257028"/>
          <a:ext cx="1610320" cy="966192"/>
        </a:xfrm>
        <a:prstGeom prst="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latin typeface="Arial" pitchFamily="34" charset="0"/>
              <a:cs typeface="Arial" pitchFamily="34" charset="0"/>
            </a:rPr>
            <a:t>Sliders</a:t>
          </a:r>
          <a:endParaRPr lang="en-US" sz="1900" kern="1200" dirty="0">
            <a:latin typeface="Arial" pitchFamily="34" charset="0"/>
            <a:cs typeface="Arial" pitchFamily="34" charset="0"/>
          </a:endParaRPr>
        </a:p>
      </dsp:txBody>
      <dsp:txXfrm>
        <a:off x="4014192" y="2257028"/>
        <a:ext cx="1610320" cy="9661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7BB48-3F92-470A-9B0A-6420AECD37B0}">
      <dsp:nvSpPr>
        <dsp:cNvPr id="0" name=""/>
        <dsp:cNvSpPr/>
      </dsp:nvSpPr>
      <dsp:spPr>
        <a:xfrm>
          <a:off x="1016000" y="0"/>
          <a:ext cx="4064000" cy="4064000"/>
        </a:xfrm>
        <a:prstGeom prst="ellipse">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Difficult to Predict</a:t>
          </a:r>
          <a:endParaRPr lang="en-US" sz="1400" kern="1200" dirty="0">
            <a:latin typeface="Arial" pitchFamily="34" charset="0"/>
            <a:cs typeface="Arial" pitchFamily="34" charset="0"/>
          </a:endParaRPr>
        </a:p>
      </dsp:txBody>
      <dsp:txXfrm>
        <a:off x="2337816" y="203199"/>
        <a:ext cx="1420368" cy="609600"/>
      </dsp:txXfrm>
    </dsp:sp>
    <dsp:sp modelId="{E947E34B-E6B1-4059-9C90-6D77DA708816}">
      <dsp:nvSpPr>
        <dsp:cNvPr id="0" name=""/>
        <dsp:cNvSpPr/>
      </dsp:nvSpPr>
      <dsp:spPr>
        <a:xfrm>
          <a:off x="1524000" y="1015999"/>
          <a:ext cx="3048000" cy="3048000"/>
        </a:xfrm>
        <a:prstGeom prst="ellipse">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Very Expensive</a:t>
          </a:r>
          <a:endParaRPr lang="en-US" sz="1400" kern="1200" dirty="0">
            <a:latin typeface="Arial" pitchFamily="34" charset="0"/>
            <a:cs typeface="Arial" pitchFamily="34" charset="0"/>
          </a:endParaRPr>
        </a:p>
      </dsp:txBody>
      <dsp:txXfrm>
        <a:off x="2337816" y="1206499"/>
        <a:ext cx="1420368" cy="571500"/>
      </dsp:txXfrm>
    </dsp:sp>
    <dsp:sp modelId="{717258B9-9FA5-4550-A0F7-8AD1765AF2BF}">
      <dsp:nvSpPr>
        <dsp:cNvPr id="0" name=""/>
        <dsp:cNvSpPr/>
      </dsp:nvSpPr>
      <dsp:spPr>
        <a:xfrm>
          <a:off x="2032000" y="2032000"/>
          <a:ext cx="2032000" cy="2032000"/>
        </a:xfrm>
        <a:prstGeom prst="ellipse">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Unpredictable Outcomes</a:t>
          </a:r>
          <a:endParaRPr lang="en-US" sz="1400" kern="1200" dirty="0">
            <a:latin typeface="Arial" pitchFamily="34" charset="0"/>
            <a:cs typeface="Arial" pitchFamily="34" charset="0"/>
          </a:endParaRPr>
        </a:p>
      </dsp:txBody>
      <dsp:txXfrm>
        <a:off x="2329579" y="2540000"/>
        <a:ext cx="1436840" cy="101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7C175-E218-4023-840A-48EFCCBC8A0D}">
      <dsp:nvSpPr>
        <dsp:cNvPr id="0" name=""/>
        <dsp:cNvSpPr/>
      </dsp:nvSpPr>
      <dsp:spPr>
        <a:xfrm>
          <a:off x="1129" y="185434"/>
          <a:ext cx="4417340" cy="34191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a:latin typeface="Arial" pitchFamily="34" charset="0"/>
              <a:cs typeface="Arial" pitchFamily="34" charset="0"/>
            </a:rPr>
            <a:t>Methodology of GUI</a:t>
          </a:r>
        </a:p>
      </dsp:txBody>
      <dsp:txXfrm>
        <a:off x="11143" y="195448"/>
        <a:ext cx="4397312" cy="321889"/>
      </dsp:txXfrm>
    </dsp:sp>
    <dsp:sp modelId="{4BAAB09C-D881-4934-A669-DFE155E6EC0D}">
      <dsp:nvSpPr>
        <dsp:cNvPr id="0" name=""/>
        <dsp:cNvSpPr/>
      </dsp:nvSpPr>
      <dsp:spPr>
        <a:xfrm>
          <a:off x="442863" y="527352"/>
          <a:ext cx="441734" cy="1110361"/>
        </a:xfrm>
        <a:custGeom>
          <a:avLst/>
          <a:gdLst/>
          <a:ahLst/>
          <a:cxnLst/>
          <a:rect l="0" t="0" r="0" b="0"/>
          <a:pathLst>
            <a:path>
              <a:moveTo>
                <a:pt x="0" y="0"/>
              </a:moveTo>
              <a:lnTo>
                <a:pt x="0" y="1110361"/>
              </a:lnTo>
              <a:lnTo>
                <a:pt x="441734" y="111036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1DF28C-8514-47CC-97D4-04C3E0299E01}">
      <dsp:nvSpPr>
        <dsp:cNvPr id="0" name=""/>
        <dsp:cNvSpPr/>
      </dsp:nvSpPr>
      <dsp:spPr>
        <a:xfrm>
          <a:off x="884597" y="837026"/>
          <a:ext cx="2977786" cy="160137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kern="1200" dirty="0">
              <a:latin typeface="Arial" pitchFamily="34" charset="0"/>
              <a:cs typeface="Arial" pitchFamily="34" charset="0"/>
            </a:rPr>
            <a:t>Testing without a Formal Model</a:t>
          </a:r>
        </a:p>
        <a:p>
          <a:pPr marL="114300" lvl="1" indent="-114300" algn="l" defTabSz="622300">
            <a:lnSpc>
              <a:spcPct val="90000"/>
            </a:lnSpc>
            <a:spcBef>
              <a:spcPct val="0"/>
            </a:spcBef>
            <a:spcAft>
              <a:spcPct val="15000"/>
            </a:spcAft>
            <a:buChar char="••"/>
          </a:pPr>
          <a:r>
            <a:rPr lang="en-US" sz="1400" b="1" kern="1200" dirty="0">
              <a:latin typeface="Arial" pitchFamily="34" charset="0"/>
              <a:cs typeface="Arial" pitchFamily="34" charset="0"/>
            </a:rPr>
            <a:t>Initialization</a:t>
          </a:r>
        </a:p>
        <a:p>
          <a:pPr marL="114300" lvl="1" indent="-114300" algn="l" defTabSz="622300">
            <a:lnSpc>
              <a:spcPct val="90000"/>
            </a:lnSpc>
            <a:spcBef>
              <a:spcPct val="0"/>
            </a:spcBef>
            <a:spcAft>
              <a:spcPct val="15000"/>
            </a:spcAft>
            <a:buChar char="••"/>
          </a:pPr>
          <a:r>
            <a:rPr lang="en-US" sz="1400" b="1" kern="1200" dirty="0">
              <a:latin typeface="Arial" pitchFamily="34" charset="0"/>
              <a:cs typeface="Arial" pitchFamily="34" charset="0"/>
            </a:rPr>
            <a:t>Building the Initial Object List</a:t>
          </a:r>
        </a:p>
        <a:p>
          <a:pPr marL="114300" lvl="1" indent="-114300" algn="l" defTabSz="622300">
            <a:lnSpc>
              <a:spcPct val="90000"/>
            </a:lnSpc>
            <a:spcBef>
              <a:spcPct val="0"/>
            </a:spcBef>
            <a:spcAft>
              <a:spcPct val="15000"/>
            </a:spcAft>
            <a:buChar char="••"/>
          </a:pPr>
          <a:r>
            <a:rPr lang="en-US" sz="1400" b="1" kern="1200" dirty="0">
              <a:latin typeface="Arial" pitchFamily="34" charset="0"/>
              <a:cs typeface="Arial" pitchFamily="34" charset="0"/>
            </a:rPr>
            <a:t>Building Test Suite</a:t>
          </a:r>
        </a:p>
        <a:p>
          <a:pPr marL="114300" lvl="1" indent="-114300" algn="l" defTabSz="622300">
            <a:lnSpc>
              <a:spcPct val="90000"/>
            </a:lnSpc>
            <a:spcBef>
              <a:spcPct val="0"/>
            </a:spcBef>
            <a:spcAft>
              <a:spcPct val="15000"/>
            </a:spcAft>
            <a:buChar char="••"/>
          </a:pPr>
          <a:r>
            <a:rPr lang="en-US" sz="1400" b="1" kern="1200" dirty="0">
              <a:latin typeface="Arial" pitchFamily="34" charset="0"/>
              <a:cs typeface="Arial" pitchFamily="34" charset="0"/>
            </a:rPr>
            <a:t>Creating Script Drivers</a:t>
          </a:r>
        </a:p>
        <a:p>
          <a:pPr marL="114300" lvl="1" indent="-114300" algn="l" defTabSz="622300">
            <a:lnSpc>
              <a:spcPct val="90000"/>
            </a:lnSpc>
            <a:spcBef>
              <a:spcPct val="0"/>
            </a:spcBef>
            <a:spcAft>
              <a:spcPct val="15000"/>
            </a:spcAft>
            <a:buChar char="••"/>
          </a:pPr>
          <a:r>
            <a:rPr lang="en-US" sz="1400" b="1" kern="1200" dirty="0">
              <a:latin typeface="Arial" pitchFamily="34" charset="0"/>
              <a:cs typeface="Arial" pitchFamily="34" charset="0"/>
            </a:rPr>
            <a:t>Testing the Test Suite</a:t>
          </a:r>
        </a:p>
      </dsp:txBody>
      <dsp:txXfrm>
        <a:off x="931500" y="883929"/>
        <a:ext cx="2883980" cy="1507568"/>
      </dsp:txXfrm>
    </dsp:sp>
    <dsp:sp modelId="{1B19CD08-D087-4C18-BC41-152030606245}">
      <dsp:nvSpPr>
        <dsp:cNvPr id="0" name=""/>
        <dsp:cNvSpPr/>
      </dsp:nvSpPr>
      <dsp:spPr>
        <a:xfrm>
          <a:off x="442863" y="527352"/>
          <a:ext cx="441734" cy="3078067"/>
        </a:xfrm>
        <a:custGeom>
          <a:avLst/>
          <a:gdLst/>
          <a:ahLst/>
          <a:cxnLst/>
          <a:rect l="0" t="0" r="0" b="0"/>
          <a:pathLst>
            <a:path>
              <a:moveTo>
                <a:pt x="0" y="0"/>
              </a:moveTo>
              <a:lnTo>
                <a:pt x="0" y="3078067"/>
              </a:lnTo>
              <a:lnTo>
                <a:pt x="441734" y="307806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03D0C-AF36-4317-AC1F-FDDD8B169610}">
      <dsp:nvSpPr>
        <dsp:cNvPr id="0" name=""/>
        <dsp:cNvSpPr/>
      </dsp:nvSpPr>
      <dsp:spPr>
        <a:xfrm>
          <a:off x="884597" y="2748074"/>
          <a:ext cx="3082471" cy="171469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en-US" sz="1400" b="1" kern="1200" dirty="0">
              <a:latin typeface="Arial" pitchFamily="34" charset="0"/>
              <a:cs typeface="Arial" pitchFamily="34" charset="0"/>
            </a:rPr>
            <a:t>Testing with a Formal Model</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b="1" kern="1200" dirty="0">
              <a:latin typeface="Arial" pitchFamily="34" charset="0"/>
              <a:cs typeface="Arial" pitchFamily="34" charset="0"/>
            </a:rPr>
            <a:t>Building the Model</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b="1" kern="1200" dirty="0">
              <a:latin typeface="Arial" pitchFamily="34" charset="0"/>
              <a:cs typeface="Arial" pitchFamily="34" charset="0"/>
            </a:rPr>
            <a:t>Initialization</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b="1" kern="1200" dirty="0">
              <a:latin typeface="Arial" pitchFamily="34" charset="0"/>
              <a:cs typeface="Arial" pitchFamily="34" charset="0"/>
            </a:rPr>
            <a:t>Build Object Lists</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b="1" kern="1200" dirty="0">
              <a:latin typeface="Arial" pitchFamily="34" charset="0"/>
              <a:cs typeface="Arial" pitchFamily="34" charset="0"/>
            </a:rPr>
            <a:t>Building Test Suite</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b="1" kern="1200" dirty="0">
              <a:latin typeface="Arial" pitchFamily="34" charset="0"/>
              <a:cs typeface="Arial" pitchFamily="34" charset="0"/>
            </a:rPr>
            <a:t>Creating Script Drivers</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b="1" kern="1200" dirty="0">
              <a:latin typeface="Arial" pitchFamily="34" charset="0"/>
              <a:cs typeface="Arial" pitchFamily="34" charset="0"/>
            </a:rPr>
            <a:t>Coverage Analysis</a:t>
          </a:r>
          <a:endParaRPr lang="en-US" sz="1400" kern="1200" dirty="0">
            <a:latin typeface="Arial" pitchFamily="34" charset="0"/>
            <a:cs typeface="Arial" pitchFamily="34" charset="0"/>
          </a:endParaRPr>
        </a:p>
      </dsp:txBody>
      <dsp:txXfrm>
        <a:off x="934819" y="2798296"/>
        <a:ext cx="2982027" cy="1614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4BDF9-4484-482B-A47E-8F9F0A80F85E}">
      <dsp:nvSpPr>
        <dsp:cNvPr id="0" name=""/>
        <dsp:cNvSpPr/>
      </dsp:nvSpPr>
      <dsp:spPr>
        <a:xfrm>
          <a:off x="0" y="4200627"/>
          <a:ext cx="6096000" cy="344658"/>
        </a:xfrm>
        <a:prstGeom prst="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Required Separation</a:t>
          </a:r>
          <a:endParaRPr lang="en-US" sz="1400" kern="1200" dirty="0">
            <a:latin typeface="Arial" pitchFamily="34" charset="0"/>
            <a:cs typeface="Arial" pitchFamily="34" charset="0"/>
          </a:endParaRPr>
        </a:p>
      </dsp:txBody>
      <dsp:txXfrm>
        <a:off x="0" y="4200627"/>
        <a:ext cx="6096000" cy="344658"/>
      </dsp:txXfrm>
    </dsp:sp>
    <dsp:sp modelId="{6E25B69A-212D-4752-B0B9-E60211841440}">
      <dsp:nvSpPr>
        <dsp:cNvPr id="0" name=""/>
        <dsp:cNvSpPr/>
      </dsp:nvSpPr>
      <dsp:spPr>
        <a:xfrm rot="10800000">
          <a:off x="0" y="3675713"/>
          <a:ext cx="6096000" cy="530084"/>
        </a:xfrm>
        <a:prstGeom prst="upArrowCallou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Involved Image Comparisons</a:t>
          </a:r>
          <a:endParaRPr lang="en-US" sz="1400" kern="1200" dirty="0">
            <a:latin typeface="Arial" pitchFamily="34" charset="0"/>
            <a:cs typeface="Arial" pitchFamily="34" charset="0"/>
          </a:endParaRPr>
        </a:p>
      </dsp:txBody>
      <dsp:txXfrm rot="10800000">
        <a:off x="0" y="3675713"/>
        <a:ext cx="6096000" cy="344433"/>
      </dsp:txXfrm>
    </dsp:sp>
    <dsp:sp modelId="{DB6DC2A4-E2D8-47DC-B22A-0FA80E458740}">
      <dsp:nvSpPr>
        <dsp:cNvPr id="0" name=""/>
        <dsp:cNvSpPr/>
      </dsp:nvSpPr>
      <dsp:spPr>
        <a:xfrm rot="10800000">
          <a:off x="0" y="3150799"/>
          <a:ext cx="6096000" cy="530084"/>
        </a:xfrm>
        <a:prstGeom prst="upArrowCallou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Replay Automatically</a:t>
          </a:r>
          <a:endParaRPr lang="en-US" sz="1400" kern="1200" dirty="0">
            <a:latin typeface="Arial" pitchFamily="34" charset="0"/>
            <a:cs typeface="Arial" pitchFamily="34" charset="0"/>
          </a:endParaRPr>
        </a:p>
      </dsp:txBody>
      <dsp:txXfrm rot="10800000">
        <a:off x="0" y="3150799"/>
        <a:ext cx="6096000" cy="344433"/>
      </dsp:txXfrm>
    </dsp:sp>
    <dsp:sp modelId="{78F88909-7CFC-4C7D-B3EE-EA121CC2383E}">
      <dsp:nvSpPr>
        <dsp:cNvPr id="0" name=""/>
        <dsp:cNvSpPr/>
      </dsp:nvSpPr>
      <dsp:spPr>
        <a:xfrm rot="10800000">
          <a:off x="0" y="2625885"/>
          <a:ext cx="6096000" cy="530084"/>
        </a:xfrm>
        <a:prstGeom prst="upArrowCallou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Provide Reusability Feature</a:t>
          </a:r>
          <a:endParaRPr lang="en-US" sz="1400" kern="1200" dirty="0">
            <a:latin typeface="Arial" pitchFamily="34" charset="0"/>
            <a:cs typeface="Arial" pitchFamily="34" charset="0"/>
          </a:endParaRPr>
        </a:p>
      </dsp:txBody>
      <dsp:txXfrm rot="10800000">
        <a:off x="0" y="2625885"/>
        <a:ext cx="6096000" cy="344433"/>
      </dsp:txXfrm>
    </dsp:sp>
    <dsp:sp modelId="{CCB6608B-6289-4CB7-97F2-55A9BD07DD26}">
      <dsp:nvSpPr>
        <dsp:cNvPr id="0" name=""/>
        <dsp:cNvSpPr/>
      </dsp:nvSpPr>
      <dsp:spPr>
        <a:xfrm rot="10800000">
          <a:off x="0" y="2100970"/>
          <a:ext cx="6096000" cy="530084"/>
        </a:xfrm>
        <a:prstGeom prst="upArrowCallou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Clear and Precise Description</a:t>
          </a:r>
          <a:endParaRPr lang="en-US" sz="1400" kern="1200" dirty="0">
            <a:latin typeface="Arial" pitchFamily="34" charset="0"/>
            <a:cs typeface="Arial" pitchFamily="34" charset="0"/>
          </a:endParaRPr>
        </a:p>
      </dsp:txBody>
      <dsp:txXfrm rot="10800000">
        <a:off x="0" y="2100970"/>
        <a:ext cx="6096000" cy="344433"/>
      </dsp:txXfrm>
    </dsp:sp>
    <dsp:sp modelId="{07B0555A-D904-49A5-BB34-9E42C72AD776}">
      <dsp:nvSpPr>
        <dsp:cNvPr id="0" name=""/>
        <dsp:cNvSpPr/>
      </dsp:nvSpPr>
      <dsp:spPr>
        <a:xfrm rot="10800000">
          <a:off x="0" y="1576056"/>
          <a:ext cx="6096000" cy="530084"/>
        </a:xfrm>
        <a:prstGeom prst="upArrowCallou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Organized as a Hierarchy of Scripts</a:t>
          </a:r>
          <a:endParaRPr lang="en-US" sz="1400" kern="1200" dirty="0">
            <a:latin typeface="Arial" pitchFamily="34" charset="0"/>
            <a:cs typeface="Arial" pitchFamily="34" charset="0"/>
          </a:endParaRPr>
        </a:p>
      </dsp:txBody>
      <dsp:txXfrm rot="10800000">
        <a:off x="0" y="1576056"/>
        <a:ext cx="6096000" cy="344433"/>
      </dsp:txXfrm>
    </dsp:sp>
    <dsp:sp modelId="{15DC64F2-AFB3-4E5D-8A06-2161B170FA86}">
      <dsp:nvSpPr>
        <dsp:cNvPr id="0" name=""/>
        <dsp:cNvSpPr/>
      </dsp:nvSpPr>
      <dsp:spPr>
        <a:xfrm rot="10800000">
          <a:off x="0" y="1051142"/>
          <a:ext cx="6096000" cy="530084"/>
        </a:xfrm>
        <a:prstGeom prst="upArrowCallou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Performed in a Layered Fashion</a:t>
          </a:r>
          <a:endParaRPr lang="en-US" sz="1400" kern="1200" dirty="0">
            <a:latin typeface="Arial" pitchFamily="34" charset="0"/>
            <a:cs typeface="Arial" pitchFamily="34" charset="0"/>
          </a:endParaRPr>
        </a:p>
      </dsp:txBody>
      <dsp:txXfrm rot="10800000">
        <a:off x="0" y="1051142"/>
        <a:ext cx="6096000" cy="344433"/>
      </dsp:txXfrm>
    </dsp:sp>
    <dsp:sp modelId="{762F4666-ADEB-4769-B0A8-9E5F4BAE5E7E}">
      <dsp:nvSpPr>
        <dsp:cNvPr id="0" name=""/>
        <dsp:cNvSpPr/>
      </dsp:nvSpPr>
      <dsp:spPr>
        <a:xfrm rot="10800000">
          <a:off x="0" y="526228"/>
          <a:ext cx="6096000" cy="530084"/>
        </a:xfrm>
        <a:prstGeom prst="upArrowCallou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Planned Carefully</a:t>
          </a:r>
          <a:endParaRPr lang="en-US" sz="1400" kern="1200" dirty="0">
            <a:latin typeface="Arial" pitchFamily="34" charset="0"/>
            <a:cs typeface="Arial" pitchFamily="34" charset="0"/>
          </a:endParaRPr>
        </a:p>
      </dsp:txBody>
      <dsp:txXfrm rot="10800000">
        <a:off x="0" y="526228"/>
        <a:ext cx="6096000" cy="344433"/>
      </dsp:txXfrm>
    </dsp:sp>
    <dsp:sp modelId="{C6648A0A-3BD2-49AE-932F-F57659FB0F17}">
      <dsp:nvSpPr>
        <dsp:cNvPr id="0" name=""/>
        <dsp:cNvSpPr/>
      </dsp:nvSpPr>
      <dsp:spPr>
        <a:xfrm rot="10800000">
          <a:off x="0" y="1314"/>
          <a:ext cx="6096000" cy="530084"/>
        </a:xfrm>
        <a:prstGeom prst="upArrowCallou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Considered as an Object</a:t>
          </a:r>
          <a:endParaRPr lang="en-US" sz="1400" kern="1200" dirty="0">
            <a:latin typeface="Arial" pitchFamily="34" charset="0"/>
            <a:cs typeface="Arial" pitchFamily="34" charset="0"/>
          </a:endParaRPr>
        </a:p>
      </dsp:txBody>
      <dsp:txXfrm rot="10800000">
        <a:off x="0" y="1314"/>
        <a:ext cx="6096000" cy="344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CBB2B-3973-458D-89FF-108826BF39A6}">
      <dsp:nvSpPr>
        <dsp:cNvPr id="0" name=""/>
        <dsp:cNvSpPr/>
      </dsp:nvSpPr>
      <dsp:spPr>
        <a:xfrm>
          <a:off x="2488348" y="1472348"/>
          <a:ext cx="1119303" cy="111930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rial" pitchFamily="34" charset="0"/>
              <a:cs typeface="Arial" pitchFamily="34" charset="0"/>
            </a:rPr>
            <a:t>Functions of GUI Testing</a:t>
          </a:r>
          <a:endParaRPr lang="en-US" sz="1400" kern="1200" dirty="0">
            <a:latin typeface="Arial" pitchFamily="34" charset="0"/>
            <a:cs typeface="Arial" pitchFamily="34" charset="0"/>
          </a:endParaRPr>
        </a:p>
      </dsp:txBody>
      <dsp:txXfrm>
        <a:off x="2652266" y="1636266"/>
        <a:ext cx="791467" cy="791467"/>
      </dsp:txXfrm>
    </dsp:sp>
    <dsp:sp modelId="{1BA21376-F973-486D-935E-98E81FB7C066}">
      <dsp:nvSpPr>
        <dsp:cNvPr id="0" name=""/>
        <dsp:cNvSpPr/>
      </dsp:nvSpPr>
      <dsp:spPr>
        <a:xfrm rot="16200000">
          <a:off x="2878775" y="1286598"/>
          <a:ext cx="338449" cy="33050"/>
        </a:xfrm>
        <a:custGeom>
          <a:avLst/>
          <a:gdLst/>
          <a:ahLst/>
          <a:cxnLst/>
          <a:rect l="0" t="0" r="0" b="0"/>
          <a:pathLst>
            <a:path>
              <a:moveTo>
                <a:pt x="0" y="16525"/>
              </a:moveTo>
              <a:lnTo>
                <a:pt x="338449" y="1652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39538" y="1294661"/>
        <a:ext cx="16922" cy="16922"/>
      </dsp:txXfrm>
    </dsp:sp>
    <dsp:sp modelId="{4BAB3C48-E528-4D9F-9458-78CCF6526F34}">
      <dsp:nvSpPr>
        <dsp:cNvPr id="0" name=""/>
        <dsp:cNvSpPr/>
      </dsp:nvSpPr>
      <dsp:spPr>
        <a:xfrm>
          <a:off x="2488348" y="14594"/>
          <a:ext cx="1119303" cy="1119303"/>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latin typeface="Arial" pitchFamily="34" charset="0"/>
              <a:cs typeface="Arial" pitchFamily="34" charset="0"/>
            </a:rPr>
            <a:t>Data Feeding</a:t>
          </a:r>
          <a:endParaRPr lang="en-US" sz="1200" kern="1200" dirty="0">
            <a:latin typeface="Arial" pitchFamily="34" charset="0"/>
            <a:cs typeface="Arial" pitchFamily="34" charset="0"/>
          </a:endParaRPr>
        </a:p>
      </dsp:txBody>
      <dsp:txXfrm>
        <a:off x="2652266" y="178512"/>
        <a:ext cx="791467" cy="791467"/>
      </dsp:txXfrm>
    </dsp:sp>
    <dsp:sp modelId="{2AEF2E95-EFD7-4241-8554-16D168E544B2}">
      <dsp:nvSpPr>
        <dsp:cNvPr id="0" name=""/>
        <dsp:cNvSpPr/>
      </dsp:nvSpPr>
      <dsp:spPr>
        <a:xfrm>
          <a:off x="3607651" y="2015474"/>
          <a:ext cx="338449" cy="33050"/>
        </a:xfrm>
        <a:custGeom>
          <a:avLst/>
          <a:gdLst/>
          <a:ahLst/>
          <a:cxnLst/>
          <a:rect l="0" t="0" r="0" b="0"/>
          <a:pathLst>
            <a:path>
              <a:moveTo>
                <a:pt x="0" y="16525"/>
              </a:moveTo>
              <a:lnTo>
                <a:pt x="338449" y="1652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68415" y="2023538"/>
        <a:ext cx="16922" cy="16922"/>
      </dsp:txXfrm>
    </dsp:sp>
    <dsp:sp modelId="{7CB42327-D1AF-4765-95C0-341F9DE13A64}">
      <dsp:nvSpPr>
        <dsp:cNvPr id="0" name=""/>
        <dsp:cNvSpPr/>
      </dsp:nvSpPr>
      <dsp:spPr>
        <a:xfrm>
          <a:off x="3946101" y="1472348"/>
          <a:ext cx="1119303" cy="1119303"/>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a:latin typeface="Arial" pitchFamily="34" charset="0"/>
              <a:cs typeface="Arial" pitchFamily="34" charset="0"/>
            </a:rPr>
            <a:t>Executing a Program or Function</a:t>
          </a:r>
          <a:endParaRPr lang="en-US" sz="1200" kern="1200">
            <a:latin typeface="Arial" pitchFamily="34" charset="0"/>
            <a:cs typeface="Arial" pitchFamily="34" charset="0"/>
          </a:endParaRPr>
        </a:p>
      </dsp:txBody>
      <dsp:txXfrm>
        <a:off x="4110019" y="1636266"/>
        <a:ext cx="791467" cy="791467"/>
      </dsp:txXfrm>
    </dsp:sp>
    <dsp:sp modelId="{69553567-947C-422E-9C37-3801D58E8FEB}">
      <dsp:nvSpPr>
        <dsp:cNvPr id="0" name=""/>
        <dsp:cNvSpPr/>
      </dsp:nvSpPr>
      <dsp:spPr>
        <a:xfrm rot="5400000">
          <a:off x="2878775" y="2744351"/>
          <a:ext cx="338449" cy="33050"/>
        </a:xfrm>
        <a:custGeom>
          <a:avLst/>
          <a:gdLst/>
          <a:ahLst/>
          <a:cxnLst/>
          <a:rect l="0" t="0" r="0" b="0"/>
          <a:pathLst>
            <a:path>
              <a:moveTo>
                <a:pt x="0" y="16525"/>
              </a:moveTo>
              <a:lnTo>
                <a:pt x="338449" y="1652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39538" y="2752415"/>
        <a:ext cx="16922" cy="16922"/>
      </dsp:txXfrm>
    </dsp:sp>
    <dsp:sp modelId="{2998F11F-B261-4714-B905-2AFBF55EBD3D}">
      <dsp:nvSpPr>
        <dsp:cNvPr id="0" name=""/>
        <dsp:cNvSpPr/>
      </dsp:nvSpPr>
      <dsp:spPr>
        <a:xfrm>
          <a:off x="2488348" y="2930101"/>
          <a:ext cx="1119303" cy="111930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a:latin typeface="Arial" pitchFamily="34" charset="0"/>
              <a:cs typeface="Arial" pitchFamily="34" charset="0"/>
            </a:rPr>
            <a:t>Selection of Items</a:t>
          </a:r>
          <a:endParaRPr lang="en-US" sz="1200" kern="1200">
            <a:latin typeface="Arial" pitchFamily="34" charset="0"/>
            <a:cs typeface="Arial" pitchFamily="34" charset="0"/>
          </a:endParaRPr>
        </a:p>
      </dsp:txBody>
      <dsp:txXfrm>
        <a:off x="2652266" y="3094019"/>
        <a:ext cx="791467" cy="791467"/>
      </dsp:txXfrm>
    </dsp:sp>
    <dsp:sp modelId="{7893C86F-1A0B-4F4D-8E6B-583CBD47598F}">
      <dsp:nvSpPr>
        <dsp:cNvPr id="0" name=""/>
        <dsp:cNvSpPr/>
      </dsp:nvSpPr>
      <dsp:spPr>
        <a:xfrm rot="10800000">
          <a:off x="2149898" y="2015474"/>
          <a:ext cx="338449" cy="33050"/>
        </a:xfrm>
        <a:custGeom>
          <a:avLst/>
          <a:gdLst/>
          <a:ahLst/>
          <a:cxnLst/>
          <a:rect l="0" t="0" r="0" b="0"/>
          <a:pathLst>
            <a:path>
              <a:moveTo>
                <a:pt x="0" y="16525"/>
              </a:moveTo>
              <a:lnTo>
                <a:pt x="338449" y="1652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310661" y="2023538"/>
        <a:ext cx="16922" cy="16922"/>
      </dsp:txXfrm>
    </dsp:sp>
    <dsp:sp modelId="{B6EE0695-7FAA-45BA-B756-09AF53A3A84D}">
      <dsp:nvSpPr>
        <dsp:cNvPr id="0" name=""/>
        <dsp:cNvSpPr/>
      </dsp:nvSpPr>
      <dsp:spPr>
        <a:xfrm>
          <a:off x="1030594" y="1472348"/>
          <a:ext cx="1119303" cy="1119303"/>
        </a:xfrm>
        <a:prstGeom prst="ellipse">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a:latin typeface="Arial" pitchFamily="34" charset="0"/>
              <a:cs typeface="Arial" pitchFamily="34" charset="0"/>
            </a:rPr>
            <a:t>Drag and Drop Events</a:t>
          </a:r>
          <a:endParaRPr lang="en-US" sz="1200" kern="1200" dirty="0">
            <a:latin typeface="Arial" pitchFamily="34" charset="0"/>
            <a:cs typeface="Arial" pitchFamily="34" charset="0"/>
          </a:endParaRPr>
        </a:p>
      </dsp:txBody>
      <dsp:txXfrm>
        <a:off x="1194512" y="1636266"/>
        <a:ext cx="791467" cy="7914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F13C6-A160-4F54-9E48-5E32E3568D63}">
      <dsp:nvSpPr>
        <dsp:cNvPr id="0" name=""/>
        <dsp:cNvSpPr/>
      </dsp:nvSpPr>
      <dsp:spPr>
        <a:xfrm>
          <a:off x="1762021" y="526186"/>
          <a:ext cx="374004" cy="91440"/>
        </a:xfrm>
        <a:custGeom>
          <a:avLst/>
          <a:gdLst/>
          <a:ahLst/>
          <a:cxnLst/>
          <a:rect l="0" t="0" r="0" b="0"/>
          <a:pathLst>
            <a:path>
              <a:moveTo>
                <a:pt x="0" y="45720"/>
              </a:moveTo>
              <a:lnTo>
                <a:pt x="374004"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38908" y="569883"/>
        <a:ext cx="20230" cy="4046"/>
      </dsp:txXfrm>
    </dsp:sp>
    <dsp:sp modelId="{A51BB6DF-DA7E-420B-BFF4-774DE506428B}">
      <dsp:nvSpPr>
        <dsp:cNvPr id="0" name=""/>
        <dsp:cNvSpPr/>
      </dsp:nvSpPr>
      <dsp:spPr>
        <a:xfrm>
          <a:off x="4673" y="44162"/>
          <a:ext cx="1759148" cy="1055489"/>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Easy to Operate</a:t>
          </a:r>
          <a:endParaRPr lang="en-US" sz="1700" kern="1200" dirty="0">
            <a:latin typeface="Arial" pitchFamily="34" charset="0"/>
            <a:cs typeface="Arial" pitchFamily="34" charset="0"/>
          </a:endParaRPr>
        </a:p>
      </dsp:txBody>
      <dsp:txXfrm>
        <a:off x="4673" y="44162"/>
        <a:ext cx="1759148" cy="1055489"/>
      </dsp:txXfrm>
    </dsp:sp>
    <dsp:sp modelId="{19D4A081-6495-4836-8FC2-7C6D82078F9F}">
      <dsp:nvSpPr>
        <dsp:cNvPr id="0" name=""/>
        <dsp:cNvSpPr/>
      </dsp:nvSpPr>
      <dsp:spPr>
        <a:xfrm>
          <a:off x="3925774" y="526186"/>
          <a:ext cx="374004" cy="91440"/>
        </a:xfrm>
        <a:custGeom>
          <a:avLst/>
          <a:gdLst/>
          <a:ahLst/>
          <a:cxnLst/>
          <a:rect l="0" t="0" r="0" b="0"/>
          <a:pathLst>
            <a:path>
              <a:moveTo>
                <a:pt x="0" y="45720"/>
              </a:moveTo>
              <a:lnTo>
                <a:pt x="374004"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02661" y="569883"/>
        <a:ext cx="20230" cy="4046"/>
      </dsp:txXfrm>
    </dsp:sp>
    <dsp:sp modelId="{70F039FC-5AC6-42AF-A576-3E1CB6D9B380}">
      <dsp:nvSpPr>
        <dsp:cNvPr id="0" name=""/>
        <dsp:cNvSpPr/>
      </dsp:nvSpPr>
      <dsp:spPr>
        <a:xfrm>
          <a:off x="2168425" y="44162"/>
          <a:ext cx="1759148" cy="1055489"/>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No need of Remembering Commands</a:t>
          </a:r>
          <a:endParaRPr lang="en-US" sz="1700" kern="1200" dirty="0">
            <a:latin typeface="Arial" pitchFamily="34" charset="0"/>
            <a:cs typeface="Arial" pitchFamily="34" charset="0"/>
          </a:endParaRPr>
        </a:p>
      </dsp:txBody>
      <dsp:txXfrm>
        <a:off x="2168425" y="44162"/>
        <a:ext cx="1759148" cy="1055489"/>
      </dsp:txXfrm>
    </dsp:sp>
    <dsp:sp modelId="{2DAA5CFC-13C4-4D9B-BDB0-801062D89682}">
      <dsp:nvSpPr>
        <dsp:cNvPr id="0" name=""/>
        <dsp:cNvSpPr/>
      </dsp:nvSpPr>
      <dsp:spPr>
        <a:xfrm>
          <a:off x="884247" y="1097851"/>
          <a:ext cx="4327505" cy="374004"/>
        </a:xfrm>
        <a:custGeom>
          <a:avLst/>
          <a:gdLst/>
          <a:ahLst/>
          <a:cxnLst/>
          <a:rect l="0" t="0" r="0" b="0"/>
          <a:pathLst>
            <a:path>
              <a:moveTo>
                <a:pt x="4327505" y="0"/>
              </a:moveTo>
              <a:lnTo>
                <a:pt x="4327505" y="204102"/>
              </a:lnTo>
              <a:lnTo>
                <a:pt x="0" y="204102"/>
              </a:lnTo>
              <a:lnTo>
                <a:pt x="0" y="374004"/>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39340" y="1282830"/>
        <a:ext cx="217318" cy="4046"/>
      </dsp:txXfrm>
    </dsp:sp>
    <dsp:sp modelId="{D9B7439F-01F3-4D7A-9B53-32F16F3577A0}">
      <dsp:nvSpPr>
        <dsp:cNvPr id="0" name=""/>
        <dsp:cNvSpPr/>
      </dsp:nvSpPr>
      <dsp:spPr>
        <a:xfrm>
          <a:off x="4332178" y="44162"/>
          <a:ext cx="1759148" cy="1055489"/>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Easy to Learn</a:t>
          </a:r>
          <a:endParaRPr lang="en-US" sz="1700" kern="1200" dirty="0">
            <a:latin typeface="Arial" pitchFamily="34" charset="0"/>
            <a:cs typeface="Arial" pitchFamily="34" charset="0"/>
          </a:endParaRPr>
        </a:p>
      </dsp:txBody>
      <dsp:txXfrm>
        <a:off x="4332178" y="44162"/>
        <a:ext cx="1759148" cy="1055489"/>
      </dsp:txXfrm>
    </dsp:sp>
    <dsp:sp modelId="{498B0ADE-712E-4C3A-8DE3-82AD683399FB}">
      <dsp:nvSpPr>
        <dsp:cNvPr id="0" name=""/>
        <dsp:cNvSpPr/>
      </dsp:nvSpPr>
      <dsp:spPr>
        <a:xfrm>
          <a:off x="1762021" y="1986280"/>
          <a:ext cx="374004" cy="91440"/>
        </a:xfrm>
        <a:custGeom>
          <a:avLst/>
          <a:gdLst/>
          <a:ahLst/>
          <a:cxnLst/>
          <a:rect l="0" t="0" r="0" b="0"/>
          <a:pathLst>
            <a:path>
              <a:moveTo>
                <a:pt x="0" y="45720"/>
              </a:moveTo>
              <a:lnTo>
                <a:pt x="374004"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38908" y="2029976"/>
        <a:ext cx="20230" cy="4046"/>
      </dsp:txXfrm>
    </dsp:sp>
    <dsp:sp modelId="{53B50252-4BFA-43C1-926C-26CDF5EB1682}">
      <dsp:nvSpPr>
        <dsp:cNvPr id="0" name=""/>
        <dsp:cNvSpPr/>
      </dsp:nvSpPr>
      <dsp:spPr>
        <a:xfrm>
          <a:off x="4673" y="1504255"/>
          <a:ext cx="1759148" cy="1055489"/>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Improved Speed and Efficiency</a:t>
          </a:r>
          <a:endParaRPr lang="en-US" sz="1700" kern="1200" dirty="0">
            <a:latin typeface="Arial" pitchFamily="34" charset="0"/>
            <a:cs typeface="Arial" pitchFamily="34" charset="0"/>
          </a:endParaRPr>
        </a:p>
      </dsp:txBody>
      <dsp:txXfrm>
        <a:off x="4673" y="1504255"/>
        <a:ext cx="1759148" cy="1055489"/>
      </dsp:txXfrm>
    </dsp:sp>
    <dsp:sp modelId="{4957DC0F-E6B1-456D-ACEA-91A3C72F9C94}">
      <dsp:nvSpPr>
        <dsp:cNvPr id="0" name=""/>
        <dsp:cNvSpPr/>
      </dsp:nvSpPr>
      <dsp:spPr>
        <a:xfrm>
          <a:off x="3925774" y="1986280"/>
          <a:ext cx="374004" cy="91440"/>
        </a:xfrm>
        <a:custGeom>
          <a:avLst/>
          <a:gdLst/>
          <a:ahLst/>
          <a:cxnLst/>
          <a:rect l="0" t="0" r="0" b="0"/>
          <a:pathLst>
            <a:path>
              <a:moveTo>
                <a:pt x="0" y="45720"/>
              </a:moveTo>
              <a:lnTo>
                <a:pt x="374004"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02661" y="2029976"/>
        <a:ext cx="20230" cy="4046"/>
      </dsp:txXfrm>
    </dsp:sp>
    <dsp:sp modelId="{DF8C1F13-1FF0-4841-AE8D-7882F734562A}">
      <dsp:nvSpPr>
        <dsp:cNvPr id="0" name=""/>
        <dsp:cNvSpPr/>
      </dsp:nvSpPr>
      <dsp:spPr>
        <a:xfrm>
          <a:off x="2168425" y="1504255"/>
          <a:ext cx="1759148" cy="1055489"/>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Convenient and user Friendly</a:t>
          </a:r>
          <a:endParaRPr lang="en-US" sz="1700" kern="1200" dirty="0">
            <a:latin typeface="Arial" pitchFamily="34" charset="0"/>
            <a:cs typeface="Arial" pitchFamily="34" charset="0"/>
          </a:endParaRPr>
        </a:p>
      </dsp:txBody>
      <dsp:txXfrm>
        <a:off x="2168425" y="1504255"/>
        <a:ext cx="1759148" cy="1055489"/>
      </dsp:txXfrm>
    </dsp:sp>
    <dsp:sp modelId="{BAE4335D-838A-406D-82D6-31A3DDA77A29}">
      <dsp:nvSpPr>
        <dsp:cNvPr id="0" name=""/>
        <dsp:cNvSpPr/>
      </dsp:nvSpPr>
      <dsp:spPr>
        <a:xfrm>
          <a:off x="884247" y="2557944"/>
          <a:ext cx="4327505" cy="374004"/>
        </a:xfrm>
        <a:custGeom>
          <a:avLst/>
          <a:gdLst/>
          <a:ahLst/>
          <a:cxnLst/>
          <a:rect l="0" t="0" r="0" b="0"/>
          <a:pathLst>
            <a:path>
              <a:moveTo>
                <a:pt x="4327505" y="0"/>
              </a:moveTo>
              <a:lnTo>
                <a:pt x="4327505" y="204102"/>
              </a:lnTo>
              <a:lnTo>
                <a:pt x="0" y="204102"/>
              </a:lnTo>
              <a:lnTo>
                <a:pt x="0" y="374004"/>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39340" y="2742923"/>
        <a:ext cx="217318" cy="4046"/>
      </dsp:txXfrm>
    </dsp:sp>
    <dsp:sp modelId="{5CDFEB4D-8C6F-48E1-A397-1189B79EB16F}">
      <dsp:nvSpPr>
        <dsp:cNvPr id="0" name=""/>
        <dsp:cNvSpPr/>
      </dsp:nvSpPr>
      <dsp:spPr>
        <a:xfrm>
          <a:off x="4332178" y="1504255"/>
          <a:ext cx="1759148" cy="1055489"/>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User customization</a:t>
          </a:r>
          <a:endParaRPr lang="en-US" sz="1700" kern="1200" dirty="0">
            <a:latin typeface="Arial" pitchFamily="34" charset="0"/>
            <a:cs typeface="Arial" pitchFamily="34" charset="0"/>
          </a:endParaRPr>
        </a:p>
      </dsp:txBody>
      <dsp:txXfrm>
        <a:off x="4332178" y="1504255"/>
        <a:ext cx="1759148" cy="1055489"/>
      </dsp:txXfrm>
    </dsp:sp>
    <dsp:sp modelId="{9BB3C887-4363-41AC-B680-1C8B1B30FD71}">
      <dsp:nvSpPr>
        <dsp:cNvPr id="0" name=""/>
        <dsp:cNvSpPr/>
      </dsp:nvSpPr>
      <dsp:spPr>
        <a:xfrm>
          <a:off x="1762021" y="3446373"/>
          <a:ext cx="374004" cy="91440"/>
        </a:xfrm>
        <a:custGeom>
          <a:avLst/>
          <a:gdLst/>
          <a:ahLst/>
          <a:cxnLst/>
          <a:rect l="0" t="0" r="0" b="0"/>
          <a:pathLst>
            <a:path>
              <a:moveTo>
                <a:pt x="0" y="45720"/>
              </a:moveTo>
              <a:lnTo>
                <a:pt x="374004"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38908" y="3490070"/>
        <a:ext cx="20230" cy="4046"/>
      </dsp:txXfrm>
    </dsp:sp>
    <dsp:sp modelId="{13F01B31-BA4A-4E69-8973-181C88C50B31}">
      <dsp:nvSpPr>
        <dsp:cNvPr id="0" name=""/>
        <dsp:cNvSpPr/>
      </dsp:nvSpPr>
      <dsp:spPr>
        <a:xfrm>
          <a:off x="4673" y="2964348"/>
          <a:ext cx="1759148" cy="1055489"/>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Auto-Configuration</a:t>
          </a:r>
          <a:endParaRPr lang="en-US" sz="1700" kern="1200" dirty="0">
            <a:latin typeface="Arial" pitchFamily="34" charset="0"/>
            <a:cs typeface="Arial" pitchFamily="34" charset="0"/>
          </a:endParaRPr>
        </a:p>
      </dsp:txBody>
      <dsp:txXfrm>
        <a:off x="4673" y="2964348"/>
        <a:ext cx="1759148" cy="1055489"/>
      </dsp:txXfrm>
    </dsp:sp>
    <dsp:sp modelId="{F0EA8E66-8BF1-498C-9BC2-3D038DB7289D}">
      <dsp:nvSpPr>
        <dsp:cNvPr id="0" name=""/>
        <dsp:cNvSpPr/>
      </dsp:nvSpPr>
      <dsp:spPr>
        <a:xfrm>
          <a:off x="2168425" y="2964348"/>
          <a:ext cx="1759148" cy="1055489"/>
        </a:xfrm>
        <a:prstGeom prst="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Accessibility Features</a:t>
          </a:r>
          <a:endParaRPr lang="en-US" sz="1700" kern="1200" dirty="0">
            <a:latin typeface="Arial" pitchFamily="34" charset="0"/>
            <a:cs typeface="Arial" pitchFamily="34" charset="0"/>
          </a:endParaRPr>
        </a:p>
      </dsp:txBody>
      <dsp:txXfrm>
        <a:off x="2168425" y="2964348"/>
        <a:ext cx="1759148" cy="10554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636D7-04DF-4A9D-A3FB-9623ED287D20}">
      <dsp:nvSpPr>
        <dsp:cNvPr id="0" name=""/>
        <dsp:cNvSpPr/>
      </dsp:nvSpPr>
      <dsp:spPr>
        <a:xfrm>
          <a:off x="600074" y="0"/>
          <a:ext cx="6800850" cy="19050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909200-4617-4989-89B3-E97232C4F0FE}">
      <dsp:nvSpPr>
        <dsp:cNvPr id="0" name=""/>
        <dsp:cNvSpPr/>
      </dsp:nvSpPr>
      <dsp:spPr>
        <a:xfrm>
          <a:off x="2344" y="571499"/>
          <a:ext cx="1411113" cy="762000"/>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a:latin typeface="Arial" pitchFamily="34" charset="0"/>
              <a:cs typeface="Arial" pitchFamily="34" charset="0"/>
            </a:rPr>
            <a:t>Application Function Tests</a:t>
          </a:r>
        </a:p>
      </dsp:txBody>
      <dsp:txXfrm>
        <a:off x="39542" y="608697"/>
        <a:ext cx="1336717" cy="687604"/>
      </dsp:txXfrm>
    </dsp:sp>
    <dsp:sp modelId="{BEC437DF-CB51-4D3F-9B14-1AB22600D2A4}">
      <dsp:nvSpPr>
        <dsp:cNvPr id="0" name=""/>
        <dsp:cNvSpPr/>
      </dsp:nvSpPr>
      <dsp:spPr>
        <a:xfrm>
          <a:off x="1648643" y="571499"/>
          <a:ext cx="1411113" cy="762000"/>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a:latin typeface="Arial" pitchFamily="34" charset="0"/>
              <a:cs typeface="Arial" pitchFamily="34" charset="0"/>
            </a:rPr>
            <a:t>Server Tests</a:t>
          </a:r>
        </a:p>
      </dsp:txBody>
      <dsp:txXfrm>
        <a:off x="1685841" y="608697"/>
        <a:ext cx="1336717" cy="687604"/>
      </dsp:txXfrm>
    </dsp:sp>
    <dsp:sp modelId="{75706A0F-1941-434C-802D-7D4D69586E92}">
      <dsp:nvSpPr>
        <dsp:cNvPr id="0" name=""/>
        <dsp:cNvSpPr/>
      </dsp:nvSpPr>
      <dsp:spPr>
        <a:xfrm>
          <a:off x="3294943" y="571499"/>
          <a:ext cx="1411113" cy="762000"/>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a:latin typeface="Arial" pitchFamily="34" charset="0"/>
              <a:cs typeface="Arial" pitchFamily="34" charset="0"/>
            </a:rPr>
            <a:t>Database Test</a:t>
          </a:r>
        </a:p>
      </dsp:txBody>
      <dsp:txXfrm>
        <a:off x="3332141" y="608697"/>
        <a:ext cx="1336717" cy="687604"/>
      </dsp:txXfrm>
    </dsp:sp>
    <dsp:sp modelId="{6515A88C-AA9E-40D9-9EA8-83680106E119}">
      <dsp:nvSpPr>
        <dsp:cNvPr id="0" name=""/>
        <dsp:cNvSpPr/>
      </dsp:nvSpPr>
      <dsp:spPr>
        <a:xfrm>
          <a:off x="4941242" y="571499"/>
          <a:ext cx="1411113" cy="762000"/>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a:latin typeface="Arial" pitchFamily="34" charset="0"/>
              <a:cs typeface="Arial" pitchFamily="34" charset="0"/>
            </a:rPr>
            <a:t>Transaction Tests</a:t>
          </a:r>
        </a:p>
      </dsp:txBody>
      <dsp:txXfrm>
        <a:off x="4978440" y="608697"/>
        <a:ext cx="1336717" cy="687604"/>
      </dsp:txXfrm>
    </dsp:sp>
    <dsp:sp modelId="{8C1DB48C-1D05-4CA3-A3DB-F90586E7A91A}">
      <dsp:nvSpPr>
        <dsp:cNvPr id="0" name=""/>
        <dsp:cNvSpPr/>
      </dsp:nvSpPr>
      <dsp:spPr>
        <a:xfrm>
          <a:off x="6587542" y="571499"/>
          <a:ext cx="1411113" cy="762000"/>
        </a:xfrm>
        <a:prstGeom prst="round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a:latin typeface="Arial" pitchFamily="34" charset="0"/>
              <a:cs typeface="Arial" pitchFamily="34" charset="0"/>
            </a:rPr>
            <a:t>Network Communication Tests</a:t>
          </a:r>
        </a:p>
      </dsp:txBody>
      <dsp:txXfrm>
        <a:off x="6624740" y="608697"/>
        <a:ext cx="1336717" cy="6876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B4B52-B086-4440-B9C7-1F5D9AF2F6E4}">
      <dsp:nvSpPr>
        <dsp:cNvPr id="0" name=""/>
        <dsp:cNvSpPr/>
      </dsp:nvSpPr>
      <dsp:spPr>
        <a:xfrm>
          <a:off x="756160" y="1973055"/>
          <a:ext cx="1246336" cy="62316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Layers of Client/Server Testing</a:t>
          </a:r>
          <a:endParaRPr lang="en-US" sz="1000" kern="1200" dirty="0">
            <a:latin typeface="Arial" pitchFamily="34" charset="0"/>
            <a:cs typeface="Arial" pitchFamily="34" charset="0"/>
          </a:endParaRPr>
        </a:p>
      </dsp:txBody>
      <dsp:txXfrm>
        <a:off x="774412" y="1991307"/>
        <a:ext cx="1209832" cy="586664"/>
      </dsp:txXfrm>
    </dsp:sp>
    <dsp:sp modelId="{D11229B6-1EBE-4803-9021-95DB325E9F57}">
      <dsp:nvSpPr>
        <dsp:cNvPr id="0" name=""/>
        <dsp:cNvSpPr/>
      </dsp:nvSpPr>
      <dsp:spPr>
        <a:xfrm rot="17230830">
          <a:off x="1407886" y="1467033"/>
          <a:ext cx="1687757" cy="22763"/>
        </a:xfrm>
        <a:custGeom>
          <a:avLst/>
          <a:gdLst/>
          <a:ahLst/>
          <a:cxnLst/>
          <a:rect l="0" t="0" r="0" b="0"/>
          <a:pathLst>
            <a:path>
              <a:moveTo>
                <a:pt x="0" y="11381"/>
              </a:moveTo>
              <a:lnTo>
                <a:pt x="1687757" y="11381"/>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209570" y="1436221"/>
        <a:ext cx="84387" cy="84387"/>
      </dsp:txXfrm>
    </dsp:sp>
    <dsp:sp modelId="{5520C274-C21A-48AE-9248-355541F95868}">
      <dsp:nvSpPr>
        <dsp:cNvPr id="0" name=""/>
        <dsp:cNvSpPr/>
      </dsp:nvSpPr>
      <dsp:spPr>
        <a:xfrm>
          <a:off x="2501031" y="360607"/>
          <a:ext cx="1246336" cy="62316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Testing on the Client Side</a:t>
          </a:r>
          <a:endParaRPr lang="en-US" sz="1000" kern="1200" dirty="0">
            <a:latin typeface="Arial" pitchFamily="34" charset="0"/>
            <a:cs typeface="Arial" pitchFamily="34" charset="0"/>
          </a:endParaRPr>
        </a:p>
      </dsp:txBody>
      <dsp:txXfrm>
        <a:off x="2519283" y="378859"/>
        <a:ext cx="1209832" cy="586664"/>
      </dsp:txXfrm>
    </dsp:sp>
    <dsp:sp modelId="{131FC92E-8A52-4FDA-9B18-D66CC48C5F6B}">
      <dsp:nvSpPr>
        <dsp:cNvPr id="0" name=""/>
        <dsp:cNvSpPr/>
      </dsp:nvSpPr>
      <dsp:spPr>
        <a:xfrm rot="19457599">
          <a:off x="3689661" y="481648"/>
          <a:ext cx="613947" cy="22763"/>
        </a:xfrm>
        <a:custGeom>
          <a:avLst/>
          <a:gdLst/>
          <a:ahLst/>
          <a:cxnLst/>
          <a:rect l="0" t="0" r="0" b="0"/>
          <a:pathLst>
            <a:path>
              <a:moveTo>
                <a:pt x="0" y="11381"/>
              </a:moveTo>
              <a:lnTo>
                <a:pt x="613947" y="11381"/>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81286" y="477682"/>
        <a:ext cx="30697" cy="30697"/>
      </dsp:txXfrm>
    </dsp:sp>
    <dsp:sp modelId="{5E986A6D-D3CC-427A-9ACF-59FF15FA5E4C}">
      <dsp:nvSpPr>
        <dsp:cNvPr id="0" name=""/>
        <dsp:cNvSpPr/>
      </dsp:nvSpPr>
      <dsp:spPr>
        <a:xfrm>
          <a:off x="4245902" y="2285"/>
          <a:ext cx="1246336" cy="62316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The Complexity for Graphic User Interface Testing</a:t>
          </a:r>
          <a:endParaRPr lang="en-US" sz="1000" kern="1200" dirty="0">
            <a:latin typeface="Arial" pitchFamily="34" charset="0"/>
            <a:cs typeface="Arial" pitchFamily="34" charset="0"/>
          </a:endParaRPr>
        </a:p>
      </dsp:txBody>
      <dsp:txXfrm>
        <a:off x="4264154" y="20537"/>
        <a:ext cx="1209832" cy="586664"/>
      </dsp:txXfrm>
    </dsp:sp>
    <dsp:sp modelId="{7403BCD0-19DF-4ECD-B20E-7F859D826684}">
      <dsp:nvSpPr>
        <dsp:cNvPr id="0" name=""/>
        <dsp:cNvSpPr/>
      </dsp:nvSpPr>
      <dsp:spPr>
        <a:xfrm rot="2480528">
          <a:off x="3664623" y="880121"/>
          <a:ext cx="664023" cy="22763"/>
        </a:xfrm>
        <a:custGeom>
          <a:avLst/>
          <a:gdLst/>
          <a:ahLst/>
          <a:cxnLst/>
          <a:rect l="0" t="0" r="0" b="0"/>
          <a:pathLst>
            <a:path>
              <a:moveTo>
                <a:pt x="0" y="11381"/>
              </a:moveTo>
              <a:lnTo>
                <a:pt x="664023" y="11381"/>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80034" y="874902"/>
        <a:ext cx="33201" cy="33201"/>
      </dsp:txXfrm>
    </dsp:sp>
    <dsp:sp modelId="{3AFB0DAD-3F1F-496A-9047-0034282D50BC}">
      <dsp:nvSpPr>
        <dsp:cNvPr id="0" name=""/>
        <dsp:cNvSpPr/>
      </dsp:nvSpPr>
      <dsp:spPr>
        <a:xfrm>
          <a:off x="4245902" y="799230"/>
          <a:ext cx="1246336" cy="62316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GUI Testing Techniques</a:t>
          </a:r>
          <a:endParaRPr lang="en-US" sz="1000" kern="1200" dirty="0">
            <a:latin typeface="Arial" pitchFamily="34" charset="0"/>
            <a:cs typeface="Arial" pitchFamily="34" charset="0"/>
          </a:endParaRPr>
        </a:p>
      </dsp:txBody>
      <dsp:txXfrm>
        <a:off x="4264154" y="817482"/>
        <a:ext cx="1209832" cy="586664"/>
      </dsp:txXfrm>
    </dsp:sp>
    <dsp:sp modelId="{84DDC699-8805-425C-B131-1A9F8BA03988}">
      <dsp:nvSpPr>
        <dsp:cNvPr id="0" name=""/>
        <dsp:cNvSpPr/>
      </dsp:nvSpPr>
      <dsp:spPr>
        <a:xfrm rot="3654187">
          <a:off x="1739172" y="2721159"/>
          <a:ext cx="1025183" cy="22763"/>
        </a:xfrm>
        <a:custGeom>
          <a:avLst/>
          <a:gdLst/>
          <a:ahLst/>
          <a:cxnLst/>
          <a:rect l="0" t="0" r="0" b="0"/>
          <a:pathLst>
            <a:path>
              <a:moveTo>
                <a:pt x="0" y="11381"/>
              </a:moveTo>
              <a:lnTo>
                <a:pt x="1025183" y="11381"/>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6134" y="2706911"/>
        <a:ext cx="51259" cy="51259"/>
      </dsp:txXfrm>
    </dsp:sp>
    <dsp:sp modelId="{F294EDD3-72A5-4DA9-B240-30145BE33CAB}">
      <dsp:nvSpPr>
        <dsp:cNvPr id="0" name=""/>
        <dsp:cNvSpPr/>
      </dsp:nvSpPr>
      <dsp:spPr>
        <a:xfrm>
          <a:off x="2501031" y="2868859"/>
          <a:ext cx="1246336" cy="62316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Testing on the Server Side-Application Testing</a:t>
          </a:r>
          <a:endParaRPr lang="en-US" sz="1000" kern="1200" dirty="0">
            <a:latin typeface="Arial" pitchFamily="34" charset="0"/>
            <a:cs typeface="Arial" pitchFamily="34" charset="0"/>
          </a:endParaRPr>
        </a:p>
      </dsp:txBody>
      <dsp:txXfrm>
        <a:off x="2519283" y="2887111"/>
        <a:ext cx="1209832" cy="586664"/>
      </dsp:txXfrm>
    </dsp:sp>
    <dsp:sp modelId="{1ACF0574-CF47-44D8-9899-1C0FFC1F8907}">
      <dsp:nvSpPr>
        <dsp:cNvPr id="0" name=""/>
        <dsp:cNvSpPr/>
      </dsp:nvSpPr>
      <dsp:spPr>
        <a:xfrm rot="17350740">
          <a:off x="3237878" y="2452418"/>
          <a:ext cx="1517513" cy="22763"/>
        </a:xfrm>
        <a:custGeom>
          <a:avLst/>
          <a:gdLst/>
          <a:ahLst/>
          <a:cxnLst/>
          <a:rect l="0" t="0" r="0" b="0"/>
          <a:pathLst>
            <a:path>
              <a:moveTo>
                <a:pt x="0" y="11381"/>
              </a:moveTo>
              <a:lnTo>
                <a:pt x="1517513" y="11381"/>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58697" y="2425862"/>
        <a:ext cx="75875" cy="75875"/>
      </dsp:txXfrm>
    </dsp:sp>
    <dsp:sp modelId="{8DC622CE-5336-4592-AA6F-FC05E32DB378}">
      <dsp:nvSpPr>
        <dsp:cNvPr id="0" name=""/>
        <dsp:cNvSpPr/>
      </dsp:nvSpPr>
      <dsp:spPr>
        <a:xfrm>
          <a:off x="4245902" y="1435572"/>
          <a:ext cx="1246336" cy="62316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Client/Server Loading Tests</a:t>
          </a:r>
          <a:endParaRPr lang="en-US" sz="1000" kern="1200" dirty="0">
            <a:latin typeface="Arial" pitchFamily="34" charset="0"/>
            <a:cs typeface="Arial" pitchFamily="34" charset="0"/>
          </a:endParaRPr>
        </a:p>
      </dsp:txBody>
      <dsp:txXfrm>
        <a:off x="4264154" y="1453824"/>
        <a:ext cx="1209832" cy="586664"/>
      </dsp:txXfrm>
    </dsp:sp>
    <dsp:sp modelId="{A1E169F9-CE1D-4A5B-A520-3F7F668D87D6}">
      <dsp:nvSpPr>
        <dsp:cNvPr id="0" name=""/>
        <dsp:cNvSpPr/>
      </dsp:nvSpPr>
      <dsp:spPr>
        <a:xfrm rot="18289469">
          <a:off x="3560139" y="2810739"/>
          <a:ext cx="872991" cy="22763"/>
        </a:xfrm>
        <a:custGeom>
          <a:avLst/>
          <a:gdLst/>
          <a:ahLst/>
          <a:cxnLst/>
          <a:rect l="0" t="0" r="0" b="0"/>
          <a:pathLst>
            <a:path>
              <a:moveTo>
                <a:pt x="0" y="11381"/>
              </a:moveTo>
              <a:lnTo>
                <a:pt x="872991" y="11381"/>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74810" y="2800296"/>
        <a:ext cx="43649" cy="43649"/>
      </dsp:txXfrm>
    </dsp:sp>
    <dsp:sp modelId="{BB99DD9B-EC55-48DE-BF96-4FFE6F93BAE0}">
      <dsp:nvSpPr>
        <dsp:cNvPr id="0" name=""/>
        <dsp:cNvSpPr/>
      </dsp:nvSpPr>
      <dsp:spPr>
        <a:xfrm>
          <a:off x="4245902" y="2152215"/>
          <a:ext cx="1246336" cy="62316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Volume Testing</a:t>
          </a:r>
          <a:endParaRPr lang="en-US" sz="1000" kern="1200" dirty="0">
            <a:latin typeface="Arial" pitchFamily="34" charset="0"/>
            <a:cs typeface="Arial" pitchFamily="34" charset="0"/>
          </a:endParaRPr>
        </a:p>
      </dsp:txBody>
      <dsp:txXfrm>
        <a:off x="4264154" y="2170467"/>
        <a:ext cx="1209832" cy="586664"/>
      </dsp:txXfrm>
    </dsp:sp>
    <dsp:sp modelId="{B148D642-79EA-43AB-928F-68F0E6E996FC}">
      <dsp:nvSpPr>
        <dsp:cNvPr id="0" name=""/>
        <dsp:cNvSpPr/>
      </dsp:nvSpPr>
      <dsp:spPr>
        <a:xfrm>
          <a:off x="3747368" y="3169061"/>
          <a:ext cx="498534" cy="22763"/>
        </a:xfrm>
        <a:custGeom>
          <a:avLst/>
          <a:gdLst/>
          <a:ahLst/>
          <a:cxnLst/>
          <a:rect l="0" t="0" r="0" b="0"/>
          <a:pathLst>
            <a:path>
              <a:moveTo>
                <a:pt x="0" y="11381"/>
              </a:moveTo>
              <a:lnTo>
                <a:pt x="498534" y="11381"/>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84172" y="3167980"/>
        <a:ext cx="24926" cy="24926"/>
      </dsp:txXfrm>
    </dsp:sp>
    <dsp:sp modelId="{0E02ACBE-3DA5-435E-9E85-9D531CC8F702}">
      <dsp:nvSpPr>
        <dsp:cNvPr id="0" name=""/>
        <dsp:cNvSpPr/>
      </dsp:nvSpPr>
      <dsp:spPr>
        <a:xfrm>
          <a:off x="4245902" y="2868859"/>
          <a:ext cx="1246336" cy="62316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Stress Testing</a:t>
          </a:r>
          <a:endParaRPr lang="en-US" sz="1000" kern="1200" dirty="0">
            <a:latin typeface="Arial" pitchFamily="34" charset="0"/>
            <a:cs typeface="Arial" pitchFamily="34" charset="0"/>
          </a:endParaRPr>
        </a:p>
      </dsp:txBody>
      <dsp:txXfrm>
        <a:off x="4264154" y="2887111"/>
        <a:ext cx="1209832" cy="586664"/>
      </dsp:txXfrm>
    </dsp:sp>
    <dsp:sp modelId="{8475D246-0B82-4CEE-8F6B-5D0723319BF6}">
      <dsp:nvSpPr>
        <dsp:cNvPr id="0" name=""/>
        <dsp:cNvSpPr/>
      </dsp:nvSpPr>
      <dsp:spPr>
        <a:xfrm rot="3310531">
          <a:off x="3560139" y="3527383"/>
          <a:ext cx="872991" cy="22763"/>
        </a:xfrm>
        <a:custGeom>
          <a:avLst/>
          <a:gdLst/>
          <a:ahLst/>
          <a:cxnLst/>
          <a:rect l="0" t="0" r="0" b="0"/>
          <a:pathLst>
            <a:path>
              <a:moveTo>
                <a:pt x="0" y="11381"/>
              </a:moveTo>
              <a:lnTo>
                <a:pt x="872991" y="11381"/>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74810" y="3516940"/>
        <a:ext cx="43649" cy="43649"/>
      </dsp:txXfrm>
    </dsp:sp>
    <dsp:sp modelId="{7AED70E2-A5E3-430C-B5A3-ABBEB9120944}">
      <dsp:nvSpPr>
        <dsp:cNvPr id="0" name=""/>
        <dsp:cNvSpPr/>
      </dsp:nvSpPr>
      <dsp:spPr>
        <a:xfrm>
          <a:off x="4245902" y="3585502"/>
          <a:ext cx="1246336" cy="62316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Performance Testing</a:t>
          </a:r>
          <a:endParaRPr lang="en-US" sz="1000" kern="1200" dirty="0">
            <a:latin typeface="Arial" pitchFamily="34" charset="0"/>
            <a:cs typeface="Arial" pitchFamily="34" charset="0"/>
          </a:endParaRPr>
        </a:p>
      </dsp:txBody>
      <dsp:txXfrm>
        <a:off x="4264154" y="3603754"/>
        <a:ext cx="1209832" cy="586664"/>
      </dsp:txXfrm>
    </dsp:sp>
    <dsp:sp modelId="{95151001-5C74-4D57-BB40-C903B11BC22F}">
      <dsp:nvSpPr>
        <dsp:cNvPr id="0" name=""/>
        <dsp:cNvSpPr/>
      </dsp:nvSpPr>
      <dsp:spPr>
        <a:xfrm rot="4249260">
          <a:off x="3237878" y="3885704"/>
          <a:ext cx="1517513" cy="22763"/>
        </a:xfrm>
        <a:custGeom>
          <a:avLst/>
          <a:gdLst/>
          <a:ahLst/>
          <a:cxnLst/>
          <a:rect l="0" t="0" r="0" b="0"/>
          <a:pathLst>
            <a:path>
              <a:moveTo>
                <a:pt x="0" y="11381"/>
              </a:moveTo>
              <a:lnTo>
                <a:pt x="1517513" y="11381"/>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58697" y="3859148"/>
        <a:ext cx="75875" cy="75875"/>
      </dsp:txXfrm>
    </dsp:sp>
    <dsp:sp modelId="{1285FE5E-47C8-4895-9F45-13FC1447338E}">
      <dsp:nvSpPr>
        <dsp:cNvPr id="0" name=""/>
        <dsp:cNvSpPr/>
      </dsp:nvSpPr>
      <dsp:spPr>
        <a:xfrm>
          <a:off x="4245902" y="4302146"/>
          <a:ext cx="1246336" cy="62316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Other Server Side Testing Related to Data Storage</a:t>
          </a:r>
          <a:endParaRPr lang="en-US" sz="1000" kern="1200" dirty="0">
            <a:latin typeface="Arial" pitchFamily="34" charset="0"/>
            <a:cs typeface="Arial" pitchFamily="34" charset="0"/>
          </a:endParaRPr>
        </a:p>
      </dsp:txBody>
      <dsp:txXfrm>
        <a:off x="4264154" y="4320398"/>
        <a:ext cx="1209832" cy="586664"/>
      </dsp:txXfrm>
    </dsp:sp>
    <dsp:sp modelId="{2BEB62EF-2951-4AC3-91FA-C0B83E01676C}">
      <dsp:nvSpPr>
        <dsp:cNvPr id="0" name=""/>
        <dsp:cNvSpPr/>
      </dsp:nvSpPr>
      <dsp:spPr>
        <a:xfrm rot="4494418">
          <a:off x="1221082" y="3293330"/>
          <a:ext cx="2113037" cy="22763"/>
        </a:xfrm>
        <a:custGeom>
          <a:avLst/>
          <a:gdLst/>
          <a:ahLst/>
          <a:cxnLst/>
          <a:rect l="0" t="0" r="0" b="0"/>
          <a:pathLst>
            <a:path>
              <a:moveTo>
                <a:pt x="0" y="11381"/>
              </a:moveTo>
              <a:lnTo>
                <a:pt x="2113037" y="11381"/>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2224775" y="3251886"/>
        <a:ext cx="105651" cy="105651"/>
      </dsp:txXfrm>
    </dsp:sp>
    <dsp:sp modelId="{78E243BD-EC5F-4222-9D1B-1028279A44DA}">
      <dsp:nvSpPr>
        <dsp:cNvPr id="0" name=""/>
        <dsp:cNvSpPr/>
      </dsp:nvSpPr>
      <dsp:spPr>
        <a:xfrm>
          <a:off x="2552704" y="4013201"/>
          <a:ext cx="1246336" cy="623168"/>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Networked Application Testing </a:t>
          </a:r>
          <a:endParaRPr lang="en-US" sz="1000" kern="1200" dirty="0">
            <a:latin typeface="Arial" pitchFamily="34" charset="0"/>
            <a:cs typeface="Arial" pitchFamily="34" charset="0"/>
          </a:endParaRPr>
        </a:p>
      </dsp:txBody>
      <dsp:txXfrm>
        <a:off x="2570956" y="4031453"/>
        <a:ext cx="1209832" cy="5866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F39D4-C9A8-473F-B41E-1984E7023C7F}">
      <dsp:nvSpPr>
        <dsp:cNvPr id="0" name=""/>
        <dsp:cNvSpPr/>
      </dsp:nvSpPr>
      <dsp:spPr>
        <a:xfrm>
          <a:off x="2198369" y="1146810"/>
          <a:ext cx="1802130" cy="1802130"/>
        </a:xfrm>
        <a:prstGeom prst="gear9">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smtClean="0">
              <a:latin typeface="Arial" pitchFamily="34" charset="0"/>
              <a:cs typeface="Arial" pitchFamily="34" charset="0"/>
            </a:rPr>
            <a:t>Graph Test </a:t>
          </a:r>
          <a:endParaRPr lang="en-US" sz="2200" kern="1200"/>
        </a:p>
      </dsp:txBody>
      <dsp:txXfrm>
        <a:off x="2560677" y="1568950"/>
        <a:ext cx="1077514" cy="926332"/>
      </dsp:txXfrm>
    </dsp:sp>
    <dsp:sp modelId="{E86B15CD-7A46-4D0D-9F6D-044EAFF903B4}">
      <dsp:nvSpPr>
        <dsp:cNvPr id="0" name=""/>
        <dsp:cNvSpPr/>
      </dsp:nvSpPr>
      <dsp:spPr>
        <a:xfrm>
          <a:off x="1149857" y="720852"/>
          <a:ext cx="1310640" cy="1310640"/>
        </a:xfrm>
        <a:prstGeom prst="gear6">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a:latin typeface="Arial" pitchFamily="34" charset="0"/>
              <a:cs typeface="Arial" pitchFamily="34" charset="0"/>
            </a:rPr>
            <a:t>Live Test</a:t>
          </a:r>
        </a:p>
      </dsp:txBody>
      <dsp:txXfrm>
        <a:off x="1479815" y="1052804"/>
        <a:ext cx="650724" cy="646736"/>
      </dsp:txXfrm>
    </dsp:sp>
    <dsp:sp modelId="{AD7DD7B4-F46C-476A-9DEB-26D97B3A155C}">
      <dsp:nvSpPr>
        <dsp:cNvPr id="0" name=""/>
        <dsp:cNvSpPr/>
      </dsp:nvSpPr>
      <dsp:spPr>
        <a:xfrm>
          <a:off x="2258391" y="852404"/>
          <a:ext cx="2216619" cy="2216619"/>
        </a:xfrm>
        <a:prstGeom prst="circularArrow">
          <a:avLst>
            <a:gd name="adj1" fmla="val 4878"/>
            <a:gd name="adj2" fmla="val 312630"/>
            <a:gd name="adj3" fmla="val 3064033"/>
            <a:gd name="adj4" fmla="val 15331863"/>
            <a:gd name="adj5" fmla="val 5691"/>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3DE8DB6-0E38-46DB-BA2A-6E8B97BE1286}">
      <dsp:nvSpPr>
        <dsp:cNvPr id="0" name=""/>
        <dsp:cNvSpPr/>
      </dsp:nvSpPr>
      <dsp:spPr>
        <a:xfrm>
          <a:off x="917746" y="434795"/>
          <a:ext cx="1675980" cy="1675980"/>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A8211-5CCF-4B41-A3BC-41BB1A71E9AC}">
      <dsp:nvSpPr>
        <dsp:cNvPr id="0" name=""/>
        <dsp:cNvSpPr/>
      </dsp:nvSpPr>
      <dsp:spPr>
        <a:xfrm>
          <a:off x="2355949" y="1749"/>
          <a:ext cx="1384101" cy="692050"/>
        </a:xfrm>
        <a:prstGeom prst="roundRect">
          <a:avLst>
            <a:gd name="adj" fmla="val 10000"/>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latin typeface="Arial" pitchFamily="34" charset="0"/>
              <a:cs typeface="Arial" pitchFamily="34" charset="0"/>
            </a:rPr>
            <a:t>Task Testing</a:t>
          </a:r>
          <a:endParaRPr lang="en-US" sz="1800" kern="1200"/>
        </a:p>
      </dsp:txBody>
      <dsp:txXfrm>
        <a:off x="2376218" y="22018"/>
        <a:ext cx="1343563" cy="651512"/>
      </dsp:txXfrm>
    </dsp:sp>
    <dsp:sp modelId="{C2302432-1B73-4E63-995C-982078126E70}">
      <dsp:nvSpPr>
        <dsp:cNvPr id="0" name=""/>
        <dsp:cNvSpPr/>
      </dsp:nvSpPr>
      <dsp:spPr>
        <a:xfrm rot="2700000">
          <a:off x="3352211" y="890978"/>
          <a:ext cx="720201" cy="242217"/>
        </a:xfrm>
        <a:prstGeom prst="leftRightArrow">
          <a:avLst>
            <a:gd name="adj1" fmla="val 60000"/>
            <a:gd name="adj2" fmla="val 50000"/>
          </a:avLst>
        </a:prstGeom>
        <a:solidFill>
          <a:schemeClr val="accent3">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424876" y="939421"/>
        <a:ext cx="574871" cy="145331"/>
      </dsp:txXfrm>
    </dsp:sp>
    <dsp:sp modelId="{0DD2C520-6128-4BAD-8F84-68C62CF39664}">
      <dsp:nvSpPr>
        <dsp:cNvPr id="0" name=""/>
        <dsp:cNvSpPr/>
      </dsp:nvSpPr>
      <dsp:spPr>
        <a:xfrm>
          <a:off x="3684574" y="1330374"/>
          <a:ext cx="1384101" cy="692050"/>
        </a:xfrm>
        <a:prstGeom prst="roundRect">
          <a:avLst>
            <a:gd name="adj" fmla="val 10000"/>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Behavioral Testing</a:t>
          </a:r>
          <a:endParaRPr lang="en-US" sz="1800" kern="1200">
            <a:latin typeface="Arial" pitchFamily="34" charset="0"/>
            <a:cs typeface="Arial" pitchFamily="34" charset="0"/>
          </a:endParaRPr>
        </a:p>
      </dsp:txBody>
      <dsp:txXfrm>
        <a:off x="3704843" y="1350643"/>
        <a:ext cx="1343563" cy="651512"/>
      </dsp:txXfrm>
    </dsp:sp>
    <dsp:sp modelId="{016E0C04-71F1-414A-BED0-68B29261D9FA}">
      <dsp:nvSpPr>
        <dsp:cNvPr id="0" name=""/>
        <dsp:cNvSpPr/>
      </dsp:nvSpPr>
      <dsp:spPr>
        <a:xfrm rot="8100000">
          <a:off x="3352211" y="2219603"/>
          <a:ext cx="720201" cy="242217"/>
        </a:xfrm>
        <a:prstGeom prst="leftRightArrow">
          <a:avLst>
            <a:gd name="adj1" fmla="val 60000"/>
            <a:gd name="adj2" fmla="val 50000"/>
          </a:avLst>
        </a:prstGeom>
        <a:solidFill>
          <a:schemeClr val="accent3">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3424876" y="2268046"/>
        <a:ext cx="574871" cy="145331"/>
      </dsp:txXfrm>
    </dsp:sp>
    <dsp:sp modelId="{1453ACD2-3076-494B-BA6C-9ADCC3A5C0EB}">
      <dsp:nvSpPr>
        <dsp:cNvPr id="0" name=""/>
        <dsp:cNvSpPr/>
      </dsp:nvSpPr>
      <dsp:spPr>
        <a:xfrm>
          <a:off x="2355949" y="2658999"/>
          <a:ext cx="1384101" cy="692050"/>
        </a:xfrm>
        <a:prstGeom prst="roundRect">
          <a:avLst>
            <a:gd name="adj" fmla="val 10000"/>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Intertask Testing</a:t>
          </a:r>
          <a:endParaRPr lang="en-US" sz="1800" kern="1200">
            <a:latin typeface="Arial" pitchFamily="34" charset="0"/>
            <a:cs typeface="Arial" pitchFamily="34" charset="0"/>
          </a:endParaRPr>
        </a:p>
      </dsp:txBody>
      <dsp:txXfrm>
        <a:off x="2376218" y="2679268"/>
        <a:ext cx="1343563" cy="651512"/>
      </dsp:txXfrm>
    </dsp:sp>
    <dsp:sp modelId="{1F0C7CDE-561E-47D0-8279-6937E16206A7}">
      <dsp:nvSpPr>
        <dsp:cNvPr id="0" name=""/>
        <dsp:cNvSpPr/>
      </dsp:nvSpPr>
      <dsp:spPr>
        <a:xfrm rot="13500000">
          <a:off x="2023586" y="2219603"/>
          <a:ext cx="720201" cy="242217"/>
        </a:xfrm>
        <a:prstGeom prst="leftRightArrow">
          <a:avLst>
            <a:gd name="adj1" fmla="val 60000"/>
            <a:gd name="adj2" fmla="val 50000"/>
          </a:avLst>
        </a:prstGeom>
        <a:solidFill>
          <a:schemeClr val="accent3">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096251" y="2268046"/>
        <a:ext cx="574871" cy="145331"/>
      </dsp:txXfrm>
    </dsp:sp>
    <dsp:sp modelId="{BBC0AD47-9716-4A49-80B0-6034B75C4380}">
      <dsp:nvSpPr>
        <dsp:cNvPr id="0" name=""/>
        <dsp:cNvSpPr/>
      </dsp:nvSpPr>
      <dsp:spPr>
        <a:xfrm>
          <a:off x="1027324" y="1330374"/>
          <a:ext cx="1384101" cy="692050"/>
        </a:xfrm>
        <a:prstGeom prst="roundRect">
          <a:avLst>
            <a:gd name="adj" fmla="val 10000"/>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System Testing</a:t>
          </a:r>
          <a:endParaRPr lang="en-US" sz="1800" kern="1200">
            <a:latin typeface="Arial" pitchFamily="34" charset="0"/>
            <a:cs typeface="Arial" pitchFamily="34" charset="0"/>
          </a:endParaRPr>
        </a:p>
      </dsp:txBody>
      <dsp:txXfrm>
        <a:off x="1047593" y="1350643"/>
        <a:ext cx="1343563" cy="651512"/>
      </dsp:txXfrm>
    </dsp:sp>
    <dsp:sp modelId="{32D77FC8-C9B8-41B2-A2FE-4B77DCC11A75}">
      <dsp:nvSpPr>
        <dsp:cNvPr id="0" name=""/>
        <dsp:cNvSpPr/>
      </dsp:nvSpPr>
      <dsp:spPr>
        <a:xfrm rot="18900000">
          <a:off x="2023586" y="890978"/>
          <a:ext cx="720201" cy="242217"/>
        </a:xfrm>
        <a:prstGeom prst="leftRightArrow">
          <a:avLst>
            <a:gd name="adj1" fmla="val 60000"/>
            <a:gd name="adj2" fmla="val 50000"/>
          </a:avLst>
        </a:prstGeom>
        <a:solidFill>
          <a:schemeClr val="accent3">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96251" y="939421"/>
        <a:ext cx="574871" cy="1453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 y="762000"/>
            <a:ext cx="6019800" cy="1371600"/>
          </a:xfrm>
          <a:prstGeom prst="roundRect">
            <a:avLst/>
          </a:prstGeom>
          <a:blipFill>
            <a:blip r:embed="rId2" cstate="print"/>
            <a:tile tx="0" ty="0" sx="100000" sy="100000" flip="none" algn="tl"/>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C00000"/>
                </a:solidFill>
                <a:latin typeface="Cooper Black" pitchFamily="18" charset="0"/>
              </a:rPr>
              <a:t>Testing for Specialised Environment</a:t>
            </a:r>
            <a:endParaRPr lang="en-US" sz="3600" dirty="0">
              <a:solidFill>
                <a:srgbClr val="C00000"/>
              </a:solidFill>
              <a:latin typeface="Cooper Black" pitchFamily="18" charset="0"/>
            </a:endParaRPr>
          </a:p>
        </p:txBody>
      </p:sp>
      <p:sp>
        <p:nvSpPr>
          <p:cNvPr id="6" name="Rectangle 5"/>
          <p:cNvSpPr/>
          <p:nvPr/>
        </p:nvSpPr>
        <p:spPr>
          <a:xfrm>
            <a:off x="76200" y="76200"/>
            <a:ext cx="8991600" cy="670560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152400"/>
            <a:ext cx="2362200" cy="533400"/>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latin typeface="Cooper Black" pitchFamily="18" charset="0"/>
                <a:cs typeface="Arial" pitchFamily="34" charset="0"/>
              </a:rPr>
              <a:t>UNIT  </a:t>
            </a:r>
            <a:r>
              <a:rPr lang="en-US" sz="3200" b="1" dirty="0" smtClean="0">
                <a:solidFill>
                  <a:srgbClr val="FFFF00"/>
                </a:solidFill>
                <a:latin typeface="Cooper Black" pitchFamily="18" charset="0"/>
                <a:cs typeface="Arial" pitchFamily="34" charset="0"/>
              </a:rPr>
              <a:t>3</a:t>
            </a:r>
            <a:endParaRPr lang="en-US" sz="2800" b="1" dirty="0">
              <a:solidFill>
                <a:srgbClr val="FFFF00"/>
              </a:solidFill>
              <a:latin typeface="Cooper Black" pitchFamily="18" charset="0"/>
              <a:cs typeface="Arial" pitchFamily="34" charset="0"/>
            </a:endParaRPr>
          </a:p>
        </p:txBody>
      </p:sp>
      <p:sp>
        <p:nvSpPr>
          <p:cNvPr id="10" name="TextBox 9"/>
          <p:cNvSpPr txBox="1"/>
          <p:nvPr/>
        </p:nvSpPr>
        <p:spPr>
          <a:xfrm>
            <a:off x="533400" y="3270409"/>
            <a:ext cx="5867400" cy="2215991"/>
          </a:xfrm>
          <a:prstGeom prst="rect">
            <a:avLst/>
          </a:prstGeom>
          <a:noFill/>
        </p:spPr>
        <p:txBody>
          <a:bodyPr wrap="square" rtlCol="0">
            <a:spAutoFit/>
          </a:bodyPr>
          <a:lstStyle/>
          <a:p>
            <a:pPr marL="633413" lvl="0" indent="-633413"/>
            <a:r>
              <a:rPr lang="en-US" sz="2400" b="1" dirty="0" smtClean="0"/>
              <a:t>3.1.  Testing Graphical User Interfaces (GUIs) </a:t>
            </a:r>
            <a:endParaRPr lang="en-US" sz="2400" dirty="0" smtClean="0"/>
          </a:p>
          <a:p>
            <a:pPr marL="633413" lvl="0" indent="-633413"/>
            <a:r>
              <a:rPr lang="en-US" sz="2400" b="1" dirty="0" smtClean="0"/>
              <a:t>3.2.  Testing of Client/Server Architectures</a:t>
            </a:r>
            <a:endParaRPr lang="en-US" sz="2400" dirty="0" smtClean="0"/>
          </a:p>
          <a:p>
            <a:pPr marL="633413" lvl="0" indent="-633413"/>
            <a:r>
              <a:rPr lang="en-US" sz="2400" b="1" dirty="0" smtClean="0"/>
              <a:t>3.3.  Testing Documentation and Help facilities</a:t>
            </a:r>
            <a:endParaRPr lang="en-US" sz="2400" dirty="0" smtClean="0"/>
          </a:p>
          <a:p>
            <a:pPr lvl="0"/>
            <a:r>
              <a:rPr lang="en-US" sz="2400" b="1" dirty="0" smtClean="0"/>
              <a:t>3.4.  Testing for Real-Time System</a:t>
            </a:r>
            <a:endParaRPr lang="en-US" sz="2400"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C)  Recommendations for Graphical User Interface (GUI) Testing:</a:t>
            </a:r>
            <a:endParaRPr lang="en-US" dirty="0" smtClean="0">
              <a:solidFill>
                <a:srgbClr val="FF0000"/>
              </a:solidFill>
            </a:endParaRPr>
          </a:p>
          <a:p>
            <a:pPr marL="280988"/>
            <a:r>
              <a:rPr lang="en-US" dirty="0" smtClean="0"/>
              <a:t>This section provides some recommendations for planning a testing activity for a graphical user interface. </a:t>
            </a:r>
            <a:endParaRPr lang="en-US" dirty="0"/>
          </a:p>
        </p:txBody>
      </p:sp>
      <p:graphicFrame>
        <p:nvGraphicFramePr>
          <p:cNvPr id="11" name="Diagram 10"/>
          <p:cNvGraphicFramePr/>
          <p:nvPr/>
        </p:nvGraphicFramePr>
        <p:xfrm>
          <a:off x="1524000" y="2082800"/>
          <a:ext cx="6096000"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C)  Recommendations for Graphical User Interface (GUI) Testing:</a:t>
            </a:r>
            <a:endParaRPr lang="en-US" dirty="0" smtClean="0">
              <a:solidFill>
                <a:srgbClr val="FF0000"/>
              </a:solidFill>
            </a:endParaRPr>
          </a:p>
          <a:p>
            <a:pPr lvl="0"/>
            <a:r>
              <a:rPr lang="en-US" b="1" dirty="0" smtClean="0"/>
              <a:t>1)  Considered as an Object</a:t>
            </a:r>
            <a:endParaRPr lang="en-US" dirty="0" smtClean="0"/>
          </a:p>
          <a:p>
            <a:pPr marL="339725" algn="just"/>
            <a:r>
              <a:rPr lang="en-US" dirty="0" smtClean="0"/>
              <a:t>Every element of the graphical user should be considered as an object, which can be addressed by a particular name. The objects should have a well defined set of parameters and its response to the outside events should also be well defined.</a:t>
            </a:r>
          </a:p>
          <a:p>
            <a:pPr lvl="0"/>
            <a:r>
              <a:rPr lang="en-US" b="1" dirty="0" smtClean="0"/>
              <a:t>2)  Planned Carefully</a:t>
            </a:r>
            <a:endParaRPr lang="en-US" dirty="0" smtClean="0"/>
          </a:p>
          <a:p>
            <a:pPr marL="339725" algn="just"/>
            <a:r>
              <a:rPr lang="en-US" dirty="0" smtClean="0"/>
              <a:t>The testing activity should be planned carefully around a formal model of the application under test. This model should be powerful enough to provide automatic test generation and coverage analysis.</a:t>
            </a:r>
          </a:p>
          <a:p>
            <a:pPr lvl="0"/>
            <a:r>
              <a:rPr lang="en-US" b="1" dirty="0" smtClean="0"/>
              <a:t>3)  Performed in a Layered Fashion:</a:t>
            </a:r>
            <a:endParaRPr lang="en-US" dirty="0" smtClean="0"/>
          </a:p>
          <a:p>
            <a:pPr marL="339725" algn="just"/>
            <a:r>
              <a:rPr lang="en-US" dirty="0" smtClean="0"/>
              <a:t>Testing of a graphical user interfaces should be performed in a layered fashion. The list of objects which will be tested at a particular level, are either built dynamically while testing at lower levels or from the specification of the application under test. </a:t>
            </a:r>
          </a:p>
          <a:p>
            <a:pPr lvl="0"/>
            <a:r>
              <a:rPr lang="en-US" b="1" dirty="0" smtClean="0"/>
              <a:t>4)  Organized as a Hierarchy of Scripts:</a:t>
            </a:r>
            <a:endParaRPr lang="en-US" dirty="0" smtClean="0"/>
          </a:p>
          <a:p>
            <a:pPr marL="339725" algn="just"/>
            <a:r>
              <a:rPr lang="en-US" dirty="0" smtClean="0"/>
              <a:t>The tests should be organized as a hierarchy of scripts, i.e. files containing commands to simulate user actions and verify results. This hierarchy should closely correspond to the object hierarchy of the application under test. </a:t>
            </a:r>
          </a:p>
          <a:p>
            <a:pPr lvl="0"/>
            <a:r>
              <a:rPr lang="en-US" b="1" dirty="0" smtClean="0"/>
              <a:t>5)  Clear and Precise Description:</a:t>
            </a:r>
            <a:endParaRPr lang="en-US" dirty="0" smtClean="0"/>
          </a:p>
          <a:p>
            <a:pPr marL="280988" algn="just"/>
            <a:r>
              <a:rPr lang="en-US" dirty="0" smtClean="0"/>
              <a:t>Each script should begin with a clear and precise description of the intended purpose of the script and the state of the application required for its proper execution.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C)  Recommendations for Graphical User Interface (GUI) Testing:</a:t>
            </a:r>
            <a:endParaRPr lang="en-US" dirty="0" smtClean="0">
              <a:solidFill>
                <a:srgbClr val="FF0000"/>
              </a:solidFill>
            </a:endParaRPr>
          </a:p>
          <a:p>
            <a:pPr lvl="0"/>
            <a:r>
              <a:rPr lang="en-US" b="1" dirty="0" smtClean="0"/>
              <a:t>6)  Provide Reusability Feature</a:t>
            </a:r>
            <a:endParaRPr lang="en-US" dirty="0" smtClean="0"/>
          </a:p>
          <a:p>
            <a:pPr marL="280988" algn="just"/>
            <a:r>
              <a:rPr lang="en-US" dirty="0" smtClean="0"/>
              <a:t>A script should be created in such a way that some or all the sections of the script can be executed by calling the script from another script. It will provide reusability feature in testing also.</a:t>
            </a:r>
          </a:p>
          <a:p>
            <a:pPr lvl="0"/>
            <a:r>
              <a:rPr lang="en-US" b="1" dirty="0" smtClean="0"/>
              <a:t>7)  Replay Automatically</a:t>
            </a:r>
            <a:endParaRPr lang="en-US" dirty="0" smtClean="0"/>
          </a:p>
          <a:p>
            <a:pPr marL="280988" algn="just"/>
            <a:r>
              <a:rPr lang="en-US" dirty="0" smtClean="0"/>
              <a:t>Instead of manually capturing or replaying the test scripts, a tool should be used which can capture and/or replay the test scripts automatically and verify the behavior of the application under test. The tool should be capable of addressing an object in the GUI by its symbolic name, instead of its location, dimensions or any other contextual information.</a:t>
            </a:r>
          </a:p>
          <a:p>
            <a:pPr lvl="0"/>
            <a:r>
              <a:rPr lang="en-US" b="1" dirty="0" smtClean="0"/>
              <a:t>8)  Involved Image Comparisons</a:t>
            </a:r>
            <a:endParaRPr lang="en-US" dirty="0" smtClean="0"/>
          </a:p>
          <a:p>
            <a:pPr marL="280988" algn="just"/>
            <a:r>
              <a:rPr lang="en-US" dirty="0" smtClean="0"/>
              <a:t>The data for result verification should be captured in terms of object attributes when possible and only those attributes should be captured which are critical to verify the function of the application, being tested by the current script. When image comparison is unavoidable, the images should be captured with reference to the smallest enclosing object and area of the captured images should not be more than absolutely required. </a:t>
            </a:r>
          </a:p>
          <a:p>
            <a:pPr lvl="0"/>
            <a:r>
              <a:rPr lang="en-US" b="1" dirty="0" smtClean="0"/>
              <a:t>9)  Required Separation:</a:t>
            </a:r>
            <a:endParaRPr lang="en-US" dirty="0" smtClean="0"/>
          </a:p>
          <a:p>
            <a:pPr marL="280988" algn="just"/>
            <a:r>
              <a:rPr lang="en-US" dirty="0" smtClean="0"/>
              <a:t>This separation is required because the verification data might change depending on the environment while the script commands should be independent of the environment and should be valid across multiple platforms.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D)  Functions of Graphical User Interface (GUI) Testing:</a:t>
            </a:r>
            <a:endParaRPr lang="en-US" dirty="0" smtClean="0">
              <a:solidFill>
                <a:srgbClr val="FF0000"/>
              </a:solidFill>
            </a:endParaRPr>
          </a:p>
          <a:p>
            <a:pPr marL="339725" algn="just"/>
            <a:r>
              <a:rPr lang="en-US" dirty="0" smtClean="0"/>
              <a:t>Computer applications allow various interactions through o GUI. Some of the important functions done- through o GUI are as follows.</a:t>
            </a:r>
            <a:endParaRPr lang="en-US" dirty="0"/>
          </a:p>
        </p:txBody>
      </p:sp>
      <p:graphicFrame>
        <p:nvGraphicFramePr>
          <p:cNvPr id="11" name="Diagram 10"/>
          <p:cNvGraphicFramePr/>
          <p:nvPr/>
        </p:nvGraphicFramePr>
        <p:xfrm>
          <a:off x="1524000" y="2336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D)  Functions of Graphical User Interface (GUI) Testing:</a:t>
            </a:r>
            <a:endParaRPr lang="en-US" dirty="0" smtClean="0">
              <a:solidFill>
                <a:srgbClr val="FF0000"/>
              </a:solidFill>
            </a:endParaRPr>
          </a:p>
          <a:p>
            <a:pPr lvl="0"/>
            <a:r>
              <a:rPr lang="en-US" b="1" dirty="0" smtClean="0"/>
              <a:t>1)  Data Feeding:</a:t>
            </a:r>
            <a:endParaRPr lang="en-US" dirty="0" smtClean="0"/>
          </a:p>
          <a:p>
            <a:pPr marL="280988"/>
            <a:r>
              <a:rPr lang="en-US" dirty="0" smtClean="0"/>
              <a:t>A GUI displays a list of pre-entered data from where a user has to select the desired items. The options are displayed through list boxes, combo boxes, dialogue boxes, check boxes, radio buttons etc.</a:t>
            </a:r>
          </a:p>
          <a:p>
            <a:pPr marL="280988"/>
            <a:endParaRPr lang="en-US" dirty="0" smtClean="0"/>
          </a:p>
          <a:p>
            <a:pPr lvl="0"/>
            <a:r>
              <a:rPr lang="en-US" b="1" dirty="0" smtClean="0"/>
              <a:t>2)  Executing a Program or Function:</a:t>
            </a:r>
            <a:endParaRPr lang="en-US" dirty="0" smtClean="0"/>
          </a:p>
          <a:p>
            <a:pPr marL="280988"/>
            <a:r>
              <a:rPr lang="en-US" dirty="0" smtClean="0"/>
              <a:t>A GUI presents buttons, icons and other types at graphical elements. The user typically clicks anal drags these elements to initiate an operation.</a:t>
            </a:r>
          </a:p>
          <a:p>
            <a:pPr marL="280988"/>
            <a:endParaRPr lang="en-US" dirty="0" smtClean="0"/>
          </a:p>
          <a:p>
            <a:pPr lvl="0"/>
            <a:r>
              <a:rPr lang="en-US" b="1" dirty="0" smtClean="0"/>
              <a:t>3)  Selection of Items:</a:t>
            </a:r>
            <a:endParaRPr lang="en-US" dirty="0" smtClean="0"/>
          </a:p>
          <a:p>
            <a:pPr marL="280988"/>
            <a:r>
              <a:rPr lang="en-US" dirty="0" smtClean="0"/>
              <a:t>A GUI allows a user to select items for a future execution. The selection con be, </a:t>
            </a:r>
          </a:p>
          <a:p>
            <a:pPr marL="280988"/>
            <a:r>
              <a:rPr lang="en-US" b="1" dirty="0" smtClean="0"/>
              <a:t>(i) </a:t>
            </a:r>
            <a:r>
              <a:rPr lang="en-US" dirty="0" smtClean="0"/>
              <a:t>simple selection of text, image and other types of data or objects, </a:t>
            </a:r>
            <a:r>
              <a:rPr lang="en-US" b="1" dirty="0" smtClean="0"/>
              <a:t>(ii)</a:t>
            </a:r>
            <a:r>
              <a:rPr lang="en-US" dirty="0" smtClean="0"/>
              <a:t> Selection of multiple items and arranged in different orders</a:t>
            </a:r>
            <a:r>
              <a:rPr lang="en-US" b="1" dirty="0" smtClean="0"/>
              <a:t>, (iii)</a:t>
            </a:r>
            <a:r>
              <a:rPr lang="en-US" dirty="0" smtClean="0"/>
              <a:t> Selection by different methods clicking, swiping etc.</a:t>
            </a:r>
          </a:p>
          <a:p>
            <a:pPr marL="280988"/>
            <a:endParaRPr lang="en-US" dirty="0" smtClean="0"/>
          </a:p>
          <a:p>
            <a:pPr lvl="0"/>
            <a:r>
              <a:rPr lang="en-US" b="1" dirty="0" smtClean="0"/>
              <a:t>4)  Drag and Drop Events:</a:t>
            </a:r>
            <a:endParaRPr lang="en-US" dirty="0" smtClean="0"/>
          </a:p>
          <a:p>
            <a:pPr marL="280988"/>
            <a:r>
              <a:rPr lang="en-US" dirty="0" smtClean="0"/>
              <a:t>Copy and paste operations, transfer operations etc. are done to copy or move objects from one location to another. Most such functions are done through drag and drop events.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646331"/>
          </a:xfrm>
          <a:prstGeom prst="rect">
            <a:avLst/>
          </a:prstGeom>
          <a:noFill/>
        </p:spPr>
        <p:txBody>
          <a:bodyPr wrap="square" rtlCol="0">
            <a:spAutoFit/>
          </a:bodyPr>
          <a:lstStyle/>
          <a:p>
            <a:pPr marL="0" lvl="2"/>
            <a:r>
              <a:rPr lang="en-US" b="1" dirty="0" smtClean="0">
                <a:solidFill>
                  <a:srgbClr val="FF0000"/>
                </a:solidFill>
              </a:rPr>
              <a:t>E)  Advantages of Graphical User Interface (GUI) Testing:</a:t>
            </a:r>
            <a:endParaRPr lang="en-US" dirty="0" smtClean="0">
              <a:solidFill>
                <a:srgbClr val="FF0000"/>
              </a:solidFill>
            </a:endParaRPr>
          </a:p>
          <a:p>
            <a:pPr marL="280988"/>
            <a:r>
              <a:rPr lang="en-US" dirty="0" smtClean="0"/>
              <a:t>The following are the advantages of Graphical User Interface (GUI) Testing:</a:t>
            </a:r>
            <a:endParaRPr lang="en-US" dirty="0"/>
          </a:p>
        </p:txBody>
      </p:sp>
      <p:graphicFrame>
        <p:nvGraphicFramePr>
          <p:cNvPr id="11" name="Diagram 10"/>
          <p:cNvGraphicFramePr/>
          <p:nvPr/>
        </p:nvGraphicFramePr>
        <p:xfrm>
          <a:off x="1524000" y="1955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E)  Advantages of Graphical User Interface (GUI) Testing:</a:t>
            </a:r>
          </a:p>
          <a:p>
            <a:pPr marL="0" lvl="2"/>
            <a:endParaRPr lang="en-US" dirty="0" smtClean="0">
              <a:solidFill>
                <a:srgbClr val="FF0000"/>
              </a:solidFill>
            </a:endParaRPr>
          </a:p>
          <a:p>
            <a:pPr lvl="0"/>
            <a:r>
              <a:rPr lang="en-US" b="1" dirty="0" smtClean="0"/>
              <a:t>1)  Easy to Operate:</a:t>
            </a:r>
            <a:endParaRPr lang="en-US" dirty="0" smtClean="0"/>
          </a:p>
          <a:p>
            <a:pPr marL="339725" algn="just"/>
            <a:r>
              <a:rPr lang="en-US" dirty="0" smtClean="0"/>
              <a:t>In a command line interface the user has to key in commands through a keyboard. In a GUI the user can do all types of operations just by moving the pointer without searching the keys on a keyboard,</a:t>
            </a:r>
          </a:p>
          <a:p>
            <a:pPr marL="339725"/>
            <a:endParaRPr lang="en-US" dirty="0" smtClean="0"/>
          </a:p>
          <a:p>
            <a:pPr lvl="0"/>
            <a:r>
              <a:rPr lang="en-US" b="1" dirty="0" smtClean="0"/>
              <a:t>2)  No need of Remembering Commands:</a:t>
            </a:r>
            <a:endParaRPr lang="en-US" dirty="0" smtClean="0"/>
          </a:p>
          <a:p>
            <a:pPr marL="339725" algn="just"/>
            <a:r>
              <a:rPr lang="en-US" dirty="0" smtClean="0"/>
              <a:t>The command line interface requires remembering of a lot of commands. The GUI displays all available commands on the screen. The user does not need to remember complex commands.</a:t>
            </a:r>
          </a:p>
          <a:p>
            <a:pPr marL="339725"/>
            <a:endParaRPr lang="en-US" dirty="0" smtClean="0"/>
          </a:p>
          <a:p>
            <a:pPr lvl="0"/>
            <a:r>
              <a:rPr lang="en-US" b="1" dirty="0" smtClean="0"/>
              <a:t>3)  Easy to Learn:</a:t>
            </a:r>
            <a:endParaRPr lang="en-US" dirty="0" smtClean="0"/>
          </a:p>
          <a:p>
            <a:pPr marL="339725" algn="just"/>
            <a:r>
              <a:rPr lang="en-US" dirty="0" smtClean="0"/>
              <a:t>The complexities of command line interface required the user to go through special training. Operating a GUI is easy even for a child.</a:t>
            </a:r>
          </a:p>
          <a:p>
            <a:pPr marL="339725"/>
            <a:endParaRPr lang="en-US" dirty="0" smtClean="0"/>
          </a:p>
          <a:p>
            <a:pPr lvl="0"/>
            <a:r>
              <a:rPr lang="en-US" b="1" dirty="0" smtClean="0"/>
              <a:t>4)  Improved Speed and Efficiency:</a:t>
            </a:r>
            <a:endParaRPr lang="en-US" dirty="0" smtClean="0"/>
          </a:p>
          <a:p>
            <a:pPr marL="339725" algn="just"/>
            <a:r>
              <a:rPr lang="en-US" dirty="0" smtClean="0"/>
              <a:t>As the jobs are done through point and click, the GUI provides a faster method to get the desired result.</a:t>
            </a:r>
          </a:p>
          <a:p>
            <a:pPr marL="280988"/>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4801314"/>
          </a:xfrm>
          <a:prstGeom prst="rect">
            <a:avLst/>
          </a:prstGeom>
          <a:noFill/>
        </p:spPr>
        <p:txBody>
          <a:bodyPr wrap="square" rtlCol="0">
            <a:spAutoFit/>
          </a:bodyPr>
          <a:lstStyle/>
          <a:p>
            <a:pPr marL="0" lvl="2"/>
            <a:r>
              <a:rPr lang="en-US" b="1" dirty="0" smtClean="0">
                <a:solidFill>
                  <a:srgbClr val="FF0000"/>
                </a:solidFill>
              </a:rPr>
              <a:t>E)  Advantages of Graphical User Interface (GUI) Testing:</a:t>
            </a:r>
          </a:p>
          <a:p>
            <a:pPr marL="0" lvl="2"/>
            <a:endParaRPr lang="en-US" dirty="0" smtClean="0">
              <a:solidFill>
                <a:srgbClr val="FF0000"/>
              </a:solidFill>
            </a:endParaRPr>
          </a:p>
          <a:p>
            <a:pPr lvl="0"/>
            <a:r>
              <a:rPr lang="en-US" b="1" dirty="0" smtClean="0"/>
              <a:t>5)  Convenient and user Friendly:</a:t>
            </a:r>
            <a:endParaRPr lang="en-US" dirty="0" smtClean="0"/>
          </a:p>
          <a:p>
            <a:pPr marL="280988" algn="just"/>
            <a:r>
              <a:rPr lang="en-US" dirty="0" smtClean="0"/>
              <a:t>The pictorial icons of a GUI enable even an inexperienced user to operate intuitively </a:t>
            </a:r>
          </a:p>
          <a:p>
            <a:endParaRPr lang="en-US" dirty="0" smtClean="0"/>
          </a:p>
          <a:p>
            <a:pPr lvl="0"/>
            <a:r>
              <a:rPr lang="en-US" b="1" dirty="0" smtClean="0"/>
              <a:t>6)  User customization:</a:t>
            </a:r>
            <a:endParaRPr lang="en-US" dirty="0" smtClean="0"/>
          </a:p>
          <a:p>
            <a:pPr marL="280988" algn="just"/>
            <a:r>
              <a:rPr lang="en-US" dirty="0" smtClean="0"/>
              <a:t>Many features of an advanced GUI can be customized to suite the need of a user.</a:t>
            </a:r>
          </a:p>
          <a:p>
            <a:pPr algn="just"/>
            <a:endParaRPr lang="en-US" dirty="0" smtClean="0"/>
          </a:p>
          <a:p>
            <a:pPr lvl="0"/>
            <a:r>
              <a:rPr lang="en-US" b="1" dirty="0" smtClean="0"/>
              <a:t>7)  Auto-Configuration:</a:t>
            </a:r>
            <a:endParaRPr lang="en-US" dirty="0" smtClean="0"/>
          </a:p>
          <a:p>
            <a:pPr marL="280988" algn="just"/>
            <a:r>
              <a:rPr lang="en-US" dirty="0" smtClean="0"/>
              <a:t>The advanced GUIs have built-in intelligence to configure themselves automatically to meet the requirements of different types of users, different types of machines and different types of working environments.</a:t>
            </a:r>
          </a:p>
          <a:p>
            <a:endParaRPr lang="en-US" dirty="0" smtClean="0"/>
          </a:p>
          <a:p>
            <a:pPr lvl="0"/>
            <a:r>
              <a:rPr lang="en-US" b="1" dirty="0" smtClean="0"/>
              <a:t>8)  Accessibility Features:</a:t>
            </a:r>
            <a:endParaRPr lang="en-US" dirty="0" smtClean="0"/>
          </a:p>
          <a:p>
            <a:pPr marL="280988" algn="just"/>
            <a:r>
              <a:rPr lang="en-US" dirty="0" smtClean="0"/>
              <a:t>The current cay GUIs provide accessibility features like screen reaching, screen zooming etc. tor physically challenged users.</a:t>
            </a:r>
          </a:p>
          <a:p>
            <a:pPr marL="280988"/>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F)  Limitations of a Graphical User Interface (GUI) Testing:</a:t>
            </a:r>
            <a:endParaRPr lang="en-US" dirty="0" smtClean="0">
              <a:solidFill>
                <a:srgbClr val="FF0000"/>
              </a:solidFill>
            </a:endParaRPr>
          </a:p>
          <a:p>
            <a:pPr marL="236538"/>
            <a:r>
              <a:rPr lang="en-US" dirty="0" smtClean="0"/>
              <a:t>Although a graphical user interface is considered to be convenient than textual or other types of user interfaces, it still has certain shortcomings. Some of them are as follows:</a:t>
            </a:r>
          </a:p>
          <a:p>
            <a:pPr marL="574675" lvl="0" indent="-338138"/>
            <a:r>
              <a:rPr lang="en-US" b="1" dirty="0" smtClean="0"/>
              <a:t>1)   </a:t>
            </a:r>
            <a:r>
              <a:rPr lang="en-US" dirty="0" smtClean="0"/>
              <a:t>Ambiguity of pictorial symbols.</a:t>
            </a:r>
          </a:p>
          <a:p>
            <a:pPr marL="574675" lvl="0" indent="-338138"/>
            <a:r>
              <a:rPr lang="en-US" b="1" dirty="0" smtClean="0"/>
              <a:t>2)   </a:t>
            </a:r>
            <a:r>
              <a:rPr lang="en-US" dirty="0" smtClean="0"/>
              <a:t>Difficulty of cursor movements.</a:t>
            </a:r>
          </a:p>
          <a:p>
            <a:pPr marL="574675" lvl="0" indent="-338138"/>
            <a:r>
              <a:rPr lang="en-US" b="1" dirty="0" smtClean="0"/>
              <a:t>3)   </a:t>
            </a:r>
            <a:r>
              <a:rPr lang="en-US" dirty="0" smtClean="0"/>
              <a:t>Difficulty of interacting with smaller graphic elements and Likeliness of making mistakes by slip of fingers.</a:t>
            </a:r>
          </a:p>
          <a:p>
            <a:pPr marL="574675" lvl="0" indent="-338138"/>
            <a:r>
              <a:rPr lang="en-US" b="1" dirty="0" smtClean="0"/>
              <a:t>4)   </a:t>
            </a:r>
            <a:r>
              <a:rPr lang="en-US" dirty="0" smtClean="0"/>
              <a:t>Demand for more screen space for displaying large number of visual icons.</a:t>
            </a:r>
          </a:p>
          <a:p>
            <a:pPr marL="574675" lvl="0" indent="-338138"/>
            <a:r>
              <a:rPr lang="en-US" b="1" dirty="0" smtClean="0"/>
              <a:t>5)   </a:t>
            </a:r>
            <a:r>
              <a:rPr lang="en-US" dirty="0" smtClean="0"/>
              <a:t>Difficulty of displaying all necessary controls because of limited screen space.</a:t>
            </a:r>
          </a:p>
          <a:p>
            <a:pPr marL="574675" lvl="0" indent="-338138"/>
            <a:r>
              <a:rPr lang="en-US" b="1" dirty="0" smtClean="0"/>
              <a:t>6)   </a:t>
            </a:r>
            <a:r>
              <a:rPr lang="en-US" dirty="0" smtClean="0"/>
              <a:t>Difficulty of searching items that are hidden in nested containers..</a:t>
            </a:r>
          </a:p>
          <a:p>
            <a:pPr marL="574675" lvl="0" indent="-338138"/>
            <a:r>
              <a:rPr lang="en-US" b="1" dirty="0" smtClean="0"/>
              <a:t>7)   </a:t>
            </a:r>
            <a:r>
              <a:rPr lang="en-US" dirty="0" smtClean="0"/>
              <a:t>Slow speed because of long pointer operations.</a:t>
            </a:r>
          </a:p>
          <a:p>
            <a:pPr marL="574675" lvl="0" indent="-338138"/>
            <a:r>
              <a:rPr lang="en-US" b="1" dirty="0" smtClean="0"/>
              <a:t>8)   </a:t>
            </a:r>
            <a:r>
              <a:rPr lang="en-US" dirty="0" smtClean="0"/>
              <a:t>Incompatibility between different standards and different platforms.</a:t>
            </a:r>
          </a:p>
          <a:p>
            <a:pPr marL="574675" lvl="0" indent="-338138"/>
            <a:r>
              <a:rPr lang="en-US" b="1" dirty="0" smtClean="0"/>
              <a:t>9)   </a:t>
            </a:r>
            <a:r>
              <a:rPr lang="en-US" dirty="0" smtClean="0"/>
              <a:t>Limitation of a two-dimensional display that does not allow realistic presentation. All the buttons and controls look flat on a two—dimensional flat screen.</a:t>
            </a:r>
          </a:p>
          <a:p>
            <a:pPr marL="738188" lvl="0" indent="-501650"/>
            <a:r>
              <a:rPr lang="en-US" b="1" dirty="0" smtClean="0"/>
              <a:t>10)  </a:t>
            </a:r>
            <a:r>
              <a:rPr lang="en-US" dirty="0" smtClean="0"/>
              <a:t>The limited space on the screen does not allow the important controls to look bigger for more prominence.</a:t>
            </a:r>
          </a:p>
          <a:p>
            <a:pPr marL="738188" lvl="0" indent="-501650"/>
            <a:r>
              <a:rPr lang="en-US" b="1" dirty="0" smtClean="0"/>
              <a:t>11)  </a:t>
            </a:r>
            <a:r>
              <a:rPr lang="en-US" dirty="0" smtClean="0"/>
              <a:t>There are many difficulties associated with the pointing devices like mouse, track ball and light pen, which also affect operating a GUI.</a:t>
            </a:r>
          </a:p>
          <a:p>
            <a:pPr marL="236538"/>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of Client / Server Architecture</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dirty="0" smtClean="0"/>
              <a:t>Client/server architectures represent a significant challenge for software testers. The distributed nature of client/server environments, the performance issues associated with transaction processing, the potential presence of a number of different hardware platforms, the complexities of network communication, the need to service multiple clients from a centralized (or in some cases distributed) database and the  coordination requirements imposed on the server, all combine to make testing of client/server software architectures considerably more difficult than standalone applications. In fact, recent industry studies indicate a significant increase in testing time and cost when client/server environments are developed.  </a:t>
            </a:r>
          </a:p>
          <a:p>
            <a:pPr marL="0" lvl="2" algn="just"/>
            <a:r>
              <a:rPr lang="en-US" b="1" dirty="0" smtClean="0">
                <a:solidFill>
                  <a:srgbClr val="FF0000"/>
                </a:solidFill>
              </a:rPr>
              <a:t>A)  Approaches of Client /Server Software Testing:</a:t>
            </a:r>
            <a:endParaRPr lang="en-US" dirty="0" smtClean="0">
              <a:solidFill>
                <a:srgbClr val="FF0000"/>
              </a:solidFill>
            </a:endParaRPr>
          </a:p>
          <a:p>
            <a:pPr marL="339725" algn="just"/>
            <a:r>
              <a:rPr lang="en-US" dirty="0" smtClean="0"/>
              <a:t>The following testing approaches are commonly encountered for client/server application testing:</a:t>
            </a:r>
          </a:p>
          <a:p>
            <a:pPr marL="339725" algn="just"/>
            <a:endParaRPr lang="en-US" dirty="0" smtClean="0"/>
          </a:p>
          <a:p>
            <a:pPr marL="339725" algn="just"/>
            <a:endParaRPr lang="en-US" dirty="0" smtClean="0"/>
          </a:p>
          <a:p>
            <a:pPr marL="339725" algn="just"/>
            <a:endParaRPr lang="en-US" dirty="0" smtClean="0"/>
          </a:p>
          <a:p>
            <a:pPr marL="339725" algn="just"/>
            <a:endParaRPr lang="en-US" dirty="0" smtClean="0"/>
          </a:p>
          <a:p>
            <a:pPr marL="339725" algn="just"/>
            <a:endParaRPr lang="en-US" dirty="0" smtClean="0"/>
          </a:p>
          <a:p>
            <a:pPr marL="339725" algn="just"/>
            <a:endParaRPr lang="en-US" dirty="0" smtClean="0"/>
          </a:p>
          <a:p>
            <a:pPr algn="just"/>
            <a:endParaRPr lang="en-US" dirty="0" smtClean="0"/>
          </a:p>
          <a:p>
            <a:pPr marL="236538"/>
            <a:endParaRPr lang="en-US" dirty="0"/>
          </a:p>
        </p:txBody>
      </p:sp>
      <p:graphicFrame>
        <p:nvGraphicFramePr>
          <p:cNvPr id="11" name="Diagram 10"/>
          <p:cNvGraphicFramePr/>
          <p:nvPr/>
        </p:nvGraphicFramePr>
        <p:xfrm>
          <a:off x="609600" y="4419600"/>
          <a:ext cx="8001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Introduction</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3139321"/>
          </a:xfrm>
          <a:prstGeom prst="rect">
            <a:avLst/>
          </a:prstGeom>
          <a:noFill/>
        </p:spPr>
        <p:txBody>
          <a:bodyPr wrap="square" rtlCol="0">
            <a:spAutoFit/>
          </a:bodyPr>
          <a:lstStyle/>
          <a:p>
            <a:pPr marL="280988" indent="-280988">
              <a:buFont typeface="Wingdings" pitchFamily="2" charset="2"/>
              <a:buChar char="Ø"/>
            </a:pPr>
            <a:endParaRPr lang="en-US" dirty="0" smtClean="0"/>
          </a:p>
          <a:p>
            <a:pPr marL="280988" indent="-280988" algn="just">
              <a:buFont typeface="Wingdings" pitchFamily="2" charset="2"/>
              <a:buChar char="Ø"/>
            </a:pPr>
            <a:r>
              <a:rPr lang="en-US" dirty="0" smtClean="0"/>
              <a:t>As computer software has become more complex, the need for specialized testing approaches has also grown. </a:t>
            </a:r>
          </a:p>
          <a:p>
            <a:pPr marL="280988" indent="-280988">
              <a:buFont typeface="Wingdings" pitchFamily="2" charset="2"/>
              <a:buChar char="Ø"/>
            </a:pPr>
            <a:endParaRPr lang="en-US" dirty="0" smtClean="0"/>
          </a:p>
          <a:p>
            <a:pPr marL="280988" indent="-280988" algn="just">
              <a:buFont typeface="Wingdings" pitchFamily="2" charset="2"/>
              <a:buChar char="Ø"/>
            </a:pPr>
            <a:r>
              <a:rPr lang="en-US" dirty="0" smtClean="0"/>
              <a:t>The white-box and black-box testing methods are applicable across all environments, architectures and applications, but unique guidelines and approaches to testing are sometimes warranted. </a:t>
            </a:r>
          </a:p>
          <a:p>
            <a:pPr marL="280988" indent="-280988">
              <a:buFont typeface="Wingdings" pitchFamily="2" charset="2"/>
              <a:buChar char="Ø"/>
            </a:pPr>
            <a:endParaRPr lang="en-US" dirty="0" smtClean="0"/>
          </a:p>
          <a:p>
            <a:pPr marL="280988" indent="-280988" algn="just">
              <a:buFont typeface="Wingdings" pitchFamily="2" charset="2"/>
              <a:buChar char="Ø"/>
            </a:pPr>
            <a:r>
              <a:rPr lang="en-US" dirty="0" smtClean="0"/>
              <a:t>Software engineers commonly encounter the testing guidelines for specialized environments, architectures and applications.</a:t>
            </a:r>
          </a:p>
          <a:p>
            <a:pPr marL="280988" indent="-280988"/>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of Client / Server Architecture</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lgn="just"/>
            <a:r>
              <a:rPr lang="en-US" b="1" dirty="0" smtClean="0">
                <a:solidFill>
                  <a:srgbClr val="FF0000"/>
                </a:solidFill>
              </a:rPr>
              <a:t>A)  Approaches of Client /Server Software Testing:</a:t>
            </a:r>
            <a:endParaRPr lang="en-US" dirty="0" smtClean="0">
              <a:solidFill>
                <a:srgbClr val="FF0000"/>
              </a:solidFill>
            </a:endParaRPr>
          </a:p>
          <a:p>
            <a:pPr lvl="0"/>
            <a:r>
              <a:rPr lang="en-US" b="1" dirty="0" smtClean="0"/>
              <a:t>1)  Application Function Tests:</a:t>
            </a:r>
            <a:endParaRPr lang="en-US" dirty="0" smtClean="0"/>
          </a:p>
          <a:p>
            <a:pPr marL="280988" algn="just"/>
            <a:r>
              <a:rPr lang="en-US" dirty="0" smtClean="0"/>
              <a:t>The functionality of client applications is tested using the methods in essence; the application is tested in stand-alone fashion in an attempt to uncover errors in its operation.</a:t>
            </a:r>
          </a:p>
          <a:p>
            <a:pPr lvl="0"/>
            <a:r>
              <a:rPr lang="en-US" b="1" dirty="0" smtClean="0"/>
              <a:t>2)  Server Tests:</a:t>
            </a:r>
            <a:endParaRPr lang="en-US" dirty="0" smtClean="0"/>
          </a:p>
          <a:p>
            <a:pPr marL="280988" algn="just"/>
            <a:r>
              <a:rPr lang="en-US" dirty="0" smtClean="0"/>
              <a:t>The coordination and data management functions of the server are tested. Server performance (overall response time and data throughput) is also considered.</a:t>
            </a:r>
          </a:p>
          <a:p>
            <a:pPr lvl="0"/>
            <a:r>
              <a:rPr lang="en-US" b="1" dirty="0" smtClean="0"/>
              <a:t>3)  Database Tests:</a:t>
            </a:r>
            <a:endParaRPr lang="en-US" dirty="0" smtClean="0"/>
          </a:p>
          <a:p>
            <a:pPr marL="280988" algn="just"/>
            <a:r>
              <a:rPr lang="en-US" dirty="0" smtClean="0"/>
              <a:t>The accuracy and integrity of data stored by the server is tested. Transactions posted by client applications are examined to ensure that data are properly stored, updated, and retrieved. Archiving is also tested.</a:t>
            </a:r>
          </a:p>
          <a:p>
            <a:pPr lvl="0"/>
            <a:r>
              <a:rPr lang="en-US" b="1" dirty="0" smtClean="0"/>
              <a:t>4)  Transaction Tests:</a:t>
            </a:r>
            <a:endParaRPr lang="en-US" dirty="0" smtClean="0"/>
          </a:p>
          <a:p>
            <a:pPr marL="280988" algn="just"/>
            <a:r>
              <a:rPr lang="en-US" dirty="0" smtClean="0"/>
              <a:t>A series of tests are created to ensure that each class of transactions is processed according to requirements. Tests focus on the correctness of processing and also on performance issues (e.g., transaction processing times and transaction volume).</a:t>
            </a:r>
          </a:p>
          <a:p>
            <a:pPr lvl="0"/>
            <a:r>
              <a:rPr lang="en-US" b="1" dirty="0" smtClean="0"/>
              <a:t>5)  Network Communication Tests:</a:t>
            </a:r>
            <a:endParaRPr lang="en-US" dirty="0" smtClean="0"/>
          </a:p>
          <a:p>
            <a:pPr marL="280988" algn="just"/>
            <a:r>
              <a:rPr lang="en-US" dirty="0" smtClean="0"/>
              <a:t>These tests verify that communication among the nodes of the network occurs correctly and that message passing, transactions, and related network traffic occur without error. Network security tests may also be conducted as part of these tests.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of Client / Server Architecture</a:t>
            </a:r>
            <a:endParaRPr lang="en-US" b="1" dirty="0">
              <a:solidFill>
                <a:srgbClr val="C00000"/>
              </a:solidFill>
              <a:latin typeface="Cooper Black" pitchFamily="18" charset="0"/>
            </a:endParaRPr>
          </a:p>
        </p:txBody>
      </p:sp>
      <p:sp>
        <p:nvSpPr>
          <p:cNvPr id="10" name="TextBox 9"/>
          <p:cNvSpPr txBox="1"/>
          <p:nvPr/>
        </p:nvSpPr>
        <p:spPr>
          <a:xfrm>
            <a:off x="152400" y="1066800"/>
            <a:ext cx="8839200" cy="646331"/>
          </a:xfrm>
          <a:prstGeom prst="rect">
            <a:avLst/>
          </a:prstGeom>
          <a:noFill/>
        </p:spPr>
        <p:txBody>
          <a:bodyPr wrap="square" rtlCol="0">
            <a:spAutoFit/>
          </a:bodyPr>
          <a:lstStyle/>
          <a:p>
            <a:pPr marL="0" lvl="2"/>
            <a:r>
              <a:rPr lang="en-US" b="1" dirty="0" smtClean="0">
                <a:solidFill>
                  <a:srgbClr val="FF0000"/>
                </a:solidFill>
              </a:rPr>
              <a:t>B)  Different Layers of Client/Server Testing:</a:t>
            </a:r>
            <a:endParaRPr lang="en-US" dirty="0" smtClean="0">
              <a:solidFill>
                <a:srgbClr val="FF0000"/>
              </a:solidFill>
            </a:endParaRPr>
          </a:p>
          <a:p>
            <a:pPr marL="280988"/>
            <a:r>
              <a:rPr lang="en-US" dirty="0" smtClean="0"/>
              <a:t>The following are the different layers of client/server testing:</a:t>
            </a:r>
            <a:endParaRPr lang="en-US" dirty="0"/>
          </a:p>
        </p:txBody>
      </p:sp>
      <p:graphicFrame>
        <p:nvGraphicFramePr>
          <p:cNvPr id="11" name="Diagram 10"/>
          <p:cNvGraphicFramePr/>
          <p:nvPr/>
        </p:nvGraphicFramePr>
        <p:xfrm>
          <a:off x="914400" y="1752600"/>
          <a:ext cx="624840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of Client / Server Architecture</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Different Layers of Client/Server Testing:</a:t>
            </a:r>
            <a:endParaRPr lang="en-US" dirty="0" smtClean="0">
              <a:solidFill>
                <a:srgbClr val="FF0000"/>
              </a:solidFill>
            </a:endParaRPr>
          </a:p>
          <a:p>
            <a:pPr lvl="0"/>
            <a:r>
              <a:rPr lang="en-US" b="1" dirty="0" smtClean="0"/>
              <a:t>a)  Testing on the Client Side:</a:t>
            </a:r>
            <a:endParaRPr lang="en-US" dirty="0" smtClean="0"/>
          </a:p>
          <a:p>
            <a:pPr marL="280988"/>
            <a:r>
              <a:rPr lang="en-US" dirty="0" smtClean="0"/>
              <a:t>It includes the following layers:</a:t>
            </a:r>
          </a:p>
          <a:p>
            <a:pPr marL="280988" lvl="2"/>
            <a:r>
              <a:rPr lang="en-US" b="1" dirty="0" smtClean="0"/>
              <a:t>1)  The Complexity for Graphic User Interface Testing:</a:t>
            </a:r>
            <a:endParaRPr lang="en-US" dirty="0" smtClean="0"/>
          </a:p>
          <a:p>
            <a:pPr marL="574675"/>
            <a:r>
              <a:rPr lang="en-US" b="1" dirty="0" smtClean="0"/>
              <a:t> </a:t>
            </a:r>
            <a:r>
              <a:rPr lang="en-US" dirty="0" smtClean="0"/>
              <a:t>The same GUI objects may be required to run transparently (provide a consistent interface across platforms, with the cross-platform nature unknown to the user) on different hardware and software platforms</a:t>
            </a:r>
          </a:p>
          <a:p>
            <a:pPr marL="280988" lvl="2"/>
            <a:r>
              <a:rPr lang="en-US" b="1" dirty="0" smtClean="0"/>
              <a:t>2)  GUI Testing Techniques: </a:t>
            </a:r>
            <a:endParaRPr lang="en-US" dirty="0" smtClean="0"/>
          </a:p>
          <a:p>
            <a:pPr marL="574675"/>
            <a:r>
              <a:rPr lang="en-US" dirty="0" smtClean="0"/>
              <a:t>Many traditional software testing techniques can be used in GUI testing.  Review techniques such as walkthroughs and inspections. </a:t>
            </a:r>
          </a:p>
          <a:p>
            <a:pPr lvl="0"/>
            <a:r>
              <a:rPr lang="en-US" b="1" dirty="0" smtClean="0"/>
              <a:t>b)  Testing on the Server Side-Application Testing: </a:t>
            </a:r>
            <a:endParaRPr lang="en-US" dirty="0" smtClean="0"/>
          </a:p>
          <a:p>
            <a:pPr marL="339725"/>
            <a:r>
              <a:rPr lang="en-US" dirty="0" smtClean="0"/>
              <a:t>There are several situations that scripts can be designed to invoke during several tests: load testing, volume tests, stress tests, performance tests, and data-recovery tests.</a:t>
            </a:r>
          </a:p>
          <a:p>
            <a:pPr marL="339725" lvl="0"/>
            <a:r>
              <a:rPr lang="en-US" b="1" dirty="0" smtClean="0"/>
              <a:t>1)  Client/Server Loading Tests: </a:t>
            </a:r>
            <a:endParaRPr lang="en-US" dirty="0" smtClean="0"/>
          </a:p>
          <a:p>
            <a:pPr marL="574675"/>
            <a:r>
              <a:rPr lang="en-US" dirty="0" smtClean="0"/>
              <a:t>Client/Server systems must undergo two types of testing: single-user-functional-based testing and multiuser loading testing. Multiuser loading testing is the best method to gauge Client/Server performance. </a:t>
            </a:r>
          </a:p>
          <a:p>
            <a:pPr marL="339725" lvl="0"/>
            <a:r>
              <a:rPr lang="en-US" b="1" dirty="0" smtClean="0"/>
              <a:t>2)  Volume Testing:</a:t>
            </a:r>
            <a:endParaRPr lang="en-US" dirty="0" smtClean="0"/>
          </a:p>
          <a:p>
            <a:pPr marL="633413"/>
            <a:r>
              <a:rPr lang="en-US" dirty="0" smtClean="0"/>
              <a:t>The purpose of volume testing is to find weaknesses in the system with respect to its handling of large amount of data during extended time periods.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of Client / Server Architecture</a:t>
            </a:r>
            <a:endParaRPr lang="en-US"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B)  Different Layers of Client/Server Testing:</a:t>
            </a:r>
            <a:endParaRPr lang="en-US" dirty="0" smtClean="0">
              <a:solidFill>
                <a:srgbClr val="FF0000"/>
              </a:solidFill>
            </a:endParaRPr>
          </a:p>
          <a:p>
            <a:pPr lvl="0"/>
            <a:r>
              <a:rPr lang="en-US" b="1" dirty="0" smtClean="0"/>
              <a:t>b)  Testing on the Server Side-Application Testing: </a:t>
            </a:r>
            <a:endParaRPr lang="en-US" dirty="0" smtClean="0"/>
          </a:p>
          <a:p>
            <a:pPr marL="280988" lvl="0"/>
            <a:r>
              <a:rPr lang="en-US" b="1" dirty="0" smtClean="0"/>
              <a:t>3)  Stress Testing:</a:t>
            </a:r>
            <a:endParaRPr lang="en-US" dirty="0" smtClean="0"/>
          </a:p>
          <a:p>
            <a:pPr marL="574675" algn="just"/>
            <a:r>
              <a:rPr lang="en-US" dirty="0" smtClean="0"/>
              <a:t>The purpose of stress testing is to find defects of the system capacity of handling large numbers of transactions during peak periods. </a:t>
            </a:r>
          </a:p>
          <a:p>
            <a:pPr marL="574675" algn="just"/>
            <a:r>
              <a:rPr lang="en-US" b="1" dirty="0" smtClean="0"/>
              <a:t>For example:</a:t>
            </a:r>
            <a:r>
              <a:rPr lang="en-US" dirty="0" smtClean="0"/>
              <a:t> a script might require users to login and proceed with their daily activities while, at the same time, requiring that a series of workstations emulating a large number of other systems are running recorded scripts that add, update, or delete from the database.</a:t>
            </a:r>
          </a:p>
          <a:p>
            <a:pPr marL="280988" lvl="0"/>
            <a:r>
              <a:rPr lang="en-US" b="1" dirty="0" smtClean="0"/>
              <a:t>4)  Performance Testing: </a:t>
            </a:r>
            <a:endParaRPr lang="en-US" dirty="0" smtClean="0"/>
          </a:p>
          <a:p>
            <a:pPr marL="574675" algn="just"/>
            <a:r>
              <a:rPr lang="en-US" dirty="0" smtClean="0"/>
              <a:t>System performance is generally assessed in terms of response time and throughput rates under differing processing and configuration conditions. </a:t>
            </a:r>
          </a:p>
          <a:p>
            <a:pPr marL="280988" lvl="0"/>
            <a:r>
              <a:rPr lang="en-US" b="1" dirty="0" smtClean="0"/>
              <a:t>5)  Other Server Side Testing Related to Data Storage:</a:t>
            </a:r>
            <a:endParaRPr lang="en-US" dirty="0" smtClean="0"/>
          </a:p>
          <a:p>
            <a:pPr marL="574675" algn="just"/>
            <a:r>
              <a:rPr lang="en-US" dirty="0" smtClean="0"/>
              <a:t>Data recovery testing Data backup and restoring testing Data security testing Replicated data integrity testing. </a:t>
            </a:r>
          </a:p>
          <a:p>
            <a:pPr lvl="0"/>
            <a:r>
              <a:rPr lang="en-US" b="1" dirty="0" smtClean="0"/>
              <a:t>c)  Networked Application Testing </a:t>
            </a:r>
            <a:endParaRPr lang="en-US" dirty="0" smtClean="0"/>
          </a:p>
          <a:p>
            <a:pPr marL="280988" algn="just"/>
            <a:r>
              <a:rPr lang="en-US" dirty="0" smtClean="0"/>
              <a:t>Testing the network is beyond the scope of an individual Client/Server project as it may serve more than a single Client/Server project. Thus, network testing falls into the domain of the network management group.</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Documentation and help Facilities</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dirty="0" smtClean="0"/>
              <a:t>The term software testing conjures images of large numbers of test cases prepared to exercise computer programs and the data that they manipulate. Errors in documentation can be as devastating to the acceptance of the program as errors in data or source code. Nothing is more frustrating than following a user guide or an on-line help facility exactly and getting results or behaviors that do not coincide with those predicted by the documentation.</a:t>
            </a:r>
          </a:p>
          <a:p>
            <a:pPr algn="just"/>
            <a:endParaRPr lang="en-US" dirty="0" smtClean="0"/>
          </a:p>
          <a:p>
            <a:pPr algn="just"/>
            <a:r>
              <a:rPr lang="en-US" b="1" dirty="0" smtClean="0">
                <a:solidFill>
                  <a:srgbClr val="FF0000"/>
                </a:solidFill>
              </a:rPr>
              <a:t>A)  Phases of Documentation Testing and Help Facilities:</a:t>
            </a:r>
            <a:endParaRPr lang="en-US" dirty="0" smtClean="0">
              <a:solidFill>
                <a:srgbClr val="FF0000"/>
              </a:solidFill>
            </a:endParaRPr>
          </a:p>
          <a:p>
            <a:pPr marL="339725"/>
            <a:r>
              <a:rPr lang="en-US" dirty="0" smtClean="0"/>
              <a:t>Documentation testing can be approached in two phases:</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algn="just"/>
            <a:endParaRPr lang="en-US" dirty="0"/>
          </a:p>
        </p:txBody>
      </p:sp>
      <p:graphicFrame>
        <p:nvGraphicFramePr>
          <p:cNvPr id="12" name="Diagram 11"/>
          <p:cNvGraphicFramePr/>
          <p:nvPr/>
        </p:nvGraphicFramePr>
        <p:xfrm>
          <a:off x="1524000" y="3429000"/>
          <a:ext cx="47244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Documentation and help Facilities</a:t>
            </a:r>
            <a:endParaRPr lang="en-US"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algn="just"/>
            <a:r>
              <a:rPr lang="en-US" b="1" dirty="0" smtClean="0">
                <a:solidFill>
                  <a:srgbClr val="FF0000"/>
                </a:solidFill>
              </a:rPr>
              <a:t>A)  Phases of Documentation Testing and Help Facilities:</a:t>
            </a:r>
          </a:p>
          <a:p>
            <a:pPr algn="just"/>
            <a:endParaRPr lang="en-US" dirty="0" smtClean="0">
              <a:solidFill>
                <a:srgbClr val="FF0000"/>
              </a:solidFill>
            </a:endParaRPr>
          </a:p>
          <a:p>
            <a:pPr lvl="0"/>
            <a:r>
              <a:rPr lang="en-US" b="1" dirty="0" smtClean="0"/>
              <a:t>1)  Graph Test :</a:t>
            </a:r>
            <a:endParaRPr lang="en-US" dirty="0" smtClean="0"/>
          </a:p>
          <a:p>
            <a:pPr marL="339725" algn="just"/>
            <a:r>
              <a:rPr lang="en-US" dirty="0" smtClean="0"/>
              <a:t>The first phase, review and inspection, examines the document for editorial clarity. Graph-based testing can be used to describe the use of the program; equivalence partitioning and boundary value analysis can be used to define various classes of input and associated interactions. </a:t>
            </a:r>
          </a:p>
          <a:p>
            <a:endParaRPr lang="en-US" dirty="0" smtClean="0"/>
          </a:p>
          <a:p>
            <a:pPr lvl="0"/>
            <a:r>
              <a:rPr lang="en-US" b="1" dirty="0" smtClean="0"/>
              <a:t>2)  Live Test:</a:t>
            </a:r>
            <a:endParaRPr lang="en-US" dirty="0" smtClean="0"/>
          </a:p>
          <a:p>
            <a:pPr marL="339725" algn="just"/>
            <a:r>
              <a:rPr lang="en-US" dirty="0" smtClean="0"/>
              <a:t>Live test, uses the documentation in conjunction with the use of the actual program. Surprisingly, a live test for documentation can be approached using techniques that are analogous to many of the black-box testing methods discussed earlier.</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Testing for Real-Time System</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078313"/>
          </a:xfrm>
          <a:prstGeom prst="rect">
            <a:avLst/>
          </a:prstGeom>
          <a:noFill/>
        </p:spPr>
        <p:txBody>
          <a:bodyPr wrap="square" rtlCol="0">
            <a:spAutoFit/>
          </a:bodyPr>
          <a:lstStyle/>
          <a:p>
            <a:pPr algn="just"/>
            <a:r>
              <a:rPr lang="en-US" dirty="0" smtClean="0"/>
              <a:t>The time-dependent, asynchronous nature of many real-time applications adds a new and potentially difficult element to the testing mix-time. Not only does the test case designer have to consider conventional test cases but also event handling (i.e., interrupt processing), the timing of the data, and the parallelism of the tasks (processes) that handle the data.</a:t>
            </a:r>
          </a:p>
          <a:p>
            <a:pPr algn="just"/>
            <a:r>
              <a:rPr lang="en-US" b="1" dirty="0" smtClean="0">
                <a:solidFill>
                  <a:srgbClr val="FF0000"/>
                </a:solidFill>
              </a:rPr>
              <a:t>A)  Strategy of Testing for Real-Time Systems:</a:t>
            </a:r>
            <a:endParaRPr lang="en-US" dirty="0" smtClean="0">
              <a:solidFill>
                <a:srgbClr val="FF0000"/>
              </a:solidFill>
            </a:endParaRPr>
          </a:p>
          <a:p>
            <a:pPr marL="280988"/>
            <a:r>
              <a:rPr lang="en-US" dirty="0" smtClean="0"/>
              <a:t>However, an overall four-step strategy can be proposed:</a:t>
            </a:r>
          </a:p>
          <a:p>
            <a:pPr algn="just"/>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algn="just"/>
            <a:endParaRPr lang="en-US" dirty="0"/>
          </a:p>
        </p:txBody>
      </p:sp>
      <p:graphicFrame>
        <p:nvGraphicFramePr>
          <p:cNvPr id="11" name="Diagram 10"/>
          <p:cNvGraphicFramePr/>
          <p:nvPr/>
        </p:nvGraphicFramePr>
        <p:xfrm>
          <a:off x="1524000" y="2971800"/>
          <a:ext cx="60960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Testing for Real-Time System</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b="1" dirty="0" smtClean="0">
                <a:solidFill>
                  <a:srgbClr val="FF0000"/>
                </a:solidFill>
              </a:rPr>
              <a:t>A)  Strategy of Testing for Real-Time Systems:</a:t>
            </a:r>
            <a:endParaRPr lang="en-US" dirty="0" smtClean="0">
              <a:solidFill>
                <a:srgbClr val="FF0000"/>
              </a:solidFill>
            </a:endParaRPr>
          </a:p>
          <a:p>
            <a:pPr lvl="0"/>
            <a:r>
              <a:rPr lang="en-US" b="1" dirty="0" smtClean="0"/>
              <a:t>1)  Task Testing:</a:t>
            </a:r>
            <a:endParaRPr lang="en-US" dirty="0" smtClean="0"/>
          </a:p>
          <a:p>
            <a:pPr marL="339725" algn="just"/>
            <a:r>
              <a:rPr lang="en-US" dirty="0" smtClean="0"/>
              <a:t>The first in the testing of real-time software is to test each task independently. That is, white-box and black-box tests are designed and executed for each task. Each task is executed independently during these tests. Task testing uncovers errors in logic and function but not timing or behavior.</a:t>
            </a:r>
          </a:p>
          <a:p>
            <a:pPr lvl="0"/>
            <a:r>
              <a:rPr lang="en-US" b="1" dirty="0" smtClean="0"/>
              <a:t>2)  Behavioral Testing:</a:t>
            </a:r>
            <a:endParaRPr lang="en-US" dirty="0" smtClean="0"/>
          </a:p>
          <a:p>
            <a:pPr marL="339725" algn="just"/>
            <a:r>
              <a:rPr lang="en-US" dirty="0" smtClean="0"/>
              <a:t>Using system models created with CASE tools, it is possible to simulate the behavior of a real-time system and examine its behavior as a consequence of external events. These analysis activities can serve as the basis for the design of test cases that are conducted when the real-time software has been built.</a:t>
            </a:r>
          </a:p>
          <a:p>
            <a:pPr lvl="0"/>
            <a:r>
              <a:rPr lang="en-US" b="1" dirty="0" smtClean="0"/>
              <a:t>3)  </a:t>
            </a:r>
            <a:r>
              <a:rPr lang="en-US" b="1" dirty="0" err="1" smtClean="0"/>
              <a:t>Intertask</a:t>
            </a:r>
            <a:r>
              <a:rPr lang="en-US" b="1" dirty="0" smtClean="0"/>
              <a:t> Testing:</a:t>
            </a:r>
            <a:endParaRPr lang="en-US" dirty="0" smtClean="0"/>
          </a:p>
          <a:p>
            <a:pPr marL="339725" algn="just"/>
            <a:r>
              <a:rPr lang="en-US" dirty="0" smtClean="0"/>
              <a:t>Once errors in individual tasks and in system behavior have been isolated, testing shifts to time-related errors. Asynchronous tasks that are known to communicate with one another are tested with different data rates and processing load to determine if </a:t>
            </a:r>
            <a:r>
              <a:rPr lang="en-US" dirty="0" err="1" smtClean="0"/>
              <a:t>intertask</a:t>
            </a:r>
            <a:r>
              <a:rPr lang="en-US" dirty="0" smtClean="0"/>
              <a:t> synchronization errors will occur. </a:t>
            </a:r>
          </a:p>
          <a:p>
            <a:pPr lvl="0"/>
            <a:r>
              <a:rPr lang="en-US" b="1" dirty="0" smtClean="0"/>
              <a:t>4)  System Testing:</a:t>
            </a:r>
            <a:endParaRPr lang="en-US" dirty="0" smtClean="0"/>
          </a:p>
          <a:p>
            <a:pPr marL="339725" algn="just"/>
            <a:r>
              <a:rPr lang="en-US" dirty="0" smtClean="0"/>
              <a:t>Software and hardware are integrated and a full range of system tests are conducted in an attempt to uncover errors at the software/hardware interface. Most real-time systems process interrupts. Therefore, testing the handling of these Boolean events is essential.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Testing for Real-Time System</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B)  Difficulties in Testing Real-Time System:</a:t>
            </a:r>
            <a:endParaRPr lang="en-US" dirty="0" smtClean="0">
              <a:solidFill>
                <a:srgbClr val="FF0000"/>
              </a:solidFill>
            </a:endParaRPr>
          </a:p>
          <a:p>
            <a:pPr marL="280988"/>
            <a:r>
              <a:rPr lang="en-US" dirty="0" smtClean="0"/>
              <a:t>There are a number of difficulties that accompany testing real-time systems these are follows:</a:t>
            </a:r>
            <a:endParaRPr lang="en-US" dirty="0"/>
          </a:p>
        </p:txBody>
      </p:sp>
      <p:graphicFrame>
        <p:nvGraphicFramePr>
          <p:cNvPr id="11" name="Diagram 10"/>
          <p:cNvGraphicFramePr/>
          <p:nvPr/>
        </p:nvGraphicFramePr>
        <p:xfrm>
          <a:off x="1524000" y="2108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23220"/>
          </a:xfrm>
          <a:prstGeom prst="rect">
            <a:avLst/>
          </a:prstGeom>
          <a:noFill/>
        </p:spPr>
        <p:txBody>
          <a:bodyPr wrap="square" rtlCol="0">
            <a:spAutoFit/>
          </a:bodyPr>
          <a:lstStyle/>
          <a:p>
            <a:pPr algn="ctr"/>
            <a:r>
              <a:rPr lang="en-US" sz="2800" b="1" dirty="0" smtClean="0">
                <a:solidFill>
                  <a:srgbClr val="C00000"/>
                </a:solidFill>
                <a:latin typeface="Cooper Black" pitchFamily="18" charset="0"/>
              </a:rPr>
              <a:t>Testing for Real-Time System</a:t>
            </a:r>
            <a:endParaRPr lang="en-US" sz="20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B)  Difficulties in Testing Real-Time System:</a:t>
            </a:r>
            <a:endParaRPr lang="en-US" dirty="0" smtClean="0">
              <a:solidFill>
                <a:srgbClr val="FF0000"/>
              </a:solidFill>
            </a:endParaRPr>
          </a:p>
          <a:p>
            <a:pPr lvl="0"/>
            <a:r>
              <a:rPr lang="en-US" b="1" dirty="0" smtClean="0"/>
              <a:t>1)  Difficult to Predict: </a:t>
            </a:r>
            <a:endParaRPr lang="en-US" dirty="0" smtClean="0"/>
          </a:p>
          <a:p>
            <a:pPr marL="280988" algn="just"/>
            <a:r>
              <a:rPr lang="en-US" dirty="0" smtClean="0"/>
              <a:t>These being that it is difficult to develop methods in which to test a system that is running with a real time constraint in which responses maybe too early or too late unlike other systems that may not be subject to such deadlines. Furthermore, because of these constraints it can be difficult to predict what the outputs may be, meaning that the behavior of this type of software is non-deterministic.</a:t>
            </a:r>
          </a:p>
          <a:p>
            <a:pPr lvl="0"/>
            <a:r>
              <a:rPr lang="en-US" b="1" dirty="0" smtClean="0"/>
              <a:t>2)  Very Expensive:</a:t>
            </a:r>
            <a:endParaRPr lang="en-US" dirty="0" smtClean="0"/>
          </a:p>
          <a:p>
            <a:pPr marL="280988" algn="just"/>
            <a:r>
              <a:rPr lang="en-US" dirty="0" smtClean="0"/>
              <a:t>As a result of these difficulties of time constraints and there being no single method of testing it means that testing must be exhaustive particularly depending on what the software is being used for (e.g. a space shuttle mistakes result in loss of life). Therefore, this means that to carry out thorough testing it could potentially be very expensive in terms of time and cost, and perhaps be one of the most expensive parts of the project.</a:t>
            </a:r>
          </a:p>
          <a:p>
            <a:pPr lvl="0"/>
            <a:r>
              <a:rPr lang="en-US" b="1" dirty="0" smtClean="0"/>
              <a:t>3)  Unpredictable Outcomes:</a:t>
            </a:r>
            <a:endParaRPr lang="en-US" dirty="0" smtClean="0"/>
          </a:p>
          <a:p>
            <a:pPr marL="280988" algn="just"/>
            <a:r>
              <a:rPr lang="en-US" dirty="0" smtClean="0"/>
              <a:t>Not only is it difficult to devise methods to test singular deadlines it is difficult to test this kind of software because there will be a degree of concurrency as it may not only be subject to time constraints but there may be multiple deadlines that that require a response at the same time which would mean that each individual deadline would need to be tested as well as the deadline as a whole.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dirty="0" smtClean="0"/>
              <a:t>Graphical user interfaces (GUIs) present interesting challenges for software engineers. Because of reusable components provided as part of GUI development environments, the creation of the user interface has become less time consuming and more precise. But, at the same time, the complexity of GUIs has grown, leading to more difficulty in the design and execution of test cases. </a:t>
            </a:r>
          </a:p>
          <a:p>
            <a:pPr algn="just"/>
            <a:endParaRPr lang="en-US" b="1" dirty="0" smtClean="0"/>
          </a:p>
          <a:p>
            <a:pPr algn="just"/>
            <a:r>
              <a:rPr lang="en-US" b="1" dirty="0" smtClean="0">
                <a:solidFill>
                  <a:srgbClr val="FF0000"/>
                </a:solidFill>
              </a:rPr>
              <a:t>A)  Components of Graphical User Interface (GUI): </a:t>
            </a:r>
            <a:endParaRPr lang="en-US" dirty="0" smtClean="0">
              <a:solidFill>
                <a:srgbClr val="FF0000"/>
              </a:solidFill>
            </a:endParaRPr>
          </a:p>
          <a:p>
            <a:pPr marL="339725"/>
            <a:r>
              <a:rPr lang="en-US" dirty="0" smtClean="0"/>
              <a:t>The components of Graphical User Interface (GUI) are discussed as follows: </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algn="just"/>
            <a:endParaRPr lang="en-US" dirty="0" smtClean="0">
              <a:solidFill>
                <a:srgbClr val="002060"/>
              </a:solidFill>
            </a:endParaRPr>
          </a:p>
          <a:p>
            <a:pPr algn="just"/>
            <a:endParaRPr lang="en-US" dirty="0"/>
          </a:p>
        </p:txBody>
      </p:sp>
      <p:graphicFrame>
        <p:nvGraphicFramePr>
          <p:cNvPr id="19" name="Diagram 18"/>
          <p:cNvGraphicFramePr/>
          <p:nvPr/>
        </p:nvGraphicFramePr>
        <p:xfrm>
          <a:off x="1524000" y="3429000"/>
          <a:ext cx="6096000" cy="322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b="1" dirty="0" smtClean="0">
                <a:solidFill>
                  <a:srgbClr val="FF0000"/>
                </a:solidFill>
              </a:rPr>
              <a:t>A)  Components of Graphical User Interface (GUI): </a:t>
            </a:r>
            <a:endParaRPr lang="en-US" dirty="0" smtClean="0">
              <a:solidFill>
                <a:srgbClr val="FF0000"/>
              </a:solidFill>
            </a:endParaRPr>
          </a:p>
          <a:p>
            <a:pPr lvl="0"/>
            <a:r>
              <a:rPr lang="en-US" b="1" dirty="0" smtClean="0"/>
              <a:t>1)  Text Fields:</a:t>
            </a:r>
            <a:endParaRPr lang="en-US" dirty="0" smtClean="0"/>
          </a:p>
          <a:p>
            <a:pPr marL="280988" algn="just"/>
            <a:r>
              <a:rPr lang="en-US" dirty="0" smtClean="0"/>
              <a:t>A text-field is a graphical object that displays a text string. It can specify how the text is aligned in the display area by setting the horizontal alignment property. By default, text fields are horizontally centered. A text field is created by creating a UI control whose style property is 'Edit'. </a:t>
            </a:r>
          </a:p>
          <a:p>
            <a:pPr lvl="0"/>
            <a:r>
              <a:rPr lang="en-US" b="1" dirty="0" smtClean="0"/>
              <a:t>2)  Edit Boxes:</a:t>
            </a:r>
            <a:endParaRPr lang="en-US" dirty="0" smtClean="0"/>
          </a:p>
          <a:p>
            <a:pPr marL="280988" algn="just"/>
            <a:r>
              <a:rPr lang="en-US" dirty="0" smtClean="0"/>
              <a:t>An edit box is a graphical object that allows a user to enter a text string. The edit box generates a callback when the user presses the Enter key after typing a string into the box. An edit box is created by creating a UI control whose style property is 'edit'. </a:t>
            </a:r>
          </a:p>
          <a:p>
            <a:pPr lvl="0"/>
            <a:r>
              <a:rPr lang="en-US" b="1" dirty="0" smtClean="0"/>
              <a:t>3)  Frames:</a:t>
            </a:r>
            <a:endParaRPr lang="en-US" dirty="0" smtClean="0"/>
          </a:p>
          <a:p>
            <a:pPr marL="280988" algn="just"/>
            <a:r>
              <a:rPr lang="en-US" dirty="0" smtClean="0"/>
              <a:t>A frame is a graphical object that displays a rectangle on the GUI. You can use frames to draw boxes around groups of logically related objects. </a:t>
            </a:r>
          </a:p>
          <a:p>
            <a:pPr lvl="0"/>
            <a:r>
              <a:rPr lang="en-US" b="1" dirty="0" smtClean="0"/>
              <a:t>4)  Push Buttons:</a:t>
            </a:r>
            <a:endParaRPr lang="en-US" dirty="0" smtClean="0"/>
          </a:p>
          <a:p>
            <a:pPr marL="280988" algn="just"/>
            <a:r>
              <a:rPr lang="en-US" dirty="0" smtClean="0"/>
              <a:t>A push button is a component that a user can click on to trigger a specific action. The push button generates a callback when the user clicks the mouse on it. '. </a:t>
            </a:r>
          </a:p>
          <a:p>
            <a:pPr lvl="0"/>
            <a:r>
              <a:rPr lang="en-US" b="1" dirty="0" smtClean="0"/>
              <a:t>5)  Toggle Buttons:</a:t>
            </a:r>
            <a:endParaRPr lang="en-US" dirty="0" smtClean="0"/>
          </a:p>
          <a:p>
            <a:pPr marL="280988" algn="just"/>
            <a:r>
              <a:rPr lang="en-US" dirty="0" smtClean="0"/>
              <a:t>A toggle button is a type of button that has two states: on (depressed) and off (not depressed). A toggle button switches between these two states whenever the mouse clicks on it, and it generates a callback each time.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algn="just"/>
            <a:r>
              <a:rPr lang="en-US" b="1" dirty="0" smtClean="0">
                <a:solidFill>
                  <a:srgbClr val="FF0000"/>
                </a:solidFill>
              </a:rPr>
              <a:t>A)  Components of Graphical User Interface (GUI): </a:t>
            </a:r>
            <a:endParaRPr lang="en-US" dirty="0" smtClean="0">
              <a:solidFill>
                <a:srgbClr val="FF0000"/>
              </a:solidFill>
            </a:endParaRPr>
          </a:p>
          <a:p>
            <a:pPr lvl="0"/>
            <a:r>
              <a:rPr lang="en-US" b="1" dirty="0" smtClean="0"/>
              <a:t>6)  Popup Menus:</a:t>
            </a:r>
            <a:endParaRPr lang="en-US" dirty="0" smtClean="0"/>
          </a:p>
          <a:p>
            <a:pPr marL="280988" algn="just"/>
            <a:r>
              <a:rPr lang="en-US" dirty="0" smtClean="0"/>
              <a:t>Popup menus are graphical objects that allow a user to select one of a mutually exclusive list of options. The list of options that the user can select among is specified by a cell array of strings and the 'Value' property indicates which of the strings is currently selected. </a:t>
            </a:r>
          </a:p>
          <a:p>
            <a:pPr lvl="0"/>
            <a:r>
              <a:rPr lang="en-US" b="1" dirty="0" smtClean="0"/>
              <a:t>7)  List Boxes:</a:t>
            </a:r>
            <a:endParaRPr lang="en-US" dirty="0" smtClean="0"/>
          </a:p>
          <a:p>
            <a:pPr marL="280988" algn="just"/>
            <a:r>
              <a:rPr lang="en-US" dirty="0" smtClean="0"/>
              <a:t>List boxes are graphical objects that display many lines of text and allow a user to select one or more of those lines. If there are more lines of text than can fit in the list box, a scroll bar will be created to allow the user to scroll up and down within the list box. </a:t>
            </a:r>
          </a:p>
          <a:p>
            <a:pPr lvl="0"/>
            <a:r>
              <a:rPr lang="en-US" b="1" dirty="0" smtClean="0"/>
              <a:t>8)  Checkboxes and Radio Buttons:</a:t>
            </a:r>
            <a:endParaRPr lang="en-US" dirty="0" smtClean="0"/>
          </a:p>
          <a:p>
            <a:pPr marL="280988" algn="just"/>
            <a:r>
              <a:rPr lang="en-US" dirty="0" smtClean="0"/>
              <a:t>Checkboxes and radio buttons are essentially identical to toggle buttons except that they have different shapes. Like toggle buttons, checkboxes and radio buttons have two states: on and off. They switch between these two states whenever the mouse clicks on them, generating a callback each time. </a:t>
            </a:r>
          </a:p>
          <a:p>
            <a:pPr lvl="0"/>
            <a:r>
              <a:rPr lang="en-US" b="1" dirty="0" smtClean="0"/>
              <a:t>9)  Sliders:</a:t>
            </a:r>
            <a:endParaRPr lang="en-US" dirty="0" smtClean="0"/>
          </a:p>
          <a:p>
            <a:pPr marL="280988" algn="just"/>
            <a:r>
              <a:rPr lang="en-US" dirty="0" smtClean="0"/>
              <a:t>Sliders are graphical objects that allow a user to select values from a continuous range between a specified minimum value and a specified maximum value by moving a bar with a mouse. The 'Value' property of the slider is set to a value between min and max depending on the position of the slider.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3970318"/>
          </a:xfrm>
          <a:prstGeom prst="rect">
            <a:avLst/>
          </a:prstGeom>
          <a:noFill/>
        </p:spPr>
        <p:txBody>
          <a:bodyPr wrap="square" rtlCol="0">
            <a:spAutoFit/>
          </a:bodyPr>
          <a:lstStyle/>
          <a:p>
            <a:pPr marL="0" lvl="2"/>
            <a:r>
              <a:rPr lang="en-US" b="1" dirty="0" smtClean="0">
                <a:solidFill>
                  <a:srgbClr val="FF0000"/>
                </a:solidFill>
              </a:rPr>
              <a:t>B)  Methodology for Graphical User Interface (GUI) Testing:</a:t>
            </a:r>
            <a:endParaRPr lang="en-US" dirty="0" smtClean="0">
              <a:solidFill>
                <a:srgbClr val="FF0000"/>
              </a:solidFill>
            </a:endParaRPr>
          </a:p>
          <a:p>
            <a:pPr marL="398463"/>
            <a:r>
              <a:rPr lang="en-US" dirty="0" smtClean="0"/>
              <a:t>The following are the methodology for Graphical User Interface testing:</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algn="just"/>
            <a:endParaRPr lang="en-US" dirty="0" smtClean="0">
              <a:solidFill>
                <a:srgbClr val="002060"/>
              </a:solidFill>
            </a:endParaRPr>
          </a:p>
          <a:p>
            <a:pPr algn="just"/>
            <a:endParaRPr lang="en-US" dirty="0"/>
          </a:p>
        </p:txBody>
      </p:sp>
      <p:graphicFrame>
        <p:nvGraphicFramePr>
          <p:cNvPr id="11" name="Diagram 10"/>
          <p:cNvGraphicFramePr/>
          <p:nvPr/>
        </p:nvGraphicFramePr>
        <p:xfrm>
          <a:off x="2362200" y="1905000"/>
          <a:ext cx="441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Methodology for Graphical User Interface (GUI) Testing:</a:t>
            </a:r>
            <a:endParaRPr lang="en-US" dirty="0" smtClean="0">
              <a:solidFill>
                <a:srgbClr val="FF0000"/>
              </a:solidFill>
            </a:endParaRPr>
          </a:p>
          <a:p>
            <a:pPr lvl="0"/>
            <a:r>
              <a:rPr lang="en-US" b="1" dirty="0" smtClean="0"/>
              <a:t>a)  Testing without a Formal Model:</a:t>
            </a:r>
            <a:endParaRPr lang="en-US" dirty="0" smtClean="0"/>
          </a:p>
          <a:p>
            <a:pPr marL="339725" algn="just"/>
            <a:r>
              <a:rPr lang="en-US" dirty="0" smtClean="0"/>
              <a:t>Specification of a graphical user interface for testing purposes is a difficult task and requires a significant amount of effort. The major steps of the methodology to test an application without a specification are given below:</a:t>
            </a:r>
          </a:p>
          <a:p>
            <a:pPr marL="339725" lvl="0"/>
            <a:r>
              <a:rPr lang="en-US" b="1" dirty="0" smtClean="0"/>
              <a:t>1)  Initialization:</a:t>
            </a:r>
            <a:endParaRPr lang="en-US" dirty="0" smtClean="0"/>
          </a:p>
          <a:p>
            <a:pPr marL="633413" algn="just"/>
            <a:r>
              <a:rPr lang="en-US" dirty="0" smtClean="0"/>
              <a:t> Make basic decisions about the testing activity. Some of the most important decisions</a:t>
            </a:r>
          </a:p>
          <a:p>
            <a:pPr marL="339725" lvl="0"/>
            <a:r>
              <a:rPr lang="en-US" b="1" dirty="0" smtClean="0"/>
              <a:t>2)  Building the Initial Object List:</a:t>
            </a:r>
            <a:endParaRPr lang="en-US" dirty="0" smtClean="0"/>
          </a:p>
          <a:p>
            <a:pPr marL="633413" algn="just"/>
            <a:r>
              <a:rPr lang="en-US" dirty="0" smtClean="0"/>
              <a:t>Go through the documentation of the application under test and find all the top level windows, which might appear as starting windows of the application. </a:t>
            </a:r>
          </a:p>
          <a:p>
            <a:pPr marL="339725" lvl="0"/>
            <a:r>
              <a:rPr lang="en-US" b="1" dirty="0" smtClean="0"/>
              <a:t>3)  Building Test Suite:</a:t>
            </a:r>
            <a:endParaRPr lang="en-US" dirty="0" smtClean="0"/>
          </a:p>
          <a:p>
            <a:pPr marL="633413" algn="just"/>
            <a:r>
              <a:rPr lang="en-US" dirty="0" smtClean="0"/>
              <a:t>Take the first object from the top of the object list, which has not been tested, and create test scripts for it. The procedure for creating test scripts for a particular object is given. </a:t>
            </a:r>
          </a:p>
          <a:p>
            <a:pPr marL="339725" lvl="0"/>
            <a:r>
              <a:rPr lang="en-US" b="1" dirty="0" smtClean="0"/>
              <a:t>4)  Creating Script Drivers: </a:t>
            </a:r>
            <a:endParaRPr lang="en-US" dirty="0" smtClean="0"/>
          </a:p>
          <a:p>
            <a:pPr marL="633413" algn="just"/>
            <a:r>
              <a:rPr lang="en-US" dirty="0" smtClean="0"/>
              <a:t>Write higher level scripts for all the top level windows or any other complex objects, each of the testing levels and for the entire test suite. </a:t>
            </a:r>
          </a:p>
          <a:p>
            <a:pPr marL="339725" lvl="0"/>
            <a:r>
              <a:rPr lang="en-US" b="1" dirty="0" smtClean="0"/>
              <a:t>5)  Testing the Test Suite:</a:t>
            </a:r>
            <a:endParaRPr lang="en-US" dirty="0" smtClean="0"/>
          </a:p>
          <a:p>
            <a:pPr marL="633413" algn="just"/>
            <a:r>
              <a:rPr lang="en-US" dirty="0" smtClean="0"/>
              <a:t>Make sure that all the scripts and script drivers work properly and cover all the features of the application, which needs to be tested.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Methodology for Graphical User Interface (GUI) Testing:</a:t>
            </a:r>
            <a:endParaRPr lang="en-US" dirty="0" smtClean="0">
              <a:solidFill>
                <a:srgbClr val="FF0000"/>
              </a:solidFill>
            </a:endParaRPr>
          </a:p>
          <a:p>
            <a:pPr lvl="0"/>
            <a:r>
              <a:rPr lang="en-US" b="1" dirty="0" smtClean="0"/>
              <a:t>b)  Testing with a Formal Model:</a:t>
            </a:r>
            <a:endParaRPr lang="en-US" dirty="0" smtClean="0"/>
          </a:p>
          <a:p>
            <a:pPr marL="398463" algn="just"/>
            <a:r>
              <a:rPr lang="en-US" dirty="0" smtClean="0"/>
              <a:t>The strategy to build test scripts without a formal specification, discussed in the previous subsection, puts a lot of responsibility on the person creating those scripts. The strategy also requires that the application under test should be running reliably before the capturing of script is even started. The scripts created without formal specification are also vulnerable to any modification in the application, which affects its window hierarchy. </a:t>
            </a:r>
          </a:p>
          <a:p>
            <a:pPr marL="515938" lvl="0"/>
            <a:r>
              <a:rPr lang="en-US" b="1" dirty="0" smtClean="0"/>
              <a:t>1)  Building the Model:</a:t>
            </a:r>
            <a:endParaRPr lang="en-US" dirty="0" smtClean="0"/>
          </a:p>
          <a:p>
            <a:pPr marL="855663" algn="just"/>
            <a:r>
              <a:rPr lang="en-US" dirty="0" smtClean="0"/>
              <a:t>When resources permit, the very first step in testing an application should be to build a formal model of the application under test. The User Interface Graph provides information about the object hierarchy in the application</a:t>
            </a:r>
          </a:p>
          <a:p>
            <a:pPr marL="515938" lvl="0"/>
            <a:r>
              <a:rPr lang="en-US" b="1" dirty="0" smtClean="0"/>
              <a:t>2)  Initialization: </a:t>
            </a:r>
            <a:endParaRPr lang="en-US" dirty="0" smtClean="0"/>
          </a:p>
          <a:p>
            <a:pPr marL="855663" algn="just"/>
            <a:r>
              <a:rPr lang="en-US" dirty="0" smtClean="0"/>
              <a:t>Make basic decisions about the testing activity. Some of the most important decisions </a:t>
            </a:r>
          </a:p>
          <a:p>
            <a:pPr marL="515938" lvl="0"/>
            <a:r>
              <a:rPr lang="en-US" b="1" dirty="0" smtClean="0"/>
              <a:t>3)  Build Object Lists: </a:t>
            </a:r>
            <a:endParaRPr lang="en-US" dirty="0" smtClean="0"/>
          </a:p>
          <a:p>
            <a:pPr marL="855663" algn="just"/>
            <a:r>
              <a:rPr lang="en-US" dirty="0" smtClean="0"/>
              <a:t>Build a list of objects for each testing level. After building the formal model, it is possible to build object lists for all testing levels. The procedure for building those lists is to start from the root of the User Interface Graph and perform a post-order walk of the object hierarchy.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3.1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461665"/>
          </a:xfrm>
          <a:prstGeom prst="rect">
            <a:avLst/>
          </a:prstGeom>
          <a:noFill/>
        </p:spPr>
        <p:txBody>
          <a:bodyPr wrap="square" rtlCol="0">
            <a:spAutoFit/>
          </a:bodyPr>
          <a:lstStyle/>
          <a:p>
            <a:pPr algn="ctr"/>
            <a:r>
              <a:rPr lang="en-US" sz="2400" b="1" dirty="0" smtClean="0">
                <a:solidFill>
                  <a:srgbClr val="C00000"/>
                </a:solidFill>
                <a:latin typeface="Cooper Black" pitchFamily="18" charset="0"/>
              </a:rPr>
              <a:t>Testing Graphical User Interfaces (GUIs)</a:t>
            </a:r>
            <a:endParaRPr lang="en-US"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Methodology for Graphical User Interface (GUI) Testing:</a:t>
            </a:r>
          </a:p>
          <a:p>
            <a:pPr marL="0" lvl="2"/>
            <a:endParaRPr lang="en-US" dirty="0" smtClean="0">
              <a:solidFill>
                <a:srgbClr val="FF0000"/>
              </a:solidFill>
            </a:endParaRPr>
          </a:p>
          <a:p>
            <a:pPr lvl="0"/>
            <a:r>
              <a:rPr lang="en-US" b="1" dirty="0" smtClean="0"/>
              <a:t>b)  Testing with a Formal Model:</a:t>
            </a:r>
            <a:endParaRPr lang="en-US" dirty="0" smtClean="0"/>
          </a:p>
          <a:p>
            <a:pPr marL="515938" lvl="0"/>
            <a:r>
              <a:rPr lang="en-US" b="1" dirty="0" smtClean="0"/>
              <a:t>4)  Building Test Suite: </a:t>
            </a:r>
            <a:endParaRPr lang="en-US" dirty="0" smtClean="0"/>
          </a:p>
          <a:p>
            <a:pPr marL="855663" algn="just"/>
            <a:r>
              <a:rPr lang="en-US" dirty="0" smtClean="0"/>
              <a:t>The strategy for capturing scripts without any formal specification, discussed in the previous section, can also be used for capturing scripts when the application has been specified formally. However capturing scripts with formal specifications provides us some additional advantages over the scripts which have been captured without any specification. </a:t>
            </a:r>
          </a:p>
          <a:p>
            <a:pPr marL="515938" lvl="0"/>
            <a:r>
              <a:rPr lang="en-US" b="1" dirty="0" smtClean="0"/>
              <a:t>5)  Creating Script Drivers:</a:t>
            </a:r>
            <a:endParaRPr lang="en-US" dirty="0" smtClean="0"/>
          </a:p>
          <a:p>
            <a:pPr marL="855663" algn="just"/>
            <a:r>
              <a:rPr lang="en-US" dirty="0" smtClean="0"/>
              <a:t>Write higher level scripts for all the top level windows or any other complex objects, each of the testing levels and for the entire test suite. These scripts will replay all the scripts related to the object and its descendents. </a:t>
            </a:r>
          </a:p>
          <a:p>
            <a:pPr marL="515938" lvl="0"/>
            <a:r>
              <a:rPr lang="en-US" b="1" dirty="0" smtClean="0"/>
              <a:t>6)  Coverage Analysis: </a:t>
            </a:r>
            <a:endParaRPr lang="en-US" dirty="0" smtClean="0"/>
          </a:p>
          <a:p>
            <a:pPr marL="855663" algn="just"/>
            <a:r>
              <a:rPr lang="en-US" dirty="0" smtClean="0"/>
              <a:t>Once a test suite has been created, it should be replayed in its entirety to determine the coverage provided by the test suite. This coverage should be performed at each level, i.e. the coverage criteria for level 1 will be that it should verify that all the objects in the application has been created, mapped, unmapped and destroyed, at least once and every event expected by an object has been exercised on it, at least once.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4559</Words>
  <Application>Microsoft Office PowerPoint</Application>
  <PresentationFormat>On-screen Show (4:3)</PresentationFormat>
  <Paragraphs>395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Windows User</cp:lastModifiedBy>
  <cp:revision>52</cp:revision>
  <dcterms:created xsi:type="dcterms:W3CDTF">2006-08-16T00:00:00Z</dcterms:created>
  <dcterms:modified xsi:type="dcterms:W3CDTF">2020-03-29T08:13:58Z</dcterms:modified>
</cp:coreProperties>
</file>