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3A7BA-2C9E-4573-B15C-24F103A2329B}" type="doc">
      <dgm:prSet loTypeId="urn:microsoft.com/office/officeart/2005/8/layout/process1" loCatId="process" qsTypeId="urn:microsoft.com/office/officeart/2005/8/quickstyle/simple2" qsCatId="simple" csTypeId="urn:microsoft.com/office/officeart/2005/8/colors/accent4_1" csCatId="accent4" phldr="1"/>
      <dgm:spPr/>
    </dgm:pt>
    <dgm:pt modelId="{DAF97018-8E1B-445D-993E-6C3F1E0D3F93}">
      <dgm:prSet phldrT="[Text]"/>
      <dgm:spPr/>
      <dgm:t>
        <a:bodyPr/>
        <a:lstStyle/>
        <a:p>
          <a:r>
            <a:rPr lang="en-US" b="1" smtClean="0">
              <a:latin typeface="Arial" pitchFamily="34" charset="0"/>
              <a:cs typeface="Arial" pitchFamily="34" charset="0"/>
            </a:rPr>
            <a:t>Validation Planning</a:t>
          </a:r>
          <a:endParaRPr lang="en-US"/>
        </a:p>
      </dgm:t>
    </dgm:pt>
    <dgm:pt modelId="{840938AE-9967-4913-B243-ED2B9C1127CB}" type="parTrans" cxnId="{6F9777C1-4FEE-406B-ACC0-ED30A2E318DD}">
      <dgm:prSet/>
      <dgm:spPr/>
      <dgm:t>
        <a:bodyPr/>
        <a:lstStyle/>
        <a:p>
          <a:endParaRPr lang="en-US"/>
        </a:p>
      </dgm:t>
    </dgm:pt>
    <dgm:pt modelId="{9769BE9C-F05D-405A-BB9E-ABF32FA5F8E3}" type="sibTrans" cxnId="{6F9777C1-4FEE-406B-ACC0-ED30A2E318DD}">
      <dgm:prSet/>
      <dgm:spPr/>
      <dgm:t>
        <a:bodyPr/>
        <a:lstStyle/>
        <a:p>
          <a:endParaRPr lang="en-US"/>
        </a:p>
      </dgm:t>
    </dgm:pt>
    <dgm:pt modelId="{76DAC739-ACAB-401D-8988-094546393E1D}">
      <dgm:prSet/>
      <dgm:spPr/>
      <dgm:t>
        <a:bodyPr/>
        <a:lstStyle/>
        <a:p>
          <a:r>
            <a:rPr lang="en-US" b="1">
              <a:latin typeface="Arial" pitchFamily="34" charset="0"/>
              <a:cs typeface="Arial" pitchFamily="34" charset="0"/>
            </a:rPr>
            <a:t>Define Requirements</a:t>
          </a:r>
          <a:endParaRPr lang="en-US">
            <a:latin typeface="Arial" pitchFamily="34" charset="0"/>
            <a:cs typeface="Arial" pitchFamily="34" charset="0"/>
          </a:endParaRPr>
        </a:p>
      </dgm:t>
    </dgm:pt>
    <dgm:pt modelId="{1EB9BD33-FBA6-4494-9C37-223995A3DCF7}" type="parTrans" cxnId="{795B9C37-C8D6-45B0-AFC9-7B065E51077F}">
      <dgm:prSet/>
      <dgm:spPr/>
      <dgm:t>
        <a:bodyPr/>
        <a:lstStyle/>
        <a:p>
          <a:endParaRPr lang="en-US"/>
        </a:p>
      </dgm:t>
    </dgm:pt>
    <dgm:pt modelId="{2C1C3ED2-36F2-41EF-8948-12B71A41FF6D}" type="sibTrans" cxnId="{795B9C37-C8D6-45B0-AFC9-7B065E51077F}">
      <dgm:prSet/>
      <dgm:spPr/>
      <dgm:t>
        <a:bodyPr/>
        <a:lstStyle/>
        <a:p>
          <a:endParaRPr lang="en-US"/>
        </a:p>
      </dgm:t>
    </dgm:pt>
    <dgm:pt modelId="{40998FDB-F8C8-4134-9B17-27D116F40B8D}">
      <dgm:prSet/>
      <dgm:spPr/>
      <dgm:t>
        <a:bodyPr/>
        <a:lstStyle/>
        <a:p>
          <a:r>
            <a:rPr lang="en-US" b="1">
              <a:latin typeface="Arial" pitchFamily="34" charset="0"/>
              <a:cs typeface="Arial" pitchFamily="34" charset="0"/>
            </a:rPr>
            <a:t>Select Appropriate Team</a:t>
          </a:r>
          <a:endParaRPr lang="en-US">
            <a:latin typeface="Arial" pitchFamily="34" charset="0"/>
            <a:cs typeface="Arial" pitchFamily="34" charset="0"/>
          </a:endParaRPr>
        </a:p>
      </dgm:t>
    </dgm:pt>
    <dgm:pt modelId="{F74AC400-D930-415D-91E0-27E3740497E6}" type="parTrans" cxnId="{563E2C52-AB5B-45CD-B4DA-BED7F3D25C66}">
      <dgm:prSet/>
      <dgm:spPr/>
      <dgm:t>
        <a:bodyPr/>
        <a:lstStyle/>
        <a:p>
          <a:endParaRPr lang="en-US"/>
        </a:p>
      </dgm:t>
    </dgm:pt>
    <dgm:pt modelId="{A3140207-4FE0-4A23-B040-3923763CD576}" type="sibTrans" cxnId="{563E2C52-AB5B-45CD-B4DA-BED7F3D25C66}">
      <dgm:prSet/>
      <dgm:spPr/>
      <dgm:t>
        <a:bodyPr/>
        <a:lstStyle/>
        <a:p>
          <a:endParaRPr lang="en-US"/>
        </a:p>
      </dgm:t>
    </dgm:pt>
    <dgm:pt modelId="{904D0F0B-986B-4CB3-BE47-32DEE69648FE}">
      <dgm:prSet/>
      <dgm:spPr/>
      <dgm:t>
        <a:bodyPr/>
        <a:lstStyle/>
        <a:p>
          <a:r>
            <a:rPr lang="en-US" b="1">
              <a:latin typeface="Arial" pitchFamily="34" charset="0"/>
              <a:cs typeface="Arial" pitchFamily="34" charset="0"/>
            </a:rPr>
            <a:t>Develop Documents</a:t>
          </a:r>
          <a:endParaRPr lang="en-US">
            <a:latin typeface="Arial" pitchFamily="34" charset="0"/>
            <a:cs typeface="Arial" pitchFamily="34" charset="0"/>
          </a:endParaRPr>
        </a:p>
      </dgm:t>
    </dgm:pt>
    <dgm:pt modelId="{C969B8F5-6325-4129-AC87-F86914F0896A}" type="parTrans" cxnId="{6DBA8DA6-4B72-4251-BE4B-6585F8699EE7}">
      <dgm:prSet/>
      <dgm:spPr/>
      <dgm:t>
        <a:bodyPr/>
        <a:lstStyle/>
        <a:p>
          <a:endParaRPr lang="en-US"/>
        </a:p>
      </dgm:t>
    </dgm:pt>
    <dgm:pt modelId="{7C5C2108-2F58-409B-BE6F-F5315BC0F0FE}" type="sibTrans" cxnId="{6DBA8DA6-4B72-4251-BE4B-6585F8699EE7}">
      <dgm:prSet/>
      <dgm:spPr/>
      <dgm:t>
        <a:bodyPr/>
        <a:lstStyle/>
        <a:p>
          <a:endParaRPr lang="en-US"/>
        </a:p>
      </dgm:t>
    </dgm:pt>
    <dgm:pt modelId="{9F29DFF9-77E2-4726-9828-E2EA4F60ACA5}">
      <dgm:prSet/>
      <dgm:spPr/>
      <dgm:t>
        <a:bodyPr/>
        <a:lstStyle/>
        <a:p>
          <a:r>
            <a:rPr lang="en-US" b="1">
              <a:latin typeface="Arial" pitchFamily="34" charset="0"/>
              <a:cs typeface="Arial" pitchFamily="34" charset="0"/>
            </a:rPr>
            <a:t>Evaluation</a:t>
          </a:r>
          <a:endParaRPr lang="en-US">
            <a:latin typeface="Arial" pitchFamily="34" charset="0"/>
            <a:cs typeface="Arial" pitchFamily="34" charset="0"/>
          </a:endParaRPr>
        </a:p>
      </dgm:t>
    </dgm:pt>
    <dgm:pt modelId="{82DFBFDB-88A0-4643-9AE6-FB87AE8130AB}" type="parTrans" cxnId="{1D9ACAC3-241A-4981-9ED1-D588BBE7FE93}">
      <dgm:prSet/>
      <dgm:spPr/>
      <dgm:t>
        <a:bodyPr/>
        <a:lstStyle/>
        <a:p>
          <a:endParaRPr lang="en-US"/>
        </a:p>
      </dgm:t>
    </dgm:pt>
    <dgm:pt modelId="{0B31B270-21BA-4A11-A6FF-5E2D13E11BEF}" type="sibTrans" cxnId="{1D9ACAC3-241A-4981-9ED1-D588BBE7FE93}">
      <dgm:prSet/>
      <dgm:spPr/>
      <dgm:t>
        <a:bodyPr/>
        <a:lstStyle/>
        <a:p>
          <a:endParaRPr lang="en-US"/>
        </a:p>
      </dgm:t>
    </dgm:pt>
    <dgm:pt modelId="{4069A3DB-B34C-4BDE-B8BC-DEED5245860E}">
      <dgm:prSet/>
      <dgm:spPr/>
      <dgm:t>
        <a:bodyPr/>
        <a:lstStyle/>
        <a:p>
          <a:r>
            <a:rPr lang="en-US" b="1">
              <a:latin typeface="Arial" pitchFamily="34" charset="0"/>
              <a:cs typeface="Arial" pitchFamily="34" charset="0"/>
            </a:rPr>
            <a:t>Incorporating Changes</a:t>
          </a:r>
          <a:endParaRPr lang="en-US">
            <a:latin typeface="Arial" pitchFamily="34" charset="0"/>
            <a:cs typeface="Arial" pitchFamily="34" charset="0"/>
          </a:endParaRPr>
        </a:p>
      </dgm:t>
    </dgm:pt>
    <dgm:pt modelId="{F836B1FB-8DC7-41B7-9747-C262753EF13A}" type="parTrans" cxnId="{A28A3178-DF00-416A-8D50-D0EF0D149674}">
      <dgm:prSet/>
      <dgm:spPr/>
      <dgm:t>
        <a:bodyPr/>
        <a:lstStyle/>
        <a:p>
          <a:endParaRPr lang="en-US"/>
        </a:p>
      </dgm:t>
    </dgm:pt>
    <dgm:pt modelId="{62858D75-1DAB-42C9-80F8-E9EC06E91EC8}" type="sibTrans" cxnId="{A28A3178-DF00-416A-8D50-D0EF0D149674}">
      <dgm:prSet/>
      <dgm:spPr/>
      <dgm:t>
        <a:bodyPr/>
        <a:lstStyle/>
        <a:p>
          <a:endParaRPr lang="en-US"/>
        </a:p>
      </dgm:t>
    </dgm:pt>
    <dgm:pt modelId="{26E2D619-190E-4904-A3B1-981E229CE82E}" type="pres">
      <dgm:prSet presAssocID="{7D13A7BA-2C9E-4573-B15C-24F103A2329B}" presName="Name0" presStyleCnt="0">
        <dgm:presLayoutVars>
          <dgm:dir/>
          <dgm:resizeHandles val="exact"/>
        </dgm:presLayoutVars>
      </dgm:prSet>
      <dgm:spPr/>
    </dgm:pt>
    <dgm:pt modelId="{9669850B-C44A-4024-8C1D-C99261A1EABD}" type="pres">
      <dgm:prSet presAssocID="{DAF97018-8E1B-445D-993E-6C3F1E0D3F93}" presName="node" presStyleLbl="node1" presStyleIdx="0" presStyleCnt="6">
        <dgm:presLayoutVars>
          <dgm:bulletEnabled val="1"/>
        </dgm:presLayoutVars>
      </dgm:prSet>
      <dgm:spPr/>
      <dgm:t>
        <a:bodyPr/>
        <a:lstStyle/>
        <a:p>
          <a:endParaRPr lang="en-US"/>
        </a:p>
      </dgm:t>
    </dgm:pt>
    <dgm:pt modelId="{67227442-B3CB-436E-ACC7-5DB7C74C1384}" type="pres">
      <dgm:prSet presAssocID="{9769BE9C-F05D-405A-BB9E-ABF32FA5F8E3}" presName="sibTrans" presStyleLbl="sibTrans2D1" presStyleIdx="0" presStyleCnt="5"/>
      <dgm:spPr/>
      <dgm:t>
        <a:bodyPr/>
        <a:lstStyle/>
        <a:p>
          <a:endParaRPr lang="en-US"/>
        </a:p>
      </dgm:t>
    </dgm:pt>
    <dgm:pt modelId="{B1DAA4D8-8B51-4369-908A-0E86D7176742}" type="pres">
      <dgm:prSet presAssocID="{9769BE9C-F05D-405A-BB9E-ABF32FA5F8E3}" presName="connectorText" presStyleLbl="sibTrans2D1" presStyleIdx="0" presStyleCnt="5"/>
      <dgm:spPr/>
      <dgm:t>
        <a:bodyPr/>
        <a:lstStyle/>
        <a:p>
          <a:endParaRPr lang="en-US"/>
        </a:p>
      </dgm:t>
    </dgm:pt>
    <dgm:pt modelId="{8FF4AD34-EC15-4DF2-929A-EEE1078536A4}" type="pres">
      <dgm:prSet presAssocID="{76DAC739-ACAB-401D-8988-094546393E1D}" presName="node" presStyleLbl="node1" presStyleIdx="1" presStyleCnt="6">
        <dgm:presLayoutVars>
          <dgm:bulletEnabled val="1"/>
        </dgm:presLayoutVars>
      </dgm:prSet>
      <dgm:spPr/>
      <dgm:t>
        <a:bodyPr/>
        <a:lstStyle/>
        <a:p>
          <a:endParaRPr lang="en-US"/>
        </a:p>
      </dgm:t>
    </dgm:pt>
    <dgm:pt modelId="{400AEA8C-0DBD-4950-A16A-B2BC66A30FE8}" type="pres">
      <dgm:prSet presAssocID="{2C1C3ED2-36F2-41EF-8948-12B71A41FF6D}" presName="sibTrans" presStyleLbl="sibTrans2D1" presStyleIdx="1" presStyleCnt="5"/>
      <dgm:spPr/>
      <dgm:t>
        <a:bodyPr/>
        <a:lstStyle/>
        <a:p>
          <a:endParaRPr lang="en-US"/>
        </a:p>
      </dgm:t>
    </dgm:pt>
    <dgm:pt modelId="{A0976CD6-293C-475A-B4B6-925EED44854E}" type="pres">
      <dgm:prSet presAssocID="{2C1C3ED2-36F2-41EF-8948-12B71A41FF6D}" presName="connectorText" presStyleLbl="sibTrans2D1" presStyleIdx="1" presStyleCnt="5"/>
      <dgm:spPr/>
      <dgm:t>
        <a:bodyPr/>
        <a:lstStyle/>
        <a:p>
          <a:endParaRPr lang="en-US"/>
        </a:p>
      </dgm:t>
    </dgm:pt>
    <dgm:pt modelId="{ABC12787-4782-4C19-B4AB-D28DCBF94A6E}" type="pres">
      <dgm:prSet presAssocID="{40998FDB-F8C8-4134-9B17-27D116F40B8D}" presName="node" presStyleLbl="node1" presStyleIdx="2" presStyleCnt="6">
        <dgm:presLayoutVars>
          <dgm:bulletEnabled val="1"/>
        </dgm:presLayoutVars>
      </dgm:prSet>
      <dgm:spPr/>
      <dgm:t>
        <a:bodyPr/>
        <a:lstStyle/>
        <a:p>
          <a:endParaRPr lang="en-US"/>
        </a:p>
      </dgm:t>
    </dgm:pt>
    <dgm:pt modelId="{9FCEFA61-3C52-4209-954D-5A0244508F06}" type="pres">
      <dgm:prSet presAssocID="{A3140207-4FE0-4A23-B040-3923763CD576}" presName="sibTrans" presStyleLbl="sibTrans2D1" presStyleIdx="2" presStyleCnt="5"/>
      <dgm:spPr/>
      <dgm:t>
        <a:bodyPr/>
        <a:lstStyle/>
        <a:p>
          <a:endParaRPr lang="en-US"/>
        </a:p>
      </dgm:t>
    </dgm:pt>
    <dgm:pt modelId="{DF7CF936-1C8A-4A43-A2C3-262C13D8AC82}" type="pres">
      <dgm:prSet presAssocID="{A3140207-4FE0-4A23-B040-3923763CD576}" presName="connectorText" presStyleLbl="sibTrans2D1" presStyleIdx="2" presStyleCnt="5"/>
      <dgm:spPr/>
      <dgm:t>
        <a:bodyPr/>
        <a:lstStyle/>
        <a:p>
          <a:endParaRPr lang="en-US"/>
        </a:p>
      </dgm:t>
    </dgm:pt>
    <dgm:pt modelId="{25310C86-0A10-4C42-8B7B-DF01A426AA0A}" type="pres">
      <dgm:prSet presAssocID="{904D0F0B-986B-4CB3-BE47-32DEE69648FE}" presName="node" presStyleLbl="node1" presStyleIdx="3" presStyleCnt="6">
        <dgm:presLayoutVars>
          <dgm:bulletEnabled val="1"/>
        </dgm:presLayoutVars>
      </dgm:prSet>
      <dgm:spPr/>
      <dgm:t>
        <a:bodyPr/>
        <a:lstStyle/>
        <a:p>
          <a:endParaRPr lang="en-US"/>
        </a:p>
      </dgm:t>
    </dgm:pt>
    <dgm:pt modelId="{112AE189-43AE-417A-8B37-31B58FDF9138}" type="pres">
      <dgm:prSet presAssocID="{7C5C2108-2F58-409B-BE6F-F5315BC0F0FE}" presName="sibTrans" presStyleLbl="sibTrans2D1" presStyleIdx="3" presStyleCnt="5"/>
      <dgm:spPr/>
      <dgm:t>
        <a:bodyPr/>
        <a:lstStyle/>
        <a:p>
          <a:endParaRPr lang="en-US"/>
        </a:p>
      </dgm:t>
    </dgm:pt>
    <dgm:pt modelId="{3870FACE-4807-4CEE-AFEE-405174F01148}" type="pres">
      <dgm:prSet presAssocID="{7C5C2108-2F58-409B-BE6F-F5315BC0F0FE}" presName="connectorText" presStyleLbl="sibTrans2D1" presStyleIdx="3" presStyleCnt="5"/>
      <dgm:spPr/>
      <dgm:t>
        <a:bodyPr/>
        <a:lstStyle/>
        <a:p>
          <a:endParaRPr lang="en-US"/>
        </a:p>
      </dgm:t>
    </dgm:pt>
    <dgm:pt modelId="{3A49DF51-E245-4601-A80D-7B0503042E4F}" type="pres">
      <dgm:prSet presAssocID="{9F29DFF9-77E2-4726-9828-E2EA4F60ACA5}" presName="node" presStyleLbl="node1" presStyleIdx="4" presStyleCnt="6">
        <dgm:presLayoutVars>
          <dgm:bulletEnabled val="1"/>
        </dgm:presLayoutVars>
      </dgm:prSet>
      <dgm:spPr/>
      <dgm:t>
        <a:bodyPr/>
        <a:lstStyle/>
        <a:p>
          <a:endParaRPr lang="en-US"/>
        </a:p>
      </dgm:t>
    </dgm:pt>
    <dgm:pt modelId="{728F5EA4-9137-4DC2-B1C8-78547B25BDE4}" type="pres">
      <dgm:prSet presAssocID="{0B31B270-21BA-4A11-A6FF-5E2D13E11BEF}" presName="sibTrans" presStyleLbl="sibTrans2D1" presStyleIdx="4" presStyleCnt="5"/>
      <dgm:spPr/>
      <dgm:t>
        <a:bodyPr/>
        <a:lstStyle/>
        <a:p>
          <a:endParaRPr lang="en-US"/>
        </a:p>
      </dgm:t>
    </dgm:pt>
    <dgm:pt modelId="{5AC8EB5C-46A5-44FF-BD56-2607B17F32C5}" type="pres">
      <dgm:prSet presAssocID="{0B31B270-21BA-4A11-A6FF-5E2D13E11BEF}" presName="connectorText" presStyleLbl="sibTrans2D1" presStyleIdx="4" presStyleCnt="5"/>
      <dgm:spPr/>
      <dgm:t>
        <a:bodyPr/>
        <a:lstStyle/>
        <a:p>
          <a:endParaRPr lang="en-US"/>
        </a:p>
      </dgm:t>
    </dgm:pt>
    <dgm:pt modelId="{7D7CDDC0-799F-4CE2-95B0-44210161025C}" type="pres">
      <dgm:prSet presAssocID="{4069A3DB-B34C-4BDE-B8BC-DEED5245860E}" presName="node" presStyleLbl="node1" presStyleIdx="5" presStyleCnt="6">
        <dgm:presLayoutVars>
          <dgm:bulletEnabled val="1"/>
        </dgm:presLayoutVars>
      </dgm:prSet>
      <dgm:spPr/>
      <dgm:t>
        <a:bodyPr/>
        <a:lstStyle/>
        <a:p>
          <a:endParaRPr lang="en-US"/>
        </a:p>
      </dgm:t>
    </dgm:pt>
  </dgm:ptLst>
  <dgm:cxnLst>
    <dgm:cxn modelId="{A6D4D8E1-DAF3-40D1-8A72-FEEBD8275A6B}" type="presOf" srcId="{0B31B270-21BA-4A11-A6FF-5E2D13E11BEF}" destId="{5AC8EB5C-46A5-44FF-BD56-2607B17F32C5}" srcOrd="1" destOrd="0" presId="urn:microsoft.com/office/officeart/2005/8/layout/process1"/>
    <dgm:cxn modelId="{1D9ACAC3-241A-4981-9ED1-D588BBE7FE93}" srcId="{7D13A7BA-2C9E-4573-B15C-24F103A2329B}" destId="{9F29DFF9-77E2-4726-9828-E2EA4F60ACA5}" srcOrd="4" destOrd="0" parTransId="{82DFBFDB-88A0-4643-9AE6-FB87AE8130AB}" sibTransId="{0B31B270-21BA-4A11-A6FF-5E2D13E11BEF}"/>
    <dgm:cxn modelId="{A016EE27-5922-4D3E-A34F-B2881027A679}" type="presOf" srcId="{9769BE9C-F05D-405A-BB9E-ABF32FA5F8E3}" destId="{67227442-B3CB-436E-ACC7-5DB7C74C1384}" srcOrd="0" destOrd="0" presId="urn:microsoft.com/office/officeart/2005/8/layout/process1"/>
    <dgm:cxn modelId="{CB9E8D20-A3AF-4B59-8276-D0B8188FE76F}" type="presOf" srcId="{DAF97018-8E1B-445D-993E-6C3F1E0D3F93}" destId="{9669850B-C44A-4024-8C1D-C99261A1EABD}" srcOrd="0" destOrd="0" presId="urn:microsoft.com/office/officeart/2005/8/layout/process1"/>
    <dgm:cxn modelId="{A28A3178-DF00-416A-8D50-D0EF0D149674}" srcId="{7D13A7BA-2C9E-4573-B15C-24F103A2329B}" destId="{4069A3DB-B34C-4BDE-B8BC-DEED5245860E}" srcOrd="5" destOrd="0" parTransId="{F836B1FB-8DC7-41B7-9747-C262753EF13A}" sibTransId="{62858D75-1DAB-42C9-80F8-E9EC06E91EC8}"/>
    <dgm:cxn modelId="{4CA40006-52AD-4893-A713-F51475354521}" type="presOf" srcId="{9769BE9C-F05D-405A-BB9E-ABF32FA5F8E3}" destId="{B1DAA4D8-8B51-4369-908A-0E86D7176742}" srcOrd="1" destOrd="0" presId="urn:microsoft.com/office/officeart/2005/8/layout/process1"/>
    <dgm:cxn modelId="{A2F49AA6-217C-4011-A31C-AFDAA03B8771}" type="presOf" srcId="{76DAC739-ACAB-401D-8988-094546393E1D}" destId="{8FF4AD34-EC15-4DF2-929A-EEE1078536A4}" srcOrd="0" destOrd="0" presId="urn:microsoft.com/office/officeart/2005/8/layout/process1"/>
    <dgm:cxn modelId="{008C9C43-A663-4EAC-A91F-EEC7F8519494}" type="presOf" srcId="{A3140207-4FE0-4A23-B040-3923763CD576}" destId="{9FCEFA61-3C52-4209-954D-5A0244508F06}" srcOrd="0" destOrd="0" presId="urn:microsoft.com/office/officeart/2005/8/layout/process1"/>
    <dgm:cxn modelId="{6DBA8DA6-4B72-4251-BE4B-6585F8699EE7}" srcId="{7D13A7BA-2C9E-4573-B15C-24F103A2329B}" destId="{904D0F0B-986B-4CB3-BE47-32DEE69648FE}" srcOrd="3" destOrd="0" parTransId="{C969B8F5-6325-4129-AC87-F86914F0896A}" sibTransId="{7C5C2108-2F58-409B-BE6F-F5315BC0F0FE}"/>
    <dgm:cxn modelId="{6F9777C1-4FEE-406B-ACC0-ED30A2E318DD}" srcId="{7D13A7BA-2C9E-4573-B15C-24F103A2329B}" destId="{DAF97018-8E1B-445D-993E-6C3F1E0D3F93}" srcOrd="0" destOrd="0" parTransId="{840938AE-9967-4913-B243-ED2B9C1127CB}" sibTransId="{9769BE9C-F05D-405A-BB9E-ABF32FA5F8E3}"/>
    <dgm:cxn modelId="{382779D2-A0BE-4167-964C-0CF3C6ACD11D}" type="presOf" srcId="{7C5C2108-2F58-409B-BE6F-F5315BC0F0FE}" destId="{3870FACE-4807-4CEE-AFEE-405174F01148}" srcOrd="1" destOrd="0" presId="urn:microsoft.com/office/officeart/2005/8/layout/process1"/>
    <dgm:cxn modelId="{758BAD92-84AC-48F0-AA56-45988D2369B6}" type="presOf" srcId="{4069A3DB-B34C-4BDE-B8BC-DEED5245860E}" destId="{7D7CDDC0-799F-4CE2-95B0-44210161025C}" srcOrd="0" destOrd="0" presId="urn:microsoft.com/office/officeart/2005/8/layout/process1"/>
    <dgm:cxn modelId="{81AFB370-0DCA-49C3-9BCA-0C29745F6909}" type="presOf" srcId="{7C5C2108-2F58-409B-BE6F-F5315BC0F0FE}" destId="{112AE189-43AE-417A-8B37-31B58FDF9138}" srcOrd="0" destOrd="0" presId="urn:microsoft.com/office/officeart/2005/8/layout/process1"/>
    <dgm:cxn modelId="{26FBCA1F-062A-4DFE-B890-E05E324A9D61}" type="presOf" srcId="{2C1C3ED2-36F2-41EF-8948-12B71A41FF6D}" destId="{400AEA8C-0DBD-4950-A16A-B2BC66A30FE8}" srcOrd="0" destOrd="0" presId="urn:microsoft.com/office/officeart/2005/8/layout/process1"/>
    <dgm:cxn modelId="{35849A65-D044-47E3-963D-69D56C81C0E1}" type="presOf" srcId="{9F29DFF9-77E2-4726-9828-E2EA4F60ACA5}" destId="{3A49DF51-E245-4601-A80D-7B0503042E4F}" srcOrd="0" destOrd="0" presId="urn:microsoft.com/office/officeart/2005/8/layout/process1"/>
    <dgm:cxn modelId="{563E2C52-AB5B-45CD-B4DA-BED7F3D25C66}" srcId="{7D13A7BA-2C9E-4573-B15C-24F103A2329B}" destId="{40998FDB-F8C8-4134-9B17-27D116F40B8D}" srcOrd="2" destOrd="0" parTransId="{F74AC400-D930-415D-91E0-27E3740497E6}" sibTransId="{A3140207-4FE0-4A23-B040-3923763CD576}"/>
    <dgm:cxn modelId="{39242E2D-C3E6-471B-BC5C-824511BBE5A0}" type="presOf" srcId="{0B31B270-21BA-4A11-A6FF-5E2D13E11BEF}" destId="{728F5EA4-9137-4DC2-B1C8-78547B25BDE4}" srcOrd="0" destOrd="0" presId="urn:microsoft.com/office/officeart/2005/8/layout/process1"/>
    <dgm:cxn modelId="{BCD612C6-FC54-4DD8-846B-7E2F3D2A60A0}" type="presOf" srcId="{40998FDB-F8C8-4134-9B17-27D116F40B8D}" destId="{ABC12787-4782-4C19-B4AB-D28DCBF94A6E}" srcOrd="0" destOrd="0" presId="urn:microsoft.com/office/officeart/2005/8/layout/process1"/>
    <dgm:cxn modelId="{6031BEAC-E964-4F2E-80F1-375DDFDE10DA}" type="presOf" srcId="{7D13A7BA-2C9E-4573-B15C-24F103A2329B}" destId="{26E2D619-190E-4904-A3B1-981E229CE82E}" srcOrd="0" destOrd="0" presId="urn:microsoft.com/office/officeart/2005/8/layout/process1"/>
    <dgm:cxn modelId="{72F77543-137E-4BE8-B0A2-62A7CFFFFBC8}" type="presOf" srcId="{2C1C3ED2-36F2-41EF-8948-12B71A41FF6D}" destId="{A0976CD6-293C-475A-B4B6-925EED44854E}" srcOrd="1" destOrd="0" presId="urn:microsoft.com/office/officeart/2005/8/layout/process1"/>
    <dgm:cxn modelId="{2C7C02F4-11BA-40FC-A78A-4287287F6E4A}" type="presOf" srcId="{904D0F0B-986B-4CB3-BE47-32DEE69648FE}" destId="{25310C86-0A10-4C42-8B7B-DF01A426AA0A}" srcOrd="0" destOrd="0" presId="urn:microsoft.com/office/officeart/2005/8/layout/process1"/>
    <dgm:cxn modelId="{DEF1D49F-213A-4E19-85D0-40758E946738}" type="presOf" srcId="{A3140207-4FE0-4A23-B040-3923763CD576}" destId="{DF7CF936-1C8A-4A43-A2C3-262C13D8AC82}" srcOrd="1" destOrd="0" presId="urn:microsoft.com/office/officeart/2005/8/layout/process1"/>
    <dgm:cxn modelId="{795B9C37-C8D6-45B0-AFC9-7B065E51077F}" srcId="{7D13A7BA-2C9E-4573-B15C-24F103A2329B}" destId="{76DAC739-ACAB-401D-8988-094546393E1D}" srcOrd="1" destOrd="0" parTransId="{1EB9BD33-FBA6-4494-9C37-223995A3DCF7}" sibTransId="{2C1C3ED2-36F2-41EF-8948-12B71A41FF6D}"/>
    <dgm:cxn modelId="{009E5236-2F97-420C-986F-33644650ADB3}" type="presParOf" srcId="{26E2D619-190E-4904-A3B1-981E229CE82E}" destId="{9669850B-C44A-4024-8C1D-C99261A1EABD}" srcOrd="0" destOrd="0" presId="urn:microsoft.com/office/officeart/2005/8/layout/process1"/>
    <dgm:cxn modelId="{D2A3AA16-6706-40BA-B9BD-06FF16070150}" type="presParOf" srcId="{26E2D619-190E-4904-A3B1-981E229CE82E}" destId="{67227442-B3CB-436E-ACC7-5DB7C74C1384}" srcOrd="1" destOrd="0" presId="urn:microsoft.com/office/officeart/2005/8/layout/process1"/>
    <dgm:cxn modelId="{99A51FC8-9DE8-40B0-80B8-FEB78CF78B75}" type="presParOf" srcId="{67227442-B3CB-436E-ACC7-5DB7C74C1384}" destId="{B1DAA4D8-8B51-4369-908A-0E86D7176742}" srcOrd="0" destOrd="0" presId="urn:microsoft.com/office/officeart/2005/8/layout/process1"/>
    <dgm:cxn modelId="{6A9BA520-A389-4C1A-AD51-E92CE6738E6E}" type="presParOf" srcId="{26E2D619-190E-4904-A3B1-981E229CE82E}" destId="{8FF4AD34-EC15-4DF2-929A-EEE1078536A4}" srcOrd="2" destOrd="0" presId="urn:microsoft.com/office/officeart/2005/8/layout/process1"/>
    <dgm:cxn modelId="{4A706266-D801-4BE6-911A-052FA18F9148}" type="presParOf" srcId="{26E2D619-190E-4904-A3B1-981E229CE82E}" destId="{400AEA8C-0DBD-4950-A16A-B2BC66A30FE8}" srcOrd="3" destOrd="0" presId="urn:microsoft.com/office/officeart/2005/8/layout/process1"/>
    <dgm:cxn modelId="{F21BB5FA-F9B2-458E-B34C-4E3E93253227}" type="presParOf" srcId="{400AEA8C-0DBD-4950-A16A-B2BC66A30FE8}" destId="{A0976CD6-293C-475A-B4B6-925EED44854E}" srcOrd="0" destOrd="0" presId="urn:microsoft.com/office/officeart/2005/8/layout/process1"/>
    <dgm:cxn modelId="{CA960716-C4EB-407D-86D6-E1EB8D41B987}" type="presParOf" srcId="{26E2D619-190E-4904-A3B1-981E229CE82E}" destId="{ABC12787-4782-4C19-B4AB-D28DCBF94A6E}" srcOrd="4" destOrd="0" presId="urn:microsoft.com/office/officeart/2005/8/layout/process1"/>
    <dgm:cxn modelId="{4945800B-537A-425F-89CE-6057AEA3651C}" type="presParOf" srcId="{26E2D619-190E-4904-A3B1-981E229CE82E}" destId="{9FCEFA61-3C52-4209-954D-5A0244508F06}" srcOrd="5" destOrd="0" presId="urn:microsoft.com/office/officeart/2005/8/layout/process1"/>
    <dgm:cxn modelId="{D5C31F5F-DAB8-42E2-BAD2-31014CBF8A98}" type="presParOf" srcId="{9FCEFA61-3C52-4209-954D-5A0244508F06}" destId="{DF7CF936-1C8A-4A43-A2C3-262C13D8AC82}" srcOrd="0" destOrd="0" presId="urn:microsoft.com/office/officeart/2005/8/layout/process1"/>
    <dgm:cxn modelId="{0605F535-AFFE-4B2B-AA23-D3519A14C7FD}" type="presParOf" srcId="{26E2D619-190E-4904-A3B1-981E229CE82E}" destId="{25310C86-0A10-4C42-8B7B-DF01A426AA0A}" srcOrd="6" destOrd="0" presId="urn:microsoft.com/office/officeart/2005/8/layout/process1"/>
    <dgm:cxn modelId="{7F6DB1D0-B4BF-42BF-8747-9036F4C6E399}" type="presParOf" srcId="{26E2D619-190E-4904-A3B1-981E229CE82E}" destId="{112AE189-43AE-417A-8B37-31B58FDF9138}" srcOrd="7" destOrd="0" presId="urn:microsoft.com/office/officeart/2005/8/layout/process1"/>
    <dgm:cxn modelId="{3D0E9583-AFBC-4AC9-B2A4-5123EC2E0855}" type="presParOf" srcId="{112AE189-43AE-417A-8B37-31B58FDF9138}" destId="{3870FACE-4807-4CEE-AFEE-405174F01148}" srcOrd="0" destOrd="0" presId="urn:microsoft.com/office/officeart/2005/8/layout/process1"/>
    <dgm:cxn modelId="{E5CA4889-884E-4B8D-8A40-A905AED15B06}" type="presParOf" srcId="{26E2D619-190E-4904-A3B1-981E229CE82E}" destId="{3A49DF51-E245-4601-A80D-7B0503042E4F}" srcOrd="8" destOrd="0" presId="urn:microsoft.com/office/officeart/2005/8/layout/process1"/>
    <dgm:cxn modelId="{810D7A25-3D34-43A9-B010-A315D540263D}" type="presParOf" srcId="{26E2D619-190E-4904-A3B1-981E229CE82E}" destId="{728F5EA4-9137-4DC2-B1C8-78547B25BDE4}" srcOrd="9" destOrd="0" presId="urn:microsoft.com/office/officeart/2005/8/layout/process1"/>
    <dgm:cxn modelId="{95DE6675-8DCF-4EE4-953A-6D5ED8B7CCE2}" type="presParOf" srcId="{728F5EA4-9137-4DC2-B1C8-78547B25BDE4}" destId="{5AC8EB5C-46A5-44FF-BD56-2607B17F32C5}" srcOrd="0" destOrd="0" presId="urn:microsoft.com/office/officeart/2005/8/layout/process1"/>
    <dgm:cxn modelId="{188B57FD-99EC-4F67-A9C5-39B37795A826}" type="presParOf" srcId="{26E2D619-190E-4904-A3B1-981E229CE82E}" destId="{7D7CDDC0-799F-4CE2-95B0-44210161025C}"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6CEADF1-FF8A-4E64-94DB-B9F5A67F248F}" type="doc">
      <dgm:prSet loTypeId="urn:microsoft.com/office/officeart/2005/8/layout/cycle5" loCatId="cycle" qsTypeId="urn:microsoft.com/office/officeart/2005/8/quickstyle/simple2" qsCatId="simple" csTypeId="urn:microsoft.com/office/officeart/2005/8/colors/accent4_1" csCatId="accent4" phldr="1"/>
      <dgm:spPr/>
      <dgm:t>
        <a:bodyPr/>
        <a:lstStyle/>
        <a:p>
          <a:endParaRPr lang="en-US"/>
        </a:p>
      </dgm:t>
    </dgm:pt>
    <dgm:pt modelId="{50113ADA-5D0A-4EB7-A918-FCFF3A06135B}">
      <dgm:prSet phldrT="[Text]"/>
      <dgm:spPr/>
      <dgm:t>
        <a:bodyPr/>
        <a:lstStyle/>
        <a:p>
          <a:r>
            <a:rPr lang="en-US" b="1" dirty="0" smtClean="0">
              <a:latin typeface="Arial" pitchFamily="34" charset="0"/>
              <a:cs typeface="Arial" pitchFamily="34" charset="0"/>
            </a:rPr>
            <a:t>Opportunity for Buyer</a:t>
          </a:r>
          <a:endParaRPr lang="en-US" dirty="0">
            <a:latin typeface="Arial" pitchFamily="34" charset="0"/>
            <a:cs typeface="Arial" pitchFamily="34" charset="0"/>
          </a:endParaRPr>
        </a:p>
      </dgm:t>
    </dgm:pt>
    <dgm:pt modelId="{42F92443-08E9-46C6-91D0-3CB57BD45DF2}" type="parTrans" cxnId="{01FFF9F4-C3E6-44F9-A864-469C8503DAB4}">
      <dgm:prSet/>
      <dgm:spPr/>
      <dgm:t>
        <a:bodyPr/>
        <a:lstStyle/>
        <a:p>
          <a:endParaRPr lang="en-US"/>
        </a:p>
      </dgm:t>
    </dgm:pt>
    <dgm:pt modelId="{4F9612CE-CBEF-4EC8-9687-42C4CDFBE47A}" type="sibTrans" cxnId="{01FFF9F4-C3E6-44F9-A864-469C8503DAB4}">
      <dgm:prSet/>
      <dgm:spPr/>
      <dgm:t>
        <a:bodyPr/>
        <a:lstStyle/>
        <a:p>
          <a:endParaRPr lang="en-US"/>
        </a:p>
      </dgm:t>
    </dgm:pt>
    <dgm:pt modelId="{6BE331CA-AE6A-4278-9150-8846DB7441AD}">
      <dgm:prSet/>
      <dgm:spPr/>
      <dgm:t>
        <a:bodyPr/>
        <a:lstStyle/>
        <a:p>
          <a:r>
            <a:rPr lang="en-US" b="1" dirty="0" smtClean="0">
              <a:latin typeface="Arial" pitchFamily="34" charset="0"/>
              <a:cs typeface="Arial" pitchFamily="34" charset="0"/>
            </a:rPr>
            <a:t>People and Procedures</a:t>
          </a:r>
          <a:endParaRPr lang="en-US" dirty="0">
            <a:latin typeface="Arial" pitchFamily="34" charset="0"/>
            <a:cs typeface="Arial" pitchFamily="34" charset="0"/>
          </a:endParaRPr>
        </a:p>
      </dgm:t>
    </dgm:pt>
    <dgm:pt modelId="{02905F97-9E5D-431D-A66D-C2554EBD26DA}" type="parTrans" cxnId="{A48DF7C9-9681-4A83-B939-5CC7C28F5B0B}">
      <dgm:prSet/>
      <dgm:spPr/>
      <dgm:t>
        <a:bodyPr/>
        <a:lstStyle/>
        <a:p>
          <a:endParaRPr lang="en-US"/>
        </a:p>
      </dgm:t>
    </dgm:pt>
    <dgm:pt modelId="{9C9696D4-6B37-41BB-BFC9-E824EA68EADE}" type="sibTrans" cxnId="{A48DF7C9-9681-4A83-B939-5CC7C28F5B0B}">
      <dgm:prSet/>
      <dgm:spPr/>
      <dgm:t>
        <a:bodyPr/>
        <a:lstStyle/>
        <a:p>
          <a:endParaRPr lang="en-US"/>
        </a:p>
      </dgm:t>
    </dgm:pt>
    <dgm:pt modelId="{7C2AE974-4DBD-4C77-A87A-14D07ED627DC}">
      <dgm:prSet/>
      <dgm:spPr/>
      <dgm:t>
        <a:bodyPr/>
        <a:lstStyle/>
        <a:p>
          <a:r>
            <a:rPr lang="en-US" b="1" dirty="0" smtClean="0">
              <a:latin typeface="Arial" pitchFamily="34" charset="0"/>
              <a:cs typeface="Arial" pitchFamily="34" charset="0"/>
            </a:rPr>
            <a:t>Incremental Process</a:t>
          </a:r>
          <a:endParaRPr lang="en-US" dirty="0">
            <a:latin typeface="Arial" pitchFamily="34" charset="0"/>
            <a:cs typeface="Arial" pitchFamily="34" charset="0"/>
          </a:endParaRPr>
        </a:p>
      </dgm:t>
    </dgm:pt>
    <dgm:pt modelId="{F13A78F5-3693-45F8-A879-B848FA0B1BB9}" type="parTrans" cxnId="{D632DB2E-7FEA-4A4E-872D-8CEDD55581C8}">
      <dgm:prSet/>
      <dgm:spPr/>
      <dgm:t>
        <a:bodyPr/>
        <a:lstStyle/>
        <a:p>
          <a:endParaRPr lang="en-US"/>
        </a:p>
      </dgm:t>
    </dgm:pt>
    <dgm:pt modelId="{D2CC4269-996F-4574-B6F4-C586F786FFD2}" type="sibTrans" cxnId="{D632DB2E-7FEA-4A4E-872D-8CEDD55581C8}">
      <dgm:prSet/>
      <dgm:spPr/>
      <dgm:t>
        <a:bodyPr/>
        <a:lstStyle/>
        <a:p>
          <a:endParaRPr lang="en-US"/>
        </a:p>
      </dgm:t>
    </dgm:pt>
    <dgm:pt modelId="{C150E52A-8AB8-4EF3-9806-D8D180F05C6C}">
      <dgm:prSet/>
      <dgm:spPr/>
      <dgm:t>
        <a:bodyPr/>
        <a:lstStyle/>
        <a:p>
          <a:r>
            <a:rPr lang="en-US" b="1" dirty="0" smtClean="0">
              <a:latin typeface="Arial" pitchFamily="34" charset="0"/>
              <a:cs typeface="Arial" pitchFamily="34" charset="0"/>
            </a:rPr>
            <a:t>Occur  Software  Development</a:t>
          </a:r>
          <a:endParaRPr lang="en-US" dirty="0">
            <a:latin typeface="Arial" pitchFamily="34" charset="0"/>
            <a:cs typeface="Arial" pitchFamily="34" charset="0"/>
          </a:endParaRPr>
        </a:p>
      </dgm:t>
    </dgm:pt>
    <dgm:pt modelId="{0E401802-E2D0-48E9-A5D8-3DF4719C7341}" type="parTrans" cxnId="{86D5700E-70F5-4616-BC72-E48C30862291}">
      <dgm:prSet/>
      <dgm:spPr/>
      <dgm:t>
        <a:bodyPr/>
        <a:lstStyle/>
        <a:p>
          <a:endParaRPr lang="en-US"/>
        </a:p>
      </dgm:t>
    </dgm:pt>
    <dgm:pt modelId="{A18E079C-6D93-40C3-B8A1-DF51D927B3E1}" type="sibTrans" cxnId="{86D5700E-70F5-4616-BC72-E48C30862291}">
      <dgm:prSet/>
      <dgm:spPr/>
      <dgm:t>
        <a:bodyPr/>
        <a:lstStyle/>
        <a:p>
          <a:endParaRPr lang="en-US"/>
        </a:p>
      </dgm:t>
    </dgm:pt>
    <dgm:pt modelId="{A9C737C4-93EA-4320-9B0B-5D25BB6E58DA}">
      <dgm:prSet/>
      <dgm:spPr/>
      <dgm:t>
        <a:bodyPr/>
        <a:lstStyle/>
        <a:p>
          <a:r>
            <a:rPr lang="en-US" b="1" dirty="0" smtClean="0">
              <a:latin typeface="Arial" pitchFamily="34" charset="0"/>
              <a:cs typeface="Arial" pitchFamily="34" charset="0"/>
            </a:rPr>
            <a:t>Predefined  Criteria</a:t>
          </a:r>
          <a:endParaRPr lang="en-US" dirty="0">
            <a:latin typeface="Arial" pitchFamily="34" charset="0"/>
            <a:cs typeface="Arial" pitchFamily="34" charset="0"/>
          </a:endParaRPr>
        </a:p>
      </dgm:t>
    </dgm:pt>
    <dgm:pt modelId="{1CD3D13C-C57A-4814-83B7-8B41CF0E3E39}" type="parTrans" cxnId="{9CC0776A-8527-482F-A03E-AEC8684AC017}">
      <dgm:prSet/>
      <dgm:spPr/>
      <dgm:t>
        <a:bodyPr/>
        <a:lstStyle/>
        <a:p>
          <a:endParaRPr lang="en-US"/>
        </a:p>
      </dgm:t>
    </dgm:pt>
    <dgm:pt modelId="{9BB909BA-807B-4587-9C85-2FA34CE9A18A}" type="sibTrans" cxnId="{9CC0776A-8527-482F-A03E-AEC8684AC017}">
      <dgm:prSet/>
      <dgm:spPr/>
      <dgm:t>
        <a:bodyPr/>
        <a:lstStyle/>
        <a:p>
          <a:endParaRPr lang="en-US"/>
        </a:p>
      </dgm:t>
    </dgm:pt>
    <dgm:pt modelId="{0C7001F9-DAA4-4149-A820-A2DAAFD4B8A0}" type="pres">
      <dgm:prSet presAssocID="{46CEADF1-FF8A-4E64-94DB-B9F5A67F248F}" presName="cycle" presStyleCnt="0">
        <dgm:presLayoutVars>
          <dgm:dir/>
          <dgm:resizeHandles val="exact"/>
        </dgm:presLayoutVars>
      </dgm:prSet>
      <dgm:spPr/>
      <dgm:t>
        <a:bodyPr/>
        <a:lstStyle/>
        <a:p>
          <a:endParaRPr lang="en-US"/>
        </a:p>
      </dgm:t>
    </dgm:pt>
    <dgm:pt modelId="{146282CC-5667-4217-84F7-078DFAA5ABBE}" type="pres">
      <dgm:prSet presAssocID="{50113ADA-5D0A-4EB7-A918-FCFF3A06135B}" presName="node" presStyleLbl="node1" presStyleIdx="0" presStyleCnt="5">
        <dgm:presLayoutVars>
          <dgm:bulletEnabled val="1"/>
        </dgm:presLayoutVars>
      </dgm:prSet>
      <dgm:spPr/>
      <dgm:t>
        <a:bodyPr/>
        <a:lstStyle/>
        <a:p>
          <a:endParaRPr lang="en-US"/>
        </a:p>
      </dgm:t>
    </dgm:pt>
    <dgm:pt modelId="{1B6D0A03-3BDC-4E14-8302-E3DA206A2469}" type="pres">
      <dgm:prSet presAssocID="{50113ADA-5D0A-4EB7-A918-FCFF3A06135B}" presName="spNode" presStyleCnt="0"/>
      <dgm:spPr/>
    </dgm:pt>
    <dgm:pt modelId="{BC295A1B-E46F-498F-A148-ADB3206BBFA7}" type="pres">
      <dgm:prSet presAssocID="{4F9612CE-CBEF-4EC8-9687-42C4CDFBE47A}" presName="sibTrans" presStyleLbl="sibTrans1D1" presStyleIdx="0" presStyleCnt="5"/>
      <dgm:spPr/>
      <dgm:t>
        <a:bodyPr/>
        <a:lstStyle/>
        <a:p>
          <a:endParaRPr lang="en-US"/>
        </a:p>
      </dgm:t>
    </dgm:pt>
    <dgm:pt modelId="{0C6D38B0-B36C-4968-B8D9-E527C316D71A}" type="pres">
      <dgm:prSet presAssocID="{6BE331CA-AE6A-4278-9150-8846DB7441AD}" presName="node" presStyleLbl="node1" presStyleIdx="1" presStyleCnt="5">
        <dgm:presLayoutVars>
          <dgm:bulletEnabled val="1"/>
        </dgm:presLayoutVars>
      </dgm:prSet>
      <dgm:spPr/>
      <dgm:t>
        <a:bodyPr/>
        <a:lstStyle/>
        <a:p>
          <a:endParaRPr lang="en-US"/>
        </a:p>
      </dgm:t>
    </dgm:pt>
    <dgm:pt modelId="{759F446A-E079-4A13-AC95-31439FC67F63}" type="pres">
      <dgm:prSet presAssocID="{6BE331CA-AE6A-4278-9150-8846DB7441AD}" presName="spNode" presStyleCnt="0"/>
      <dgm:spPr/>
    </dgm:pt>
    <dgm:pt modelId="{E210A58C-7B8C-4E54-8AF9-DCB3060D000B}" type="pres">
      <dgm:prSet presAssocID="{9C9696D4-6B37-41BB-BFC9-E824EA68EADE}" presName="sibTrans" presStyleLbl="sibTrans1D1" presStyleIdx="1" presStyleCnt="5"/>
      <dgm:spPr/>
      <dgm:t>
        <a:bodyPr/>
        <a:lstStyle/>
        <a:p>
          <a:endParaRPr lang="en-US"/>
        </a:p>
      </dgm:t>
    </dgm:pt>
    <dgm:pt modelId="{3B480541-1453-43AC-9DE3-D6DB4AA19615}" type="pres">
      <dgm:prSet presAssocID="{7C2AE974-4DBD-4C77-A87A-14D07ED627DC}" presName="node" presStyleLbl="node1" presStyleIdx="2" presStyleCnt="5">
        <dgm:presLayoutVars>
          <dgm:bulletEnabled val="1"/>
        </dgm:presLayoutVars>
      </dgm:prSet>
      <dgm:spPr/>
      <dgm:t>
        <a:bodyPr/>
        <a:lstStyle/>
        <a:p>
          <a:endParaRPr lang="en-US"/>
        </a:p>
      </dgm:t>
    </dgm:pt>
    <dgm:pt modelId="{856EE8E5-92F0-4662-A106-6EB2BC9BA5AE}" type="pres">
      <dgm:prSet presAssocID="{7C2AE974-4DBD-4C77-A87A-14D07ED627DC}" presName="spNode" presStyleCnt="0"/>
      <dgm:spPr/>
    </dgm:pt>
    <dgm:pt modelId="{8DA7F1DC-91FC-4AD7-9F12-8138886E1330}" type="pres">
      <dgm:prSet presAssocID="{D2CC4269-996F-4574-B6F4-C586F786FFD2}" presName="sibTrans" presStyleLbl="sibTrans1D1" presStyleIdx="2" presStyleCnt="5"/>
      <dgm:spPr/>
      <dgm:t>
        <a:bodyPr/>
        <a:lstStyle/>
        <a:p>
          <a:endParaRPr lang="en-US"/>
        </a:p>
      </dgm:t>
    </dgm:pt>
    <dgm:pt modelId="{1034D939-2889-407A-87FC-9EADE6C0909E}" type="pres">
      <dgm:prSet presAssocID="{C150E52A-8AB8-4EF3-9806-D8D180F05C6C}" presName="node" presStyleLbl="node1" presStyleIdx="3" presStyleCnt="5">
        <dgm:presLayoutVars>
          <dgm:bulletEnabled val="1"/>
        </dgm:presLayoutVars>
      </dgm:prSet>
      <dgm:spPr/>
      <dgm:t>
        <a:bodyPr/>
        <a:lstStyle/>
        <a:p>
          <a:endParaRPr lang="en-US"/>
        </a:p>
      </dgm:t>
    </dgm:pt>
    <dgm:pt modelId="{2DE4A69A-1350-4A65-B237-EB55FDCB6931}" type="pres">
      <dgm:prSet presAssocID="{C150E52A-8AB8-4EF3-9806-D8D180F05C6C}" presName="spNode" presStyleCnt="0"/>
      <dgm:spPr/>
    </dgm:pt>
    <dgm:pt modelId="{0B06D27A-891A-422F-A74C-F49A46F2A024}" type="pres">
      <dgm:prSet presAssocID="{A18E079C-6D93-40C3-B8A1-DF51D927B3E1}" presName="sibTrans" presStyleLbl="sibTrans1D1" presStyleIdx="3" presStyleCnt="5"/>
      <dgm:spPr/>
      <dgm:t>
        <a:bodyPr/>
        <a:lstStyle/>
        <a:p>
          <a:endParaRPr lang="en-US"/>
        </a:p>
      </dgm:t>
    </dgm:pt>
    <dgm:pt modelId="{2CA71124-05BC-4258-BFBE-C97AA1199CB4}" type="pres">
      <dgm:prSet presAssocID="{A9C737C4-93EA-4320-9B0B-5D25BB6E58DA}" presName="node" presStyleLbl="node1" presStyleIdx="4" presStyleCnt="5">
        <dgm:presLayoutVars>
          <dgm:bulletEnabled val="1"/>
        </dgm:presLayoutVars>
      </dgm:prSet>
      <dgm:spPr/>
      <dgm:t>
        <a:bodyPr/>
        <a:lstStyle/>
        <a:p>
          <a:endParaRPr lang="en-US"/>
        </a:p>
      </dgm:t>
    </dgm:pt>
    <dgm:pt modelId="{42ADAD6B-EF8B-4024-A15A-4AC639AA621A}" type="pres">
      <dgm:prSet presAssocID="{A9C737C4-93EA-4320-9B0B-5D25BB6E58DA}" presName="spNode" presStyleCnt="0"/>
      <dgm:spPr/>
    </dgm:pt>
    <dgm:pt modelId="{48697A08-1DC6-4700-B46A-7C4CBCDF2ED6}" type="pres">
      <dgm:prSet presAssocID="{9BB909BA-807B-4587-9C85-2FA34CE9A18A}" presName="sibTrans" presStyleLbl="sibTrans1D1" presStyleIdx="4" presStyleCnt="5"/>
      <dgm:spPr/>
      <dgm:t>
        <a:bodyPr/>
        <a:lstStyle/>
        <a:p>
          <a:endParaRPr lang="en-US"/>
        </a:p>
      </dgm:t>
    </dgm:pt>
  </dgm:ptLst>
  <dgm:cxnLst>
    <dgm:cxn modelId="{86D5700E-70F5-4616-BC72-E48C30862291}" srcId="{46CEADF1-FF8A-4E64-94DB-B9F5A67F248F}" destId="{C150E52A-8AB8-4EF3-9806-D8D180F05C6C}" srcOrd="3" destOrd="0" parTransId="{0E401802-E2D0-48E9-A5D8-3DF4719C7341}" sibTransId="{A18E079C-6D93-40C3-B8A1-DF51D927B3E1}"/>
    <dgm:cxn modelId="{BFB6FF96-DA6C-4405-80B8-CD10682965DE}" type="presOf" srcId="{50113ADA-5D0A-4EB7-A918-FCFF3A06135B}" destId="{146282CC-5667-4217-84F7-078DFAA5ABBE}" srcOrd="0" destOrd="0" presId="urn:microsoft.com/office/officeart/2005/8/layout/cycle5"/>
    <dgm:cxn modelId="{0D489B2A-E5DC-4F38-A1D3-E51C1CD76868}" type="presOf" srcId="{9C9696D4-6B37-41BB-BFC9-E824EA68EADE}" destId="{E210A58C-7B8C-4E54-8AF9-DCB3060D000B}" srcOrd="0" destOrd="0" presId="urn:microsoft.com/office/officeart/2005/8/layout/cycle5"/>
    <dgm:cxn modelId="{45E52FCF-F640-4505-A95F-37F14FE49243}" type="presOf" srcId="{A18E079C-6D93-40C3-B8A1-DF51D927B3E1}" destId="{0B06D27A-891A-422F-A74C-F49A46F2A024}" srcOrd="0" destOrd="0" presId="urn:microsoft.com/office/officeart/2005/8/layout/cycle5"/>
    <dgm:cxn modelId="{917AB385-41F3-4F05-9A38-1D6559E29672}" type="presOf" srcId="{A9C737C4-93EA-4320-9B0B-5D25BB6E58DA}" destId="{2CA71124-05BC-4258-BFBE-C97AA1199CB4}" srcOrd="0" destOrd="0" presId="urn:microsoft.com/office/officeart/2005/8/layout/cycle5"/>
    <dgm:cxn modelId="{13543D50-7138-4BAC-A615-B4C66AD37D04}" type="presOf" srcId="{7C2AE974-4DBD-4C77-A87A-14D07ED627DC}" destId="{3B480541-1453-43AC-9DE3-D6DB4AA19615}" srcOrd="0" destOrd="0" presId="urn:microsoft.com/office/officeart/2005/8/layout/cycle5"/>
    <dgm:cxn modelId="{9A3478A3-3473-4B97-879C-2794F02C21DF}" type="presOf" srcId="{6BE331CA-AE6A-4278-9150-8846DB7441AD}" destId="{0C6D38B0-B36C-4968-B8D9-E527C316D71A}" srcOrd="0" destOrd="0" presId="urn:microsoft.com/office/officeart/2005/8/layout/cycle5"/>
    <dgm:cxn modelId="{5D6F668A-7386-41CC-A612-900C9CF3DCFC}" type="presOf" srcId="{46CEADF1-FF8A-4E64-94DB-B9F5A67F248F}" destId="{0C7001F9-DAA4-4149-A820-A2DAAFD4B8A0}" srcOrd="0" destOrd="0" presId="urn:microsoft.com/office/officeart/2005/8/layout/cycle5"/>
    <dgm:cxn modelId="{DE38E25D-AD8A-4C2C-BA8D-499104FA8EBD}" type="presOf" srcId="{C150E52A-8AB8-4EF3-9806-D8D180F05C6C}" destId="{1034D939-2889-407A-87FC-9EADE6C0909E}" srcOrd="0" destOrd="0" presId="urn:microsoft.com/office/officeart/2005/8/layout/cycle5"/>
    <dgm:cxn modelId="{01FFF9F4-C3E6-44F9-A864-469C8503DAB4}" srcId="{46CEADF1-FF8A-4E64-94DB-B9F5A67F248F}" destId="{50113ADA-5D0A-4EB7-A918-FCFF3A06135B}" srcOrd="0" destOrd="0" parTransId="{42F92443-08E9-46C6-91D0-3CB57BD45DF2}" sibTransId="{4F9612CE-CBEF-4EC8-9687-42C4CDFBE47A}"/>
    <dgm:cxn modelId="{C4259672-C309-479E-9FF5-DAA4464A3539}" type="presOf" srcId="{9BB909BA-807B-4587-9C85-2FA34CE9A18A}" destId="{48697A08-1DC6-4700-B46A-7C4CBCDF2ED6}" srcOrd="0" destOrd="0" presId="urn:microsoft.com/office/officeart/2005/8/layout/cycle5"/>
    <dgm:cxn modelId="{B409F1C3-E55A-4BE5-8E45-A027E778CCA7}" type="presOf" srcId="{D2CC4269-996F-4574-B6F4-C586F786FFD2}" destId="{8DA7F1DC-91FC-4AD7-9F12-8138886E1330}" srcOrd="0" destOrd="0" presId="urn:microsoft.com/office/officeart/2005/8/layout/cycle5"/>
    <dgm:cxn modelId="{D632DB2E-7FEA-4A4E-872D-8CEDD55581C8}" srcId="{46CEADF1-FF8A-4E64-94DB-B9F5A67F248F}" destId="{7C2AE974-4DBD-4C77-A87A-14D07ED627DC}" srcOrd="2" destOrd="0" parTransId="{F13A78F5-3693-45F8-A879-B848FA0B1BB9}" sibTransId="{D2CC4269-996F-4574-B6F4-C586F786FFD2}"/>
    <dgm:cxn modelId="{9CC0776A-8527-482F-A03E-AEC8684AC017}" srcId="{46CEADF1-FF8A-4E64-94DB-B9F5A67F248F}" destId="{A9C737C4-93EA-4320-9B0B-5D25BB6E58DA}" srcOrd="4" destOrd="0" parTransId="{1CD3D13C-C57A-4814-83B7-8B41CF0E3E39}" sibTransId="{9BB909BA-807B-4587-9C85-2FA34CE9A18A}"/>
    <dgm:cxn modelId="{A48DF7C9-9681-4A83-B939-5CC7C28F5B0B}" srcId="{46CEADF1-FF8A-4E64-94DB-B9F5A67F248F}" destId="{6BE331CA-AE6A-4278-9150-8846DB7441AD}" srcOrd="1" destOrd="0" parTransId="{02905F97-9E5D-431D-A66D-C2554EBD26DA}" sibTransId="{9C9696D4-6B37-41BB-BFC9-E824EA68EADE}"/>
    <dgm:cxn modelId="{7CAD0B12-7BA8-4C8A-9CB9-A4015B99A089}" type="presOf" srcId="{4F9612CE-CBEF-4EC8-9687-42C4CDFBE47A}" destId="{BC295A1B-E46F-498F-A148-ADB3206BBFA7}" srcOrd="0" destOrd="0" presId="urn:microsoft.com/office/officeart/2005/8/layout/cycle5"/>
    <dgm:cxn modelId="{FD5AD906-94C2-4844-9E4C-FA0032EECED6}" type="presParOf" srcId="{0C7001F9-DAA4-4149-A820-A2DAAFD4B8A0}" destId="{146282CC-5667-4217-84F7-078DFAA5ABBE}" srcOrd="0" destOrd="0" presId="urn:microsoft.com/office/officeart/2005/8/layout/cycle5"/>
    <dgm:cxn modelId="{4D2EB44C-1A26-40C2-96FF-6095088890EB}" type="presParOf" srcId="{0C7001F9-DAA4-4149-A820-A2DAAFD4B8A0}" destId="{1B6D0A03-3BDC-4E14-8302-E3DA206A2469}" srcOrd="1" destOrd="0" presId="urn:microsoft.com/office/officeart/2005/8/layout/cycle5"/>
    <dgm:cxn modelId="{BF215283-68E3-48A8-B9FE-173FBFAF17C8}" type="presParOf" srcId="{0C7001F9-DAA4-4149-A820-A2DAAFD4B8A0}" destId="{BC295A1B-E46F-498F-A148-ADB3206BBFA7}" srcOrd="2" destOrd="0" presId="urn:microsoft.com/office/officeart/2005/8/layout/cycle5"/>
    <dgm:cxn modelId="{E205E8DE-BA75-42B0-A7BD-3B380B61F1F4}" type="presParOf" srcId="{0C7001F9-DAA4-4149-A820-A2DAAFD4B8A0}" destId="{0C6D38B0-B36C-4968-B8D9-E527C316D71A}" srcOrd="3" destOrd="0" presId="urn:microsoft.com/office/officeart/2005/8/layout/cycle5"/>
    <dgm:cxn modelId="{481E2476-3D1A-45FB-A2E0-9687F9967317}" type="presParOf" srcId="{0C7001F9-DAA4-4149-A820-A2DAAFD4B8A0}" destId="{759F446A-E079-4A13-AC95-31439FC67F63}" srcOrd="4" destOrd="0" presId="urn:microsoft.com/office/officeart/2005/8/layout/cycle5"/>
    <dgm:cxn modelId="{C56E07BE-AD04-4035-B930-7BE06A10A727}" type="presParOf" srcId="{0C7001F9-DAA4-4149-A820-A2DAAFD4B8A0}" destId="{E210A58C-7B8C-4E54-8AF9-DCB3060D000B}" srcOrd="5" destOrd="0" presId="urn:microsoft.com/office/officeart/2005/8/layout/cycle5"/>
    <dgm:cxn modelId="{CC59B1B9-D663-4576-9FEE-FD864B1242A6}" type="presParOf" srcId="{0C7001F9-DAA4-4149-A820-A2DAAFD4B8A0}" destId="{3B480541-1453-43AC-9DE3-D6DB4AA19615}" srcOrd="6" destOrd="0" presId="urn:microsoft.com/office/officeart/2005/8/layout/cycle5"/>
    <dgm:cxn modelId="{BB92CB67-75E9-4A6E-A057-6B60C9B26E9A}" type="presParOf" srcId="{0C7001F9-DAA4-4149-A820-A2DAAFD4B8A0}" destId="{856EE8E5-92F0-4662-A106-6EB2BC9BA5AE}" srcOrd="7" destOrd="0" presId="urn:microsoft.com/office/officeart/2005/8/layout/cycle5"/>
    <dgm:cxn modelId="{6BC70181-6445-4B1B-82C4-EB1A990059FB}" type="presParOf" srcId="{0C7001F9-DAA4-4149-A820-A2DAAFD4B8A0}" destId="{8DA7F1DC-91FC-4AD7-9F12-8138886E1330}" srcOrd="8" destOrd="0" presId="urn:microsoft.com/office/officeart/2005/8/layout/cycle5"/>
    <dgm:cxn modelId="{B6E09558-FD80-4D97-9239-4292459AE4E6}" type="presParOf" srcId="{0C7001F9-DAA4-4149-A820-A2DAAFD4B8A0}" destId="{1034D939-2889-407A-87FC-9EADE6C0909E}" srcOrd="9" destOrd="0" presId="urn:microsoft.com/office/officeart/2005/8/layout/cycle5"/>
    <dgm:cxn modelId="{138453C1-B3A7-4F2F-95D9-B95D2C0F848C}" type="presParOf" srcId="{0C7001F9-DAA4-4149-A820-A2DAAFD4B8A0}" destId="{2DE4A69A-1350-4A65-B237-EB55FDCB6931}" srcOrd="10" destOrd="0" presId="urn:microsoft.com/office/officeart/2005/8/layout/cycle5"/>
    <dgm:cxn modelId="{B91C3926-B653-4974-BD0E-4751DB44BC9E}" type="presParOf" srcId="{0C7001F9-DAA4-4149-A820-A2DAAFD4B8A0}" destId="{0B06D27A-891A-422F-A74C-F49A46F2A024}" srcOrd="11" destOrd="0" presId="urn:microsoft.com/office/officeart/2005/8/layout/cycle5"/>
    <dgm:cxn modelId="{A2847BF5-7C38-41D7-AA51-355AA50A4B0D}" type="presParOf" srcId="{0C7001F9-DAA4-4149-A820-A2DAAFD4B8A0}" destId="{2CA71124-05BC-4258-BFBE-C97AA1199CB4}" srcOrd="12" destOrd="0" presId="urn:microsoft.com/office/officeart/2005/8/layout/cycle5"/>
    <dgm:cxn modelId="{D80BF042-89CF-41C3-9A56-CCC002E54001}" type="presParOf" srcId="{0C7001F9-DAA4-4149-A820-A2DAAFD4B8A0}" destId="{42ADAD6B-EF8B-4024-A15A-4AC639AA621A}" srcOrd="13" destOrd="0" presId="urn:microsoft.com/office/officeart/2005/8/layout/cycle5"/>
    <dgm:cxn modelId="{F3BCF056-C258-49A2-9BEA-E1448187D3A3}" type="presParOf" srcId="{0C7001F9-DAA4-4149-A820-A2DAAFD4B8A0}" destId="{48697A08-1DC6-4700-B46A-7C4CBCDF2ED6}"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38A7D4C-02B1-4D08-B49B-6A0CBE782BEE}" type="doc">
      <dgm:prSet loTypeId="urn:microsoft.com/office/officeart/2005/8/layout/radial3" loCatId="cycle" qsTypeId="urn:microsoft.com/office/officeart/2005/8/quickstyle/3d3" qsCatId="3D" csTypeId="urn:microsoft.com/office/officeart/2005/8/colors/colorful1#6" csCatId="colorful" phldr="1"/>
      <dgm:spPr/>
      <dgm:t>
        <a:bodyPr/>
        <a:lstStyle/>
        <a:p>
          <a:endParaRPr lang="en-US"/>
        </a:p>
      </dgm:t>
    </dgm:pt>
    <dgm:pt modelId="{8317278E-DDDC-4A9E-8559-9FA5466B8525}">
      <dgm:prSet phldrT="[Text]"/>
      <dgm:spPr/>
      <dgm:t>
        <a:bodyPr/>
        <a:lstStyle/>
        <a:p>
          <a:r>
            <a:rPr lang="en-US" dirty="0" smtClean="0">
              <a:latin typeface="Arial" pitchFamily="34" charset="0"/>
              <a:cs typeface="Arial" pitchFamily="34" charset="0"/>
            </a:rPr>
            <a:t>Advantages of Acceptance Testing</a:t>
          </a:r>
          <a:endParaRPr lang="en-US" dirty="0">
            <a:latin typeface="Arial" pitchFamily="34" charset="0"/>
            <a:cs typeface="Arial" pitchFamily="34" charset="0"/>
          </a:endParaRPr>
        </a:p>
      </dgm:t>
    </dgm:pt>
    <dgm:pt modelId="{B7765540-E555-4C85-B4CD-A3889E45688B}" type="parTrans" cxnId="{B0A1AFE8-9B58-422C-BECE-8AA637AD38F9}">
      <dgm:prSet/>
      <dgm:spPr/>
      <dgm:t>
        <a:bodyPr/>
        <a:lstStyle/>
        <a:p>
          <a:endParaRPr lang="en-US"/>
        </a:p>
      </dgm:t>
    </dgm:pt>
    <dgm:pt modelId="{7CDD2C56-3B18-431D-AB40-60DFF412EAFD}" type="sibTrans" cxnId="{B0A1AFE8-9B58-422C-BECE-8AA637AD38F9}">
      <dgm:prSet/>
      <dgm:spPr/>
      <dgm:t>
        <a:bodyPr/>
        <a:lstStyle/>
        <a:p>
          <a:endParaRPr lang="en-US"/>
        </a:p>
      </dgm:t>
    </dgm:pt>
    <dgm:pt modelId="{1B98ADB3-FC91-4883-91A1-4238AB928491}">
      <dgm:prSet phldrT="[Text]"/>
      <dgm:spPr/>
      <dgm:t>
        <a:bodyPr/>
        <a:lstStyle/>
        <a:p>
          <a:r>
            <a:rPr lang="en-US" b="1" dirty="0" smtClean="0">
              <a:latin typeface="Arial" pitchFamily="34" charset="0"/>
              <a:cs typeface="Arial" pitchFamily="34" charset="0"/>
            </a:rPr>
            <a:t>Give Opportunity</a:t>
          </a:r>
          <a:endParaRPr lang="en-US" dirty="0">
            <a:latin typeface="Arial" pitchFamily="34" charset="0"/>
            <a:cs typeface="Arial" pitchFamily="34" charset="0"/>
          </a:endParaRPr>
        </a:p>
      </dgm:t>
    </dgm:pt>
    <dgm:pt modelId="{ACBD05D9-DFFB-42A7-A446-FC65AC5866E8}" type="parTrans" cxnId="{C4B75B4D-85F3-47CA-8B39-677B9E48590E}">
      <dgm:prSet/>
      <dgm:spPr/>
      <dgm:t>
        <a:bodyPr/>
        <a:lstStyle/>
        <a:p>
          <a:endParaRPr lang="en-US"/>
        </a:p>
      </dgm:t>
    </dgm:pt>
    <dgm:pt modelId="{CA52AFCB-F53B-4EB4-9C7A-A340901C5BEF}" type="sibTrans" cxnId="{C4B75B4D-85F3-47CA-8B39-677B9E48590E}">
      <dgm:prSet/>
      <dgm:spPr/>
      <dgm:t>
        <a:bodyPr/>
        <a:lstStyle/>
        <a:p>
          <a:endParaRPr lang="en-US"/>
        </a:p>
      </dgm:t>
    </dgm:pt>
    <dgm:pt modelId="{B0FFD778-5312-45F0-A8F9-B6ECF1477DBC}">
      <dgm:prSet phldrT="[Text]" phldr="1"/>
      <dgm:spPr/>
      <dgm:t>
        <a:bodyPr/>
        <a:lstStyle/>
        <a:p>
          <a:endParaRPr lang="en-US" dirty="0">
            <a:latin typeface="Arial" pitchFamily="34" charset="0"/>
            <a:cs typeface="Arial" pitchFamily="34" charset="0"/>
          </a:endParaRPr>
        </a:p>
      </dgm:t>
    </dgm:pt>
    <dgm:pt modelId="{400ABDD1-2A80-43E9-B4FD-FB28CB74BD4B}" type="parTrans" cxnId="{8EEFB961-0D45-485E-8045-A9BD6389D68A}">
      <dgm:prSet/>
      <dgm:spPr/>
      <dgm:t>
        <a:bodyPr/>
        <a:lstStyle/>
        <a:p>
          <a:endParaRPr lang="en-US"/>
        </a:p>
      </dgm:t>
    </dgm:pt>
    <dgm:pt modelId="{97EF450D-CBC7-4F3C-BE7D-324AB6BEEF19}" type="sibTrans" cxnId="{8EEFB961-0D45-485E-8045-A9BD6389D68A}">
      <dgm:prSet/>
      <dgm:spPr/>
      <dgm:t>
        <a:bodyPr/>
        <a:lstStyle/>
        <a:p>
          <a:endParaRPr lang="en-US"/>
        </a:p>
      </dgm:t>
    </dgm:pt>
    <dgm:pt modelId="{3293817B-8BE6-4E34-BA2E-FD408FDDBBFF}">
      <dgm:prSet/>
      <dgm:spPr/>
      <dgm:t>
        <a:bodyPr/>
        <a:lstStyle/>
        <a:p>
          <a:r>
            <a:rPr lang="en-US" b="1" dirty="0" smtClean="0">
              <a:latin typeface="Arial" pitchFamily="34" charset="0"/>
              <a:cs typeface="Arial" pitchFamily="34" charset="0"/>
            </a:rPr>
            <a:t>Identify and Resolve Problems</a:t>
          </a:r>
          <a:endParaRPr lang="en-US" dirty="0">
            <a:latin typeface="Arial" pitchFamily="34" charset="0"/>
            <a:cs typeface="Arial" pitchFamily="34" charset="0"/>
          </a:endParaRPr>
        </a:p>
      </dgm:t>
    </dgm:pt>
    <dgm:pt modelId="{009C9B75-7F52-4B72-9C37-06408994E694}" type="parTrans" cxnId="{6683264D-136E-40AB-8FFD-FE122B885ECF}">
      <dgm:prSet/>
      <dgm:spPr/>
      <dgm:t>
        <a:bodyPr/>
        <a:lstStyle/>
        <a:p>
          <a:endParaRPr lang="en-US"/>
        </a:p>
      </dgm:t>
    </dgm:pt>
    <dgm:pt modelId="{7CFA0A0A-63BB-48CC-925D-883E65FE8FC3}" type="sibTrans" cxnId="{6683264D-136E-40AB-8FFD-FE122B885ECF}">
      <dgm:prSet/>
      <dgm:spPr/>
      <dgm:t>
        <a:bodyPr/>
        <a:lstStyle/>
        <a:p>
          <a:endParaRPr lang="en-US"/>
        </a:p>
      </dgm:t>
    </dgm:pt>
    <dgm:pt modelId="{3F54413D-2956-4915-A170-AD56FB3A95A4}">
      <dgm:prSet/>
      <dgm:spPr/>
      <dgm:t>
        <a:bodyPr/>
        <a:lstStyle/>
        <a:p>
          <a:r>
            <a:rPr lang="en-US" b="1" dirty="0" smtClean="0">
              <a:latin typeface="Arial" pitchFamily="34" charset="0"/>
              <a:cs typeface="Arial" pitchFamily="34" charset="0"/>
            </a:rPr>
            <a:t>Readiness to Perform Operations</a:t>
          </a:r>
          <a:endParaRPr lang="en-US" dirty="0">
            <a:latin typeface="Arial" pitchFamily="34" charset="0"/>
            <a:cs typeface="Arial" pitchFamily="34" charset="0"/>
          </a:endParaRPr>
        </a:p>
      </dgm:t>
    </dgm:pt>
    <dgm:pt modelId="{9077C37A-4760-4425-BB98-C2E9EDF4528F}" type="parTrans" cxnId="{AAEA4021-CD5B-472F-BC8F-25856C5A56F3}">
      <dgm:prSet/>
      <dgm:spPr/>
      <dgm:t>
        <a:bodyPr/>
        <a:lstStyle/>
        <a:p>
          <a:endParaRPr lang="en-US"/>
        </a:p>
      </dgm:t>
    </dgm:pt>
    <dgm:pt modelId="{08AE3010-D029-4F6C-9B5B-F100BA38D4E1}" type="sibTrans" cxnId="{AAEA4021-CD5B-472F-BC8F-25856C5A56F3}">
      <dgm:prSet/>
      <dgm:spPr/>
      <dgm:t>
        <a:bodyPr/>
        <a:lstStyle/>
        <a:p>
          <a:endParaRPr lang="en-US"/>
        </a:p>
      </dgm:t>
    </dgm:pt>
    <dgm:pt modelId="{60567CD1-40FD-48DB-9FF1-7FA8F2EBD42D}">
      <dgm:prSet/>
      <dgm:spPr/>
      <dgm:t>
        <a:bodyPr/>
        <a:lstStyle/>
        <a:p>
          <a:r>
            <a:rPr lang="en-US" b="1" smtClean="0">
              <a:latin typeface="Arial" pitchFamily="34" charset="0"/>
              <a:cs typeface="Arial" pitchFamily="34" charset="0"/>
            </a:rPr>
            <a:t>Decreases Software Failure</a:t>
          </a:r>
          <a:endParaRPr lang="en-US">
            <a:latin typeface="Arial" pitchFamily="34" charset="0"/>
            <a:cs typeface="Arial" pitchFamily="34" charset="0"/>
          </a:endParaRPr>
        </a:p>
      </dgm:t>
    </dgm:pt>
    <dgm:pt modelId="{BE51CBC4-1CAC-4FC1-827F-0E2C3875445A}" type="parTrans" cxnId="{B342AEFA-E5BE-43B2-9466-A2E563B7A283}">
      <dgm:prSet/>
      <dgm:spPr/>
      <dgm:t>
        <a:bodyPr/>
        <a:lstStyle/>
        <a:p>
          <a:endParaRPr lang="en-US"/>
        </a:p>
      </dgm:t>
    </dgm:pt>
    <dgm:pt modelId="{57DF82B1-4045-4591-AA16-C282B0E25ED2}" type="sibTrans" cxnId="{B342AEFA-E5BE-43B2-9466-A2E563B7A283}">
      <dgm:prSet/>
      <dgm:spPr/>
      <dgm:t>
        <a:bodyPr/>
        <a:lstStyle/>
        <a:p>
          <a:endParaRPr lang="en-US"/>
        </a:p>
      </dgm:t>
    </dgm:pt>
    <dgm:pt modelId="{1BCE157B-A023-498A-84D7-77B91BEA60ED}" type="pres">
      <dgm:prSet presAssocID="{B38A7D4C-02B1-4D08-B49B-6A0CBE782BEE}" presName="composite" presStyleCnt="0">
        <dgm:presLayoutVars>
          <dgm:chMax val="1"/>
          <dgm:dir/>
          <dgm:resizeHandles val="exact"/>
        </dgm:presLayoutVars>
      </dgm:prSet>
      <dgm:spPr/>
      <dgm:t>
        <a:bodyPr/>
        <a:lstStyle/>
        <a:p>
          <a:endParaRPr lang="en-US"/>
        </a:p>
      </dgm:t>
    </dgm:pt>
    <dgm:pt modelId="{1688D8FA-80D7-4815-AB11-D4628820137A}" type="pres">
      <dgm:prSet presAssocID="{B38A7D4C-02B1-4D08-B49B-6A0CBE782BEE}" presName="radial" presStyleCnt="0">
        <dgm:presLayoutVars>
          <dgm:animLvl val="ctr"/>
        </dgm:presLayoutVars>
      </dgm:prSet>
      <dgm:spPr/>
    </dgm:pt>
    <dgm:pt modelId="{327DEA0A-93AA-4E4F-AFB8-229C23989D17}" type="pres">
      <dgm:prSet presAssocID="{8317278E-DDDC-4A9E-8559-9FA5466B8525}" presName="centerShape" presStyleLbl="vennNode1" presStyleIdx="0" presStyleCnt="5"/>
      <dgm:spPr/>
      <dgm:t>
        <a:bodyPr/>
        <a:lstStyle/>
        <a:p>
          <a:endParaRPr lang="en-US"/>
        </a:p>
      </dgm:t>
    </dgm:pt>
    <dgm:pt modelId="{0161B74A-F672-49CE-8727-0CF6D66F1EA0}" type="pres">
      <dgm:prSet presAssocID="{1B98ADB3-FC91-4883-91A1-4238AB928491}" presName="node" presStyleLbl="vennNode1" presStyleIdx="1" presStyleCnt="5">
        <dgm:presLayoutVars>
          <dgm:bulletEnabled val="1"/>
        </dgm:presLayoutVars>
      </dgm:prSet>
      <dgm:spPr/>
      <dgm:t>
        <a:bodyPr/>
        <a:lstStyle/>
        <a:p>
          <a:endParaRPr lang="en-US"/>
        </a:p>
      </dgm:t>
    </dgm:pt>
    <dgm:pt modelId="{1FA0FB52-1E88-475E-9026-F7F636D5E1C1}" type="pres">
      <dgm:prSet presAssocID="{3293817B-8BE6-4E34-BA2E-FD408FDDBBFF}" presName="node" presStyleLbl="vennNode1" presStyleIdx="2" presStyleCnt="5">
        <dgm:presLayoutVars>
          <dgm:bulletEnabled val="1"/>
        </dgm:presLayoutVars>
      </dgm:prSet>
      <dgm:spPr/>
      <dgm:t>
        <a:bodyPr/>
        <a:lstStyle/>
        <a:p>
          <a:endParaRPr lang="en-US"/>
        </a:p>
      </dgm:t>
    </dgm:pt>
    <dgm:pt modelId="{1931AEA0-12D2-4F1C-A026-C6ABAFFB6776}" type="pres">
      <dgm:prSet presAssocID="{3F54413D-2956-4915-A170-AD56FB3A95A4}" presName="node" presStyleLbl="vennNode1" presStyleIdx="3" presStyleCnt="5">
        <dgm:presLayoutVars>
          <dgm:bulletEnabled val="1"/>
        </dgm:presLayoutVars>
      </dgm:prSet>
      <dgm:spPr/>
      <dgm:t>
        <a:bodyPr/>
        <a:lstStyle/>
        <a:p>
          <a:endParaRPr lang="en-US"/>
        </a:p>
      </dgm:t>
    </dgm:pt>
    <dgm:pt modelId="{9B612666-AA8A-41F6-A2F7-9907BA031A90}" type="pres">
      <dgm:prSet presAssocID="{60567CD1-40FD-48DB-9FF1-7FA8F2EBD42D}" presName="node" presStyleLbl="vennNode1" presStyleIdx="4" presStyleCnt="5">
        <dgm:presLayoutVars>
          <dgm:bulletEnabled val="1"/>
        </dgm:presLayoutVars>
      </dgm:prSet>
      <dgm:spPr/>
      <dgm:t>
        <a:bodyPr/>
        <a:lstStyle/>
        <a:p>
          <a:endParaRPr lang="en-US"/>
        </a:p>
      </dgm:t>
    </dgm:pt>
  </dgm:ptLst>
  <dgm:cxnLst>
    <dgm:cxn modelId="{C4B75B4D-85F3-47CA-8B39-677B9E48590E}" srcId="{8317278E-DDDC-4A9E-8559-9FA5466B8525}" destId="{1B98ADB3-FC91-4883-91A1-4238AB928491}" srcOrd="0" destOrd="0" parTransId="{ACBD05D9-DFFB-42A7-A446-FC65AC5866E8}" sibTransId="{CA52AFCB-F53B-4EB4-9C7A-A340901C5BEF}"/>
    <dgm:cxn modelId="{6683264D-136E-40AB-8FFD-FE122B885ECF}" srcId="{8317278E-DDDC-4A9E-8559-9FA5466B8525}" destId="{3293817B-8BE6-4E34-BA2E-FD408FDDBBFF}" srcOrd="1" destOrd="0" parTransId="{009C9B75-7F52-4B72-9C37-06408994E694}" sibTransId="{7CFA0A0A-63BB-48CC-925D-883E65FE8FC3}"/>
    <dgm:cxn modelId="{787CB71B-61F9-4447-9393-E81AB5754C18}" type="presOf" srcId="{3293817B-8BE6-4E34-BA2E-FD408FDDBBFF}" destId="{1FA0FB52-1E88-475E-9026-F7F636D5E1C1}" srcOrd="0" destOrd="0" presId="urn:microsoft.com/office/officeart/2005/8/layout/radial3"/>
    <dgm:cxn modelId="{176DC9FB-4011-41E2-A13D-95A6B41B4064}" type="presOf" srcId="{B38A7D4C-02B1-4D08-B49B-6A0CBE782BEE}" destId="{1BCE157B-A023-498A-84D7-77B91BEA60ED}" srcOrd="0" destOrd="0" presId="urn:microsoft.com/office/officeart/2005/8/layout/radial3"/>
    <dgm:cxn modelId="{8EEFB961-0D45-485E-8045-A9BD6389D68A}" srcId="{B38A7D4C-02B1-4D08-B49B-6A0CBE782BEE}" destId="{B0FFD778-5312-45F0-A8F9-B6ECF1477DBC}" srcOrd="1" destOrd="0" parTransId="{400ABDD1-2A80-43E9-B4FD-FB28CB74BD4B}" sibTransId="{97EF450D-CBC7-4F3C-BE7D-324AB6BEEF19}"/>
    <dgm:cxn modelId="{B0A1AFE8-9B58-422C-BECE-8AA637AD38F9}" srcId="{B38A7D4C-02B1-4D08-B49B-6A0CBE782BEE}" destId="{8317278E-DDDC-4A9E-8559-9FA5466B8525}" srcOrd="0" destOrd="0" parTransId="{B7765540-E555-4C85-B4CD-A3889E45688B}" sibTransId="{7CDD2C56-3B18-431D-AB40-60DFF412EAFD}"/>
    <dgm:cxn modelId="{B342AEFA-E5BE-43B2-9466-A2E563B7A283}" srcId="{8317278E-DDDC-4A9E-8559-9FA5466B8525}" destId="{60567CD1-40FD-48DB-9FF1-7FA8F2EBD42D}" srcOrd="3" destOrd="0" parTransId="{BE51CBC4-1CAC-4FC1-827F-0E2C3875445A}" sibTransId="{57DF82B1-4045-4591-AA16-C282B0E25ED2}"/>
    <dgm:cxn modelId="{E816D4C6-89F4-4416-9A10-566F2009F73C}" type="presOf" srcId="{60567CD1-40FD-48DB-9FF1-7FA8F2EBD42D}" destId="{9B612666-AA8A-41F6-A2F7-9907BA031A90}" srcOrd="0" destOrd="0" presId="urn:microsoft.com/office/officeart/2005/8/layout/radial3"/>
    <dgm:cxn modelId="{7D01B287-D62B-479D-9ED7-9AA108B5F7D2}" type="presOf" srcId="{3F54413D-2956-4915-A170-AD56FB3A95A4}" destId="{1931AEA0-12D2-4F1C-A026-C6ABAFFB6776}" srcOrd="0" destOrd="0" presId="urn:microsoft.com/office/officeart/2005/8/layout/radial3"/>
    <dgm:cxn modelId="{06ED4EEC-3580-4E38-B8D7-D5F488D2A1C4}" type="presOf" srcId="{8317278E-DDDC-4A9E-8559-9FA5466B8525}" destId="{327DEA0A-93AA-4E4F-AFB8-229C23989D17}" srcOrd="0" destOrd="0" presId="urn:microsoft.com/office/officeart/2005/8/layout/radial3"/>
    <dgm:cxn modelId="{CA7E9E2C-09D0-4450-BB41-49BD1FF02FA1}" type="presOf" srcId="{1B98ADB3-FC91-4883-91A1-4238AB928491}" destId="{0161B74A-F672-49CE-8727-0CF6D66F1EA0}" srcOrd="0" destOrd="0" presId="urn:microsoft.com/office/officeart/2005/8/layout/radial3"/>
    <dgm:cxn modelId="{AAEA4021-CD5B-472F-BC8F-25856C5A56F3}" srcId="{8317278E-DDDC-4A9E-8559-9FA5466B8525}" destId="{3F54413D-2956-4915-A170-AD56FB3A95A4}" srcOrd="2" destOrd="0" parTransId="{9077C37A-4760-4425-BB98-C2E9EDF4528F}" sibTransId="{08AE3010-D029-4F6C-9B5B-F100BA38D4E1}"/>
    <dgm:cxn modelId="{90E536CA-A94C-4DC6-B27A-3FD4140A1E66}" type="presParOf" srcId="{1BCE157B-A023-498A-84D7-77B91BEA60ED}" destId="{1688D8FA-80D7-4815-AB11-D4628820137A}" srcOrd="0" destOrd="0" presId="urn:microsoft.com/office/officeart/2005/8/layout/radial3"/>
    <dgm:cxn modelId="{11EF8D0A-2410-4F9E-B7C4-87EDB2BDAE8C}" type="presParOf" srcId="{1688D8FA-80D7-4815-AB11-D4628820137A}" destId="{327DEA0A-93AA-4E4F-AFB8-229C23989D17}" srcOrd="0" destOrd="0" presId="urn:microsoft.com/office/officeart/2005/8/layout/radial3"/>
    <dgm:cxn modelId="{972D0CDB-3215-469A-8AEF-A6199C5F8479}" type="presParOf" srcId="{1688D8FA-80D7-4815-AB11-D4628820137A}" destId="{0161B74A-F672-49CE-8727-0CF6D66F1EA0}" srcOrd="1" destOrd="0" presId="urn:microsoft.com/office/officeart/2005/8/layout/radial3"/>
    <dgm:cxn modelId="{38A5C2F1-736F-41BE-80A6-3445080E9C99}" type="presParOf" srcId="{1688D8FA-80D7-4815-AB11-D4628820137A}" destId="{1FA0FB52-1E88-475E-9026-F7F636D5E1C1}" srcOrd="2" destOrd="0" presId="urn:microsoft.com/office/officeart/2005/8/layout/radial3"/>
    <dgm:cxn modelId="{9D9AB43B-1FEB-4021-AD9C-37672C8AB209}" type="presParOf" srcId="{1688D8FA-80D7-4815-AB11-D4628820137A}" destId="{1931AEA0-12D2-4F1C-A026-C6ABAFFB6776}" srcOrd="3" destOrd="0" presId="urn:microsoft.com/office/officeart/2005/8/layout/radial3"/>
    <dgm:cxn modelId="{FCE6A076-BDEF-43C0-991B-EEA001E32683}" type="presParOf" srcId="{1688D8FA-80D7-4815-AB11-D4628820137A}" destId="{9B612666-AA8A-41F6-A2F7-9907BA031A90}"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2BF3C11-7613-48AB-9376-0E4506D041C6}"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US"/>
        </a:p>
      </dgm:t>
    </dgm:pt>
    <dgm:pt modelId="{D86513FB-1460-4C44-9743-11BA3E57FC50}">
      <dgm:prSet phldrT="[Text]"/>
      <dgm:spPr/>
      <dgm:t>
        <a:bodyPr/>
        <a:lstStyle/>
        <a:p>
          <a:r>
            <a:rPr lang="en-US" b="1" dirty="0" smtClean="0">
              <a:latin typeface="Arial" pitchFamily="34" charset="0"/>
              <a:cs typeface="Arial" pitchFamily="34" charset="0"/>
            </a:rPr>
            <a:t>Lack of knowledge  software code</a:t>
          </a:r>
          <a:endParaRPr lang="en-US" dirty="0">
            <a:latin typeface="Arial" pitchFamily="34" charset="0"/>
            <a:cs typeface="Arial" pitchFamily="34" charset="0"/>
          </a:endParaRPr>
        </a:p>
      </dgm:t>
    </dgm:pt>
    <dgm:pt modelId="{D5D834B1-4AF1-43B4-835A-E2704E199730}" type="parTrans" cxnId="{588D9EF6-019D-4F32-9D6B-CCBF69B6110F}">
      <dgm:prSet/>
      <dgm:spPr/>
      <dgm:t>
        <a:bodyPr/>
        <a:lstStyle/>
        <a:p>
          <a:endParaRPr lang="en-US"/>
        </a:p>
      </dgm:t>
    </dgm:pt>
    <dgm:pt modelId="{F7F4EAC2-9F7D-425A-BCC8-117299A2E948}" type="sibTrans" cxnId="{588D9EF6-019D-4F32-9D6B-CCBF69B6110F}">
      <dgm:prSet/>
      <dgm:spPr/>
      <dgm:t>
        <a:bodyPr/>
        <a:lstStyle/>
        <a:p>
          <a:endParaRPr lang="en-US"/>
        </a:p>
      </dgm:t>
    </dgm:pt>
    <dgm:pt modelId="{D04798E0-05D3-44CD-A358-B7469DC8ABC2}">
      <dgm:prSet/>
      <dgm:spPr/>
      <dgm:t>
        <a:bodyPr/>
        <a:lstStyle/>
        <a:p>
          <a:r>
            <a:rPr lang="en-US" b="1" dirty="0" smtClean="0">
              <a:latin typeface="Arial" pitchFamily="34" charset="0"/>
              <a:cs typeface="Arial" pitchFamily="34" charset="0"/>
            </a:rPr>
            <a:t>Fail to Accurately Report</a:t>
          </a:r>
          <a:endParaRPr lang="en-US" dirty="0">
            <a:latin typeface="Arial" pitchFamily="34" charset="0"/>
            <a:cs typeface="Arial" pitchFamily="34" charset="0"/>
          </a:endParaRPr>
        </a:p>
      </dgm:t>
    </dgm:pt>
    <dgm:pt modelId="{6EF35B2E-2AFF-48D2-BA67-E8AA45458151}" type="parTrans" cxnId="{3EC49FEA-6396-4243-8337-94055FBC268D}">
      <dgm:prSet/>
      <dgm:spPr/>
      <dgm:t>
        <a:bodyPr/>
        <a:lstStyle/>
        <a:p>
          <a:endParaRPr lang="en-US"/>
        </a:p>
      </dgm:t>
    </dgm:pt>
    <dgm:pt modelId="{A747AD36-1547-4BDD-9660-A41A8CFB2655}" type="sibTrans" cxnId="{3EC49FEA-6396-4243-8337-94055FBC268D}">
      <dgm:prSet/>
      <dgm:spPr/>
      <dgm:t>
        <a:bodyPr/>
        <a:lstStyle/>
        <a:p>
          <a:endParaRPr lang="en-US"/>
        </a:p>
      </dgm:t>
    </dgm:pt>
    <dgm:pt modelId="{55AE80E2-CF35-4F27-9B4D-1041D9B22376}" type="pres">
      <dgm:prSet presAssocID="{52BF3C11-7613-48AB-9376-0E4506D041C6}" presName="cycle" presStyleCnt="0">
        <dgm:presLayoutVars>
          <dgm:dir/>
          <dgm:resizeHandles val="exact"/>
        </dgm:presLayoutVars>
      </dgm:prSet>
      <dgm:spPr/>
      <dgm:t>
        <a:bodyPr/>
        <a:lstStyle/>
        <a:p>
          <a:endParaRPr lang="en-US"/>
        </a:p>
      </dgm:t>
    </dgm:pt>
    <dgm:pt modelId="{ABDE56C6-B239-4745-B05F-D403325E14C8}" type="pres">
      <dgm:prSet presAssocID="{D86513FB-1460-4C44-9743-11BA3E57FC50}" presName="arrow" presStyleLbl="node1" presStyleIdx="0" presStyleCnt="2" custRadScaleRad="75838" custRadScaleInc="11">
        <dgm:presLayoutVars>
          <dgm:bulletEnabled val="1"/>
        </dgm:presLayoutVars>
      </dgm:prSet>
      <dgm:spPr/>
      <dgm:t>
        <a:bodyPr/>
        <a:lstStyle/>
        <a:p>
          <a:endParaRPr lang="en-US"/>
        </a:p>
      </dgm:t>
    </dgm:pt>
    <dgm:pt modelId="{88C6C415-6984-4747-9764-5147C6F21369}" type="pres">
      <dgm:prSet presAssocID="{D04798E0-05D3-44CD-A358-B7469DC8ABC2}" presName="arrow" presStyleLbl="node1" presStyleIdx="1" presStyleCnt="2" custRadScaleRad="75785" custRadScaleInc="-11">
        <dgm:presLayoutVars>
          <dgm:bulletEnabled val="1"/>
        </dgm:presLayoutVars>
      </dgm:prSet>
      <dgm:spPr/>
      <dgm:t>
        <a:bodyPr/>
        <a:lstStyle/>
        <a:p>
          <a:endParaRPr lang="en-US"/>
        </a:p>
      </dgm:t>
    </dgm:pt>
  </dgm:ptLst>
  <dgm:cxnLst>
    <dgm:cxn modelId="{3EC49FEA-6396-4243-8337-94055FBC268D}" srcId="{52BF3C11-7613-48AB-9376-0E4506D041C6}" destId="{D04798E0-05D3-44CD-A358-B7469DC8ABC2}" srcOrd="1" destOrd="0" parTransId="{6EF35B2E-2AFF-48D2-BA67-E8AA45458151}" sibTransId="{A747AD36-1547-4BDD-9660-A41A8CFB2655}"/>
    <dgm:cxn modelId="{17187889-31B2-4941-8024-0935B759CFCA}" type="presOf" srcId="{52BF3C11-7613-48AB-9376-0E4506D041C6}" destId="{55AE80E2-CF35-4F27-9B4D-1041D9B22376}" srcOrd="0" destOrd="0" presId="urn:microsoft.com/office/officeart/2005/8/layout/arrow1"/>
    <dgm:cxn modelId="{588D9EF6-019D-4F32-9D6B-CCBF69B6110F}" srcId="{52BF3C11-7613-48AB-9376-0E4506D041C6}" destId="{D86513FB-1460-4C44-9743-11BA3E57FC50}" srcOrd="0" destOrd="0" parTransId="{D5D834B1-4AF1-43B4-835A-E2704E199730}" sibTransId="{F7F4EAC2-9F7D-425A-BCC8-117299A2E948}"/>
    <dgm:cxn modelId="{86809511-EE1C-4010-9675-F00E649DD1A3}" type="presOf" srcId="{D86513FB-1460-4C44-9743-11BA3E57FC50}" destId="{ABDE56C6-B239-4745-B05F-D403325E14C8}" srcOrd="0" destOrd="0" presId="urn:microsoft.com/office/officeart/2005/8/layout/arrow1"/>
    <dgm:cxn modelId="{2270E7C8-D53C-4E30-84FA-8295298C109C}" type="presOf" srcId="{D04798E0-05D3-44CD-A358-B7469DC8ABC2}" destId="{88C6C415-6984-4747-9764-5147C6F21369}" srcOrd="0" destOrd="0" presId="urn:microsoft.com/office/officeart/2005/8/layout/arrow1"/>
    <dgm:cxn modelId="{0BD8950E-82F4-4C27-8C9D-5402BADA0AC3}" type="presParOf" srcId="{55AE80E2-CF35-4F27-9B4D-1041D9B22376}" destId="{ABDE56C6-B239-4745-B05F-D403325E14C8}" srcOrd="0" destOrd="0" presId="urn:microsoft.com/office/officeart/2005/8/layout/arrow1"/>
    <dgm:cxn modelId="{3EC45B57-8C4A-4D51-8BAA-78D22689CC41}" type="presParOf" srcId="{55AE80E2-CF35-4F27-9B4D-1041D9B22376}" destId="{88C6C415-6984-4747-9764-5147C6F21369}"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228A2BA-6E2F-4E42-9385-BE0CC98C5B34}" type="doc">
      <dgm:prSet loTypeId="urn:microsoft.com/office/officeart/2005/8/layout/hProcess3" loCatId="process" qsTypeId="urn:microsoft.com/office/officeart/2005/8/quickstyle/simple2" qsCatId="simple" csTypeId="urn:microsoft.com/office/officeart/2005/8/colors/accent2_1" csCatId="accent2" phldr="1"/>
      <dgm:spPr/>
    </dgm:pt>
    <dgm:pt modelId="{BC66EC37-4CC3-4259-8088-E81B0CE4CA60}">
      <dgm:prSet phldrT="[Text]"/>
      <dgm:spPr/>
      <dgm:t>
        <a:bodyPr/>
        <a:lstStyle/>
        <a:p>
          <a:r>
            <a:rPr lang="en-US" b="1" dirty="0" smtClean="0">
              <a:latin typeface="Arial" pitchFamily="34" charset="0"/>
              <a:cs typeface="Arial" pitchFamily="34" charset="0"/>
            </a:rPr>
            <a:t>Implement One or More Product</a:t>
          </a:r>
          <a:endParaRPr lang="en-US" dirty="0">
            <a:latin typeface="Arial" pitchFamily="34" charset="0"/>
            <a:cs typeface="Arial" pitchFamily="34" charset="0"/>
          </a:endParaRPr>
        </a:p>
      </dgm:t>
    </dgm:pt>
    <dgm:pt modelId="{C4DA326E-29B0-464A-A0AE-C341BB9D5C3F}" type="parTrans" cxnId="{E69BC086-161D-467C-A65C-E85EDFF40DB3}">
      <dgm:prSet/>
      <dgm:spPr/>
      <dgm:t>
        <a:bodyPr/>
        <a:lstStyle/>
        <a:p>
          <a:endParaRPr lang="en-US"/>
        </a:p>
      </dgm:t>
    </dgm:pt>
    <dgm:pt modelId="{1D772BCB-75B0-4784-81A7-C9D4CF219788}" type="sibTrans" cxnId="{E69BC086-161D-467C-A65C-E85EDFF40DB3}">
      <dgm:prSet/>
      <dgm:spPr/>
      <dgm:t>
        <a:bodyPr/>
        <a:lstStyle/>
        <a:p>
          <a:endParaRPr lang="en-US"/>
        </a:p>
      </dgm:t>
    </dgm:pt>
    <dgm:pt modelId="{D3B675F9-AC13-4BB4-B2E5-219AAC034E91}">
      <dgm:prSet/>
      <dgm:spPr/>
      <dgm:t>
        <a:bodyPr/>
        <a:lstStyle/>
        <a:p>
          <a:r>
            <a:rPr lang="en-US" b="1" dirty="0" smtClean="0">
              <a:latin typeface="Arial" pitchFamily="34" charset="0"/>
              <a:cs typeface="Arial" pitchFamily="34" charset="0"/>
            </a:rPr>
            <a:t>Designed to Expose Errors</a:t>
          </a:r>
          <a:endParaRPr lang="en-US" dirty="0">
            <a:latin typeface="Arial" pitchFamily="34" charset="0"/>
            <a:cs typeface="Arial" pitchFamily="34" charset="0"/>
          </a:endParaRPr>
        </a:p>
      </dgm:t>
    </dgm:pt>
    <dgm:pt modelId="{5DDE3C05-4822-426B-9A88-4DFA03E3C2E8}" type="parTrans" cxnId="{C4DCE081-CEED-4A28-86B9-DFDD28677D90}">
      <dgm:prSet/>
      <dgm:spPr/>
      <dgm:t>
        <a:bodyPr/>
        <a:lstStyle/>
        <a:p>
          <a:endParaRPr lang="en-US"/>
        </a:p>
      </dgm:t>
    </dgm:pt>
    <dgm:pt modelId="{9F3E7C76-29AD-4107-8096-5ABEC0755D9B}" type="sibTrans" cxnId="{C4DCE081-CEED-4A28-86B9-DFDD28677D90}">
      <dgm:prSet/>
      <dgm:spPr/>
      <dgm:t>
        <a:bodyPr/>
        <a:lstStyle/>
        <a:p>
          <a:endParaRPr lang="en-US"/>
        </a:p>
      </dgm:t>
    </dgm:pt>
    <dgm:pt modelId="{3F5ACBA7-55C6-4041-AA17-535A3F1FF6A4}">
      <dgm:prSet/>
      <dgm:spPr/>
      <dgm:t>
        <a:bodyPr/>
        <a:lstStyle/>
        <a:p>
          <a:r>
            <a:rPr lang="en-US" b="1" dirty="0" smtClean="0">
              <a:latin typeface="Arial" pitchFamily="34" charset="0"/>
              <a:cs typeface="Arial" pitchFamily="34" charset="0"/>
            </a:rPr>
            <a:t>Build  Integrated  Other  Builds</a:t>
          </a:r>
          <a:endParaRPr lang="en-US" dirty="0">
            <a:latin typeface="Arial" pitchFamily="34" charset="0"/>
            <a:cs typeface="Arial" pitchFamily="34" charset="0"/>
          </a:endParaRPr>
        </a:p>
      </dgm:t>
    </dgm:pt>
    <dgm:pt modelId="{6FF94AEB-87D7-4CC2-AF03-075024252B0F}" type="parTrans" cxnId="{E4334D2D-A4B3-43DC-899D-6FE4421DBDC0}">
      <dgm:prSet/>
      <dgm:spPr/>
      <dgm:t>
        <a:bodyPr/>
        <a:lstStyle/>
        <a:p>
          <a:endParaRPr lang="en-US"/>
        </a:p>
      </dgm:t>
    </dgm:pt>
    <dgm:pt modelId="{C6B69052-8ACA-487F-BEDF-0FDBD9E46287}" type="sibTrans" cxnId="{E4334D2D-A4B3-43DC-899D-6FE4421DBDC0}">
      <dgm:prSet/>
      <dgm:spPr/>
      <dgm:t>
        <a:bodyPr/>
        <a:lstStyle/>
        <a:p>
          <a:endParaRPr lang="en-US"/>
        </a:p>
      </dgm:t>
    </dgm:pt>
    <dgm:pt modelId="{52E31310-7307-4D3D-8558-8DA1F463665D}" type="pres">
      <dgm:prSet presAssocID="{6228A2BA-6E2F-4E42-9385-BE0CC98C5B34}" presName="Name0" presStyleCnt="0">
        <dgm:presLayoutVars>
          <dgm:dir/>
          <dgm:animLvl val="lvl"/>
          <dgm:resizeHandles val="exact"/>
        </dgm:presLayoutVars>
      </dgm:prSet>
      <dgm:spPr/>
    </dgm:pt>
    <dgm:pt modelId="{9FBAFC3B-E41C-4DBA-A320-D23BF66E1218}" type="pres">
      <dgm:prSet presAssocID="{6228A2BA-6E2F-4E42-9385-BE0CC98C5B34}" presName="dummy" presStyleCnt="0"/>
      <dgm:spPr/>
    </dgm:pt>
    <dgm:pt modelId="{02525DAC-B9BC-489F-86EE-27D288839157}" type="pres">
      <dgm:prSet presAssocID="{6228A2BA-6E2F-4E42-9385-BE0CC98C5B34}" presName="linH" presStyleCnt="0"/>
      <dgm:spPr/>
    </dgm:pt>
    <dgm:pt modelId="{A54B4C0D-4CDA-4B28-A6EA-2DF49B109BEE}" type="pres">
      <dgm:prSet presAssocID="{6228A2BA-6E2F-4E42-9385-BE0CC98C5B34}" presName="padding1" presStyleCnt="0"/>
      <dgm:spPr/>
    </dgm:pt>
    <dgm:pt modelId="{3630C6F3-1A98-4F09-B324-524D7A3054C5}" type="pres">
      <dgm:prSet presAssocID="{BC66EC37-4CC3-4259-8088-E81B0CE4CA60}" presName="linV" presStyleCnt="0"/>
      <dgm:spPr/>
    </dgm:pt>
    <dgm:pt modelId="{5980E26B-2C7B-4287-AD8B-FC0F29FB6C88}" type="pres">
      <dgm:prSet presAssocID="{BC66EC37-4CC3-4259-8088-E81B0CE4CA60}" presName="spVertical1" presStyleCnt="0"/>
      <dgm:spPr/>
    </dgm:pt>
    <dgm:pt modelId="{C50FCAE9-E65D-47E8-AF18-6B84DE80663F}" type="pres">
      <dgm:prSet presAssocID="{BC66EC37-4CC3-4259-8088-E81B0CE4CA60}" presName="parTx" presStyleLbl="revTx" presStyleIdx="0" presStyleCnt="3" custScaleX="112424">
        <dgm:presLayoutVars>
          <dgm:chMax val="0"/>
          <dgm:chPref val="0"/>
          <dgm:bulletEnabled val="1"/>
        </dgm:presLayoutVars>
      </dgm:prSet>
      <dgm:spPr/>
      <dgm:t>
        <a:bodyPr/>
        <a:lstStyle/>
        <a:p>
          <a:endParaRPr lang="en-US"/>
        </a:p>
      </dgm:t>
    </dgm:pt>
    <dgm:pt modelId="{8320426E-FEE2-4FCC-BCDA-3D073B7EC364}" type="pres">
      <dgm:prSet presAssocID="{BC66EC37-4CC3-4259-8088-E81B0CE4CA60}" presName="spVertical2" presStyleCnt="0"/>
      <dgm:spPr/>
    </dgm:pt>
    <dgm:pt modelId="{EF241B31-B307-46AD-A957-7C507D199369}" type="pres">
      <dgm:prSet presAssocID="{BC66EC37-4CC3-4259-8088-E81B0CE4CA60}" presName="spVertical3" presStyleCnt="0"/>
      <dgm:spPr/>
    </dgm:pt>
    <dgm:pt modelId="{B5FBF65C-9198-46D4-8579-28350AD0674E}" type="pres">
      <dgm:prSet presAssocID="{1D772BCB-75B0-4784-81A7-C9D4CF219788}" presName="space" presStyleCnt="0"/>
      <dgm:spPr/>
    </dgm:pt>
    <dgm:pt modelId="{CE9E2A7D-B6D2-400A-94FD-A89730B365B1}" type="pres">
      <dgm:prSet presAssocID="{D3B675F9-AC13-4BB4-B2E5-219AAC034E91}" presName="linV" presStyleCnt="0"/>
      <dgm:spPr/>
    </dgm:pt>
    <dgm:pt modelId="{4C7A6AA0-8F24-490E-B1C9-013C3570F69C}" type="pres">
      <dgm:prSet presAssocID="{D3B675F9-AC13-4BB4-B2E5-219AAC034E91}" presName="spVertical1" presStyleCnt="0"/>
      <dgm:spPr/>
    </dgm:pt>
    <dgm:pt modelId="{A879A8C2-56AF-4216-8CE8-2728A961A131}" type="pres">
      <dgm:prSet presAssocID="{D3B675F9-AC13-4BB4-B2E5-219AAC034E91}" presName="parTx" presStyleLbl="revTx" presStyleIdx="1" presStyleCnt="3" custScaleX="122041">
        <dgm:presLayoutVars>
          <dgm:chMax val="0"/>
          <dgm:chPref val="0"/>
          <dgm:bulletEnabled val="1"/>
        </dgm:presLayoutVars>
      </dgm:prSet>
      <dgm:spPr/>
      <dgm:t>
        <a:bodyPr/>
        <a:lstStyle/>
        <a:p>
          <a:endParaRPr lang="en-US"/>
        </a:p>
      </dgm:t>
    </dgm:pt>
    <dgm:pt modelId="{8986C409-BB15-4852-B617-C9E52D52A00C}" type="pres">
      <dgm:prSet presAssocID="{D3B675F9-AC13-4BB4-B2E5-219AAC034E91}" presName="spVertical2" presStyleCnt="0"/>
      <dgm:spPr/>
    </dgm:pt>
    <dgm:pt modelId="{83088174-5FB8-4227-91FB-C7E8EDD27568}" type="pres">
      <dgm:prSet presAssocID="{D3B675F9-AC13-4BB4-B2E5-219AAC034E91}" presName="spVertical3" presStyleCnt="0"/>
      <dgm:spPr/>
    </dgm:pt>
    <dgm:pt modelId="{777CD91D-B127-449A-8FA7-9B0F2A4E2A5F}" type="pres">
      <dgm:prSet presAssocID="{9F3E7C76-29AD-4107-8096-5ABEC0755D9B}" presName="space" presStyleCnt="0"/>
      <dgm:spPr/>
    </dgm:pt>
    <dgm:pt modelId="{A3D35789-9FCE-425E-848F-41D8EDBD6B3B}" type="pres">
      <dgm:prSet presAssocID="{3F5ACBA7-55C6-4041-AA17-535A3F1FF6A4}" presName="linV" presStyleCnt="0"/>
      <dgm:spPr/>
    </dgm:pt>
    <dgm:pt modelId="{601F3D3E-166D-4604-81F0-AF59CA33B09A}" type="pres">
      <dgm:prSet presAssocID="{3F5ACBA7-55C6-4041-AA17-535A3F1FF6A4}" presName="spVertical1" presStyleCnt="0"/>
      <dgm:spPr/>
    </dgm:pt>
    <dgm:pt modelId="{1436905E-1373-419D-8BEB-D499EC6D8771}" type="pres">
      <dgm:prSet presAssocID="{3F5ACBA7-55C6-4041-AA17-535A3F1FF6A4}" presName="parTx" presStyleLbl="revTx" presStyleIdx="2" presStyleCnt="3" custScaleX="121226">
        <dgm:presLayoutVars>
          <dgm:chMax val="0"/>
          <dgm:chPref val="0"/>
          <dgm:bulletEnabled val="1"/>
        </dgm:presLayoutVars>
      </dgm:prSet>
      <dgm:spPr/>
      <dgm:t>
        <a:bodyPr/>
        <a:lstStyle/>
        <a:p>
          <a:endParaRPr lang="en-US"/>
        </a:p>
      </dgm:t>
    </dgm:pt>
    <dgm:pt modelId="{D2F0DDBE-0509-4606-BC5D-F78B450AEF8C}" type="pres">
      <dgm:prSet presAssocID="{3F5ACBA7-55C6-4041-AA17-535A3F1FF6A4}" presName="spVertical2" presStyleCnt="0"/>
      <dgm:spPr/>
    </dgm:pt>
    <dgm:pt modelId="{1308D02C-7717-4691-B8A9-DE0E23102443}" type="pres">
      <dgm:prSet presAssocID="{3F5ACBA7-55C6-4041-AA17-535A3F1FF6A4}" presName="spVertical3" presStyleCnt="0"/>
      <dgm:spPr/>
    </dgm:pt>
    <dgm:pt modelId="{8D51527E-B45C-4111-8F96-558E42BD032E}" type="pres">
      <dgm:prSet presAssocID="{6228A2BA-6E2F-4E42-9385-BE0CC98C5B34}" presName="padding2" presStyleCnt="0"/>
      <dgm:spPr/>
    </dgm:pt>
    <dgm:pt modelId="{EE4F481B-6F6E-4397-9517-71ACFE29BC83}" type="pres">
      <dgm:prSet presAssocID="{6228A2BA-6E2F-4E42-9385-BE0CC98C5B34}" presName="negArrow" presStyleCnt="0"/>
      <dgm:spPr/>
    </dgm:pt>
    <dgm:pt modelId="{B0CDDBFA-FF41-4106-A611-22C129718E72}" type="pres">
      <dgm:prSet presAssocID="{6228A2BA-6E2F-4E42-9385-BE0CC98C5B34}" presName="backgroundArrow" presStyleLbl="node1" presStyleIdx="0" presStyleCnt="1"/>
      <dgm:spPr/>
    </dgm:pt>
  </dgm:ptLst>
  <dgm:cxnLst>
    <dgm:cxn modelId="{E7E3B0B9-71AF-4349-9C98-0F527EA18EBA}" type="presOf" srcId="{BC66EC37-4CC3-4259-8088-E81B0CE4CA60}" destId="{C50FCAE9-E65D-47E8-AF18-6B84DE80663F}" srcOrd="0" destOrd="0" presId="urn:microsoft.com/office/officeart/2005/8/layout/hProcess3"/>
    <dgm:cxn modelId="{2D32F89D-6CF5-4E24-B1C3-53F6C038EE83}" type="presOf" srcId="{3F5ACBA7-55C6-4041-AA17-535A3F1FF6A4}" destId="{1436905E-1373-419D-8BEB-D499EC6D8771}" srcOrd="0" destOrd="0" presId="urn:microsoft.com/office/officeart/2005/8/layout/hProcess3"/>
    <dgm:cxn modelId="{82DC502A-BC23-46F5-8C1C-37E238B55EAD}" type="presOf" srcId="{6228A2BA-6E2F-4E42-9385-BE0CC98C5B34}" destId="{52E31310-7307-4D3D-8558-8DA1F463665D}" srcOrd="0" destOrd="0" presId="urn:microsoft.com/office/officeart/2005/8/layout/hProcess3"/>
    <dgm:cxn modelId="{C4DCE081-CEED-4A28-86B9-DFDD28677D90}" srcId="{6228A2BA-6E2F-4E42-9385-BE0CC98C5B34}" destId="{D3B675F9-AC13-4BB4-B2E5-219AAC034E91}" srcOrd="1" destOrd="0" parTransId="{5DDE3C05-4822-426B-9A88-4DFA03E3C2E8}" sibTransId="{9F3E7C76-29AD-4107-8096-5ABEC0755D9B}"/>
    <dgm:cxn modelId="{E4334D2D-A4B3-43DC-899D-6FE4421DBDC0}" srcId="{6228A2BA-6E2F-4E42-9385-BE0CC98C5B34}" destId="{3F5ACBA7-55C6-4041-AA17-535A3F1FF6A4}" srcOrd="2" destOrd="0" parTransId="{6FF94AEB-87D7-4CC2-AF03-075024252B0F}" sibTransId="{C6B69052-8ACA-487F-BEDF-0FDBD9E46287}"/>
    <dgm:cxn modelId="{E69BC086-161D-467C-A65C-E85EDFF40DB3}" srcId="{6228A2BA-6E2F-4E42-9385-BE0CC98C5B34}" destId="{BC66EC37-4CC3-4259-8088-E81B0CE4CA60}" srcOrd="0" destOrd="0" parTransId="{C4DA326E-29B0-464A-A0AE-C341BB9D5C3F}" sibTransId="{1D772BCB-75B0-4784-81A7-C9D4CF219788}"/>
    <dgm:cxn modelId="{2C5C9088-FD4A-492C-A13D-7FAB22F8DF98}" type="presOf" srcId="{D3B675F9-AC13-4BB4-B2E5-219AAC034E91}" destId="{A879A8C2-56AF-4216-8CE8-2728A961A131}" srcOrd="0" destOrd="0" presId="urn:microsoft.com/office/officeart/2005/8/layout/hProcess3"/>
    <dgm:cxn modelId="{6040979C-31EE-437C-842E-224CD6F7DF5D}" type="presParOf" srcId="{52E31310-7307-4D3D-8558-8DA1F463665D}" destId="{9FBAFC3B-E41C-4DBA-A320-D23BF66E1218}" srcOrd="0" destOrd="0" presId="urn:microsoft.com/office/officeart/2005/8/layout/hProcess3"/>
    <dgm:cxn modelId="{1C880F22-A10C-4F32-A122-17544EA41E99}" type="presParOf" srcId="{52E31310-7307-4D3D-8558-8DA1F463665D}" destId="{02525DAC-B9BC-489F-86EE-27D288839157}" srcOrd="1" destOrd="0" presId="urn:microsoft.com/office/officeart/2005/8/layout/hProcess3"/>
    <dgm:cxn modelId="{501CF703-7055-4AFA-93FB-12C6463D7A68}" type="presParOf" srcId="{02525DAC-B9BC-489F-86EE-27D288839157}" destId="{A54B4C0D-4CDA-4B28-A6EA-2DF49B109BEE}" srcOrd="0" destOrd="0" presId="urn:microsoft.com/office/officeart/2005/8/layout/hProcess3"/>
    <dgm:cxn modelId="{4E1A35C1-BBA0-42C7-BEC1-B281CCE42472}" type="presParOf" srcId="{02525DAC-B9BC-489F-86EE-27D288839157}" destId="{3630C6F3-1A98-4F09-B324-524D7A3054C5}" srcOrd="1" destOrd="0" presId="urn:microsoft.com/office/officeart/2005/8/layout/hProcess3"/>
    <dgm:cxn modelId="{CAFF2847-8007-4325-805A-9EBF7091E2DE}" type="presParOf" srcId="{3630C6F3-1A98-4F09-B324-524D7A3054C5}" destId="{5980E26B-2C7B-4287-AD8B-FC0F29FB6C88}" srcOrd="0" destOrd="0" presId="urn:microsoft.com/office/officeart/2005/8/layout/hProcess3"/>
    <dgm:cxn modelId="{BF10E59C-1F8F-46BF-8513-3735332A27BE}" type="presParOf" srcId="{3630C6F3-1A98-4F09-B324-524D7A3054C5}" destId="{C50FCAE9-E65D-47E8-AF18-6B84DE80663F}" srcOrd="1" destOrd="0" presId="urn:microsoft.com/office/officeart/2005/8/layout/hProcess3"/>
    <dgm:cxn modelId="{6E103F17-6149-494A-B587-0DFDA43FD3D8}" type="presParOf" srcId="{3630C6F3-1A98-4F09-B324-524D7A3054C5}" destId="{8320426E-FEE2-4FCC-BCDA-3D073B7EC364}" srcOrd="2" destOrd="0" presId="urn:microsoft.com/office/officeart/2005/8/layout/hProcess3"/>
    <dgm:cxn modelId="{6D33D814-2961-4B4E-8F3B-B704735C5E66}" type="presParOf" srcId="{3630C6F3-1A98-4F09-B324-524D7A3054C5}" destId="{EF241B31-B307-46AD-A957-7C507D199369}" srcOrd="3" destOrd="0" presId="urn:microsoft.com/office/officeart/2005/8/layout/hProcess3"/>
    <dgm:cxn modelId="{2D5BE376-9B4F-4159-86B0-25BF06866899}" type="presParOf" srcId="{02525DAC-B9BC-489F-86EE-27D288839157}" destId="{B5FBF65C-9198-46D4-8579-28350AD0674E}" srcOrd="2" destOrd="0" presId="urn:microsoft.com/office/officeart/2005/8/layout/hProcess3"/>
    <dgm:cxn modelId="{46432D70-847A-49FF-8E5B-B48030CBEDF4}" type="presParOf" srcId="{02525DAC-B9BC-489F-86EE-27D288839157}" destId="{CE9E2A7D-B6D2-400A-94FD-A89730B365B1}" srcOrd="3" destOrd="0" presId="urn:microsoft.com/office/officeart/2005/8/layout/hProcess3"/>
    <dgm:cxn modelId="{39FD429C-ADA1-4EE5-9666-200C80325E55}" type="presParOf" srcId="{CE9E2A7D-B6D2-400A-94FD-A89730B365B1}" destId="{4C7A6AA0-8F24-490E-B1C9-013C3570F69C}" srcOrd="0" destOrd="0" presId="urn:microsoft.com/office/officeart/2005/8/layout/hProcess3"/>
    <dgm:cxn modelId="{D8E235F3-2307-4058-9D5C-A3FBEC5E3CDB}" type="presParOf" srcId="{CE9E2A7D-B6D2-400A-94FD-A89730B365B1}" destId="{A879A8C2-56AF-4216-8CE8-2728A961A131}" srcOrd="1" destOrd="0" presId="urn:microsoft.com/office/officeart/2005/8/layout/hProcess3"/>
    <dgm:cxn modelId="{F84E48AC-DF56-4B73-B0E8-80E4ECC6BAB4}" type="presParOf" srcId="{CE9E2A7D-B6D2-400A-94FD-A89730B365B1}" destId="{8986C409-BB15-4852-B617-C9E52D52A00C}" srcOrd="2" destOrd="0" presId="urn:microsoft.com/office/officeart/2005/8/layout/hProcess3"/>
    <dgm:cxn modelId="{A146E1A2-77E2-429E-BE9A-0F124B027BE3}" type="presParOf" srcId="{CE9E2A7D-B6D2-400A-94FD-A89730B365B1}" destId="{83088174-5FB8-4227-91FB-C7E8EDD27568}" srcOrd="3" destOrd="0" presId="urn:microsoft.com/office/officeart/2005/8/layout/hProcess3"/>
    <dgm:cxn modelId="{AB7C2D9A-7321-46DA-AE19-650A4BE26138}" type="presParOf" srcId="{02525DAC-B9BC-489F-86EE-27D288839157}" destId="{777CD91D-B127-449A-8FA7-9B0F2A4E2A5F}" srcOrd="4" destOrd="0" presId="urn:microsoft.com/office/officeart/2005/8/layout/hProcess3"/>
    <dgm:cxn modelId="{9E7AFA69-A131-419E-B950-8E037351DCC8}" type="presParOf" srcId="{02525DAC-B9BC-489F-86EE-27D288839157}" destId="{A3D35789-9FCE-425E-848F-41D8EDBD6B3B}" srcOrd="5" destOrd="0" presId="urn:microsoft.com/office/officeart/2005/8/layout/hProcess3"/>
    <dgm:cxn modelId="{DAFDB719-D433-4165-BFEE-4CD75E36D9DE}" type="presParOf" srcId="{A3D35789-9FCE-425E-848F-41D8EDBD6B3B}" destId="{601F3D3E-166D-4604-81F0-AF59CA33B09A}" srcOrd="0" destOrd="0" presId="urn:microsoft.com/office/officeart/2005/8/layout/hProcess3"/>
    <dgm:cxn modelId="{7BE8B515-6E7C-4A30-807A-AFC12136CE10}" type="presParOf" srcId="{A3D35789-9FCE-425E-848F-41D8EDBD6B3B}" destId="{1436905E-1373-419D-8BEB-D499EC6D8771}" srcOrd="1" destOrd="0" presId="urn:microsoft.com/office/officeart/2005/8/layout/hProcess3"/>
    <dgm:cxn modelId="{104AA245-D00F-49E0-AD09-9A78B1F9CF07}" type="presParOf" srcId="{A3D35789-9FCE-425E-848F-41D8EDBD6B3B}" destId="{D2F0DDBE-0509-4606-BC5D-F78B450AEF8C}" srcOrd="2" destOrd="0" presId="urn:microsoft.com/office/officeart/2005/8/layout/hProcess3"/>
    <dgm:cxn modelId="{93AE5CA0-000E-474D-B7A5-4F0FDE4315F6}" type="presParOf" srcId="{A3D35789-9FCE-425E-848F-41D8EDBD6B3B}" destId="{1308D02C-7717-4691-B8A9-DE0E23102443}" srcOrd="3" destOrd="0" presId="urn:microsoft.com/office/officeart/2005/8/layout/hProcess3"/>
    <dgm:cxn modelId="{5DE9A9CA-AA93-4B5E-A979-49B3BCDC71AE}" type="presParOf" srcId="{02525DAC-B9BC-489F-86EE-27D288839157}" destId="{8D51527E-B45C-4111-8F96-558E42BD032E}" srcOrd="6" destOrd="0" presId="urn:microsoft.com/office/officeart/2005/8/layout/hProcess3"/>
    <dgm:cxn modelId="{C16AF7EF-11D3-4145-9966-03B674F8902B}" type="presParOf" srcId="{02525DAC-B9BC-489F-86EE-27D288839157}" destId="{EE4F481B-6F6E-4397-9517-71ACFE29BC83}" srcOrd="7" destOrd="0" presId="urn:microsoft.com/office/officeart/2005/8/layout/hProcess3"/>
    <dgm:cxn modelId="{B221AD8A-5AC5-43FF-9F35-1D2763543D2C}" type="presParOf" srcId="{02525DAC-B9BC-489F-86EE-27D288839157}" destId="{B0CDDBFA-FF41-4106-A611-22C129718E72}"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B4085AD-6105-43CD-BCDB-E7A11D77024B}" type="doc">
      <dgm:prSet loTypeId="urn:microsoft.com/office/officeart/2005/8/layout/vProcess5" loCatId="process" qsTypeId="urn:microsoft.com/office/officeart/2005/8/quickstyle/simple2" qsCatId="simple" csTypeId="urn:microsoft.com/office/officeart/2005/8/colors/accent4_1" csCatId="accent4" phldr="1"/>
      <dgm:spPr/>
      <dgm:t>
        <a:bodyPr/>
        <a:lstStyle/>
        <a:p>
          <a:endParaRPr lang="en-US"/>
        </a:p>
      </dgm:t>
    </dgm:pt>
    <dgm:pt modelId="{7864AA3F-EAE9-4DCF-8EE4-4F92193AA9EB}">
      <dgm:prSet phldrT="[Text]"/>
      <dgm:spPr/>
      <dgm:t>
        <a:bodyPr/>
        <a:lstStyle/>
        <a:p>
          <a:r>
            <a:rPr lang="en-US" b="1" dirty="0" smtClean="0">
              <a:latin typeface="Arial" pitchFamily="34" charset="0"/>
              <a:cs typeface="Arial" pitchFamily="34" charset="0"/>
            </a:rPr>
            <a:t>Integration Risk is Minimized</a:t>
          </a:r>
          <a:endParaRPr lang="en-US" dirty="0">
            <a:latin typeface="Arial" pitchFamily="34" charset="0"/>
            <a:cs typeface="Arial" pitchFamily="34" charset="0"/>
          </a:endParaRPr>
        </a:p>
      </dgm:t>
    </dgm:pt>
    <dgm:pt modelId="{EF50B197-91BF-4C41-BE7B-0BC2C5900B2A}" type="parTrans" cxnId="{D6E77E16-B0CD-4B06-B957-7C38AEF20B1E}">
      <dgm:prSet/>
      <dgm:spPr/>
      <dgm:t>
        <a:bodyPr/>
        <a:lstStyle/>
        <a:p>
          <a:endParaRPr lang="en-US"/>
        </a:p>
      </dgm:t>
    </dgm:pt>
    <dgm:pt modelId="{33E1D948-B190-4E83-9425-217D81AAC9AF}" type="sibTrans" cxnId="{D6E77E16-B0CD-4B06-B957-7C38AEF20B1E}">
      <dgm:prSet/>
      <dgm:spPr/>
      <dgm:t>
        <a:bodyPr/>
        <a:lstStyle/>
        <a:p>
          <a:endParaRPr lang="en-US"/>
        </a:p>
      </dgm:t>
    </dgm:pt>
    <dgm:pt modelId="{5C08AE63-DB73-4575-8FC0-53756474A064}">
      <dgm:prSet/>
      <dgm:spPr/>
      <dgm:t>
        <a:bodyPr/>
        <a:lstStyle/>
        <a:p>
          <a:r>
            <a:rPr lang="en-US" b="1" dirty="0" smtClean="0">
              <a:latin typeface="Arial" pitchFamily="34" charset="0"/>
              <a:cs typeface="Arial" pitchFamily="34" charset="0"/>
            </a:rPr>
            <a:t>The Quality of the End Product is Improved</a:t>
          </a:r>
          <a:endParaRPr lang="en-US" dirty="0">
            <a:latin typeface="Arial" pitchFamily="34" charset="0"/>
            <a:cs typeface="Arial" pitchFamily="34" charset="0"/>
          </a:endParaRPr>
        </a:p>
      </dgm:t>
    </dgm:pt>
    <dgm:pt modelId="{26E48862-9EE6-424D-A07D-FFF04ED34BDC}" type="parTrans" cxnId="{EE628D71-429B-4C43-9708-9C3993B1317F}">
      <dgm:prSet/>
      <dgm:spPr/>
      <dgm:t>
        <a:bodyPr/>
        <a:lstStyle/>
        <a:p>
          <a:endParaRPr lang="en-US"/>
        </a:p>
      </dgm:t>
    </dgm:pt>
    <dgm:pt modelId="{E0821612-F600-4359-984E-FE1278D8B3EC}" type="sibTrans" cxnId="{EE628D71-429B-4C43-9708-9C3993B1317F}">
      <dgm:prSet/>
      <dgm:spPr/>
      <dgm:t>
        <a:bodyPr/>
        <a:lstStyle/>
        <a:p>
          <a:endParaRPr lang="en-US"/>
        </a:p>
      </dgm:t>
    </dgm:pt>
    <dgm:pt modelId="{94DEA652-D886-45D3-87E7-8FEBACC6FFC5}">
      <dgm:prSet/>
      <dgm:spPr/>
      <dgm:t>
        <a:bodyPr/>
        <a:lstStyle/>
        <a:p>
          <a:r>
            <a:rPr lang="en-US" b="1" dirty="0" smtClean="0">
              <a:latin typeface="Arial" pitchFamily="34" charset="0"/>
              <a:cs typeface="Arial" pitchFamily="34" charset="0"/>
            </a:rPr>
            <a:t>Error Diagnosis and Correction are Simplified</a:t>
          </a:r>
          <a:endParaRPr lang="en-US" dirty="0">
            <a:latin typeface="Arial" pitchFamily="34" charset="0"/>
            <a:cs typeface="Arial" pitchFamily="34" charset="0"/>
          </a:endParaRPr>
        </a:p>
      </dgm:t>
    </dgm:pt>
    <dgm:pt modelId="{08DDBD74-2800-47D5-912B-0B53A3961B64}" type="parTrans" cxnId="{050225AF-ED09-43A5-9D5B-CBB4FB5CEEBE}">
      <dgm:prSet/>
      <dgm:spPr/>
      <dgm:t>
        <a:bodyPr/>
        <a:lstStyle/>
        <a:p>
          <a:endParaRPr lang="en-US"/>
        </a:p>
      </dgm:t>
    </dgm:pt>
    <dgm:pt modelId="{E50AA674-3FC5-47BD-8E09-4E07F81339B9}" type="sibTrans" cxnId="{050225AF-ED09-43A5-9D5B-CBB4FB5CEEBE}">
      <dgm:prSet/>
      <dgm:spPr/>
      <dgm:t>
        <a:bodyPr/>
        <a:lstStyle/>
        <a:p>
          <a:endParaRPr lang="en-US"/>
        </a:p>
      </dgm:t>
    </dgm:pt>
    <dgm:pt modelId="{A082CE48-AF40-47AA-8067-DFED8E6BB050}">
      <dgm:prSet/>
      <dgm:spPr/>
      <dgm:t>
        <a:bodyPr/>
        <a:lstStyle/>
        <a:p>
          <a:r>
            <a:rPr lang="en-US" b="1" dirty="0" smtClean="0">
              <a:latin typeface="Arial" pitchFamily="34" charset="0"/>
              <a:cs typeface="Arial" pitchFamily="34" charset="0"/>
            </a:rPr>
            <a:t>Progress is Easier to Assess</a:t>
          </a:r>
          <a:endParaRPr lang="en-US" dirty="0">
            <a:latin typeface="Arial" pitchFamily="34" charset="0"/>
            <a:cs typeface="Arial" pitchFamily="34" charset="0"/>
          </a:endParaRPr>
        </a:p>
      </dgm:t>
    </dgm:pt>
    <dgm:pt modelId="{3D81940C-6C61-45B2-9316-68A337556DF3}" type="parTrans" cxnId="{5AA30C88-3DF6-45CA-9464-2DE86BCAC32C}">
      <dgm:prSet/>
      <dgm:spPr/>
      <dgm:t>
        <a:bodyPr/>
        <a:lstStyle/>
        <a:p>
          <a:endParaRPr lang="en-US"/>
        </a:p>
      </dgm:t>
    </dgm:pt>
    <dgm:pt modelId="{A0C76D73-C33D-4F0A-81FC-84AA258F19EF}" type="sibTrans" cxnId="{5AA30C88-3DF6-45CA-9464-2DE86BCAC32C}">
      <dgm:prSet/>
      <dgm:spPr/>
      <dgm:t>
        <a:bodyPr/>
        <a:lstStyle/>
        <a:p>
          <a:endParaRPr lang="en-US"/>
        </a:p>
      </dgm:t>
    </dgm:pt>
    <dgm:pt modelId="{849889D5-30D2-4FDE-B1F2-28780ECFB98C}" type="pres">
      <dgm:prSet presAssocID="{FB4085AD-6105-43CD-BCDB-E7A11D77024B}" presName="outerComposite" presStyleCnt="0">
        <dgm:presLayoutVars>
          <dgm:chMax val="5"/>
          <dgm:dir/>
          <dgm:resizeHandles val="exact"/>
        </dgm:presLayoutVars>
      </dgm:prSet>
      <dgm:spPr/>
      <dgm:t>
        <a:bodyPr/>
        <a:lstStyle/>
        <a:p>
          <a:endParaRPr lang="en-US"/>
        </a:p>
      </dgm:t>
    </dgm:pt>
    <dgm:pt modelId="{A518AE74-7E32-4DEF-AF33-43DAF2CE21CA}" type="pres">
      <dgm:prSet presAssocID="{FB4085AD-6105-43CD-BCDB-E7A11D77024B}" presName="dummyMaxCanvas" presStyleCnt="0">
        <dgm:presLayoutVars/>
      </dgm:prSet>
      <dgm:spPr/>
    </dgm:pt>
    <dgm:pt modelId="{ED1F9C46-90A4-4A6E-82AA-6545E3B5213E}" type="pres">
      <dgm:prSet presAssocID="{FB4085AD-6105-43CD-BCDB-E7A11D77024B}" presName="FourNodes_1" presStyleLbl="node1" presStyleIdx="0" presStyleCnt="4">
        <dgm:presLayoutVars>
          <dgm:bulletEnabled val="1"/>
        </dgm:presLayoutVars>
      </dgm:prSet>
      <dgm:spPr/>
      <dgm:t>
        <a:bodyPr/>
        <a:lstStyle/>
        <a:p>
          <a:endParaRPr lang="en-US"/>
        </a:p>
      </dgm:t>
    </dgm:pt>
    <dgm:pt modelId="{02D8B3CB-B392-4163-AE10-5BF4D32A581C}" type="pres">
      <dgm:prSet presAssocID="{FB4085AD-6105-43CD-BCDB-E7A11D77024B}" presName="FourNodes_2" presStyleLbl="node1" presStyleIdx="1" presStyleCnt="4">
        <dgm:presLayoutVars>
          <dgm:bulletEnabled val="1"/>
        </dgm:presLayoutVars>
      </dgm:prSet>
      <dgm:spPr/>
      <dgm:t>
        <a:bodyPr/>
        <a:lstStyle/>
        <a:p>
          <a:endParaRPr lang="en-US"/>
        </a:p>
      </dgm:t>
    </dgm:pt>
    <dgm:pt modelId="{6087620A-39D6-42F1-BD06-7DD0CD6D88F2}" type="pres">
      <dgm:prSet presAssocID="{FB4085AD-6105-43CD-BCDB-E7A11D77024B}" presName="FourNodes_3" presStyleLbl="node1" presStyleIdx="2" presStyleCnt="4">
        <dgm:presLayoutVars>
          <dgm:bulletEnabled val="1"/>
        </dgm:presLayoutVars>
      </dgm:prSet>
      <dgm:spPr/>
      <dgm:t>
        <a:bodyPr/>
        <a:lstStyle/>
        <a:p>
          <a:endParaRPr lang="en-US"/>
        </a:p>
      </dgm:t>
    </dgm:pt>
    <dgm:pt modelId="{57EF7C8E-E109-48DF-96D3-C4F5A004452A}" type="pres">
      <dgm:prSet presAssocID="{FB4085AD-6105-43CD-BCDB-E7A11D77024B}" presName="FourNodes_4" presStyleLbl="node1" presStyleIdx="3" presStyleCnt="4">
        <dgm:presLayoutVars>
          <dgm:bulletEnabled val="1"/>
        </dgm:presLayoutVars>
      </dgm:prSet>
      <dgm:spPr/>
      <dgm:t>
        <a:bodyPr/>
        <a:lstStyle/>
        <a:p>
          <a:endParaRPr lang="en-US"/>
        </a:p>
      </dgm:t>
    </dgm:pt>
    <dgm:pt modelId="{32B6F4C9-C548-4D91-8894-E6375AE7294F}" type="pres">
      <dgm:prSet presAssocID="{FB4085AD-6105-43CD-BCDB-E7A11D77024B}" presName="FourConn_1-2" presStyleLbl="fgAccFollowNode1" presStyleIdx="0" presStyleCnt="3">
        <dgm:presLayoutVars>
          <dgm:bulletEnabled val="1"/>
        </dgm:presLayoutVars>
      </dgm:prSet>
      <dgm:spPr/>
      <dgm:t>
        <a:bodyPr/>
        <a:lstStyle/>
        <a:p>
          <a:endParaRPr lang="en-US"/>
        </a:p>
      </dgm:t>
    </dgm:pt>
    <dgm:pt modelId="{FCBDDE65-7645-4981-8200-B7062649A3AE}" type="pres">
      <dgm:prSet presAssocID="{FB4085AD-6105-43CD-BCDB-E7A11D77024B}" presName="FourConn_2-3" presStyleLbl="fgAccFollowNode1" presStyleIdx="1" presStyleCnt="3">
        <dgm:presLayoutVars>
          <dgm:bulletEnabled val="1"/>
        </dgm:presLayoutVars>
      </dgm:prSet>
      <dgm:spPr/>
      <dgm:t>
        <a:bodyPr/>
        <a:lstStyle/>
        <a:p>
          <a:endParaRPr lang="en-US"/>
        </a:p>
      </dgm:t>
    </dgm:pt>
    <dgm:pt modelId="{E894C6D4-DF5A-47D5-8C9D-C3B6A5FCF777}" type="pres">
      <dgm:prSet presAssocID="{FB4085AD-6105-43CD-BCDB-E7A11D77024B}" presName="FourConn_3-4" presStyleLbl="fgAccFollowNode1" presStyleIdx="2" presStyleCnt="3">
        <dgm:presLayoutVars>
          <dgm:bulletEnabled val="1"/>
        </dgm:presLayoutVars>
      </dgm:prSet>
      <dgm:spPr/>
      <dgm:t>
        <a:bodyPr/>
        <a:lstStyle/>
        <a:p>
          <a:endParaRPr lang="en-US"/>
        </a:p>
      </dgm:t>
    </dgm:pt>
    <dgm:pt modelId="{7E702458-5BB0-4A94-885F-8CDAB58B2E54}" type="pres">
      <dgm:prSet presAssocID="{FB4085AD-6105-43CD-BCDB-E7A11D77024B}" presName="FourNodes_1_text" presStyleLbl="node1" presStyleIdx="3" presStyleCnt="4">
        <dgm:presLayoutVars>
          <dgm:bulletEnabled val="1"/>
        </dgm:presLayoutVars>
      </dgm:prSet>
      <dgm:spPr/>
      <dgm:t>
        <a:bodyPr/>
        <a:lstStyle/>
        <a:p>
          <a:endParaRPr lang="en-US"/>
        </a:p>
      </dgm:t>
    </dgm:pt>
    <dgm:pt modelId="{925CE0E3-DEAD-47CA-AEA7-836CCFCADB85}" type="pres">
      <dgm:prSet presAssocID="{FB4085AD-6105-43CD-BCDB-E7A11D77024B}" presName="FourNodes_2_text" presStyleLbl="node1" presStyleIdx="3" presStyleCnt="4">
        <dgm:presLayoutVars>
          <dgm:bulletEnabled val="1"/>
        </dgm:presLayoutVars>
      </dgm:prSet>
      <dgm:spPr/>
      <dgm:t>
        <a:bodyPr/>
        <a:lstStyle/>
        <a:p>
          <a:endParaRPr lang="en-US"/>
        </a:p>
      </dgm:t>
    </dgm:pt>
    <dgm:pt modelId="{35DC167B-0B1B-44C7-8E21-41F6D96DD6C1}" type="pres">
      <dgm:prSet presAssocID="{FB4085AD-6105-43CD-BCDB-E7A11D77024B}" presName="FourNodes_3_text" presStyleLbl="node1" presStyleIdx="3" presStyleCnt="4">
        <dgm:presLayoutVars>
          <dgm:bulletEnabled val="1"/>
        </dgm:presLayoutVars>
      </dgm:prSet>
      <dgm:spPr/>
      <dgm:t>
        <a:bodyPr/>
        <a:lstStyle/>
        <a:p>
          <a:endParaRPr lang="en-US"/>
        </a:p>
      </dgm:t>
    </dgm:pt>
    <dgm:pt modelId="{B90EDFBC-9A53-4856-8EE8-A383A678CAA0}" type="pres">
      <dgm:prSet presAssocID="{FB4085AD-6105-43CD-BCDB-E7A11D77024B}" presName="FourNodes_4_text" presStyleLbl="node1" presStyleIdx="3" presStyleCnt="4">
        <dgm:presLayoutVars>
          <dgm:bulletEnabled val="1"/>
        </dgm:presLayoutVars>
      </dgm:prSet>
      <dgm:spPr/>
      <dgm:t>
        <a:bodyPr/>
        <a:lstStyle/>
        <a:p>
          <a:endParaRPr lang="en-US"/>
        </a:p>
      </dgm:t>
    </dgm:pt>
  </dgm:ptLst>
  <dgm:cxnLst>
    <dgm:cxn modelId="{5AA30C88-3DF6-45CA-9464-2DE86BCAC32C}" srcId="{FB4085AD-6105-43CD-BCDB-E7A11D77024B}" destId="{A082CE48-AF40-47AA-8067-DFED8E6BB050}" srcOrd="3" destOrd="0" parTransId="{3D81940C-6C61-45B2-9316-68A337556DF3}" sibTransId="{A0C76D73-C33D-4F0A-81FC-84AA258F19EF}"/>
    <dgm:cxn modelId="{1D400198-FDA8-4368-A76C-619B0A790F3E}" type="presOf" srcId="{94DEA652-D886-45D3-87E7-8FEBACC6FFC5}" destId="{35DC167B-0B1B-44C7-8E21-41F6D96DD6C1}" srcOrd="1" destOrd="0" presId="urn:microsoft.com/office/officeart/2005/8/layout/vProcess5"/>
    <dgm:cxn modelId="{82207E08-A912-4175-94C2-0DA9AD41BFEB}" type="presOf" srcId="{A082CE48-AF40-47AA-8067-DFED8E6BB050}" destId="{57EF7C8E-E109-48DF-96D3-C4F5A004452A}" srcOrd="0" destOrd="0" presId="urn:microsoft.com/office/officeart/2005/8/layout/vProcess5"/>
    <dgm:cxn modelId="{7A81D9D5-203A-4C0A-B488-7C94008955C0}" type="presOf" srcId="{FB4085AD-6105-43CD-BCDB-E7A11D77024B}" destId="{849889D5-30D2-4FDE-B1F2-28780ECFB98C}" srcOrd="0" destOrd="0" presId="urn:microsoft.com/office/officeart/2005/8/layout/vProcess5"/>
    <dgm:cxn modelId="{C1C3F9F1-4D36-4CEA-AC66-0B6BCFA6D1DF}" type="presOf" srcId="{A082CE48-AF40-47AA-8067-DFED8E6BB050}" destId="{B90EDFBC-9A53-4856-8EE8-A383A678CAA0}" srcOrd="1" destOrd="0" presId="urn:microsoft.com/office/officeart/2005/8/layout/vProcess5"/>
    <dgm:cxn modelId="{D6E77E16-B0CD-4B06-B957-7C38AEF20B1E}" srcId="{FB4085AD-6105-43CD-BCDB-E7A11D77024B}" destId="{7864AA3F-EAE9-4DCF-8EE4-4F92193AA9EB}" srcOrd="0" destOrd="0" parTransId="{EF50B197-91BF-4C41-BE7B-0BC2C5900B2A}" sibTransId="{33E1D948-B190-4E83-9425-217D81AAC9AF}"/>
    <dgm:cxn modelId="{31BC45E3-7A00-45BA-A5C5-FF016E8C68B3}" type="presOf" srcId="{7864AA3F-EAE9-4DCF-8EE4-4F92193AA9EB}" destId="{ED1F9C46-90A4-4A6E-82AA-6545E3B5213E}" srcOrd="0" destOrd="0" presId="urn:microsoft.com/office/officeart/2005/8/layout/vProcess5"/>
    <dgm:cxn modelId="{9D7EF463-5AB3-4180-9F0A-74FAE5391ECD}" type="presOf" srcId="{7864AA3F-EAE9-4DCF-8EE4-4F92193AA9EB}" destId="{7E702458-5BB0-4A94-885F-8CDAB58B2E54}" srcOrd="1" destOrd="0" presId="urn:microsoft.com/office/officeart/2005/8/layout/vProcess5"/>
    <dgm:cxn modelId="{17291702-7D59-4917-9479-0C266BFAC559}" type="presOf" srcId="{E0821612-F600-4359-984E-FE1278D8B3EC}" destId="{FCBDDE65-7645-4981-8200-B7062649A3AE}" srcOrd="0" destOrd="0" presId="urn:microsoft.com/office/officeart/2005/8/layout/vProcess5"/>
    <dgm:cxn modelId="{41D9795A-C652-43DA-828F-F62BC51B890E}" type="presOf" srcId="{5C08AE63-DB73-4575-8FC0-53756474A064}" destId="{925CE0E3-DEAD-47CA-AEA7-836CCFCADB85}" srcOrd="1" destOrd="0" presId="urn:microsoft.com/office/officeart/2005/8/layout/vProcess5"/>
    <dgm:cxn modelId="{56C8E923-0312-42E6-B4E2-89AF5B382CC5}" type="presOf" srcId="{33E1D948-B190-4E83-9425-217D81AAC9AF}" destId="{32B6F4C9-C548-4D91-8894-E6375AE7294F}" srcOrd="0" destOrd="0" presId="urn:microsoft.com/office/officeart/2005/8/layout/vProcess5"/>
    <dgm:cxn modelId="{050225AF-ED09-43A5-9D5B-CBB4FB5CEEBE}" srcId="{FB4085AD-6105-43CD-BCDB-E7A11D77024B}" destId="{94DEA652-D886-45D3-87E7-8FEBACC6FFC5}" srcOrd="2" destOrd="0" parTransId="{08DDBD74-2800-47D5-912B-0B53A3961B64}" sibTransId="{E50AA674-3FC5-47BD-8E09-4E07F81339B9}"/>
    <dgm:cxn modelId="{82969CE1-4F5C-441F-803C-845162FF5CA3}" type="presOf" srcId="{94DEA652-D886-45D3-87E7-8FEBACC6FFC5}" destId="{6087620A-39D6-42F1-BD06-7DD0CD6D88F2}" srcOrd="0" destOrd="0" presId="urn:microsoft.com/office/officeart/2005/8/layout/vProcess5"/>
    <dgm:cxn modelId="{BD896F14-CAC9-4822-A9BD-677A59696788}" type="presOf" srcId="{5C08AE63-DB73-4575-8FC0-53756474A064}" destId="{02D8B3CB-B392-4163-AE10-5BF4D32A581C}" srcOrd="0" destOrd="0" presId="urn:microsoft.com/office/officeart/2005/8/layout/vProcess5"/>
    <dgm:cxn modelId="{5EDDCBB7-78F2-4657-9EF3-3894D9818C30}" type="presOf" srcId="{E50AA674-3FC5-47BD-8E09-4E07F81339B9}" destId="{E894C6D4-DF5A-47D5-8C9D-C3B6A5FCF777}" srcOrd="0" destOrd="0" presId="urn:microsoft.com/office/officeart/2005/8/layout/vProcess5"/>
    <dgm:cxn modelId="{EE628D71-429B-4C43-9708-9C3993B1317F}" srcId="{FB4085AD-6105-43CD-BCDB-E7A11D77024B}" destId="{5C08AE63-DB73-4575-8FC0-53756474A064}" srcOrd="1" destOrd="0" parTransId="{26E48862-9EE6-424D-A07D-FFF04ED34BDC}" sibTransId="{E0821612-F600-4359-984E-FE1278D8B3EC}"/>
    <dgm:cxn modelId="{4368C997-8BBB-4624-83A6-FB2A3018B652}" type="presParOf" srcId="{849889D5-30D2-4FDE-B1F2-28780ECFB98C}" destId="{A518AE74-7E32-4DEF-AF33-43DAF2CE21CA}" srcOrd="0" destOrd="0" presId="urn:microsoft.com/office/officeart/2005/8/layout/vProcess5"/>
    <dgm:cxn modelId="{EE13646A-D1DE-416C-B810-87B02F807F8F}" type="presParOf" srcId="{849889D5-30D2-4FDE-B1F2-28780ECFB98C}" destId="{ED1F9C46-90A4-4A6E-82AA-6545E3B5213E}" srcOrd="1" destOrd="0" presId="urn:microsoft.com/office/officeart/2005/8/layout/vProcess5"/>
    <dgm:cxn modelId="{39031A7B-7D78-4FC5-B859-06126308CAD4}" type="presParOf" srcId="{849889D5-30D2-4FDE-B1F2-28780ECFB98C}" destId="{02D8B3CB-B392-4163-AE10-5BF4D32A581C}" srcOrd="2" destOrd="0" presId="urn:microsoft.com/office/officeart/2005/8/layout/vProcess5"/>
    <dgm:cxn modelId="{87B3E218-AC29-417F-9373-216C66B9EB7A}" type="presParOf" srcId="{849889D5-30D2-4FDE-B1F2-28780ECFB98C}" destId="{6087620A-39D6-42F1-BD06-7DD0CD6D88F2}" srcOrd="3" destOrd="0" presId="urn:microsoft.com/office/officeart/2005/8/layout/vProcess5"/>
    <dgm:cxn modelId="{00FDC2AF-13A2-4F92-BA88-4728DC486B11}" type="presParOf" srcId="{849889D5-30D2-4FDE-B1F2-28780ECFB98C}" destId="{57EF7C8E-E109-48DF-96D3-C4F5A004452A}" srcOrd="4" destOrd="0" presId="urn:microsoft.com/office/officeart/2005/8/layout/vProcess5"/>
    <dgm:cxn modelId="{7930CA1E-9C34-4485-A458-29E08A503520}" type="presParOf" srcId="{849889D5-30D2-4FDE-B1F2-28780ECFB98C}" destId="{32B6F4C9-C548-4D91-8894-E6375AE7294F}" srcOrd="5" destOrd="0" presId="urn:microsoft.com/office/officeart/2005/8/layout/vProcess5"/>
    <dgm:cxn modelId="{5EAF6121-5BE0-4413-9321-EDE39FF30229}" type="presParOf" srcId="{849889D5-30D2-4FDE-B1F2-28780ECFB98C}" destId="{FCBDDE65-7645-4981-8200-B7062649A3AE}" srcOrd="6" destOrd="0" presId="urn:microsoft.com/office/officeart/2005/8/layout/vProcess5"/>
    <dgm:cxn modelId="{986B6002-53B8-42F8-8700-1FB25312D549}" type="presParOf" srcId="{849889D5-30D2-4FDE-B1F2-28780ECFB98C}" destId="{E894C6D4-DF5A-47D5-8C9D-C3B6A5FCF777}" srcOrd="7" destOrd="0" presId="urn:microsoft.com/office/officeart/2005/8/layout/vProcess5"/>
    <dgm:cxn modelId="{3CCB5D6C-18ED-4294-A985-DA7D3B8960E0}" type="presParOf" srcId="{849889D5-30D2-4FDE-B1F2-28780ECFB98C}" destId="{7E702458-5BB0-4A94-885F-8CDAB58B2E54}" srcOrd="8" destOrd="0" presId="urn:microsoft.com/office/officeart/2005/8/layout/vProcess5"/>
    <dgm:cxn modelId="{7A21A8DE-4B9E-4844-90A7-D8F7052EAC5A}" type="presParOf" srcId="{849889D5-30D2-4FDE-B1F2-28780ECFB98C}" destId="{925CE0E3-DEAD-47CA-AEA7-836CCFCADB85}" srcOrd="9" destOrd="0" presId="urn:microsoft.com/office/officeart/2005/8/layout/vProcess5"/>
    <dgm:cxn modelId="{00322AA6-76FA-418A-A5CC-B00FB17BA63C}" type="presParOf" srcId="{849889D5-30D2-4FDE-B1F2-28780ECFB98C}" destId="{35DC167B-0B1B-44C7-8E21-41F6D96DD6C1}" srcOrd="10" destOrd="0" presId="urn:microsoft.com/office/officeart/2005/8/layout/vProcess5"/>
    <dgm:cxn modelId="{CA85FCF8-526B-4268-89CF-3FE6D06C1788}" type="presParOf" srcId="{849889D5-30D2-4FDE-B1F2-28780ECFB98C}" destId="{B90EDFBC-9A53-4856-8EE8-A383A678CAA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1A0FBFD-DE64-4A9B-8C83-C29168CD4259}" type="doc">
      <dgm:prSet loTypeId="urn:microsoft.com/office/officeart/2005/8/layout/process1" loCatId="process" qsTypeId="urn:microsoft.com/office/officeart/2005/8/quickstyle/simple2" qsCatId="simple" csTypeId="urn:microsoft.com/office/officeart/2005/8/colors/accent5_1" csCatId="accent5" phldr="1"/>
      <dgm:spPr/>
    </dgm:pt>
    <dgm:pt modelId="{62B725BA-9BC0-469C-A363-5C5B099B39EF}">
      <dgm:prSet phldrT="[Text]"/>
      <dgm:spPr/>
      <dgm:t>
        <a:bodyPr/>
        <a:lstStyle/>
        <a:p>
          <a:r>
            <a:rPr lang="en-US" b="1" dirty="0" smtClean="0"/>
            <a:t>Size in Byte</a:t>
          </a:r>
          <a:endParaRPr lang="en-US" dirty="0"/>
        </a:p>
      </dgm:t>
    </dgm:pt>
    <dgm:pt modelId="{B74B7D80-13F9-46F7-8FE9-4FACE50593FB}" type="parTrans" cxnId="{128AF9B5-690C-4022-A9C7-42C13138ABB8}">
      <dgm:prSet/>
      <dgm:spPr/>
      <dgm:t>
        <a:bodyPr/>
        <a:lstStyle/>
        <a:p>
          <a:endParaRPr lang="en-US"/>
        </a:p>
      </dgm:t>
    </dgm:pt>
    <dgm:pt modelId="{2E34AFAF-31A2-48A4-A661-77E9F941AB98}" type="sibTrans" cxnId="{128AF9B5-690C-4022-A9C7-42C13138ABB8}">
      <dgm:prSet/>
      <dgm:spPr/>
      <dgm:t>
        <a:bodyPr/>
        <a:lstStyle/>
        <a:p>
          <a:endParaRPr lang="en-US"/>
        </a:p>
      </dgm:t>
    </dgm:pt>
    <dgm:pt modelId="{51FF0F29-1C56-4CD7-8D98-6CDBF6D44C5B}">
      <dgm:prSet/>
      <dgm:spPr/>
      <dgm:t>
        <a:bodyPr/>
        <a:lstStyle/>
        <a:p>
          <a:r>
            <a:rPr lang="en-US" b="1" dirty="0" smtClean="0"/>
            <a:t>Statements</a:t>
          </a:r>
          <a:endParaRPr lang="en-US" dirty="0"/>
        </a:p>
      </dgm:t>
    </dgm:pt>
    <dgm:pt modelId="{1D2C82A9-5A84-46C6-92AD-E31BD4A49C68}" type="parTrans" cxnId="{6CD245EA-FBE8-4C53-A544-680822F728BB}">
      <dgm:prSet/>
      <dgm:spPr/>
      <dgm:t>
        <a:bodyPr/>
        <a:lstStyle/>
        <a:p>
          <a:endParaRPr lang="en-US"/>
        </a:p>
      </dgm:t>
    </dgm:pt>
    <dgm:pt modelId="{D70B0D5B-6171-4CD3-AF9E-C4E483E9964A}" type="sibTrans" cxnId="{6CD245EA-FBE8-4C53-A544-680822F728BB}">
      <dgm:prSet/>
      <dgm:spPr/>
      <dgm:t>
        <a:bodyPr/>
        <a:lstStyle/>
        <a:p>
          <a:endParaRPr lang="en-US"/>
        </a:p>
      </dgm:t>
    </dgm:pt>
    <dgm:pt modelId="{FAF6BD76-CBB2-4053-B3C9-21F163C31F9D}" type="pres">
      <dgm:prSet presAssocID="{B1A0FBFD-DE64-4A9B-8C83-C29168CD4259}" presName="Name0" presStyleCnt="0">
        <dgm:presLayoutVars>
          <dgm:dir/>
          <dgm:resizeHandles val="exact"/>
        </dgm:presLayoutVars>
      </dgm:prSet>
      <dgm:spPr/>
    </dgm:pt>
    <dgm:pt modelId="{AF38FC8E-A886-4F90-B628-19200DC46117}" type="pres">
      <dgm:prSet presAssocID="{62B725BA-9BC0-469C-A363-5C5B099B39EF}" presName="node" presStyleLbl="node1" presStyleIdx="0" presStyleCnt="2" custLinFactNeighborY="-10000">
        <dgm:presLayoutVars>
          <dgm:bulletEnabled val="1"/>
        </dgm:presLayoutVars>
      </dgm:prSet>
      <dgm:spPr/>
      <dgm:t>
        <a:bodyPr/>
        <a:lstStyle/>
        <a:p>
          <a:endParaRPr lang="en-US"/>
        </a:p>
      </dgm:t>
    </dgm:pt>
    <dgm:pt modelId="{013580A6-FDCC-4977-8583-1F5EDE177D61}" type="pres">
      <dgm:prSet presAssocID="{2E34AFAF-31A2-48A4-A661-77E9F941AB98}" presName="sibTrans" presStyleLbl="sibTrans2D1" presStyleIdx="0" presStyleCnt="1"/>
      <dgm:spPr/>
      <dgm:t>
        <a:bodyPr/>
        <a:lstStyle/>
        <a:p>
          <a:endParaRPr lang="en-US"/>
        </a:p>
      </dgm:t>
    </dgm:pt>
    <dgm:pt modelId="{2BA91E03-5373-4C5E-B305-B57BC5142F2C}" type="pres">
      <dgm:prSet presAssocID="{2E34AFAF-31A2-48A4-A661-77E9F941AB98}" presName="connectorText" presStyleLbl="sibTrans2D1" presStyleIdx="0" presStyleCnt="1"/>
      <dgm:spPr/>
      <dgm:t>
        <a:bodyPr/>
        <a:lstStyle/>
        <a:p>
          <a:endParaRPr lang="en-US"/>
        </a:p>
      </dgm:t>
    </dgm:pt>
    <dgm:pt modelId="{333587E4-69D6-43A9-BD18-2ADF6540900F}" type="pres">
      <dgm:prSet presAssocID="{51FF0F29-1C56-4CD7-8D98-6CDBF6D44C5B}" presName="node" presStyleLbl="node1" presStyleIdx="1" presStyleCnt="2">
        <dgm:presLayoutVars>
          <dgm:bulletEnabled val="1"/>
        </dgm:presLayoutVars>
      </dgm:prSet>
      <dgm:spPr/>
      <dgm:t>
        <a:bodyPr/>
        <a:lstStyle/>
        <a:p>
          <a:endParaRPr lang="en-US"/>
        </a:p>
      </dgm:t>
    </dgm:pt>
  </dgm:ptLst>
  <dgm:cxnLst>
    <dgm:cxn modelId="{13A50FD6-67A1-48F2-BF7B-9ED417B109B5}" type="presOf" srcId="{2E34AFAF-31A2-48A4-A661-77E9F941AB98}" destId="{013580A6-FDCC-4977-8583-1F5EDE177D61}" srcOrd="0" destOrd="0" presId="urn:microsoft.com/office/officeart/2005/8/layout/process1"/>
    <dgm:cxn modelId="{763DB318-D846-4129-B66D-3532271812F1}" type="presOf" srcId="{62B725BA-9BC0-469C-A363-5C5B099B39EF}" destId="{AF38FC8E-A886-4F90-B628-19200DC46117}" srcOrd="0" destOrd="0" presId="urn:microsoft.com/office/officeart/2005/8/layout/process1"/>
    <dgm:cxn modelId="{128AF9B5-690C-4022-A9C7-42C13138ABB8}" srcId="{B1A0FBFD-DE64-4A9B-8C83-C29168CD4259}" destId="{62B725BA-9BC0-469C-A363-5C5B099B39EF}" srcOrd="0" destOrd="0" parTransId="{B74B7D80-13F9-46F7-8FE9-4FACE50593FB}" sibTransId="{2E34AFAF-31A2-48A4-A661-77E9F941AB98}"/>
    <dgm:cxn modelId="{E3F0E374-A972-49BC-8CAD-E6B16BD0FC5D}" type="presOf" srcId="{B1A0FBFD-DE64-4A9B-8C83-C29168CD4259}" destId="{FAF6BD76-CBB2-4053-B3C9-21F163C31F9D}" srcOrd="0" destOrd="0" presId="urn:microsoft.com/office/officeart/2005/8/layout/process1"/>
    <dgm:cxn modelId="{6CD245EA-FBE8-4C53-A544-680822F728BB}" srcId="{B1A0FBFD-DE64-4A9B-8C83-C29168CD4259}" destId="{51FF0F29-1C56-4CD7-8D98-6CDBF6D44C5B}" srcOrd="1" destOrd="0" parTransId="{1D2C82A9-5A84-46C6-92AD-E31BD4A49C68}" sibTransId="{D70B0D5B-6171-4CD3-AF9E-C4E483E9964A}"/>
    <dgm:cxn modelId="{CD9F0E9F-AD78-4C35-882B-0B0BCBD989DF}" type="presOf" srcId="{2E34AFAF-31A2-48A4-A661-77E9F941AB98}" destId="{2BA91E03-5373-4C5E-B305-B57BC5142F2C}" srcOrd="1" destOrd="0" presId="urn:microsoft.com/office/officeart/2005/8/layout/process1"/>
    <dgm:cxn modelId="{92C39419-EA83-4ACC-B04E-135F58162F39}" type="presOf" srcId="{51FF0F29-1C56-4CD7-8D98-6CDBF6D44C5B}" destId="{333587E4-69D6-43A9-BD18-2ADF6540900F}" srcOrd="0" destOrd="0" presId="urn:microsoft.com/office/officeart/2005/8/layout/process1"/>
    <dgm:cxn modelId="{B33F7DAA-F6C6-48B4-8A7F-68871239592C}" type="presParOf" srcId="{FAF6BD76-CBB2-4053-B3C9-21F163C31F9D}" destId="{AF38FC8E-A886-4F90-B628-19200DC46117}" srcOrd="0" destOrd="0" presId="urn:microsoft.com/office/officeart/2005/8/layout/process1"/>
    <dgm:cxn modelId="{A7B55AFB-110B-4129-AE14-5AEAB6EEDFF6}" type="presParOf" srcId="{FAF6BD76-CBB2-4053-B3C9-21F163C31F9D}" destId="{013580A6-FDCC-4977-8583-1F5EDE177D61}" srcOrd="1" destOrd="0" presId="urn:microsoft.com/office/officeart/2005/8/layout/process1"/>
    <dgm:cxn modelId="{8C6C0617-70BF-42F0-8E3F-72E65CCB4462}" type="presParOf" srcId="{013580A6-FDCC-4977-8583-1F5EDE177D61}" destId="{2BA91E03-5373-4C5E-B305-B57BC5142F2C}" srcOrd="0" destOrd="0" presId="urn:microsoft.com/office/officeart/2005/8/layout/process1"/>
    <dgm:cxn modelId="{22D9D0E9-C9CB-4B01-AACD-F27565874438}" type="presParOf" srcId="{FAF6BD76-CBB2-4053-B3C9-21F163C31F9D}" destId="{333587E4-69D6-43A9-BD18-2ADF6540900F}"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C934E73-C473-48BA-9A7E-ED77370D0DF1}" type="doc">
      <dgm:prSet loTypeId="urn:microsoft.com/office/officeart/2005/8/layout/target3" loCatId="list" qsTypeId="urn:microsoft.com/office/officeart/2005/8/quickstyle/simple1" qsCatId="simple" csTypeId="urn:microsoft.com/office/officeart/2005/8/colors/colorful4" csCatId="colorful" phldr="1"/>
      <dgm:spPr/>
      <dgm:t>
        <a:bodyPr/>
        <a:lstStyle/>
        <a:p>
          <a:endParaRPr lang="en-US"/>
        </a:p>
      </dgm:t>
    </dgm:pt>
    <dgm:pt modelId="{CF2A8379-AB0A-403F-9D63-EAC1B52DB582}">
      <dgm:prSet phldrT="[Text]"/>
      <dgm:spPr/>
      <dgm:t>
        <a:bodyPr/>
        <a:lstStyle/>
        <a:p>
          <a:r>
            <a:rPr lang="en-US" b="1" dirty="0" smtClean="0"/>
            <a:t>Two Algorithms</a:t>
          </a:r>
          <a:endParaRPr lang="en-US" dirty="0"/>
        </a:p>
      </dgm:t>
    </dgm:pt>
    <dgm:pt modelId="{1DD15DD8-E956-4340-85BB-F08491A592D3}" type="parTrans" cxnId="{85E29BC3-F34B-49F0-AFE9-8A269CD20884}">
      <dgm:prSet/>
      <dgm:spPr/>
      <dgm:t>
        <a:bodyPr/>
        <a:lstStyle/>
        <a:p>
          <a:endParaRPr lang="en-US"/>
        </a:p>
      </dgm:t>
    </dgm:pt>
    <dgm:pt modelId="{399F1034-4E94-4B65-912E-79CF410B23E3}" type="sibTrans" cxnId="{85E29BC3-F34B-49F0-AFE9-8A269CD20884}">
      <dgm:prSet/>
      <dgm:spPr/>
      <dgm:t>
        <a:bodyPr/>
        <a:lstStyle/>
        <a:p>
          <a:endParaRPr lang="en-US"/>
        </a:p>
      </dgm:t>
    </dgm:pt>
    <dgm:pt modelId="{7411BD1F-FC6B-4975-82AA-F0B21ADE2354}">
      <dgm:prSet/>
      <dgm:spPr/>
      <dgm:t>
        <a:bodyPr/>
        <a:lstStyle/>
        <a:p>
          <a:r>
            <a:rPr lang="en-US" b="1" smtClean="0"/>
            <a:t>Broken Down</a:t>
          </a:r>
          <a:endParaRPr lang="en-US"/>
        </a:p>
      </dgm:t>
    </dgm:pt>
    <dgm:pt modelId="{3DD0C2A8-B16F-4E8F-9DA9-F8190156A272}" type="parTrans" cxnId="{BC896044-5238-4C08-A0DA-D7DA516BD682}">
      <dgm:prSet/>
      <dgm:spPr/>
      <dgm:t>
        <a:bodyPr/>
        <a:lstStyle/>
        <a:p>
          <a:endParaRPr lang="en-US"/>
        </a:p>
      </dgm:t>
    </dgm:pt>
    <dgm:pt modelId="{3F31865C-BDEE-4A5E-BF47-7B8E78C9E8EC}" type="sibTrans" cxnId="{BC896044-5238-4C08-A0DA-D7DA516BD682}">
      <dgm:prSet/>
      <dgm:spPr/>
      <dgm:t>
        <a:bodyPr/>
        <a:lstStyle/>
        <a:p>
          <a:endParaRPr lang="en-US"/>
        </a:p>
      </dgm:t>
    </dgm:pt>
    <dgm:pt modelId="{4D8698E2-B322-4E78-8617-95B28701D1DF}" type="pres">
      <dgm:prSet presAssocID="{EC934E73-C473-48BA-9A7E-ED77370D0DF1}" presName="Name0" presStyleCnt="0">
        <dgm:presLayoutVars>
          <dgm:chMax val="7"/>
          <dgm:dir/>
          <dgm:animLvl val="lvl"/>
          <dgm:resizeHandles val="exact"/>
        </dgm:presLayoutVars>
      </dgm:prSet>
      <dgm:spPr/>
      <dgm:t>
        <a:bodyPr/>
        <a:lstStyle/>
        <a:p>
          <a:endParaRPr lang="en-US"/>
        </a:p>
      </dgm:t>
    </dgm:pt>
    <dgm:pt modelId="{2B7CA5DC-6FBD-441A-8BDA-323366516518}" type="pres">
      <dgm:prSet presAssocID="{CF2A8379-AB0A-403F-9D63-EAC1B52DB582}" presName="circle1" presStyleLbl="node1" presStyleIdx="0" presStyleCnt="2"/>
      <dgm:spPr/>
    </dgm:pt>
    <dgm:pt modelId="{D453801E-CC9C-4755-AA02-0AFBC29D62AE}" type="pres">
      <dgm:prSet presAssocID="{CF2A8379-AB0A-403F-9D63-EAC1B52DB582}" presName="space" presStyleCnt="0"/>
      <dgm:spPr/>
    </dgm:pt>
    <dgm:pt modelId="{E4CB706C-F4A6-464A-A4EB-33B60CB31DB4}" type="pres">
      <dgm:prSet presAssocID="{CF2A8379-AB0A-403F-9D63-EAC1B52DB582}" presName="rect1" presStyleLbl="alignAcc1" presStyleIdx="0" presStyleCnt="2"/>
      <dgm:spPr/>
      <dgm:t>
        <a:bodyPr/>
        <a:lstStyle/>
        <a:p>
          <a:endParaRPr lang="en-US"/>
        </a:p>
      </dgm:t>
    </dgm:pt>
    <dgm:pt modelId="{D62013FC-CA10-4C26-B075-B14DF453594B}" type="pres">
      <dgm:prSet presAssocID="{7411BD1F-FC6B-4975-82AA-F0B21ADE2354}" presName="vertSpace2" presStyleLbl="node1" presStyleIdx="0" presStyleCnt="2"/>
      <dgm:spPr/>
    </dgm:pt>
    <dgm:pt modelId="{BE362242-33C5-421A-9FD9-9B25E6E34658}" type="pres">
      <dgm:prSet presAssocID="{7411BD1F-FC6B-4975-82AA-F0B21ADE2354}" presName="circle2" presStyleLbl="node1" presStyleIdx="1" presStyleCnt="2"/>
      <dgm:spPr/>
    </dgm:pt>
    <dgm:pt modelId="{A90E29FA-01EA-49D2-89CF-45991389980B}" type="pres">
      <dgm:prSet presAssocID="{7411BD1F-FC6B-4975-82AA-F0B21ADE2354}" presName="rect2" presStyleLbl="alignAcc1" presStyleIdx="1" presStyleCnt="2"/>
      <dgm:spPr/>
      <dgm:t>
        <a:bodyPr/>
        <a:lstStyle/>
        <a:p>
          <a:endParaRPr lang="en-US"/>
        </a:p>
      </dgm:t>
    </dgm:pt>
    <dgm:pt modelId="{8332C766-069B-48E2-8470-E9EBC145F17F}" type="pres">
      <dgm:prSet presAssocID="{CF2A8379-AB0A-403F-9D63-EAC1B52DB582}" presName="rect1ParTxNoCh" presStyleLbl="alignAcc1" presStyleIdx="1" presStyleCnt="2">
        <dgm:presLayoutVars>
          <dgm:chMax val="1"/>
          <dgm:bulletEnabled val="1"/>
        </dgm:presLayoutVars>
      </dgm:prSet>
      <dgm:spPr/>
      <dgm:t>
        <a:bodyPr/>
        <a:lstStyle/>
        <a:p>
          <a:endParaRPr lang="en-US"/>
        </a:p>
      </dgm:t>
    </dgm:pt>
    <dgm:pt modelId="{D737E6BB-7396-4C10-9FE3-6DDB1A7F2A02}" type="pres">
      <dgm:prSet presAssocID="{7411BD1F-FC6B-4975-82AA-F0B21ADE2354}" presName="rect2ParTxNoCh" presStyleLbl="alignAcc1" presStyleIdx="1" presStyleCnt="2">
        <dgm:presLayoutVars>
          <dgm:chMax val="1"/>
          <dgm:bulletEnabled val="1"/>
        </dgm:presLayoutVars>
      </dgm:prSet>
      <dgm:spPr/>
      <dgm:t>
        <a:bodyPr/>
        <a:lstStyle/>
        <a:p>
          <a:endParaRPr lang="en-US"/>
        </a:p>
      </dgm:t>
    </dgm:pt>
  </dgm:ptLst>
  <dgm:cxnLst>
    <dgm:cxn modelId="{F55F54FB-61AC-4A53-A265-DB389FEE6C52}" type="presOf" srcId="{CF2A8379-AB0A-403F-9D63-EAC1B52DB582}" destId="{E4CB706C-F4A6-464A-A4EB-33B60CB31DB4}" srcOrd="0" destOrd="0" presId="urn:microsoft.com/office/officeart/2005/8/layout/target3"/>
    <dgm:cxn modelId="{4538A30E-B12B-44D3-89B4-FD1CE3045872}" type="presOf" srcId="{EC934E73-C473-48BA-9A7E-ED77370D0DF1}" destId="{4D8698E2-B322-4E78-8617-95B28701D1DF}" srcOrd="0" destOrd="0" presId="urn:microsoft.com/office/officeart/2005/8/layout/target3"/>
    <dgm:cxn modelId="{E9C5A936-8A0B-47DE-A51B-477F4BB5BF7E}" type="presOf" srcId="{7411BD1F-FC6B-4975-82AA-F0B21ADE2354}" destId="{D737E6BB-7396-4C10-9FE3-6DDB1A7F2A02}" srcOrd="1" destOrd="0" presId="urn:microsoft.com/office/officeart/2005/8/layout/target3"/>
    <dgm:cxn modelId="{2734B860-B439-4BC3-AFE0-842F6AAC5F90}" type="presOf" srcId="{7411BD1F-FC6B-4975-82AA-F0B21ADE2354}" destId="{A90E29FA-01EA-49D2-89CF-45991389980B}" srcOrd="0" destOrd="0" presId="urn:microsoft.com/office/officeart/2005/8/layout/target3"/>
    <dgm:cxn modelId="{C6B9FFB6-647A-4E61-9494-9FFA81F60198}" type="presOf" srcId="{CF2A8379-AB0A-403F-9D63-EAC1B52DB582}" destId="{8332C766-069B-48E2-8470-E9EBC145F17F}" srcOrd="1" destOrd="0" presId="urn:microsoft.com/office/officeart/2005/8/layout/target3"/>
    <dgm:cxn modelId="{85E29BC3-F34B-49F0-AFE9-8A269CD20884}" srcId="{EC934E73-C473-48BA-9A7E-ED77370D0DF1}" destId="{CF2A8379-AB0A-403F-9D63-EAC1B52DB582}" srcOrd="0" destOrd="0" parTransId="{1DD15DD8-E956-4340-85BB-F08491A592D3}" sibTransId="{399F1034-4E94-4B65-912E-79CF410B23E3}"/>
    <dgm:cxn modelId="{BC896044-5238-4C08-A0DA-D7DA516BD682}" srcId="{EC934E73-C473-48BA-9A7E-ED77370D0DF1}" destId="{7411BD1F-FC6B-4975-82AA-F0B21ADE2354}" srcOrd="1" destOrd="0" parTransId="{3DD0C2A8-B16F-4E8F-9DA9-F8190156A272}" sibTransId="{3F31865C-BDEE-4A5E-BF47-7B8E78C9E8EC}"/>
    <dgm:cxn modelId="{F128EA71-05CD-46CC-BCAD-0F040F80812A}" type="presParOf" srcId="{4D8698E2-B322-4E78-8617-95B28701D1DF}" destId="{2B7CA5DC-6FBD-441A-8BDA-323366516518}" srcOrd="0" destOrd="0" presId="urn:microsoft.com/office/officeart/2005/8/layout/target3"/>
    <dgm:cxn modelId="{89B96EDE-77AB-44DB-A70F-BB24645E1AAC}" type="presParOf" srcId="{4D8698E2-B322-4E78-8617-95B28701D1DF}" destId="{D453801E-CC9C-4755-AA02-0AFBC29D62AE}" srcOrd="1" destOrd="0" presId="urn:microsoft.com/office/officeart/2005/8/layout/target3"/>
    <dgm:cxn modelId="{E0AC4729-5EAF-4E4C-B5B1-6405C3AE6A26}" type="presParOf" srcId="{4D8698E2-B322-4E78-8617-95B28701D1DF}" destId="{E4CB706C-F4A6-464A-A4EB-33B60CB31DB4}" srcOrd="2" destOrd="0" presId="urn:microsoft.com/office/officeart/2005/8/layout/target3"/>
    <dgm:cxn modelId="{3ADA6F2D-F147-4B64-B449-1140FA003857}" type="presParOf" srcId="{4D8698E2-B322-4E78-8617-95B28701D1DF}" destId="{D62013FC-CA10-4C26-B075-B14DF453594B}" srcOrd="3" destOrd="0" presId="urn:microsoft.com/office/officeart/2005/8/layout/target3"/>
    <dgm:cxn modelId="{02C729C5-1BDD-4146-A7EE-E91863E3EF85}" type="presParOf" srcId="{4D8698E2-B322-4E78-8617-95B28701D1DF}" destId="{BE362242-33C5-421A-9FD9-9B25E6E34658}" srcOrd="4" destOrd="0" presId="urn:microsoft.com/office/officeart/2005/8/layout/target3"/>
    <dgm:cxn modelId="{5F979513-E96A-44DC-88F6-FED625AFCB6D}" type="presParOf" srcId="{4D8698E2-B322-4E78-8617-95B28701D1DF}" destId="{A90E29FA-01EA-49D2-89CF-45991389980B}" srcOrd="5" destOrd="0" presId="urn:microsoft.com/office/officeart/2005/8/layout/target3"/>
    <dgm:cxn modelId="{98E3706B-271C-4BFD-840A-A83530A4729B}" type="presParOf" srcId="{4D8698E2-B322-4E78-8617-95B28701D1DF}" destId="{8332C766-069B-48E2-8470-E9EBC145F17F}" srcOrd="6" destOrd="0" presId="urn:microsoft.com/office/officeart/2005/8/layout/target3"/>
    <dgm:cxn modelId="{65BB3A91-538D-4223-AF5E-4A3E6268C262}" type="presParOf" srcId="{4D8698E2-B322-4E78-8617-95B28701D1DF}" destId="{D737E6BB-7396-4C10-9FE3-6DDB1A7F2A02}"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2A639-ECD8-4687-B0CD-1542194401D5}" type="doc">
      <dgm:prSet loTypeId="urn:microsoft.com/office/officeart/2005/8/layout/matrix3" loCatId="matrix" qsTypeId="urn:microsoft.com/office/officeart/2005/8/quickstyle/3d3" qsCatId="3D" csTypeId="urn:microsoft.com/office/officeart/2005/8/colors/accent5_1" csCatId="accent5" phldr="1"/>
      <dgm:spPr/>
      <dgm:t>
        <a:bodyPr/>
        <a:lstStyle/>
        <a:p>
          <a:endParaRPr lang="en-US"/>
        </a:p>
      </dgm:t>
    </dgm:pt>
    <dgm:pt modelId="{C13AAC67-13EB-4011-A54C-DF5AA6E422D7}">
      <dgm:prSet phldrT="[Text]"/>
      <dgm:spPr/>
      <dgm:t>
        <a:bodyPr/>
        <a:lstStyle/>
        <a:p>
          <a:r>
            <a:rPr lang="en-US" b="1" smtClean="0">
              <a:latin typeface="Arial" pitchFamily="34" charset="0"/>
              <a:cs typeface="Arial" pitchFamily="34" charset="0"/>
            </a:rPr>
            <a:t>Recovery Testing</a:t>
          </a:r>
          <a:endParaRPr lang="en-US"/>
        </a:p>
      </dgm:t>
    </dgm:pt>
    <dgm:pt modelId="{30945627-FA74-4290-B044-C5CC6664E348}" type="parTrans" cxnId="{625188FB-381F-4BA8-A369-DF71F24F978C}">
      <dgm:prSet/>
      <dgm:spPr/>
      <dgm:t>
        <a:bodyPr/>
        <a:lstStyle/>
        <a:p>
          <a:endParaRPr lang="en-US"/>
        </a:p>
      </dgm:t>
    </dgm:pt>
    <dgm:pt modelId="{2C7856B8-46C1-41B0-8BAA-4131AF6534E5}" type="sibTrans" cxnId="{625188FB-381F-4BA8-A369-DF71F24F978C}">
      <dgm:prSet/>
      <dgm:spPr/>
      <dgm:t>
        <a:bodyPr/>
        <a:lstStyle/>
        <a:p>
          <a:endParaRPr lang="en-US"/>
        </a:p>
      </dgm:t>
    </dgm:pt>
    <dgm:pt modelId="{2D81AC9D-2ECD-40B5-844E-0E1A016D7C4D}">
      <dgm:prSet phldrT="[Text]" phldr="1"/>
      <dgm:spPr/>
      <dgm:t>
        <a:bodyPr/>
        <a:lstStyle/>
        <a:p>
          <a:endParaRPr lang="en-US"/>
        </a:p>
      </dgm:t>
    </dgm:pt>
    <dgm:pt modelId="{C66D3B94-A53B-41BF-B5BF-765C182C1B94}" type="parTrans" cxnId="{A01C1AA6-21C9-4C9D-8D16-7C3E29B72FF4}">
      <dgm:prSet/>
      <dgm:spPr/>
      <dgm:t>
        <a:bodyPr/>
        <a:lstStyle/>
        <a:p>
          <a:endParaRPr lang="en-US"/>
        </a:p>
      </dgm:t>
    </dgm:pt>
    <dgm:pt modelId="{A275E3FA-E07D-40F7-9B9F-2CA10721AA5A}" type="sibTrans" cxnId="{A01C1AA6-21C9-4C9D-8D16-7C3E29B72FF4}">
      <dgm:prSet/>
      <dgm:spPr/>
      <dgm:t>
        <a:bodyPr/>
        <a:lstStyle/>
        <a:p>
          <a:endParaRPr lang="en-US"/>
        </a:p>
      </dgm:t>
    </dgm:pt>
    <dgm:pt modelId="{ECF41EA4-9A81-4DD3-854A-7FB4C4CDA73A}">
      <dgm:prSet phldrT="[Text]" phldr="1"/>
      <dgm:spPr/>
      <dgm:t>
        <a:bodyPr/>
        <a:lstStyle/>
        <a:p>
          <a:endParaRPr lang="en-US"/>
        </a:p>
      </dgm:t>
    </dgm:pt>
    <dgm:pt modelId="{AE2AF4AB-F2B2-4DBE-A897-4271FCA78DB6}" type="parTrans" cxnId="{A1D5C8DA-13FB-4F34-A860-B919EB15543C}">
      <dgm:prSet/>
      <dgm:spPr/>
      <dgm:t>
        <a:bodyPr/>
        <a:lstStyle/>
        <a:p>
          <a:endParaRPr lang="en-US"/>
        </a:p>
      </dgm:t>
    </dgm:pt>
    <dgm:pt modelId="{6138D3C8-43D2-4E04-A672-2DDED19583B3}" type="sibTrans" cxnId="{A1D5C8DA-13FB-4F34-A860-B919EB15543C}">
      <dgm:prSet/>
      <dgm:spPr/>
      <dgm:t>
        <a:bodyPr/>
        <a:lstStyle/>
        <a:p>
          <a:endParaRPr lang="en-US"/>
        </a:p>
      </dgm:t>
    </dgm:pt>
    <dgm:pt modelId="{F8D61A76-85BD-46CB-B156-457C21504A63}">
      <dgm:prSet phldrT="[Text]" phldr="1"/>
      <dgm:spPr/>
      <dgm:t>
        <a:bodyPr/>
        <a:lstStyle/>
        <a:p>
          <a:endParaRPr lang="en-US"/>
        </a:p>
      </dgm:t>
    </dgm:pt>
    <dgm:pt modelId="{5067CFCB-7423-4C3E-9EB0-A415E057E892}" type="parTrans" cxnId="{11B3E269-DEEC-48B5-AD43-DF4B633821F4}">
      <dgm:prSet/>
      <dgm:spPr/>
      <dgm:t>
        <a:bodyPr/>
        <a:lstStyle/>
        <a:p>
          <a:endParaRPr lang="en-US"/>
        </a:p>
      </dgm:t>
    </dgm:pt>
    <dgm:pt modelId="{56D07CB1-E5C0-42FA-9E29-18B349359C71}" type="sibTrans" cxnId="{11B3E269-DEEC-48B5-AD43-DF4B633821F4}">
      <dgm:prSet/>
      <dgm:spPr/>
      <dgm:t>
        <a:bodyPr/>
        <a:lstStyle/>
        <a:p>
          <a:endParaRPr lang="en-US"/>
        </a:p>
      </dgm:t>
    </dgm:pt>
    <dgm:pt modelId="{97692EFE-3B16-42B2-8A80-3649266A4AB1}">
      <dgm:prSet/>
      <dgm:spPr/>
      <dgm:t>
        <a:bodyPr/>
        <a:lstStyle/>
        <a:p>
          <a:r>
            <a:rPr lang="en-US" b="1">
              <a:latin typeface="Arial" pitchFamily="34" charset="0"/>
              <a:cs typeface="Arial" pitchFamily="34" charset="0"/>
            </a:rPr>
            <a:t>Security Testing</a:t>
          </a:r>
        </a:p>
      </dgm:t>
    </dgm:pt>
    <dgm:pt modelId="{A9AB2C42-E658-406A-8732-87FCD1E794F9}" type="parTrans" cxnId="{43C31B5B-77D7-47B9-AC65-6E4D83156393}">
      <dgm:prSet/>
      <dgm:spPr/>
      <dgm:t>
        <a:bodyPr/>
        <a:lstStyle/>
        <a:p>
          <a:endParaRPr lang="en-US"/>
        </a:p>
      </dgm:t>
    </dgm:pt>
    <dgm:pt modelId="{24EBC074-6492-4F60-B95F-4CAEBFB2E593}" type="sibTrans" cxnId="{43C31B5B-77D7-47B9-AC65-6E4D83156393}">
      <dgm:prSet/>
      <dgm:spPr/>
      <dgm:t>
        <a:bodyPr/>
        <a:lstStyle/>
        <a:p>
          <a:endParaRPr lang="en-US"/>
        </a:p>
      </dgm:t>
    </dgm:pt>
    <dgm:pt modelId="{477FC583-2167-4C4A-926B-7CE7196E546C}">
      <dgm:prSet/>
      <dgm:spPr/>
      <dgm:t>
        <a:bodyPr/>
        <a:lstStyle/>
        <a:p>
          <a:r>
            <a:rPr lang="en-US" b="1">
              <a:latin typeface="Arial" pitchFamily="34" charset="0"/>
              <a:cs typeface="Arial" pitchFamily="34" charset="0"/>
            </a:rPr>
            <a:t>Stress Testing</a:t>
          </a:r>
        </a:p>
      </dgm:t>
    </dgm:pt>
    <dgm:pt modelId="{324C90D8-42C2-45BD-A294-36E5A6088FE0}" type="parTrans" cxnId="{3AD3484C-2DA5-409F-BC14-C6A36B0DD1E7}">
      <dgm:prSet/>
      <dgm:spPr/>
      <dgm:t>
        <a:bodyPr/>
        <a:lstStyle/>
        <a:p>
          <a:endParaRPr lang="en-US"/>
        </a:p>
      </dgm:t>
    </dgm:pt>
    <dgm:pt modelId="{ABA3BC91-02F4-4BDF-B3B3-C679746E528B}" type="sibTrans" cxnId="{3AD3484C-2DA5-409F-BC14-C6A36B0DD1E7}">
      <dgm:prSet/>
      <dgm:spPr/>
      <dgm:t>
        <a:bodyPr/>
        <a:lstStyle/>
        <a:p>
          <a:endParaRPr lang="en-US"/>
        </a:p>
      </dgm:t>
    </dgm:pt>
    <dgm:pt modelId="{B9E6E0C2-16AB-4FF7-A00F-991D219E0BA5}">
      <dgm:prSet/>
      <dgm:spPr/>
      <dgm:t>
        <a:bodyPr/>
        <a:lstStyle/>
        <a:p>
          <a:r>
            <a:rPr lang="en-US" b="1">
              <a:latin typeface="Arial" pitchFamily="34" charset="0"/>
              <a:cs typeface="Arial" pitchFamily="34" charset="0"/>
            </a:rPr>
            <a:t>Deployment Testing</a:t>
          </a:r>
        </a:p>
      </dgm:t>
    </dgm:pt>
    <dgm:pt modelId="{0922BB32-8B14-4DBD-AD2F-44EE4767953C}" type="parTrans" cxnId="{29164B52-2181-4784-819E-3224643D2E98}">
      <dgm:prSet/>
      <dgm:spPr/>
      <dgm:t>
        <a:bodyPr/>
        <a:lstStyle/>
        <a:p>
          <a:endParaRPr lang="en-US"/>
        </a:p>
      </dgm:t>
    </dgm:pt>
    <dgm:pt modelId="{8830C373-4E4E-4BB2-A540-A88795260365}" type="sibTrans" cxnId="{29164B52-2181-4784-819E-3224643D2E98}">
      <dgm:prSet/>
      <dgm:spPr/>
      <dgm:t>
        <a:bodyPr/>
        <a:lstStyle/>
        <a:p>
          <a:endParaRPr lang="en-US"/>
        </a:p>
      </dgm:t>
    </dgm:pt>
    <dgm:pt modelId="{250C5439-B135-4D2C-96E9-A79CA005053E}" type="pres">
      <dgm:prSet presAssocID="{3AE2A639-ECD8-4687-B0CD-1542194401D5}" presName="matrix" presStyleCnt="0">
        <dgm:presLayoutVars>
          <dgm:chMax val="1"/>
          <dgm:dir/>
          <dgm:resizeHandles val="exact"/>
        </dgm:presLayoutVars>
      </dgm:prSet>
      <dgm:spPr/>
      <dgm:t>
        <a:bodyPr/>
        <a:lstStyle/>
        <a:p>
          <a:endParaRPr lang="en-US"/>
        </a:p>
      </dgm:t>
    </dgm:pt>
    <dgm:pt modelId="{7F684735-3893-4DA1-AC03-DC4C3CF52C6E}" type="pres">
      <dgm:prSet presAssocID="{3AE2A639-ECD8-4687-B0CD-1542194401D5}" presName="diamond" presStyleLbl="bgShp" presStyleIdx="0" presStyleCnt="1"/>
      <dgm:spPr/>
    </dgm:pt>
    <dgm:pt modelId="{B66E2659-1AB5-413F-BC5E-D56F112D930F}" type="pres">
      <dgm:prSet presAssocID="{3AE2A639-ECD8-4687-B0CD-1542194401D5}" presName="quad1" presStyleLbl="node1" presStyleIdx="0" presStyleCnt="4">
        <dgm:presLayoutVars>
          <dgm:chMax val="0"/>
          <dgm:chPref val="0"/>
          <dgm:bulletEnabled val="1"/>
        </dgm:presLayoutVars>
      </dgm:prSet>
      <dgm:spPr/>
      <dgm:t>
        <a:bodyPr/>
        <a:lstStyle/>
        <a:p>
          <a:endParaRPr lang="en-US"/>
        </a:p>
      </dgm:t>
    </dgm:pt>
    <dgm:pt modelId="{0638614C-F4CD-4DEF-97B5-B44374199428}" type="pres">
      <dgm:prSet presAssocID="{3AE2A639-ECD8-4687-B0CD-1542194401D5}" presName="quad2" presStyleLbl="node1" presStyleIdx="1" presStyleCnt="4">
        <dgm:presLayoutVars>
          <dgm:chMax val="0"/>
          <dgm:chPref val="0"/>
          <dgm:bulletEnabled val="1"/>
        </dgm:presLayoutVars>
      </dgm:prSet>
      <dgm:spPr/>
      <dgm:t>
        <a:bodyPr/>
        <a:lstStyle/>
        <a:p>
          <a:endParaRPr lang="en-US"/>
        </a:p>
      </dgm:t>
    </dgm:pt>
    <dgm:pt modelId="{CFCC66E5-C0FF-44E2-8180-6F5699B0B19A}" type="pres">
      <dgm:prSet presAssocID="{3AE2A639-ECD8-4687-B0CD-1542194401D5}" presName="quad3" presStyleLbl="node1" presStyleIdx="2" presStyleCnt="4">
        <dgm:presLayoutVars>
          <dgm:chMax val="0"/>
          <dgm:chPref val="0"/>
          <dgm:bulletEnabled val="1"/>
        </dgm:presLayoutVars>
      </dgm:prSet>
      <dgm:spPr/>
      <dgm:t>
        <a:bodyPr/>
        <a:lstStyle/>
        <a:p>
          <a:endParaRPr lang="en-US"/>
        </a:p>
      </dgm:t>
    </dgm:pt>
    <dgm:pt modelId="{74C44E18-EB26-48A8-A8AA-ED934A24CB51}" type="pres">
      <dgm:prSet presAssocID="{3AE2A639-ECD8-4687-B0CD-1542194401D5}" presName="quad4" presStyleLbl="node1" presStyleIdx="3" presStyleCnt="4">
        <dgm:presLayoutVars>
          <dgm:chMax val="0"/>
          <dgm:chPref val="0"/>
          <dgm:bulletEnabled val="1"/>
        </dgm:presLayoutVars>
      </dgm:prSet>
      <dgm:spPr/>
      <dgm:t>
        <a:bodyPr/>
        <a:lstStyle/>
        <a:p>
          <a:endParaRPr lang="en-US"/>
        </a:p>
      </dgm:t>
    </dgm:pt>
  </dgm:ptLst>
  <dgm:cxnLst>
    <dgm:cxn modelId="{3AD3484C-2DA5-409F-BC14-C6A36B0DD1E7}" srcId="{3AE2A639-ECD8-4687-B0CD-1542194401D5}" destId="{477FC583-2167-4C4A-926B-7CE7196E546C}" srcOrd="2" destOrd="0" parTransId="{324C90D8-42C2-45BD-A294-36E5A6088FE0}" sibTransId="{ABA3BC91-02F4-4BDF-B3B3-C679746E528B}"/>
    <dgm:cxn modelId="{29164B52-2181-4784-819E-3224643D2E98}" srcId="{3AE2A639-ECD8-4687-B0CD-1542194401D5}" destId="{B9E6E0C2-16AB-4FF7-A00F-991D219E0BA5}" srcOrd="3" destOrd="0" parTransId="{0922BB32-8B14-4DBD-AD2F-44EE4767953C}" sibTransId="{8830C373-4E4E-4BB2-A540-A88795260365}"/>
    <dgm:cxn modelId="{1D5943F0-A110-4FD4-B0A7-99646484903D}" type="presOf" srcId="{477FC583-2167-4C4A-926B-7CE7196E546C}" destId="{CFCC66E5-C0FF-44E2-8180-6F5699B0B19A}" srcOrd="0" destOrd="0" presId="urn:microsoft.com/office/officeart/2005/8/layout/matrix3"/>
    <dgm:cxn modelId="{41767A1B-E3D6-42AA-9C5F-ED209119E61A}" type="presOf" srcId="{C13AAC67-13EB-4011-A54C-DF5AA6E422D7}" destId="{B66E2659-1AB5-413F-BC5E-D56F112D930F}" srcOrd="0" destOrd="0" presId="urn:microsoft.com/office/officeart/2005/8/layout/matrix3"/>
    <dgm:cxn modelId="{B956D800-2AAE-4EC6-82BF-BA3F131A1651}" type="presOf" srcId="{97692EFE-3B16-42B2-8A80-3649266A4AB1}" destId="{0638614C-F4CD-4DEF-97B5-B44374199428}" srcOrd="0" destOrd="0" presId="urn:microsoft.com/office/officeart/2005/8/layout/matrix3"/>
    <dgm:cxn modelId="{DF2BF3C0-9812-4521-9817-7A202B42B61A}" type="presOf" srcId="{3AE2A639-ECD8-4687-B0CD-1542194401D5}" destId="{250C5439-B135-4D2C-96E9-A79CA005053E}" srcOrd="0" destOrd="0" presId="urn:microsoft.com/office/officeart/2005/8/layout/matrix3"/>
    <dgm:cxn modelId="{625188FB-381F-4BA8-A369-DF71F24F978C}" srcId="{3AE2A639-ECD8-4687-B0CD-1542194401D5}" destId="{C13AAC67-13EB-4011-A54C-DF5AA6E422D7}" srcOrd="0" destOrd="0" parTransId="{30945627-FA74-4290-B044-C5CC6664E348}" sibTransId="{2C7856B8-46C1-41B0-8BAA-4131AF6534E5}"/>
    <dgm:cxn modelId="{11B3E269-DEEC-48B5-AD43-DF4B633821F4}" srcId="{3AE2A639-ECD8-4687-B0CD-1542194401D5}" destId="{F8D61A76-85BD-46CB-B156-457C21504A63}" srcOrd="6" destOrd="0" parTransId="{5067CFCB-7423-4C3E-9EB0-A415E057E892}" sibTransId="{56D07CB1-E5C0-42FA-9E29-18B349359C71}"/>
    <dgm:cxn modelId="{A1D5C8DA-13FB-4F34-A860-B919EB15543C}" srcId="{3AE2A639-ECD8-4687-B0CD-1542194401D5}" destId="{ECF41EA4-9A81-4DD3-854A-7FB4C4CDA73A}" srcOrd="5" destOrd="0" parTransId="{AE2AF4AB-F2B2-4DBE-A897-4271FCA78DB6}" sibTransId="{6138D3C8-43D2-4E04-A672-2DDED19583B3}"/>
    <dgm:cxn modelId="{A01C1AA6-21C9-4C9D-8D16-7C3E29B72FF4}" srcId="{3AE2A639-ECD8-4687-B0CD-1542194401D5}" destId="{2D81AC9D-2ECD-40B5-844E-0E1A016D7C4D}" srcOrd="4" destOrd="0" parTransId="{C66D3B94-A53B-41BF-B5BF-765C182C1B94}" sibTransId="{A275E3FA-E07D-40F7-9B9F-2CA10721AA5A}"/>
    <dgm:cxn modelId="{05C5C977-A5A1-42B2-99C4-04A060939789}" type="presOf" srcId="{B9E6E0C2-16AB-4FF7-A00F-991D219E0BA5}" destId="{74C44E18-EB26-48A8-A8AA-ED934A24CB51}" srcOrd="0" destOrd="0" presId="urn:microsoft.com/office/officeart/2005/8/layout/matrix3"/>
    <dgm:cxn modelId="{43C31B5B-77D7-47B9-AC65-6E4D83156393}" srcId="{3AE2A639-ECD8-4687-B0CD-1542194401D5}" destId="{97692EFE-3B16-42B2-8A80-3649266A4AB1}" srcOrd="1" destOrd="0" parTransId="{A9AB2C42-E658-406A-8732-87FCD1E794F9}" sibTransId="{24EBC074-6492-4F60-B95F-4CAEBFB2E593}"/>
    <dgm:cxn modelId="{8045901F-14F7-4B9D-8CF2-8519ED4E521B}" type="presParOf" srcId="{250C5439-B135-4D2C-96E9-A79CA005053E}" destId="{7F684735-3893-4DA1-AC03-DC4C3CF52C6E}" srcOrd="0" destOrd="0" presId="urn:microsoft.com/office/officeart/2005/8/layout/matrix3"/>
    <dgm:cxn modelId="{D2921335-C19D-4DA0-AD57-F8EF4C12FE5C}" type="presParOf" srcId="{250C5439-B135-4D2C-96E9-A79CA005053E}" destId="{B66E2659-1AB5-413F-BC5E-D56F112D930F}" srcOrd="1" destOrd="0" presId="urn:microsoft.com/office/officeart/2005/8/layout/matrix3"/>
    <dgm:cxn modelId="{9463A66C-CF78-4E9C-B613-F196D63332FB}" type="presParOf" srcId="{250C5439-B135-4D2C-96E9-A79CA005053E}" destId="{0638614C-F4CD-4DEF-97B5-B44374199428}" srcOrd="2" destOrd="0" presId="urn:microsoft.com/office/officeart/2005/8/layout/matrix3"/>
    <dgm:cxn modelId="{707D1324-AA1D-40BB-928C-BD238588B801}" type="presParOf" srcId="{250C5439-B135-4D2C-96E9-A79CA005053E}" destId="{CFCC66E5-C0FF-44E2-8180-6F5699B0B19A}" srcOrd="3" destOrd="0" presId="urn:microsoft.com/office/officeart/2005/8/layout/matrix3"/>
    <dgm:cxn modelId="{288847E7-657E-4B01-B542-1AEE556197A6}" type="presParOf" srcId="{250C5439-B135-4D2C-96E9-A79CA005053E}" destId="{74C44E18-EB26-48A8-A8AA-ED934A24CB51}"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7A5914-2850-4A5F-9CA5-5BA22842CA5A}" type="doc">
      <dgm:prSet loTypeId="urn:microsoft.com/office/officeart/2005/8/layout/venn3" loCatId="relationship" qsTypeId="urn:microsoft.com/office/officeart/2005/8/quickstyle/3d3" qsCatId="3D" csTypeId="urn:microsoft.com/office/officeart/2005/8/colors/colorful5" csCatId="colorful" phldr="1"/>
      <dgm:spPr/>
      <dgm:t>
        <a:bodyPr/>
        <a:lstStyle/>
        <a:p>
          <a:endParaRPr lang="en-US"/>
        </a:p>
      </dgm:t>
    </dgm:pt>
    <dgm:pt modelId="{A31F9025-005E-4882-82EA-B96F1CC74010}">
      <dgm:prSet phldrT="[Text]"/>
      <dgm:spPr/>
      <dgm:t>
        <a:bodyPr/>
        <a:lstStyle/>
        <a:p>
          <a:r>
            <a:rPr lang="en-US" b="1" dirty="0" smtClean="0">
              <a:latin typeface="Arial" pitchFamily="34" charset="0"/>
              <a:cs typeface="Arial" pitchFamily="34" charset="0"/>
            </a:rPr>
            <a:t>Component Testing</a:t>
          </a:r>
          <a:endParaRPr lang="en-US" dirty="0">
            <a:latin typeface="Arial" pitchFamily="34" charset="0"/>
            <a:cs typeface="Arial" pitchFamily="34" charset="0"/>
          </a:endParaRPr>
        </a:p>
      </dgm:t>
    </dgm:pt>
    <dgm:pt modelId="{1374B352-3FC1-4F35-A79D-7B78186F1F93}" type="parTrans" cxnId="{A1DB11C4-6356-412C-822D-D86A4596CF2E}">
      <dgm:prSet/>
      <dgm:spPr/>
      <dgm:t>
        <a:bodyPr/>
        <a:lstStyle/>
        <a:p>
          <a:endParaRPr lang="en-US"/>
        </a:p>
      </dgm:t>
    </dgm:pt>
    <dgm:pt modelId="{9339A6DE-7354-4A16-926B-6FD9179B06AE}" type="sibTrans" cxnId="{A1DB11C4-6356-412C-822D-D86A4596CF2E}">
      <dgm:prSet/>
      <dgm:spPr/>
      <dgm:t>
        <a:bodyPr/>
        <a:lstStyle/>
        <a:p>
          <a:endParaRPr lang="en-US"/>
        </a:p>
      </dgm:t>
    </dgm:pt>
    <dgm:pt modelId="{AB2CE795-2FE6-43A0-9DDA-3CA2749542BB}">
      <dgm:prSet/>
      <dgm:spPr/>
      <dgm:t>
        <a:bodyPr/>
        <a:lstStyle/>
        <a:p>
          <a:r>
            <a:rPr lang="en-US" b="1" dirty="0" smtClean="0">
              <a:latin typeface="Arial" pitchFamily="34" charset="0"/>
              <a:cs typeface="Arial" pitchFamily="34" charset="0"/>
            </a:rPr>
            <a:t>Integration Testing</a:t>
          </a:r>
          <a:endParaRPr lang="en-US" dirty="0">
            <a:latin typeface="Arial" pitchFamily="34" charset="0"/>
            <a:cs typeface="Arial" pitchFamily="34" charset="0"/>
          </a:endParaRPr>
        </a:p>
      </dgm:t>
    </dgm:pt>
    <dgm:pt modelId="{79F38E76-AF52-4EEA-AF65-10FEF1B17022}" type="parTrans" cxnId="{77011B1A-F388-42B3-A65C-FFC13A93F5F4}">
      <dgm:prSet/>
      <dgm:spPr/>
      <dgm:t>
        <a:bodyPr/>
        <a:lstStyle/>
        <a:p>
          <a:endParaRPr lang="en-US"/>
        </a:p>
      </dgm:t>
    </dgm:pt>
    <dgm:pt modelId="{7D3BC53E-F571-42ED-8D5C-A38F695A0EAD}" type="sibTrans" cxnId="{77011B1A-F388-42B3-A65C-FFC13A93F5F4}">
      <dgm:prSet/>
      <dgm:spPr/>
      <dgm:t>
        <a:bodyPr/>
        <a:lstStyle/>
        <a:p>
          <a:endParaRPr lang="en-US"/>
        </a:p>
      </dgm:t>
    </dgm:pt>
    <dgm:pt modelId="{BBD1246C-1CA1-40A9-A20F-014D10589AC1}">
      <dgm:prSet/>
      <dgm:spPr/>
      <dgm:t>
        <a:bodyPr/>
        <a:lstStyle/>
        <a:p>
          <a:r>
            <a:rPr lang="en-US" b="1" dirty="0" smtClean="0">
              <a:latin typeface="Arial" pitchFamily="34" charset="0"/>
              <a:cs typeface="Arial" pitchFamily="34" charset="0"/>
            </a:rPr>
            <a:t>Specified Requirements</a:t>
          </a:r>
          <a:endParaRPr lang="en-US" dirty="0">
            <a:latin typeface="Arial" pitchFamily="34" charset="0"/>
            <a:cs typeface="Arial" pitchFamily="34" charset="0"/>
          </a:endParaRPr>
        </a:p>
      </dgm:t>
    </dgm:pt>
    <dgm:pt modelId="{D8248556-29B9-4C9E-A9CD-E6B542AE3AD3}" type="parTrans" cxnId="{7E1724F5-0B9C-4B6B-94D5-4CD88622E8DF}">
      <dgm:prSet/>
      <dgm:spPr/>
      <dgm:t>
        <a:bodyPr/>
        <a:lstStyle/>
        <a:p>
          <a:endParaRPr lang="en-US"/>
        </a:p>
      </dgm:t>
    </dgm:pt>
    <dgm:pt modelId="{2C5F1081-0A11-4C53-B2C2-3D3FD1D77470}" type="sibTrans" cxnId="{7E1724F5-0B9C-4B6B-94D5-4CD88622E8DF}">
      <dgm:prSet/>
      <dgm:spPr/>
      <dgm:t>
        <a:bodyPr/>
        <a:lstStyle/>
        <a:p>
          <a:endParaRPr lang="en-US"/>
        </a:p>
      </dgm:t>
    </dgm:pt>
    <dgm:pt modelId="{3C59AABE-B148-4509-9F08-7F0F530FD9C6}">
      <dgm:prSet/>
      <dgm:spPr/>
      <dgm:t>
        <a:bodyPr/>
        <a:lstStyle/>
        <a:p>
          <a:r>
            <a:rPr lang="en-US" b="1" dirty="0" smtClean="0">
              <a:latin typeface="Arial" pitchFamily="34" charset="0"/>
              <a:cs typeface="Arial" pitchFamily="34" charset="0"/>
            </a:rPr>
            <a:t>Formal Testing</a:t>
          </a:r>
          <a:endParaRPr lang="en-US" dirty="0">
            <a:latin typeface="Arial" pitchFamily="34" charset="0"/>
            <a:cs typeface="Arial" pitchFamily="34" charset="0"/>
          </a:endParaRPr>
        </a:p>
      </dgm:t>
    </dgm:pt>
    <dgm:pt modelId="{EFB8EED4-A09E-4F02-9084-3DD0B62F422A}" type="parTrans" cxnId="{08204A65-F077-48E3-8A41-4FD758EF2B75}">
      <dgm:prSet/>
      <dgm:spPr/>
      <dgm:t>
        <a:bodyPr/>
        <a:lstStyle/>
        <a:p>
          <a:endParaRPr lang="en-US"/>
        </a:p>
      </dgm:t>
    </dgm:pt>
    <dgm:pt modelId="{50E2C8D7-B0B6-4C23-9BF9-9B29BF0B3980}" type="sibTrans" cxnId="{08204A65-F077-48E3-8A41-4FD758EF2B75}">
      <dgm:prSet/>
      <dgm:spPr/>
      <dgm:t>
        <a:bodyPr/>
        <a:lstStyle/>
        <a:p>
          <a:endParaRPr lang="en-US"/>
        </a:p>
      </dgm:t>
    </dgm:pt>
    <dgm:pt modelId="{C875F2C7-8DD3-4B05-8618-3C8397B33C1E}" type="pres">
      <dgm:prSet presAssocID="{CF7A5914-2850-4A5F-9CA5-5BA22842CA5A}" presName="Name0" presStyleCnt="0">
        <dgm:presLayoutVars>
          <dgm:dir/>
          <dgm:resizeHandles val="exact"/>
        </dgm:presLayoutVars>
      </dgm:prSet>
      <dgm:spPr/>
      <dgm:t>
        <a:bodyPr/>
        <a:lstStyle/>
        <a:p>
          <a:endParaRPr lang="en-US"/>
        </a:p>
      </dgm:t>
    </dgm:pt>
    <dgm:pt modelId="{86D564D6-7A75-462A-8C0A-7A082DD5A06F}" type="pres">
      <dgm:prSet presAssocID="{A31F9025-005E-4882-82EA-B96F1CC74010}" presName="Name5" presStyleLbl="vennNode1" presStyleIdx="0" presStyleCnt="4">
        <dgm:presLayoutVars>
          <dgm:bulletEnabled val="1"/>
        </dgm:presLayoutVars>
      </dgm:prSet>
      <dgm:spPr/>
      <dgm:t>
        <a:bodyPr/>
        <a:lstStyle/>
        <a:p>
          <a:endParaRPr lang="en-US"/>
        </a:p>
      </dgm:t>
    </dgm:pt>
    <dgm:pt modelId="{64E777C8-5A8A-4636-8AE9-F4DC97EDA083}" type="pres">
      <dgm:prSet presAssocID="{9339A6DE-7354-4A16-926B-6FD9179B06AE}" presName="space" presStyleCnt="0"/>
      <dgm:spPr/>
    </dgm:pt>
    <dgm:pt modelId="{044A5149-9038-4896-B528-DD070BBE978F}" type="pres">
      <dgm:prSet presAssocID="{AB2CE795-2FE6-43A0-9DDA-3CA2749542BB}" presName="Name5" presStyleLbl="vennNode1" presStyleIdx="1" presStyleCnt="4">
        <dgm:presLayoutVars>
          <dgm:bulletEnabled val="1"/>
        </dgm:presLayoutVars>
      </dgm:prSet>
      <dgm:spPr/>
      <dgm:t>
        <a:bodyPr/>
        <a:lstStyle/>
        <a:p>
          <a:endParaRPr lang="en-US"/>
        </a:p>
      </dgm:t>
    </dgm:pt>
    <dgm:pt modelId="{58B7768B-E6ED-4EB4-BF78-E15C90414311}" type="pres">
      <dgm:prSet presAssocID="{7D3BC53E-F571-42ED-8D5C-A38F695A0EAD}" presName="space" presStyleCnt="0"/>
      <dgm:spPr/>
    </dgm:pt>
    <dgm:pt modelId="{22641235-E4D7-4AD0-BCC6-2E21DE8B0621}" type="pres">
      <dgm:prSet presAssocID="{BBD1246C-1CA1-40A9-A20F-014D10589AC1}" presName="Name5" presStyleLbl="vennNode1" presStyleIdx="2" presStyleCnt="4">
        <dgm:presLayoutVars>
          <dgm:bulletEnabled val="1"/>
        </dgm:presLayoutVars>
      </dgm:prSet>
      <dgm:spPr/>
      <dgm:t>
        <a:bodyPr/>
        <a:lstStyle/>
        <a:p>
          <a:endParaRPr lang="en-US"/>
        </a:p>
      </dgm:t>
    </dgm:pt>
    <dgm:pt modelId="{1B84DF11-5F8B-4B65-8ADA-B59C3E4C0F2E}" type="pres">
      <dgm:prSet presAssocID="{2C5F1081-0A11-4C53-B2C2-3D3FD1D77470}" presName="space" presStyleCnt="0"/>
      <dgm:spPr/>
    </dgm:pt>
    <dgm:pt modelId="{EF179109-E78A-42EE-A8B2-B18634D08F59}" type="pres">
      <dgm:prSet presAssocID="{3C59AABE-B148-4509-9F08-7F0F530FD9C6}" presName="Name5" presStyleLbl="vennNode1" presStyleIdx="3" presStyleCnt="4">
        <dgm:presLayoutVars>
          <dgm:bulletEnabled val="1"/>
        </dgm:presLayoutVars>
      </dgm:prSet>
      <dgm:spPr/>
      <dgm:t>
        <a:bodyPr/>
        <a:lstStyle/>
        <a:p>
          <a:endParaRPr lang="en-US"/>
        </a:p>
      </dgm:t>
    </dgm:pt>
  </dgm:ptLst>
  <dgm:cxnLst>
    <dgm:cxn modelId="{77011B1A-F388-42B3-A65C-FFC13A93F5F4}" srcId="{CF7A5914-2850-4A5F-9CA5-5BA22842CA5A}" destId="{AB2CE795-2FE6-43A0-9DDA-3CA2749542BB}" srcOrd="1" destOrd="0" parTransId="{79F38E76-AF52-4EEA-AF65-10FEF1B17022}" sibTransId="{7D3BC53E-F571-42ED-8D5C-A38F695A0EAD}"/>
    <dgm:cxn modelId="{668EE32F-214C-47FD-B8FB-230759B3E227}" type="presOf" srcId="{BBD1246C-1CA1-40A9-A20F-014D10589AC1}" destId="{22641235-E4D7-4AD0-BCC6-2E21DE8B0621}" srcOrd="0" destOrd="0" presId="urn:microsoft.com/office/officeart/2005/8/layout/venn3"/>
    <dgm:cxn modelId="{AF2AE4A8-1B77-4D93-81BB-69EE10B1663B}" type="presOf" srcId="{AB2CE795-2FE6-43A0-9DDA-3CA2749542BB}" destId="{044A5149-9038-4896-B528-DD070BBE978F}" srcOrd="0" destOrd="0" presId="urn:microsoft.com/office/officeart/2005/8/layout/venn3"/>
    <dgm:cxn modelId="{4E099981-B5FE-4C1C-B72F-4CA2F059BAC9}" type="presOf" srcId="{3C59AABE-B148-4509-9F08-7F0F530FD9C6}" destId="{EF179109-E78A-42EE-A8B2-B18634D08F59}" srcOrd="0" destOrd="0" presId="urn:microsoft.com/office/officeart/2005/8/layout/venn3"/>
    <dgm:cxn modelId="{A1DB11C4-6356-412C-822D-D86A4596CF2E}" srcId="{CF7A5914-2850-4A5F-9CA5-5BA22842CA5A}" destId="{A31F9025-005E-4882-82EA-B96F1CC74010}" srcOrd="0" destOrd="0" parTransId="{1374B352-3FC1-4F35-A79D-7B78186F1F93}" sibTransId="{9339A6DE-7354-4A16-926B-6FD9179B06AE}"/>
    <dgm:cxn modelId="{EBA9F7DA-80EA-4DC0-AF4A-D7563036AFD1}" type="presOf" srcId="{CF7A5914-2850-4A5F-9CA5-5BA22842CA5A}" destId="{C875F2C7-8DD3-4B05-8618-3C8397B33C1E}" srcOrd="0" destOrd="0" presId="urn:microsoft.com/office/officeart/2005/8/layout/venn3"/>
    <dgm:cxn modelId="{08204A65-F077-48E3-8A41-4FD758EF2B75}" srcId="{CF7A5914-2850-4A5F-9CA5-5BA22842CA5A}" destId="{3C59AABE-B148-4509-9F08-7F0F530FD9C6}" srcOrd="3" destOrd="0" parTransId="{EFB8EED4-A09E-4F02-9084-3DD0B62F422A}" sibTransId="{50E2C8D7-B0B6-4C23-9BF9-9B29BF0B3980}"/>
    <dgm:cxn modelId="{9290034C-568D-45B0-A008-6A1849AC6DCC}" type="presOf" srcId="{A31F9025-005E-4882-82EA-B96F1CC74010}" destId="{86D564D6-7A75-462A-8C0A-7A082DD5A06F}" srcOrd="0" destOrd="0" presId="urn:microsoft.com/office/officeart/2005/8/layout/venn3"/>
    <dgm:cxn modelId="{7E1724F5-0B9C-4B6B-94D5-4CD88622E8DF}" srcId="{CF7A5914-2850-4A5F-9CA5-5BA22842CA5A}" destId="{BBD1246C-1CA1-40A9-A20F-014D10589AC1}" srcOrd="2" destOrd="0" parTransId="{D8248556-29B9-4C9E-A9CD-E6B542AE3AD3}" sibTransId="{2C5F1081-0A11-4C53-B2C2-3D3FD1D77470}"/>
    <dgm:cxn modelId="{8BFF1DD1-ABBD-4A96-A34C-9E00089C4787}" type="presParOf" srcId="{C875F2C7-8DD3-4B05-8618-3C8397B33C1E}" destId="{86D564D6-7A75-462A-8C0A-7A082DD5A06F}" srcOrd="0" destOrd="0" presId="urn:microsoft.com/office/officeart/2005/8/layout/venn3"/>
    <dgm:cxn modelId="{5EAA9795-9069-4792-AED5-A45A325744DE}" type="presParOf" srcId="{C875F2C7-8DD3-4B05-8618-3C8397B33C1E}" destId="{64E777C8-5A8A-4636-8AE9-F4DC97EDA083}" srcOrd="1" destOrd="0" presId="urn:microsoft.com/office/officeart/2005/8/layout/venn3"/>
    <dgm:cxn modelId="{F8333B5D-9D3B-4379-B50E-93CEC3A00EA7}" type="presParOf" srcId="{C875F2C7-8DD3-4B05-8618-3C8397B33C1E}" destId="{044A5149-9038-4896-B528-DD070BBE978F}" srcOrd="2" destOrd="0" presId="urn:microsoft.com/office/officeart/2005/8/layout/venn3"/>
    <dgm:cxn modelId="{7A388868-1727-4971-B0E3-192C31A50A64}" type="presParOf" srcId="{C875F2C7-8DD3-4B05-8618-3C8397B33C1E}" destId="{58B7768B-E6ED-4EB4-BF78-E15C90414311}" srcOrd="3" destOrd="0" presId="urn:microsoft.com/office/officeart/2005/8/layout/venn3"/>
    <dgm:cxn modelId="{9C02F92F-E49C-41DA-A870-47A6EC180D3F}" type="presParOf" srcId="{C875F2C7-8DD3-4B05-8618-3C8397B33C1E}" destId="{22641235-E4D7-4AD0-BCC6-2E21DE8B0621}" srcOrd="4" destOrd="0" presId="urn:microsoft.com/office/officeart/2005/8/layout/venn3"/>
    <dgm:cxn modelId="{7237DD68-97BB-4B6F-A178-8F4565326C54}" type="presParOf" srcId="{C875F2C7-8DD3-4B05-8618-3C8397B33C1E}" destId="{1B84DF11-5F8B-4B65-8ADA-B59C3E4C0F2E}" srcOrd="5" destOrd="0" presId="urn:microsoft.com/office/officeart/2005/8/layout/venn3"/>
    <dgm:cxn modelId="{C70CD761-3713-405B-A23B-E233C757748A}" type="presParOf" srcId="{C875F2C7-8DD3-4B05-8618-3C8397B33C1E}" destId="{EF179109-E78A-42EE-A8B2-B18634D08F59}"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08E565-88D4-46CD-99D9-6375345EB08E}" type="doc">
      <dgm:prSet loTypeId="urn:microsoft.com/office/officeart/2005/8/layout/arrow6" loCatId="process" qsTypeId="urn:microsoft.com/office/officeart/2005/8/quickstyle/simple2" qsCatId="simple" csTypeId="urn:microsoft.com/office/officeart/2005/8/colors/accent0_3" csCatId="mainScheme" phldr="1"/>
      <dgm:spPr/>
      <dgm:t>
        <a:bodyPr/>
        <a:lstStyle/>
        <a:p>
          <a:endParaRPr lang="en-US"/>
        </a:p>
      </dgm:t>
    </dgm:pt>
    <dgm:pt modelId="{78A04EEB-4590-4767-B261-20D65F4D4AD0}">
      <dgm:prSet phldrT="[Text]"/>
      <dgm:spPr/>
      <dgm:t>
        <a:bodyPr/>
        <a:lstStyle/>
        <a:p>
          <a:r>
            <a:rPr lang="en-US" b="1" smtClean="0">
              <a:latin typeface="Arial" pitchFamily="34" charset="0"/>
              <a:cs typeface="Arial" pitchFamily="34" charset="0"/>
            </a:rPr>
            <a:t>Full Verification Testing</a:t>
          </a:r>
          <a:endParaRPr lang="en-US"/>
        </a:p>
      </dgm:t>
    </dgm:pt>
    <dgm:pt modelId="{ED05CDCF-BF80-45CB-B1DB-8B9FEC0DDB1D}" type="parTrans" cxnId="{5867CC48-03D0-4E3F-A56A-BA2265DCC233}">
      <dgm:prSet/>
      <dgm:spPr/>
      <dgm:t>
        <a:bodyPr/>
        <a:lstStyle/>
        <a:p>
          <a:endParaRPr lang="en-US"/>
        </a:p>
      </dgm:t>
    </dgm:pt>
    <dgm:pt modelId="{277A83FF-CEB4-4AB4-88DF-E75BFC97D78B}" type="sibTrans" cxnId="{5867CC48-03D0-4E3F-A56A-BA2265DCC233}">
      <dgm:prSet/>
      <dgm:spPr/>
      <dgm:t>
        <a:bodyPr/>
        <a:lstStyle/>
        <a:p>
          <a:endParaRPr lang="en-US"/>
        </a:p>
      </dgm:t>
    </dgm:pt>
    <dgm:pt modelId="{D0A3A042-88B8-49BA-BDF7-B6746F8208E3}">
      <dgm:prSet phldrT="[Text]" phldr="1"/>
      <dgm:spPr/>
      <dgm:t>
        <a:bodyPr/>
        <a:lstStyle/>
        <a:p>
          <a:endParaRPr lang="en-US"/>
        </a:p>
      </dgm:t>
    </dgm:pt>
    <dgm:pt modelId="{267754D5-02ED-4FEA-A875-CAFC305AC402}" type="parTrans" cxnId="{0EFAA9C0-1963-4065-8BF2-7DB3279D56CB}">
      <dgm:prSet/>
      <dgm:spPr/>
      <dgm:t>
        <a:bodyPr/>
        <a:lstStyle/>
        <a:p>
          <a:endParaRPr lang="en-US"/>
        </a:p>
      </dgm:t>
    </dgm:pt>
    <dgm:pt modelId="{FD690665-1801-4EB1-9FA4-F48BE9B5E7C3}" type="sibTrans" cxnId="{0EFAA9C0-1963-4065-8BF2-7DB3279D56CB}">
      <dgm:prSet/>
      <dgm:spPr/>
      <dgm:t>
        <a:bodyPr/>
        <a:lstStyle/>
        <a:p>
          <a:endParaRPr lang="en-US"/>
        </a:p>
      </dgm:t>
    </dgm:pt>
    <dgm:pt modelId="{3DE972DF-205C-4801-93DA-ACDE7B414DA2}">
      <dgm:prSet/>
      <dgm:spPr/>
      <dgm:t>
        <a:bodyPr/>
        <a:lstStyle/>
        <a:p>
          <a:r>
            <a:rPr lang="en-US" b="1">
              <a:latin typeface="Arial" pitchFamily="34" charset="0"/>
              <a:cs typeface="Arial" pitchFamily="34" charset="0"/>
            </a:rPr>
            <a:t>Build Assured Verification Testing</a:t>
          </a:r>
          <a:endParaRPr lang="en-US">
            <a:latin typeface="Arial" pitchFamily="34" charset="0"/>
            <a:cs typeface="Arial" pitchFamily="34" charset="0"/>
          </a:endParaRPr>
        </a:p>
      </dgm:t>
    </dgm:pt>
    <dgm:pt modelId="{5CE4525D-477E-4274-9022-7DAB963F0FF4}" type="parTrans" cxnId="{E61C5BD2-4088-47E0-B728-E2FEBC7ECFC2}">
      <dgm:prSet/>
      <dgm:spPr/>
      <dgm:t>
        <a:bodyPr/>
        <a:lstStyle/>
        <a:p>
          <a:endParaRPr lang="en-US"/>
        </a:p>
      </dgm:t>
    </dgm:pt>
    <dgm:pt modelId="{212816C1-76FC-4906-B3F6-2627B09DF155}" type="sibTrans" cxnId="{E61C5BD2-4088-47E0-B728-E2FEBC7ECFC2}">
      <dgm:prSet/>
      <dgm:spPr/>
      <dgm:t>
        <a:bodyPr/>
        <a:lstStyle/>
        <a:p>
          <a:endParaRPr lang="en-US"/>
        </a:p>
      </dgm:t>
    </dgm:pt>
    <dgm:pt modelId="{3307AB9C-616D-4AC4-A097-1CB70498CD53}" type="pres">
      <dgm:prSet presAssocID="{7A08E565-88D4-46CD-99D9-6375345EB08E}" presName="compositeShape" presStyleCnt="0">
        <dgm:presLayoutVars>
          <dgm:chMax val="2"/>
          <dgm:dir/>
          <dgm:resizeHandles val="exact"/>
        </dgm:presLayoutVars>
      </dgm:prSet>
      <dgm:spPr/>
      <dgm:t>
        <a:bodyPr/>
        <a:lstStyle/>
        <a:p>
          <a:endParaRPr lang="en-US"/>
        </a:p>
      </dgm:t>
    </dgm:pt>
    <dgm:pt modelId="{CAB006A4-EDE4-4085-8266-F9F58F889012}" type="pres">
      <dgm:prSet presAssocID="{7A08E565-88D4-46CD-99D9-6375345EB08E}" presName="ribbon" presStyleLbl="node1" presStyleIdx="0" presStyleCnt="1"/>
      <dgm:spPr/>
    </dgm:pt>
    <dgm:pt modelId="{6AE2B97F-DD0A-4DAB-8F6C-BAFB84292222}" type="pres">
      <dgm:prSet presAssocID="{7A08E565-88D4-46CD-99D9-6375345EB08E}" presName="leftArrowText" presStyleLbl="node1" presStyleIdx="0" presStyleCnt="1">
        <dgm:presLayoutVars>
          <dgm:chMax val="0"/>
          <dgm:bulletEnabled val="1"/>
        </dgm:presLayoutVars>
      </dgm:prSet>
      <dgm:spPr/>
      <dgm:t>
        <a:bodyPr/>
        <a:lstStyle/>
        <a:p>
          <a:endParaRPr lang="en-US"/>
        </a:p>
      </dgm:t>
    </dgm:pt>
    <dgm:pt modelId="{29E78A65-3EE9-4E9F-B543-01541A601AF5}" type="pres">
      <dgm:prSet presAssocID="{7A08E565-88D4-46CD-99D9-6375345EB08E}" presName="rightArrowText" presStyleLbl="node1" presStyleIdx="0" presStyleCnt="1">
        <dgm:presLayoutVars>
          <dgm:chMax val="0"/>
          <dgm:bulletEnabled val="1"/>
        </dgm:presLayoutVars>
      </dgm:prSet>
      <dgm:spPr/>
      <dgm:t>
        <a:bodyPr/>
        <a:lstStyle/>
        <a:p>
          <a:endParaRPr lang="en-US"/>
        </a:p>
      </dgm:t>
    </dgm:pt>
  </dgm:ptLst>
  <dgm:cxnLst>
    <dgm:cxn modelId="{8B76986D-6EE6-4056-B598-667A5818A531}" type="presOf" srcId="{3DE972DF-205C-4801-93DA-ACDE7B414DA2}" destId="{29E78A65-3EE9-4E9F-B543-01541A601AF5}" srcOrd="0" destOrd="0" presId="urn:microsoft.com/office/officeart/2005/8/layout/arrow6"/>
    <dgm:cxn modelId="{082D0874-8881-40E6-88AA-5F45230400B5}" type="presOf" srcId="{78A04EEB-4590-4767-B261-20D65F4D4AD0}" destId="{6AE2B97F-DD0A-4DAB-8F6C-BAFB84292222}" srcOrd="0" destOrd="0" presId="urn:microsoft.com/office/officeart/2005/8/layout/arrow6"/>
    <dgm:cxn modelId="{3758E2E1-49E7-408D-BE0C-D0CFD7A9384B}" type="presOf" srcId="{7A08E565-88D4-46CD-99D9-6375345EB08E}" destId="{3307AB9C-616D-4AC4-A097-1CB70498CD53}" srcOrd="0" destOrd="0" presId="urn:microsoft.com/office/officeart/2005/8/layout/arrow6"/>
    <dgm:cxn modelId="{0EFAA9C0-1963-4065-8BF2-7DB3279D56CB}" srcId="{7A08E565-88D4-46CD-99D9-6375345EB08E}" destId="{D0A3A042-88B8-49BA-BDF7-B6746F8208E3}" srcOrd="2" destOrd="0" parTransId="{267754D5-02ED-4FEA-A875-CAFC305AC402}" sibTransId="{FD690665-1801-4EB1-9FA4-F48BE9B5E7C3}"/>
    <dgm:cxn modelId="{5867CC48-03D0-4E3F-A56A-BA2265DCC233}" srcId="{7A08E565-88D4-46CD-99D9-6375345EB08E}" destId="{78A04EEB-4590-4767-B261-20D65F4D4AD0}" srcOrd="0" destOrd="0" parTransId="{ED05CDCF-BF80-45CB-B1DB-8B9FEC0DDB1D}" sibTransId="{277A83FF-CEB4-4AB4-88DF-E75BFC97D78B}"/>
    <dgm:cxn modelId="{E61C5BD2-4088-47E0-B728-E2FEBC7ECFC2}" srcId="{7A08E565-88D4-46CD-99D9-6375345EB08E}" destId="{3DE972DF-205C-4801-93DA-ACDE7B414DA2}" srcOrd="1" destOrd="0" parTransId="{5CE4525D-477E-4274-9022-7DAB963F0FF4}" sibTransId="{212816C1-76FC-4906-B3F6-2627B09DF155}"/>
    <dgm:cxn modelId="{81A23FF6-E69C-4575-BB1B-2C34EBE028F8}" type="presParOf" srcId="{3307AB9C-616D-4AC4-A097-1CB70498CD53}" destId="{CAB006A4-EDE4-4085-8266-F9F58F889012}" srcOrd="0" destOrd="0" presId="urn:microsoft.com/office/officeart/2005/8/layout/arrow6"/>
    <dgm:cxn modelId="{667CE2A6-24B2-4928-9593-43C81D8F9EB5}" type="presParOf" srcId="{3307AB9C-616D-4AC4-A097-1CB70498CD53}" destId="{6AE2B97F-DD0A-4DAB-8F6C-BAFB84292222}" srcOrd="1" destOrd="0" presId="urn:microsoft.com/office/officeart/2005/8/layout/arrow6"/>
    <dgm:cxn modelId="{9F718296-A755-40D6-9C01-D179E7441CCB}" type="presParOf" srcId="{3307AB9C-616D-4AC4-A097-1CB70498CD53}" destId="{29E78A65-3EE9-4E9F-B543-01541A601AF5}"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96F446-66DC-4335-A89F-DCF39726DDEE}" type="doc">
      <dgm:prSet loTypeId="urn:microsoft.com/office/officeart/2005/8/layout/process4" loCatId="list" qsTypeId="urn:microsoft.com/office/officeart/2005/8/quickstyle/simple2" qsCatId="simple" csTypeId="urn:microsoft.com/office/officeart/2005/8/colors/accent4_1" csCatId="accent4" phldr="1"/>
      <dgm:spPr/>
      <dgm:t>
        <a:bodyPr/>
        <a:lstStyle/>
        <a:p>
          <a:endParaRPr lang="en-US"/>
        </a:p>
      </dgm:t>
    </dgm:pt>
    <dgm:pt modelId="{3354A87E-942F-44A6-917C-4398BD644F0D}">
      <dgm:prSet phldrT="[Text]" custT="1"/>
      <dgm:spPr/>
      <dgm:t>
        <a:bodyPr/>
        <a:lstStyle/>
        <a:p>
          <a:r>
            <a:rPr lang="en-US" sz="1200" b="1" smtClean="0">
              <a:latin typeface="Arial" pitchFamily="34" charset="0"/>
              <a:cs typeface="Arial" pitchFamily="34" charset="0"/>
            </a:rPr>
            <a:t>Understand and Enhance Performance Requirements</a:t>
          </a:r>
          <a:endParaRPr lang="en-US" sz="1200"/>
        </a:p>
      </dgm:t>
    </dgm:pt>
    <dgm:pt modelId="{A35D1F95-96A3-4138-ACE9-0B2AAFC30A8E}" type="parTrans" cxnId="{5A145512-FC9F-406C-B8C6-BDC565F39FF0}">
      <dgm:prSet/>
      <dgm:spPr/>
      <dgm:t>
        <a:bodyPr/>
        <a:lstStyle/>
        <a:p>
          <a:endParaRPr lang="en-US"/>
        </a:p>
      </dgm:t>
    </dgm:pt>
    <dgm:pt modelId="{83EE1EF0-F19D-4C80-8D0C-5BC16495BDBF}" type="sibTrans" cxnId="{5A145512-FC9F-406C-B8C6-BDC565F39FF0}">
      <dgm:prSet/>
      <dgm:spPr/>
      <dgm:t>
        <a:bodyPr/>
        <a:lstStyle/>
        <a:p>
          <a:endParaRPr lang="en-US"/>
        </a:p>
      </dgm:t>
    </dgm:pt>
    <dgm:pt modelId="{A1F92EE6-F690-4F7A-B1F9-D851852CA8D3}">
      <dgm:prSet custT="1"/>
      <dgm:spPr/>
      <dgm:t>
        <a:bodyPr/>
        <a:lstStyle/>
        <a:p>
          <a:r>
            <a:rPr lang="en-US" sz="1200" b="1">
              <a:latin typeface="Arial" pitchFamily="34" charset="0"/>
              <a:cs typeface="Arial" pitchFamily="34" charset="0"/>
            </a:rPr>
            <a:t>Identify the Focus Areas in Performance Testing and Evaluation</a:t>
          </a:r>
          <a:endParaRPr lang="en-US" sz="1200">
            <a:latin typeface="Arial" pitchFamily="34" charset="0"/>
            <a:cs typeface="Arial" pitchFamily="34" charset="0"/>
          </a:endParaRPr>
        </a:p>
      </dgm:t>
    </dgm:pt>
    <dgm:pt modelId="{A2936B90-59DA-4C0B-BAB3-8DD8395443E5}" type="parTrans" cxnId="{AECD2C04-23EF-43C9-9C88-33A886F4B7BA}">
      <dgm:prSet/>
      <dgm:spPr/>
      <dgm:t>
        <a:bodyPr/>
        <a:lstStyle/>
        <a:p>
          <a:endParaRPr lang="en-US"/>
        </a:p>
      </dgm:t>
    </dgm:pt>
    <dgm:pt modelId="{3E32A06F-5870-483D-A2BF-D88EA11FA951}" type="sibTrans" cxnId="{AECD2C04-23EF-43C9-9C88-33A886F4B7BA}">
      <dgm:prSet/>
      <dgm:spPr/>
      <dgm:t>
        <a:bodyPr/>
        <a:lstStyle/>
        <a:p>
          <a:endParaRPr lang="en-US"/>
        </a:p>
      </dgm:t>
    </dgm:pt>
    <dgm:pt modelId="{12E0895F-4C3B-49B8-A1D9-07D648973C84}">
      <dgm:prSet custT="1"/>
      <dgm:spPr/>
      <dgm:t>
        <a:bodyPr/>
        <a:lstStyle/>
        <a:p>
          <a:r>
            <a:rPr lang="en-US" sz="1200" b="1" dirty="0">
              <a:latin typeface="Arial" pitchFamily="34" charset="0"/>
              <a:cs typeface="Arial" pitchFamily="34" charset="0"/>
            </a:rPr>
            <a:t>Select or Define Performance Evaluation Models</a:t>
          </a:r>
          <a:endParaRPr lang="en-US" sz="1200" dirty="0">
            <a:latin typeface="Arial" pitchFamily="34" charset="0"/>
            <a:cs typeface="Arial" pitchFamily="34" charset="0"/>
          </a:endParaRPr>
        </a:p>
      </dgm:t>
    </dgm:pt>
    <dgm:pt modelId="{5D2D4F82-6A14-4A5E-830A-2EF247EDA1AF}" type="parTrans" cxnId="{B05E5DAE-D03A-4925-884B-FD07B8BF3359}">
      <dgm:prSet/>
      <dgm:spPr/>
      <dgm:t>
        <a:bodyPr/>
        <a:lstStyle/>
        <a:p>
          <a:endParaRPr lang="en-US"/>
        </a:p>
      </dgm:t>
    </dgm:pt>
    <dgm:pt modelId="{73619F70-8AB2-4243-8BD0-DD624CBD201B}" type="sibTrans" cxnId="{B05E5DAE-D03A-4925-884B-FD07B8BF3359}">
      <dgm:prSet/>
      <dgm:spPr/>
      <dgm:t>
        <a:bodyPr/>
        <a:lstStyle/>
        <a:p>
          <a:endParaRPr lang="en-US"/>
        </a:p>
      </dgm:t>
    </dgm:pt>
    <dgm:pt modelId="{02B8F984-DB4A-43A2-9373-165144E01E19}">
      <dgm:prSet custT="1"/>
      <dgm:spPr/>
      <dgm:t>
        <a:bodyPr/>
        <a:lstStyle/>
        <a:p>
          <a:r>
            <a:rPr lang="en-US" sz="1200" b="1">
              <a:latin typeface="Arial" pitchFamily="34" charset="0"/>
              <a:cs typeface="Arial" pitchFamily="34" charset="0"/>
            </a:rPr>
            <a:t>Select and/or Define Performance Test Metric and Criteria</a:t>
          </a:r>
          <a:endParaRPr lang="en-US" sz="1200">
            <a:latin typeface="Arial" pitchFamily="34" charset="0"/>
            <a:cs typeface="Arial" pitchFamily="34" charset="0"/>
          </a:endParaRPr>
        </a:p>
      </dgm:t>
    </dgm:pt>
    <dgm:pt modelId="{52F16555-B2CA-4812-B5EE-96F2900E7E46}" type="parTrans" cxnId="{E46453C3-0EAB-471C-B75C-C017E5C03FCC}">
      <dgm:prSet/>
      <dgm:spPr/>
      <dgm:t>
        <a:bodyPr/>
        <a:lstStyle/>
        <a:p>
          <a:endParaRPr lang="en-US"/>
        </a:p>
      </dgm:t>
    </dgm:pt>
    <dgm:pt modelId="{AC77503E-B704-4E50-B39C-51542E17E3B1}" type="sibTrans" cxnId="{E46453C3-0EAB-471C-B75C-C017E5C03FCC}">
      <dgm:prSet/>
      <dgm:spPr/>
      <dgm:t>
        <a:bodyPr/>
        <a:lstStyle/>
        <a:p>
          <a:endParaRPr lang="en-US"/>
        </a:p>
      </dgm:t>
    </dgm:pt>
    <dgm:pt modelId="{083DFCA5-B247-4AAC-9B40-F23F4C3849B8}">
      <dgm:prSet custT="1"/>
      <dgm:spPr/>
      <dgm:t>
        <a:bodyPr/>
        <a:lstStyle/>
        <a:p>
          <a:r>
            <a:rPr lang="en-US" sz="1200" b="1">
              <a:latin typeface="Arial" pitchFamily="34" charset="0"/>
              <a:cs typeface="Arial" pitchFamily="34" charset="0"/>
            </a:rPr>
            <a:t>Identify Needs of Performance Testing and Evaluation Tools</a:t>
          </a:r>
          <a:endParaRPr lang="en-US" sz="1200">
            <a:latin typeface="Arial" pitchFamily="34" charset="0"/>
            <a:cs typeface="Arial" pitchFamily="34" charset="0"/>
          </a:endParaRPr>
        </a:p>
      </dgm:t>
    </dgm:pt>
    <dgm:pt modelId="{C51B9DAF-0899-4026-9A62-3F0A6EF1C207}" type="parTrans" cxnId="{10615F2F-C4EE-4844-AC0C-A0DC370E96DA}">
      <dgm:prSet/>
      <dgm:spPr/>
      <dgm:t>
        <a:bodyPr/>
        <a:lstStyle/>
        <a:p>
          <a:endParaRPr lang="en-US"/>
        </a:p>
      </dgm:t>
    </dgm:pt>
    <dgm:pt modelId="{5F752E89-9418-4808-8E50-173E0F7D4822}" type="sibTrans" cxnId="{10615F2F-C4EE-4844-AC0C-A0DC370E96DA}">
      <dgm:prSet/>
      <dgm:spPr/>
      <dgm:t>
        <a:bodyPr/>
        <a:lstStyle/>
        <a:p>
          <a:endParaRPr lang="en-US"/>
        </a:p>
      </dgm:t>
    </dgm:pt>
    <dgm:pt modelId="{7971E4A5-0487-4A75-90E8-BB5E7D1B1A1C}">
      <dgm:prSet custT="1"/>
      <dgm:spPr/>
      <dgm:t>
        <a:bodyPr/>
        <a:lstStyle/>
        <a:p>
          <a:r>
            <a:rPr lang="en-US" sz="1200" b="1">
              <a:latin typeface="Arial" pitchFamily="34" charset="0"/>
              <a:cs typeface="Arial" pitchFamily="34" charset="0"/>
            </a:rPr>
            <a:t>Write a performance test plan</a:t>
          </a:r>
          <a:endParaRPr lang="en-US" sz="1200">
            <a:latin typeface="Arial" pitchFamily="34" charset="0"/>
            <a:cs typeface="Arial" pitchFamily="34" charset="0"/>
          </a:endParaRPr>
        </a:p>
      </dgm:t>
    </dgm:pt>
    <dgm:pt modelId="{5F0A1F7F-D93E-4395-9543-D0A3A9146C65}" type="parTrans" cxnId="{A9AE3785-F9D8-428D-9BA4-585F635E265B}">
      <dgm:prSet/>
      <dgm:spPr/>
      <dgm:t>
        <a:bodyPr/>
        <a:lstStyle/>
        <a:p>
          <a:endParaRPr lang="en-US"/>
        </a:p>
      </dgm:t>
    </dgm:pt>
    <dgm:pt modelId="{585E23F8-14DE-4DD6-A260-EC9CDAE3E9FC}" type="sibTrans" cxnId="{A9AE3785-F9D8-428D-9BA4-585F635E265B}">
      <dgm:prSet/>
      <dgm:spPr/>
      <dgm:t>
        <a:bodyPr/>
        <a:lstStyle/>
        <a:p>
          <a:endParaRPr lang="en-US"/>
        </a:p>
      </dgm:t>
    </dgm:pt>
    <dgm:pt modelId="{D65B88DB-363A-42E0-BC60-C65F130D1E30}">
      <dgm:prSet custT="1"/>
      <dgm:spPr/>
      <dgm:t>
        <a:bodyPr/>
        <a:lstStyle/>
        <a:p>
          <a:r>
            <a:rPr lang="en-US" sz="1200" b="1" dirty="0">
              <a:latin typeface="Arial" pitchFamily="34" charset="0"/>
              <a:cs typeface="Arial" pitchFamily="34" charset="0"/>
            </a:rPr>
            <a:t>Analyze and Report System Performance</a:t>
          </a:r>
          <a:endParaRPr lang="en-US" sz="1200" dirty="0">
            <a:latin typeface="Arial" pitchFamily="34" charset="0"/>
            <a:cs typeface="Arial" pitchFamily="34" charset="0"/>
          </a:endParaRPr>
        </a:p>
      </dgm:t>
    </dgm:pt>
    <dgm:pt modelId="{36CAD9A6-9980-4AB7-9D38-5F71C4DA2A89}" type="parTrans" cxnId="{B8B078AB-F3EC-42FB-811B-4C1B0A6173E6}">
      <dgm:prSet/>
      <dgm:spPr/>
      <dgm:t>
        <a:bodyPr/>
        <a:lstStyle/>
        <a:p>
          <a:endParaRPr lang="en-US"/>
        </a:p>
      </dgm:t>
    </dgm:pt>
    <dgm:pt modelId="{27AFA706-F8E4-4FFC-9281-998E3BD147BD}" type="sibTrans" cxnId="{B8B078AB-F3EC-42FB-811B-4C1B0A6173E6}">
      <dgm:prSet/>
      <dgm:spPr/>
      <dgm:t>
        <a:bodyPr/>
        <a:lstStyle/>
        <a:p>
          <a:endParaRPr lang="en-US"/>
        </a:p>
      </dgm:t>
    </dgm:pt>
    <dgm:pt modelId="{CE2D01F8-38A9-47F2-9DE1-53221085EEFB}" type="pres">
      <dgm:prSet presAssocID="{1896F446-66DC-4335-A89F-DCF39726DDEE}" presName="Name0" presStyleCnt="0">
        <dgm:presLayoutVars>
          <dgm:dir/>
          <dgm:animLvl val="lvl"/>
          <dgm:resizeHandles val="exact"/>
        </dgm:presLayoutVars>
      </dgm:prSet>
      <dgm:spPr/>
      <dgm:t>
        <a:bodyPr/>
        <a:lstStyle/>
        <a:p>
          <a:endParaRPr lang="en-US"/>
        </a:p>
      </dgm:t>
    </dgm:pt>
    <dgm:pt modelId="{6D0B5F62-D12D-402B-B7AA-F9402E2EA618}" type="pres">
      <dgm:prSet presAssocID="{D65B88DB-363A-42E0-BC60-C65F130D1E30}" presName="boxAndChildren" presStyleCnt="0"/>
      <dgm:spPr/>
      <dgm:t>
        <a:bodyPr/>
        <a:lstStyle/>
        <a:p>
          <a:endParaRPr lang="en-US"/>
        </a:p>
      </dgm:t>
    </dgm:pt>
    <dgm:pt modelId="{E5F2A6B6-6A6C-4FEE-9556-EAD6051E3448}" type="pres">
      <dgm:prSet presAssocID="{D65B88DB-363A-42E0-BC60-C65F130D1E30}" presName="parentTextBox" presStyleLbl="node1" presStyleIdx="0" presStyleCnt="7"/>
      <dgm:spPr/>
      <dgm:t>
        <a:bodyPr/>
        <a:lstStyle/>
        <a:p>
          <a:endParaRPr lang="en-US"/>
        </a:p>
      </dgm:t>
    </dgm:pt>
    <dgm:pt modelId="{9E9F1033-F4FA-43FC-999F-9765A00525F1}" type="pres">
      <dgm:prSet presAssocID="{585E23F8-14DE-4DD6-A260-EC9CDAE3E9FC}" presName="sp" presStyleCnt="0"/>
      <dgm:spPr/>
      <dgm:t>
        <a:bodyPr/>
        <a:lstStyle/>
        <a:p>
          <a:endParaRPr lang="en-US"/>
        </a:p>
      </dgm:t>
    </dgm:pt>
    <dgm:pt modelId="{4169BCAE-F298-4916-885B-30FAD9474BFA}" type="pres">
      <dgm:prSet presAssocID="{7971E4A5-0487-4A75-90E8-BB5E7D1B1A1C}" presName="arrowAndChildren" presStyleCnt="0"/>
      <dgm:spPr/>
      <dgm:t>
        <a:bodyPr/>
        <a:lstStyle/>
        <a:p>
          <a:endParaRPr lang="en-US"/>
        </a:p>
      </dgm:t>
    </dgm:pt>
    <dgm:pt modelId="{6D6A1704-5688-4CDE-AA32-9DF4C1F8167F}" type="pres">
      <dgm:prSet presAssocID="{7971E4A5-0487-4A75-90E8-BB5E7D1B1A1C}" presName="parentTextArrow" presStyleLbl="node1" presStyleIdx="1" presStyleCnt="7"/>
      <dgm:spPr/>
      <dgm:t>
        <a:bodyPr/>
        <a:lstStyle/>
        <a:p>
          <a:endParaRPr lang="en-US"/>
        </a:p>
      </dgm:t>
    </dgm:pt>
    <dgm:pt modelId="{27D1402F-35E8-4443-A45D-35351D884E0B}" type="pres">
      <dgm:prSet presAssocID="{5F752E89-9418-4808-8E50-173E0F7D4822}" presName="sp" presStyleCnt="0"/>
      <dgm:spPr/>
      <dgm:t>
        <a:bodyPr/>
        <a:lstStyle/>
        <a:p>
          <a:endParaRPr lang="en-US"/>
        </a:p>
      </dgm:t>
    </dgm:pt>
    <dgm:pt modelId="{D6B836EB-14AB-4AEA-A7B1-458D28CBB266}" type="pres">
      <dgm:prSet presAssocID="{083DFCA5-B247-4AAC-9B40-F23F4C3849B8}" presName="arrowAndChildren" presStyleCnt="0"/>
      <dgm:spPr/>
      <dgm:t>
        <a:bodyPr/>
        <a:lstStyle/>
        <a:p>
          <a:endParaRPr lang="en-US"/>
        </a:p>
      </dgm:t>
    </dgm:pt>
    <dgm:pt modelId="{93C2997E-255D-41A5-9171-B5F647002BC7}" type="pres">
      <dgm:prSet presAssocID="{083DFCA5-B247-4AAC-9B40-F23F4C3849B8}" presName="parentTextArrow" presStyleLbl="node1" presStyleIdx="2" presStyleCnt="7"/>
      <dgm:spPr/>
      <dgm:t>
        <a:bodyPr/>
        <a:lstStyle/>
        <a:p>
          <a:endParaRPr lang="en-US"/>
        </a:p>
      </dgm:t>
    </dgm:pt>
    <dgm:pt modelId="{B47A43F4-55DE-4D34-8D08-0DF39B587A4F}" type="pres">
      <dgm:prSet presAssocID="{AC77503E-B704-4E50-B39C-51542E17E3B1}" presName="sp" presStyleCnt="0"/>
      <dgm:spPr/>
      <dgm:t>
        <a:bodyPr/>
        <a:lstStyle/>
        <a:p>
          <a:endParaRPr lang="en-US"/>
        </a:p>
      </dgm:t>
    </dgm:pt>
    <dgm:pt modelId="{6CEC3DD4-C35B-4481-A271-44D6F33CA594}" type="pres">
      <dgm:prSet presAssocID="{02B8F984-DB4A-43A2-9373-165144E01E19}" presName="arrowAndChildren" presStyleCnt="0"/>
      <dgm:spPr/>
      <dgm:t>
        <a:bodyPr/>
        <a:lstStyle/>
        <a:p>
          <a:endParaRPr lang="en-US"/>
        </a:p>
      </dgm:t>
    </dgm:pt>
    <dgm:pt modelId="{110DDFC0-DD1D-4A42-9181-722D3CF3778B}" type="pres">
      <dgm:prSet presAssocID="{02B8F984-DB4A-43A2-9373-165144E01E19}" presName="parentTextArrow" presStyleLbl="node1" presStyleIdx="3" presStyleCnt="7"/>
      <dgm:spPr/>
      <dgm:t>
        <a:bodyPr/>
        <a:lstStyle/>
        <a:p>
          <a:endParaRPr lang="en-US"/>
        </a:p>
      </dgm:t>
    </dgm:pt>
    <dgm:pt modelId="{1EA21544-BB1B-4E7E-AD22-8442E36F66D5}" type="pres">
      <dgm:prSet presAssocID="{73619F70-8AB2-4243-8BD0-DD624CBD201B}" presName="sp" presStyleCnt="0"/>
      <dgm:spPr/>
      <dgm:t>
        <a:bodyPr/>
        <a:lstStyle/>
        <a:p>
          <a:endParaRPr lang="en-US"/>
        </a:p>
      </dgm:t>
    </dgm:pt>
    <dgm:pt modelId="{3025618B-2C10-44C4-A8BE-B615A7D1A334}" type="pres">
      <dgm:prSet presAssocID="{12E0895F-4C3B-49B8-A1D9-07D648973C84}" presName="arrowAndChildren" presStyleCnt="0"/>
      <dgm:spPr/>
      <dgm:t>
        <a:bodyPr/>
        <a:lstStyle/>
        <a:p>
          <a:endParaRPr lang="en-US"/>
        </a:p>
      </dgm:t>
    </dgm:pt>
    <dgm:pt modelId="{4CADFFE5-F0E4-4298-9484-A357786CE19F}" type="pres">
      <dgm:prSet presAssocID="{12E0895F-4C3B-49B8-A1D9-07D648973C84}" presName="parentTextArrow" presStyleLbl="node1" presStyleIdx="4" presStyleCnt="7"/>
      <dgm:spPr/>
      <dgm:t>
        <a:bodyPr/>
        <a:lstStyle/>
        <a:p>
          <a:endParaRPr lang="en-US"/>
        </a:p>
      </dgm:t>
    </dgm:pt>
    <dgm:pt modelId="{60D98C8E-C99E-491B-9E2E-3F8087C4DD99}" type="pres">
      <dgm:prSet presAssocID="{3E32A06F-5870-483D-A2BF-D88EA11FA951}" presName="sp" presStyleCnt="0"/>
      <dgm:spPr/>
      <dgm:t>
        <a:bodyPr/>
        <a:lstStyle/>
        <a:p>
          <a:endParaRPr lang="en-US"/>
        </a:p>
      </dgm:t>
    </dgm:pt>
    <dgm:pt modelId="{C0238D8D-E9CF-4A03-95D3-3C247E0030DF}" type="pres">
      <dgm:prSet presAssocID="{A1F92EE6-F690-4F7A-B1F9-D851852CA8D3}" presName="arrowAndChildren" presStyleCnt="0"/>
      <dgm:spPr/>
      <dgm:t>
        <a:bodyPr/>
        <a:lstStyle/>
        <a:p>
          <a:endParaRPr lang="en-US"/>
        </a:p>
      </dgm:t>
    </dgm:pt>
    <dgm:pt modelId="{7556D520-D276-4497-B471-4E8B76E50A6C}" type="pres">
      <dgm:prSet presAssocID="{A1F92EE6-F690-4F7A-B1F9-D851852CA8D3}" presName="parentTextArrow" presStyleLbl="node1" presStyleIdx="5" presStyleCnt="7"/>
      <dgm:spPr/>
      <dgm:t>
        <a:bodyPr/>
        <a:lstStyle/>
        <a:p>
          <a:endParaRPr lang="en-US"/>
        </a:p>
      </dgm:t>
    </dgm:pt>
    <dgm:pt modelId="{7D2001BE-5393-4B1F-A5D3-0861FED14722}" type="pres">
      <dgm:prSet presAssocID="{83EE1EF0-F19D-4C80-8D0C-5BC16495BDBF}" presName="sp" presStyleCnt="0"/>
      <dgm:spPr/>
      <dgm:t>
        <a:bodyPr/>
        <a:lstStyle/>
        <a:p>
          <a:endParaRPr lang="en-US"/>
        </a:p>
      </dgm:t>
    </dgm:pt>
    <dgm:pt modelId="{D45D4BA4-20FC-4431-BF9D-336473485A46}" type="pres">
      <dgm:prSet presAssocID="{3354A87E-942F-44A6-917C-4398BD644F0D}" presName="arrowAndChildren" presStyleCnt="0"/>
      <dgm:spPr/>
      <dgm:t>
        <a:bodyPr/>
        <a:lstStyle/>
        <a:p>
          <a:endParaRPr lang="en-US"/>
        </a:p>
      </dgm:t>
    </dgm:pt>
    <dgm:pt modelId="{8792517F-DC18-4B4C-AA3F-2530E92BA119}" type="pres">
      <dgm:prSet presAssocID="{3354A87E-942F-44A6-917C-4398BD644F0D}" presName="parentTextArrow" presStyleLbl="node1" presStyleIdx="6" presStyleCnt="7"/>
      <dgm:spPr/>
      <dgm:t>
        <a:bodyPr/>
        <a:lstStyle/>
        <a:p>
          <a:endParaRPr lang="en-US"/>
        </a:p>
      </dgm:t>
    </dgm:pt>
  </dgm:ptLst>
  <dgm:cxnLst>
    <dgm:cxn modelId="{185E4A34-C22E-4AB5-AF4F-1E52E0221136}" type="presOf" srcId="{083DFCA5-B247-4AAC-9B40-F23F4C3849B8}" destId="{93C2997E-255D-41A5-9171-B5F647002BC7}" srcOrd="0" destOrd="0" presId="urn:microsoft.com/office/officeart/2005/8/layout/process4"/>
    <dgm:cxn modelId="{56C18DF6-28EE-4668-A635-2FD45B841B1A}" type="presOf" srcId="{1896F446-66DC-4335-A89F-DCF39726DDEE}" destId="{CE2D01F8-38A9-47F2-9DE1-53221085EEFB}" srcOrd="0" destOrd="0" presId="urn:microsoft.com/office/officeart/2005/8/layout/process4"/>
    <dgm:cxn modelId="{A9AE3785-F9D8-428D-9BA4-585F635E265B}" srcId="{1896F446-66DC-4335-A89F-DCF39726DDEE}" destId="{7971E4A5-0487-4A75-90E8-BB5E7D1B1A1C}" srcOrd="5" destOrd="0" parTransId="{5F0A1F7F-D93E-4395-9543-D0A3A9146C65}" sibTransId="{585E23F8-14DE-4DD6-A260-EC9CDAE3E9FC}"/>
    <dgm:cxn modelId="{BB600A77-981F-42FE-ADEE-6123D56F6ED1}" type="presOf" srcId="{D65B88DB-363A-42E0-BC60-C65F130D1E30}" destId="{E5F2A6B6-6A6C-4FEE-9556-EAD6051E3448}" srcOrd="0" destOrd="0" presId="urn:microsoft.com/office/officeart/2005/8/layout/process4"/>
    <dgm:cxn modelId="{B8B078AB-F3EC-42FB-811B-4C1B0A6173E6}" srcId="{1896F446-66DC-4335-A89F-DCF39726DDEE}" destId="{D65B88DB-363A-42E0-BC60-C65F130D1E30}" srcOrd="6" destOrd="0" parTransId="{36CAD9A6-9980-4AB7-9D38-5F71C4DA2A89}" sibTransId="{27AFA706-F8E4-4FFC-9281-998E3BD147BD}"/>
    <dgm:cxn modelId="{E46453C3-0EAB-471C-B75C-C017E5C03FCC}" srcId="{1896F446-66DC-4335-A89F-DCF39726DDEE}" destId="{02B8F984-DB4A-43A2-9373-165144E01E19}" srcOrd="3" destOrd="0" parTransId="{52F16555-B2CA-4812-B5EE-96F2900E7E46}" sibTransId="{AC77503E-B704-4E50-B39C-51542E17E3B1}"/>
    <dgm:cxn modelId="{5A145512-FC9F-406C-B8C6-BDC565F39FF0}" srcId="{1896F446-66DC-4335-A89F-DCF39726DDEE}" destId="{3354A87E-942F-44A6-917C-4398BD644F0D}" srcOrd="0" destOrd="0" parTransId="{A35D1F95-96A3-4138-ACE9-0B2AAFC30A8E}" sibTransId="{83EE1EF0-F19D-4C80-8D0C-5BC16495BDBF}"/>
    <dgm:cxn modelId="{96623D8D-4010-4487-AA7F-64FBD891146B}" type="presOf" srcId="{7971E4A5-0487-4A75-90E8-BB5E7D1B1A1C}" destId="{6D6A1704-5688-4CDE-AA32-9DF4C1F8167F}" srcOrd="0" destOrd="0" presId="urn:microsoft.com/office/officeart/2005/8/layout/process4"/>
    <dgm:cxn modelId="{B05E5DAE-D03A-4925-884B-FD07B8BF3359}" srcId="{1896F446-66DC-4335-A89F-DCF39726DDEE}" destId="{12E0895F-4C3B-49B8-A1D9-07D648973C84}" srcOrd="2" destOrd="0" parTransId="{5D2D4F82-6A14-4A5E-830A-2EF247EDA1AF}" sibTransId="{73619F70-8AB2-4243-8BD0-DD624CBD201B}"/>
    <dgm:cxn modelId="{10615F2F-C4EE-4844-AC0C-A0DC370E96DA}" srcId="{1896F446-66DC-4335-A89F-DCF39726DDEE}" destId="{083DFCA5-B247-4AAC-9B40-F23F4C3849B8}" srcOrd="4" destOrd="0" parTransId="{C51B9DAF-0899-4026-9A62-3F0A6EF1C207}" sibTransId="{5F752E89-9418-4808-8E50-173E0F7D4822}"/>
    <dgm:cxn modelId="{AECD2C04-23EF-43C9-9C88-33A886F4B7BA}" srcId="{1896F446-66DC-4335-A89F-DCF39726DDEE}" destId="{A1F92EE6-F690-4F7A-B1F9-D851852CA8D3}" srcOrd="1" destOrd="0" parTransId="{A2936B90-59DA-4C0B-BAB3-8DD8395443E5}" sibTransId="{3E32A06F-5870-483D-A2BF-D88EA11FA951}"/>
    <dgm:cxn modelId="{AFC5A26F-FAFC-439E-8099-8F3BB82131FF}" type="presOf" srcId="{3354A87E-942F-44A6-917C-4398BD644F0D}" destId="{8792517F-DC18-4B4C-AA3F-2530E92BA119}" srcOrd="0" destOrd="0" presId="urn:microsoft.com/office/officeart/2005/8/layout/process4"/>
    <dgm:cxn modelId="{6414EC98-8A2D-4611-8EAE-83BFB100E143}" type="presOf" srcId="{A1F92EE6-F690-4F7A-B1F9-D851852CA8D3}" destId="{7556D520-D276-4497-B471-4E8B76E50A6C}" srcOrd="0" destOrd="0" presId="urn:microsoft.com/office/officeart/2005/8/layout/process4"/>
    <dgm:cxn modelId="{C1D15D9C-DF83-4AC3-ACA9-70AA1309FD49}" type="presOf" srcId="{02B8F984-DB4A-43A2-9373-165144E01E19}" destId="{110DDFC0-DD1D-4A42-9181-722D3CF3778B}" srcOrd="0" destOrd="0" presId="urn:microsoft.com/office/officeart/2005/8/layout/process4"/>
    <dgm:cxn modelId="{25F976B3-8258-49F4-9A2D-0534C591062C}" type="presOf" srcId="{12E0895F-4C3B-49B8-A1D9-07D648973C84}" destId="{4CADFFE5-F0E4-4298-9484-A357786CE19F}" srcOrd="0" destOrd="0" presId="urn:microsoft.com/office/officeart/2005/8/layout/process4"/>
    <dgm:cxn modelId="{3F8D2A06-E972-4314-AD81-AF1A91391A19}" type="presParOf" srcId="{CE2D01F8-38A9-47F2-9DE1-53221085EEFB}" destId="{6D0B5F62-D12D-402B-B7AA-F9402E2EA618}" srcOrd="0" destOrd="0" presId="urn:microsoft.com/office/officeart/2005/8/layout/process4"/>
    <dgm:cxn modelId="{EF8F38BD-31E9-4130-A37F-89B015A6C009}" type="presParOf" srcId="{6D0B5F62-D12D-402B-B7AA-F9402E2EA618}" destId="{E5F2A6B6-6A6C-4FEE-9556-EAD6051E3448}" srcOrd="0" destOrd="0" presId="urn:microsoft.com/office/officeart/2005/8/layout/process4"/>
    <dgm:cxn modelId="{84C5BFAC-05BB-486A-BADD-F2A1132FD4D3}" type="presParOf" srcId="{CE2D01F8-38A9-47F2-9DE1-53221085EEFB}" destId="{9E9F1033-F4FA-43FC-999F-9765A00525F1}" srcOrd="1" destOrd="0" presId="urn:microsoft.com/office/officeart/2005/8/layout/process4"/>
    <dgm:cxn modelId="{437CF846-DA85-471D-98D0-7AF0CF9E759B}" type="presParOf" srcId="{CE2D01F8-38A9-47F2-9DE1-53221085EEFB}" destId="{4169BCAE-F298-4916-885B-30FAD9474BFA}" srcOrd="2" destOrd="0" presId="urn:microsoft.com/office/officeart/2005/8/layout/process4"/>
    <dgm:cxn modelId="{AC94859D-CF33-4132-B95E-DD93CE153828}" type="presParOf" srcId="{4169BCAE-F298-4916-885B-30FAD9474BFA}" destId="{6D6A1704-5688-4CDE-AA32-9DF4C1F8167F}" srcOrd="0" destOrd="0" presId="urn:microsoft.com/office/officeart/2005/8/layout/process4"/>
    <dgm:cxn modelId="{38D513A9-36A1-45AB-B93B-3A30E5F4CD34}" type="presParOf" srcId="{CE2D01F8-38A9-47F2-9DE1-53221085EEFB}" destId="{27D1402F-35E8-4443-A45D-35351D884E0B}" srcOrd="3" destOrd="0" presId="urn:microsoft.com/office/officeart/2005/8/layout/process4"/>
    <dgm:cxn modelId="{4C5CA7A2-2B40-4904-882A-4BBCE906E278}" type="presParOf" srcId="{CE2D01F8-38A9-47F2-9DE1-53221085EEFB}" destId="{D6B836EB-14AB-4AEA-A7B1-458D28CBB266}" srcOrd="4" destOrd="0" presId="urn:microsoft.com/office/officeart/2005/8/layout/process4"/>
    <dgm:cxn modelId="{AE976B6A-7EFF-4517-A7B3-BB8CC4711C27}" type="presParOf" srcId="{D6B836EB-14AB-4AEA-A7B1-458D28CBB266}" destId="{93C2997E-255D-41A5-9171-B5F647002BC7}" srcOrd="0" destOrd="0" presId="urn:microsoft.com/office/officeart/2005/8/layout/process4"/>
    <dgm:cxn modelId="{951C18B8-A584-4895-9D18-CE8ED0F75BE3}" type="presParOf" srcId="{CE2D01F8-38A9-47F2-9DE1-53221085EEFB}" destId="{B47A43F4-55DE-4D34-8D08-0DF39B587A4F}" srcOrd="5" destOrd="0" presId="urn:microsoft.com/office/officeart/2005/8/layout/process4"/>
    <dgm:cxn modelId="{0FC9603F-BE28-46AB-9871-7501E3CC4AD3}" type="presParOf" srcId="{CE2D01F8-38A9-47F2-9DE1-53221085EEFB}" destId="{6CEC3DD4-C35B-4481-A271-44D6F33CA594}" srcOrd="6" destOrd="0" presId="urn:microsoft.com/office/officeart/2005/8/layout/process4"/>
    <dgm:cxn modelId="{E839B57D-9071-40ED-8A3D-F7197C36A40D}" type="presParOf" srcId="{6CEC3DD4-C35B-4481-A271-44D6F33CA594}" destId="{110DDFC0-DD1D-4A42-9181-722D3CF3778B}" srcOrd="0" destOrd="0" presId="urn:microsoft.com/office/officeart/2005/8/layout/process4"/>
    <dgm:cxn modelId="{1A18571C-8BE8-48C8-B27F-1112091A3B73}" type="presParOf" srcId="{CE2D01F8-38A9-47F2-9DE1-53221085EEFB}" destId="{1EA21544-BB1B-4E7E-AD22-8442E36F66D5}" srcOrd="7" destOrd="0" presId="urn:microsoft.com/office/officeart/2005/8/layout/process4"/>
    <dgm:cxn modelId="{99D03E9D-6FFE-4DCD-B8F0-E7227C385B5F}" type="presParOf" srcId="{CE2D01F8-38A9-47F2-9DE1-53221085EEFB}" destId="{3025618B-2C10-44C4-A8BE-B615A7D1A334}" srcOrd="8" destOrd="0" presId="urn:microsoft.com/office/officeart/2005/8/layout/process4"/>
    <dgm:cxn modelId="{7EB71DE2-CD40-447E-A509-C6A45986C546}" type="presParOf" srcId="{3025618B-2C10-44C4-A8BE-B615A7D1A334}" destId="{4CADFFE5-F0E4-4298-9484-A357786CE19F}" srcOrd="0" destOrd="0" presId="urn:microsoft.com/office/officeart/2005/8/layout/process4"/>
    <dgm:cxn modelId="{125E1379-047D-4B75-9DF1-7BA73069DF47}" type="presParOf" srcId="{CE2D01F8-38A9-47F2-9DE1-53221085EEFB}" destId="{60D98C8E-C99E-491B-9E2E-3F8087C4DD99}" srcOrd="9" destOrd="0" presId="urn:microsoft.com/office/officeart/2005/8/layout/process4"/>
    <dgm:cxn modelId="{696EB328-3EC2-436E-99F5-11BAC7390A73}" type="presParOf" srcId="{CE2D01F8-38A9-47F2-9DE1-53221085EEFB}" destId="{C0238D8D-E9CF-4A03-95D3-3C247E0030DF}" srcOrd="10" destOrd="0" presId="urn:microsoft.com/office/officeart/2005/8/layout/process4"/>
    <dgm:cxn modelId="{3D1B1FC1-611D-4639-B2F4-28DE44A96FCA}" type="presParOf" srcId="{C0238D8D-E9CF-4A03-95D3-3C247E0030DF}" destId="{7556D520-D276-4497-B471-4E8B76E50A6C}" srcOrd="0" destOrd="0" presId="urn:microsoft.com/office/officeart/2005/8/layout/process4"/>
    <dgm:cxn modelId="{0D1C7E3E-3D41-4B5F-9B91-5E515ECCE608}" type="presParOf" srcId="{CE2D01F8-38A9-47F2-9DE1-53221085EEFB}" destId="{7D2001BE-5393-4B1F-A5D3-0861FED14722}" srcOrd="11" destOrd="0" presId="urn:microsoft.com/office/officeart/2005/8/layout/process4"/>
    <dgm:cxn modelId="{393C8E96-FEE7-4C76-882D-DE609B755676}" type="presParOf" srcId="{CE2D01F8-38A9-47F2-9DE1-53221085EEFB}" destId="{D45D4BA4-20FC-4431-BF9D-336473485A46}" srcOrd="12" destOrd="0" presId="urn:microsoft.com/office/officeart/2005/8/layout/process4"/>
    <dgm:cxn modelId="{903C3EAA-0148-4ACB-8571-40A3BAB1756D}" type="presParOf" srcId="{D45D4BA4-20FC-4431-BF9D-336473485A46}" destId="{8792517F-DC18-4B4C-AA3F-2530E92BA11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8BF959-AEFA-4C56-B32C-562AEC6C9BA9}" type="doc">
      <dgm:prSet loTypeId="urn:microsoft.com/office/officeart/2005/8/layout/chevron1" loCatId="process" qsTypeId="urn:microsoft.com/office/officeart/2005/8/quickstyle/simple2" qsCatId="simple" csTypeId="urn:microsoft.com/office/officeart/2005/8/colors/colorful1#5" csCatId="colorful" phldr="1"/>
      <dgm:spPr/>
    </dgm:pt>
    <dgm:pt modelId="{C59CDE3B-2471-44C0-A9C9-CB98F6C3817B}">
      <dgm:prSet phldrT="[Text]"/>
      <dgm:spPr/>
      <dgm:t>
        <a:bodyPr/>
        <a:lstStyle/>
        <a:p>
          <a:r>
            <a:rPr lang="en-US" b="1" dirty="0" smtClean="0"/>
            <a:t>Speed</a:t>
          </a:r>
          <a:endParaRPr lang="en-US" dirty="0"/>
        </a:p>
      </dgm:t>
    </dgm:pt>
    <dgm:pt modelId="{8A22660E-78DB-42E3-8F82-4E1A873FBBD2}" type="parTrans" cxnId="{6C5C5AE5-F097-4028-9D4F-03C419EBAE33}">
      <dgm:prSet/>
      <dgm:spPr/>
      <dgm:t>
        <a:bodyPr/>
        <a:lstStyle/>
        <a:p>
          <a:endParaRPr lang="en-US"/>
        </a:p>
      </dgm:t>
    </dgm:pt>
    <dgm:pt modelId="{88006B66-90E2-41AD-9E12-BA483E4385E1}" type="sibTrans" cxnId="{6C5C5AE5-F097-4028-9D4F-03C419EBAE33}">
      <dgm:prSet/>
      <dgm:spPr/>
      <dgm:t>
        <a:bodyPr/>
        <a:lstStyle/>
        <a:p>
          <a:endParaRPr lang="en-US"/>
        </a:p>
      </dgm:t>
    </dgm:pt>
    <dgm:pt modelId="{670B69BA-1158-4263-ADAF-BEC2B79250DB}">
      <dgm:prSet/>
      <dgm:spPr/>
      <dgm:t>
        <a:bodyPr/>
        <a:lstStyle/>
        <a:p>
          <a:r>
            <a:rPr lang="en-US" b="1" dirty="0" smtClean="0"/>
            <a:t>Scalability</a:t>
          </a:r>
          <a:endParaRPr lang="en-US" dirty="0"/>
        </a:p>
      </dgm:t>
    </dgm:pt>
    <dgm:pt modelId="{AD4A3666-46D8-456C-B0E1-50440F1F4A11}" type="parTrans" cxnId="{1FEE789A-B6A5-41D0-B349-95B80E12B6B9}">
      <dgm:prSet/>
      <dgm:spPr/>
      <dgm:t>
        <a:bodyPr/>
        <a:lstStyle/>
        <a:p>
          <a:endParaRPr lang="en-US"/>
        </a:p>
      </dgm:t>
    </dgm:pt>
    <dgm:pt modelId="{67898AB6-FD50-427E-A5C0-E33B0866ACB8}" type="sibTrans" cxnId="{1FEE789A-B6A5-41D0-B349-95B80E12B6B9}">
      <dgm:prSet/>
      <dgm:spPr/>
      <dgm:t>
        <a:bodyPr/>
        <a:lstStyle/>
        <a:p>
          <a:endParaRPr lang="en-US"/>
        </a:p>
      </dgm:t>
    </dgm:pt>
    <dgm:pt modelId="{4DCA7656-ED56-431C-A4EA-49284DC50A97}">
      <dgm:prSet/>
      <dgm:spPr/>
      <dgm:t>
        <a:bodyPr/>
        <a:lstStyle/>
        <a:p>
          <a:r>
            <a:rPr lang="en-US" b="1" dirty="0" smtClean="0"/>
            <a:t>Stability</a:t>
          </a:r>
          <a:endParaRPr lang="en-US" dirty="0"/>
        </a:p>
      </dgm:t>
    </dgm:pt>
    <dgm:pt modelId="{F2F8EE37-885F-4982-8D85-D47FAE3945E4}" type="parTrans" cxnId="{C28E150C-4B79-4042-9103-E1009DD41A00}">
      <dgm:prSet/>
      <dgm:spPr/>
      <dgm:t>
        <a:bodyPr/>
        <a:lstStyle/>
        <a:p>
          <a:endParaRPr lang="en-US"/>
        </a:p>
      </dgm:t>
    </dgm:pt>
    <dgm:pt modelId="{67E57932-80B8-4E7B-8EF8-0E08E7B57BE7}" type="sibTrans" cxnId="{C28E150C-4B79-4042-9103-E1009DD41A00}">
      <dgm:prSet/>
      <dgm:spPr/>
      <dgm:t>
        <a:bodyPr/>
        <a:lstStyle/>
        <a:p>
          <a:endParaRPr lang="en-US"/>
        </a:p>
      </dgm:t>
    </dgm:pt>
    <dgm:pt modelId="{F96CA6D5-2803-4408-86F1-6ED37D78D21D}" type="pres">
      <dgm:prSet presAssocID="{348BF959-AEFA-4C56-B32C-562AEC6C9BA9}" presName="Name0" presStyleCnt="0">
        <dgm:presLayoutVars>
          <dgm:dir/>
          <dgm:animLvl val="lvl"/>
          <dgm:resizeHandles val="exact"/>
        </dgm:presLayoutVars>
      </dgm:prSet>
      <dgm:spPr/>
    </dgm:pt>
    <dgm:pt modelId="{32308E70-E680-46E9-BCF8-1EDF7A93FFCA}" type="pres">
      <dgm:prSet presAssocID="{C59CDE3B-2471-44C0-A9C9-CB98F6C3817B}" presName="parTxOnly" presStyleLbl="node1" presStyleIdx="0" presStyleCnt="3">
        <dgm:presLayoutVars>
          <dgm:chMax val="0"/>
          <dgm:chPref val="0"/>
          <dgm:bulletEnabled val="1"/>
        </dgm:presLayoutVars>
      </dgm:prSet>
      <dgm:spPr/>
      <dgm:t>
        <a:bodyPr/>
        <a:lstStyle/>
        <a:p>
          <a:endParaRPr lang="en-US"/>
        </a:p>
      </dgm:t>
    </dgm:pt>
    <dgm:pt modelId="{9F049A8F-D610-490D-A547-614B11B42DCA}" type="pres">
      <dgm:prSet presAssocID="{88006B66-90E2-41AD-9E12-BA483E4385E1}" presName="parTxOnlySpace" presStyleCnt="0"/>
      <dgm:spPr/>
    </dgm:pt>
    <dgm:pt modelId="{C23F7F3E-B5C5-4CD3-A9F6-7A5CB88578C8}" type="pres">
      <dgm:prSet presAssocID="{670B69BA-1158-4263-ADAF-BEC2B79250DB}" presName="parTxOnly" presStyleLbl="node1" presStyleIdx="1" presStyleCnt="3">
        <dgm:presLayoutVars>
          <dgm:chMax val="0"/>
          <dgm:chPref val="0"/>
          <dgm:bulletEnabled val="1"/>
        </dgm:presLayoutVars>
      </dgm:prSet>
      <dgm:spPr/>
      <dgm:t>
        <a:bodyPr/>
        <a:lstStyle/>
        <a:p>
          <a:endParaRPr lang="en-US"/>
        </a:p>
      </dgm:t>
    </dgm:pt>
    <dgm:pt modelId="{1AD33373-8D70-4BDB-ACC0-F2BD01F42022}" type="pres">
      <dgm:prSet presAssocID="{67898AB6-FD50-427E-A5C0-E33B0866ACB8}" presName="parTxOnlySpace" presStyleCnt="0"/>
      <dgm:spPr/>
    </dgm:pt>
    <dgm:pt modelId="{C39B768D-B44A-42CB-B318-16F582292B8B}" type="pres">
      <dgm:prSet presAssocID="{4DCA7656-ED56-431C-A4EA-49284DC50A97}" presName="parTxOnly" presStyleLbl="node1" presStyleIdx="2" presStyleCnt="3">
        <dgm:presLayoutVars>
          <dgm:chMax val="0"/>
          <dgm:chPref val="0"/>
          <dgm:bulletEnabled val="1"/>
        </dgm:presLayoutVars>
      </dgm:prSet>
      <dgm:spPr/>
      <dgm:t>
        <a:bodyPr/>
        <a:lstStyle/>
        <a:p>
          <a:endParaRPr lang="en-US"/>
        </a:p>
      </dgm:t>
    </dgm:pt>
  </dgm:ptLst>
  <dgm:cxnLst>
    <dgm:cxn modelId="{C28E150C-4B79-4042-9103-E1009DD41A00}" srcId="{348BF959-AEFA-4C56-B32C-562AEC6C9BA9}" destId="{4DCA7656-ED56-431C-A4EA-49284DC50A97}" srcOrd="2" destOrd="0" parTransId="{F2F8EE37-885F-4982-8D85-D47FAE3945E4}" sibTransId="{67E57932-80B8-4E7B-8EF8-0E08E7B57BE7}"/>
    <dgm:cxn modelId="{40DB7355-D161-4E66-B672-6EB616FACA7A}" type="presOf" srcId="{C59CDE3B-2471-44C0-A9C9-CB98F6C3817B}" destId="{32308E70-E680-46E9-BCF8-1EDF7A93FFCA}" srcOrd="0" destOrd="0" presId="urn:microsoft.com/office/officeart/2005/8/layout/chevron1"/>
    <dgm:cxn modelId="{1FEE789A-B6A5-41D0-B349-95B80E12B6B9}" srcId="{348BF959-AEFA-4C56-B32C-562AEC6C9BA9}" destId="{670B69BA-1158-4263-ADAF-BEC2B79250DB}" srcOrd="1" destOrd="0" parTransId="{AD4A3666-46D8-456C-B0E1-50440F1F4A11}" sibTransId="{67898AB6-FD50-427E-A5C0-E33B0866ACB8}"/>
    <dgm:cxn modelId="{6C5C5AE5-F097-4028-9D4F-03C419EBAE33}" srcId="{348BF959-AEFA-4C56-B32C-562AEC6C9BA9}" destId="{C59CDE3B-2471-44C0-A9C9-CB98F6C3817B}" srcOrd="0" destOrd="0" parTransId="{8A22660E-78DB-42E3-8F82-4E1A873FBBD2}" sibTransId="{88006B66-90E2-41AD-9E12-BA483E4385E1}"/>
    <dgm:cxn modelId="{ACCA201F-590C-48C2-A1C0-3350C00DDF0F}" type="presOf" srcId="{670B69BA-1158-4263-ADAF-BEC2B79250DB}" destId="{C23F7F3E-B5C5-4CD3-A9F6-7A5CB88578C8}" srcOrd="0" destOrd="0" presId="urn:microsoft.com/office/officeart/2005/8/layout/chevron1"/>
    <dgm:cxn modelId="{381CA9A6-F659-4389-BEB6-7502DDB920FC}" type="presOf" srcId="{4DCA7656-ED56-431C-A4EA-49284DC50A97}" destId="{C39B768D-B44A-42CB-B318-16F582292B8B}" srcOrd="0" destOrd="0" presId="urn:microsoft.com/office/officeart/2005/8/layout/chevron1"/>
    <dgm:cxn modelId="{94177A56-7C93-4AA6-AEAA-1FA7659E9C65}" type="presOf" srcId="{348BF959-AEFA-4C56-B32C-562AEC6C9BA9}" destId="{F96CA6D5-2803-4408-86F1-6ED37D78D21D}" srcOrd="0" destOrd="0" presId="urn:microsoft.com/office/officeart/2005/8/layout/chevron1"/>
    <dgm:cxn modelId="{3FA3C8C0-1D35-4E44-8095-EAA2173C39D6}" type="presParOf" srcId="{F96CA6D5-2803-4408-86F1-6ED37D78D21D}" destId="{32308E70-E680-46E9-BCF8-1EDF7A93FFCA}" srcOrd="0" destOrd="0" presId="urn:microsoft.com/office/officeart/2005/8/layout/chevron1"/>
    <dgm:cxn modelId="{48D32856-3716-45E7-B948-16C83AC6EC4D}" type="presParOf" srcId="{F96CA6D5-2803-4408-86F1-6ED37D78D21D}" destId="{9F049A8F-D610-490D-A547-614B11B42DCA}" srcOrd="1" destOrd="0" presId="urn:microsoft.com/office/officeart/2005/8/layout/chevron1"/>
    <dgm:cxn modelId="{561478C6-726F-4A03-BA00-EBB9DF47DC79}" type="presParOf" srcId="{F96CA6D5-2803-4408-86F1-6ED37D78D21D}" destId="{C23F7F3E-B5C5-4CD3-A9F6-7A5CB88578C8}" srcOrd="2" destOrd="0" presId="urn:microsoft.com/office/officeart/2005/8/layout/chevron1"/>
    <dgm:cxn modelId="{6CB3D599-206C-4469-9EE1-22FF58BD6EB6}" type="presParOf" srcId="{F96CA6D5-2803-4408-86F1-6ED37D78D21D}" destId="{1AD33373-8D70-4BDB-ACC0-F2BD01F42022}" srcOrd="3" destOrd="0" presId="urn:microsoft.com/office/officeart/2005/8/layout/chevron1"/>
    <dgm:cxn modelId="{75C86348-82F0-43A2-8469-1FCC721F0981}" type="presParOf" srcId="{F96CA6D5-2803-4408-86F1-6ED37D78D21D}" destId="{C39B768D-B44A-42CB-B318-16F582292B8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8B8D48-BCC7-4220-950F-62E71A2D2728}" type="doc">
      <dgm:prSet loTypeId="urn:microsoft.com/office/officeart/2005/8/layout/arrow5" loCatId="relationship" qsTypeId="urn:microsoft.com/office/officeart/2005/8/quickstyle/simple1" qsCatId="simple" csTypeId="urn:microsoft.com/office/officeart/2005/8/colors/accent3_2" csCatId="accent3" phldr="1"/>
      <dgm:spPr/>
      <dgm:t>
        <a:bodyPr/>
        <a:lstStyle/>
        <a:p>
          <a:endParaRPr lang="en-US"/>
        </a:p>
      </dgm:t>
    </dgm:pt>
    <dgm:pt modelId="{9B797493-6EC2-4C37-8AF5-513FF8273A04}">
      <dgm:prSet phldrT="[Text]"/>
      <dgm:spPr/>
      <dgm:t>
        <a:bodyPr/>
        <a:lstStyle/>
        <a:p>
          <a:r>
            <a:rPr lang="en-US" b="1" dirty="0" smtClean="0">
              <a:latin typeface="Arial" pitchFamily="34" charset="0"/>
              <a:cs typeface="Arial" pitchFamily="34" charset="0"/>
            </a:rPr>
            <a:t>Final Regression Tests</a:t>
          </a:r>
          <a:endParaRPr lang="en-US" dirty="0"/>
        </a:p>
      </dgm:t>
    </dgm:pt>
    <dgm:pt modelId="{5536C198-421B-4D3D-90E4-DB02B18EBF66}" type="parTrans" cxnId="{5F93337C-A04C-4C27-828E-0EF67FE16DF6}">
      <dgm:prSet/>
      <dgm:spPr/>
      <dgm:t>
        <a:bodyPr/>
        <a:lstStyle/>
        <a:p>
          <a:endParaRPr lang="en-US"/>
        </a:p>
      </dgm:t>
    </dgm:pt>
    <dgm:pt modelId="{B9E41CA1-010D-4302-9954-9686CA79BD86}" type="sibTrans" cxnId="{5F93337C-A04C-4C27-828E-0EF67FE16DF6}">
      <dgm:prSet/>
      <dgm:spPr/>
      <dgm:t>
        <a:bodyPr/>
        <a:lstStyle/>
        <a:p>
          <a:endParaRPr lang="en-US"/>
        </a:p>
      </dgm:t>
    </dgm:pt>
    <dgm:pt modelId="{228680C3-0722-4239-AB4D-0528C85B5B5C}">
      <dgm:prSet/>
      <dgm:spPr/>
      <dgm:t>
        <a:bodyPr/>
        <a:lstStyle/>
        <a:p>
          <a:r>
            <a:rPr lang="en-US" b="1" dirty="0">
              <a:latin typeface="Arial" pitchFamily="34" charset="0"/>
              <a:cs typeface="Arial" pitchFamily="34" charset="0"/>
            </a:rPr>
            <a:t>Regression Tests</a:t>
          </a:r>
          <a:endParaRPr lang="en-US" dirty="0">
            <a:latin typeface="Arial" pitchFamily="34" charset="0"/>
            <a:cs typeface="Arial" pitchFamily="34" charset="0"/>
          </a:endParaRPr>
        </a:p>
      </dgm:t>
    </dgm:pt>
    <dgm:pt modelId="{1E67C79F-1AC1-4445-AEFC-D35676B3AE52}" type="parTrans" cxnId="{378CC4CA-A43E-46BA-BCBE-84C1D02456C6}">
      <dgm:prSet/>
      <dgm:spPr/>
      <dgm:t>
        <a:bodyPr/>
        <a:lstStyle/>
        <a:p>
          <a:endParaRPr lang="en-US"/>
        </a:p>
      </dgm:t>
    </dgm:pt>
    <dgm:pt modelId="{01ACB057-01BC-4C06-B681-4670E3DB534A}" type="sibTrans" cxnId="{378CC4CA-A43E-46BA-BCBE-84C1D02456C6}">
      <dgm:prSet/>
      <dgm:spPr/>
      <dgm:t>
        <a:bodyPr/>
        <a:lstStyle/>
        <a:p>
          <a:endParaRPr lang="en-US"/>
        </a:p>
      </dgm:t>
    </dgm:pt>
    <dgm:pt modelId="{1C5B38EE-C94F-464E-9BA6-44E8B29BCFB4}" type="pres">
      <dgm:prSet presAssocID="{DC8B8D48-BCC7-4220-950F-62E71A2D2728}" presName="diagram" presStyleCnt="0">
        <dgm:presLayoutVars>
          <dgm:dir/>
          <dgm:resizeHandles val="exact"/>
        </dgm:presLayoutVars>
      </dgm:prSet>
      <dgm:spPr/>
      <dgm:t>
        <a:bodyPr/>
        <a:lstStyle/>
        <a:p>
          <a:endParaRPr lang="en-US"/>
        </a:p>
      </dgm:t>
    </dgm:pt>
    <dgm:pt modelId="{2AD243E8-268C-4DBD-A443-0F571D57FE5A}" type="pres">
      <dgm:prSet presAssocID="{9B797493-6EC2-4C37-8AF5-513FF8273A04}" presName="arrow" presStyleLbl="node1" presStyleIdx="0" presStyleCnt="2" custRadScaleRad="66958" custRadScaleInc="-2815">
        <dgm:presLayoutVars>
          <dgm:bulletEnabled val="1"/>
        </dgm:presLayoutVars>
      </dgm:prSet>
      <dgm:spPr/>
      <dgm:t>
        <a:bodyPr/>
        <a:lstStyle/>
        <a:p>
          <a:endParaRPr lang="en-US"/>
        </a:p>
      </dgm:t>
    </dgm:pt>
    <dgm:pt modelId="{5B07CC7E-D2A8-456E-BC43-37609323DC87}" type="pres">
      <dgm:prSet presAssocID="{228680C3-0722-4239-AB4D-0528C85B5B5C}" presName="arrow" presStyleLbl="node1" presStyleIdx="1" presStyleCnt="2" custRadScaleRad="46643" custRadScaleInc="-18">
        <dgm:presLayoutVars>
          <dgm:bulletEnabled val="1"/>
        </dgm:presLayoutVars>
      </dgm:prSet>
      <dgm:spPr/>
      <dgm:t>
        <a:bodyPr/>
        <a:lstStyle/>
        <a:p>
          <a:endParaRPr lang="en-US"/>
        </a:p>
      </dgm:t>
    </dgm:pt>
  </dgm:ptLst>
  <dgm:cxnLst>
    <dgm:cxn modelId="{5F93337C-A04C-4C27-828E-0EF67FE16DF6}" srcId="{DC8B8D48-BCC7-4220-950F-62E71A2D2728}" destId="{9B797493-6EC2-4C37-8AF5-513FF8273A04}" srcOrd="0" destOrd="0" parTransId="{5536C198-421B-4D3D-90E4-DB02B18EBF66}" sibTransId="{B9E41CA1-010D-4302-9954-9686CA79BD86}"/>
    <dgm:cxn modelId="{D5627857-7246-4480-880E-094EC689E150}" type="presOf" srcId="{DC8B8D48-BCC7-4220-950F-62E71A2D2728}" destId="{1C5B38EE-C94F-464E-9BA6-44E8B29BCFB4}" srcOrd="0" destOrd="0" presId="urn:microsoft.com/office/officeart/2005/8/layout/arrow5"/>
    <dgm:cxn modelId="{378CC4CA-A43E-46BA-BCBE-84C1D02456C6}" srcId="{DC8B8D48-BCC7-4220-950F-62E71A2D2728}" destId="{228680C3-0722-4239-AB4D-0528C85B5B5C}" srcOrd="1" destOrd="0" parTransId="{1E67C79F-1AC1-4445-AEFC-D35676B3AE52}" sibTransId="{01ACB057-01BC-4C06-B681-4670E3DB534A}"/>
    <dgm:cxn modelId="{CE210D89-7680-47E7-802E-386EFE60FA9B}" type="presOf" srcId="{9B797493-6EC2-4C37-8AF5-513FF8273A04}" destId="{2AD243E8-268C-4DBD-A443-0F571D57FE5A}" srcOrd="0" destOrd="0" presId="urn:microsoft.com/office/officeart/2005/8/layout/arrow5"/>
    <dgm:cxn modelId="{ED2F5A4E-9297-4AB8-A7BE-46663CCBA176}" type="presOf" srcId="{228680C3-0722-4239-AB4D-0528C85B5B5C}" destId="{5B07CC7E-D2A8-456E-BC43-37609323DC87}" srcOrd="0" destOrd="0" presId="urn:microsoft.com/office/officeart/2005/8/layout/arrow5"/>
    <dgm:cxn modelId="{D082D22C-00D9-4636-B255-74AA84DEC086}" type="presParOf" srcId="{1C5B38EE-C94F-464E-9BA6-44E8B29BCFB4}" destId="{2AD243E8-268C-4DBD-A443-0F571D57FE5A}" srcOrd="0" destOrd="0" presId="urn:microsoft.com/office/officeart/2005/8/layout/arrow5"/>
    <dgm:cxn modelId="{99728EEA-5575-402A-9675-01A69B2F39A0}" type="presParOf" srcId="{1C5B38EE-C94F-464E-9BA6-44E8B29BCFB4}" destId="{5B07CC7E-D2A8-456E-BC43-37609323DC8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587A458-A324-41BB-89F2-1B08CB14A96E}" type="doc">
      <dgm:prSet loTypeId="urn:microsoft.com/office/officeart/2005/8/layout/hProcess9" loCatId="process" qsTypeId="urn:microsoft.com/office/officeart/2005/8/quickstyle/3d2" qsCatId="3D" csTypeId="urn:microsoft.com/office/officeart/2005/8/colors/accent6_1" csCatId="accent6" phldr="1"/>
      <dgm:spPr/>
    </dgm:pt>
    <dgm:pt modelId="{F88B0A73-C4C9-40C5-A54E-5C91A1AD5DD6}">
      <dgm:prSet phldrT="[Text]"/>
      <dgm:spPr/>
      <dgm:t>
        <a:bodyPr/>
        <a:lstStyle/>
        <a:p>
          <a:r>
            <a:rPr lang="en-US" b="1" dirty="0" smtClean="0">
              <a:latin typeface="Arial" pitchFamily="34" charset="0"/>
              <a:cs typeface="Arial" pitchFamily="34" charset="0"/>
            </a:rPr>
            <a:t>Detecting Bugs</a:t>
          </a:r>
          <a:endParaRPr lang="en-US" dirty="0">
            <a:latin typeface="Arial" pitchFamily="34" charset="0"/>
            <a:cs typeface="Arial" pitchFamily="34" charset="0"/>
          </a:endParaRPr>
        </a:p>
      </dgm:t>
    </dgm:pt>
    <dgm:pt modelId="{33F046CD-46B6-4F69-88AD-ACA019F06A9C}" type="parTrans" cxnId="{34625F2E-CB71-401F-9A1C-05D2E46A594D}">
      <dgm:prSet/>
      <dgm:spPr/>
      <dgm:t>
        <a:bodyPr/>
        <a:lstStyle/>
        <a:p>
          <a:endParaRPr lang="en-US"/>
        </a:p>
      </dgm:t>
    </dgm:pt>
    <dgm:pt modelId="{7126B2EB-DD60-424A-B0B6-242C6B3B7A9F}" type="sibTrans" cxnId="{34625F2E-CB71-401F-9A1C-05D2E46A594D}">
      <dgm:prSet/>
      <dgm:spPr/>
      <dgm:t>
        <a:bodyPr/>
        <a:lstStyle/>
        <a:p>
          <a:endParaRPr lang="en-US"/>
        </a:p>
      </dgm:t>
    </dgm:pt>
    <dgm:pt modelId="{044AC887-6292-41BC-9410-4CC36384524C}">
      <dgm:prSet/>
      <dgm:spPr/>
      <dgm:t>
        <a:bodyPr/>
        <a:lstStyle/>
        <a:p>
          <a:r>
            <a:rPr lang="en-US" b="1" dirty="0" smtClean="0">
              <a:latin typeface="Arial" pitchFamily="34" charset="0"/>
              <a:cs typeface="Arial" pitchFamily="34" charset="0"/>
            </a:rPr>
            <a:t>Detects Undesirable Side</a:t>
          </a:r>
          <a:endParaRPr lang="en-US" dirty="0">
            <a:latin typeface="Arial" pitchFamily="34" charset="0"/>
            <a:cs typeface="Arial" pitchFamily="34" charset="0"/>
          </a:endParaRPr>
        </a:p>
      </dgm:t>
    </dgm:pt>
    <dgm:pt modelId="{AAC42F60-195C-459A-94D2-7B3D3E01E5FE}" type="parTrans" cxnId="{27892449-64F3-4D1C-BCE5-270C1E85EBBE}">
      <dgm:prSet/>
      <dgm:spPr/>
      <dgm:t>
        <a:bodyPr/>
        <a:lstStyle/>
        <a:p>
          <a:endParaRPr lang="en-US"/>
        </a:p>
      </dgm:t>
    </dgm:pt>
    <dgm:pt modelId="{944633F2-9ACF-436D-AA80-EAE5CA6C874B}" type="sibTrans" cxnId="{27892449-64F3-4D1C-BCE5-270C1E85EBBE}">
      <dgm:prSet/>
      <dgm:spPr/>
      <dgm:t>
        <a:bodyPr/>
        <a:lstStyle/>
        <a:p>
          <a:endParaRPr lang="en-US"/>
        </a:p>
      </dgm:t>
    </dgm:pt>
    <dgm:pt modelId="{B5AB3EE3-CCB5-4D06-A27B-3F882A9FAE84}">
      <dgm:prSet/>
      <dgm:spPr/>
      <dgm:t>
        <a:bodyPr/>
        <a:lstStyle/>
        <a:p>
          <a:r>
            <a:rPr lang="en-US" b="1" dirty="0" smtClean="0">
              <a:latin typeface="Arial" pitchFamily="34" charset="0"/>
              <a:cs typeface="Arial" pitchFamily="34" charset="0"/>
            </a:rPr>
            <a:t>New Way</a:t>
          </a:r>
          <a:endParaRPr lang="en-US" dirty="0">
            <a:latin typeface="Arial" pitchFamily="34" charset="0"/>
            <a:cs typeface="Arial" pitchFamily="34" charset="0"/>
          </a:endParaRPr>
        </a:p>
      </dgm:t>
    </dgm:pt>
    <dgm:pt modelId="{55CD835A-607D-41FC-980C-F4DE2AE814CE}" type="parTrans" cxnId="{7E3F7D53-AC4D-477C-A077-C05044950D8C}">
      <dgm:prSet/>
      <dgm:spPr/>
      <dgm:t>
        <a:bodyPr/>
        <a:lstStyle/>
        <a:p>
          <a:endParaRPr lang="en-US"/>
        </a:p>
      </dgm:t>
    </dgm:pt>
    <dgm:pt modelId="{23FB707B-3F67-4BFD-A0AF-42110F375A8F}" type="sibTrans" cxnId="{7E3F7D53-AC4D-477C-A077-C05044950D8C}">
      <dgm:prSet/>
      <dgm:spPr/>
      <dgm:t>
        <a:bodyPr/>
        <a:lstStyle/>
        <a:p>
          <a:endParaRPr lang="en-US"/>
        </a:p>
      </dgm:t>
    </dgm:pt>
    <dgm:pt modelId="{72367430-A89A-4234-A8D1-F584F6C8288A}" type="pres">
      <dgm:prSet presAssocID="{4587A458-A324-41BB-89F2-1B08CB14A96E}" presName="CompostProcess" presStyleCnt="0">
        <dgm:presLayoutVars>
          <dgm:dir/>
          <dgm:resizeHandles val="exact"/>
        </dgm:presLayoutVars>
      </dgm:prSet>
      <dgm:spPr/>
    </dgm:pt>
    <dgm:pt modelId="{A8A16EAE-BD7C-43E1-BEF0-AE57919A37A5}" type="pres">
      <dgm:prSet presAssocID="{4587A458-A324-41BB-89F2-1B08CB14A96E}" presName="arrow" presStyleLbl="bgShp" presStyleIdx="0" presStyleCnt="1"/>
      <dgm:spPr/>
    </dgm:pt>
    <dgm:pt modelId="{B3D6F276-68B7-451B-A24C-767573D1F4D0}" type="pres">
      <dgm:prSet presAssocID="{4587A458-A324-41BB-89F2-1B08CB14A96E}" presName="linearProcess" presStyleCnt="0"/>
      <dgm:spPr/>
    </dgm:pt>
    <dgm:pt modelId="{CDD847F1-B829-4D9F-A360-CA9E2AB17D8C}" type="pres">
      <dgm:prSet presAssocID="{F88B0A73-C4C9-40C5-A54E-5C91A1AD5DD6}" presName="textNode" presStyleLbl="node1" presStyleIdx="0" presStyleCnt="3">
        <dgm:presLayoutVars>
          <dgm:bulletEnabled val="1"/>
        </dgm:presLayoutVars>
      </dgm:prSet>
      <dgm:spPr/>
      <dgm:t>
        <a:bodyPr/>
        <a:lstStyle/>
        <a:p>
          <a:endParaRPr lang="en-US"/>
        </a:p>
      </dgm:t>
    </dgm:pt>
    <dgm:pt modelId="{3FB0C9D5-0667-476B-AD35-7B9896A36B21}" type="pres">
      <dgm:prSet presAssocID="{7126B2EB-DD60-424A-B0B6-242C6B3B7A9F}" presName="sibTrans" presStyleCnt="0"/>
      <dgm:spPr/>
    </dgm:pt>
    <dgm:pt modelId="{C757A277-E563-4780-A286-E6DA0F4234B0}" type="pres">
      <dgm:prSet presAssocID="{044AC887-6292-41BC-9410-4CC36384524C}" presName="textNode" presStyleLbl="node1" presStyleIdx="1" presStyleCnt="3">
        <dgm:presLayoutVars>
          <dgm:bulletEnabled val="1"/>
        </dgm:presLayoutVars>
      </dgm:prSet>
      <dgm:spPr/>
      <dgm:t>
        <a:bodyPr/>
        <a:lstStyle/>
        <a:p>
          <a:endParaRPr lang="en-US"/>
        </a:p>
      </dgm:t>
    </dgm:pt>
    <dgm:pt modelId="{F70D2413-0EFF-433D-9084-D54B5B5D5F5C}" type="pres">
      <dgm:prSet presAssocID="{944633F2-9ACF-436D-AA80-EAE5CA6C874B}" presName="sibTrans" presStyleCnt="0"/>
      <dgm:spPr/>
    </dgm:pt>
    <dgm:pt modelId="{A004C799-CC6D-43B0-B03F-6C0B7C185DCF}" type="pres">
      <dgm:prSet presAssocID="{B5AB3EE3-CCB5-4D06-A27B-3F882A9FAE84}" presName="textNode" presStyleLbl="node1" presStyleIdx="2" presStyleCnt="3">
        <dgm:presLayoutVars>
          <dgm:bulletEnabled val="1"/>
        </dgm:presLayoutVars>
      </dgm:prSet>
      <dgm:spPr/>
      <dgm:t>
        <a:bodyPr/>
        <a:lstStyle/>
        <a:p>
          <a:endParaRPr lang="en-US"/>
        </a:p>
      </dgm:t>
    </dgm:pt>
  </dgm:ptLst>
  <dgm:cxnLst>
    <dgm:cxn modelId="{C9644E87-49A6-48E3-A802-D4D266A6E2D5}" type="presOf" srcId="{F88B0A73-C4C9-40C5-A54E-5C91A1AD5DD6}" destId="{CDD847F1-B829-4D9F-A360-CA9E2AB17D8C}" srcOrd="0" destOrd="0" presId="urn:microsoft.com/office/officeart/2005/8/layout/hProcess9"/>
    <dgm:cxn modelId="{37E4BFFB-B495-4993-A745-A84B37EB599E}" type="presOf" srcId="{4587A458-A324-41BB-89F2-1B08CB14A96E}" destId="{72367430-A89A-4234-A8D1-F584F6C8288A}" srcOrd="0" destOrd="0" presId="urn:microsoft.com/office/officeart/2005/8/layout/hProcess9"/>
    <dgm:cxn modelId="{27892449-64F3-4D1C-BCE5-270C1E85EBBE}" srcId="{4587A458-A324-41BB-89F2-1B08CB14A96E}" destId="{044AC887-6292-41BC-9410-4CC36384524C}" srcOrd="1" destOrd="0" parTransId="{AAC42F60-195C-459A-94D2-7B3D3E01E5FE}" sibTransId="{944633F2-9ACF-436D-AA80-EAE5CA6C874B}"/>
    <dgm:cxn modelId="{7E3F7D53-AC4D-477C-A077-C05044950D8C}" srcId="{4587A458-A324-41BB-89F2-1B08CB14A96E}" destId="{B5AB3EE3-CCB5-4D06-A27B-3F882A9FAE84}" srcOrd="2" destOrd="0" parTransId="{55CD835A-607D-41FC-980C-F4DE2AE814CE}" sibTransId="{23FB707B-3F67-4BFD-A0AF-42110F375A8F}"/>
    <dgm:cxn modelId="{34625F2E-CB71-401F-9A1C-05D2E46A594D}" srcId="{4587A458-A324-41BB-89F2-1B08CB14A96E}" destId="{F88B0A73-C4C9-40C5-A54E-5C91A1AD5DD6}" srcOrd="0" destOrd="0" parTransId="{33F046CD-46B6-4F69-88AD-ACA019F06A9C}" sibTransId="{7126B2EB-DD60-424A-B0B6-242C6B3B7A9F}"/>
    <dgm:cxn modelId="{4194D38C-EC57-4DC6-8C62-4AFDB05AC70E}" type="presOf" srcId="{044AC887-6292-41BC-9410-4CC36384524C}" destId="{C757A277-E563-4780-A286-E6DA0F4234B0}" srcOrd="0" destOrd="0" presId="urn:microsoft.com/office/officeart/2005/8/layout/hProcess9"/>
    <dgm:cxn modelId="{EC1CE116-E8FB-4013-AD72-03BC92E6724F}" type="presOf" srcId="{B5AB3EE3-CCB5-4D06-A27B-3F882A9FAE84}" destId="{A004C799-CC6D-43B0-B03F-6C0B7C185DCF}" srcOrd="0" destOrd="0" presId="urn:microsoft.com/office/officeart/2005/8/layout/hProcess9"/>
    <dgm:cxn modelId="{D77D5784-5455-46C6-A66D-9BFF719E07C5}" type="presParOf" srcId="{72367430-A89A-4234-A8D1-F584F6C8288A}" destId="{A8A16EAE-BD7C-43E1-BEF0-AE57919A37A5}" srcOrd="0" destOrd="0" presId="urn:microsoft.com/office/officeart/2005/8/layout/hProcess9"/>
    <dgm:cxn modelId="{7BED0ABF-5C98-438C-AFF7-23972F9265D4}" type="presParOf" srcId="{72367430-A89A-4234-A8D1-F584F6C8288A}" destId="{B3D6F276-68B7-451B-A24C-767573D1F4D0}" srcOrd="1" destOrd="0" presId="urn:microsoft.com/office/officeart/2005/8/layout/hProcess9"/>
    <dgm:cxn modelId="{BEF6F8A2-5C67-4EF2-9592-7456191B350B}" type="presParOf" srcId="{B3D6F276-68B7-451B-A24C-767573D1F4D0}" destId="{CDD847F1-B829-4D9F-A360-CA9E2AB17D8C}" srcOrd="0" destOrd="0" presId="urn:microsoft.com/office/officeart/2005/8/layout/hProcess9"/>
    <dgm:cxn modelId="{CE773FA7-799C-457D-8AB6-43488B805FEB}" type="presParOf" srcId="{B3D6F276-68B7-451B-A24C-767573D1F4D0}" destId="{3FB0C9D5-0667-476B-AD35-7B9896A36B21}" srcOrd="1" destOrd="0" presId="urn:microsoft.com/office/officeart/2005/8/layout/hProcess9"/>
    <dgm:cxn modelId="{C89E20CF-4BFC-49FF-B51F-8FE62A402726}" type="presParOf" srcId="{B3D6F276-68B7-451B-A24C-767573D1F4D0}" destId="{C757A277-E563-4780-A286-E6DA0F4234B0}" srcOrd="2" destOrd="0" presId="urn:microsoft.com/office/officeart/2005/8/layout/hProcess9"/>
    <dgm:cxn modelId="{E997EA42-7CBF-4468-8607-63A9A06FC6E6}" type="presParOf" srcId="{B3D6F276-68B7-451B-A24C-767573D1F4D0}" destId="{F70D2413-0EFF-433D-9084-D54B5B5D5F5C}" srcOrd="3" destOrd="0" presId="urn:microsoft.com/office/officeart/2005/8/layout/hProcess9"/>
    <dgm:cxn modelId="{6A14E23B-A0BB-4F6D-95AB-079BE50F908C}" type="presParOf" srcId="{B3D6F276-68B7-451B-A24C-767573D1F4D0}" destId="{A004C799-CC6D-43B0-B03F-6C0B7C185DC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1DAA86-F91C-44ED-A5A1-D2FEAAC7A8D1}" type="doc">
      <dgm:prSet loTypeId="urn:microsoft.com/office/officeart/2005/8/layout/vList3#5" loCatId="list" qsTypeId="urn:microsoft.com/office/officeart/2005/8/quickstyle/simple2" qsCatId="simple" csTypeId="urn:microsoft.com/office/officeart/2005/8/colors/accent3_1" csCatId="accent3" phldr="1"/>
      <dgm:spPr/>
    </dgm:pt>
    <dgm:pt modelId="{7A40749F-A7CE-4073-8552-0E82A83155F6}">
      <dgm:prSet phldrT="[Text]"/>
      <dgm:spPr/>
      <dgm:t>
        <a:bodyPr/>
        <a:lstStyle/>
        <a:p>
          <a:r>
            <a:rPr lang="en-US" b="1" dirty="0" smtClean="0">
              <a:latin typeface="Arial" pitchFamily="34" charset="0"/>
              <a:cs typeface="Arial" pitchFamily="34" charset="0"/>
            </a:rPr>
            <a:t>Continuous Process</a:t>
          </a:r>
          <a:endParaRPr lang="en-US" dirty="0">
            <a:latin typeface="Arial" pitchFamily="34" charset="0"/>
            <a:cs typeface="Arial" pitchFamily="34" charset="0"/>
          </a:endParaRPr>
        </a:p>
      </dgm:t>
    </dgm:pt>
    <dgm:pt modelId="{EBDF6B0A-E524-40AF-B3A9-83B5D5D5F71F}" type="parTrans" cxnId="{BFC6C674-B8E1-449F-9842-9E765FE4E3D9}">
      <dgm:prSet/>
      <dgm:spPr/>
      <dgm:t>
        <a:bodyPr/>
        <a:lstStyle/>
        <a:p>
          <a:endParaRPr lang="en-US"/>
        </a:p>
      </dgm:t>
    </dgm:pt>
    <dgm:pt modelId="{6984196B-CDEF-4A1B-A24F-01586402FDFC}" type="sibTrans" cxnId="{BFC6C674-B8E1-449F-9842-9E765FE4E3D9}">
      <dgm:prSet/>
      <dgm:spPr/>
      <dgm:t>
        <a:bodyPr/>
        <a:lstStyle/>
        <a:p>
          <a:endParaRPr lang="en-US"/>
        </a:p>
      </dgm:t>
    </dgm:pt>
    <dgm:pt modelId="{368D23AE-7857-4136-9EE3-58E77C824B6C}">
      <dgm:prSet/>
      <dgm:spPr/>
      <dgm:t>
        <a:bodyPr/>
        <a:lstStyle/>
        <a:p>
          <a:r>
            <a:rPr lang="en-US" b="1" dirty="0" smtClean="0">
              <a:latin typeface="Arial" pitchFamily="34" charset="0"/>
              <a:cs typeface="Arial" pitchFamily="34" charset="0"/>
            </a:rPr>
            <a:t>Involve</a:t>
          </a:r>
          <a:endParaRPr lang="en-US" dirty="0">
            <a:latin typeface="Arial" pitchFamily="34" charset="0"/>
            <a:cs typeface="Arial" pitchFamily="34" charset="0"/>
          </a:endParaRPr>
        </a:p>
      </dgm:t>
    </dgm:pt>
    <dgm:pt modelId="{12997C1E-C1DF-4792-A47D-793B0DEF9A3B}" type="parTrans" cxnId="{A40524CA-8219-451A-B8BF-04CEC9F11094}">
      <dgm:prSet/>
      <dgm:spPr/>
      <dgm:t>
        <a:bodyPr/>
        <a:lstStyle/>
        <a:p>
          <a:endParaRPr lang="en-US"/>
        </a:p>
      </dgm:t>
    </dgm:pt>
    <dgm:pt modelId="{D100853D-309B-4A70-928C-809C788E9D42}" type="sibTrans" cxnId="{A40524CA-8219-451A-B8BF-04CEC9F11094}">
      <dgm:prSet/>
      <dgm:spPr/>
      <dgm:t>
        <a:bodyPr/>
        <a:lstStyle/>
        <a:p>
          <a:endParaRPr lang="en-US"/>
        </a:p>
      </dgm:t>
    </dgm:pt>
    <dgm:pt modelId="{ADA467F9-C1E7-4E7D-BF51-160870C969B2}">
      <dgm:prSet/>
      <dgm:spPr/>
      <dgm:t>
        <a:bodyPr/>
        <a:lstStyle/>
        <a:p>
          <a:r>
            <a:rPr lang="en-US" b="1" dirty="0" smtClean="0">
              <a:latin typeface="Arial" pitchFamily="34" charset="0"/>
              <a:cs typeface="Arial" pitchFamily="34" charset="0"/>
            </a:rPr>
            <a:t>Clean of Bugs</a:t>
          </a:r>
          <a:endParaRPr lang="en-US" dirty="0">
            <a:latin typeface="Arial" pitchFamily="34" charset="0"/>
            <a:cs typeface="Arial" pitchFamily="34" charset="0"/>
          </a:endParaRPr>
        </a:p>
      </dgm:t>
    </dgm:pt>
    <dgm:pt modelId="{15B9D6E5-B02C-44BD-81CB-DF15709613B9}" type="parTrans" cxnId="{975FA0D2-215D-4C1D-8916-FFC1D6AAAD9D}">
      <dgm:prSet/>
      <dgm:spPr/>
      <dgm:t>
        <a:bodyPr/>
        <a:lstStyle/>
        <a:p>
          <a:endParaRPr lang="en-US"/>
        </a:p>
      </dgm:t>
    </dgm:pt>
    <dgm:pt modelId="{78FD6877-0E5C-4672-B267-F9B77CF6235C}" type="sibTrans" cxnId="{975FA0D2-215D-4C1D-8916-FFC1D6AAAD9D}">
      <dgm:prSet/>
      <dgm:spPr/>
      <dgm:t>
        <a:bodyPr/>
        <a:lstStyle/>
        <a:p>
          <a:endParaRPr lang="en-US"/>
        </a:p>
      </dgm:t>
    </dgm:pt>
    <dgm:pt modelId="{2B5E9C3E-E693-4289-A60A-DDCE8881911B}">
      <dgm:prSet/>
      <dgm:spPr/>
      <dgm:t>
        <a:bodyPr/>
        <a:lstStyle/>
        <a:p>
          <a:r>
            <a:rPr lang="en-US" b="1" dirty="0" smtClean="0">
              <a:latin typeface="Arial" pitchFamily="34" charset="0"/>
              <a:cs typeface="Arial" pitchFamily="34" charset="0"/>
            </a:rPr>
            <a:t>Documentation</a:t>
          </a:r>
          <a:endParaRPr lang="en-US" dirty="0">
            <a:latin typeface="Arial" pitchFamily="34" charset="0"/>
            <a:cs typeface="Arial" pitchFamily="34" charset="0"/>
          </a:endParaRPr>
        </a:p>
      </dgm:t>
    </dgm:pt>
    <dgm:pt modelId="{4C73B07E-C771-4FAA-A0AA-A309FD8C3651}" type="parTrans" cxnId="{766C4948-9D89-444F-B84D-2DE94381DFB4}">
      <dgm:prSet/>
      <dgm:spPr/>
      <dgm:t>
        <a:bodyPr/>
        <a:lstStyle/>
        <a:p>
          <a:endParaRPr lang="en-US"/>
        </a:p>
      </dgm:t>
    </dgm:pt>
    <dgm:pt modelId="{68D49BF0-18A7-4DDC-9D47-F595E7DB4A3B}" type="sibTrans" cxnId="{766C4948-9D89-444F-B84D-2DE94381DFB4}">
      <dgm:prSet/>
      <dgm:spPr/>
      <dgm:t>
        <a:bodyPr/>
        <a:lstStyle/>
        <a:p>
          <a:endParaRPr lang="en-US"/>
        </a:p>
      </dgm:t>
    </dgm:pt>
    <dgm:pt modelId="{E7791D1F-D716-41D4-8C2C-34FAA084A661}">
      <dgm:prSet/>
      <dgm:spPr/>
      <dgm:t>
        <a:bodyPr/>
        <a:lstStyle/>
        <a:p>
          <a:r>
            <a:rPr lang="en-US" b="1" dirty="0" smtClean="0">
              <a:latin typeface="Arial" pitchFamily="34" charset="0"/>
              <a:cs typeface="Arial" pitchFamily="34" charset="0"/>
            </a:rPr>
            <a:t>Implemented and Tested</a:t>
          </a:r>
          <a:endParaRPr lang="en-US" dirty="0">
            <a:latin typeface="Arial" pitchFamily="34" charset="0"/>
            <a:cs typeface="Arial" pitchFamily="34" charset="0"/>
          </a:endParaRPr>
        </a:p>
      </dgm:t>
    </dgm:pt>
    <dgm:pt modelId="{92528F18-E60B-475F-A2D5-A6F53B26E2B9}" type="parTrans" cxnId="{E018E0A8-6629-448C-8156-4F220475DEAD}">
      <dgm:prSet/>
      <dgm:spPr/>
      <dgm:t>
        <a:bodyPr/>
        <a:lstStyle/>
        <a:p>
          <a:endParaRPr lang="en-US"/>
        </a:p>
      </dgm:t>
    </dgm:pt>
    <dgm:pt modelId="{DDE4C2F4-844C-41E8-8D09-325381C80C83}" type="sibTrans" cxnId="{E018E0A8-6629-448C-8156-4F220475DEAD}">
      <dgm:prSet/>
      <dgm:spPr/>
      <dgm:t>
        <a:bodyPr/>
        <a:lstStyle/>
        <a:p>
          <a:endParaRPr lang="en-US"/>
        </a:p>
      </dgm:t>
    </dgm:pt>
    <dgm:pt modelId="{5838A9F0-2568-47F9-8ED6-0E23EEDA2498}" type="pres">
      <dgm:prSet presAssocID="{501DAA86-F91C-44ED-A5A1-D2FEAAC7A8D1}" presName="linearFlow" presStyleCnt="0">
        <dgm:presLayoutVars>
          <dgm:dir/>
          <dgm:resizeHandles val="exact"/>
        </dgm:presLayoutVars>
      </dgm:prSet>
      <dgm:spPr/>
    </dgm:pt>
    <dgm:pt modelId="{0B0326C4-F8CF-4475-8081-AC3D2987121F}" type="pres">
      <dgm:prSet presAssocID="{7A40749F-A7CE-4073-8552-0E82A83155F6}" presName="composite" presStyleCnt="0"/>
      <dgm:spPr/>
    </dgm:pt>
    <dgm:pt modelId="{36D98799-5DB8-4D39-8561-3E7B5ED7E6A6}" type="pres">
      <dgm:prSet presAssocID="{7A40749F-A7CE-4073-8552-0E82A83155F6}" presName="imgShp" presStyleLbl="fgImgPlace1" presStyleIdx="0" presStyleCnt="5"/>
      <dgm:spPr/>
    </dgm:pt>
    <dgm:pt modelId="{21367C2C-38D7-4B50-B037-7EEAEE69E554}" type="pres">
      <dgm:prSet presAssocID="{7A40749F-A7CE-4073-8552-0E82A83155F6}" presName="txShp" presStyleLbl="node1" presStyleIdx="0" presStyleCnt="5" custLinFactNeighborY="12099">
        <dgm:presLayoutVars>
          <dgm:bulletEnabled val="1"/>
        </dgm:presLayoutVars>
      </dgm:prSet>
      <dgm:spPr/>
      <dgm:t>
        <a:bodyPr/>
        <a:lstStyle/>
        <a:p>
          <a:endParaRPr lang="en-US"/>
        </a:p>
      </dgm:t>
    </dgm:pt>
    <dgm:pt modelId="{9C1202DD-59A9-4A36-B798-1701926F697E}" type="pres">
      <dgm:prSet presAssocID="{6984196B-CDEF-4A1B-A24F-01586402FDFC}" presName="spacing" presStyleCnt="0"/>
      <dgm:spPr/>
    </dgm:pt>
    <dgm:pt modelId="{371F2CCB-C4BF-4383-868A-0DA9E4D31476}" type="pres">
      <dgm:prSet presAssocID="{368D23AE-7857-4136-9EE3-58E77C824B6C}" presName="composite" presStyleCnt="0"/>
      <dgm:spPr/>
    </dgm:pt>
    <dgm:pt modelId="{52352615-9D8C-4840-9831-FE201B2E1101}" type="pres">
      <dgm:prSet presAssocID="{368D23AE-7857-4136-9EE3-58E77C824B6C}" presName="imgShp" presStyleLbl="fgImgPlace1" presStyleIdx="1" presStyleCnt="5"/>
      <dgm:spPr/>
    </dgm:pt>
    <dgm:pt modelId="{D83920BD-F8C1-4386-BDF9-5E418B1A5B25}" type="pres">
      <dgm:prSet presAssocID="{368D23AE-7857-4136-9EE3-58E77C824B6C}" presName="txShp" presStyleLbl="node1" presStyleIdx="1" presStyleCnt="5" custLinFactNeighborY="12099">
        <dgm:presLayoutVars>
          <dgm:bulletEnabled val="1"/>
        </dgm:presLayoutVars>
      </dgm:prSet>
      <dgm:spPr/>
      <dgm:t>
        <a:bodyPr/>
        <a:lstStyle/>
        <a:p>
          <a:endParaRPr lang="en-US"/>
        </a:p>
      </dgm:t>
    </dgm:pt>
    <dgm:pt modelId="{DA3F8B99-CA5D-495D-B2B8-86F5DF8D2784}" type="pres">
      <dgm:prSet presAssocID="{D100853D-309B-4A70-928C-809C788E9D42}" presName="spacing" presStyleCnt="0"/>
      <dgm:spPr/>
    </dgm:pt>
    <dgm:pt modelId="{C3CF0DDE-552D-4DC1-B175-8E6B78CB60E6}" type="pres">
      <dgm:prSet presAssocID="{ADA467F9-C1E7-4E7D-BF51-160870C969B2}" presName="composite" presStyleCnt="0"/>
      <dgm:spPr/>
    </dgm:pt>
    <dgm:pt modelId="{F456B10E-9A03-4EF6-B319-E838CBFBB634}" type="pres">
      <dgm:prSet presAssocID="{ADA467F9-C1E7-4E7D-BF51-160870C969B2}" presName="imgShp" presStyleLbl="fgImgPlace1" presStyleIdx="2" presStyleCnt="5"/>
      <dgm:spPr/>
    </dgm:pt>
    <dgm:pt modelId="{CEFDD941-66EB-4324-AA5B-9D261C2F3F05}" type="pres">
      <dgm:prSet presAssocID="{ADA467F9-C1E7-4E7D-BF51-160870C969B2}" presName="txShp" presStyleLbl="node1" presStyleIdx="2" presStyleCnt="5" custLinFactNeighborY="12099">
        <dgm:presLayoutVars>
          <dgm:bulletEnabled val="1"/>
        </dgm:presLayoutVars>
      </dgm:prSet>
      <dgm:spPr/>
      <dgm:t>
        <a:bodyPr/>
        <a:lstStyle/>
        <a:p>
          <a:endParaRPr lang="en-US"/>
        </a:p>
      </dgm:t>
    </dgm:pt>
    <dgm:pt modelId="{074FEB9B-C7EA-4D32-9EAD-1618603C7749}" type="pres">
      <dgm:prSet presAssocID="{78FD6877-0E5C-4672-B267-F9B77CF6235C}" presName="spacing" presStyleCnt="0"/>
      <dgm:spPr/>
    </dgm:pt>
    <dgm:pt modelId="{0911D453-C428-4706-BE6D-2C10F564076D}" type="pres">
      <dgm:prSet presAssocID="{2B5E9C3E-E693-4289-A60A-DDCE8881911B}" presName="composite" presStyleCnt="0"/>
      <dgm:spPr/>
    </dgm:pt>
    <dgm:pt modelId="{68472A35-F1F7-4109-B6AA-77C76A0175EB}" type="pres">
      <dgm:prSet presAssocID="{2B5E9C3E-E693-4289-A60A-DDCE8881911B}" presName="imgShp" presStyleLbl="fgImgPlace1" presStyleIdx="3" presStyleCnt="5"/>
      <dgm:spPr/>
    </dgm:pt>
    <dgm:pt modelId="{9AA221CD-A21F-4BE1-8BF8-EABBE7F2052D}" type="pres">
      <dgm:prSet presAssocID="{2B5E9C3E-E693-4289-A60A-DDCE8881911B}" presName="txShp" presStyleLbl="node1" presStyleIdx="3" presStyleCnt="5" custLinFactNeighborY="12099">
        <dgm:presLayoutVars>
          <dgm:bulletEnabled val="1"/>
        </dgm:presLayoutVars>
      </dgm:prSet>
      <dgm:spPr/>
      <dgm:t>
        <a:bodyPr/>
        <a:lstStyle/>
        <a:p>
          <a:endParaRPr lang="en-US"/>
        </a:p>
      </dgm:t>
    </dgm:pt>
    <dgm:pt modelId="{208345FE-F60F-4F0B-9177-B15F8AD2A3B0}" type="pres">
      <dgm:prSet presAssocID="{68D49BF0-18A7-4DDC-9D47-F595E7DB4A3B}" presName="spacing" presStyleCnt="0"/>
      <dgm:spPr/>
    </dgm:pt>
    <dgm:pt modelId="{CFA7ED7D-5DEF-48E1-A9F3-33C2822AA850}" type="pres">
      <dgm:prSet presAssocID="{E7791D1F-D716-41D4-8C2C-34FAA084A661}" presName="composite" presStyleCnt="0"/>
      <dgm:spPr/>
    </dgm:pt>
    <dgm:pt modelId="{B8D93665-675C-498E-821A-8FD54094F546}" type="pres">
      <dgm:prSet presAssocID="{E7791D1F-D716-41D4-8C2C-34FAA084A661}" presName="imgShp" presStyleLbl="fgImgPlace1" presStyleIdx="4" presStyleCnt="5"/>
      <dgm:spPr/>
    </dgm:pt>
    <dgm:pt modelId="{7FB22996-51A9-4F44-95CD-04C078C6499F}" type="pres">
      <dgm:prSet presAssocID="{E7791D1F-D716-41D4-8C2C-34FAA084A661}" presName="txShp" presStyleLbl="node1" presStyleIdx="4" presStyleCnt="5" custLinFactNeighborY="4345">
        <dgm:presLayoutVars>
          <dgm:bulletEnabled val="1"/>
        </dgm:presLayoutVars>
      </dgm:prSet>
      <dgm:spPr/>
      <dgm:t>
        <a:bodyPr/>
        <a:lstStyle/>
        <a:p>
          <a:endParaRPr lang="en-US"/>
        </a:p>
      </dgm:t>
    </dgm:pt>
  </dgm:ptLst>
  <dgm:cxnLst>
    <dgm:cxn modelId="{E018E0A8-6629-448C-8156-4F220475DEAD}" srcId="{501DAA86-F91C-44ED-A5A1-D2FEAAC7A8D1}" destId="{E7791D1F-D716-41D4-8C2C-34FAA084A661}" srcOrd="4" destOrd="0" parTransId="{92528F18-E60B-475F-A2D5-A6F53B26E2B9}" sibTransId="{DDE4C2F4-844C-41E8-8D09-325381C80C83}"/>
    <dgm:cxn modelId="{975FA0D2-215D-4C1D-8916-FFC1D6AAAD9D}" srcId="{501DAA86-F91C-44ED-A5A1-D2FEAAC7A8D1}" destId="{ADA467F9-C1E7-4E7D-BF51-160870C969B2}" srcOrd="2" destOrd="0" parTransId="{15B9D6E5-B02C-44BD-81CB-DF15709613B9}" sibTransId="{78FD6877-0E5C-4672-B267-F9B77CF6235C}"/>
    <dgm:cxn modelId="{318A5F7F-9E31-4065-A92F-E8D104529B77}" type="presOf" srcId="{ADA467F9-C1E7-4E7D-BF51-160870C969B2}" destId="{CEFDD941-66EB-4324-AA5B-9D261C2F3F05}" srcOrd="0" destOrd="0" presId="urn:microsoft.com/office/officeart/2005/8/layout/vList3#5"/>
    <dgm:cxn modelId="{9636C6E8-7235-4B94-995B-6B64C03EF110}" type="presOf" srcId="{7A40749F-A7CE-4073-8552-0E82A83155F6}" destId="{21367C2C-38D7-4B50-B037-7EEAEE69E554}" srcOrd="0" destOrd="0" presId="urn:microsoft.com/office/officeart/2005/8/layout/vList3#5"/>
    <dgm:cxn modelId="{BFC6C674-B8E1-449F-9842-9E765FE4E3D9}" srcId="{501DAA86-F91C-44ED-A5A1-D2FEAAC7A8D1}" destId="{7A40749F-A7CE-4073-8552-0E82A83155F6}" srcOrd="0" destOrd="0" parTransId="{EBDF6B0A-E524-40AF-B3A9-83B5D5D5F71F}" sibTransId="{6984196B-CDEF-4A1B-A24F-01586402FDFC}"/>
    <dgm:cxn modelId="{766C4948-9D89-444F-B84D-2DE94381DFB4}" srcId="{501DAA86-F91C-44ED-A5A1-D2FEAAC7A8D1}" destId="{2B5E9C3E-E693-4289-A60A-DDCE8881911B}" srcOrd="3" destOrd="0" parTransId="{4C73B07E-C771-4FAA-A0AA-A309FD8C3651}" sibTransId="{68D49BF0-18A7-4DDC-9D47-F595E7DB4A3B}"/>
    <dgm:cxn modelId="{F8C0129B-4F34-4F2B-AB29-47DCC5516CBE}" type="presOf" srcId="{368D23AE-7857-4136-9EE3-58E77C824B6C}" destId="{D83920BD-F8C1-4386-BDF9-5E418B1A5B25}" srcOrd="0" destOrd="0" presId="urn:microsoft.com/office/officeart/2005/8/layout/vList3#5"/>
    <dgm:cxn modelId="{13886A16-F65F-4BD7-9BFC-95E57607E0F4}" type="presOf" srcId="{501DAA86-F91C-44ED-A5A1-D2FEAAC7A8D1}" destId="{5838A9F0-2568-47F9-8ED6-0E23EEDA2498}" srcOrd="0" destOrd="0" presId="urn:microsoft.com/office/officeart/2005/8/layout/vList3#5"/>
    <dgm:cxn modelId="{2611EB88-1685-4F64-9167-C6BFD9420B0E}" type="presOf" srcId="{2B5E9C3E-E693-4289-A60A-DDCE8881911B}" destId="{9AA221CD-A21F-4BE1-8BF8-EABBE7F2052D}" srcOrd="0" destOrd="0" presId="urn:microsoft.com/office/officeart/2005/8/layout/vList3#5"/>
    <dgm:cxn modelId="{412DFF4A-1B25-4731-AB9D-993F54B5CCFD}" type="presOf" srcId="{E7791D1F-D716-41D4-8C2C-34FAA084A661}" destId="{7FB22996-51A9-4F44-95CD-04C078C6499F}" srcOrd="0" destOrd="0" presId="urn:microsoft.com/office/officeart/2005/8/layout/vList3#5"/>
    <dgm:cxn modelId="{A40524CA-8219-451A-B8BF-04CEC9F11094}" srcId="{501DAA86-F91C-44ED-A5A1-D2FEAAC7A8D1}" destId="{368D23AE-7857-4136-9EE3-58E77C824B6C}" srcOrd="1" destOrd="0" parTransId="{12997C1E-C1DF-4792-A47D-793B0DEF9A3B}" sibTransId="{D100853D-309B-4A70-928C-809C788E9D42}"/>
    <dgm:cxn modelId="{34C38345-A402-4C35-B37C-C13545456228}" type="presParOf" srcId="{5838A9F0-2568-47F9-8ED6-0E23EEDA2498}" destId="{0B0326C4-F8CF-4475-8081-AC3D2987121F}" srcOrd="0" destOrd="0" presId="urn:microsoft.com/office/officeart/2005/8/layout/vList3#5"/>
    <dgm:cxn modelId="{5614E200-8F80-43DC-A72F-35F5B24412F0}" type="presParOf" srcId="{0B0326C4-F8CF-4475-8081-AC3D2987121F}" destId="{36D98799-5DB8-4D39-8561-3E7B5ED7E6A6}" srcOrd="0" destOrd="0" presId="urn:microsoft.com/office/officeart/2005/8/layout/vList3#5"/>
    <dgm:cxn modelId="{8ADB3244-C657-40A6-AAA4-A18281113C5D}" type="presParOf" srcId="{0B0326C4-F8CF-4475-8081-AC3D2987121F}" destId="{21367C2C-38D7-4B50-B037-7EEAEE69E554}" srcOrd="1" destOrd="0" presId="urn:microsoft.com/office/officeart/2005/8/layout/vList3#5"/>
    <dgm:cxn modelId="{87DBB4D7-78DB-43EC-A32D-C82A8C5F3730}" type="presParOf" srcId="{5838A9F0-2568-47F9-8ED6-0E23EEDA2498}" destId="{9C1202DD-59A9-4A36-B798-1701926F697E}" srcOrd="1" destOrd="0" presId="urn:microsoft.com/office/officeart/2005/8/layout/vList3#5"/>
    <dgm:cxn modelId="{7664195D-B0F3-4595-AD42-1A6F812F19A7}" type="presParOf" srcId="{5838A9F0-2568-47F9-8ED6-0E23EEDA2498}" destId="{371F2CCB-C4BF-4383-868A-0DA9E4D31476}" srcOrd="2" destOrd="0" presId="urn:microsoft.com/office/officeart/2005/8/layout/vList3#5"/>
    <dgm:cxn modelId="{B26E5337-2D7E-44E3-92E2-22DA64824B02}" type="presParOf" srcId="{371F2CCB-C4BF-4383-868A-0DA9E4D31476}" destId="{52352615-9D8C-4840-9831-FE201B2E1101}" srcOrd="0" destOrd="0" presId="urn:microsoft.com/office/officeart/2005/8/layout/vList3#5"/>
    <dgm:cxn modelId="{9E78F7AA-119C-47E9-879B-A16DB4A44C12}" type="presParOf" srcId="{371F2CCB-C4BF-4383-868A-0DA9E4D31476}" destId="{D83920BD-F8C1-4386-BDF9-5E418B1A5B25}" srcOrd="1" destOrd="0" presId="urn:microsoft.com/office/officeart/2005/8/layout/vList3#5"/>
    <dgm:cxn modelId="{786801EB-C809-4A0D-B9C5-F25CB77501BB}" type="presParOf" srcId="{5838A9F0-2568-47F9-8ED6-0E23EEDA2498}" destId="{DA3F8B99-CA5D-495D-B2B8-86F5DF8D2784}" srcOrd="3" destOrd="0" presId="urn:microsoft.com/office/officeart/2005/8/layout/vList3#5"/>
    <dgm:cxn modelId="{47E96EC6-C7DA-4C28-ADDB-15078D120618}" type="presParOf" srcId="{5838A9F0-2568-47F9-8ED6-0E23EEDA2498}" destId="{C3CF0DDE-552D-4DC1-B175-8E6B78CB60E6}" srcOrd="4" destOrd="0" presId="urn:microsoft.com/office/officeart/2005/8/layout/vList3#5"/>
    <dgm:cxn modelId="{CD427CB3-F007-43F4-8720-65F66E17F9F0}" type="presParOf" srcId="{C3CF0DDE-552D-4DC1-B175-8E6B78CB60E6}" destId="{F456B10E-9A03-4EF6-B319-E838CBFBB634}" srcOrd="0" destOrd="0" presId="urn:microsoft.com/office/officeart/2005/8/layout/vList3#5"/>
    <dgm:cxn modelId="{E60FD00C-CC98-4DAE-935C-39B1CAF35765}" type="presParOf" srcId="{C3CF0DDE-552D-4DC1-B175-8E6B78CB60E6}" destId="{CEFDD941-66EB-4324-AA5B-9D261C2F3F05}" srcOrd="1" destOrd="0" presId="urn:microsoft.com/office/officeart/2005/8/layout/vList3#5"/>
    <dgm:cxn modelId="{D6A12B20-4C91-4A4D-9902-EB10D8D7049D}" type="presParOf" srcId="{5838A9F0-2568-47F9-8ED6-0E23EEDA2498}" destId="{074FEB9B-C7EA-4D32-9EAD-1618603C7749}" srcOrd="5" destOrd="0" presId="urn:microsoft.com/office/officeart/2005/8/layout/vList3#5"/>
    <dgm:cxn modelId="{8E2D0F2B-9D43-42EE-B865-F0916F16F285}" type="presParOf" srcId="{5838A9F0-2568-47F9-8ED6-0E23EEDA2498}" destId="{0911D453-C428-4706-BE6D-2C10F564076D}" srcOrd="6" destOrd="0" presId="urn:microsoft.com/office/officeart/2005/8/layout/vList3#5"/>
    <dgm:cxn modelId="{5FEB361E-7839-4991-8224-C19F665E2A5D}" type="presParOf" srcId="{0911D453-C428-4706-BE6D-2C10F564076D}" destId="{68472A35-F1F7-4109-B6AA-77C76A0175EB}" srcOrd="0" destOrd="0" presId="urn:microsoft.com/office/officeart/2005/8/layout/vList3#5"/>
    <dgm:cxn modelId="{1956C326-4DAF-4C03-8F50-E0586B2819FA}" type="presParOf" srcId="{0911D453-C428-4706-BE6D-2C10F564076D}" destId="{9AA221CD-A21F-4BE1-8BF8-EABBE7F2052D}" srcOrd="1" destOrd="0" presId="urn:microsoft.com/office/officeart/2005/8/layout/vList3#5"/>
    <dgm:cxn modelId="{E094B992-DF7E-418D-986C-BDCC6DF50E8E}" type="presParOf" srcId="{5838A9F0-2568-47F9-8ED6-0E23EEDA2498}" destId="{208345FE-F60F-4F0B-9177-B15F8AD2A3B0}" srcOrd="7" destOrd="0" presId="urn:microsoft.com/office/officeart/2005/8/layout/vList3#5"/>
    <dgm:cxn modelId="{0611F61B-4102-4B3D-815E-A6A41BEED3B2}" type="presParOf" srcId="{5838A9F0-2568-47F9-8ED6-0E23EEDA2498}" destId="{CFA7ED7D-5DEF-48E1-A9F3-33C2822AA850}" srcOrd="8" destOrd="0" presId="urn:microsoft.com/office/officeart/2005/8/layout/vList3#5"/>
    <dgm:cxn modelId="{AA19DF57-986E-42B8-A744-B1CFC1404CC8}" type="presParOf" srcId="{CFA7ED7D-5DEF-48E1-A9F3-33C2822AA850}" destId="{B8D93665-675C-498E-821A-8FD54094F546}" srcOrd="0" destOrd="0" presId="urn:microsoft.com/office/officeart/2005/8/layout/vList3#5"/>
    <dgm:cxn modelId="{4D3CC523-5032-425F-8F90-3D76E5D2815C}" type="presParOf" srcId="{CFA7ED7D-5DEF-48E1-A9F3-33C2822AA850}" destId="{7FB22996-51A9-4F44-95CD-04C078C6499F}" srcOrd="1" destOrd="0" presId="urn:microsoft.com/office/officeart/2005/8/layout/vList3#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9850B-C44A-4024-8C1D-C99261A1EABD}">
      <dsp:nvSpPr>
        <dsp:cNvPr id="0" name=""/>
        <dsp:cNvSpPr/>
      </dsp:nvSpPr>
      <dsp:spPr>
        <a:xfrm>
          <a:off x="0" y="745489"/>
          <a:ext cx="1028699" cy="6172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latin typeface="Arial" pitchFamily="34" charset="0"/>
              <a:cs typeface="Arial" pitchFamily="34" charset="0"/>
            </a:rPr>
            <a:t>Validation Planning</a:t>
          </a:r>
          <a:endParaRPr lang="en-US" sz="1000" kern="1200"/>
        </a:p>
      </dsp:txBody>
      <dsp:txXfrm>
        <a:off x="18078" y="763567"/>
        <a:ext cx="992543" cy="581064"/>
      </dsp:txXfrm>
    </dsp:sp>
    <dsp:sp modelId="{67227442-B3CB-436E-ACC7-5DB7C74C1384}">
      <dsp:nvSpPr>
        <dsp:cNvPr id="0" name=""/>
        <dsp:cNvSpPr/>
      </dsp:nvSpPr>
      <dsp:spPr>
        <a:xfrm>
          <a:off x="1131570" y="926541"/>
          <a:ext cx="218084" cy="25511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31570" y="977564"/>
        <a:ext cx="152659" cy="153071"/>
      </dsp:txXfrm>
    </dsp:sp>
    <dsp:sp modelId="{8FF4AD34-EC15-4DF2-929A-EEE1078536A4}">
      <dsp:nvSpPr>
        <dsp:cNvPr id="0" name=""/>
        <dsp:cNvSpPr/>
      </dsp:nvSpPr>
      <dsp:spPr>
        <a:xfrm>
          <a:off x="1440180" y="745489"/>
          <a:ext cx="1028699" cy="6172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a:latin typeface="Arial" pitchFamily="34" charset="0"/>
              <a:cs typeface="Arial" pitchFamily="34" charset="0"/>
            </a:rPr>
            <a:t>Define Requirements</a:t>
          </a:r>
          <a:endParaRPr lang="en-US" sz="1000" kern="1200">
            <a:latin typeface="Arial" pitchFamily="34" charset="0"/>
            <a:cs typeface="Arial" pitchFamily="34" charset="0"/>
          </a:endParaRPr>
        </a:p>
      </dsp:txBody>
      <dsp:txXfrm>
        <a:off x="1458258" y="763567"/>
        <a:ext cx="992543" cy="581064"/>
      </dsp:txXfrm>
    </dsp:sp>
    <dsp:sp modelId="{400AEA8C-0DBD-4950-A16A-B2BC66A30FE8}">
      <dsp:nvSpPr>
        <dsp:cNvPr id="0" name=""/>
        <dsp:cNvSpPr/>
      </dsp:nvSpPr>
      <dsp:spPr>
        <a:xfrm>
          <a:off x="2571750" y="926541"/>
          <a:ext cx="218084" cy="25511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571750" y="977564"/>
        <a:ext cx="152659" cy="153071"/>
      </dsp:txXfrm>
    </dsp:sp>
    <dsp:sp modelId="{ABC12787-4782-4C19-B4AB-D28DCBF94A6E}">
      <dsp:nvSpPr>
        <dsp:cNvPr id="0" name=""/>
        <dsp:cNvSpPr/>
      </dsp:nvSpPr>
      <dsp:spPr>
        <a:xfrm>
          <a:off x="2880360" y="745489"/>
          <a:ext cx="1028699" cy="6172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a:latin typeface="Arial" pitchFamily="34" charset="0"/>
              <a:cs typeface="Arial" pitchFamily="34" charset="0"/>
            </a:rPr>
            <a:t>Select Appropriate Team</a:t>
          </a:r>
          <a:endParaRPr lang="en-US" sz="1000" kern="1200">
            <a:latin typeface="Arial" pitchFamily="34" charset="0"/>
            <a:cs typeface="Arial" pitchFamily="34" charset="0"/>
          </a:endParaRPr>
        </a:p>
      </dsp:txBody>
      <dsp:txXfrm>
        <a:off x="2898438" y="763567"/>
        <a:ext cx="992543" cy="581064"/>
      </dsp:txXfrm>
    </dsp:sp>
    <dsp:sp modelId="{9FCEFA61-3C52-4209-954D-5A0244508F06}">
      <dsp:nvSpPr>
        <dsp:cNvPr id="0" name=""/>
        <dsp:cNvSpPr/>
      </dsp:nvSpPr>
      <dsp:spPr>
        <a:xfrm>
          <a:off x="4011930" y="926541"/>
          <a:ext cx="218084" cy="25511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011930" y="977564"/>
        <a:ext cx="152659" cy="153071"/>
      </dsp:txXfrm>
    </dsp:sp>
    <dsp:sp modelId="{25310C86-0A10-4C42-8B7B-DF01A426AA0A}">
      <dsp:nvSpPr>
        <dsp:cNvPr id="0" name=""/>
        <dsp:cNvSpPr/>
      </dsp:nvSpPr>
      <dsp:spPr>
        <a:xfrm>
          <a:off x="4320540" y="745489"/>
          <a:ext cx="1028699" cy="6172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a:latin typeface="Arial" pitchFamily="34" charset="0"/>
              <a:cs typeface="Arial" pitchFamily="34" charset="0"/>
            </a:rPr>
            <a:t>Develop Documents</a:t>
          </a:r>
          <a:endParaRPr lang="en-US" sz="1000" kern="1200">
            <a:latin typeface="Arial" pitchFamily="34" charset="0"/>
            <a:cs typeface="Arial" pitchFamily="34" charset="0"/>
          </a:endParaRPr>
        </a:p>
      </dsp:txBody>
      <dsp:txXfrm>
        <a:off x="4338618" y="763567"/>
        <a:ext cx="992543" cy="581064"/>
      </dsp:txXfrm>
    </dsp:sp>
    <dsp:sp modelId="{112AE189-43AE-417A-8B37-31B58FDF9138}">
      <dsp:nvSpPr>
        <dsp:cNvPr id="0" name=""/>
        <dsp:cNvSpPr/>
      </dsp:nvSpPr>
      <dsp:spPr>
        <a:xfrm>
          <a:off x="5452110" y="926541"/>
          <a:ext cx="218084" cy="25511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452110" y="977564"/>
        <a:ext cx="152659" cy="153071"/>
      </dsp:txXfrm>
    </dsp:sp>
    <dsp:sp modelId="{3A49DF51-E245-4601-A80D-7B0503042E4F}">
      <dsp:nvSpPr>
        <dsp:cNvPr id="0" name=""/>
        <dsp:cNvSpPr/>
      </dsp:nvSpPr>
      <dsp:spPr>
        <a:xfrm>
          <a:off x="5760719" y="745489"/>
          <a:ext cx="1028699" cy="6172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a:latin typeface="Arial" pitchFamily="34" charset="0"/>
              <a:cs typeface="Arial" pitchFamily="34" charset="0"/>
            </a:rPr>
            <a:t>Evaluation</a:t>
          </a:r>
          <a:endParaRPr lang="en-US" sz="1000" kern="1200">
            <a:latin typeface="Arial" pitchFamily="34" charset="0"/>
            <a:cs typeface="Arial" pitchFamily="34" charset="0"/>
          </a:endParaRPr>
        </a:p>
      </dsp:txBody>
      <dsp:txXfrm>
        <a:off x="5778797" y="763567"/>
        <a:ext cx="992543" cy="581064"/>
      </dsp:txXfrm>
    </dsp:sp>
    <dsp:sp modelId="{728F5EA4-9137-4DC2-B1C8-78547B25BDE4}">
      <dsp:nvSpPr>
        <dsp:cNvPr id="0" name=""/>
        <dsp:cNvSpPr/>
      </dsp:nvSpPr>
      <dsp:spPr>
        <a:xfrm>
          <a:off x="6892289" y="926541"/>
          <a:ext cx="218084" cy="25511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6892289" y="977564"/>
        <a:ext cx="152659" cy="153071"/>
      </dsp:txXfrm>
    </dsp:sp>
    <dsp:sp modelId="{7D7CDDC0-799F-4CE2-95B0-44210161025C}">
      <dsp:nvSpPr>
        <dsp:cNvPr id="0" name=""/>
        <dsp:cNvSpPr/>
      </dsp:nvSpPr>
      <dsp:spPr>
        <a:xfrm>
          <a:off x="7200899" y="745489"/>
          <a:ext cx="1028699" cy="6172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a:latin typeface="Arial" pitchFamily="34" charset="0"/>
              <a:cs typeface="Arial" pitchFamily="34" charset="0"/>
            </a:rPr>
            <a:t>Incorporating Changes</a:t>
          </a:r>
          <a:endParaRPr lang="en-US" sz="1000" kern="1200">
            <a:latin typeface="Arial" pitchFamily="34" charset="0"/>
            <a:cs typeface="Arial" pitchFamily="34" charset="0"/>
          </a:endParaRPr>
        </a:p>
      </dsp:txBody>
      <dsp:txXfrm>
        <a:off x="7218977" y="763567"/>
        <a:ext cx="992543" cy="5810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282CC-5667-4217-84F7-078DFAA5ABBE}">
      <dsp:nvSpPr>
        <dsp:cNvPr id="0" name=""/>
        <dsp:cNvSpPr/>
      </dsp:nvSpPr>
      <dsp:spPr>
        <a:xfrm>
          <a:off x="2422177" y="1437"/>
          <a:ext cx="1251644" cy="813568"/>
        </a:xfrm>
        <a:prstGeom prst="round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Opportunity for Buyer</a:t>
          </a:r>
          <a:endParaRPr lang="en-US" sz="1300" kern="1200" dirty="0">
            <a:latin typeface="Arial" pitchFamily="34" charset="0"/>
            <a:cs typeface="Arial" pitchFamily="34" charset="0"/>
          </a:endParaRPr>
        </a:p>
      </dsp:txBody>
      <dsp:txXfrm>
        <a:off x="2461892" y="41152"/>
        <a:ext cx="1172214" cy="734138"/>
      </dsp:txXfrm>
    </dsp:sp>
    <dsp:sp modelId="{BC295A1B-E46F-498F-A148-ADB3206BBFA7}">
      <dsp:nvSpPr>
        <dsp:cNvPr id="0" name=""/>
        <dsp:cNvSpPr/>
      </dsp:nvSpPr>
      <dsp:spPr>
        <a:xfrm>
          <a:off x="1422928" y="408222"/>
          <a:ext cx="3250143" cy="3250143"/>
        </a:xfrm>
        <a:custGeom>
          <a:avLst/>
          <a:gdLst/>
          <a:ahLst/>
          <a:cxnLst/>
          <a:rect l="0" t="0" r="0" b="0"/>
          <a:pathLst>
            <a:path>
              <a:moveTo>
                <a:pt x="2418485" y="206850"/>
              </a:moveTo>
              <a:arcTo wR="1625071" hR="1625071" stAng="17953472" swAng="1211480"/>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C6D38B0-B36C-4968-B8D9-E527C316D71A}">
      <dsp:nvSpPr>
        <dsp:cNvPr id="0" name=""/>
        <dsp:cNvSpPr/>
      </dsp:nvSpPr>
      <dsp:spPr>
        <a:xfrm>
          <a:off x="3967712" y="1124334"/>
          <a:ext cx="1251644" cy="813568"/>
        </a:xfrm>
        <a:prstGeom prst="round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People and Procedures</a:t>
          </a:r>
          <a:endParaRPr lang="en-US" sz="1300" kern="1200" dirty="0">
            <a:latin typeface="Arial" pitchFamily="34" charset="0"/>
            <a:cs typeface="Arial" pitchFamily="34" charset="0"/>
          </a:endParaRPr>
        </a:p>
      </dsp:txBody>
      <dsp:txXfrm>
        <a:off x="4007427" y="1164049"/>
        <a:ext cx="1172214" cy="734138"/>
      </dsp:txXfrm>
    </dsp:sp>
    <dsp:sp modelId="{E210A58C-7B8C-4E54-8AF9-DCB3060D000B}">
      <dsp:nvSpPr>
        <dsp:cNvPr id="0" name=""/>
        <dsp:cNvSpPr/>
      </dsp:nvSpPr>
      <dsp:spPr>
        <a:xfrm>
          <a:off x="1422928" y="408222"/>
          <a:ext cx="3250143" cy="3250143"/>
        </a:xfrm>
        <a:custGeom>
          <a:avLst/>
          <a:gdLst/>
          <a:ahLst/>
          <a:cxnLst/>
          <a:rect l="0" t="0" r="0" b="0"/>
          <a:pathLst>
            <a:path>
              <a:moveTo>
                <a:pt x="3246244" y="1737573"/>
              </a:moveTo>
              <a:arcTo wR="1625071" hR="1625071" stAng="21838182" swAng="1359681"/>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B480541-1453-43AC-9DE3-D6DB4AA19615}">
      <dsp:nvSpPr>
        <dsp:cNvPr id="0" name=""/>
        <dsp:cNvSpPr/>
      </dsp:nvSpPr>
      <dsp:spPr>
        <a:xfrm>
          <a:off x="3377370" y="2941219"/>
          <a:ext cx="1251644" cy="813568"/>
        </a:xfrm>
        <a:prstGeom prst="round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Incremental Process</a:t>
          </a:r>
          <a:endParaRPr lang="en-US" sz="1300" kern="1200" dirty="0">
            <a:latin typeface="Arial" pitchFamily="34" charset="0"/>
            <a:cs typeface="Arial" pitchFamily="34" charset="0"/>
          </a:endParaRPr>
        </a:p>
      </dsp:txBody>
      <dsp:txXfrm>
        <a:off x="3417085" y="2980934"/>
        <a:ext cx="1172214" cy="734138"/>
      </dsp:txXfrm>
    </dsp:sp>
    <dsp:sp modelId="{8DA7F1DC-91FC-4AD7-9F12-8138886E1330}">
      <dsp:nvSpPr>
        <dsp:cNvPr id="0" name=""/>
        <dsp:cNvSpPr/>
      </dsp:nvSpPr>
      <dsp:spPr>
        <a:xfrm>
          <a:off x="1422928" y="408222"/>
          <a:ext cx="3250143" cy="3250143"/>
        </a:xfrm>
        <a:custGeom>
          <a:avLst/>
          <a:gdLst/>
          <a:ahLst/>
          <a:cxnLst/>
          <a:rect l="0" t="0" r="0" b="0"/>
          <a:pathLst>
            <a:path>
              <a:moveTo>
                <a:pt x="1824487" y="3237861"/>
              </a:moveTo>
              <a:arcTo wR="1625071" hR="1625071" stAng="4977080" swAng="845840"/>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034D939-2889-407A-87FC-9EADE6C0909E}">
      <dsp:nvSpPr>
        <dsp:cNvPr id="0" name=""/>
        <dsp:cNvSpPr/>
      </dsp:nvSpPr>
      <dsp:spPr>
        <a:xfrm>
          <a:off x="1466984" y="2941219"/>
          <a:ext cx="1251644" cy="813568"/>
        </a:xfrm>
        <a:prstGeom prst="round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Occur  Software  Development</a:t>
          </a:r>
          <a:endParaRPr lang="en-US" sz="1300" kern="1200" dirty="0">
            <a:latin typeface="Arial" pitchFamily="34" charset="0"/>
            <a:cs typeface="Arial" pitchFamily="34" charset="0"/>
          </a:endParaRPr>
        </a:p>
      </dsp:txBody>
      <dsp:txXfrm>
        <a:off x="1506699" y="2980934"/>
        <a:ext cx="1172214" cy="734138"/>
      </dsp:txXfrm>
    </dsp:sp>
    <dsp:sp modelId="{0B06D27A-891A-422F-A74C-F49A46F2A024}">
      <dsp:nvSpPr>
        <dsp:cNvPr id="0" name=""/>
        <dsp:cNvSpPr/>
      </dsp:nvSpPr>
      <dsp:spPr>
        <a:xfrm>
          <a:off x="1422928" y="408222"/>
          <a:ext cx="3250143" cy="3250143"/>
        </a:xfrm>
        <a:custGeom>
          <a:avLst/>
          <a:gdLst/>
          <a:ahLst/>
          <a:cxnLst/>
          <a:rect l="0" t="0" r="0" b="0"/>
          <a:pathLst>
            <a:path>
              <a:moveTo>
                <a:pt x="172401" y="2353499"/>
              </a:moveTo>
              <a:arcTo wR="1625071" hR="1625071" stAng="9202138" swAng="1359681"/>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CA71124-05BC-4258-BFBE-C97AA1199CB4}">
      <dsp:nvSpPr>
        <dsp:cNvPr id="0" name=""/>
        <dsp:cNvSpPr/>
      </dsp:nvSpPr>
      <dsp:spPr>
        <a:xfrm>
          <a:off x="876642" y="1124334"/>
          <a:ext cx="1251644" cy="813568"/>
        </a:xfrm>
        <a:prstGeom prst="round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Predefined  Criteria</a:t>
          </a:r>
          <a:endParaRPr lang="en-US" sz="1300" kern="1200" dirty="0">
            <a:latin typeface="Arial" pitchFamily="34" charset="0"/>
            <a:cs typeface="Arial" pitchFamily="34" charset="0"/>
          </a:endParaRPr>
        </a:p>
      </dsp:txBody>
      <dsp:txXfrm>
        <a:off x="916357" y="1164049"/>
        <a:ext cx="1172214" cy="734138"/>
      </dsp:txXfrm>
    </dsp:sp>
    <dsp:sp modelId="{48697A08-1DC6-4700-B46A-7C4CBCDF2ED6}">
      <dsp:nvSpPr>
        <dsp:cNvPr id="0" name=""/>
        <dsp:cNvSpPr/>
      </dsp:nvSpPr>
      <dsp:spPr>
        <a:xfrm>
          <a:off x="1422928" y="408222"/>
          <a:ext cx="3250143" cy="3250143"/>
        </a:xfrm>
        <a:custGeom>
          <a:avLst/>
          <a:gdLst/>
          <a:ahLst/>
          <a:cxnLst/>
          <a:rect l="0" t="0" r="0" b="0"/>
          <a:pathLst>
            <a:path>
              <a:moveTo>
                <a:pt x="390908" y="567858"/>
              </a:moveTo>
              <a:arcTo wR="1625071" hR="1625071" stAng="13235048" swAng="1211480"/>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DEA0A-93AA-4E4F-AFB8-229C23989D17}">
      <dsp:nvSpPr>
        <dsp:cNvPr id="0" name=""/>
        <dsp:cNvSpPr/>
      </dsp:nvSpPr>
      <dsp:spPr>
        <a:xfrm>
          <a:off x="1920875" y="904875"/>
          <a:ext cx="2254249" cy="2254249"/>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Arial" pitchFamily="34" charset="0"/>
              <a:cs typeface="Arial" pitchFamily="34" charset="0"/>
            </a:rPr>
            <a:t>Advantages of Acceptance Testing</a:t>
          </a:r>
          <a:endParaRPr lang="en-US" sz="2200" kern="1200" dirty="0">
            <a:latin typeface="Arial" pitchFamily="34" charset="0"/>
            <a:cs typeface="Arial" pitchFamily="34" charset="0"/>
          </a:endParaRPr>
        </a:p>
      </dsp:txBody>
      <dsp:txXfrm>
        <a:off x="2251002" y="1235002"/>
        <a:ext cx="1593995" cy="1593995"/>
      </dsp:txXfrm>
    </dsp:sp>
    <dsp:sp modelId="{0161B74A-F672-49CE-8727-0CF6D66F1EA0}">
      <dsp:nvSpPr>
        <dsp:cNvPr id="0" name=""/>
        <dsp:cNvSpPr/>
      </dsp:nvSpPr>
      <dsp:spPr>
        <a:xfrm>
          <a:off x="2484437" y="402"/>
          <a:ext cx="1127124" cy="1127124"/>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Give Opportunity</a:t>
          </a:r>
          <a:endParaRPr lang="en-US" sz="1000" kern="1200" dirty="0">
            <a:latin typeface="Arial" pitchFamily="34" charset="0"/>
            <a:cs typeface="Arial" pitchFamily="34" charset="0"/>
          </a:endParaRPr>
        </a:p>
      </dsp:txBody>
      <dsp:txXfrm>
        <a:off x="2649500" y="165465"/>
        <a:ext cx="796998" cy="796998"/>
      </dsp:txXfrm>
    </dsp:sp>
    <dsp:sp modelId="{1FA0FB52-1E88-475E-9026-F7F636D5E1C1}">
      <dsp:nvSpPr>
        <dsp:cNvPr id="0" name=""/>
        <dsp:cNvSpPr/>
      </dsp:nvSpPr>
      <dsp:spPr>
        <a:xfrm>
          <a:off x="3952472" y="1468437"/>
          <a:ext cx="1127124" cy="1127124"/>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Identify and Resolve Problems</a:t>
          </a:r>
          <a:endParaRPr lang="en-US" sz="1000" kern="1200" dirty="0">
            <a:latin typeface="Arial" pitchFamily="34" charset="0"/>
            <a:cs typeface="Arial" pitchFamily="34" charset="0"/>
          </a:endParaRPr>
        </a:p>
      </dsp:txBody>
      <dsp:txXfrm>
        <a:off x="4117535" y="1633500"/>
        <a:ext cx="796998" cy="796998"/>
      </dsp:txXfrm>
    </dsp:sp>
    <dsp:sp modelId="{1931AEA0-12D2-4F1C-A026-C6ABAFFB6776}">
      <dsp:nvSpPr>
        <dsp:cNvPr id="0" name=""/>
        <dsp:cNvSpPr/>
      </dsp:nvSpPr>
      <dsp:spPr>
        <a:xfrm>
          <a:off x="2484437" y="2936472"/>
          <a:ext cx="1127124" cy="1127124"/>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Readiness to Perform Operations</a:t>
          </a:r>
          <a:endParaRPr lang="en-US" sz="1000" kern="1200" dirty="0">
            <a:latin typeface="Arial" pitchFamily="34" charset="0"/>
            <a:cs typeface="Arial" pitchFamily="34" charset="0"/>
          </a:endParaRPr>
        </a:p>
      </dsp:txBody>
      <dsp:txXfrm>
        <a:off x="2649500" y="3101535"/>
        <a:ext cx="796998" cy="796998"/>
      </dsp:txXfrm>
    </dsp:sp>
    <dsp:sp modelId="{9B612666-AA8A-41F6-A2F7-9907BA031A90}">
      <dsp:nvSpPr>
        <dsp:cNvPr id="0" name=""/>
        <dsp:cNvSpPr/>
      </dsp:nvSpPr>
      <dsp:spPr>
        <a:xfrm>
          <a:off x="1016402" y="1468437"/>
          <a:ext cx="1127124" cy="1127124"/>
        </a:xfrm>
        <a:prstGeom prst="ellipse">
          <a:avLst/>
        </a:prstGeom>
        <a:solidFill>
          <a:schemeClr val="accent6">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smtClean="0">
              <a:latin typeface="Arial" pitchFamily="34" charset="0"/>
              <a:cs typeface="Arial" pitchFamily="34" charset="0"/>
            </a:rPr>
            <a:t>Decreases Software Failure</a:t>
          </a:r>
          <a:endParaRPr lang="en-US" sz="1000" kern="1200">
            <a:latin typeface="Arial" pitchFamily="34" charset="0"/>
            <a:cs typeface="Arial" pitchFamily="34" charset="0"/>
          </a:endParaRPr>
        </a:p>
      </dsp:txBody>
      <dsp:txXfrm>
        <a:off x="1181465" y="1633500"/>
        <a:ext cx="796998" cy="79699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E56C6-B239-4745-B05F-D403325E14C8}">
      <dsp:nvSpPr>
        <dsp:cNvPr id="0" name=""/>
        <dsp:cNvSpPr/>
      </dsp:nvSpPr>
      <dsp:spPr>
        <a:xfrm rot="16200000">
          <a:off x="304801" y="5"/>
          <a:ext cx="1828130" cy="1828130"/>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1" kern="1200" dirty="0" smtClean="0">
              <a:latin typeface="Arial" pitchFamily="34" charset="0"/>
              <a:cs typeface="Arial" pitchFamily="34" charset="0"/>
            </a:rPr>
            <a:t>Lack of knowledge  software code</a:t>
          </a:r>
          <a:endParaRPr lang="en-US" sz="1500" kern="1200" dirty="0">
            <a:latin typeface="Arial" pitchFamily="34" charset="0"/>
            <a:cs typeface="Arial" pitchFamily="34" charset="0"/>
          </a:endParaRPr>
        </a:p>
      </dsp:txBody>
      <dsp:txXfrm rot="5400000">
        <a:off x="624724" y="457037"/>
        <a:ext cx="1508207" cy="914065"/>
      </dsp:txXfrm>
    </dsp:sp>
    <dsp:sp modelId="{88C6C415-6984-4747-9764-5147C6F21369}">
      <dsp:nvSpPr>
        <dsp:cNvPr id="0" name=""/>
        <dsp:cNvSpPr/>
      </dsp:nvSpPr>
      <dsp:spPr>
        <a:xfrm rot="5400000">
          <a:off x="2209802" y="5"/>
          <a:ext cx="1828130" cy="1828130"/>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1" kern="1200" dirty="0" smtClean="0">
              <a:latin typeface="Arial" pitchFamily="34" charset="0"/>
              <a:cs typeface="Arial" pitchFamily="34" charset="0"/>
            </a:rPr>
            <a:t>Fail to Accurately Report</a:t>
          </a:r>
          <a:endParaRPr lang="en-US" sz="1500" kern="1200" dirty="0">
            <a:latin typeface="Arial" pitchFamily="34" charset="0"/>
            <a:cs typeface="Arial" pitchFamily="34" charset="0"/>
          </a:endParaRPr>
        </a:p>
      </dsp:txBody>
      <dsp:txXfrm rot="-5400000">
        <a:off x="2209802" y="457038"/>
        <a:ext cx="1508207" cy="91406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DDBFA-FF41-4106-A611-22C129718E72}">
      <dsp:nvSpPr>
        <dsp:cNvPr id="0" name=""/>
        <dsp:cNvSpPr/>
      </dsp:nvSpPr>
      <dsp:spPr>
        <a:xfrm>
          <a:off x="0" y="173400"/>
          <a:ext cx="7772400" cy="720000"/>
        </a:xfrm>
        <a:prstGeom prst="rightArrow">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436905E-1373-419D-8BEB-D499EC6D8771}">
      <dsp:nvSpPr>
        <dsp:cNvPr id="0" name=""/>
        <dsp:cNvSpPr/>
      </dsp:nvSpPr>
      <dsp:spPr>
        <a:xfrm>
          <a:off x="5398593" y="353400"/>
          <a:ext cx="2107106" cy="3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Build  Integrated  Other  Builds</a:t>
          </a:r>
          <a:endParaRPr lang="en-US" sz="1000" kern="1200" dirty="0">
            <a:latin typeface="Arial" pitchFamily="34" charset="0"/>
            <a:cs typeface="Arial" pitchFamily="34" charset="0"/>
          </a:endParaRPr>
        </a:p>
      </dsp:txBody>
      <dsp:txXfrm>
        <a:off x="5398593" y="353400"/>
        <a:ext cx="2107106" cy="360000"/>
      </dsp:txXfrm>
    </dsp:sp>
    <dsp:sp modelId="{A879A8C2-56AF-4216-8CE8-2728A961A131}">
      <dsp:nvSpPr>
        <dsp:cNvPr id="0" name=""/>
        <dsp:cNvSpPr/>
      </dsp:nvSpPr>
      <dsp:spPr>
        <a:xfrm>
          <a:off x="2929688" y="353400"/>
          <a:ext cx="2121272" cy="3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Designed to Expose Errors</a:t>
          </a:r>
          <a:endParaRPr lang="en-US" sz="1000" kern="1200" dirty="0">
            <a:latin typeface="Arial" pitchFamily="34" charset="0"/>
            <a:cs typeface="Arial" pitchFamily="34" charset="0"/>
          </a:endParaRPr>
        </a:p>
      </dsp:txBody>
      <dsp:txXfrm>
        <a:off x="2929688" y="353400"/>
        <a:ext cx="2121272" cy="360000"/>
      </dsp:txXfrm>
    </dsp:sp>
    <dsp:sp modelId="{C50FCAE9-E65D-47E8-AF18-6B84DE80663F}">
      <dsp:nvSpPr>
        <dsp:cNvPr id="0" name=""/>
        <dsp:cNvSpPr/>
      </dsp:nvSpPr>
      <dsp:spPr>
        <a:xfrm>
          <a:off x="627942" y="353400"/>
          <a:ext cx="1954113" cy="3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Implement One or More Product</a:t>
          </a:r>
          <a:endParaRPr lang="en-US" sz="1000" kern="1200" dirty="0">
            <a:latin typeface="Arial" pitchFamily="34" charset="0"/>
            <a:cs typeface="Arial" pitchFamily="34" charset="0"/>
          </a:endParaRPr>
        </a:p>
      </dsp:txBody>
      <dsp:txXfrm>
        <a:off x="627942" y="353400"/>
        <a:ext cx="1954113" cy="360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F9C46-90A4-4A6E-82AA-6545E3B5213E}">
      <dsp:nvSpPr>
        <dsp:cNvPr id="0" name=""/>
        <dsp:cNvSpPr/>
      </dsp:nvSpPr>
      <dsp:spPr>
        <a:xfrm>
          <a:off x="0" y="0"/>
          <a:ext cx="6096000" cy="89408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rial" pitchFamily="34" charset="0"/>
              <a:cs typeface="Arial" pitchFamily="34" charset="0"/>
            </a:rPr>
            <a:t>Integration Risk is Minimized</a:t>
          </a:r>
          <a:endParaRPr lang="en-US" sz="2400" kern="1200" dirty="0">
            <a:latin typeface="Arial" pitchFamily="34" charset="0"/>
            <a:cs typeface="Arial" pitchFamily="34" charset="0"/>
          </a:endParaRPr>
        </a:p>
      </dsp:txBody>
      <dsp:txXfrm>
        <a:off x="26187" y="26187"/>
        <a:ext cx="5055667" cy="841706"/>
      </dsp:txXfrm>
    </dsp:sp>
    <dsp:sp modelId="{02D8B3CB-B392-4163-AE10-5BF4D32A581C}">
      <dsp:nvSpPr>
        <dsp:cNvPr id="0" name=""/>
        <dsp:cNvSpPr/>
      </dsp:nvSpPr>
      <dsp:spPr>
        <a:xfrm>
          <a:off x="510539" y="1056640"/>
          <a:ext cx="6096000" cy="89408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rial" pitchFamily="34" charset="0"/>
              <a:cs typeface="Arial" pitchFamily="34" charset="0"/>
            </a:rPr>
            <a:t>The Quality of the End Product is Improved</a:t>
          </a:r>
          <a:endParaRPr lang="en-US" sz="2400" kern="1200" dirty="0">
            <a:latin typeface="Arial" pitchFamily="34" charset="0"/>
            <a:cs typeface="Arial" pitchFamily="34" charset="0"/>
          </a:endParaRPr>
        </a:p>
      </dsp:txBody>
      <dsp:txXfrm>
        <a:off x="536726" y="1082827"/>
        <a:ext cx="4951934" cy="841706"/>
      </dsp:txXfrm>
    </dsp:sp>
    <dsp:sp modelId="{6087620A-39D6-42F1-BD06-7DD0CD6D88F2}">
      <dsp:nvSpPr>
        <dsp:cNvPr id="0" name=""/>
        <dsp:cNvSpPr/>
      </dsp:nvSpPr>
      <dsp:spPr>
        <a:xfrm>
          <a:off x="1013459" y="2113280"/>
          <a:ext cx="6096000" cy="89408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rial" pitchFamily="34" charset="0"/>
              <a:cs typeface="Arial" pitchFamily="34" charset="0"/>
            </a:rPr>
            <a:t>Error Diagnosis and Correction are Simplified</a:t>
          </a:r>
          <a:endParaRPr lang="en-US" sz="2400" kern="1200" dirty="0">
            <a:latin typeface="Arial" pitchFamily="34" charset="0"/>
            <a:cs typeface="Arial" pitchFamily="34" charset="0"/>
          </a:endParaRPr>
        </a:p>
      </dsp:txBody>
      <dsp:txXfrm>
        <a:off x="1039646" y="2139467"/>
        <a:ext cx="4959554" cy="841706"/>
      </dsp:txXfrm>
    </dsp:sp>
    <dsp:sp modelId="{57EF7C8E-E109-48DF-96D3-C4F5A004452A}">
      <dsp:nvSpPr>
        <dsp:cNvPr id="0" name=""/>
        <dsp:cNvSpPr/>
      </dsp:nvSpPr>
      <dsp:spPr>
        <a:xfrm>
          <a:off x="1523999" y="3169919"/>
          <a:ext cx="6096000" cy="89408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rial" pitchFamily="34" charset="0"/>
              <a:cs typeface="Arial" pitchFamily="34" charset="0"/>
            </a:rPr>
            <a:t>Progress is Easier to Assess</a:t>
          </a:r>
          <a:endParaRPr lang="en-US" sz="2400" kern="1200" dirty="0">
            <a:latin typeface="Arial" pitchFamily="34" charset="0"/>
            <a:cs typeface="Arial" pitchFamily="34" charset="0"/>
          </a:endParaRPr>
        </a:p>
      </dsp:txBody>
      <dsp:txXfrm>
        <a:off x="1550186" y="3196106"/>
        <a:ext cx="4951934" cy="841706"/>
      </dsp:txXfrm>
    </dsp:sp>
    <dsp:sp modelId="{32B6F4C9-C548-4D91-8894-E6375AE7294F}">
      <dsp:nvSpPr>
        <dsp:cNvPr id="0" name=""/>
        <dsp:cNvSpPr/>
      </dsp:nvSpPr>
      <dsp:spPr>
        <a:xfrm>
          <a:off x="5514848" y="684783"/>
          <a:ext cx="581152" cy="581152"/>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5645607" y="684783"/>
        <a:ext cx="319634" cy="437317"/>
      </dsp:txXfrm>
    </dsp:sp>
    <dsp:sp modelId="{FCBDDE65-7645-4981-8200-B7062649A3AE}">
      <dsp:nvSpPr>
        <dsp:cNvPr id="0" name=""/>
        <dsp:cNvSpPr/>
      </dsp:nvSpPr>
      <dsp:spPr>
        <a:xfrm>
          <a:off x="6025387" y="1741423"/>
          <a:ext cx="581152" cy="581152"/>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6156146" y="1741423"/>
        <a:ext cx="319634" cy="437317"/>
      </dsp:txXfrm>
    </dsp:sp>
    <dsp:sp modelId="{E894C6D4-DF5A-47D5-8C9D-C3B6A5FCF777}">
      <dsp:nvSpPr>
        <dsp:cNvPr id="0" name=""/>
        <dsp:cNvSpPr/>
      </dsp:nvSpPr>
      <dsp:spPr>
        <a:xfrm>
          <a:off x="6528308" y="2798064"/>
          <a:ext cx="581152" cy="581152"/>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6659067" y="2798064"/>
        <a:ext cx="319634" cy="43731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8FC8E-A886-4F90-B628-19200DC46117}">
      <dsp:nvSpPr>
        <dsp:cNvPr id="0" name=""/>
        <dsp:cNvSpPr/>
      </dsp:nvSpPr>
      <dsp:spPr>
        <a:xfrm>
          <a:off x="1190" y="0"/>
          <a:ext cx="2539007" cy="762000"/>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b="1" kern="1200" dirty="0" smtClean="0"/>
            <a:t>Size in Byte</a:t>
          </a:r>
          <a:endParaRPr lang="en-US" sz="3300" kern="1200" dirty="0"/>
        </a:p>
      </dsp:txBody>
      <dsp:txXfrm>
        <a:off x="23508" y="22318"/>
        <a:ext cx="2494371" cy="717364"/>
      </dsp:txXfrm>
    </dsp:sp>
    <dsp:sp modelId="{013580A6-FDCC-4977-8583-1F5EDE177D61}">
      <dsp:nvSpPr>
        <dsp:cNvPr id="0" name=""/>
        <dsp:cNvSpPr/>
      </dsp:nvSpPr>
      <dsp:spPr>
        <a:xfrm>
          <a:off x="2794099" y="66163"/>
          <a:ext cx="538269" cy="629673"/>
        </a:xfrm>
        <a:prstGeom prst="righ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2794099" y="192098"/>
        <a:ext cx="376788" cy="377803"/>
      </dsp:txXfrm>
    </dsp:sp>
    <dsp:sp modelId="{333587E4-69D6-43A9-BD18-2ADF6540900F}">
      <dsp:nvSpPr>
        <dsp:cNvPr id="0" name=""/>
        <dsp:cNvSpPr/>
      </dsp:nvSpPr>
      <dsp:spPr>
        <a:xfrm>
          <a:off x="3555801" y="0"/>
          <a:ext cx="2539007" cy="762000"/>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b="1" kern="1200" dirty="0" smtClean="0"/>
            <a:t>Statements</a:t>
          </a:r>
          <a:endParaRPr lang="en-US" sz="3300" kern="1200" dirty="0"/>
        </a:p>
      </dsp:txBody>
      <dsp:txXfrm>
        <a:off x="3578119" y="22318"/>
        <a:ext cx="2494371" cy="71736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CA5DC-6FBD-441A-8BDA-323366516518}">
      <dsp:nvSpPr>
        <dsp:cNvPr id="0" name=""/>
        <dsp:cNvSpPr/>
      </dsp:nvSpPr>
      <dsp:spPr>
        <a:xfrm>
          <a:off x="0" y="0"/>
          <a:ext cx="1955800" cy="1955800"/>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B706C-F4A6-464A-A4EB-33B60CB31DB4}">
      <dsp:nvSpPr>
        <dsp:cNvPr id="0" name=""/>
        <dsp:cNvSpPr/>
      </dsp:nvSpPr>
      <dsp:spPr>
        <a:xfrm>
          <a:off x="977900" y="0"/>
          <a:ext cx="5118100" cy="19558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b="1" kern="1200" dirty="0" smtClean="0"/>
            <a:t>Two Algorithms</a:t>
          </a:r>
          <a:endParaRPr lang="en-US" sz="4300" kern="1200" dirty="0"/>
        </a:p>
      </dsp:txBody>
      <dsp:txXfrm>
        <a:off x="977900" y="0"/>
        <a:ext cx="5118100" cy="929005"/>
      </dsp:txXfrm>
    </dsp:sp>
    <dsp:sp modelId="{BE362242-33C5-421A-9FD9-9B25E6E34658}">
      <dsp:nvSpPr>
        <dsp:cNvPr id="0" name=""/>
        <dsp:cNvSpPr/>
      </dsp:nvSpPr>
      <dsp:spPr>
        <a:xfrm>
          <a:off x="513397" y="929005"/>
          <a:ext cx="929005" cy="929005"/>
        </a:xfrm>
        <a:prstGeom prst="pie">
          <a:avLst>
            <a:gd name="adj1" fmla="val 5400000"/>
            <a:gd name="adj2" fmla="val 1620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E29FA-01EA-49D2-89CF-45991389980B}">
      <dsp:nvSpPr>
        <dsp:cNvPr id="0" name=""/>
        <dsp:cNvSpPr/>
      </dsp:nvSpPr>
      <dsp:spPr>
        <a:xfrm>
          <a:off x="977900" y="929005"/>
          <a:ext cx="5118100" cy="929005"/>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b="1" kern="1200" smtClean="0"/>
            <a:t>Broken Down</a:t>
          </a:r>
          <a:endParaRPr lang="en-US" sz="4300" kern="1200"/>
        </a:p>
      </dsp:txBody>
      <dsp:txXfrm>
        <a:off x="977900" y="929005"/>
        <a:ext cx="5118100" cy="929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84735-3893-4DA1-AC03-DC4C3CF52C6E}">
      <dsp:nvSpPr>
        <dsp:cNvPr id="0" name=""/>
        <dsp:cNvSpPr/>
      </dsp:nvSpPr>
      <dsp:spPr>
        <a:xfrm>
          <a:off x="1016000" y="0"/>
          <a:ext cx="4064000" cy="4064000"/>
        </a:xfrm>
        <a:prstGeom prst="diamond">
          <a:avLst/>
        </a:prstGeom>
        <a:solidFill>
          <a:schemeClr val="accent5">
            <a:tint val="4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66E2659-1AB5-413F-BC5E-D56F112D930F}">
      <dsp:nvSpPr>
        <dsp:cNvPr id="0" name=""/>
        <dsp:cNvSpPr/>
      </dsp:nvSpPr>
      <dsp:spPr>
        <a:xfrm>
          <a:off x="1402080" y="386080"/>
          <a:ext cx="1584960" cy="158496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smtClean="0">
              <a:latin typeface="Arial" pitchFamily="34" charset="0"/>
              <a:cs typeface="Arial" pitchFamily="34" charset="0"/>
            </a:rPr>
            <a:t>Recovery Testing</a:t>
          </a:r>
          <a:endParaRPr lang="en-US" sz="1700" kern="1200"/>
        </a:p>
      </dsp:txBody>
      <dsp:txXfrm>
        <a:off x="1479451" y="463451"/>
        <a:ext cx="1430218" cy="1430218"/>
      </dsp:txXfrm>
    </dsp:sp>
    <dsp:sp modelId="{0638614C-F4CD-4DEF-97B5-B44374199428}">
      <dsp:nvSpPr>
        <dsp:cNvPr id="0" name=""/>
        <dsp:cNvSpPr/>
      </dsp:nvSpPr>
      <dsp:spPr>
        <a:xfrm>
          <a:off x="3108960" y="386080"/>
          <a:ext cx="1584960" cy="158496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latin typeface="Arial" pitchFamily="34" charset="0"/>
              <a:cs typeface="Arial" pitchFamily="34" charset="0"/>
            </a:rPr>
            <a:t>Security Testing</a:t>
          </a:r>
        </a:p>
      </dsp:txBody>
      <dsp:txXfrm>
        <a:off x="3186331" y="463451"/>
        <a:ext cx="1430218" cy="1430218"/>
      </dsp:txXfrm>
    </dsp:sp>
    <dsp:sp modelId="{CFCC66E5-C0FF-44E2-8180-6F5699B0B19A}">
      <dsp:nvSpPr>
        <dsp:cNvPr id="0" name=""/>
        <dsp:cNvSpPr/>
      </dsp:nvSpPr>
      <dsp:spPr>
        <a:xfrm>
          <a:off x="1402080" y="2092960"/>
          <a:ext cx="1584960" cy="158496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latin typeface="Arial" pitchFamily="34" charset="0"/>
              <a:cs typeface="Arial" pitchFamily="34" charset="0"/>
            </a:rPr>
            <a:t>Stress Testing</a:t>
          </a:r>
        </a:p>
      </dsp:txBody>
      <dsp:txXfrm>
        <a:off x="1479451" y="2170331"/>
        <a:ext cx="1430218" cy="1430218"/>
      </dsp:txXfrm>
    </dsp:sp>
    <dsp:sp modelId="{74C44E18-EB26-48A8-A8AA-ED934A24CB51}">
      <dsp:nvSpPr>
        <dsp:cNvPr id="0" name=""/>
        <dsp:cNvSpPr/>
      </dsp:nvSpPr>
      <dsp:spPr>
        <a:xfrm>
          <a:off x="3108960" y="2092960"/>
          <a:ext cx="1584960" cy="158496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latin typeface="Arial" pitchFamily="34" charset="0"/>
              <a:cs typeface="Arial" pitchFamily="34" charset="0"/>
            </a:rPr>
            <a:t>Deployment Testing</a:t>
          </a:r>
        </a:p>
      </dsp:txBody>
      <dsp:txXfrm>
        <a:off x="3186331" y="2170331"/>
        <a:ext cx="1430218" cy="1430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564D6-7A75-462A-8C0A-7A082DD5A06F}">
      <dsp:nvSpPr>
        <dsp:cNvPr id="0" name=""/>
        <dsp:cNvSpPr/>
      </dsp:nvSpPr>
      <dsp:spPr>
        <a:xfrm>
          <a:off x="1919" y="1068858"/>
          <a:ext cx="1926282" cy="1926282"/>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06010" tIns="16510" rIns="106010" bIns="1651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Component Testing</a:t>
          </a:r>
          <a:endParaRPr lang="en-US" sz="1300" kern="1200" dirty="0">
            <a:latin typeface="Arial" pitchFamily="34" charset="0"/>
            <a:cs typeface="Arial" pitchFamily="34" charset="0"/>
          </a:endParaRPr>
        </a:p>
      </dsp:txBody>
      <dsp:txXfrm>
        <a:off x="284016" y="1350955"/>
        <a:ext cx="1362088" cy="1362088"/>
      </dsp:txXfrm>
    </dsp:sp>
    <dsp:sp modelId="{044A5149-9038-4896-B528-DD070BBE978F}">
      <dsp:nvSpPr>
        <dsp:cNvPr id="0" name=""/>
        <dsp:cNvSpPr/>
      </dsp:nvSpPr>
      <dsp:spPr>
        <a:xfrm>
          <a:off x="1542945" y="1068858"/>
          <a:ext cx="1926282" cy="1926282"/>
        </a:xfrm>
        <a:prstGeom prst="ellipse">
          <a:avLst/>
        </a:prstGeom>
        <a:solidFill>
          <a:schemeClr val="accent5">
            <a:alpha val="50000"/>
            <a:hueOff val="-3311292"/>
            <a:satOff val="13270"/>
            <a:lumOff val="287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06010" tIns="16510" rIns="106010" bIns="1651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Integration Testing</a:t>
          </a:r>
          <a:endParaRPr lang="en-US" sz="1300" kern="1200" dirty="0">
            <a:latin typeface="Arial" pitchFamily="34" charset="0"/>
            <a:cs typeface="Arial" pitchFamily="34" charset="0"/>
          </a:endParaRPr>
        </a:p>
      </dsp:txBody>
      <dsp:txXfrm>
        <a:off x="1825042" y="1350955"/>
        <a:ext cx="1362088" cy="1362088"/>
      </dsp:txXfrm>
    </dsp:sp>
    <dsp:sp modelId="{22641235-E4D7-4AD0-BCC6-2E21DE8B0621}">
      <dsp:nvSpPr>
        <dsp:cNvPr id="0" name=""/>
        <dsp:cNvSpPr/>
      </dsp:nvSpPr>
      <dsp:spPr>
        <a:xfrm>
          <a:off x="3083971" y="1068858"/>
          <a:ext cx="1926282" cy="1926282"/>
        </a:xfrm>
        <a:prstGeom prst="ellipse">
          <a:avLst/>
        </a:prstGeom>
        <a:solidFill>
          <a:schemeClr val="accent5">
            <a:alpha val="50000"/>
            <a:hueOff val="-6622584"/>
            <a:satOff val="26541"/>
            <a:lumOff val="5752"/>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06010" tIns="16510" rIns="106010" bIns="1651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Specified Requirements</a:t>
          </a:r>
          <a:endParaRPr lang="en-US" sz="1300" kern="1200" dirty="0">
            <a:latin typeface="Arial" pitchFamily="34" charset="0"/>
            <a:cs typeface="Arial" pitchFamily="34" charset="0"/>
          </a:endParaRPr>
        </a:p>
      </dsp:txBody>
      <dsp:txXfrm>
        <a:off x="3366068" y="1350955"/>
        <a:ext cx="1362088" cy="1362088"/>
      </dsp:txXfrm>
    </dsp:sp>
    <dsp:sp modelId="{EF179109-E78A-42EE-A8B2-B18634D08F59}">
      <dsp:nvSpPr>
        <dsp:cNvPr id="0" name=""/>
        <dsp:cNvSpPr/>
      </dsp:nvSpPr>
      <dsp:spPr>
        <a:xfrm>
          <a:off x="4624997" y="1068858"/>
          <a:ext cx="1926282" cy="1926282"/>
        </a:xfrm>
        <a:prstGeom prst="ellipse">
          <a:avLst/>
        </a:prstGeom>
        <a:solidFill>
          <a:schemeClr val="accent5">
            <a:alpha val="50000"/>
            <a:hueOff val="-9933876"/>
            <a:satOff val="39811"/>
            <a:lumOff val="862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06010" tIns="16510" rIns="106010" bIns="1651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Formal Testing</a:t>
          </a:r>
          <a:endParaRPr lang="en-US" sz="1300" kern="1200" dirty="0">
            <a:latin typeface="Arial" pitchFamily="34" charset="0"/>
            <a:cs typeface="Arial" pitchFamily="34" charset="0"/>
          </a:endParaRPr>
        </a:p>
      </dsp:txBody>
      <dsp:txXfrm>
        <a:off x="4907094" y="1350955"/>
        <a:ext cx="1362088" cy="1362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006A4-EDE4-4085-8266-F9F58F889012}">
      <dsp:nvSpPr>
        <dsp:cNvPr id="0" name=""/>
        <dsp:cNvSpPr/>
      </dsp:nvSpPr>
      <dsp:spPr>
        <a:xfrm>
          <a:off x="571500" y="0"/>
          <a:ext cx="4952999" cy="1981200"/>
        </a:xfrm>
        <a:prstGeom prst="leftRightRibbon">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AE2B97F-DD0A-4DAB-8F6C-BAFB84292222}">
      <dsp:nvSpPr>
        <dsp:cNvPr id="0" name=""/>
        <dsp:cNvSpPr/>
      </dsp:nvSpPr>
      <dsp:spPr>
        <a:xfrm>
          <a:off x="1165860" y="346709"/>
          <a:ext cx="1634489" cy="970788"/>
        </a:xfrm>
        <a:prstGeom prst="rect">
          <a:avLst/>
        </a:prstGeom>
        <a:noFill/>
        <a:ln w="38100" cap="flat" cmpd="sng" algn="ctr">
          <a:noFill/>
          <a:prstDash val="solid"/>
        </a:ln>
        <a:effectLst>
          <a:outerShdw blurRad="40000" dist="20000" dir="5400000" rotWithShape="0">
            <a:srgbClr val="000000">
              <a:alpha val="38000"/>
            </a:srgbClr>
          </a:outerShdw>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1120" rIns="0" bIns="76200" numCol="1" spcCol="1270" anchor="ctr" anchorCtr="0">
          <a:noAutofit/>
        </a:bodyPr>
        <a:lstStyle/>
        <a:p>
          <a:pPr lvl="0" algn="ctr" defTabSz="889000">
            <a:lnSpc>
              <a:spcPct val="90000"/>
            </a:lnSpc>
            <a:spcBef>
              <a:spcPct val="0"/>
            </a:spcBef>
            <a:spcAft>
              <a:spcPct val="35000"/>
            </a:spcAft>
          </a:pPr>
          <a:r>
            <a:rPr lang="en-US" sz="2000" b="1" kern="1200" smtClean="0">
              <a:latin typeface="Arial" pitchFamily="34" charset="0"/>
              <a:cs typeface="Arial" pitchFamily="34" charset="0"/>
            </a:rPr>
            <a:t>Full Verification Testing</a:t>
          </a:r>
          <a:endParaRPr lang="en-US" sz="2000" kern="1200"/>
        </a:p>
      </dsp:txBody>
      <dsp:txXfrm>
        <a:off x="1165860" y="346709"/>
        <a:ext cx="1634489" cy="970788"/>
      </dsp:txXfrm>
    </dsp:sp>
    <dsp:sp modelId="{29E78A65-3EE9-4E9F-B543-01541A601AF5}">
      <dsp:nvSpPr>
        <dsp:cNvPr id="0" name=""/>
        <dsp:cNvSpPr/>
      </dsp:nvSpPr>
      <dsp:spPr>
        <a:xfrm>
          <a:off x="3048000" y="663701"/>
          <a:ext cx="1931670" cy="970788"/>
        </a:xfrm>
        <a:prstGeom prst="rect">
          <a:avLst/>
        </a:prstGeom>
        <a:noFill/>
        <a:ln w="38100" cap="flat" cmpd="sng" algn="ctr">
          <a:noFill/>
          <a:prstDash val="solid"/>
        </a:ln>
        <a:effectLst>
          <a:outerShdw blurRad="40000" dist="20000" dir="5400000" rotWithShape="0">
            <a:srgbClr val="000000">
              <a:alpha val="38000"/>
            </a:srgbClr>
          </a:outerShdw>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1120" rIns="0" bIns="76200" numCol="1" spcCol="1270" anchor="ctr" anchorCtr="0">
          <a:noAutofit/>
        </a:bodyPr>
        <a:lstStyle/>
        <a:p>
          <a:pPr lvl="0" algn="ctr" defTabSz="889000">
            <a:lnSpc>
              <a:spcPct val="90000"/>
            </a:lnSpc>
            <a:spcBef>
              <a:spcPct val="0"/>
            </a:spcBef>
            <a:spcAft>
              <a:spcPct val="35000"/>
            </a:spcAft>
          </a:pPr>
          <a:r>
            <a:rPr lang="en-US" sz="2000" b="1" kern="1200">
              <a:latin typeface="Arial" pitchFamily="34" charset="0"/>
              <a:cs typeface="Arial" pitchFamily="34" charset="0"/>
            </a:rPr>
            <a:t>Build Assured Verification Testing</a:t>
          </a:r>
          <a:endParaRPr lang="en-US" sz="2000" kern="1200">
            <a:latin typeface="Arial" pitchFamily="34" charset="0"/>
            <a:cs typeface="Arial" pitchFamily="34" charset="0"/>
          </a:endParaRPr>
        </a:p>
      </dsp:txBody>
      <dsp:txXfrm>
        <a:off x="3048000" y="663701"/>
        <a:ext cx="1931670" cy="9707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2A6B6-6A6C-4FEE-9556-EAD6051E3448}">
      <dsp:nvSpPr>
        <dsp:cNvPr id="0" name=""/>
        <dsp:cNvSpPr/>
      </dsp:nvSpPr>
      <dsp:spPr>
        <a:xfrm>
          <a:off x="0" y="3182260"/>
          <a:ext cx="6096000" cy="348233"/>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a:latin typeface="Arial" pitchFamily="34" charset="0"/>
              <a:cs typeface="Arial" pitchFamily="34" charset="0"/>
            </a:rPr>
            <a:t>Analyze and Report System Performance</a:t>
          </a:r>
          <a:endParaRPr lang="en-US" sz="1200" kern="1200" dirty="0">
            <a:latin typeface="Arial" pitchFamily="34" charset="0"/>
            <a:cs typeface="Arial" pitchFamily="34" charset="0"/>
          </a:endParaRPr>
        </a:p>
      </dsp:txBody>
      <dsp:txXfrm>
        <a:off x="0" y="3182260"/>
        <a:ext cx="6096000" cy="348233"/>
      </dsp:txXfrm>
    </dsp:sp>
    <dsp:sp modelId="{6D6A1704-5688-4CDE-AA32-9DF4C1F8167F}">
      <dsp:nvSpPr>
        <dsp:cNvPr id="0" name=""/>
        <dsp:cNvSpPr/>
      </dsp:nvSpPr>
      <dsp:spPr>
        <a:xfrm rot="10800000">
          <a:off x="0" y="2651901"/>
          <a:ext cx="6096000" cy="535582"/>
        </a:xfrm>
        <a:prstGeom prst="upArrowCallou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Write a performance test plan</a:t>
          </a:r>
          <a:endParaRPr lang="en-US" sz="1200" kern="1200">
            <a:latin typeface="Arial" pitchFamily="34" charset="0"/>
            <a:cs typeface="Arial" pitchFamily="34" charset="0"/>
          </a:endParaRPr>
        </a:p>
      </dsp:txBody>
      <dsp:txXfrm rot="10800000">
        <a:off x="0" y="2651901"/>
        <a:ext cx="6096000" cy="348005"/>
      </dsp:txXfrm>
    </dsp:sp>
    <dsp:sp modelId="{93C2997E-255D-41A5-9171-B5F647002BC7}">
      <dsp:nvSpPr>
        <dsp:cNvPr id="0" name=""/>
        <dsp:cNvSpPr/>
      </dsp:nvSpPr>
      <dsp:spPr>
        <a:xfrm rot="10800000">
          <a:off x="0" y="2121542"/>
          <a:ext cx="6096000" cy="535582"/>
        </a:xfrm>
        <a:prstGeom prst="upArrowCallou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Identify Needs of Performance Testing and Evaluation Tools</a:t>
          </a:r>
          <a:endParaRPr lang="en-US" sz="1200" kern="1200">
            <a:latin typeface="Arial" pitchFamily="34" charset="0"/>
            <a:cs typeface="Arial" pitchFamily="34" charset="0"/>
          </a:endParaRPr>
        </a:p>
      </dsp:txBody>
      <dsp:txXfrm rot="10800000">
        <a:off x="0" y="2121542"/>
        <a:ext cx="6096000" cy="348005"/>
      </dsp:txXfrm>
    </dsp:sp>
    <dsp:sp modelId="{110DDFC0-DD1D-4A42-9181-722D3CF3778B}">
      <dsp:nvSpPr>
        <dsp:cNvPr id="0" name=""/>
        <dsp:cNvSpPr/>
      </dsp:nvSpPr>
      <dsp:spPr>
        <a:xfrm rot="10800000">
          <a:off x="0" y="1591183"/>
          <a:ext cx="6096000" cy="535582"/>
        </a:xfrm>
        <a:prstGeom prst="upArrowCallou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Select and/or Define Performance Test Metric and Criteria</a:t>
          </a:r>
          <a:endParaRPr lang="en-US" sz="1200" kern="1200">
            <a:latin typeface="Arial" pitchFamily="34" charset="0"/>
            <a:cs typeface="Arial" pitchFamily="34" charset="0"/>
          </a:endParaRPr>
        </a:p>
      </dsp:txBody>
      <dsp:txXfrm rot="10800000">
        <a:off x="0" y="1591183"/>
        <a:ext cx="6096000" cy="348005"/>
      </dsp:txXfrm>
    </dsp:sp>
    <dsp:sp modelId="{4CADFFE5-F0E4-4298-9484-A357786CE19F}">
      <dsp:nvSpPr>
        <dsp:cNvPr id="0" name=""/>
        <dsp:cNvSpPr/>
      </dsp:nvSpPr>
      <dsp:spPr>
        <a:xfrm rot="10800000">
          <a:off x="0" y="1060824"/>
          <a:ext cx="6096000" cy="535582"/>
        </a:xfrm>
        <a:prstGeom prst="upArrowCallou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a:latin typeface="Arial" pitchFamily="34" charset="0"/>
              <a:cs typeface="Arial" pitchFamily="34" charset="0"/>
            </a:rPr>
            <a:t>Select or Define Performance Evaluation Models</a:t>
          </a:r>
          <a:endParaRPr lang="en-US" sz="1200" kern="1200" dirty="0">
            <a:latin typeface="Arial" pitchFamily="34" charset="0"/>
            <a:cs typeface="Arial" pitchFamily="34" charset="0"/>
          </a:endParaRPr>
        </a:p>
      </dsp:txBody>
      <dsp:txXfrm rot="10800000">
        <a:off x="0" y="1060824"/>
        <a:ext cx="6096000" cy="348005"/>
      </dsp:txXfrm>
    </dsp:sp>
    <dsp:sp modelId="{7556D520-D276-4497-B471-4E8B76E50A6C}">
      <dsp:nvSpPr>
        <dsp:cNvPr id="0" name=""/>
        <dsp:cNvSpPr/>
      </dsp:nvSpPr>
      <dsp:spPr>
        <a:xfrm rot="10800000">
          <a:off x="0" y="530465"/>
          <a:ext cx="6096000" cy="535582"/>
        </a:xfrm>
        <a:prstGeom prst="upArrowCallou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Identify the Focus Areas in Performance Testing and Evaluation</a:t>
          </a:r>
          <a:endParaRPr lang="en-US" sz="1200" kern="1200">
            <a:latin typeface="Arial" pitchFamily="34" charset="0"/>
            <a:cs typeface="Arial" pitchFamily="34" charset="0"/>
          </a:endParaRPr>
        </a:p>
      </dsp:txBody>
      <dsp:txXfrm rot="10800000">
        <a:off x="0" y="530465"/>
        <a:ext cx="6096000" cy="348005"/>
      </dsp:txXfrm>
    </dsp:sp>
    <dsp:sp modelId="{8792517F-DC18-4B4C-AA3F-2530E92BA119}">
      <dsp:nvSpPr>
        <dsp:cNvPr id="0" name=""/>
        <dsp:cNvSpPr/>
      </dsp:nvSpPr>
      <dsp:spPr>
        <a:xfrm rot="10800000">
          <a:off x="0" y="106"/>
          <a:ext cx="6096000" cy="535582"/>
        </a:xfrm>
        <a:prstGeom prst="upArrowCallou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smtClean="0">
              <a:latin typeface="Arial" pitchFamily="34" charset="0"/>
              <a:cs typeface="Arial" pitchFamily="34" charset="0"/>
            </a:rPr>
            <a:t>Understand and Enhance Performance Requirements</a:t>
          </a:r>
          <a:endParaRPr lang="en-US" sz="1200" kern="1200"/>
        </a:p>
      </dsp:txBody>
      <dsp:txXfrm rot="10800000">
        <a:off x="0" y="106"/>
        <a:ext cx="6096000" cy="3480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08E70-E680-46E9-BCF8-1EDF7A93FFCA}">
      <dsp:nvSpPr>
        <dsp:cNvPr id="0" name=""/>
        <dsp:cNvSpPr/>
      </dsp:nvSpPr>
      <dsp:spPr>
        <a:xfrm>
          <a:off x="1785" y="22026"/>
          <a:ext cx="2175867" cy="870346"/>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t>Speed</a:t>
          </a:r>
          <a:endParaRPr lang="en-US" sz="2200" kern="1200" dirty="0"/>
        </a:p>
      </dsp:txBody>
      <dsp:txXfrm>
        <a:off x="436958" y="22026"/>
        <a:ext cx="1305521" cy="870346"/>
      </dsp:txXfrm>
    </dsp:sp>
    <dsp:sp modelId="{C23F7F3E-B5C5-4CD3-A9F6-7A5CB88578C8}">
      <dsp:nvSpPr>
        <dsp:cNvPr id="0" name=""/>
        <dsp:cNvSpPr/>
      </dsp:nvSpPr>
      <dsp:spPr>
        <a:xfrm>
          <a:off x="1960066" y="22026"/>
          <a:ext cx="2175867" cy="870346"/>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t>Scalability</a:t>
          </a:r>
          <a:endParaRPr lang="en-US" sz="2200" kern="1200" dirty="0"/>
        </a:p>
      </dsp:txBody>
      <dsp:txXfrm>
        <a:off x="2395239" y="22026"/>
        <a:ext cx="1305521" cy="870346"/>
      </dsp:txXfrm>
    </dsp:sp>
    <dsp:sp modelId="{C39B768D-B44A-42CB-B318-16F582292B8B}">
      <dsp:nvSpPr>
        <dsp:cNvPr id="0" name=""/>
        <dsp:cNvSpPr/>
      </dsp:nvSpPr>
      <dsp:spPr>
        <a:xfrm>
          <a:off x="3918346" y="22026"/>
          <a:ext cx="2175867" cy="870346"/>
        </a:xfrm>
        <a:prstGeom prst="chevron">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t>Stability</a:t>
          </a:r>
          <a:endParaRPr lang="en-US" sz="2200" kern="1200" dirty="0"/>
        </a:p>
      </dsp:txBody>
      <dsp:txXfrm>
        <a:off x="4353519" y="22026"/>
        <a:ext cx="1305521" cy="8703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243E8-268C-4DBD-A443-0F571D57FE5A}">
      <dsp:nvSpPr>
        <dsp:cNvPr id="0" name=""/>
        <dsp:cNvSpPr/>
      </dsp:nvSpPr>
      <dsp:spPr>
        <a:xfrm rot="16200000">
          <a:off x="393927" y="446"/>
          <a:ext cx="1447353" cy="1447353"/>
        </a:xfrm>
        <a:prstGeom prst="downArrow">
          <a:avLst>
            <a:gd name="adj1" fmla="val 50000"/>
            <a:gd name="adj2" fmla="val 3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Final Regression Tests</a:t>
          </a:r>
          <a:endParaRPr lang="en-US" sz="1300" kern="1200" dirty="0"/>
        </a:p>
      </dsp:txBody>
      <dsp:txXfrm rot="5400000">
        <a:off x="393928" y="362283"/>
        <a:ext cx="1194066" cy="723677"/>
      </dsp:txXfrm>
    </dsp:sp>
    <dsp:sp modelId="{5B07CC7E-D2A8-456E-BC43-37609323DC87}">
      <dsp:nvSpPr>
        <dsp:cNvPr id="0" name=""/>
        <dsp:cNvSpPr/>
      </dsp:nvSpPr>
      <dsp:spPr>
        <a:xfrm rot="5400000">
          <a:off x="1731975" y="0"/>
          <a:ext cx="1447353" cy="1447353"/>
        </a:xfrm>
        <a:prstGeom prst="downArrow">
          <a:avLst>
            <a:gd name="adj1" fmla="val 50000"/>
            <a:gd name="adj2" fmla="val 3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a:latin typeface="Arial" pitchFamily="34" charset="0"/>
              <a:cs typeface="Arial" pitchFamily="34" charset="0"/>
            </a:rPr>
            <a:t>Regression Tests</a:t>
          </a:r>
          <a:endParaRPr lang="en-US" sz="1300" kern="1200" dirty="0">
            <a:latin typeface="Arial" pitchFamily="34" charset="0"/>
            <a:cs typeface="Arial" pitchFamily="34" charset="0"/>
          </a:endParaRPr>
        </a:p>
      </dsp:txBody>
      <dsp:txXfrm rot="-5400000">
        <a:off x="1985263" y="361838"/>
        <a:ext cx="1194066" cy="7236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16EAE-BD7C-43E1-BEF0-AE57919A37A5}">
      <dsp:nvSpPr>
        <dsp:cNvPr id="0" name=""/>
        <dsp:cNvSpPr/>
      </dsp:nvSpPr>
      <dsp:spPr>
        <a:xfrm>
          <a:off x="457199" y="0"/>
          <a:ext cx="5181600" cy="1524000"/>
        </a:xfrm>
        <a:prstGeom prst="rightArrow">
          <a:avLst/>
        </a:prstGeom>
        <a:gradFill rotWithShape="0">
          <a:gsLst>
            <a:gs pos="0">
              <a:schemeClr val="accent6">
                <a:tint val="40000"/>
                <a:hueOff val="0"/>
                <a:satOff val="0"/>
                <a:lumOff val="0"/>
                <a:alphaOff val="0"/>
                <a:shade val="51000"/>
                <a:satMod val="130000"/>
              </a:schemeClr>
            </a:gs>
            <a:gs pos="80000">
              <a:schemeClr val="accent6">
                <a:tint val="40000"/>
                <a:hueOff val="0"/>
                <a:satOff val="0"/>
                <a:lumOff val="0"/>
                <a:alphaOff val="0"/>
                <a:shade val="93000"/>
                <a:satMod val="130000"/>
              </a:schemeClr>
            </a:gs>
            <a:gs pos="100000">
              <a:schemeClr val="accent6">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CDD847F1-B829-4D9F-A360-CA9E2AB17D8C}">
      <dsp:nvSpPr>
        <dsp:cNvPr id="0" name=""/>
        <dsp:cNvSpPr/>
      </dsp:nvSpPr>
      <dsp:spPr>
        <a:xfrm>
          <a:off x="6548" y="457200"/>
          <a:ext cx="1962150" cy="6096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itchFamily="34" charset="0"/>
              <a:cs typeface="Arial" pitchFamily="34" charset="0"/>
            </a:rPr>
            <a:t>Detecting Bugs</a:t>
          </a:r>
          <a:endParaRPr lang="en-US" sz="1600" kern="1200" dirty="0">
            <a:latin typeface="Arial" pitchFamily="34" charset="0"/>
            <a:cs typeface="Arial" pitchFamily="34" charset="0"/>
          </a:endParaRPr>
        </a:p>
      </dsp:txBody>
      <dsp:txXfrm>
        <a:off x="36306" y="486958"/>
        <a:ext cx="1902634" cy="550084"/>
      </dsp:txXfrm>
    </dsp:sp>
    <dsp:sp modelId="{C757A277-E563-4780-A286-E6DA0F4234B0}">
      <dsp:nvSpPr>
        <dsp:cNvPr id="0" name=""/>
        <dsp:cNvSpPr/>
      </dsp:nvSpPr>
      <dsp:spPr>
        <a:xfrm>
          <a:off x="2066925" y="457200"/>
          <a:ext cx="1962150" cy="6096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itchFamily="34" charset="0"/>
              <a:cs typeface="Arial" pitchFamily="34" charset="0"/>
            </a:rPr>
            <a:t>Detects Undesirable Side</a:t>
          </a:r>
          <a:endParaRPr lang="en-US" sz="1600" kern="1200" dirty="0">
            <a:latin typeface="Arial" pitchFamily="34" charset="0"/>
            <a:cs typeface="Arial" pitchFamily="34" charset="0"/>
          </a:endParaRPr>
        </a:p>
      </dsp:txBody>
      <dsp:txXfrm>
        <a:off x="2096683" y="486958"/>
        <a:ext cx="1902634" cy="550084"/>
      </dsp:txXfrm>
    </dsp:sp>
    <dsp:sp modelId="{A004C799-CC6D-43B0-B03F-6C0B7C185DCF}">
      <dsp:nvSpPr>
        <dsp:cNvPr id="0" name=""/>
        <dsp:cNvSpPr/>
      </dsp:nvSpPr>
      <dsp:spPr>
        <a:xfrm>
          <a:off x="4127301" y="457200"/>
          <a:ext cx="1962150" cy="6096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itchFamily="34" charset="0"/>
              <a:cs typeface="Arial" pitchFamily="34" charset="0"/>
            </a:rPr>
            <a:t>New Way</a:t>
          </a:r>
          <a:endParaRPr lang="en-US" sz="1600" kern="1200" dirty="0">
            <a:latin typeface="Arial" pitchFamily="34" charset="0"/>
            <a:cs typeface="Arial" pitchFamily="34" charset="0"/>
          </a:endParaRPr>
        </a:p>
      </dsp:txBody>
      <dsp:txXfrm>
        <a:off x="4157059" y="486958"/>
        <a:ext cx="1902634" cy="5500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67C2C-38D7-4B50-B037-7EEAEE69E554}">
      <dsp:nvSpPr>
        <dsp:cNvPr id="0" name=""/>
        <dsp:cNvSpPr/>
      </dsp:nvSpPr>
      <dsp:spPr>
        <a:xfrm rot="10800000">
          <a:off x="1150210" y="63015"/>
          <a:ext cx="4053840" cy="516522"/>
        </a:xfrm>
        <a:prstGeom prst="homePlat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772" tIns="87630" rIns="163576" bIns="87630" numCol="1" spcCol="1270" anchor="ctr" anchorCtr="0">
          <a:noAutofit/>
        </a:bodyPr>
        <a:lstStyle/>
        <a:p>
          <a:pPr lvl="0" algn="ctr" defTabSz="1022350">
            <a:lnSpc>
              <a:spcPct val="90000"/>
            </a:lnSpc>
            <a:spcBef>
              <a:spcPct val="0"/>
            </a:spcBef>
            <a:spcAft>
              <a:spcPct val="35000"/>
            </a:spcAft>
          </a:pPr>
          <a:r>
            <a:rPr lang="en-US" sz="2300" b="1" kern="1200" dirty="0" smtClean="0">
              <a:latin typeface="Arial" pitchFamily="34" charset="0"/>
              <a:cs typeface="Arial" pitchFamily="34" charset="0"/>
            </a:rPr>
            <a:t>Continuous Process</a:t>
          </a:r>
          <a:endParaRPr lang="en-US" sz="2300" kern="1200" dirty="0">
            <a:latin typeface="Arial" pitchFamily="34" charset="0"/>
            <a:cs typeface="Arial" pitchFamily="34" charset="0"/>
          </a:endParaRPr>
        </a:p>
      </dsp:txBody>
      <dsp:txXfrm rot="10800000">
        <a:off x="1279340" y="63015"/>
        <a:ext cx="3924710" cy="516522"/>
      </dsp:txXfrm>
    </dsp:sp>
    <dsp:sp modelId="{36D98799-5DB8-4D39-8561-3E7B5ED7E6A6}">
      <dsp:nvSpPr>
        <dsp:cNvPr id="0" name=""/>
        <dsp:cNvSpPr/>
      </dsp:nvSpPr>
      <dsp:spPr>
        <a:xfrm>
          <a:off x="891949" y="520"/>
          <a:ext cx="516522" cy="516522"/>
        </a:xfrm>
        <a:prstGeom prst="ellipse">
          <a:avLst/>
        </a:prstGeom>
        <a:solidFill>
          <a:schemeClr val="accent3">
            <a:tint val="40000"/>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83920BD-F8C1-4386-BDF9-5E418B1A5B25}">
      <dsp:nvSpPr>
        <dsp:cNvPr id="0" name=""/>
        <dsp:cNvSpPr/>
      </dsp:nvSpPr>
      <dsp:spPr>
        <a:xfrm rot="10800000">
          <a:off x="1150210" y="733723"/>
          <a:ext cx="4053840" cy="516522"/>
        </a:xfrm>
        <a:prstGeom prst="homePlat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772" tIns="87630" rIns="163576" bIns="87630" numCol="1" spcCol="1270" anchor="ctr" anchorCtr="0">
          <a:noAutofit/>
        </a:bodyPr>
        <a:lstStyle/>
        <a:p>
          <a:pPr lvl="0" algn="ctr" defTabSz="1022350">
            <a:lnSpc>
              <a:spcPct val="90000"/>
            </a:lnSpc>
            <a:spcBef>
              <a:spcPct val="0"/>
            </a:spcBef>
            <a:spcAft>
              <a:spcPct val="35000"/>
            </a:spcAft>
          </a:pPr>
          <a:r>
            <a:rPr lang="en-US" sz="2300" b="1" kern="1200" dirty="0" smtClean="0">
              <a:latin typeface="Arial" pitchFamily="34" charset="0"/>
              <a:cs typeface="Arial" pitchFamily="34" charset="0"/>
            </a:rPr>
            <a:t>Involve</a:t>
          </a:r>
          <a:endParaRPr lang="en-US" sz="2300" kern="1200" dirty="0">
            <a:latin typeface="Arial" pitchFamily="34" charset="0"/>
            <a:cs typeface="Arial" pitchFamily="34" charset="0"/>
          </a:endParaRPr>
        </a:p>
      </dsp:txBody>
      <dsp:txXfrm rot="10800000">
        <a:off x="1279340" y="733723"/>
        <a:ext cx="3924710" cy="516522"/>
      </dsp:txXfrm>
    </dsp:sp>
    <dsp:sp modelId="{52352615-9D8C-4840-9831-FE201B2E1101}">
      <dsp:nvSpPr>
        <dsp:cNvPr id="0" name=""/>
        <dsp:cNvSpPr/>
      </dsp:nvSpPr>
      <dsp:spPr>
        <a:xfrm>
          <a:off x="891949" y="671229"/>
          <a:ext cx="516522" cy="516522"/>
        </a:xfrm>
        <a:prstGeom prst="ellipse">
          <a:avLst/>
        </a:prstGeom>
        <a:solidFill>
          <a:schemeClr val="accent3">
            <a:tint val="40000"/>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CEFDD941-66EB-4324-AA5B-9D261C2F3F05}">
      <dsp:nvSpPr>
        <dsp:cNvPr id="0" name=""/>
        <dsp:cNvSpPr/>
      </dsp:nvSpPr>
      <dsp:spPr>
        <a:xfrm rot="10800000">
          <a:off x="1150210" y="1404432"/>
          <a:ext cx="4053840" cy="516522"/>
        </a:xfrm>
        <a:prstGeom prst="homePlat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772" tIns="87630" rIns="163576" bIns="87630" numCol="1" spcCol="1270" anchor="ctr" anchorCtr="0">
          <a:noAutofit/>
        </a:bodyPr>
        <a:lstStyle/>
        <a:p>
          <a:pPr lvl="0" algn="ctr" defTabSz="1022350">
            <a:lnSpc>
              <a:spcPct val="90000"/>
            </a:lnSpc>
            <a:spcBef>
              <a:spcPct val="0"/>
            </a:spcBef>
            <a:spcAft>
              <a:spcPct val="35000"/>
            </a:spcAft>
          </a:pPr>
          <a:r>
            <a:rPr lang="en-US" sz="2300" b="1" kern="1200" dirty="0" smtClean="0">
              <a:latin typeface="Arial" pitchFamily="34" charset="0"/>
              <a:cs typeface="Arial" pitchFamily="34" charset="0"/>
            </a:rPr>
            <a:t>Clean of Bugs</a:t>
          </a:r>
          <a:endParaRPr lang="en-US" sz="2300" kern="1200" dirty="0">
            <a:latin typeface="Arial" pitchFamily="34" charset="0"/>
            <a:cs typeface="Arial" pitchFamily="34" charset="0"/>
          </a:endParaRPr>
        </a:p>
      </dsp:txBody>
      <dsp:txXfrm rot="10800000">
        <a:off x="1279340" y="1404432"/>
        <a:ext cx="3924710" cy="516522"/>
      </dsp:txXfrm>
    </dsp:sp>
    <dsp:sp modelId="{F456B10E-9A03-4EF6-B319-E838CBFBB634}">
      <dsp:nvSpPr>
        <dsp:cNvPr id="0" name=""/>
        <dsp:cNvSpPr/>
      </dsp:nvSpPr>
      <dsp:spPr>
        <a:xfrm>
          <a:off x="891949" y="1341938"/>
          <a:ext cx="516522" cy="516522"/>
        </a:xfrm>
        <a:prstGeom prst="ellipse">
          <a:avLst/>
        </a:prstGeom>
        <a:solidFill>
          <a:schemeClr val="accent3">
            <a:tint val="40000"/>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9AA221CD-A21F-4BE1-8BF8-EABBE7F2052D}">
      <dsp:nvSpPr>
        <dsp:cNvPr id="0" name=""/>
        <dsp:cNvSpPr/>
      </dsp:nvSpPr>
      <dsp:spPr>
        <a:xfrm rot="10800000">
          <a:off x="1150210" y="2075141"/>
          <a:ext cx="4053840" cy="516522"/>
        </a:xfrm>
        <a:prstGeom prst="homePlat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772" tIns="87630" rIns="163576" bIns="87630" numCol="1" spcCol="1270" anchor="ctr" anchorCtr="0">
          <a:noAutofit/>
        </a:bodyPr>
        <a:lstStyle/>
        <a:p>
          <a:pPr lvl="0" algn="ctr" defTabSz="1022350">
            <a:lnSpc>
              <a:spcPct val="90000"/>
            </a:lnSpc>
            <a:spcBef>
              <a:spcPct val="0"/>
            </a:spcBef>
            <a:spcAft>
              <a:spcPct val="35000"/>
            </a:spcAft>
          </a:pPr>
          <a:r>
            <a:rPr lang="en-US" sz="2300" b="1" kern="1200" dirty="0" smtClean="0">
              <a:latin typeface="Arial" pitchFamily="34" charset="0"/>
              <a:cs typeface="Arial" pitchFamily="34" charset="0"/>
            </a:rPr>
            <a:t>Documentation</a:t>
          </a:r>
          <a:endParaRPr lang="en-US" sz="2300" kern="1200" dirty="0">
            <a:latin typeface="Arial" pitchFamily="34" charset="0"/>
            <a:cs typeface="Arial" pitchFamily="34" charset="0"/>
          </a:endParaRPr>
        </a:p>
      </dsp:txBody>
      <dsp:txXfrm rot="10800000">
        <a:off x="1279340" y="2075141"/>
        <a:ext cx="3924710" cy="516522"/>
      </dsp:txXfrm>
    </dsp:sp>
    <dsp:sp modelId="{68472A35-F1F7-4109-B6AA-77C76A0175EB}">
      <dsp:nvSpPr>
        <dsp:cNvPr id="0" name=""/>
        <dsp:cNvSpPr/>
      </dsp:nvSpPr>
      <dsp:spPr>
        <a:xfrm>
          <a:off x="891949" y="2012647"/>
          <a:ext cx="516522" cy="516522"/>
        </a:xfrm>
        <a:prstGeom prst="ellipse">
          <a:avLst/>
        </a:prstGeom>
        <a:solidFill>
          <a:schemeClr val="accent3">
            <a:tint val="40000"/>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FB22996-51A9-4F44-95CD-04C078C6499F}">
      <dsp:nvSpPr>
        <dsp:cNvPr id="0" name=""/>
        <dsp:cNvSpPr/>
      </dsp:nvSpPr>
      <dsp:spPr>
        <a:xfrm rot="10800000">
          <a:off x="1150210" y="2683877"/>
          <a:ext cx="4053840" cy="516522"/>
        </a:xfrm>
        <a:prstGeom prst="homePlat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772" tIns="87630" rIns="163576" bIns="87630" numCol="1" spcCol="1270" anchor="ctr" anchorCtr="0">
          <a:noAutofit/>
        </a:bodyPr>
        <a:lstStyle/>
        <a:p>
          <a:pPr lvl="0" algn="ctr" defTabSz="1022350">
            <a:lnSpc>
              <a:spcPct val="90000"/>
            </a:lnSpc>
            <a:spcBef>
              <a:spcPct val="0"/>
            </a:spcBef>
            <a:spcAft>
              <a:spcPct val="35000"/>
            </a:spcAft>
          </a:pPr>
          <a:r>
            <a:rPr lang="en-US" sz="2300" b="1" kern="1200" dirty="0" smtClean="0">
              <a:latin typeface="Arial" pitchFamily="34" charset="0"/>
              <a:cs typeface="Arial" pitchFamily="34" charset="0"/>
            </a:rPr>
            <a:t>Implemented and Tested</a:t>
          </a:r>
          <a:endParaRPr lang="en-US" sz="2300" kern="1200" dirty="0">
            <a:latin typeface="Arial" pitchFamily="34" charset="0"/>
            <a:cs typeface="Arial" pitchFamily="34" charset="0"/>
          </a:endParaRPr>
        </a:p>
      </dsp:txBody>
      <dsp:txXfrm rot="10800000">
        <a:off x="1279340" y="2683877"/>
        <a:ext cx="3924710" cy="516522"/>
      </dsp:txXfrm>
    </dsp:sp>
    <dsp:sp modelId="{B8D93665-675C-498E-821A-8FD54094F546}">
      <dsp:nvSpPr>
        <dsp:cNvPr id="0" name=""/>
        <dsp:cNvSpPr/>
      </dsp:nvSpPr>
      <dsp:spPr>
        <a:xfrm>
          <a:off x="891949" y="2683356"/>
          <a:ext cx="516522" cy="516522"/>
        </a:xfrm>
        <a:prstGeom prst="ellipse">
          <a:avLst/>
        </a:prstGeom>
        <a:solidFill>
          <a:schemeClr val="accent3">
            <a:tint val="40000"/>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762000"/>
            <a:ext cx="6019800" cy="1371600"/>
          </a:xfrm>
          <a:prstGeom prst="roundRect">
            <a:avLst/>
          </a:prstGeom>
          <a:blipFill>
            <a:blip r:embed="rId2" cstate="print"/>
            <a:tile tx="0" ty="0" sx="100000" sy="100000" flip="none" algn="tl"/>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C00000"/>
                </a:solidFill>
                <a:latin typeface="Cooper Black" pitchFamily="18" charset="0"/>
              </a:rPr>
              <a:t>Software Testing Strategies and Software Metrics</a:t>
            </a:r>
            <a:endParaRPr lang="en-US" sz="3200" dirty="0">
              <a:solidFill>
                <a:srgbClr val="C00000"/>
              </a:solidFill>
              <a:latin typeface="Cooper Black" pitchFamily="18" charset="0"/>
            </a:endParaRPr>
          </a:p>
        </p:txBody>
      </p:sp>
      <p:sp>
        <p:nvSpPr>
          <p:cNvPr id="6" name="Rectangle 5"/>
          <p:cNvSpPr/>
          <p:nvPr/>
        </p:nvSpPr>
        <p:spPr>
          <a:xfrm>
            <a:off x="76200" y="76200"/>
            <a:ext cx="8991600" cy="67056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152400"/>
            <a:ext cx="2362200" cy="5334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latin typeface="Cooper Black" pitchFamily="18" charset="0"/>
                <a:cs typeface="Arial" pitchFamily="34" charset="0"/>
              </a:rPr>
              <a:t>UNIT </a:t>
            </a:r>
            <a:r>
              <a:rPr lang="en-US" sz="3200" b="1" dirty="0" smtClean="0">
                <a:solidFill>
                  <a:srgbClr val="FFFF00"/>
                </a:solidFill>
                <a:latin typeface="Cooper Black" pitchFamily="18" charset="0"/>
                <a:cs typeface="Arial" pitchFamily="34" charset="0"/>
              </a:rPr>
              <a:t>4</a:t>
            </a:r>
            <a:endParaRPr lang="en-US" sz="2800" b="1" dirty="0">
              <a:solidFill>
                <a:srgbClr val="FFFF00"/>
              </a:solidFill>
              <a:latin typeface="Cooper Black" pitchFamily="18" charset="0"/>
              <a:cs typeface="Arial" pitchFamily="34" charset="0"/>
            </a:endParaRPr>
          </a:p>
        </p:txBody>
      </p:sp>
      <p:sp>
        <p:nvSpPr>
          <p:cNvPr id="10" name="TextBox 9"/>
          <p:cNvSpPr txBox="1"/>
          <p:nvPr/>
        </p:nvSpPr>
        <p:spPr>
          <a:xfrm>
            <a:off x="533400" y="3464004"/>
            <a:ext cx="5867400" cy="1107996"/>
          </a:xfrm>
          <a:prstGeom prst="rect">
            <a:avLst/>
          </a:prstGeom>
          <a:noFill/>
        </p:spPr>
        <p:txBody>
          <a:bodyPr wrap="square" rtlCol="0">
            <a:spAutoFit/>
          </a:bodyPr>
          <a:lstStyle/>
          <a:p>
            <a:pPr lvl="0"/>
            <a:r>
              <a:rPr lang="en-US" sz="2400" b="1" dirty="0" smtClean="0"/>
              <a:t>4.1.  Software Testing Strategies</a:t>
            </a:r>
            <a:endParaRPr lang="en-US" sz="2400" dirty="0" smtClean="0"/>
          </a:p>
          <a:p>
            <a:pPr lvl="0"/>
            <a:r>
              <a:rPr lang="en-US" sz="2400" b="1" dirty="0" smtClean="0"/>
              <a:t>4.2.  Software Metrics</a:t>
            </a:r>
            <a:endParaRPr lang="en-US" sz="24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Verification Testing:</a:t>
            </a:r>
            <a:endParaRPr lang="en-US" dirty="0" smtClean="0">
              <a:solidFill>
                <a:srgbClr val="FF0000"/>
              </a:solidFill>
            </a:endParaRPr>
          </a:p>
          <a:p>
            <a:pPr lvl="0"/>
            <a:r>
              <a:rPr lang="en-US" b="1" dirty="0" smtClean="0"/>
              <a:t>a)  Levels of Verification Testing:</a:t>
            </a:r>
            <a:endParaRPr lang="en-US" dirty="0" smtClean="0"/>
          </a:p>
          <a:p>
            <a:pPr marL="339725"/>
            <a:r>
              <a:rPr lang="en-US" dirty="0" smtClean="0"/>
              <a:t>There are four levels of verification testing:</a:t>
            </a:r>
          </a:p>
          <a:p>
            <a:pPr marL="339725" lvl="0"/>
            <a:r>
              <a:rPr lang="en-US" b="1" dirty="0" smtClean="0"/>
              <a:t>1)  Component Testing:</a:t>
            </a:r>
            <a:endParaRPr lang="en-US" dirty="0" smtClean="0"/>
          </a:p>
          <a:p>
            <a:pPr marL="693738" algn="just"/>
            <a:r>
              <a:rPr lang="en-US" dirty="0" smtClean="0"/>
              <a:t>Testing conducted to verify the implementation of the design for one software element (unit, module) or a collection of software elements.</a:t>
            </a:r>
          </a:p>
          <a:p>
            <a:pPr marL="693738" algn="just"/>
            <a:endParaRPr lang="en-US" dirty="0" smtClean="0"/>
          </a:p>
          <a:p>
            <a:pPr marL="339725" lvl="0"/>
            <a:r>
              <a:rPr lang="en-US" b="1" dirty="0" smtClean="0"/>
              <a:t>2)  Integration Testing</a:t>
            </a:r>
            <a:endParaRPr lang="en-US" dirty="0" smtClean="0"/>
          </a:p>
          <a:p>
            <a:pPr marL="693738" algn="just"/>
            <a:r>
              <a:rPr lang="en-US" dirty="0" smtClean="0"/>
              <a:t>An orderly progression of testing in which various software elements and/or hardware elements are integrated together and tested. This testing proceeds until the entire system has been integrated.</a:t>
            </a:r>
          </a:p>
          <a:p>
            <a:pPr marL="693738" algn="just"/>
            <a:endParaRPr lang="en-US" dirty="0" smtClean="0"/>
          </a:p>
          <a:p>
            <a:pPr marL="339725" lvl="0"/>
            <a:r>
              <a:rPr lang="en-US" b="1" dirty="0" smtClean="0"/>
              <a:t>3)  Specified Requirements:</a:t>
            </a:r>
            <a:endParaRPr lang="en-US" dirty="0" smtClean="0"/>
          </a:p>
          <a:p>
            <a:pPr marL="693738" algn="just"/>
            <a:r>
              <a:rPr lang="en-US" dirty="0" smtClean="0"/>
              <a:t>The process of testing an integrated hardware and software system to verify that the system meets its specified requirements.</a:t>
            </a:r>
          </a:p>
          <a:p>
            <a:pPr marL="339725"/>
            <a:r>
              <a:rPr lang="en-US" dirty="0" smtClean="0"/>
              <a:t> </a:t>
            </a:r>
          </a:p>
          <a:p>
            <a:pPr marL="339725" lvl="0"/>
            <a:r>
              <a:rPr lang="en-US" b="1" dirty="0" smtClean="0"/>
              <a:t>4)  Formal Testing:</a:t>
            </a:r>
            <a:endParaRPr lang="en-US" dirty="0" smtClean="0"/>
          </a:p>
          <a:p>
            <a:pPr marL="693738" algn="just"/>
            <a:r>
              <a:rPr lang="en-US" dirty="0" smtClean="0"/>
              <a:t>Formal testing conducted to determine whether or not a system satisfies its acceptance criteria and to enable the customer to determine whether or not to accept the system.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Verification Testing:</a:t>
            </a:r>
            <a:endParaRPr lang="en-US" dirty="0" smtClean="0">
              <a:solidFill>
                <a:srgbClr val="FF0000"/>
              </a:solidFill>
            </a:endParaRPr>
          </a:p>
          <a:p>
            <a:pPr lvl="0"/>
            <a:r>
              <a:rPr lang="en-US" b="1" dirty="0" smtClean="0"/>
              <a:t>b)  Types of Verification Testing:</a:t>
            </a:r>
            <a:endParaRPr lang="en-US" dirty="0" smtClean="0"/>
          </a:p>
          <a:p>
            <a:pPr marL="280988"/>
            <a:r>
              <a:rPr lang="en-US" dirty="0" smtClean="0"/>
              <a:t>The following are the types of verification testing:</a:t>
            </a:r>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lvl="0"/>
            <a:r>
              <a:rPr lang="en-US" b="1" dirty="0" smtClean="0"/>
              <a:t>1)  Full Verification Testing:</a:t>
            </a:r>
            <a:endParaRPr lang="en-US" dirty="0" smtClean="0"/>
          </a:p>
          <a:p>
            <a:pPr marL="339725" algn="just"/>
            <a:r>
              <a:rPr lang="en-US" dirty="0" smtClean="0"/>
              <a:t>Full Verification gives a higher level of assurance to guarantee that all the required files and instructions have been deposited in escrow so that it can </a:t>
            </a:r>
            <a:r>
              <a:rPr lang="en-US" dirty="0" err="1" smtClean="0"/>
              <a:t>utilise</a:t>
            </a:r>
            <a:r>
              <a:rPr lang="en-US" dirty="0" smtClean="0"/>
              <a:t> the material effectively in the event of a release.</a:t>
            </a:r>
          </a:p>
          <a:p>
            <a:pPr marL="339725" algn="just"/>
            <a:endParaRPr lang="en-US" dirty="0" smtClean="0"/>
          </a:p>
          <a:p>
            <a:pPr lvl="0"/>
            <a:r>
              <a:rPr lang="en-US" b="1" dirty="0" smtClean="0"/>
              <a:t>2)  Build Assured Verification Testing:</a:t>
            </a:r>
            <a:endParaRPr lang="en-US" dirty="0" smtClean="0"/>
          </a:p>
          <a:p>
            <a:pPr marL="339725" algn="just"/>
            <a:r>
              <a:rPr lang="en-US" dirty="0" smtClean="0"/>
              <a:t>This provides all the benefits of a full verification with the added assurance of a complete build of the application from the source code in a secure independent location.</a:t>
            </a:r>
          </a:p>
          <a:p>
            <a:pPr marL="280988"/>
            <a:endParaRPr lang="en-US" dirty="0"/>
          </a:p>
        </p:txBody>
      </p:sp>
      <p:graphicFrame>
        <p:nvGraphicFramePr>
          <p:cNvPr id="11" name="Diagram 10"/>
          <p:cNvGraphicFramePr/>
          <p:nvPr/>
        </p:nvGraphicFramePr>
        <p:xfrm>
          <a:off x="1524000" y="1981200"/>
          <a:ext cx="60960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2308324"/>
          </a:xfrm>
          <a:prstGeom prst="rect">
            <a:avLst/>
          </a:prstGeom>
          <a:noFill/>
        </p:spPr>
        <p:txBody>
          <a:bodyPr wrap="square" rtlCol="0">
            <a:spAutoFit/>
          </a:bodyPr>
          <a:lstStyle/>
          <a:p>
            <a:pPr marL="0" lvl="2"/>
            <a:r>
              <a:rPr lang="en-US" b="1" dirty="0" smtClean="0">
                <a:solidFill>
                  <a:srgbClr val="FF0000"/>
                </a:solidFill>
              </a:rPr>
              <a:t>D)   Performance Testing:</a:t>
            </a:r>
            <a:endParaRPr lang="en-US" dirty="0" smtClean="0">
              <a:solidFill>
                <a:srgbClr val="FF0000"/>
              </a:solidFill>
            </a:endParaRPr>
          </a:p>
          <a:p>
            <a:pPr marL="339725" algn="just"/>
            <a:r>
              <a:rPr lang="en-US" dirty="0" smtClean="0"/>
              <a:t>Performance testing is designed to test the run-time performance of software within the context of an integrated system. Performance testing occurs throughout all steps in the testing process. Even at the unit level, the performance of an individual module may be assessed as tests are conducted.</a:t>
            </a:r>
          </a:p>
          <a:p>
            <a:pPr lvl="0"/>
            <a:r>
              <a:rPr lang="en-US" b="1" dirty="0" smtClean="0"/>
              <a:t>a)  Performance Testing Process:</a:t>
            </a:r>
            <a:endParaRPr lang="en-US" dirty="0" smtClean="0"/>
          </a:p>
          <a:p>
            <a:pPr marL="339725"/>
            <a:r>
              <a:rPr lang="en-US" dirty="0" smtClean="0"/>
              <a:t>Usually, a performance testing process includes the following working steps: </a:t>
            </a:r>
          </a:p>
          <a:p>
            <a:pPr marL="339725" algn="just"/>
            <a:endParaRPr lang="en-US" dirty="0"/>
          </a:p>
        </p:txBody>
      </p:sp>
      <p:graphicFrame>
        <p:nvGraphicFramePr>
          <p:cNvPr id="12" name="Diagram 11"/>
          <p:cNvGraphicFramePr/>
          <p:nvPr/>
        </p:nvGraphicFramePr>
        <p:xfrm>
          <a:off x="1524000" y="3098800"/>
          <a:ext cx="60960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D)   Performance Testing:</a:t>
            </a:r>
          </a:p>
          <a:p>
            <a:pPr lvl="0"/>
            <a:r>
              <a:rPr lang="en-US" b="1" dirty="0" smtClean="0"/>
              <a:t>a)  Performance Testing Process:</a:t>
            </a:r>
          </a:p>
          <a:p>
            <a:pPr lvl="0"/>
            <a:r>
              <a:rPr lang="en-US" b="1" dirty="0" smtClean="0"/>
              <a:t>1)  Understand and Enhance Performance Requirements:</a:t>
            </a:r>
            <a:endParaRPr lang="en-US" dirty="0" smtClean="0"/>
          </a:p>
          <a:p>
            <a:pPr marL="339725" algn="just"/>
            <a:r>
              <a:rPr lang="en-US" dirty="0" smtClean="0"/>
              <a:t>Before carrying out performance testing and evaluation activities, engineers must understand the system performance requirements. In many cases, the performance requirements are not clearly specified. </a:t>
            </a:r>
          </a:p>
          <a:p>
            <a:pPr lvl="0"/>
            <a:r>
              <a:rPr lang="en-US" b="1" dirty="0" smtClean="0"/>
              <a:t>2)  Identify the Focus Areas in Performance Testing and Evaluation:</a:t>
            </a:r>
            <a:endParaRPr lang="en-US" dirty="0" smtClean="0"/>
          </a:p>
          <a:p>
            <a:pPr marL="339725" algn="just"/>
            <a:r>
              <a:rPr lang="en-US" dirty="0" smtClean="0"/>
              <a:t>The major goal of this step is to communicate with system analysts and development managers to identify the major objectives and focus areas for performance validation, and list them according to priority.</a:t>
            </a:r>
          </a:p>
          <a:p>
            <a:pPr marL="339725" algn="just"/>
            <a:endParaRPr lang="en-US" dirty="0" smtClean="0"/>
          </a:p>
          <a:p>
            <a:pPr lvl="0"/>
            <a:r>
              <a:rPr lang="en-US" b="1" dirty="0" smtClean="0"/>
              <a:t>3)  Select or Define Performance Evaluation Models:</a:t>
            </a:r>
            <a:endParaRPr lang="en-US" dirty="0" smtClean="0"/>
          </a:p>
          <a:p>
            <a:pPr marL="339725" algn="just"/>
            <a:r>
              <a:rPr lang="en-US" dirty="0" smtClean="0"/>
              <a:t>Its major task is to select and/or define performance evaluation models as a basis to define performance evaluation metrics and supporting tools.</a:t>
            </a:r>
          </a:p>
          <a:p>
            <a:pPr marL="339725" algn="just"/>
            <a:endParaRPr lang="en-US" dirty="0" smtClean="0"/>
          </a:p>
          <a:p>
            <a:pPr lvl="0"/>
            <a:r>
              <a:rPr lang="en-US" b="1" dirty="0" smtClean="0"/>
              <a:t>4)  Select and/or Define Performance Test Metric and Criteria:</a:t>
            </a:r>
            <a:endParaRPr lang="en-US" dirty="0" smtClean="0"/>
          </a:p>
          <a:p>
            <a:pPr marL="339725" algn="just"/>
            <a:r>
              <a:rPr lang="en-US" dirty="0" smtClean="0"/>
              <a:t>In this step performance test metrics must be selected and/or defined for each specific performance validation objective. For each performance metric, engineers must make sure that it is feasible to collect and monitor the necessary performance data and parameters during performance evaluation.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D)   Performance Testing:</a:t>
            </a:r>
          </a:p>
          <a:p>
            <a:pPr lvl="0"/>
            <a:r>
              <a:rPr lang="en-US" b="1" dirty="0" smtClean="0"/>
              <a:t>a)  Performance Testing Process:</a:t>
            </a:r>
          </a:p>
          <a:p>
            <a:pPr lvl="0"/>
            <a:endParaRPr lang="en-US" b="1" dirty="0" smtClean="0"/>
          </a:p>
          <a:p>
            <a:pPr lvl="0"/>
            <a:r>
              <a:rPr lang="en-US" b="1" dirty="0" smtClean="0"/>
              <a:t>5)  Identify Needs of Performance Testing and Evaluation Tools:</a:t>
            </a:r>
            <a:endParaRPr lang="en-US" dirty="0" smtClean="0"/>
          </a:p>
          <a:p>
            <a:pPr marL="339725" algn="just"/>
            <a:r>
              <a:rPr lang="en-US" dirty="0" smtClean="0"/>
              <a:t>The major task in this step is to discover and define the needs of performance testing and evaluation solutions, including necessary performance data collection and monitoring techniques, performance analysis facilities and supporting environment and tools.</a:t>
            </a:r>
          </a:p>
          <a:p>
            <a:pPr marL="339725" algn="just"/>
            <a:endParaRPr lang="en-US" dirty="0" smtClean="0"/>
          </a:p>
          <a:p>
            <a:pPr lvl="0"/>
            <a:r>
              <a:rPr lang="en-US" b="1" dirty="0" smtClean="0"/>
              <a:t>6)  Write a Performance Test Plan:</a:t>
            </a:r>
            <a:endParaRPr lang="en-US" dirty="0" smtClean="0"/>
          </a:p>
          <a:p>
            <a:pPr marL="339725" algn="just"/>
            <a:r>
              <a:rPr lang="en-US" dirty="0" smtClean="0"/>
              <a:t>The result of this step is a performance test plan that includes performance validation objectives, focuses, performance models, evaluation metrics, required solutions, and tools. In addition, a performance test schedule must be included to specify tasks, responsible engineers, and timelines.</a:t>
            </a:r>
          </a:p>
          <a:p>
            <a:pPr marL="339725" algn="just"/>
            <a:endParaRPr lang="en-US" dirty="0" smtClean="0"/>
          </a:p>
          <a:p>
            <a:pPr lvl="0"/>
            <a:r>
              <a:rPr lang="en-US" b="1" dirty="0" smtClean="0"/>
              <a:t>7)  Analyze and Report System Performance:</a:t>
            </a:r>
            <a:endParaRPr lang="en-US" dirty="0" smtClean="0"/>
          </a:p>
          <a:p>
            <a:pPr marL="339725" algn="just"/>
            <a:r>
              <a:rPr lang="en-US" dirty="0" smtClean="0"/>
              <a:t>The major task in this step is to come out with a high quality performance validation and evaluation report based on the collected performance test results. A good report usually presents well-formatted results and provides a clear picture of system performance issues and boundaries.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D)   Performance Testing:</a:t>
            </a:r>
          </a:p>
          <a:p>
            <a:pPr lvl="0"/>
            <a:r>
              <a:rPr lang="en-US" b="1" dirty="0" smtClean="0"/>
              <a:t>b)  Factors of Performance Testing:</a:t>
            </a:r>
            <a:endParaRPr lang="en-US" dirty="0" smtClean="0"/>
          </a:p>
          <a:p>
            <a:pPr marL="339725" algn="just"/>
            <a:r>
              <a:rPr lang="en-US" dirty="0" smtClean="0"/>
              <a:t>Performance testing is used to test several factors that play a   role in improving the overall performance of the system. Some of these factors are:</a:t>
            </a:r>
          </a:p>
          <a:p>
            <a:pPr marL="339725" algn="just"/>
            <a:endParaRPr lang="en-US" dirty="0" smtClean="0"/>
          </a:p>
          <a:p>
            <a:pPr marL="339725" algn="just"/>
            <a:endParaRPr lang="en-US" dirty="0" smtClean="0"/>
          </a:p>
          <a:p>
            <a:pPr marL="339725" algn="just"/>
            <a:endParaRPr lang="en-US" dirty="0" smtClean="0"/>
          </a:p>
          <a:p>
            <a:pPr marL="339725" algn="just"/>
            <a:endParaRPr lang="en-US" dirty="0" smtClean="0"/>
          </a:p>
          <a:p>
            <a:pPr lvl="0"/>
            <a:r>
              <a:rPr lang="en-US" b="1" dirty="0" smtClean="0"/>
              <a:t>1)  Speed: </a:t>
            </a:r>
            <a:endParaRPr lang="en-US" dirty="0" smtClean="0"/>
          </a:p>
          <a:p>
            <a:pPr marL="339725" algn="just"/>
            <a:r>
              <a:rPr lang="en-US" dirty="0" smtClean="0"/>
              <a:t>This refers to the capability of a system to respond to users as quickly as possible. Performance testing verifies whether the response is quick enough or not. </a:t>
            </a:r>
          </a:p>
          <a:p>
            <a:pPr marL="339725" algn="just"/>
            <a:endParaRPr lang="en-US" dirty="0" smtClean="0"/>
          </a:p>
          <a:p>
            <a:pPr lvl="0"/>
            <a:r>
              <a:rPr lang="en-US" b="1" dirty="0" smtClean="0"/>
              <a:t>2)  Scalability: </a:t>
            </a:r>
            <a:endParaRPr lang="en-US" dirty="0" smtClean="0"/>
          </a:p>
          <a:p>
            <a:pPr marL="339725" algn="just"/>
            <a:r>
              <a:rPr lang="en-US" dirty="0" smtClean="0"/>
              <a:t>This refers to the capability of a system to handle the load given to it. Performance testing verifies whether the system is able to handle the load expected by users or not.</a:t>
            </a:r>
          </a:p>
          <a:p>
            <a:pPr marL="339725" algn="just"/>
            <a:endParaRPr lang="en-US" dirty="0" smtClean="0"/>
          </a:p>
          <a:p>
            <a:pPr lvl="0"/>
            <a:r>
              <a:rPr lang="en-US" b="1" dirty="0" smtClean="0"/>
              <a:t>3)  Stability:</a:t>
            </a:r>
            <a:endParaRPr lang="en-US" dirty="0" smtClean="0"/>
          </a:p>
          <a:p>
            <a:pPr marL="339725" algn="just"/>
            <a:r>
              <a:rPr lang="en-US" dirty="0" smtClean="0"/>
              <a:t>This refers to the capability of a system to prevent itself from failure as long as possible. Performance testing verifies whether the system remains stable under expected and unexpected loads.</a:t>
            </a:r>
            <a:endParaRPr lang="en-US" dirty="0"/>
          </a:p>
        </p:txBody>
      </p:sp>
      <p:graphicFrame>
        <p:nvGraphicFramePr>
          <p:cNvPr id="11" name="Diagram 10"/>
          <p:cNvGraphicFramePr/>
          <p:nvPr/>
        </p:nvGraphicFramePr>
        <p:xfrm>
          <a:off x="1524000" y="2362200"/>
          <a:ext cx="60960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E)  Regression Testing:</a:t>
            </a:r>
            <a:endParaRPr lang="en-US" dirty="0" smtClean="0">
              <a:solidFill>
                <a:srgbClr val="FF0000"/>
              </a:solidFill>
            </a:endParaRPr>
          </a:p>
          <a:p>
            <a:pPr marL="236538" algn="just"/>
            <a:r>
              <a:rPr lang="en-US" dirty="0" smtClean="0"/>
              <a:t>Regression testing is the process of re-testing software that has been modified. Regression testing constitutes the vast majority of testing effort in commercial software development and is an essential part of any viable software development process. Large components or systems tend to have large regression test suites. </a:t>
            </a:r>
          </a:p>
          <a:p>
            <a:pPr lvl="0"/>
            <a:r>
              <a:rPr lang="en-US" b="1" dirty="0" smtClean="0"/>
              <a:t>a)  Types of Regression Testing:</a:t>
            </a:r>
            <a:endParaRPr lang="en-US" dirty="0" smtClean="0"/>
          </a:p>
          <a:p>
            <a:pPr marL="280988"/>
            <a:r>
              <a:rPr lang="en-US" dirty="0" smtClean="0"/>
              <a:t>The following are the types of regression testing:</a:t>
            </a:r>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lvl="0"/>
            <a:r>
              <a:rPr lang="en-US" b="1" dirty="0" smtClean="0"/>
              <a:t>1)  Final Regression Tests:</a:t>
            </a:r>
            <a:endParaRPr lang="en-US" dirty="0" smtClean="0"/>
          </a:p>
          <a:p>
            <a:pPr marL="339725"/>
            <a:r>
              <a:rPr lang="en-US" dirty="0" smtClean="0"/>
              <a:t>A "final regression testing" is performed to validate the build that has not changed for a period of time. This build is deployed or shipped to customers.</a:t>
            </a:r>
          </a:p>
          <a:p>
            <a:pPr marL="339725"/>
            <a:endParaRPr lang="en-US" dirty="0" smtClean="0"/>
          </a:p>
          <a:p>
            <a:pPr lvl="0"/>
            <a:r>
              <a:rPr lang="en-US" b="1" dirty="0" smtClean="0"/>
              <a:t>2)  Regression Tests:</a:t>
            </a:r>
            <a:endParaRPr lang="en-US" dirty="0" smtClean="0"/>
          </a:p>
          <a:p>
            <a:pPr marL="339725"/>
            <a:r>
              <a:rPr lang="en-US" dirty="0" smtClean="0"/>
              <a:t>A normal regression testing is performed to verify if the build has NOT broken any other parts of the application by the recent code changes for defect fixing or for enhancement.</a:t>
            </a:r>
            <a:endParaRPr lang="en-US" dirty="0"/>
          </a:p>
        </p:txBody>
      </p:sp>
      <p:graphicFrame>
        <p:nvGraphicFramePr>
          <p:cNvPr id="12" name="Diagram 11"/>
          <p:cNvGraphicFramePr/>
          <p:nvPr/>
        </p:nvGraphicFramePr>
        <p:xfrm>
          <a:off x="2590800" y="3124200"/>
          <a:ext cx="3810000" cy="144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E)  Regression Testing:</a:t>
            </a:r>
            <a:endParaRPr lang="en-US" dirty="0" smtClean="0">
              <a:solidFill>
                <a:srgbClr val="FF0000"/>
              </a:solidFill>
            </a:endParaRPr>
          </a:p>
          <a:p>
            <a:pPr lvl="0"/>
            <a:r>
              <a:rPr lang="en-US" b="1" dirty="0" smtClean="0"/>
              <a:t>b)  Advantages of Regression Testing</a:t>
            </a:r>
            <a:endParaRPr lang="en-US" dirty="0" smtClean="0"/>
          </a:p>
          <a:p>
            <a:pPr marL="339725"/>
            <a:r>
              <a:rPr lang="en-US" dirty="0" smtClean="0"/>
              <a:t>The following are the advantages of regression testing:</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lvl="0"/>
            <a:r>
              <a:rPr lang="en-US" b="1" dirty="0" smtClean="0"/>
              <a:t>1)  Detecting Bugs:</a:t>
            </a:r>
            <a:endParaRPr lang="en-US" dirty="0" smtClean="0"/>
          </a:p>
          <a:p>
            <a:pPr marL="280988" algn="just"/>
            <a:r>
              <a:rPr lang="en-US" dirty="0" smtClean="0"/>
              <a:t>Regression testing increases our chances of detecting bugs caused by changes to a software and application- either enhancements or defect fixes. </a:t>
            </a:r>
          </a:p>
          <a:p>
            <a:pPr lvl="0"/>
            <a:r>
              <a:rPr lang="en-US" b="1" dirty="0" smtClean="0"/>
              <a:t>2)  Detects Undesirable Side:</a:t>
            </a:r>
            <a:endParaRPr lang="en-US" dirty="0" smtClean="0"/>
          </a:p>
          <a:p>
            <a:pPr marL="280988" algn="just"/>
            <a:r>
              <a:rPr lang="en-US" dirty="0" smtClean="0"/>
              <a:t>Regression testing also detects undesirable side caused always by changing the operating environment.</a:t>
            </a:r>
          </a:p>
          <a:p>
            <a:pPr lvl="0"/>
            <a:r>
              <a:rPr lang="en-US" b="1" dirty="0" smtClean="0"/>
              <a:t>3)  New Way:</a:t>
            </a:r>
            <a:endParaRPr lang="en-US" dirty="0" smtClean="0"/>
          </a:p>
          <a:p>
            <a:pPr marL="280988" algn="just"/>
            <a:r>
              <a:rPr lang="en-US" dirty="0" smtClean="0"/>
              <a:t>The set about regression test is much useful for a new way about doing integration testing. This new mode is quite faster and little confusing than the old way about doing integration testing- but always need some sort of set about regression test to do it.</a:t>
            </a:r>
            <a:endParaRPr lang="en-US" dirty="0"/>
          </a:p>
        </p:txBody>
      </p:sp>
      <p:graphicFrame>
        <p:nvGraphicFramePr>
          <p:cNvPr id="11" name="Diagram 10"/>
          <p:cNvGraphicFramePr/>
          <p:nvPr/>
        </p:nvGraphicFramePr>
        <p:xfrm>
          <a:off x="1524000" y="2209800"/>
          <a:ext cx="60960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2308324"/>
          </a:xfrm>
          <a:prstGeom prst="rect">
            <a:avLst/>
          </a:prstGeom>
          <a:noFill/>
        </p:spPr>
        <p:txBody>
          <a:bodyPr wrap="square" rtlCol="0">
            <a:spAutoFit/>
          </a:bodyPr>
          <a:lstStyle/>
          <a:p>
            <a:pPr marL="0" lvl="2"/>
            <a:r>
              <a:rPr lang="en-US" b="1" dirty="0" smtClean="0">
                <a:solidFill>
                  <a:srgbClr val="FF0000"/>
                </a:solidFill>
              </a:rPr>
              <a:t>F)  Agile Testing:</a:t>
            </a:r>
            <a:endParaRPr lang="en-US" dirty="0" smtClean="0">
              <a:solidFill>
                <a:srgbClr val="FF0000"/>
              </a:solidFill>
            </a:endParaRPr>
          </a:p>
          <a:p>
            <a:pPr marL="280988" algn="just"/>
            <a:r>
              <a:rPr lang="en-US" dirty="0" smtClean="0"/>
              <a:t>Agile testing is a software testing practice that follows the principles of agile software development. Agile testing involves all members of a cross-functional agile team, with special expertise contributed by testers, to ensure delivering the business value desired by the customer at frequent intervals, working at a sustainable pace. </a:t>
            </a:r>
          </a:p>
          <a:p>
            <a:pPr lvl="0"/>
            <a:r>
              <a:rPr lang="en-US" b="1" dirty="0" smtClean="0"/>
              <a:t>a)  Advantages of Agile Testing:</a:t>
            </a:r>
            <a:endParaRPr lang="en-US" dirty="0" smtClean="0"/>
          </a:p>
          <a:p>
            <a:pPr marL="280988"/>
            <a:r>
              <a:rPr lang="en-US" dirty="0" smtClean="0"/>
              <a:t>The following are the advantages of agile testing: </a:t>
            </a:r>
          </a:p>
          <a:p>
            <a:pPr marL="280988" algn="just"/>
            <a:endParaRPr lang="en-US" dirty="0"/>
          </a:p>
        </p:txBody>
      </p:sp>
      <p:graphicFrame>
        <p:nvGraphicFramePr>
          <p:cNvPr id="12" name="Diagram 11"/>
          <p:cNvGraphicFramePr/>
          <p:nvPr/>
        </p:nvGraphicFramePr>
        <p:xfrm>
          <a:off x="1524000" y="3200400"/>
          <a:ext cx="6096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F)  Agile Testing:</a:t>
            </a:r>
          </a:p>
          <a:p>
            <a:pPr marL="0" lvl="2"/>
            <a:endParaRPr lang="en-US" dirty="0" smtClean="0">
              <a:solidFill>
                <a:srgbClr val="FF0000"/>
              </a:solidFill>
            </a:endParaRPr>
          </a:p>
          <a:p>
            <a:pPr lvl="0"/>
            <a:r>
              <a:rPr lang="en-US" b="1" dirty="0" smtClean="0"/>
              <a:t>a)  Advantages of Agile Testing:</a:t>
            </a:r>
          </a:p>
          <a:p>
            <a:pPr lvl="0"/>
            <a:endParaRPr lang="en-US" dirty="0" smtClean="0"/>
          </a:p>
          <a:p>
            <a:pPr lvl="0"/>
            <a:r>
              <a:rPr lang="en-US" b="1" dirty="0" smtClean="0"/>
              <a:t>1)  Continuous Process:</a:t>
            </a:r>
            <a:endParaRPr lang="en-US" dirty="0" smtClean="0"/>
          </a:p>
          <a:p>
            <a:pPr marL="339725" algn="just"/>
            <a:r>
              <a:rPr lang="en-US" dirty="0" smtClean="0"/>
              <a:t>The application with minimal functionalities is ready quickly thus pleasing the end customer.  Testing is a continuous process thus ensuring that the product actually meets the requirements in each iteration as the development progresses. </a:t>
            </a:r>
          </a:p>
          <a:p>
            <a:pPr lvl="0"/>
            <a:r>
              <a:rPr lang="en-US" b="1" dirty="0" smtClean="0"/>
              <a:t>2)  Involve:</a:t>
            </a:r>
            <a:endParaRPr lang="en-US" dirty="0" smtClean="0"/>
          </a:p>
          <a:p>
            <a:pPr marL="339725" algn="just"/>
            <a:r>
              <a:rPr lang="en-US" dirty="0" smtClean="0"/>
              <a:t>Testing is done by everybody in the team; not merely by testers.</a:t>
            </a:r>
          </a:p>
          <a:p>
            <a:pPr lvl="0"/>
            <a:r>
              <a:rPr lang="en-US" b="1" dirty="0" smtClean="0"/>
              <a:t>3)  Clean of Bugs:</a:t>
            </a:r>
            <a:endParaRPr lang="en-US" dirty="0" smtClean="0"/>
          </a:p>
          <a:p>
            <a:pPr marL="339725" algn="just"/>
            <a:r>
              <a:rPr lang="en-US" dirty="0" smtClean="0"/>
              <a:t>Bug fixing is instantaneous since testing is done in each sprint consequently keeping the code clean of bugs.</a:t>
            </a:r>
          </a:p>
          <a:p>
            <a:pPr lvl="0"/>
            <a:r>
              <a:rPr lang="en-US" b="1" dirty="0" smtClean="0"/>
              <a:t>4)  Documentation:</a:t>
            </a:r>
            <a:endParaRPr lang="en-US" dirty="0" smtClean="0"/>
          </a:p>
          <a:p>
            <a:pPr marL="339725" algn="just"/>
            <a:r>
              <a:rPr lang="en-US" dirty="0" smtClean="0"/>
              <a:t>Lightweight documentation and checklists suffices instead of comprehensive test documentation.</a:t>
            </a:r>
          </a:p>
          <a:p>
            <a:pPr lvl="0"/>
            <a:r>
              <a:rPr lang="en-US" b="1" dirty="0" smtClean="0"/>
              <a:t>5)  Implemented and Tested:</a:t>
            </a:r>
            <a:endParaRPr lang="en-US" dirty="0" smtClean="0"/>
          </a:p>
          <a:p>
            <a:pPr marL="339725" algn="just"/>
            <a:r>
              <a:rPr lang="en-US" dirty="0" smtClean="0"/>
              <a:t>Agile teams (including developers and testers) consider an application “complete” only after it is implemented and tested, contrary to other teams in which developers call the application is “complete” after coding is over.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Introduction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339725" indent="-339725" algn="just">
              <a:buFont typeface="Wingdings" pitchFamily="2" charset="2"/>
              <a:buChar char="Ø"/>
            </a:pPr>
            <a:endParaRPr lang="en-US" dirty="0" smtClean="0"/>
          </a:p>
          <a:p>
            <a:pPr marL="339725" indent="-339725" algn="just">
              <a:buFont typeface="Wingdings" pitchFamily="2" charset="2"/>
              <a:buChar char="Ø"/>
            </a:pPr>
            <a:r>
              <a:rPr lang="en-US" dirty="0" smtClean="0"/>
              <a:t>A strategy for software testing provides a road map that describes the steps to be conducted as part of testing, when these steps are planned and then undertaken and how much effort, time, and resources will be required. </a:t>
            </a:r>
          </a:p>
          <a:p>
            <a:pPr marL="339725" indent="-339725">
              <a:buFont typeface="Wingdings" pitchFamily="2" charset="2"/>
              <a:buChar char="Ø"/>
            </a:pPr>
            <a:endParaRPr lang="en-US" dirty="0" smtClean="0"/>
          </a:p>
          <a:p>
            <a:pPr marL="339725" indent="-339725" algn="just">
              <a:buFont typeface="Wingdings" pitchFamily="2" charset="2"/>
              <a:buChar char="Ø"/>
            </a:pPr>
            <a:r>
              <a:rPr lang="en-US" dirty="0" smtClean="0"/>
              <a:t>Therefore, any testing strategy must incorporate test planning, test case design, test execution, and resultant data collection and evaluation. </a:t>
            </a:r>
          </a:p>
          <a:p>
            <a:pPr marL="339725" indent="-339725" algn="just">
              <a:buFont typeface="Wingdings" pitchFamily="2" charset="2"/>
              <a:buChar char="Ø"/>
            </a:pPr>
            <a:endParaRPr lang="en-US" dirty="0" smtClean="0"/>
          </a:p>
          <a:p>
            <a:pPr marL="339725" indent="-339725" algn="just">
              <a:buFont typeface="Wingdings" pitchFamily="2" charset="2"/>
              <a:buChar char="Ø"/>
            </a:pPr>
            <a:r>
              <a:rPr lang="en-US" dirty="0" smtClean="0"/>
              <a:t>A software testing strategy should be flexible enough to promote a customized testing approach. </a:t>
            </a:r>
          </a:p>
          <a:p>
            <a:pPr marL="339725" indent="-339725">
              <a:buFont typeface="Wingdings" pitchFamily="2" charset="2"/>
              <a:buChar char="Ø"/>
            </a:pPr>
            <a:endParaRPr lang="en-US" dirty="0" smtClean="0"/>
          </a:p>
          <a:p>
            <a:pPr marL="339725" indent="-339725" algn="just">
              <a:buFont typeface="Wingdings" pitchFamily="2" charset="2"/>
              <a:buChar char="Ø"/>
            </a:pPr>
            <a:r>
              <a:rPr lang="en-US" dirty="0" smtClean="0"/>
              <a:t>At the same time, it must be rigid enough to encourage reasonable planning and management tracking as the project progresses. A software metric is a quantitative measure of the degree to which a system, system component, or process possesses a given attribute. </a:t>
            </a:r>
          </a:p>
          <a:p>
            <a:pPr marL="339725" indent="-339725">
              <a:buFont typeface="Wingdings" pitchFamily="2" charset="2"/>
              <a:buChar char="Ø"/>
            </a:pPr>
            <a:endParaRPr lang="en-US" dirty="0" smtClean="0"/>
          </a:p>
          <a:p>
            <a:pPr marL="339725" indent="-339725" algn="just">
              <a:buFont typeface="Wingdings" pitchFamily="2" charset="2"/>
              <a:buChar char="Ø"/>
            </a:pPr>
            <a:r>
              <a:rPr lang="en-US" dirty="0" smtClean="0"/>
              <a:t>Software Metrics are used to measure the quality of the project. Simply, Metric is a unit used for describing an attribute. Metric is a scale for measurement. </a:t>
            </a:r>
          </a:p>
          <a:p>
            <a:pPr marL="339725" indent="-339725" algn="just">
              <a:buFont typeface="Wingdings" pitchFamily="2" charset="2"/>
              <a:buChar char="Ø"/>
            </a:pPr>
            <a:endParaRPr lang="en-US" dirty="0" smtClean="0"/>
          </a:p>
          <a:p>
            <a:pPr marL="280988" indent="-280988"/>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3970318"/>
          </a:xfrm>
          <a:prstGeom prst="rect">
            <a:avLst/>
          </a:prstGeom>
          <a:noFill/>
        </p:spPr>
        <p:txBody>
          <a:bodyPr wrap="square" rtlCol="0">
            <a:spAutoFit/>
          </a:bodyPr>
          <a:lstStyle/>
          <a:p>
            <a:pPr marL="0" lvl="2"/>
            <a:r>
              <a:rPr lang="en-US" b="1" dirty="0" smtClean="0">
                <a:solidFill>
                  <a:srgbClr val="FF0000"/>
                </a:solidFill>
              </a:rPr>
              <a:t>F)  Agile Testing:</a:t>
            </a:r>
          </a:p>
          <a:p>
            <a:pPr marL="0" lvl="2"/>
            <a:endParaRPr lang="en-US" dirty="0" smtClean="0">
              <a:solidFill>
                <a:srgbClr val="FF0000"/>
              </a:solidFill>
            </a:endParaRPr>
          </a:p>
          <a:p>
            <a:pPr lvl="0"/>
            <a:r>
              <a:rPr lang="en-US" b="1" dirty="0" smtClean="0"/>
              <a:t>b)  Disadvantages of Agile Testing:</a:t>
            </a:r>
            <a:endParaRPr lang="en-US" dirty="0" smtClean="0"/>
          </a:p>
          <a:p>
            <a:pPr marL="339725"/>
            <a:r>
              <a:rPr lang="en-US" dirty="0" smtClean="0"/>
              <a:t>The following are the disadvantages of agile testing;</a:t>
            </a:r>
          </a:p>
          <a:p>
            <a:pPr marL="339725"/>
            <a:endParaRPr lang="en-US" dirty="0" smtClean="0"/>
          </a:p>
          <a:p>
            <a:pPr marL="693738" lvl="0" indent="-354013"/>
            <a:r>
              <a:rPr lang="en-US" b="1" dirty="0" smtClean="0"/>
              <a:t>1)  </a:t>
            </a:r>
            <a:r>
              <a:rPr lang="en-US" dirty="0" smtClean="0"/>
              <a:t>As bug fixes and releases happen more often, more number of regression bugs may be introduced.</a:t>
            </a:r>
          </a:p>
          <a:p>
            <a:pPr marL="693738" lvl="0" indent="-354013"/>
            <a:endParaRPr lang="en-US" dirty="0" smtClean="0"/>
          </a:p>
          <a:p>
            <a:pPr marL="693738" lvl="0" indent="-354013"/>
            <a:r>
              <a:rPr lang="en-US" b="1" dirty="0" smtClean="0"/>
              <a:t>2)  </a:t>
            </a:r>
            <a:r>
              <a:rPr lang="en-US" dirty="0" smtClean="0"/>
              <a:t>The test team need to turn around quickly thus robbing them of time to work on detailed documents such as test plans and test strategies.</a:t>
            </a:r>
          </a:p>
          <a:p>
            <a:pPr marL="693738" lvl="0" indent="-354013"/>
            <a:endParaRPr lang="en-US" dirty="0" smtClean="0"/>
          </a:p>
          <a:p>
            <a:pPr marL="693738" lvl="0" indent="-354013"/>
            <a:r>
              <a:rPr lang="en-US" b="1" dirty="0" smtClean="0"/>
              <a:t>3)  </a:t>
            </a:r>
            <a:r>
              <a:rPr lang="en-US" dirty="0" smtClean="0"/>
              <a:t>Test team may not work on developing a consistent and powerful test system that can be maintained for years to come because of immediate test results that is expected from them.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2031325"/>
          </a:xfrm>
          <a:prstGeom prst="rect">
            <a:avLst/>
          </a:prstGeom>
          <a:noFill/>
        </p:spPr>
        <p:txBody>
          <a:bodyPr wrap="square" rtlCol="0">
            <a:spAutoFit/>
          </a:bodyPr>
          <a:lstStyle/>
          <a:p>
            <a:pPr marL="0" lvl="2"/>
            <a:r>
              <a:rPr lang="en-US" b="1" dirty="0" smtClean="0">
                <a:solidFill>
                  <a:srgbClr val="FF0000"/>
                </a:solidFill>
              </a:rPr>
              <a:t>G)  Acceptance Testing:</a:t>
            </a:r>
            <a:endParaRPr lang="en-US" dirty="0" smtClean="0">
              <a:solidFill>
                <a:srgbClr val="FF0000"/>
              </a:solidFill>
            </a:endParaRPr>
          </a:p>
          <a:p>
            <a:pPr marL="339725" algn="just"/>
            <a:r>
              <a:rPr lang="en-US" dirty="0" smtClean="0"/>
              <a:t>Acceptance testing is generally considered as the final stage of testing of an application, before it is accepted formally by a customer for operational purpose. Acceptance testing is generally done by the customer or by somebody on behalf of the customer. </a:t>
            </a:r>
          </a:p>
          <a:p>
            <a:pPr lvl="0"/>
            <a:r>
              <a:rPr lang="en-US" b="1" dirty="0" smtClean="0"/>
              <a:t>a)  Characteristics of Acceptance Testing: </a:t>
            </a:r>
            <a:endParaRPr lang="en-US" dirty="0" smtClean="0"/>
          </a:p>
          <a:p>
            <a:pPr marL="398463"/>
            <a:r>
              <a:rPr lang="en-US" dirty="0" smtClean="0"/>
              <a:t>Acceptance testing characteristics are given below:</a:t>
            </a:r>
          </a:p>
          <a:p>
            <a:pPr marL="339725" algn="just"/>
            <a:endParaRPr lang="en-US" dirty="0"/>
          </a:p>
        </p:txBody>
      </p:sp>
      <p:graphicFrame>
        <p:nvGraphicFramePr>
          <p:cNvPr id="11" name="Diagram 10"/>
          <p:cNvGraphicFramePr/>
          <p:nvPr/>
        </p:nvGraphicFramePr>
        <p:xfrm>
          <a:off x="1524000" y="2819400"/>
          <a:ext cx="6096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G)  Acceptance Testing:</a:t>
            </a:r>
            <a:endParaRPr lang="en-US" dirty="0" smtClean="0">
              <a:solidFill>
                <a:srgbClr val="FF0000"/>
              </a:solidFill>
            </a:endParaRPr>
          </a:p>
          <a:p>
            <a:pPr lvl="0"/>
            <a:r>
              <a:rPr lang="en-US" b="1" dirty="0" smtClean="0"/>
              <a:t>a)  Characteristics of Acceptance Testing: </a:t>
            </a:r>
            <a:endParaRPr lang="en-US" dirty="0" smtClean="0"/>
          </a:p>
          <a:p>
            <a:pPr lvl="0"/>
            <a:r>
              <a:rPr lang="en-US" b="1" dirty="0" smtClean="0"/>
              <a:t>1)  Opportunity for Buyer:</a:t>
            </a:r>
            <a:endParaRPr lang="en-US" dirty="0" smtClean="0"/>
          </a:p>
          <a:p>
            <a:pPr marL="280988" algn="just"/>
            <a:r>
              <a:rPr lang="en-US" dirty="0" smtClean="0"/>
              <a:t>It is the final opportunity for buyer to examine the software with respect to expectations and to make a decision about acceptance/rejection/modification of software either through enhancement, bug fixing or changing the entire business process to match software.</a:t>
            </a:r>
          </a:p>
          <a:p>
            <a:pPr lvl="0"/>
            <a:r>
              <a:rPr lang="en-US" b="1" dirty="0" smtClean="0"/>
              <a:t>2)  People and Procedures:</a:t>
            </a:r>
            <a:endParaRPr lang="en-US" dirty="0" smtClean="0"/>
          </a:p>
          <a:p>
            <a:pPr marL="280988" algn="just"/>
            <a:r>
              <a:rPr lang="en-US" dirty="0" smtClean="0"/>
              <a:t>It is conducted in production environment or simulated production environment as defined in the contract..</a:t>
            </a:r>
          </a:p>
          <a:p>
            <a:pPr lvl="0"/>
            <a:r>
              <a:rPr lang="en-US" b="1" dirty="0" smtClean="0"/>
              <a:t>3)  Incremental Process:</a:t>
            </a:r>
            <a:endParaRPr lang="en-US" dirty="0" smtClean="0"/>
          </a:p>
          <a:p>
            <a:pPr marL="280988" algn="just"/>
            <a:r>
              <a:rPr lang="en-US" dirty="0" smtClean="0"/>
              <a:t>It can be an incremental process of accepting/rejecting software through the software development life cycle where the decision of acceptance starts from the beginning of development life cycle. </a:t>
            </a:r>
          </a:p>
          <a:p>
            <a:pPr lvl="0"/>
            <a:r>
              <a:rPr lang="en-US" b="1" dirty="0" smtClean="0"/>
              <a:t>4)  Occur  Software  Development:</a:t>
            </a:r>
            <a:endParaRPr lang="en-US" dirty="0" smtClean="0"/>
          </a:p>
          <a:p>
            <a:pPr marL="280988" algn="just"/>
            <a:r>
              <a:rPr lang="en-US" dirty="0" smtClean="0"/>
              <a:t>Formal final acceptance must occur at the end of software development life cycle when customer decides the outcome of development activities. </a:t>
            </a:r>
          </a:p>
          <a:p>
            <a:pPr lvl="0"/>
            <a:r>
              <a:rPr lang="en-US" b="1" dirty="0" smtClean="0"/>
              <a:t>5)  Predefined  Criteria:</a:t>
            </a:r>
            <a:endParaRPr lang="en-US" dirty="0" smtClean="0"/>
          </a:p>
          <a:p>
            <a:pPr marL="280988" algn="just"/>
            <a:r>
              <a:rPr lang="en-US" dirty="0" smtClean="0"/>
              <a:t>It consists of tests to determine whether developed system meets predefined criteria of acceptance or not.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G)  Acceptance Testing:</a:t>
            </a:r>
            <a:endParaRPr lang="en-US" dirty="0" smtClean="0">
              <a:solidFill>
                <a:srgbClr val="FF0000"/>
              </a:solidFill>
            </a:endParaRPr>
          </a:p>
          <a:p>
            <a:pPr lvl="0"/>
            <a:r>
              <a:rPr lang="en-US" b="1" dirty="0" smtClean="0"/>
              <a:t>b)  Advantages of Acceptance Testing:</a:t>
            </a:r>
            <a:endParaRPr lang="en-US" dirty="0" smtClean="0"/>
          </a:p>
          <a:p>
            <a:pPr marL="339725"/>
            <a:r>
              <a:rPr lang="en-US" dirty="0" smtClean="0"/>
              <a:t>The following are the advantages of acceptance testing:</a:t>
            </a:r>
            <a:endParaRPr lang="en-US" dirty="0"/>
          </a:p>
        </p:txBody>
      </p:sp>
      <p:graphicFrame>
        <p:nvGraphicFramePr>
          <p:cNvPr id="11" name="Diagram 10"/>
          <p:cNvGraphicFramePr/>
          <p:nvPr/>
        </p:nvGraphicFramePr>
        <p:xfrm>
          <a:off x="15240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078313"/>
          </a:xfrm>
          <a:prstGeom prst="rect">
            <a:avLst/>
          </a:prstGeom>
          <a:noFill/>
        </p:spPr>
        <p:txBody>
          <a:bodyPr wrap="square" rtlCol="0">
            <a:spAutoFit/>
          </a:bodyPr>
          <a:lstStyle/>
          <a:p>
            <a:pPr marL="0" lvl="2"/>
            <a:r>
              <a:rPr lang="en-US" b="1" dirty="0" smtClean="0">
                <a:solidFill>
                  <a:srgbClr val="FF0000"/>
                </a:solidFill>
              </a:rPr>
              <a:t>G)  Acceptance Testing:</a:t>
            </a:r>
          </a:p>
          <a:p>
            <a:pPr marL="0" lvl="2"/>
            <a:endParaRPr lang="en-US" dirty="0" smtClean="0">
              <a:solidFill>
                <a:srgbClr val="FF0000"/>
              </a:solidFill>
            </a:endParaRPr>
          </a:p>
          <a:p>
            <a:pPr lvl="0"/>
            <a:r>
              <a:rPr lang="en-US" b="1" dirty="0" smtClean="0"/>
              <a:t>b)  Advantages of Acceptance Testing:</a:t>
            </a:r>
          </a:p>
          <a:p>
            <a:pPr lvl="0"/>
            <a:endParaRPr lang="en-US" dirty="0" smtClean="0"/>
          </a:p>
          <a:p>
            <a:pPr marL="398463" lvl="0"/>
            <a:r>
              <a:rPr lang="en-US" b="1" dirty="0" smtClean="0"/>
              <a:t>1)  Give Opportunity:</a:t>
            </a:r>
            <a:endParaRPr lang="en-US" dirty="0" smtClean="0"/>
          </a:p>
          <a:p>
            <a:pPr marL="738188"/>
            <a:r>
              <a:rPr lang="en-US" dirty="0" smtClean="0"/>
              <a:t>Gives the user an opportunity to ensure that the software meets user requirements, before actually accepting it from the developer.</a:t>
            </a:r>
          </a:p>
          <a:p>
            <a:pPr marL="738188"/>
            <a:endParaRPr lang="en-US" dirty="0" smtClean="0"/>
          </a:p>
          <a:p>
            <a:pPr marL="398463" lvl="0"/>
            <a:r>
              <a:rPr lang="en-US" b="1" dirty="0" smtClean="0"/>
              <a:t>2)  Identify and Resolve Problems:</a:t>
            </a:r>
            <a:endParaRPr lang="en-US" dirty="0" smtClean="0"/>
          </a:p>
          <a:p>
            <a:pPr marL="738188"/>
            <a:r>
              <a:rPr lang="en-US" dirty="0" smtClean="0"/>
              <a:t>Enables both users and software developers to identify and resolve problems in software.</a:t>
            </a:r>
          </a:p>
          <a:p>
            <a:pPr marL="738188"/>
            <a:endParaRPr lang="en-US" dirty="0" smtClean="0"/>
          </a:p>
          <a:p>
            <a:pPr marL="398463" lvl="0"/>
            <a:r>
              <a:rPr lang="en-US" b="1" dirty="0" smtClean="0"/>
              <a:t>3)  Readiness to Perform Operations:</a:t>
            </a:r>
            <a:endParaRPr lang="en-US" dirty="0" smtClean="0"/>
          </a:p>
          <a:p>
            <a:pPr marL="738188"/>
            <a:r>
              <a:rPr lang="en-US" dirty="0" smtClean="0"/>
              <a:t>Determines the readiness (state of being ready to operate) of a software to perform operations.</a:t>
            </a:r>
          </a:p>
          <a:p>
            <a:pPr marL="738188"/>
            <a:endParaRPr lang="en-US" dirty="0" smtClean="0"/>
          </a:p>
          <a:p>
            <a:pPr marL="398463" lvl="0"/>
            <a:r>
              <a:rPr lang="en-US" b="1" dirty="0" smtClean="0"/>
              <a:t>4)  Decreases Software Failure:</a:t>
            </a:r>
            <a:endParaRPr lang="en-US" dirty="0" smtClean="0"/>
          </a:p>
          <a:p>
            <a:pPr marL="738188"/>
            <a:r>
              <a:rPr lang="en-US" dirty="0" smtClean="0"/>
              <a:t>Decreases the possibility of software failure to a large extent.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G)  Acceptance Testing:</a:t>
            </a:r>
          </a:p>
          <a:p>
            <a:pPr marL="0" lvl="2"/>
            <a:endParaRPr lang="en-US" b="1" dirty="0" smtClean="0">
              <a:solidFill>
                <a:srgbClr val="FF0000"/>
              </a:solidFill>
            </a:endParaRPr>
          </a:p>
          <a:p>
            <a:pPr lvl="0"/>
            <a:r>
              <a:rPr lang="en-US" b="1" dirty="0" smtClean="0"/>
              <a:t>c)  Disadvantages of Acceptance Testing:</a:t>
            </a:r>
            <a:endParaRPr lang="en-US" dirty="0" smtClean="0"/>
          </a:p>
          <a:p>
            <a:pPr marL="236538"/>
            <a:r>
              <a:rPr lang="en-US" dirty="0" smtClean="0"/>
              <a:t>The following are the advantages of acceptance testing:</a:t>
            </a:r>
          </a:p>
          <a:p>
            <a:pPr marL="236538"/>
            <a:endParaRPr lang="en-US" dirty="0" smtClean="0"/>
          </a:p>
          <a:p>
            <a:pPr marL="236538"/>
            <a:endParaRPr lang="en-US" dirty="0" smtClean="0"/>
          </a:p>
          <a:p>
            <a:pPr marL="236538"/>
            <a:endParaRPr lang="en-US" dirty="0" smtClean="0"/>
          </a:p>
          <a:p>
            <a:pPr marL="236538"/>
            <a:endParaRPr lang="en-US" dirty="0" smtClean="0"/>
          </a:p>
          <a:p>
            <a:pPr marL="236538"/>
            <a:endParaRPr lang="en-US" dirty="0" smtClean="0"/>
          </a:p>
          <a:p>
            <a:pPr marL="236538"/>
            <a:endParaRPr lang="en-US" dirty="0" smtClean="0"/>
          </a:p>
          <a:p>
            <a:pPr marL="236538"/>
            <a:endParaRPr lang="en-US" dirty="0" smtClean="0"/>
          </a:p>
          <a:p>
            <a:pPr marL="236538"/>
            <a:endParaRPr lang="en-US" dirty="0" smtClean="0"/>
          </a:p>
          <a:p>
            <a:pPr lvl="0"/>
            <a:r>
              <a:rPr lang="en-US" b="1" dirty="0" smtClean="0"/>
              <a:t>1)  Lack of knowledge  software code</a:t>
            </a:r>
            <a:endParaRPr lang="en-US" dirty="0" smtClean="0"/>
          </a:p>
          <a:p>
            <a:pPr marL="280988"/>
            <a:r>
              <a:rPr lang="en-US" dirty="0" smtClean="0"/>
              <a:t>Although users provide a valuable feedback, they do not have a detailed knowledge of the software code.</a:t>
            </a:r>
          </a:p>
          <a:p>
            <a:pPr marL="280988"/>
            <a:endParaRPr lang="en-US" dirty="0" smtClean="0"/>
          </a:p>
          <a:p>
            <a:pPr lvl="0"/>
            <a:r>
              <a:rPr lang="en-US" b="1" dirty="0" smtClean="0"/>
              <a:t>2)  Fail to Accurately Report:</a:t>
            </a:r>
            <a:endParaRPr lang="en-US" dirty="0" smtClean="0"/>
          </a:p>
          <a:p>
            <a:pPr marL="280988"/>
            <a:r>
              <a:rPr lang="en-US" dirty="0" smtClean="0"/>
              <a:t>Since testing is not users’ primary occupation, they may fail to observe or accurately report, some software failures.</a:t>
            </a:r>
          </a:p>
          <a:p>
            <a:pPr marL="236538"/>
            <a:endParaRPr lang="en-US" dirty="0"/>
          </a:p>
        </p:txBody>
      </p:sp>
      <p:graphicFrame>
        <p:nvGraphicFramePr>
          <p:cNvPr id="11" name="Diagram 10"/>
          <p:cNvGraphicFramePr/>
          <p:nvPr/>
        </p:nvGraphicFramePr>
        <p:xfrm>
          <a:off x="1981200" y="2362200"/>
          <a:ext cx="43434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H)  Smoke Testing:</a:t>
            </a:r>
            <a:endParaRPr lang="en-US" dirty="0" smtClean="0">
              <a:solidFill>
                <a:srgbClr val="FF0000"/>
              </a:solidFill>
            </a:endParaRPr>
          </a:p>
          <a:p>
            <a:pPr marL="280988" algn="just"/>
            <a:r>
              <a:rPr lang="en-US" dirty="0" smtClean="0"/>
              <a:t>Smoke testing is an integration testing approach that is commonly used when product software is developed. It is designed as a pacing mechanism for time-critical projects, allowing the software team to assess the project on a frequent basis. </a:t>
            </a:r>
          </a:p>
          <a:p>
            <a:pPr lvl="0"/>
            <a:r>
              <a:rPr lang="en-US" b="1" dirty="0" smtClean="0"/>
              <a:t>a)  Activities in Smoke Testing:</a:t>
            </a:r>
            <a:endParaRPr lang="en-US" dirty="0" smtClean="0"/>
          </a:p>
          <a:p>
            <a:pPr marL="280988"/>
            <a:r>
              <a:rPr lang="en-US" dirty="0" smtClean="0"/>
              <a:t>The smoke testing encompasses the following activities:</a:t>
            </a:r>
          </a:p>
          <a:p>
            <a:pPr marL="280988"/>
            <a:endParaRPr lang="en-US" dirty="0" smtClean="0"/>
          </a:p>
          <a:p>
            <a:pPr marL="280988"/>
            <a:endParaRPr lang="en-US" dirty="0" smtClean="0"/>
          </a:p>
          <a:p>
            <a:pPr marL="280988"/>
            <a:endParaRPr lang="en-US" dirty="0" smtClean="0"/>
          </a:p>
          <a:p>
            <a:pPr marL="280988"/>
            <a:endParaRPr lang="en-US" dirty="0" smtClean="0"/>
          </a:p>
          <a:p>
            <a:pPr lvl="0"/>
            <a:r>
              <a:rPr lang="en-US" b="1" dirty="0" smtClean="0"/>
              <a:t>1)  Implement One or More Product:</a:t>
            </a:r>
            <a:endParaRPr lang="en-US" dirty="0" smtClean="0"/>
          </a:p>
          <a:p>
            <a:pPr marL="280988" algn="just"/>
            <a:r>
              <a:rPr lang="en-US" dirty="0" smtClean="0"/>
              <a:t>Software components that have been translated into code are integrated into a build. A build includes all data files, libraries, reusable modules, and engineered components that are required to implement one or more product functions.</a:t>
            </a:r>
          </a:p>
          <a:p>
            <a:pPr lvl="0"/>
            <a:r>
              <a:rPr lang="en-US" b="1" dirty="0" smtClean="0"/>
              <a:t>2)  Designed to Expose Errors:</a:t>
            </a:r>
            <a:endParaRPr lang="en-US" dirty="0" smtClean="0"/>
          </a:p>
          <a:p>
            <a:pPr marL="280988" algn="just"/>
            <a:r>
              <a:rPr lang="en-US" dirty="0" smtClean="0"/>
              <a:t>The intent should be to uncover “showstopper” errors that have the highest likelihood of throwing the software project behind schedule.</a:t>
            </a:r>
          </a:p>
          <a:p>
            <a:pPr lvl="0"/>
            <a:r>
              <a:rPr lang="en-US" b="1" dirty="0" smtClean="0"/>
              <a:t>3)  Build  Integrated  Other  Builds:</a:t>
            </a:r>
            <a:endParaRPr lang="en-US" dirty="0" smtClean="0"/>
          </a:p>
          <a:p>
            <a:pPr marL="280988" algn="just"/>
            <a:r>
              <a:rPr lang="en-US" dirty="0" smtClean="0"/>
              <a:t>The build is integrated with other builds and the entire product (in its current form) is smoke tested daily. The integration approach may be top down or bottom up.</a:t>
            </a:r>
            <a:endParaRPr lang="en-US" dirty="0"/>
          </a:p>
        </p:txBody>
      </p:sp>
      <p:graphicFrame>
        <p:nvGraphicFramePr>
          <p:cNvPr id="12" name="Diagram 11"/>
          <p:cNvGraphicFramePr/>
          <p:nvPr/>
        </p:nvGraphicFramePr>
        <p:xfrm>
          <a:off x="457200" y="2819400"/>
          <a:ext cx="7772400" cy="106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H)  Smoke Testing:</a:t>
            </a:r>
            <a:endParaRPr lang="en-US" dirty="0" smtClean="0">
              <a:solidFill>
                <a:srgbClr val="FF0000"/>
              </a:solidFill>
            </a:endParaRPr>
          </a:p>
          <a:p>
            <a:pPr lvl="0"/>
            <a:r>
              <a:rPr lang="en-US" b="1" dirty="0" smtClean="0"/>
              <a:t>b)  Benefits of Smoke Testing:</a:t>
            </a:r>
            <a:endParaRPr lang="en-US" dirty="0" smtClean="0"/>
          </a:p>
          <a:p>
            <a:pPr marL="398463"/>
            <a:r>
              <a:rPr lang="en-US" dirty="0" smtClean="0"/>
              <a:t>Smoke testing provides a number of benefits these are follows:</a:t>
            </a:r>
            <a:endParaRPr lang="en-US" dirty="0"/>
          </a:p>
        </p:txBody>
      </p:sp>
      <p:graphicFrame>
        <p:nvGraphicFramePr>
          <p:cNvPr id="11" name="Diagram 10"/>
          <p:cNvGraphicFramePr/>
          <p:nvPr/>
        </p:nvGraphicFramePr>
        <p:xfrm>
          <a:off x="381000" y="2133600"/>
          <a:ext cx="7620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H)  Smoke Testing:</a:t>
            </a:r>
            <a:endParaRPr lang="en-US" dirty="0" smtClean="0">
              <a:solidFill>
                <a:srgbClr val="FF0000"/>
              </a:solidFill>
            </a:endParaRPr>
          </a:p>
          <a:p>
            <a:pPr lvl="0"/>
            <a:r>
              <a:rPr lang="en-US" b="1" dirty="0" smtClean="0"/>
              <a:t>b)  Benefits of Smoke Testing:</a:t>
            </a:r>
          </a:p>
          <a:p>
            <a:pPr lvl="0"/>
            <a:endParaRPr lang="en-US" b="1" dirty="0" smtClean="0"/>
          </a:p>
          <a:p>
            <a:pPr lvl="0"/>
            <a:r>
              <a:rPr lang="en-US" b="1" dirty="0" smtClean="0"/>
              <a:t>1)  Integration Risk is Minimized:</a:t>
            </a:r>
            <a:endParaRPr lang="en-US" dirty="0" smtClean="0"/>
          </a:p>
          <a:p>
            <a:pPr marL="339725" algn="just"/>
            <a:r>
              <a:rPr lang="en-US" dirty="0" smtClean="0"/>
              <a:t>Because smoke tests are conducted daily, incompatibilities and other show-stopper errors are uncovered early, thereby reducing the likelihood of serious schedule impact when errors are uncovered.</a:t>
            </a:r>
          </a:p>
          <a:p>
            <a:pPr lvl="0"/>
            <a:r>
              <a:rPr lang="en-US" b="1" dirty="0" smtClean="0"/>
              <a:t>2)  The Quality of the End Product is Improved:</a:t>
            </a:r>
            <a:endParaRPr lang="en-US" dirty="0" smtClean="0"/>
          </a:p>
          <a:p>
            <a:pPr marL="339725" algn="just"/>
            <a:r>
              <a:rPr lang="en-US" dirty="0" smtClean="0"/>
              <a:t>Because the approach is construction (integration) oriented, smoke testing is likely to uncover functional errors as well as architectural and component-level design errors. If these errors are corrected early, better product quality will result.</a:t>
            </a:r>
          </a:p>
          <a:p>
            <a:pPr lvl="0"/>
            <a:r>
              <a:rPr lang="en-US" b="1" dirty="0" smtClean="0"/>
              <a:t>3)  Error Diagnosis and Correction are Simplified:</a:t>
            </a:r>
            <a:endParaRPr lang="en-US" dirty="0" smtClean="0"/>
          </a:p>
          <a:p>
            <a:pPr marL="339725" algn="just"/>
            <a:r>
              <a:rPr lang="en-US" dirty="0" smtClean="0"/>
              <a:t>Like all integration testing approaches, errors uncovered during smoke testing are likely to be associated with “new software increments” that is, the software that has just been added to the build(s) is a probable cause of a newly discovered error.</a:t>
            </a:r>
          </a:p>
          <a:p>
            <a:pPr lvl="0"/>
            <a:r>
              <a:rPr lang="en-US" b="1" dirty="0" smtClean="0"/>
              <a:t>4)  Progress is Easier to Assess:</a:t>
            </a:r>
            <a:endParaRPr lang="en-US" dirty="0" smtClean="0"/>
          </a:p>
          <a:p>
            <a:pPr marL="339725" algn="just"/>
            <a:r>
              <a:rPr lang="en-US" dirty="0" smtClean="0"/>
              <a:t>With each passing day, more of the software has been integrated and more has been demonstrated to work. This improves team morale and gives managers a good indication that progress is being made.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I)  Load Testing:</a:t>
            </a:r>
            <a:endParaRPr lang="en-US" dirty="0" smtClean="0">
              <a:solidFill>
                <a:srgbClr val="FF0000"/>
              </a:solidFill>
            </a:endParaRPr>
          </a:p>
          <a:p>
            <a:pPr marL="280988" algn="just"/>
            <a:r>
              <a:rPr lang="en-US" dirty="0" smtClean="0"/>
              <a:t>Load testing is the process of putting demand on a software system or computing device and measuring its response. Load testing is performed to determine a system's behavior under both normal and anticipated peak load conditions. It helps to identify the maximum operating capacity of an application as well as any bottlenecks and determine which element is causing degradation.</a:t>
            </a:r>
          </a:p>
          <a:p>
            <a:pPr marL="280988" algn="just"/>
            <a:endParaRPr lang="en-US" dirty="0" smtClean="0"/>
          </a:p>
          <a:p>
            <a:pPr lvl="0"/>
            <a:r>
              <a:rPr lang="en-US" b="1" dirty="0" smtClean="0"/>
              <a:t>a)  Load Testing Benefits</a:t>
            </a:r>
            <a:endParaRPr lang="en-US" dirty="0" smtClean="0"/>
          </a:p>
          <a:p>
            <a:pPr marL="339725"/>
            <a:r>
              <a:rPr lang="en-US" dirty="0" smtClean="0"/>
              <a:t>The load testing benefits are:</a:t>
            </a:r>
          </a:p>
          <a:p>
            <a:pPr marL="339725" lvl="0"/>
            <a:r>
              <a:rPr lang="en-US" b="1" dirty="0" smtClean="0"/>
              <a:t>1)    </a:t>
            </a:r>
            <a:r>
              <a:rPr lang="en-US" dirty="0" smtClean="0"/>
              <a:t>Reduce risk of downtime.</a:t>
            </a:r>
          </a:p>
          <a:p>
            <a:pPr marL="339725" lvl="0"/>
            <a:r>
              <a:rPr lang="en-US" b="1" dirty="0" smtClean="0"/>
              <a:t>2)    </a:t>
            </a:r>
            <a:r>
              <a:rPr lang="en-US" dirty="0" smtClean="0"/>
              <a:t>Improve deployment quality.</a:t>
            </a:r>
          </a:p>
          <a:p>
            <a:pPr marL="339725" lvl="0"/>
            <a:r>
              <a:rPr lang="en-US" b="1" dirty="0" smtClean="0"/>
              <a:t>3)    </a:t>
            </a:r>
            <a:r>
              <a:rPr lang="en-US" dirty="0" smtClean="0"/>
              <a:t>Find performance bottlenecks.</a:t>
            </a:r>
          </a:p>
          <a:p>
            <a:pPr marL="339725" lvl="0"/>
            <a:r>
              <a:rPr lang="en-US" b="1" dirty="0" smtClean="0"/>
              <a:t>4)    </a:t>
            </a:r>
            <a:r>
              <a:rPr lang="en-US" dirty="0" smtClean="0"/>
              <a:t>Increase customer satisfaction.</a:t>
            </a:r>
          </a:p>
          <a:p>
            <a:pPr marL="339725" lvl="0"/>
            <a:r>
              <a:rPr lang="en-US" b="1" dirty="0" smtClean="0"/>
              <a:t>5)    </a:t>
            </a:r>
            <a:r>
              <a:rPr lang="en-US" dirty="0" smtClean="0"/>
              <a:t>Provide tangible statistics to developers.</a:t>
            </a:r>
          </a:p>
          <a:p>
            <a:pPr marL="339725" lvl="0"/>
            <a:r>
              <a:rPr lang="en-US" b="1" dirty="0" smtClean="0"/>
              <a:t>6)    </a:t>
            </a:r>
            <a:r>
              <a:rPr lang="en-US" dirty="0" smtClean="0"/>
              <a:t>Improve scalability of application.</a:t>
            </a:r>
          </a:p>
          <a:p>
            <a:pPr marL="339725" lvl="0"/>
            <a:r>
              <a:rPr lang="en-US" b="1" dirty="0" smtClean="0"/>
              <a:t>7)    </a:t>
            </a:r>
            <a:r>
              <a:rPr lang="en-US" dirty="0" smtClean="0"/>
              <a:t>Minimize risk related to performance requirements.</a:t>
            </a:r>
          </a:p>
          <a:p>
            <a:pPr marL="339725" lvl="0"/>
            <a:r>
              <a:rPr lang="en-US" b="1" dirty="0" smtClean="0"/>
              <a:t>8)    </a:t>
            </a:r>
            <a:r>
              <a:rPr lang="en-US" dirty="0" smtClean="0"/>
              <a:t>Reduce costs of failure.</a:t>
            </a:r>
          </a:p>
          <a:p>
            <a:pPr marL="339725" lvl="0"/>
            <a:r>
              <a:rPr lang="en-US" b="1" dirty="0" smtClean="0"/>
              <a:t>9)    </a:t>
            </a:r>
            <a:r>
              <a:rPr lang="en-US" dirty="0" smtClean="0"/>
              <a:t>Maximize marketing campaign funds.</a:t>
            </a:r>
          </a:p>
          <a:p>
            <a:pPr marL="339725" lvl="0"/>
            <a:r>
              <a:rPr lang="en-US" b="1" dirty="0" smtClean="0"/>
              <a:t>10)  </a:t>
            </a:r>
            <a:r>
              <a:rPr lang="en-US" dirty="0" smtClean="0"/>
              <a:t>Optimize hardware and software costs through accurate capacity metrics.</a:t>
            </a:r>
          </a:p>
          <a:p>
            <a:pPr marL="339725" lvl="0"/>
            <a:r>
              <a:rPr lang="en-US" b="1" dirty="0" smtClean="0"/>
              <a:t>11)  </a:t>
            </a:r>
            <a:r>
              <a:rPr lang="en-US" dirty="0" smtClean="0"/>
              <a:t>Support continuous process improvement by supporting performance tuning.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6740307"/>
          </a:xfrm>
          <a:prstGeom prst="rect">
            <a:avLst/>
          </a:prstGeom>
          <a:noFill/>
        </p:spPr>
        <p:txBody>
          <a:bodyPr wrap="square" rtlCol="0">
            <a:spAutoFit/>
          </a:bodyPr>
          <a:lstStyle/>
          <a:p>
            <a:pPr algn="just"/>
            <a:r>
              <a:rPr lang="en-US" dirty="0" smtClean="0"/>
              <a:t>Testing strategies describe how the product risks of the stakeholders are mitigated at the test-level, which types of test are to be performed and which entry and exit criteria apply. They are created based on development design documents. System design documents are primarily used and occasionally, conceptual design documents may be referred to.</a:t>
            </a:r>
          </a:p>
          <a:p>
            <a:pPr marL="0" lvl="2"/>
            <a:r>
              <a:rPr lang="en-US" b="1" dirty="0" smtClean="0">
                <a:solidFill>
                  <a:srgbClr val="FF0000"/>
                </a:solidFill>
              </a:rPr>
              <a:t>A)  Validation Testing:</a:t>
            </a:r>
            <a:endParaRPr lang="en-US" dirty="0" smtClean="0">
              <a:solidFill>
                <a:srgbClr val="FF0000"/>
              </a:solidFill>
            </a:endParaRPr>
          </a:p>
          <a:p>
            <a:pPr marL="398463" algn="just"/>
            <a:r>
              <a:rPr lang="en-US" dirty="0" smtClean="0"/>
              <a:t>Validation testing begins at the culmination of integration testing, when individual components have been exercised, the software is completely assembled as a package, and interfacing errors have been uncovered and corrected. The aim of software testing is to measure the quality of software in terms of number of defects found in it, the number of tests run and the system covered by the tests. </a:t>
            </a:r>
          </a:p>
          <a:p>
            <a:pPr lvl="0"/>
            <a:r>
              <a:rPr lang="en-US" b="1" dirty="0" smtClean="0"/>
              <a:t>a)  Validation Testing Process:</a:t>
            </a:r>
            <a:endParaRPr lang="en-US" dirty="0" smtClean="0"/>
          </a:p>
          <a:p>
            <a:pPr marL="398463"/>
            <a:r>
              <a:rPr lang="en-US" dirty="0" smtClean="0"/>
              <a:t>The software validation testing process can be described as follows:</a:t>
            </a:r>
          </a:p>
          <a:p>
            <a:pPr algn="just"/>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algn="just"/>
            <a:endParaRPr lang="en-US" dirty="0" smtClean="0">
              <a:solidFill>
                <a:srgbClr val="002060"/>
              </a:solidFill>
            </a:endParaRPr>
          </a:p>
          <a:p>
            <a:pPr algn="just"/>
            <a:endParaRPr lang="en-US" dirty="0"/>
          </a:p>
        </p:txBody>
      </p:sp>
      <p:graphicFrame>
        <p:nvGraphicFramePr>
          <p:cNvPr id="11" name="Diagram 10"/>
          <p:cNvGraphicFramePr/>
          <p:nvPr/>
        </p:nvGraphicFramePr>
        <p:xfrm>
          <a:off x="457200" y="4445000"/>
          <a:ext cx="82296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Metrics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smtClean="0"/>
              <a:t>Metrics and measurements are necessary aspects of managing a software development project. For effective monitoring, management needs to get information about the project: how far it has progressed, how much development has taken place, how far behind schedule it is, and the quality of the development so far. </a:t>
            </a:r>
          </a:p>
          <a:p>
            <a:pPr marL="0" lvl="2"/>
            <a:r>
              <a:rPr lang="en-US" b="1" dirty="0" smtClean="0">
                <a:solidFill>
                  <a:srgbClr val="FF0000"/>
                </a:solidFill>
              </a:rPr>
              <a:t>A)  Basic Metrics:</a:t>
            </a:r>
            <a:endParaRPr lang="en-US" dirty="0" smtClean="0">
              <a:solidFill>
                <a:srgbClr val="FF0000"/>
              </a:solidFill>
            </a:endParaRPr>
          </a:p>
          <a:p>
            <a:pPr marL="339725"/>
            <a:r>
              <a:rPr lang="en-US" dirty="0" smtClean="0"/>
              <a:t>The basic metrics includes the following types:</a:t>
            </a:r>
          </a:p>
          <a:p>
            <a:pPr lvl="0"/>
            <a:r>
              <a:rPr lang="en-US" b="1" dirty="0" smtClean="0"/>
              <a:t>a)  Size:</a:t>
            </a:r>
            <a:endParaRPr lang="en-US" dirty="0" smtClean="0"/>
          </a:p>
          <a:p>
            <a:pPr marL="339725" algn="just"/>
            <a:r>
              <a:rPr lang="en-US" dirty="0" smtClean="0"/>
              <a:t>The simplest measure of software is its size. Two possible metrics are the size in bytes and the size in number of statements: </a:t>
            </a:r>
          </a:p>
          <a:p>
            <a:pPr marL="339725" algn="just"/>
            <a:endParaRPr lang="en-US" dirty="0" smtClean="0"/>
          </a:p>
          <a:p>
            <a:pPr marL="339725" algn="just"/>
            <a:endParaRPr lang="en-US" dirty="0" smtClean="0"/>
          </a:p>
          <a:p>
            <a:pPr marL="339725" algn="just"/>
            <a:endParaRPr lang="en-US" dirty="0" smtClean="0"/>
          </a:p>
          <a:p>
            <a:pPr lvl="0"/>
            <a:r>
              <a:rPr lang="en-US" b="1" dirty="0" smtClean="0"/>
              <a:t>1)  Size in Bytes</a:t>
            </a:r>
            <a:endParaRPr lang="en-US" dirty="0" smtClean="0"/>
          </a:p>
          <a:p>
            <a:pPr marL="280988" algn="just"/>
            <a:r>
              <a:rPr lang="en-US" dirty="0" smtClean="0"/>
              <a:t>The size in statements is often termed LOCs (lines of code); sometimes SLOCs (source lines of code). The size in bytes obviously affects the main memory and disk space requirements and affects performance. </a:t>
            </a:r>
          </a:p>
          <a:p>
            <a:pPr lvl="0"/>
            <a:r>
              <a:rPr lang="en-US" b="1" dirty="0" smtClean="0"/>
              <a:t>2)  Statements:</a:t>
            </a:r>
            <a:endParaRPr lang="en-US" dirty="0" smtClean="0"/>
          </a:p>
          <a:p>
            <a:pPr marL="280988" algn="just"/>
            <a:r>
              <a:rPr lang="en-US" dirty="0" smtClean="0"/>
              <a:t>The size measured in statements relates to development effort and maintenance costs. But a longer program does not necessarily take longer to develop than a shorter program, because the complexity of the software also has an effect. </a:t>
            </a:r>
            <a:endParaRPr lang="en-US" dirty="0"/>
          </a:p>
        </p:txBody>
      </p:sp>
      <p:graphicFrame>
        <p:nvGraphicFramePr>
          <p:cNvPr id="11" name="Diagram 10"/>
          <p:cNvGraphicFramePr/>
          <p:nvPr/>
        </p:nvGraphicFramePr>
        <p:xfrm>
          <a:off x="1524000" y="3657600"/>
          <a:ext cx="6096000" cy="76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Metrics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4801314"/>
          </a:xfrm>
          <a:prstGeom prst="rect">
            <a:avLst/>
          </a:prstGeom>
          <a:noFill/>
        </p:spPr>
        <p:txBody>
          <a:bodyPr wrap="square" rtlCol="0">
            <a:spAutoFit/>
          </a:bodyPr>
          <a:lstStyle/>
          <a:p>
            <a:r>
              <a:rPr lang="en-US" b="1" dirty="0" smtClean="0">
                <a:solidFill>
                  <a:srgbClr val="FF0000"/>
                </a:solidFill>
              </a:rPr>
              <a:t>A)  Basic Metrics:</a:t>
            </a:r>
            <a:endParaRPr lang="en-US" dirty="0" smtClean="0">
              <a:solidFill>
                <a:srgbClr val="FF0000"/>
              </a:solidFill>
            </a:endParaRPr>
          </a:p>
          <a:p>
            <a:pPr lvl="0"/>
            <a:endParaRPr lang="en-US" b="1" dirty="0" smtClean="0"/>
          </a:p>
          <a:p>
            <a:pPr lvl="0"/>
            <a:r>
              <a:rPr lang="en-US" b="1" dirty="0" smtClean="0"/>
              <a:t>b)  Developer Effort:</a:t>
            </a:r>
            <a:endParaRPr lang="en-US" dirty="0" smtClean="0"/>
          </a:p>
          <a:p>
            <a:pPr marL="339725" algn="just"/>
            <a:r>
              <a:rPr lang="en-US" dirty="0" smtClean="0"/>
              <a:t>The second major metric is person months, a measure of developer effort. Since people’s time is the major factor in software development, person months usually determine cost. If an organization measures the development time for components, the information can be used to predict the time of future developments. It can also be used to gauge the effectiveness of new techniques that are used. </a:t>
            </a:r>
          </a:p>
          <a:p>
            <a:endParaRPr lang="en-US" dirty="0" smtClean="0"/>
          </a:p>
          <a:p>
            <a:pPr lvl="0"/>
            <a:r>
              <a:rPr lang="en-US" b="1" dirty="0" smtClean="0"/>
              <a:t>c)  Number of Bugs:</a:t>
            </a:r>
            <a:endParaRPr lang="en-US" dirty="0" smtClean="0"/>
          </a:p>
          <a:p>
            <a:pPr marL="339725" algn="just"/>
            <a:r>
              <a:rPr lang="en-US" dirty="0" smtClean="0"/>
              <a:t>The third basic metric is the number of bugs. As a component is being developed, a log can be kept of the bugs that are found. In week 1 there might be 27, in week 2 there might be 13, and so on. As we shall see later, this helps predict how many bugs remain at the end of the development. These figures can also be used to assess how good new techniques are Collecting and documenting quality information can be seen as threatening to developers but a supportive culture can help.</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Metrics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Complexity Metrics:</a:t>
            </a:r>
            <a:endParaRPr lang="en-US" dirty="0" smtClean="0">
              <a:solidFill>
                <a:srgbClr val="FF0000"/>
              </a:solidFill>
            </a:endParaRPr>
          </a:p>
          <a:p>
            <a:pPr marL="339725" algn="just"/>
            <a:r>
              <a:rPr lang="en-US" dirty="0" smtClean="0"/>
              <a:t>In the early days of programming, main memory was small and processors were slow. It was considered normal to try hard to make programs efficient. One effect of this was that programmers often used tricks. Nowadays the situation is rather different the pressure is on to reduce the development time of programs and ease the burden of maintenance.</a:t>
            </a:r>
          </a:p>
          <a:p>
            <a:pPr marL="339725" algn="just"/>
            <a:endParaRPr lang="en-US" dirty="0" smtClean="0"/>
          </a:p>
          <a:p>
            <a:pPr marL="398463"/>
            <a:r>
              <a:rPr lang="en-US" b="1" dirty="0" smtClean="0"/>
              <a:t>Arguments for Simplicity:</a:t>
            </a:r>
            <a:endParaRPr lang="en-US" dirty="0" smtClean="0"/>
          </a:p>
          <a:p>
            <a:pPr marL="398463"/>
            <a:r>
              <a:rPr lang="en-US" b="1" dirty="0" smtClean="0"/>
              <a:t>1)  </a:t>
            </a:r>
            <a:r>
              <a:rPr lang="en-US" dirty="0" smtClean="0"/>
              <a:t>It includes the following arguments:</a:t>
            </a:r>
          </a:p>
          <a:p>
            <a:pPr marL="398463" lvl="0"/>
            <a:r>
              <a:rPr lang="en-US" b="1" dirty="0" smtClean="0"/>
              <a:t>2)  </a:t>
            </a:r>
            <a:r>
              <a:rPr lang="en-US" dirty="0" smtClean="0"/>
              <a:t>It is quicker to debug simple software.</a:t>
            </a:r>
          </a:p>
          <a:p>
            <a:pPr marL="398463" lvl="0"/>
            <a:r>
              <a:rPr lang="en-US" b="1" dirty="0" smtClean="0"/>
              <a:t>3)  </a:t>
            </a:r>
            <a:r>
              <a:rPr lang="en-US" dirty="0" smtClean="0"/>
              <a:t>It is quicker to test simple software.</a:t>
            </a:r>
          </a:p>
          <a:p>
            <a:pPr marL="398463" lvl="0"/>
            <a:r>
              <a:rPr lang="en-US" b="1" dirty="0" smtClean="0"/>
              <a:t>4)  </a:t>
            </a:r>
            <a:r>
              <a:rPr lang="en-US" dirty="0" smtClean="0"/>
              <a:t>Simple software is more likely to be reliable.</a:t>
            </a:r>
          </a:p>
          <a:p>
            <a:pPr marL="398463" lvl="0"/>
            <a:r>
              <a:rPr lang="en-US" b="1" dirty="0" smtClean="0"/>
              <a:t>5)  </a:t>
            </a:r>
            <a:r>
              <a:rPr lang="en-US" dirty="0" smtClean="0"/>
              <a:t>It is quicker to modify simple software.</a:t>
            </a:r>
          </a:p>
          <a:p>
            <a:pPr marL="398463" lvl="0"/>
            <a:endParaRPr lang="en-US" dirty="0" smtClean="0"/>
          </a:p>
          <a:p>
            <a:r>
              <a:rPr lang="en-US" b="1" dirty="0" smtClean="0"/>
              <a:t>a)  McCabe’s </a:t>
            </a:r>
            <a:r>
              <a:rPr lang="en-US" b="1" dirty="0" err="1" smtClean="0"/>
              <a:t>Cyclomatic</a:t>
            </a:r>
            <a:r>
              <a:rPr lang="en-US" b="1" dirty="0" smtClean="0"/>
              <a:t> Complexity:</a:t>
            </a:r>
            <a:endParaRPr lang="en-US" dirty="0" smtClean="0"/>
          </a:p>
          <a:p>
            <a:pPr marL="280988" algn="just"/>
            <a:r>
              <a:rPr lang="en-US" dirty="0" smtClean="0"/>
              <a:t>Amongst several attempts to measure complexity is McCabe’s </a:t>
            </a:r>
            <a:r>
              <a:rPr lang="en-US" dirty="0" err="1" smtClean="0"/>
              <a:t>cyclomatic</a:t>
            </a:r>
            <a:r>
              <a:rPr lang="en-US" dirty="0" smtClean="0"/>
              <a:t> complexity. McCabe suggests that complexity does not depend on the number of statements. Instead it depends only on the decision structure of the program – the number of if, while and similar statements. To calculate the </a:t>
            </a:r>
            <a:r>
              <a:rPr lang="en-US" dirty="0" err="1" smtClean="0"/>
              <a:t>cyclomatic</a:t>
            </a:r>
            <a:r>
              <a:rPr lang="en-US" dirty="0" smtClean="0"/>
              <a:t> complexity of a program, count the number of conditions and add one. </a:t>
            </a:r>
          </a:p>
          <a:p>
            <a:pPr marL="339725" algn="just"/>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Metrics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Complexity Metrics:</a:t>
            </a:r>
            <a:endParaRPr lang="en-US" dirty="0" smtClean="0">
              <a:solidFill>
                <a:srgbClr val="FF0000"/>
              </a:solidFill>
            </a:endParaRPr>
          </a:p>
          <a:p>
            <a:r>
              <a:rPr lang="en-US" b="1" dirty="0" smtClean="0"/>
              <a:t>a)  McCabe’s </a:t>
            </a:r>
            <a:r>
              <a:rPr lang="en-US" b="1" dirty="0" err="1" smtClean="0"/>
              <a:t>Cyclomatic</a:t>
            </a:r>
            <a:r>
              <a:rPr lang="en-US" b="1" dirty="0" smtClean="0"/>
              <a:t> Complexity:</a:t>
            </a:r>
            <a:endParaRPr lang="en-US" dirty="0" smtClean="0"/>
          </a:p>
          <a:p>
            <a:pPr marL="339725" lvl="0"/>
            <a:r>
              <a:rPr lang="en-US" b="1" dirty="0" smtClean="0"/>
              <a:t>Ways of McCabe’s Measure:</a:t>
            </a:r>
            <a:endParaRPr lang="en-US" dirty="0" smtClean="0"/>
          </a:p>
          <a:p>
            <a:pPr marL="339725"/>
            <a:r>
              <a:rPr lang="en-US" dirty="0" smtClean="0"/>
              <a:t>There are two ways of using McCabe’s measure.</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lvl="0"/>
            <a:r>
              <a:rPr lang="en-US" b="1" dirty="0" smtClean="0"/>
              <a:t>1) Two Algorithms: </a:t>
            </a:r>
            <a:endParaRPr lang="en-US" dirty="0" smtClean="0"/>
          </a:p>
          <a:p>
            <a:pPr marL="280988"/>
            <a:r>
              <a:rPr lang="en-US" dirty="0" smtClean="0"/>
              <a:t>To</a:t>
            </a:r>
            <a:r>
              <a:rPr lang="en-US" b="1" dirty="0" smtClean="0"/>
              <a:t> </a:t>
            </a:r>
            <a:r>
              <a:rPr lang="en-US" dirty="0" smtClean="0"/>
              <a:t>solve the same problem, it could use this measure to select the simpler. </a:t>
            </a:r>
          </a:p>
          <a:p>
            <a:pPr marL="280988"/>
            <a:endParaRPr lang="en-US" dirty="0" smtClean="0"/>
          </a:p>
          <a:p>
            <a:pPr lvl="0"/>
            <a:r>
              <a:rPr lang="en-US" b="1" dirty="0" smtClean="0"/>
              <a:t>2)  Broken Down:</a:t>
            </a:r>
            <a:endParaRPr lang="en-US" dirty="0" smtClean="0"/>
          </a:p>
          <a:p>
            <a:pPr marL="280988"/>
            <a:r>
              <a:rPr lang="en-US" dirty="0" smtClean="0"/>
              <a:t>Second, McCabe suggests that if the </a:t>
            </a:r>
            <a:r>
              <a:rPr lang="en-US" dirty="0" err="1" smtClean="0"/>
              <a:t>cyclomatic</a:t>
            </a:r>
            <a:r>
              <a:rPr lang="en-US" dirty="0" smtClean="0"/>
              <a:t> complexity of a component is greater than 10, then it is too complex. In such a case, it should either be rewritten or else broken down into several smaller components.</a:t>
            </a:r>
            <a:endParaRPr lang="en-US" dirty="0"/>
          </a:p>
        </p:txBody>
      </p:sp>
      <p:graphicFrame>
        <p:nvGraphicFramePr>
          <p:cNvPr id="11" name="Diagram 10"/>
          <p:cNvGraphicFramePr/>
          <p:nvPr/>
        </p:nvGraphicFramePr>
        <p:xfrm>
          <a:off x="1524000" y="2362200"/>
          <a:ext cx="6096000" cy="195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Metrics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Complexity Metrics:</a:t>
            </a:r>
            <a:endParaRPr lang="en-US" dirty="0" smtClean="0">
              <a:solidFill>
                <a:srgbClr val="FF0000"/>
              </a:solidFill>
            </a:endParaRPr>
          </a:p>
          <a:p>
            <a:r>
              <a:rPr lang="en-US" b="1" dirty="0" smtClean="0"/>
              <a:t>a)  McCabe’s </a:t>
            </a:r>
            <a:r>
              <a:rPr lang="en-US" b="1" dirty="0" err="1" smtClean="0"/>
              <a:t>Cyclomatic</a:t>
            </a:r>
            <a:r>
              <a:rPr lang="en-US" b="1" dirty="0" smtClean="0"/>
              <a:t> Complexity:</a:t>
            </a:r>
          </a:p>
          <a:p>
            <a:pPr marL="339725" lvl="0"/>
            <a:r>
              <a:rPr lang="en-US" b="1" dirty="0" smtClean="0"/>
              <a:t>Criticism of McCabe’s Measure:</a:t>
            </a:r>
            <a:endParaRPr lang="en-US" dirty="0" smtClean="0"/>
          </a:p>
          <a:p>
            <a:pPr marL="339725" algn="just"/>
            <a:r>
              <a:rPr lang="en-US" dirty="0" err="1" smtClean="0"/>
              <a:t>Cyclomatic</a:t>
            </a:r>
            <a:r>
              <a:rPr lang="en-US" dirty="0" smtClean="0"/>
              <a:t> complexity is a useful attempt to quantify complexity, and it is claimed that it has been successfully applied. It is; however, open to several criticisms as follows.</a:t>
            </a:r>
          </a:p>
          <a:p>
            <a:pPr marL="633413" lvl="0" indent="-293688" algn="just"/>
            <a:r>
              <a:rPr lang="en-US" b="1" dirty="0" smtClean="0"/>
              <a:t>1)  </a:t>
            </a:r>
            <a:r>
              <a:rPr lang="en-US" dirty="0" smtClean="0"/>
              <a:t>First, why is the value of 10 adopted as the limit? This figure for the maximum allowed complexity is somewhat arbitrary and unscientific.</a:t>
            </a:r>
          </a:p>
          <a:p>
            <a:pPr marL="633413" lvl="0" indent="-293688" algn="just"/>
            <a:r>
              <a:rPr lang="en-US" b="1" dirty="0" smtClean="0"/>
              <a:t>2)  </a:t>
            </a:r>
            <a:r>
              <a:rPr lang="en-US" dirty="0" smtClean="0"/>
              <a:t>Second, the measure makes no allowance for the sheer length of a module, so that a one-page module (with no decisions) is rated as equally complex as a thousand-page module (with no decisions).</a:t>
            </a:r>
          </a:p>
          <a:p>
            <a:pPr marL="633413" lvl="0" indent="-293688" algn="just"/>
            <a:r>
              <a:rPr lang="en-US" b="1" dirty="0" smtClean="0"/>
              <a:t>3)  </a:t>
            </a:r>
            <a:r>
              <a:rPr lang="en-US" dirty="0" smtClean="0"/>
              <a:t>Third, the measure depends only on control flow, ignoring, for example, references to data. One program might only act upon a few items of data, while another might involve operations on a variety of complex objects. (Indirect references to data, say via pointers, are an extreme case.)</a:t>
            </a:r>
          </a:p>
          <a:p>
            <a:pPr marL="633413" lvl="0" indent="-293688" algn="just"/>
            <a:r>
              <a:rPr lang="en-US" b="1" dirty="0" smtClean="0"/>
              <a:t>4)  </a:t>
            </a:r>
            <a:r>
              <a:rPr lang="en-US" dirty="0" smtClean="0"/>
              <a:t>Finally, there is no evidence to fully correlate McCabe’s measure with the complexity of a module as perceived by human beings.</a:t>
            </a:r>
          </a:p>
          <a:p>
            <a:pPr marL="339725" algn="just"/>
            <a:r>
              <a:rPr lang="en-US" dirty="0" smtClean="0"/>
              <a:t>So McCabe’s measure is a crude attempt to quantify the complexity of a software component. But it suffers from obvious flaws and there are various suggestions for devising an improved measure. However, McCabe’s complexity measure has become famous and influential as a starting point for work on metrics.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8956298"/>
          </a:xfrm>
          <a:prstGeom prst="rect">
            <a:avLst/>
          </a:prstGeom>
          <a:noFill/>
        </p:spPr>
        <p:txBody>
          <a:bodyPr wrap="square" rtlCol="0">
            <a:spAutoFit/>
          </a:bodyPr>
          <a:lstStyle/>
          <a:p>
            <a:pPr marL="0" lvl="2"/>
            <a:r>
              <a:rPr lang="en-US" b="1" dirty="0" smtClean="0">
                <a:solidFill>
                  <a:srgbClr val="FF0000"/>
                </a:solidFill>
              </a:rPr>
              <a:t>A)  Validation Testing:</a:t>
            </a:r>
            <a:endParaRPr lang="en-US" dirty="0" smtClean="0">
              <a:solidFill>
                <a:srgbClr val="FF0000"/>
              </a:solidFill>
            </a:endParaRPr>
          </a:p>
          <a:p>
            <a:pPr lvl="0"/>
            <a:r>
              <a:rPr lang="en-US" b="1" dirty="0" smtClean="0"/>
              <a:t>a)  Validation Testing Process:</a:t>
            </a:r>
          </a:p>
          <a:p>
            <a:pPr lvl="0"/>
            <a:endParaRPr lang="en-US" dirty="0" smtClean="0"/>
          </a:p>
          <a:p>
            <a:pPr marL="339725" lvl="0"/>
            <a:r>
              <a:rPr lang="en-US" b="1" dirty="0" smtClean="0"/>
              <a:t>1)  Validation Planning:</a:t>
            </a:r>
            <a:endParaRPr lang="en-US" dirty="0" smtClean="0"/>
          </a:p>
          <a:p>
            <a:pPr marL="633413"/>
            <a:r>
              <a:rPr lang="en-US" dirty="0" smtClean="0"/>
              <a:t>To plan all the activities that needs to be included while testing.</a:t>
            </a:r>
          </a:p>
          <a:p>
            <a:pPr marL="633413"/>
            <a:endParaRPr lang="en-US" dirty="0" smtClean="0"/>
          </a:p>
          <a:p>
            <a:pPr marL="339725" lvl="0"/>
            <a:r>
              <a:rPr lang="en-US" b="1" dirty="0" smtClean="0"/>
              <a:t>2)  Define Requirements:</a:t>
            </a:r>
            <a:endParaRPr lang="en-US" dirty="0" smtClean="0"/>
          </a:p>
          <a:p>
            <a:pPr marL="633413"/>
            <a:r>
              <a:rPr lang="en-US" dirty="0" smtClean="0"/>
              <a:t>To set goals and define the requirements for testing.</a:t>
            </a:r>
          </a:p>
          <a:p>
            <a:pPr marL="633413"/>
            <a:endParaRPr lang="en-US" dirty="0" smtClean="0"/>
          </a:p>
          <a:p>
            <a:pPr marL="339725" lvl="0"/>
            <a:r>
              <a:rPr lang="en-US" b="1" dirty="0" smtClean="0"/>
              <a:t>3)  Select Appropriate Team:</a:t>
            </a:r>
            <a:endParaRPr lang="en-US" dirty="0" smtClean="0"/>
          </a:p>
          <a:p>
            <a:pPr marL="633413"/>
            <a:r>
              <a:rPr lang="en-US" dirty="0" smtClean="0"/>
              <a:t>To select a skilled and knowledgeable development team (third party included).</a:t>
            </a:r>
          </a:p>
          <a:p>
            <a:pPr marL="633413"/>
            <a:endParaRPr lang="en-US" dirty="0" smtClean="0"/>
          </a:p>
          <a:p>
            <a:pPr marL="339725" lvl="0"/>
            <a:r>
              <a:rPr lang="en-US" b="1" dirty="0" smtClean="0"/>
              <a:t>4)  Develop Documents:</a:t>
            </a:r>
            <a:endParaRPr lang="en-US" dirty="0" smtClean="0"/>
          </a:p>
          <a:p>
            <a:pPr marL="633413"/>
            <a:r>
              <a:rPr lang="en-US" dirty="0" smtClean="0"/>
              <a:t>To develop a user specifications document describing the operating conditions.</a:t>
            </a:r>
          </a:p>
          <a:p>
            <a:pPr marL="633413"/>
            <a:endParaRPr lang="en-US" dirty="0" smtClean="0"/>
          </a:p>
          <a:p>
            <a:pPr marL="339725" lvl="0"/>
            <a:r>
              <a:rPr lang="en-US" b="1" dirty="0" smtClean="0"/>
              <a:t>5)  Evaluation:</a:t>
            </a:r>
            <a:endParaRPr lang="en-US" dirty="0" smtClean="0"/>
          </a:p>
          <a:p>
            <a:pPr marL="633413"/>
            <a:r>
              <a:rPr lang="en-US" dirty="0" smtClean="0"/>
              <a:t>To evaluate the software as per the specifications and submit a validation report.</a:t>
            </a:r>
          </a:p>
          <a:p>
            <a:pPr marL="633413"/>
            <a:endParaRPr lang="en-US" dirty="0" smtClean="0"/>
          </a:p>
          <a:p>
            <a:pPr marL="339725" lvl="0"/>
            <a:r>
              <a:rPr lang="en-US" b="1" dirty="0" smtClean="0"/>
              <a:t>6)  Incorporating Changes:</a:t>
            </a:r>
            <a:endParaRPr lang="en-US" dirty="0" smtClean="0"/>
          </a:p>
          <a:p>
            <a:pPr marL="633413"/>
            <a:r>
              <a:rPr lang="en-US" dirty="0" smtClean="0"/>
              <a:t>To change the software so as to remove any errors found during evaluation.</a:t>
            </a:r>
          </a:p>
          <a:p>
            <a:pPr algn="just"/>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algn="just"/>
            <a:endParaRPr lang="en-US" dirty="0" smtClean="0">
              <a:solidFill>
                <a:srgbClr val="002060"/>
              </a:solidFill>
            </a:endParaRP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lvl="0"/>
            <a:r>
              <a:rPr lang="en-US" b="1" dirty="0" smtClean="0"/>
              <a:t>b)  Validation-Test Criteria:</a:t>
            </a:r>
            <a:endParaRPr lang="en-US" dirty="0" smtClean="0"/>
          </a:p>
          <a:p>
            <a:pPr marL="339725" algn="just"/>
            <a:r>
              <a:rPr lang="en-US" dirty="0" smtClean="0"/>
              <a:t>Software validation is achieved through a series of tests that demonstrate conformity with requirements. A test plan outlines the classes of tests to be conducted, and a test procedure defines specific test cases that are designed to ensure that all functional requirements are satisfied, all behavioral characteristics are achieved. After each validation test case has been conducted, one of two possible conditions exists: </a:t>
            </a:r>
          </a:p>
          <a:p>
            <a:pPr marL="633413" lvl="0" indent="-293688" algn="just"/>
            <a:r>
              <a:rPr lang="en-US" b="1" dirty="0" smtClean="0"/>
              <a:t>1)  </a:t>
            </a:r>
            <a:r>
              <a:rPr lang="en-US" dirty="0" smtClean="0"/>
              <a:t>The function or performance characteristic conforms to specification and is accepted or </a:t>
            </a:r>
          </a:p>
          <a:p>
            <a:pPr marL="339725" lvl="0" algn="just"/>
            <a:r>
              <a:rPr lang="en-US" b="1" dirty="0" smtClean="0"/>
              <a:t>2)  </a:t>
            </a:r>
            <a:r>
              <a:rPr lang="en-US" dirty="0" smtClean="0"/>
              <a:t>A deviation from specification is uncovered and a deficiency list is created. </a:t>
            </a:r>
          </a:p>
          <a:p>
            <a:pPr marL="633413" algn="just"/>
            <a:r>
              <a:rPr lang="en-US" dirty="0" smtClean="0"/>
              <a:t>Deviations or errors discovered at this stage in a project can rarely be corrected prior to scheduled delivery. It is often necessary to negotiate with the customer to establish a method for resolving deficiencies.</a:t>
            </a:r>
          </a:p>
          <a:p>
            <a:pPr algn="just"/>
            <a:endParaRPr lang="en-US" b="1" dirty="0" smtClean="0">
              <a:solidFill>
                <a:srgbClr val="FF0000"/>
              </a:solidFill>
            </a:endParaRPr>
          </a:p>
          <a:p>
            <a:pPr algn="just"/>
            <a:r>
              <a:rPr lang="en-US" b="1" dirty="0" smtClean="0">
                <a:solidFill>
                  <a:srgbClr val="FF0000"/>
                </a:solidFill>
              </a:rPr>
              <a:t>B)  System Testing:</a:t>
            </a:r>
            <a:endParaRPr lang="en-US" dirty="0" smtClean="0">
              <a:solidFill>
                <a:srgbClr val="FF0000"/>
              </a:solidFill>
            </a:endParaRPr>
          </a:p>
          <a:p>
            <a:pPr marL="280988" algn="just"/>
            <a:r>
              <a:rPr lang="en-US" dirty="0" smtClean="0"/>
              <a:t>System comprises of hardware, people, information and software is only the one component of it. It includes recovery testing, security testing, stress testing and performance testing. To test fault tolerance of system, recovery testing fails the software using several inputs and verifies that recovery is performed properly. Security testing verifies the protection mechanism built into system.</a:t>
            </a:r>
            <a:endParaRPr lang="en-US" dirty="0" smtClean="0">
              <a:solidFill>
                <a:srgbClr val="002060"/>
              </a:solidFill>
            </a:endParaRPr>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1200329"/>
          </a:xfrm>
          <a:prstGeom prst="rect">
            <a:avLst/>
          </a:prstGeom>
          <a:noFill/>
        </p:spPr>
        <p:txBody>
          <a:bodyPr wrap="square" rtlCol="0">
            <a:spAutoFit/>
          </a:bodyPr>
          <a:lstStyle/>
          <a:p>
            <a:pPr algn="just"/>
            <a:r>
              <a:rPr lang="en-US" b="1" dirty="0" smtClean="0">
                <a:solidFill>
                  <a:srgbClr val="FF0000"/>
                </a:solidFill>
              </a:rPr>
              <a:t>B)  System Testing:</a:t>
            </a:r>
            <a:endParaRPr lang="en-US" dirty="0" smtClean="0">
              <a:solidFill>
                <a:srgbClr val="FF0000"/>
              </a:solidFill>
            </a:endParaRPr>
          </a:p>
          <a:p>
            <a:pPr lvl="0"/>
            <a:r>
              <a:rPr lang="en-US" b="1" dirty="0" smtClean="0"/>
              <a:t>a)  Types of System Testing:</a:t>
            </a:r>
            <a:endParaRPr lang="en-US" dirty="0" smtClean="0"/>
          </a:p>
          <a:p>
            <a:pPr marL="339725"/>
            <a:r>
              <a:rPr lang="en-US" dirty="0" smtClean="0"/>
              <a:t>The following are the types of system testing:</a:t>
            </a:r>
          </a:p>
          <a:p>
            <a:pPr algn="just"/>
            <a:endParaRPr lang="en-US" dirty="0"/>
          </a:p>
        </p:txBody>
      </p:sp>
      <p:graphicFrame>
        <p:nvGraphicFramePr>
          <p:cNvPr id="11" name="Diagram 10"/>
          <p:cNvGraphicFramePr/>
          <p:nvPr/>
        </p:nvGraphicFramePr>
        <p:xfrm>
          <a:off x="1524000" y="2260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b="1" dirty="0" smtClean="0">
                <a:solidFill>
                  <a:srgbClr val="FF0000"/>
                </a:solidFill>
              </a:rPr>
              <a:t>B)  System Testing:</a:t>
            </a:r>
            <a:endParaRPr lang="en-US" dirty="0" smtClean="0">
              <a:solidFill>
                <a:srgbClr val="FF0000"/>
              </a:solidFill>
            </a:endParaRPr>
          </a:p>
          <a:p>
            <a:pPr lvl="0"/>
            <a:r>
              <a:rPr lang="en-US" b="1" dirty="0" smtClean="0"/>
              <a:t>a)  Types of System Testing:</a:t>
            </a:r>
          </a:p>
          <a:p>
            <a:pPr lvl="0"/>
            <a:endParaRPr lang="en-US" dirty="0" smtClean="0"/>
          </a:p>
          <a:p>
            <a:pPr lvl="0"/>
            <a:r>
              <a:rPr lang="en-US" b="1" dirty="0" smtClean="0"/>
              <a:t>1)  Recovery Testing:</a:t>
            </a:r>
            <a:endParaRPr lang="en-US" dirty="0" smtClean="0"/>
          </a:p>
          <a:p>
            <a:pPr marL="339725" algn="just"/>
            <a:r>
              <a:rPr lang="en-US" dirty="0" smtClean="0"/>
              <a:t>Many computer-based systems must recover from faults and resume processing with little or no downtime. In some cases, a system must be fault tolerant; that is, processing faults must not cause overall system function to cease. </a:t>
            </a:r>
          </a:p>
          <a:p>
            <a:pPr lvl="0"/>
            <a:r>
              <a:rPr lang="en-US" b="1" dirty="0" smtClean="0"/>
              <a:t>2)  Security Testing:</a:t>
            </a:r>
            <a:endParaRPr lang="en-US" dirty="0" smtClean="0"/>
          </a:p>
          <a:p>
            <a:pPr marL="339725" algn="just"/>
            <a:r>
              <a:rPr lang="en-US" dirty="0" smtClean="0"/>
              <a:t>Any computer-based system that manages sensitive information or causes actions that can improperly harm (or benefit) individuals is a target for improper or illegal penetration. Penetration spans a broad range of activities: hackers who attempt to penetrate systems for sport, disgruntled employees who attempt to penetrate for revenge, dishonest individuals who attempt to penetrate for illicit personal gain.</a:t>
            </a:r>
          </a:p>
          <a:p>
            <a:pPr lvl="0"/>
            <a:r>
              <a:rPr lang="en-US" b="1" dirty="0" smtClean="0"/>
              <a:t>3)  Stress Testing:</a:t>
            </a:r>
            <a:endParaRPr lang="en-US" dirty="0" smtClean="0"/>
          </a:p>
          <a:p>
            <a:pPr marL="339725" algn="just"/>
            <a:r>
              <a:rPr lang="en-US" dirty="0" smtClean="0"/>
              <a:t>Stress tests are designed to confront programs with abnormal situations. In essence, the tester who performs stress testing asks: “How high can we crank this up before it fails a variation of stress testing is a technique called sensitivity testing. </a:t>
            </a:r>
          </a:p>
          <a:p>
            <a:pPr lvl="0"/>
            <a:r>
              <a:rPr lang="en-US" b="1" dirty="0" smtClean="0"/>
              <a:t>4)  Deployment Testing:</a:t>
            </a:r>
            <a:endParaRPr lang="en-US" dirty="0" smtClean="0"/>
          </a:p>
          <a:p>
            <a:pPr marL="339725" algn="just"/>
            <a:r>
              <a:rPr lang="en-US" dirty="0" smtClean="0"/>
              <a:t>In many cases, software must execute on a variety of platforms and under more than one operating system environment.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3970318"/>
          </a:xfrm>
          <a:prstGeom prst="rect">
            <a:avLst/>
          </a:prstGeom>
          <a:noFill/>
        </p:spPr>
        <p:txBody>
          <a:bodyPr wrap="square" rtlCol="0">
            <a:spAutoFit/>
          </a:bodyPr>
          <a:lstStyle/>
          <a:p>
            <a:pPr algn="just"/>
            <a:r>
              <a:rPr lang="en-US" b="1" dirty="0" smtClean="0">
                <a:solidFill>
                  <a:srgbClr val="FF0000"/>
                </a:solidFill>
              </a:rPr>
              <a:t>B)  System Testing:</a:t>
            </a:r>
          </a:p>
          <a:p>
            <a:pPr algn="just"/>
            <a:endParaRPr lang="en-US" dirty="0" smtClean="0">
              <a:solidFill>
                <a:srgbClr val="FF0000"/>
              </a:solidFill>
            </a:endParaRPr>
          </a:p>
          <a:p>
            <a:pPr marL="339725" lvl="0"/>
            <a:r>
              <a:rPr lang="en-US" b="1" dirty="0" smtClean="0"/>
              <a:t>b)  Objectives of System Testing:</a:t>
            </a:r>
            <a:endParaRPr lang="en-US" dirty="0" smtClean="0"/>
          </a:p>
          <a:p>
            <a:pPr marL="633413"/>
            <a:r>
              <a:rPr lang="en-US" dirty="0" smtClean="0"/>
              <a:t>The following are the objectives of system testing:</a:t>
            </a:r>
          </a:p>
          <a:p>
            <a:pPr marL="633413" lvl="0"/>
            <a:r>
              <a:rPr lang="en-US" b="1" dirty="0" smtClean="0"/>
              <a:t>1)  </a:t>
            </a:r>
            <a:r>
              <a:rPr lang="en-US" dirty="0" smtClean="0"/>
              <a:t>To discover any design, data, processing, or application/system issues.</a:t>
            </a:r>
          </a:p>
          <a:p>
            <a:pPr marL="633413" lvl="0"/>
            <a:r>
              <a:rPr lang="en-US" b="1" dirty="0" smtClean="0"/>
              <a:t>2)  </a:t>
            </a:r>
            <a:r>
              <a:rPr lang="en-US" dirty="0" smtClean="0"/>
              <a:t>To refine the system configuration/setup as required.</a:t>
            </a:r>
          </a:p>
          <a:p>
            <a:pPr marL="633413" lvl="0"/>
            <a:r>
              <a:rPr lang="en-US" b="1" dirty="0" smtClean="0"/>
              <a:t>3)  </a:t>
            </a:r>
            <a:r>
              <a:rPr lang="en-US" dirty="0" smtClean="0"/>
              <a:t>To test any </a:t>
            </a:r>
            <a:r>
              <a:rPr lang="en-US" dirty="0" err="1" smtClean="0"/>
              <a:t>customisations</a:t>
            </a:r>
            <a:r>
              <a:rPr lang="en-US" dirty="0" smtClean="0"/>
              <a:t> and custom reports.</a:t>
            </a:r>
          </a:p>
          <a:p>
            <a:pPr marL="1031875" lvl="0" indent="-398463" algn="just"/>
            <a:r>
              <a:rPr lang="en-US" b="1" dirty="0" smtClean="0"/>
              <a:t>4)  </a:t>
            </a:r>
            <a:r>
              <a:rPr lang="en-US" dirty="0" smtClean="0"/>
              <a:t>To continue the knowledge transfer process and make end-users comfortable with their roles after the new system is activated.</a:t>
            </a:r>
          </a:p>
          <a:p>
            <a:pPr marL="1031875" lvl="0" indent="-398463" algn="just"/>
            <a:r>
              <a:rPr lang="en-US" b="1" dirty="0" smtClean="0"/>
              <a:t>5)  </a:t>
            </a:r>
            <a:r>
              <a:rPr lang="en-US" dirty="0" smtClean="0"/>
              <a:t>To identify any resource issues that may occur in the future—e.g., training needs or extra personnel.</a:t>
            </a:r>
          </a:p>
          <a:p>
            <a:pPr marL="633413" lvl="0"/>
            <a:r>
              <a:rPr lang="en-US" b="1" dirty="0" smtClean="0"/>
              <a:t>6)  </a:t>
            </a:r>
            <a:r>
              <a:rPr lang="en-US" dirty="0" smtClean="0"/>
              <a:t>To identify any business process issues that may occur in the future.</a:t>
            </a:r>
          </a:p>
          <a:p>
            <a:pPr marL="1031875" lvl="0" indent="-398463" algn="just"/>
            <a:r>
              <a:rPr lang="en-US" b="1" dirty="0" smtClean="0"/>
              <a:t>7)  </a:t>
            </a:r>
            <a:r>
              <a:rPr lang="en-US" dirty="0" smtClean="0"/>
              <a:t>To refine the initial security matrix to reflect changes discovered or required by testing.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4.1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Software Testing Strategies</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2585323"/>
          </a:xfrm>
          <a:prstGeom prst="rect">
            <a:avLst/>
          </a:prstGeom>
          <a:noFill/>
        </p:spPr>
        <p:txBody>
          <a:bodyPr wrap="square" rtlCol="0">
            <a:spAutoFit/>
          </a:bodyPr>
          <a:lstStyle/>
          <a:p>
            <a:pPr marL="0" lvl="2"/>
            <a:r>
              <a:rPr lang="en-US" b="1" dirty="0" smtClean="0">
                <a:solidFill>
                  <a:srgbClr val="FF0000"/>
                </a:solidFill>
              </a:rPr>
              <a:t>C)  Verification Testing:</a:t>
            </a:r>
            <a:endParaRPr lang="en-US" dirty="0" smtClean="0">
              <a:solidFill>
                <a:srgbClr val="FF0000"/>
              </a:solidFill>
            </a:endParaRPr>
          </a:p>
          <a:p>
            <a:pPr marL="280988" algn="just"/>
            <a:r>
              <a:rPr lang="en-US" dirty="0" smtClean="0"/>
              <a:t>Verification testing is act of reviewing, inspecting, testing, checking, auditing, or otherwise establishing and documenting whether items, processes, services or documents conform to specified requirements. Verification testing is the process of evaluating work-products of a development phase to determine whether they meet the specified requirements.</a:t>
            </a:r>
          </a:p>
          <a:p>
            <a:pPr marL="280988" algn="just"/>
            <a:endParaRPr lang="en-US" dirty="0" smtClean="0"/>
          </a:p>
          <a:p>
            <a:pPr lvl="0"/>
            <a:r>
              <a:rPr lang="en-US" b="1" dirty="0" smtClean="0"/>
              <a:t>a)  Levels of Verification Testing:</a:t>
            </a:r>
            <a:endParaRPr lang="en-US" dirty="0" smtClean="0"/>
          </a:p>
          <a:p>
            <a:pPr marL="339725"/>
            <a:r>
              <a:rPr lang="en-US" dirty="0" smtClean="0"/>
              <a:t>There are four levels of verification testing:</a:t>
            </a:r>
          </a:p>
          <a:p>
            <a:pPr marL="280988" algn="just"/>
            <a:endParaRPr lang="en-US" dirty="0"/>
          </a:p>
        </p:txBody>
      </p:sp>
      <p:graphicFrame>
        <p:nvGraphicFramePr>
          <p:cNvPr id="11" name="Diagram 10"/>
          <p:cNvGraphicFramePr/>
          <p:nvPr/>
        </p:nvGraphicFramePr>
        <p:xfrm>
          <a:off x="1524000" y="2641600"/>
          <a:ext cx="6553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4677</Words>
  <Application>Microsoft Office PowerPoint</Application>
  <PresentationFormat>On-screen Show (4:3)</PresentationFormat>
  <Paragraphs>505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Windows User</cp:lastModifiedBy>
  <cp:revision>98</cp:revision>
  <dcterms:created xsi:type="dcterms:W3CDTF">2006-08-16T00:00:00Z</dcterms:created>
  <dcterms:modified xsi:type="dcterms:W3CDTF">2020-03-29T08:16:38Z</dcterms:modified>
</cp:coreProperties>
</file>