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ags/tag2.xml" ContentType="application/vnd.openxmlformats-officedocument.presentationml.tags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4"/>
    <p:sldMasterId id="2147483754" r:id="rId5"/>
  </p:sldMasterIdLst>
  <p:notesMasterIdLst>
    <p:notesMasterId r:id="rId7"/>
  </p:notesMasterIdLst>
  <p:sldIdLst>
    <p:sldId id="277" r:id="rId6"/>
  </p:sldIdLst>
  <p:sldSz cx="10691813" cy="7559675"/>
  <p:notesSz cx="6858000" cy="9144000"/>
  <p:custDataLst>
    <p:tags r:id="rId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367" userDrawn="1">
          <p15:clr>
            <a:srgbClr val="A4A3A4"/>
          </p15:clr>
        </p15:guide>
        <p15:guide id="3" orient="horz" pos="4109" userDrawn="1">
          <p15:clr>
            <a:srgbClr val="A4A3A4"/>
          </p15:clr>
        </p15:guide>
        <p15:guide id="4" orient="horz" pos="436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32D97D5-EA99-6749-E664-10E0BFDAD51E}" name="Marikit Klein-Smith" initials="MK" userId="S::marikit.kleinsmith@ey.com::eade0072-422b-4564-8854-a62116e56113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4C4CD"/>
    <a:srgbClr val="747480"/>
    <a:srgbClr val="2E2E38"/>
    <a:srgbClr val="FFE600"/>
    <a:srgbClr val="2D2E39"/>
    <a:srgbClr val="FAE80B"/>
    <a:srgbClr val="F6F6FA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94660"/>
  </p:normalViewPr>
  <p:slideViewPr>
    <p:cSldViewPr snapToGrid="0">
      <p:cViewPr varScale="1">
        <p:scale>
          <a:sx n="70" d="100"/>
          <a:sy n="70" d="100"/>
        </p:scale>
        <p:origin x="1084" y="52"/>
      </p:cViewPr>
      <p:guideLst>
        <p:guide orient="horz" pos="2381"/>
        <p:guide pos="3367"/>
        <p:guide orient="horz" pos="4109"/>
        <p:guide orient="horz" pos="4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na Biel" userId="ee1a03a6-ae04-44d1-b823-d97f549c10ae" providerId="ADAL" clId="{365736AE-2B4D-4B7E-B896-ADD3D6B2BA35}"/>
    <pc:docChg chg="custSel modSld">
      <pc:chgData name="Anna Biel" userId="ee1a03a6-ae04-44d1-b823-d97f549c10ae" providerId="ADAL" clId="{365736AE-2B4D-4B7E-B896-ADD3D6B2BA35}" dt="2025-02-14T12:00:08.415" v="13" actId="1076"/>
      <pc:docMkLst>
        <pc:docMk/>
      </pc:docMkLst>
      <pc:sldChg chg="addSp modSp mod">
        <pc:chgData name="Anna Biel" userId="ee1a03a6-ae04-44d1-b823-d97f549c10ae" providerId="ADAL" clId="{365736AE-2B4D-4B7E-B896-ADD3D6B2BA35}" dt="2025-02-14T12:00:08.415" v="13" actId="1076"/>
        <pc:sldMkLst>
          <pc:docMk/>
          <pc:sldMk cId="1402642887" sldId="277"/>
        </pc:sldMkLst>
        <pc:spChg chg="mod">
          <ac:chgData name="Anna Biel" userId="ee1a03a6-ae04-44d1-b823-d97f549c10ae" providerId="ADAL" clId="{365736AE-2B4D-4B7E-B896-ADD3D6B2BA35}" dt="2025-02-14T10:27:18.047" v="4" actId="1036"/>
          <ac:spMkLst>
            <pc:docMk/>
            <pc:sldMk cId="1402642887" sldId="277"/>
            <ac:spMk id="4" creationId="{6A93213F-C442-1A07-2609-EF42D2616734}"/>
          </ac:spMkLst>
        </pc:spChg>
        <pc:spChg chg="mod">
          <ac:chgData name="Anna Biel" userId="ee1a03a6-ae04-44d1-b823-d97f549c10ae" providerId="ADAL" clId="{365736AE-2B4D-4B7E-B896-ADD3D6B2BA35}" dt="2025-02-14T10:27:18.047" v="4" actId="1036"/>
          <ac:spMkLst>
            <pc:docMk/>
            <pc:sldMk cId="1402642887" sldId="277"/>
            <ac:spMk id="11" creationId="{71978308-D202-DBC5-98CF-8C8B570442F8}"/>
          </ac:spMkLst>
        </pc:spChg>
        <pc:picChg chg="add mod">
          <ac:chgData name="Anna Biel" userId="ee1a03a6-ae04-44d1-b823-d97f549c10ae" providerId="ADAL" clId="{365736AE-2B4D-4B7E-B896-ADD3D6B2BA35}" dt="2025-02-14T10:27:59.459" v="7" actId="1076"/>
          <ac:picMkLst>
            <pc:docMk/>
            <pc:sldMk cId="1402642887" sldId="277"/>
            <ac:picMk id="3" creationId="{F607639F-3825-179F-7E24-46908538CB9E}"/>
          </ac:picMkLst>
        </pc:picChg>
        <pc:picChg chg="add mod">
          <ac:chgData name="Anna Biel" userId="ee1a03a6-ae04-44d1-b823-d97f549c10ae" providerId="ADAL" clId="{365736AE-2B4D-4B7E-B896-ADD3D6B2BA35}" dt="2025-02-14T12:00:08.415" v="13" actId="1076"/>
          <ac:picMkLst>
            <pc:docMk/>
            <pc:sldMk cId="1402642887" sldId="277"/>
            <ac:picMk id="14" creationId="{95C4C7D3-D659-F544-44D2-D286415FDF3A}"/>
          </ac:picMkLst>
        </pc:picChg>
        <pc:cxnChg chg="mod">
          <ac:chgData name="Anna Biel" userId="ee1a03a6-ae04-44d1-b823-d97f549c10ae" providerId="ADAL" clId="{365736AE-2B4D-4B7E-B896-ADD3D6B2BA35}" dt="2025-02-14T10:27:12.006" v="2" actId="554"/>
          <ac:cxnSpMkLst>
            <pc:docMk/>
            <pc:sldMk cId="1402642887" sldId="277"/>
            <ac:cxnSpMk id="12" creationId="{326FACFB-26DE-0925-A2A8-9C2E4E863C04}"/>
          </ac:cxnSpMkLst>
        </pc:cxnChg>
        <pc:cxnChg chg="mod">
          <ac:chgData name="Anna Biel" userId="ee1a03a6-ae04-44d1-b823-d97f549c10ae" providerId="ADAL" clId="{365736AE-2B4D-4B7E-B896-ADD3D6B2BA35}" dt="2025-02-14T10:27:12.006" v="2" actId="554"/>
          <ac:cxnSpMkLst>
            <pc:docMk/>
            <pc:sldMk cId="1402642887" sldId="277"/>
            <ac:cxnSpMk id="13" creationId="{E8B2BA2E-06CA-3778-D428-0CC3E4F7F0D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9A6EE5-A575-49BE-94AC-084D560828E8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5ABD20-FD9C-4D04-9F28-FDC6210EEA8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9774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1pPr>
    <a:lvl2pPr marL="497754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2pPr>
    <a:lvl3pPr marL="995507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3pPr>
    <a:lvl4pPr marL="1493261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4pPr>
    <a:lvl5pPr marL="1991015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5pPr>
    <a:lvl6pPr marL="2488768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6pPr>
    <a:lvl7pPr marL="2986522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7pPr>
    <a:lvl8pPr marL="3484275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8pPr>
    <a:lvl9pPr marL="3982029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6">
            <a:extLst>
              <a:ext uri="{FF2B5EF4-FFF2-40B4-BE49-F238E27FC236}">
                <a16:creationId xmlns:a16="http://schemas.microsoft.com/office/drawing/2014/main" id="{13A7AC18-CF42-4EC5-8D40-441EAE30A06C}"/>
              </a:ext>
            </a:extLst>
          </p:cNvPr>
          <p:cNvSpPr/>
          <p:nvPr/>
        </p:nvSpPr>
        <p:spPr>
          <a:xfrm>
            <a:off x="436596" y="877070"/>
            <a:ext cx="4321490" cy="3947923"/>
          </a:xfrm>
          <a:custGeom>
            <a:avLst/>
            <a:gdLst>
              <a:gd name="connsiteX0" fmla="*/ 4238387 w 4257675"/>
              <a:gd name="connsiteY0" fmla="*/ 0 h 3092804"/>
              <a:gd name="connsiteX1" fmla="*/ 4257675 w 4257675"/>
              <a:gd name="connsiteY1" fmla="*/ 0 h 3092804"/>
              <a:gd name="connsiteX2" fmla="*/ 4257675 w 4257675"/>
              <a:gd name="connsiteY2" fmla="*/ 3092804 h 3092804"/>
              <a:gd name="connsiteX3" fmla="*/ 0 w 4257675"/>
              <a:gd name="connsiteY3" fmla="*/ 3092804 h 3092804"/>
              <a:gd name="connsiteX4" fmla="*/ 0 w 4257675"/>
              <a:gd name="connsiteY4" fmla="*/ 747342 h 30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7675" h="3092804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8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79727" y="2154167"/>
            <a:ext cx="3794294" cy="1079940"/>
          </a:xfrm>
        </p:spPr>
        <p:txBody>
          <a:bodyPr/>
          <a:lstStyle>
            <a:lvl1pPr>
              <a:defRPr sz="2630" b="0">
                <a:solidFill>
                  <a:schemeClr val="tx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679727" y="3357826"/>
            <a:ext cx="3794294" cy="1153377"/>
          </a:xfrm>
        </p:spPr>
        <p:txBody>
          <a:bodyPr/>
          <a:lstStyle>
            <a:lvl1pPr marL="0" indent="0" algn="l">
              <a:spcAft>
                <a:spcPts val="1052"/>
              </a:spcAft>
              <a:buNone/>
              <a:defRPr sz="1753">
                <a:solidFill>
                  <a:schemeClr val="tx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402" b="1">
                <a:solidFill>
                  <a:srgbClr val="404040"/>
                </a:solidFill>
              </a:defRPr>
            </a:lvl2pPr>
            <a:lvl3pPr marL="801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2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2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3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5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B4C43-E5F8-400E-A971-58A3766B1BF0}"/>
              </a:ext>
            </a:extLst>
          </p:cNvPr>
          <p:cNvSpPr txBox="1"/>
          <p:nvPr/>
        </p:nvSpPr>
        <p:spPr>
          <a:xfrm>
            <a:off x="404928" y="6178696"/>
            <a:ext cx="916003" cy="21779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1052" dirty="0">
                <a:solidFill>
                  <a:srgbClr val="828290"/>
                </a:solidFill>
                <a:latin typeface="EYInterstate Light" panose="02000506000000020004" pitchFamily="2" charset="0"/>
              </a:rPr>
              <a:t>Written by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9465B6B-DFD4-4E0C-9ACE-E88CA22204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68532" y="6635041"/>
            <a:ext cx="2707739" cy="198417"/>
          </a:xfrm>
        </p:spPr>
        <p:txBody>
          <a:bodyPr/>
          <a:lstStyle>
            <a:lvl1pPr marL="0" indent="0">
              <a:buNone/>
              <a:defRPr sz="1052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A1F2ED22-5637-4AB8-ABD8-3693A6EA55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68532" y="6852878"/>
            <a:ext cx="2707739" cy="198417"/>
          </a:xfrm>
        </p:spPr>
        <p:txBody>
          <a:bodyPr/>
          <a:lstStyle>
            <a:lvl1pPr marL="0" indent="0">
              <a:buNone/>
              <a:defRPr sz="1052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  <a:endParaRPr lang="en-GB" dirty="0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29A5E1BC-8F6B-43EF-9FF6-8242E7708B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04927" y="6519798"/>
            <a:ext cx="504862" cy="634933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789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3BD223-2224-476C-AB5C-300C248C1618}"/>
              </a:ext>
            </a:extLst>
          </p:cNvPr>
          <p:cNvCxnSpPr>
            <a:cxnSpLocks/>
          </p:cNvCxnSpPr>
          <p:nvPr/>
        </p:nvCxnSpPr>
        <p:spPr>
          <a:xfrm>
            <a:off x="1168532" y="6293181"/>
            <a:ext cx="7118994" cy="0"/>
          </a:xfrm>
          <a:prstGeom prst="line">
            <a:avLst/>
          </a:prstGeom>
          <a:ln>
            <a:solidFill>
              <a:srgbClr val="8282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4">
            <a:extLst>
              <a:ext uri="{FF2B5EF4-FFF2-40B4-BE49-F238E27FC236}">
                <a16:creationId xmlns:a16="http://schemas.microsoft.com/office/drawing/2014/main" id="{6B891F47-1BBE-4926-81DF-B17907D2F8E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084702" y="5468515"/>
            <a:ext cx="1074190" cy="1581932"/>
            <a:chOff x="6529" y="3125"/>
            <a:chExt cx="772" cy="904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0A2A4AEF-C603-4360-9387-8879E71862A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54797EE6-BAEA-4DA7-95C2-6B09B77D31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moveTo>
                    <a:pt x="151" y="1810"/>
                  </a:moveTo>
                  <a:moveTo>
                    <a:pt x="150" y="1673"/>
                  </a:moveTo>
                  <a:moveTo>
                    <a:pt x="296" y="1764"/>
                  </a:moveTo>
                  <a:moveTo>
                    <a:pt x="1135" y="1860"/>
                  </a:moveTo>
                  <a:moveTo>
                    <a:pt x="593" y="1742"/>
                  </a:moveTo>
                  <a:moveTo>
                    <a:pt x="641" y="1573"/>
                  </a:moveTo>
                  <a:moveTo>
                    <a:pt x="871" y="1654"/>
                  </a:moveTo>
                  <a:moveTo>
                    <a:pt x="832" y="1815"/>
                  </a:moveTo>
                  <a:moveTo>
                    <a:pt x="2069" y="1633"/>
                  </a:moveTo>
                  <a:moveTo>
                    <a:pt x="2059" y="1684"/>
                  </a:moveTo>
                  <a:moveTo>
                    <a:pt x="1445" y="1654"/>
                  </a:moveTo>
                  <a:moveTo>
                    <a:pt x="1445" y="1706"/>
                  </a:moveTo>
                  <a:moveTo>
                    <a:pt x="1671" y="1693"/>
                  </a:moveTo>
                  <a:moveTo>
                    <a:pt x="1686" y="1786"/>
                  </a:moveTo>
                  <a:moveTo>
                    <a:pt x="2333" y="1796"/>
                  </a:moveTo>
                  <a:moveTo>
                    <a:pt x="2242" y="1726"/>
                  </a:moveTo>
                  <a:moveTo>
                    <a:pt x="2864" y="1796"/>
                  </a:moveTo>
                  <a:moveTo>
                    <a:pt x="2771" y="1726"/>
                  </a:moveTo>
                  <a:moveTo>
                    <a:pt x="2639" y="1783"/>
                  </a:moveTo>
                  <a:moveTo>
                    <a:pt x="2532" y="1855"/>
                  </a:moveTo>
                  <a:moveTo>
                    <a:pt x="3074" y="1700"/>
                  </a:moveTo>
                  <a:moveTo>
                    <a:pt x="593" y="1579"/>
                  </a:moveTo>
                  <a:moveTo>
                    <a:pt x="975" y="1639"/>
                  </a:moveTo>
                  <a:moveTo>
                    <a:pt x="1030" y="1579"/>
                  </a:moveTo>
                  <a:moveTo>
                    <a:pt x="2539" y="2042"/>
                  </a:moveTo>
                  <a:moveTo>
                    <a:pt x="2501" y="2203"/>
                  </a:moveTo>
                  <a:moveTo>
                    <a:pt x="672" y="2089"/>
                  </a:moveTo>
                  <a:moveTo>
                    <a:pt x="241" y="2027"/>
                  </a:moveTo>
                  <a:moveTo>
                    <a:pt x="406" y="2021"/>
                  </a:moveTo>
                  <a:moveTo>
                    <a:pt x="406" y="2202"/>
                  </a:moveTo>
                  <a:moveTo>
                    <a:pt x="2269" y="2089"/>
                  </a:moveTo>
                  <a:moveTo>
                    <a:pt x="1836" y="2027"/>
                  </a:moveTo>
                  <a:moveTo>
                    <a:pt x="2002" y="2021"/>
                  </a:moveTo>
                  <a:moveTo>
                    <a:pt x="2002" y="2202"/>
                  </a:moveTo>
                  <a:moveTo>
                    <a:pt x="837" y="2100"/>
                  </a:moveTo>
                  <a:moveTo>
                    <a:pt x="1097" y="2249"/>
                  </a:moveTo>
                  <a:moveTo>
                    <a:pt x="1408" y="2042"/>
                  </a:moveTo>
                  <a:moveTo>
                    <a:pt x="1408" y="2094"/>
                  </a:moveTo>
                  <a:moveTo>
                    <a:pt x="938" y="2027"/>
                  </a:moveTo>
                  <a:moveTo>
                    <a:pt x="993" y="1967"/>
                  </a:moveTo>
                  <a:moveTo>
                    <a:pt x="2309" y="1962"/>
                  </a:moveTo>
                  <a:moveTo>
                    <a:pt x="397" y="757"/>
                  </a:moveTo>
                  <a:moveTo>
                    <a:pt x="1690" y="0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/>
            </a:p>
          </p:txBody>
        </p:sp>
      </p:grpSp>
    </p:spTree>
    <p:extLst>
      <p:ext uri="{BB962C8B-B14F-4D97-AF65-F5344CB8AC3E}">
        <p14:creationId xmlns:p14="http://schemas.microsoft.com/office/powerpoint/2010/main" val="24134207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9228" y="3143275"/>
            <a:ext cx="3898482" cy="1325333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3155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312574" marR="0" lvl="0" indent="-312574" defTabSz="883413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Chapter Title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4443D1-37A3-4969-A6D3-4E99E05604B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AD400B9-C497-4CB6-BBCC-A1D96E446387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AB04F4-59F4-4102-9BBD-DB62B48E184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99AB0A-887B-46B8-BA72-781970F002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1F28C6B-BC89-47D0-8820-8956A72C0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411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28F8CDB-776D-4811-AE2C-217236ECDEC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58102" y="0"/>
            <a:ext cx="5233711" cy="75596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E96BA-E9E4-496B-8CA5-6DA27B8AD7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4046" y="2842586"/>
            <a:ext cx="3977506" cy="1163723"/>
          </a:xfrm>
        </p:spPr>
        <p:txBody>
          <a:bodyPr/>
          <a:lstStyle>
            <a:lvl1pPr marL="0" indent="0">
              <a:buNone/>
              <a:defRPr sz="2630"/>
            </a:lvl1pPr>
          </a:lstStyle>
          <a:p>
            <a:pPr lvl="0"/>
            <a:r>
              <a:rPr lang="en-IN" dirty="0"/>
              <a:t>Chapter Title</a:t>
            </a:r>
          </a:p>
          <a:p>
            <a:pPr lvl="0"/>
            <a:r>
              <a:rPr lang="en-IN" dirty="0"/>
              <a:t>EY Interstate Light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173C8A3-BA2F-497B-A214-45B02D73AF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4046" y="4233312"/>
            <a:ext cx="3977506" cy="1163723"/>
          </a:xfrm>
        </p:spPr>
        <p:txBody>
          <a:bodyPr/>
          <a:lstStyle>
            <a:lvl1pPr marL="0" indent="0">
              <a:buNone/>
              <a:defRPr sz="1402"/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56DB61-969F-46BA-942C-3600269FA4D1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AD400B9-C497-4CB6-BBCC-A1D96E446387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C562FF-E912-4424-B259-AED677C026A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2C1B82-1A85-4CFD-98C3-C21698A96B6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1F28C6B-BC89-47D0-8820-8956A72C0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8097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591" y="324301"/>
            <a:ext cx="9622632" cy="6508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95A2BE92-ABF7-4A82-BC35-00F28F500FE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34590" y="1254347"/>
            <a:ext cx="4345237" cy="4704081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IN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A81FCAA-64D2-4A9C-B16E-9C4E3BB431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52455" y="4203444"/>
            <a:ext cx="2707739" cy="198417"/>
          </a:xfrm>
        </p:spPr>
        <p:txBody>
          <a:bodyPr/>
          <a:lstStyle>
            <a:lvl1pPr marL="0" indent="0">
              <a:buNone/>
              <a:defRPr sz="1052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3CDC117-35F2-47B2-85B2-29CB8EE7E0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2455" y="4470913"/>
            <a:ext cx="2707739" cy="198417"/>
          </a:xfrm>
        </p:spPr>
        <p:txBody>
          <a:bodyPr/>
          <a:lstStyle>
            <a:lvl1pPr marL="0" indent="0">
              <a:buNone/>
              <a:defRPr sz="1052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to go here</a:t>
            </a:r>
            <a:endParaRPr lang="en-GB" dirty="0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00A15EA9-2372-4E06-83C2-1E13AB1FA62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366796" y="3944174"/>
            <a:ext cx="682755" cy="85865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789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B83DAE-9FEB-4E9C-85BA-A34BD23927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66796" y="1254347"/>
            <a:ext cx="4790427" cy="41205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Key Takeaways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1ABE303-7041-4312-AD03-0E872AEF99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66796" y="1802295"/>
            <a:ext cx="4790427" cy="1776440"/>
          </a:xfrm>
        </p:spPr>
        <p:txBody>
          <a:bodyPr/>
          <a:lstStyle>
            <a:lvl1pPr marL="0" indent="0">
              <a:buNone/>
              <a:defRPr sz="1402"/>
            </a:lvl1pPr>
          </a:lstStyle>
          <a:p>
            <a:pPr lvl="0"/>
            <a:r>
              <a:rPr lang="en-US" dirty="0"/>
              <a:t>Content EY Interstate Light, 16pt, Lorem ipsum dolor, 12pt, </a:t>
            </a:r>
            <a:r>
              <a:rPr lang="en-US" dirty="0" err="1"/>
              <a:t>Utinam</a:t>
            </a:r>
            <a:r>
              <a:rPr lang="en-US" dirty="0"/>
              <a:t>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abhorreant</a:t>
            </a:r>
            <a:r>
              <a:rPr lang="en-US" dirty="0"/>
              <a:t> </a:t>
            </a:r>
            <a:r>
              <a:rPr lang="en-US" dirty="0" err="1"/>
              <a:t>sead</a:t>
            </a:r>
            <a:r>
              <a:rPr lang="en-US" dirty="0"/>
              <a:t>. </a:t>
            </a:r>
            <a:r>
              <a:rPr lang="en-US" dirty="0" err="1"/>
              <a:t>Putant</a:t>
            </a:r>
            <a:r>
              <a:rPr lang="en-US" dirty="0"/>
              <a:t> </a:t>
            </a:r>
            <a:r>
              <a:rPr lang="en-US" dirty="0" err="1"/>
              <a:t>probatus</a:t>
            </a:r>
            <a:r>
              <a:rPr lang="en-US" dirty="0"/>
              <a:t> id vis, ad his </a:t>
            </a:r>
            <a:r>
              <a:rPr lang="en-US" dirty="0" err="1"/>
              <a:t>meis</a:t>
            </a:r>
            <a:r>
              <a:rPr lang="en-US" dirty="0"/>
              <a:t> </a:t>
            </a:r>
            <a:r>
              <a:rPr lang="en-US" dirty="0" err="1"/>
              <a:t>habemus</a:t>
            </a:r>
            <a:r>
              <a:rPr lang="en-US" dirty="0"/>
              <a:t> </a:t>
            </a:r>
            <a:r>
              <a:rPr lang="en-US" dirty="0" err="1"/>
              <a:t>repudiare</a:t>
            </a:r>
            <a:r>
              <a:rPr lang="en-US" dirty="0"/>
              <a:t>, has an </a:t>
            </a:r>
            <a:r>
              <a:rPr lang="en-US" dirty="0" err="1"/>
              <a:t>pericula</a:t>
            </a:r>
            <a:r>
              <a:rPr lang="en-US" dirty="0"/>
              <a:t> </a:t>
            </a:r>
            <a:r>
              <a:rPr lang="en-US" dirty="0" err="1"/>
              <a:t>tractatos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debitis</a:t>
            </a:r>
            <a:r>
              <a:rPr lang="en-US" dirty="0"/>
              <a:t> </a:t>
            </a:r>
            <a:r>
              <a:rPr lang="en-US" dirty="0" err="1"/>
              <a:t>dissentias</a:t>
            </a:r>
            <a:r>
              <a:rPr lang="en-US" dirty="0"/>
              <a:t> ad. </a:t>
            </a:r>
            <a:r>
              <a:rPr lang="en-US" dirty="0" err="1"/>
              <a:t>Patrioque</a:t>
            </a:r>
            <a:r>
              <a:rPr lang="en-US" dirty="0"/>
              <a:t> </a:t>
            </a:r>
            <a:r>
              <a:rPr lang="en-US" dirty="0" err="1"/>
              <a:t>voluptatum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ex, id </a:t>
            </a:r>
            <a:r>
              <a:rPr lang="en-US" dirty="0" err="1"/>
              <a:t>admodum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0" name="Line 10">
            <a:extLst>
              <a:ext uri="{FF2B5EF4-FFF2-40B4-BE49-F238E27FC236}">
                <a16:creationId xmlns:a16="http://schemas.microsoft.com/office/drawing/2014/main" id="{B69EB865-6B86-419B-923C-F7DDC68C9C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591" y="1000626"/>
            <a:ext cx="962393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78" noProof="0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822E28-B24F-4CF6-8F50-70ED7C22A11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AD400B9-C497-4CB6-BBCC-A1D96E446387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65E1CD-A05B-41DC-B488-E4BA204E7AE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6ABDB-CF45-4001-9487-F3BA3DD8DAC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51F28C6B-BC89-47D0-8820-8956A72C0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6775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D06B42-27A8-4223-AE57-EB729EB5F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00B9-C497-4CB6-BBCC-A1D96E446387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1F4AD2-0FC3-4A7D-B553-FC19C918C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89B92-9E6D-4E4B-A5F6-7BC8B1612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8C6B-BC89-47D0-8820-8956A72C0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0981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28D7EA5-A532-4D8B-9984-8F3D1FEA98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26697" y="2271027"/>
            <a:ext cx="4638420" cy="333507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2454" dirty="0" smtClean="0">
                <a:latin typeface="Georgia" panose="02040502050405020303" pitchFamily="18" charset="0"/>
              </a:defRPr>
            </a:lvl1pPr>
          </a:lstStyle>
          <a:p>
            <a:pPr marL="312574" lvl="0" indent="-312574" algn="ctr">
              <a:spcBef>
                <a:spcPts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F9B9C3C-16F2-40B2-A460-0480520ECF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26697" y="6070093"/>
            <a:ext cx="4638420" cy="34925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1402" dirty="0" smtClean="0">
                <a:solidFill>
                  <a:srgbClr val="FFE600"/>
                </a:solidFill>
                <a:latin typeface="+mn-lt"/>
              </a:defRPr>
            </a:lvl1pPr>
          </a:lstStyle>
          <a:p>
            <a:pPr marL="312574" lvl="0" indent="-312574" algn="ctr">
              <a:spcBef>
                <a:spcPts val="0"/>
              </a:spcBef>
              <a:spcAft>
                <a:spcPts val="526"/>
              </a:spcAft>
            </a:pPr>
            <a:r>
              <a:rPr lang="en-US" dirty="0"/>
              <a:t>Name Surname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E04541C-CC5D-4455-8271-73223AE0A8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26697" y="6414058"/>
            <a:ext cx="4638420" cy="349255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ctr">
              <a:buNone/>
              <a:defRPr lang="en-US" sz="1402" dirty="0" smtClean="0">
                <a:latin typeface="+mn-lt"/>
              </a:defRPr>
            </a:lvl1pPr>
          </a:lstStyle>
          <a:p>
            <a:pPr marL="312574" lvl="0" indent="-312574" algn="ctr">
              <a:spcBef>
                <a:spcPts val="0"/>
              </a:spcBef>
              <a:spcAft>
                <a:spcPts val="526"/>
              </a:spcAft>
            </a:pPr>
            <a:r>
              <a:rPr lang="en-US" dirty="0"/>
              <a:t>Job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FBD672D3-B116-471A-8511-D80D5D920D93}"/>
              </a:ext>
            </a:extLst>
          </p:cNvPr>
          <p:cNvSpPr txBox="1">
            <a:spLocks/>
          </p:cNvSpPr>
          <p:nvPr/>
        </p:nvSpPr>
        <p:spPr>
          <a:xfrm>
            <a:off x="4321112" y="1080034"/>
            <a:ext cx="2049589" cy="9729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9817" dirty="0">
                <a:solidFill>
                  <a:schemeClr val="tx2"/>
                </a:solidFill>
                <a:latin typeface="Georgia" panose="02040502050405020303" pitchFamily="18" charset="0"/>
              </a:rPr>
              <a:t>“ </a:t>
            </a:r>
          </a:p>
        </p:txBody>
      </p:sp>
    </p:spTree>
    <p:extLst>
      <p:ext uri="{BB962C8B-B14F-4D97-AF65-F5344CB8AC3E}">
        <p14:creationId xmlns:p14="http://schemas.microsoft.com/office/powerpoint/2010/main" val="17807034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8F291EB0-15F5-4E9A-A38B-CE3AC1452E21}"/>
              </a:ext>
            </a:extLst>
          </p:cNvPr>
          <p:cNvSpPr txBox="1">
            <a:spLocks/>
          </p:cNvSpPr>
          <p:nvPr/>
        </p:nvSpPr>
        <p:spPr>
          <a:xfrm>
            <a:off x="418397" y="1641266"/>
            <a:ext cx="2049589" cy="946710"/>
          </a:xfrm>
          <a:prstGeom prst="rect">
            <a:avLst/>
          </a:prstGeom>
        </p:spPr>
        <p:txBody>
          <a:bodyPr/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9817" dirty="0">
                <a:solidFill>
                  <a:schemeClr val="tx2"/>
                </a:solidFill>
                <a:latin typeface="Georgia" panose="02040502050405020303" pitchFamily="18" charset="0"/>
              </a:rPr>
              <a:t>“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5D2AC0-B4F7-4455-9AE0-201966050A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950" y="2785290"/>
            <a:ext cx="4638420" cy="1984167"/>
          </a:xfrm>
        </p:spPr>
        <p:txBody>
          <a:bodyPr lIns="90000" tIns="46800" rIns="90000" bIns="46800"/>
          <a:lstStyle>
            <a:lvl1pPr marL="0" indent="0">
              <a:buNone/>
              <a:defRPr lang="en-US" sz="2454" dirty="0" smtClean="0">
                <a:latin typeface="Georgia" panose="02040502050405020303" pitchFamily="18" charset="0"/>
              </a:defRPr>
            </a:lvl1pPr>
          </a:lstStyle>
          <a:p>
            <a:pPr marL="312574" lvl="0" indent="-312574">
              <a:spcBef>
                <a:spcPts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1BA83A2-78F0-4F7E-836B-9B4B87820F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9950" y="5106766"/>
            <a:ext cx="4638420" cy="349255"/>
          </a:xfrm>
        </p:spPr>
        <p:txBody>
          <a:bodyPr lIns="90000" tIns="46800" rIns="90000" bIns="46800"/>
          <a:lstStyle>
            <a:lvl1pPr marL="0" indent="0" algn="l" defTabSz="801472" rtl="0" eaLnBrk="1" latinLnBrk="0" hangingPunct="1">
              <a:spcBef>
                <a:spcPts val="0"/>
              </a:spcBef>
              <a:spcAft>
                <a:spcPts val="526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402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312574" indent="0">
              <a:buNone/>
              <a:defRPr lang="en-US" sz="1753" smtClean="0">
                <a:latin typeface="+mn-lt"/>
              </a:defRPr>
            </a:lvl2pPr>
            <a:lvl3pPr>
              <a:defRPr lang="en-US" sz="1578" smtClean="0">
                <a:latin typeface="+mn-lt"/>
              </a:defRPr>
            </a:lvl3pPr>
            <a:lvl4pPr>
              <a:defRPr lang="en-US" sz="1402" smtClean="0">
                <a:latin typeface="+mn-lt"/>
              </a:defRPr>
            </a:lvl4pPr>
            <a:lvl5pPr>
              <a:defRPr lang="en-IN" sz="1402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Name Surname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34CE9DD-CE12-4D9F-8FD6-A2522F36C8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950" y="5480094"/>
            <a:ext cx="4638420" cy="349255"/>
          </a:xfrm>
        </p:spPr>
        <p:txBody>
          <a:bodyPr lIns="90000" tIns="46800" rIns="90000" bIns="46800"/>
          <a:lstStyle>
            <a:lvl1pPr marL="0" indent="0" algn="l" defTabSz="801472" rtl="0" eaLnBrk="1" latinLnBrk="0" hangingPunct="1">
              <a:spcBef>
                <a:spcPts val="0"/>
              </a:spcBef>
              <a:spcAft>
                <a:spcPts val="526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402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312574" indent="0">
              <a:buNone/>
              <a:defRPr lang="en-US" sz="1753" smtClean="0">
                <a:latin typeface="+mn-lt"/>
              </a:defRPr>
            </a:lvl2pPr>
            <a:lvl3pPr>
              <a:defRPr lang="en-US" sz="1578" smtClean="0">
                <a:latin typeface="+mn-lt"/>
              </a:defRPr>
            </a:lvl3pPr>
            <a:lvl4pPr>
              <a:defRPr lang="en-US" sz="1402" smtClean="0">
                <a:latin typeface="+mn-lt"/>
              </a:defRPr>
            </a:lvl4pPr>
            <a:lvl5pPr>
              <a:defRPr lang="en-IN" sz="1402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9038527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591" y="324301"/>
            <a:ext cx="9622632" cy="6508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591" y="1254346"/>
            <a:ext cx="7221232" cy="532947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12574">
              <a:defRPr>
                <a:solidFill>
                  <a:schemeClr val="bg1"/>
                </a:solidFill>
              </a:defRPr>
            </a:lvl2pPr>
            <a:lvl3pPr marL="625148">
              <a:defRPr>
                <a:solidFill>
                  <a:schemeClr val="bg1"/>
                </a:solidFill>
              </a:defRPr>
            </a:lvl3pPr>
            <a:lvl4pPr marL="937722">
              <a:defRPr>
                <a:solidFill>
                  <a:schemeClr val="bg1"/>
                </a:solidFill>
              </a:defRPr>
            </a:lvl4pPr>
            <a:lvl5pPr marL="1250296">
              <a:defRPr sz="1052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8D4CA674-C969-4C5C-9EA4-6D41FE961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591" y="1000626"/>
            <a:ext cx="962393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78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AEB49-9ADD-490C-B904-979B3953B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00B9-C497-4CB6-BBCC-A1D96E446387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28C68-2511-4745-B448-A5AA41E7B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C8157-0191-4E69-819F-DB4437686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8C6B-BC89-47D0-8820-8956A72C0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831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591" y="324301"/>
            <a:ext cx="9622632" cy="6513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97A26880-8DD7-4A78-ADAF-91ED2E744A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591" y="1000626"/>
            <a:ext cx="962393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78" noProof="0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8B559-CD59-4D3D-87C0-5D51BCF9B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00B9-C497-4CB6-BBCC-A1D96E446387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6FB98F-FBCE-4F2C-978B-A5576B577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A95690-F0A7-4101-82DB-B17CE6B7A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8C6B-BC89-47D0-8820-8956A72C0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6273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591" y="324301"/>
            <a:ext cx="9622632" cy="6513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591" y="1254345"/>
            <a:ext cx="4722218" cy="5329472"/>
          </a:xfrm>
        </p:spPr>
        <p:txBody>
          <a:bodyPr/>
          <a:lstStyle>
            <a:lvl1pPr>
              <a:defRPr sz="1753">
                <a:solidFill>
                  <a:schemeClr val="bg1"/>
                </a:solidFill>
              </a:defRPr>
            </a:lvl1pPr>
            <a:lvl2pPr>
              <a:defRPr sz="1578">
                <a:solidFill>
                  <a:schemeClr val="bg1"/>
                </a:solidFill>
              </a:defRPr>
            </a:lvl2pPr>
            <a:lvl3pPr>
              <a:defRPr sz="1402">
                <a:solidFill>
                  <a:schemeClr val="bg1"/>
                </a:solidFill>
              </a:defRPr>
            </a:lvl3pPr>
            <a:lvl4pPr>
              <a:defRPr sz="1227">
                <a:solidFill>
                  <a:schemeClr val="bg1"/>
                </a:solidFill>
              </a:defRPr>
            </a:lvl4pPr>
            <a:lvl5pPr>
              <a:defRPr sz="1052">
                <a:solidFill>
                  <a:schemeClr val="bg1"/>
                </a:solidFill>
              </a:defRPr>
            </a:lvl5pPr>
            <a:lvl6pPr>
              <a:defRPr sz="1578"/>
            </a:lvl6pPr>
            <a:lvl7pPr>
              <a:defRPr sz="1578"/>
            </a:lvl7pPr>
            <a:lvl8pPr>
              <a:defRPr sz="1578"/>
            </a:lvl8pPr>
            <a:lvl9pPr>
              <a:defRPr sz="157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005" y="1254345"/>
            <a:ext cx="4722218" cy="5329472"/>
          </a:xfrm>
        </p:spPr>
        <p:txBody>
          <a:bodyPr/>
          <a:lstStyle>
            <a:lvl1pPr>
              <a:defRPr sz="1753">
                <a:solidFill>
                  <a:schemeClr val="bg1"/>
                </a:solidFill>
              </a:defRPr>
            </a:lvl1pPr>
            <a:lvl2pPr>
              <a:defRPr sz="1578">
                <a:solidFill>
                  <a:schemeClr val="bg1"/>
                </a:solidFill>
              </a:defRPr>
            </a:lvl2pPr>
            <a:lvl3pPr>
              <a:defRPr sz="1402">
                <a:solidFill>
                  <a:schemeClr val="bg1"/>
                </a:solidFill>
              </a:defRPr>
            </a:lvl3pPr>
            <a:lvl4pPr>
              <a:defRPr sz="1227">
                <a:solidFill>
                  <a:schemeClr val="bg1"/>
                </a:solidFill>
              </a:defRPr>
            </a:lvl4pPr>
            <a:lvl5pPr>
              <a:defRPr sz="1052">
                <a:solidFill>
                  <a:schemeClr val="bg1"/>
                </a:solidFill>
              </a:defRPr>
            </a:lvl5pPr>
            <a:lvl6pPr>
              <a:defRPr sz="1578"/>
            </a:lvl6pPr>
            <a:lvl7pPr>
              <a:defRPr sz="1578"/>
            </a:lvl7pPr>
            <a:lvl8pPr>
              <a:defRPr sz="1578"/>
            </a:lvl8pPr>
            <a:lvl9pPr>
              <a:defRPr sz="157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9B070B28-7AAC-47E5-9EB5-96B8B8B880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591" y="1000626"/>
            <a:ext cx="962393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78" noProof="0" dirty="0">
              <a:solidFill>
                <a:schemeClr val="bg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0B9B26-E95B-4DC1-A613-4C0C0933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00B9-C497-4CB6-BBCC-A1D96E446387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7373D8-2AB5-4625-822C-B1F2B5CD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6E3B4B-D68B-4AFA-A20D-2ECE69120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8C6B-BC89-47D0-8820-8956A72C0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90971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984" y="2060712"/>
            <a:ext cx="4727129" cy="4691535"/>
          </a:xfrm>
        </p:spPr>
        <p:txBody>
          <a:bodyPr/>
          <a:lstStyle>
            <a:lvl1pPr>
              <a:defRPr sz="1753">
                <a:solidFill>
                  <a:schemeClr val="bg1"/>
                </a:solidFill>
              </a:defRPr>
            </a:lvl1pPr>
            <a:lvl2pPr>
              <a:defRPr sz="1578">
                <a:solidFill>
                  <a:schemeClr val="bg1"/>
                </a:solidFill>
              </a:defRPr>
            </a:lvl2pPr>
            <a:lvl3pPr>
              <a:defRPr sz="1402">
                <a:solidFill>
                  <a:schemeClr val="bg1"/>
                </a:solidFill>
              </a:defRPr>
            </a:lvl3pPr>
            <a:lvl4pPr>
              <a:defRPr sz="1227">
                <a:solidFill>
                  <a:schemeClr val="bg1"/>
                </a:solidFill>
              </a:defRPr>
            </a:lvl4pPr>
            <a:lvl5pPr>
              <a:defRPr sz="1052">
                <a:solidFill>
                  <a:schemeClr val="bg1"/>
                </a:solidFill>
              </a:defRPr>
            </a:lvl5pPr>
            <a:lvl6pPr>
              <a:defRPr sz="1578"/>
            </a:lvl6pPr>
            <a:lvl7pPr>
              <a:defRPr sz="1578"/>
            </a:lvl7pPr>
            <a:lvl8pPr>
              <a:defRPr sz="1578"/>
            </a:lvl8pPr>
            <a:lvl9pPr>
              <a:defRPr sz="157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3957" y="2060712"/>
            <a:ext cx="4727129" cy="4691535"/>
          </a:xfrm>
        </p:spPr>
        <p:txBody>
          <a:bodyPr/>
          <a:lstStyle>
            <a:lvl1pPr>
              <a:defRPr sz="1753">
                <a:solidFill>
                  <a:schemeClr val="bg1"/>
                </a:solidFill>
              </a:defRPr>
            </a:lvl1pPr>
            <a:lvl2pPr>
              <a:defRPr sz="1578">
                <a:solidFill>
                  <a:schemeClr val="bg1"/>
                </a:solidFill>
              </a:defRPr>
            </a:lvl2pPr>
            <a:lvl3pPr>
              <a:defRPr sz="1402">
                <a:solidFill>
                  <a:schemeClr val="bg1"/>
                </a:solidFill>
              </a:defRPr>
            </a:lvl3pPr>
            <a:lvl4pPr>
              <a:defRPr sz="1227">
                <a:solidFill>
                  <a:schemeClr val="bg1"/>
                </a:solidFill>
              </a:defRPr>
            </a:lvl4pPr>
            <a:lvl5pPr>
              <a:defRPr sz="1052">
                <a:solidFill>
                  <a:schemeClr val="bg1"/>
                </a:solidFill>
              </a:defRPr>
            </a:lvl5pPr>
            <a:lvl6pPr>
              <a:defRPr sz="1578"/>
            </a:lvl6pPr>
            <a:lvl7pPr>
              <a:defRPr sz="1578"/>
            </a:lvl7pPr>
            <a:lvl8pPr>
              <a:defRPr sz="1578"/>
            </a:lvl8pPr>
            <a:lvl9pPr>
              <a:defRPr sz="157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34591" y="1254346"/>
            <a:ext cx="4727129" cy="706363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433957" y="1254346"/>
            <a:ext cx="4727129" cy="706363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591" y="324301"/>
            <a:ext cx="9622632" cy="6513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9773E7D9-2434-4381-A00D-27B62C086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591" y="1000626"/>
            <a:ext cx="962393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78" noProof="0" dirty="0">
              <a:solidFill>
                <a:schemeClr val="bg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FCCF0-19BC-4024-9BCA-E14DB77EAF2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AD400B9-C497-4CB6-BBCC-A1D96E446387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B54F7E-BDC4-4386-B2E2-1FC66609D14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4FBF9A-EC9A-41E4-A24C-ECB5DC15CCD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1F28C6B-BC89-47D0-8820-8956A72C0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7160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F4B0007-DA02-48C7-9137-9386DFC24A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sp>
        <p:nvSpPr>
          <p:cNvPr id="16" name="Freeform 56">
            <a:extLst>
              <a:ext uri="{FF2B5EF4-FFF2-40B4-BE49-F238E27FC236}">
                <a16:creationId xmlns:a16="http://schemas.microsoft.com/office/drawing/2014/main" id="{13A7AC18-CF42-4EC5-8D40-441EAE30A06C}"/>
              </a:ext>
            </a:extLst>
          </p:cNvPr>
          <p:cNvSpPr/>
          <p:nvPr/>
        </p:nvSpPr>
        <p:spPr>
          <a:xfrm>
            <a:off x="436596" y="877070"/>
            <a:ext cx="4321490" cy="3947923"/>
          </a:xfrm>
          <a:custGeom>
            <a:avLst/>
            <a:gdLst>
              <a:gd name="connsiteX0" fmla="*/ 4238387 w 4257675"/>
              <a:gd name="connsiteY0" fmla="*/ 0 h 3092804"/>
              <a:gd name="connsiteX1" fmla="*/ 4257675 w 4257675"/>
              <a:gd name="connsiteY1" fmla="*/ 0 h 3092804"/>
              <a:gd name="connsiteX2" fmla="*/ 4257675 w 4257675"/>
              <a:gd name="connsiteY2" fmla="*/ 3092804 h 3092804"/>
              <a:gd name="connsiteX3" fmla="*/ 0 w 4257675"/>
              <a:gd name="connsiteY3" fmla="*/ 3092804 h 3092804"/>
              <a:gd name="connsiteX4" fmla="*/ 0 w 4257675"/>
              <a:gd name="connsiteY4" fmla="*/ 747342 h 30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7675" h="3092804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8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79727" y="2154167"/>
            <a:ext cx="3794294" cy="1079940"/>
          </a:xfrm>
        </p:spPr>
        <p:txBody>
          <a:bodyPr/>
          <a:lstStyle>
            <a:lvl1pPr>
              <a:defRPr sz="2630" b="0">
                <a:solidFill>
                  <a:schemeClr val="tx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679727" y="3357826"/>
            <a:ext cx="3794294" cy="1153377"/>
          </a:xfrm>
        </p:spPr>
        <p:txBody>
          <a:bodyPr/>
          <a:lstStyle>
            <a:lvl1pPr marL="0" indent="0" algn="l">
              <a:spcAft>
                <a:spcPts val="1052"/>
              </a:spcAft>
              <a:buNone/>
              <a:defRPr sz="1753">
                <a:solidFill>
                  <a:schemeClr val="tx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402" b="1">
                <a:solidFill>
                  <a:srgbClr val="404040"/>
                </a:solidFill>
              </a:defRPr>
            </a:lvl2pPr>
            <a:lvl3pPr marL="801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2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2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3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5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C8422AE9-8257-41A9-AB41-1F10585C886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084702" y="5468515"/>
            <a:ext cx="1074190" cy="1581932"/>
            <a:chOff x="6529" y="3125"/>
            <a:chExt cx="772" cy="904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D19659BD-653C-4300-9060-420AFAE39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A4669336-72A1-4233-827A-C41AB4C1CC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moveTo>
                    <a:pt x="151" y="1810"/>
                  </a:moveTo>
                  <a:moveTo>
                    <a:pt x="150" y="1673"/>
                  </a:moveTo>
                  <a:moveTo>
                    <a:pt x="296" y="1764"/>
                  </a:moveTo>
                  <a:moveTo>
                    <a:pt x="1135" y="1860"/>
                  </a:moveTo>
                  <a:moveTo>
                    <a:pt x="593" y="1742"/>
                  </a:moveTo>
                  <a:moveTo>
                    <a:pt x="641" y="1573"/>
                  </a:moveTo>
                  <a:moveTo>
                    <a:pt x="871" y="1654"/>
                  </a:moveTo>
                  <a:moveTo>
                    <a:pt x="832" y="1815"/>
                  </a:moveTo>
                  <a:moveTo>
                    <a:pt x="2069" y="1633"/>
                  </a:moveTo>
                  <a:moveTo>
                    <a:pt x="2059" y="1684"/>
                  </a:moveTo>
                  <a:moveTo>
                    <a:pt x="1445" y="1654"/>
                  </a:moveTo>
                  <a:moveTo>
                    <a:pt x="1445" y="1706"/>
                  </a:moveTo>
                  <a:moveTo>
                    <a:pt x="1671" y="1693"/>
                  </a:moveTo>
                  <a:moveTo>
                    <a:pt x="1686" y="1786"/>
                  </a:moveTo>
                  <a:moveTo>
                    <a:pt x="2333" y="1796"/>
                  </a:moveTo>
                  <a:moveTo>
                    <a:pt x="2242" y="1726"/>
                  </a:moveTo>
                  <a:moveTo>
                    <a:pt x="2864" y="1796"/>
                  </a:moveTo>
                  <a:moveTo>
                    <a:pt x="2771" y="1726"/>
                  </a:moveTo>
                  <a:moveTo>
                    <a:pt x="2639" y="1783"/>
                  </a:moveTo>
                  <a:moveTo>
                    <a:pt x="2532" y="1855"/>
                  </a:moveTo>
                  <a:moveTo>
                    <a:pt x="3074" y="1700"/>
                  </a:moveTo>
                  <a:moveTo>
                    <a:pt x="593" y="1579"/>
                  </a:moveTo>
                  <a:moveTo>
                    <a:pt x="975" y="1639"/>
                  </a:moveTo>
                  <a:moveTo>
                    <a:pt x="1030" y="1579"/>
                  </a:moveTo>
                  <a:moveTo>
                    <a:pt x="2539" y="2042"/>
                  </a:moveTo>
                  <a:moveTo>
                    <a:pt x="2501" y="2203"/>
                  </a:moveTo>
                  <a:moveTo>
                    <a:pt x="672" y="2089"/>
                  </a:moveTo>
                  <a:moveTo>
                    <a:pt x="241" y="2027"/>
                  </a:moveTo>
                  <a:moveTo>
                    <a:pt x="406" y="2021"/>
                  </a:moveTo>
                  <a:moveTo>
                    <a:pt x="406" y="2202"/>
                  </a:moveTo>
                  <a:moveTo>
                    <a:pt x="2269" y="2089"/>
                  </a:moveTo>
                  <a:moveTo>
                    <a:pt x="1836" y="2027"/>
                  </a:moveTo>
                  <a:moveTo>
                    <a:pt x="2002" y="2021"/>
                  </a:moveTo>
                  <a:moveTo>
                    <a:pt x="2002" y="2202"/>
                  </a:moveTo>
                  <a:moveTo>
                    <a:pt x="837" y="2100"/>
                  </a:moveTo>
                  <a:moveTo>
                    <a:pt x="1097" y="2249"/>
                  </a:moveTo>
                  <a:moveTo>
                    <a:pt x="1408" y="2042"/>
                  </a:moveTo>
                  <a:moveTo>
                    <a:pt x="1408" y="2094"/>
                  </a:moveTo>
                  <a:moveTo>
                    <a:pt x="938" y="2027"/>
                  </a:moveTo>
                  <a:moveTo>
                    <a:pt x="993" y="1967"/>
                  </a:moveTo>
                  <a:moveTo>
                    <a:pt x="2309" y="1962"/>
                  </a:moveTo>
                  <a:moveTo>
                    <a:pt x="397" y="757"/>
                  </a:moveTo>
                  <a:moveTo>
                    <a:pt x="1690" y="0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/>
            </a:p>
          </p:txBody>
        </p:sp>
      </p:grpSp>
    </p:spTree>
    <p:extLst>
      <p:ext uri="{BB962C8B-B14F-4D97-AF65-F5344CB8AC3E}">
        <p14:creationId xmlns:p14="http://schemas.microsoft.com/office/powerpoint/2010/main" val="29422015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EDF149-816A-4257-A64D-E23E91A50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00B9-C497-4CB6-BBCC-A1D96E446387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78256F-B716-4FA1-B0CC-85D20C72F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344F6A-D6D0-4CE3-8495-873C004D3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8C6B-BC89-47D0-8820-8956A72C0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77794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cused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39B669-D18F-448E-A005-0A353671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00B9-C497-4CB6-BBCC-A1D96E446387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031300-352D-4FEE-9216-28FB24137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DEB71-FD7D-4974-99DD-0F48E0466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8C6B-BC89-47D0-8820-8956A72C0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372951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70B882-5FC5-4C48-9562-890886DDE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00B9-C497-4CB6-BBCC-A1D96E446387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2E7899-FE60-4FDA-8608-58147D091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2B5C-3285-477F-B755-A6F2F0F4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8C6B-BC89-47D0-8820-8956A72C0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8222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7416E9-5919-4213-81D7-5E74B3B61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00B9-C497-4CB6-BBCC-A1D96E446387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DFF1B2-A745-40FB-B885-B3638A4F4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C9AD96-7B7E-4E05-90E8-1F98943B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8C6B-BC89-47D0-8820-8956A72C0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0678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971751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0052CFA6-7CF5-41BD-9D94-2D0DAE108428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0691813" cy="75596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IN" dirty="0"/>
              <a:t>Video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1B3654-4C35-482F-B580-02C23F975B92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AD400B9-C497-4CB6-BBCC-A1D96E446387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EFEC5-10C4-4E79-B06E-F14B8F305F9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C05763-C066-4818-A1DF-64ED4D64BE2E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1F28C6B-BC89-47D0-8820-8956A72C0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62593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129049-E3D5-4C0A-BB1F-72BEDB1FB5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" y="0"/>
            <a:ext cx="10686247" cy="7559675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2734" y="792717"/>
            <a:ext cx="4099931" cy="5743129"/>
          </a:xfrm>
        </p:spPr>
        <p:txBody>
          <a:bodyPr/>
          <a:lstStyle>
            <a:lvl1pPr marL="0" indent="0" algn="l" defTabSz="872436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052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872436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789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54451" indent="-154451" algn="l" defTabSz="872436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789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872436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70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65582" indent="-165582" algn="l" defTabSz="872436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701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415573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501A2F11-32A0-4526-A5F7-F4382DA5B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" y="0"/>
            <a:ext cx="10686247" cy="7559675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2734" y="792717"/>
            <a:ext cx="4099931" cy="5743129"/>
          </a:xfrm>
        </p:spPr>
        <p:txBody>
          <a:bodyPr/>
          <a:lstStyle>
            <a:lvl1pPr marL="0" indent="0" algn="l" defTabSz="872436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052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872436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789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54451" indent="-154451" algn="l" defTabSz="872436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789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872436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70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65582" indent="-165582" algn="l" defTabSz="872436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701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6288940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3BDE2E-2BCF-4140-945E-7D5610CDE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" y="0"/>
            <a:ext cx="10686252" cy="7559675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2734" y="792717"/>
            <a:ext cx="4099931" cy="5743129"/>
          </a:xfrm>
        </p:spPr>
        <p:txBody>
          <a:bodyPr/>
          <a:lstStyle>
            <a:lvl1pPr marL="0" indent="0" algn="l" defTabSz="872436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052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872436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789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54451" indent="-154451" algn="l" defTabSz="872436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789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872436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70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65582" indent="-165582" algn="l" defTabSz="872436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701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825787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652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oup 234">
            <a:extLst>
              <a:ext uri="{FF2B5EF4-FFF2-40B4-BE49-F238E27FC236}">
                <a16:creationId xmlns:a16="http://schemas.microsoft.com/office/drawing/2014/main" id="{5342E118-6F1D-4C46-956E-4CCCBCAA7952}"/>
              </a:ext>
            </a:extLst>
          </p:cNvPr>
          <p:cNvGrpSpPr/>
          <p:nvPr/>
        </p:nvGrpSpPr>
        <p:grpSpPr>
          <a:xfrm>
            <a:off x="436597" y="6422761"/>
            <a:ext cx="3399074" cy="628534"/>
            <a:chOff x="498115" y="5951018"/>
            <a:chExt cx="3878023" cy="570195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A22049CA-64AE-409F-988D-A7317F8AD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115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/>
            </a:p>
          </p:txBody>
        </p:sp>
        <p:sp>
          <p:nvSpPr>
            <p:cNvPr id="169" name="Rectangle 6">
              <a:extLst>
                <a:ext uri="{FF2B5EF4-FFF2-40B4-BE49-F238E27FC236}">
                  <a16:creationId xmlns:a16="http://schemas.microsoft.com/office/drawing/2014/main" id="{E37A0A05-0A78-44A7-8873-0A1A20C87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1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/>
            </a:p>
          </p:txBody>
        </p:sp>
        <p:sp>
          <p:nvSpPr>
            <p:cNvPr id="170" name="Rectangle 7">
              <a:extLst>
                <a:ext uri="{FF2B5EF4-FFF2-40B4-BE49-F238E27FC236}">
                  <a16:creationId xmlns:a16="http://schemas.microsoft.com/office/drawing/2014/main" id="{0DEA0CBE-8527-4287-BF98-DA4894787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45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/>
            </a:p>
          </p:txBody>
        </p:sp>
        <p:sp>
          <p:nvSpPr>
            <p:cNvPr id="171" name="Freeform 8">
              <a:extLst>
                <a:ext uri="{FF2B5EF4-FFF2-40B4-BE49-F238E27FC236}">
                  <a16:creationId xmlns:a16="http://schemas.microsoft.com/office/drawing/2014/main" id="{444058C6-612A-446E-8F68-0E5CC4CFF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115" y="6181188"/>
              <a:ext cx="94161" cy="130778"/>
            </a:xfrm>
            <a:custGeom>
              <a:avLst/>
              <a:gdLst>
                <a:gd name="T0" fmla="*/ 32 w 54"/>
                <a:gd name="T1" fmla="*/ 11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1 h 75"/>
                <a:gd name="T8" fmla="*/ 0 w 54"/>
                <a:gd name="T9" fmla="*/ 11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1 h 75"/>
                <a:gd name="T16" fmla="*/ 32 w 54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1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72" name="Freeform 9">
              <a:extLst>
                <a:ext uri="{FF2B5EF4-FFF2-40B4-BE49-F238E27FC236}">
                  <a16:creationId xmlns:a16="http://schemas.microsoft.com/office/drawing/2014/main" id="{1011EC31-E0C3-404F-93B3-EFD3DADC1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713" y="6174213"/>
              <a:ext cx="78468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73" name="Freeform 10">
              <a:extLst>
                <a:ext uri="{FF2B5EF4-FFF2-40B4-BE49-F238E27FC236}">
                  <a16:creationId xmlns:a16="http://schemas.microsoft.com/office/drawing/2014/main" id="{3C9D076B-D88C-4089-8D58-9A31CFCDB0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5618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5" y="16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close/>
                  <a:close/>
                  <a:lnTo>
                    <a:pt x="25" y="1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74" name="Freeform 11">
              <a:extLst>
                <a:ext uri="{FF2B5EF4-FFF2-40B4-BE49-F238E27FC236}">
                  <a16:creationId xmlns:a16="http://schemas.microsoft.com/office/drawing/2014/main" id="{29DB43AC-B765-4ECB-B483-562473BD4A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7320" y="6174213"/>
              <a:ext cx="83698" cy="139497"/>
            </a:xfrm>
            <a:custGeom>
              <a:avLst/>
              <a:gdLst>
                <a:gd name="T0" fmla="*/ 33 w 33"/>
                <a:gd name="T1" fmla="*/ 35 h 55"/>
                <a:gd name="T2" fmla="*/ 31 w 33"/>
                <a:gd name="T3" fmla="*/ 44 h 55"/>
                <a:gd name="T4" fmla="*/ 28 w 33"/>
                <a:gd name="T5" fmla="*/ 50 h 55"/>
                <a:gd name="T6" fmla="*/ 23 w 33"/>
                <a:gd name="T7" fmla="*/ 53 h 55"/>
                <a:gd name="T8" fmla="*/ 17 w 33"/>
                <a:gd name="T9" fmla="*/ 55 h 55"/>
                <a:gd name="T10" fmla="*/ 12 w 33"/>
                <a:gd name="T11" fmla="*/ 53 h 55"/>
                <a:gd name="T12" fmla="*/ 8 w 33"/>
                <a:gd name="T13" fmla="*/ 50 h 55"/>
                <a:gd name="T14" fmla="*/ 8 w 33"/>
                <a:gd name="T15" fmla="*/ 54 h 55"/>
                <a:gd name="T16" fmla="*/ 0 w 33"/>
                <a:gd name="T17" fmla="*/ 54 h 55"/>
                <a:gd name="T18" fmla="*/ 0 w 33"/>
                <a:gd name="T19" fmla="*/ 4 h 55"/>
                <a:gd name="T20" fmla="*/ 8 w 33"/>
                <a:gd name="T21" fmla="*/ 0 h 55"/>
                <a:gd name="T22" fmla="*/ 8 w 33"/>
                <a:gd name="T23" fmla="*/ 19 h 55"/>
                <a:gd name="T24" fmla="*/ 10 w 33"/>
                <a:gd name="T25" fmla="*/ 17 h 55"/>
                <a:gd name="T26" fmla="*/ 12 w 33"/>
                <a:gd name="T27" fmla="*/ 16 h 55"/>
                <a:gd name="T28" fmla="*/ 14 w 33"/>
                <a:gd name="T29" fmla="*/ 15 h 55"/>
                <a:gd name="T30" fmla="*/ 18 w 33"/>
                <a:gd name="T31" fmla="*/ 15 h 55"/>
                <a:gd name="T32" fmla="*/ 24 w 33"/>
                <a:gd name="T33" fmla="*/ 16 h 55"/>
                <a:gd name="T34" fmla="*/ 28 w 33"/>
                <a:gd name="T35" fmla="*/ 19 h 55"/>
                <a:gd name="T36" fmla="*/ 31 w 33"/>
                <a:gd name="T37" fmla="*/ 26 h 55"/>
                <a:gd name="T38" fmla="*/ 33 w 33"/>
                <a:gd name="T39" fmla="*/ 35 h 55"/>
                <a:gd name="T40" fmla="*/ 25 w 33"/>
                <a:gd name="T41" fmla="*/ 35 h 55"/>
                <a:gd name="T42" fmla="*/ 23 w 33"/>
                <a:gd name="T43" fmla="*/ 25 h 55"/>
                <a:gd name="T44" fmla="*/ 16 w 33"/>
                <a:gd name="T45" fmla="*/ 22 h 55"/>
                <a:gd name="T46" fmla="*/ 14 w 33"/>
                <a:gd name="T47" fmla="*/ 22 h 55"/>
                <a:gd name="T48" fmla="*/ 11 w 33"/>
                <a:gd name="T49" fmla="*/ 23 h 55"/>
                <a:gd name="T50" fmla="*/ 9 w 33"/>
                <a:gd name="T51" fmla="*/ 25 h 55"/>
                <a:gd name="T52" fmla="*/ 8 w 33"/>
                <a:gd name="T53" fmla="*/ 26 h 55"/>
                <a:gd name="T54" fmla="*/ 8 w 33"/>
                <a:gd name="T55" fmla="*/ 43 h 55"/>
                <a:gd name="T56" fmla="*/ 9 w 33"/>
                <a:gd name="T57" fmla="*/ 44 h 55"/>
                <a:gd name="T58" fmla="*/ 11 w 33"/>
                <a:gd name="T59" fmla="*/ 46 h 55"/>
                <a:gd name="T60" fmla="*/ 14 w 33"/>
                <a:gd name="T61" fmla="*/ 47 h 55"/>
                <a:gd name="T62" fmla="*/ 17 w 33"/>
                <a:gd name="T63" fmla="*/ 48 h 55"/>
                <a:gd name="T64" fmla="*/ 23 w 33"/>
                <a:gd name="T65" fmla="*/ 45 h 55"/>
                <a:gd name="T66" fmla="*/ 25 w 33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5">
                  <a:moveTo>
                    <a:pt x="33" y="35"/>
                  </a:moveTo>
                  <a:moveTo>
                    <a:pt x="25" y="35"/>
                  </a:moveTo>
                  <a:cubicBezTo>
                    <a:pt x="33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7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6" y="55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8"/>
                    <a:pt x="10" y="17"/>
                  </a:cubicBezTo>
                  <a:cubicBezTo>
                    <a:pt x="11" y="17"/>
                    <a:pt x="11" y="16"/>
                    <a:pt x="12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30" y="21"/>
                    <a:pt x="31" y="23"/>
                    <a:pt x="31" y="26"/>
                  </a:cubicBezTo>
                  <a:cubicBezTo>
                    <a:pt x="32" y="28"/>
                    <a:pt x="33" y="32"/>
                    <a:pt x="33" y="35"/>
                  </a:cubicBez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4"/>
                    <a:pt x="9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75" name="Freeform 12">
              <a:extLst>
                <a:ext uri="{FF2B5EF4-FFF2-40B4-BE49-F238E27FC236}">
                  <a16:creationId xmlns:a16="http://schemas.microsoft.com/office/drawing/2014/main" id="{AF1DE1B8-EA4B-4A98-A97D-BA5EEA42B1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671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5" y="16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close/>
                  <a:close/>
                  <a:lnTo>
                    <a:pt x="25" y="1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76" name="Freeform 13">
              <a:extLst>
                <a:ext uri="{FF2B5EF4-FFF2-40B4-BE49-F238E27FC236}">
                  <a16:creationId xmlns:a16="http://schemas.microsoft.com/office/drawing/2014/main" id="{F8F60B79-7AF5-4C5E-A5EF-126F117D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873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1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2" y="54"/>
                    <a:pt x="11" y="54"/>
                  </a:cubicBezTo>
                  <a:cubicBezTo>
                    <a:pt x="10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2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77" name="Freeform 14">
              <a:extLst>
                <a:ext uri="{FF2B5EF4-FFF2-40B4-BE49-F238E27FC236}">
                  <a16:creationId xmlns:a16="http://schemas.microsoft.com/office/drawing/2014/main" id="{0A0438AD-9937-4C25-AB9E-7F8C8CCA23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78" name="Freeform 15">
              <a:extLst>
                <a:ext uri="{FF2B5EF4-FFF2-40B4-BE49-F238E27FC236}">
                  <a16:creationId xmlns:a16="http://schemas.microsoft.com/office/drawing/2014/main" id="{6FDE2726-7032-4BE4-A420-0ECF49A32A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0370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0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5" y="16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3" y="31"/>
                    <a:pt x="24" y="30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0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close/>
                  <a:close/>
                  <a:lnTo>
                    <a:pt x="25" y="1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79" name="Freeform 16">
              <a:extLst>
                <a:ext uri="{FF2B5EF4-FFF2-40B4-BE49-F238E27FC236}">
                  <a16:creationId xmlns:a16="http://schemas.microsoft.com/office/drawing/2014/main" id="{50C22C21-F8DB-486D-9042-765D68AE3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4993" y="6212575"/>
              <a:ext cx="55799" cy="99391"/>
            </a:xfrm>
            <a:custGeom>
              <a:avLst/>
              <a:gdLst>
                <a:gd name="T0" fmla="*/ 20 w 22"/>
                <a:gd name="T1" fmla="*/ 8 h 39"/>
                <a:gd name="T2" fmla="*/ 18 w 22"/>
                <a:gd name="T3" fmla="*/ 7 h 39"/>
                <a:gd name="T4" fmla="*/ 15 w 22"/>
                <a:gd name="T5" fmla="*/ 7 h 39"/>
                <a:gd name="T6" fmla="*/ 9 w 22"/>
                <a:gd name="T7" fmla="*/ 9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0 h 39"/>
                <a:gd name="T16" fmla="*/ 7 w 22"/>
                <a:gd name="T17" fmla="*/ 0 h 39"/>
                <a:gd name="T18" fmla="*/ 7 w 22"/>
                <a:gd name="T19" fmla="*/ 4 h 39"/>
                <a:gd name="T20" fmla="*/ 9 w 22"/>
                <a:gd name="T21" fmla="*/ 2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0 h 39"/>
                <a:gd name="T30" fmla="*/ 22 w 22"/>
                <a:gd name="T31" fmla="*/ 1 h 39"/>
                <a:gd name="T32" fmla="*/ 20 w 22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10" y="8"/>
                    <a:pt x="9" y="9"/>
                  </a:cubicBezTo>
                  <a:cubicBezTo>
                    <a:pt x="8" y="11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0"/>
                    <a:pt x="22" y="1"/>
                    <a:pt x="22" y="1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80" name="Freeform 17">
              <a:extLst>
                <a:ext uri="{FF2B5EF4-FFF2-40B4-BE49-F238E27FC236}">
                  <a16:creationId xmlns:a16="http://schemas.microsoft.com/office/drawing/2014/main" id="{7F763F72-BB8F-482C-9FDA-40EDD6EE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59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81" name="Freeform 18">
              <a:extLst>
                <a:ext uri="{FF2B5EF4-FFF2-40B4-BE49-F238E27FC236}">
                  <a16:creationId xmlns:a16="http://schemas.microsoft.com/office/drawing/2014/main" id="{710F466C-6BEC-4970-9707-40D800274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5058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2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8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82" name="Freeform 19">
              <a:extLst>
                <a:ext uri="{FF2B5EF4-FFF2-40B4-BE49-F238E27FC236}">
                  <a16:creationId xmlns:a16="http://schemas.microsoft.com/office/drawing/2014/main" id="{3332407D-F423-41B2-985F-8A4482C61D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270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6" y="16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close/>
                  <a:close/>
                  <a:lnTo>
                    <a:pt x="26" y="1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83" name="Freeform 20">
              <a:extLst>
                <a:ext uri="{FF2B5EF4-FFF2-40B4-BE49-F238E27FC236}">
                  <a16:creationId xmlns:a16="http://schemas.microsoft.com/office/drawing/2014/main" id="{44E3286F-1188-47B1-8B46-3498795DF2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0922" y="6212575"/>
              <a:ext cx="80211" cy="134265"/>
            </a:xfrm>
            <a:custGeom>
              <a:avLst/>
              <a:gdLst>
                <a:gd name="T0" fmla="*/ 25 w 32"/>
                <a:gd name="T1" fmla="*/ 53 h 53"/>
                <a:gd name="T2" fmla="*/ 25 w 32"/>
                <a:gd name="T3" fmla="*/ 35 h 53"/>
                <a:gd name="T4" fmla="*/ 20 w 32"/>
                <a:gd name="T5" fmla="*/ 38 h 53"/>
                <a:gd name="T6" fmla="*/ 15 w 32"/>
                <a:gd name="T7" fmla="*/ 40 h 53"/>
                <a:gd name="T8" fmla="*/ 9 w 32"/>
                <a:gd name="T9" fmla="*/ 38 h 53"/>
                <a:gd name="T10" fmla="*/ 4 w 32"/>
                <a:gd name="T11" fmla="*/ 35 h 53"/>
                <a:gd name="T12" fmla="*/ 1 w 32"/>
                <a:gd name="T13" fmla="*/ 28 h 53"/>
                <a:gd name="T14" fmla="*/ 0 w 32"/>
                <a:gd name="T15" fmla="*/ 19 h 53"/>
                <a:gd name="T16" fmla="*/ 1 w 32"/>
                <a:gd name="T17" fmla="*/ 10 h 53"/>
                <a:gd name="T18" fmla="*/ 4 w 32"/>
                <a:gd name="T19" fmla="*/ 4 h 53"/>
                <a:gd name="T20" fmla="*/ 9 w 32"/>
                <a:gd name="T21" fmla="*/ 1 h 53"/>
                <a:gd name="T22" fmla="*/ 15 w 32"/>
                <a:gd name="T23" fmla="*/ 0 h 53"/>
                <a:gd name="T24" fmla="*/ 18 w 32"/>
                <a:gd name="T25" fmla="*/ 0 h 53"/>
                <a:gd name="T26" fmla="*/ 20 w 32"/>
                <a:gd name="T27" fmla="*/ 1 h 53"/>
                <a:gd name="T28" fmla="*/ 23 w 32"/>
                <a:gd name="T29" fmla="*/ 2 h 53"/>
                <a:gd name="T30" fmla="*/ 25 w 32"/>
                <a:gd name="T31" fmla="*/ 4 h 53"/>
                <a:gd name="T32" fmla="*/ 25 w 32"/>
                <a:gd name="T33" fmla="*/ 0 h 53"/>
                <a:gd name="T34" fmla="*/ 32 w 32"/>
                <a:gd name="T35" fmla="*/ 0 h 53"/>
                <a:gd name="T36" fmla="*/ 32 w 32"/>
                <a:gd name="T37" fmla="*/ 49 h 53"/>
                <a:gd name="T38" fmla="*/ 25 w 32"/>
                <a:gd name="T39" fmla="*/ 53 h 53"/>
                <a:gd name="T40" fmla="*/ 25 w 32"/>
                <a:gd name="T41" fmla="*/ 12 h 53"/>
                <a:gd name="T42" fmla="*/ 23 w 32"/>
                <a:gd name="T43" fmla="*/ 10 h 53"/>
                <a:gd name="T44" fmla="*/ 21 w 32"/>
                <a:gd name="T45" fmla="*/ 8 h 53"/>
                <a:gd name="T46" fmla="*/ 18 w 32"/>
                <a:gd name="T47" fmla="*/ 7 h 53"/>
                <a:gd name="T48" fmla="*/ 16 w 32"/>
                <a:gd name="T49" fmla="*/ 7 h 53"/>
                <a:gd name="T50" fmla="*/ 9 w 32"/>
                <a:gd name="T51" fmla="*/ 10 h 53"/>
                <a:gd name="T52" fmla="*/ 7 w 32"/>
                <a:gd name="T53" fmla="*/ 19 h 53"/>
                <a:gd name="T54" fmla="*/ 10 w 32"/>
                <a:gd name="T55" fmla="*/ 29 h 53"/>
                <a:gd name="T56" fmla="*/ 16 w 32"/>
                <a:gd name="T57" fmla="*/ 33 h 53"/>
                <a:gd name="T58" fmla="*/ 21 w 32"/>
                <a:gd name="T59" fmla="*/ 31 h 53"/>
                <a:gd name="T60" fmla="*/ 25 w 32"/>
                <a:gd name="T61" fmla="*/ 28 h 53"/>
                <a:gd name="T62" fmla="*/ 25 w 32"/>
                <a:gd name="T63" fmla="*/ 1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" h="53">
                  <a:moveTo>
                    <a:pt x="25" y="53"/>
                  </a:moveTo>
                  <a:moveTo>
                    <a:pt x="25" y="12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3" y="36"/>
                    <a:pt x="22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0"/>
                    <a:pt x="11" y="39"/>
                    <a:pt x="9" y="38"/>
                  </a:cubicBezTo>
                  <a:cubicBezTo>
                    <a:pt x="7" y="38"/>
                    <a:pt x="5" y="36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6"/>
                    <a:pt x="0" y="23"/>
                    <a:pt x="0" y="19"/>
                  </a:cubicBezTo>
                  <a:cubicBezTo>
                    <a:pt x="0" y="16"/>
                    <a:pt x="0" y="13"/>
                    <a:pt x="1" y="10"/>
                  </a:cubicBezTo>
                  <a:cubicBezTo>
                    <a:pt x="2" y="8"/>
                    <a:pt x="3" y="6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3" y="2"/>
                  </a:cubicBezTo>
                  <a:cubicBezTo>
                    <a:pt x="23" y="3"/>
                    <a:pt x="24" y="3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24" y="11"/>
                    <a:pt x="24" y="10"/>
                    <a:pt x="23" y="10"/>
                  </a:cubicBezTo>
                  <a:cubicBezTo>
                    <a:pt x="23" y="9"/>
                    <a:pt x="22" y="9"/>
                    <a:pt x="21" y="8"/>
                  </a:cubicBezTo>
                  <a:cubicBezTo>
                    <a:pt x="20" y="8"/>
                    <a:pt x="19" y="7"/>
                    <a:pt x="18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3" y="7"/>
                    <a:pt x="11" y="8"/>
                    <a:pt x="9" y="10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8" y="27"/>
                    <a:pt x="10" y="29"/>
                  </a:cubicBezTo>
                  <a:cubicBezTo>
                    <a:pt x="11" y="31"/>
                    <a:pt x="13" y="33"/>
                    <a:pt x="16" y="33"/>
                  </a:cubicBezTo>
                  <a:cubicBezTo>
                    <a:pt x="18" y="33"/>
                    <a:pt x="19" y="32"/>
                    <a:pt x="21" y="31"/>
                  </a:cubicBezTo>
                  <a:cubicBezTo>
                    <a:pt x="22" y="30"/>
                    <a:pt x="24" y="29"/>
                    <a:pt x="25" y="28"/>
                  </a:cubicBezTo>
                  <a:lnTo>
                    <a:pt x="25" y="53"/>
                  </a:lnTo>
                  <a:lnTo>
                    <a:pt x="25" y="12"/>
                  </a:lnTo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84" name="Freeform 21">
              <a:extLst>
                <a:ext uri="{FF2B5EF4-FFF2-40B4-BE49-F238E27FC236}">
                  <a16:creationId xmlns:a16="http://schemas.microsoft.com/office/drawing/2014/main" id="{E7BD9E0B-920A-4409-95E7-40A47107B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5545" y="6212575"/>
              <a:ext cx="78468" cy="101135"/>
            </a:xfrm>
            <a:custGeom>
              <a:avLst/>
              <a:gdLst>
                <a:gd name="T0" fmla="*/ 24 w 31"/>
                <a:gd name="T1" fmla="*/ 39 h 40"/>
                <a:gd name="T2" fmla="*/ 24 w 31"/>
                <a:gd name="T3" fmla="*/ 35 h 40"/>
                <a:gd name="T4" fmla="*/ 20 w 31"/>
                <a:gd name="T5" fmla="*/ 38 h 40"/>
                <a:gd name="T6" fmla="*/ 14 w 31"/>
                <a:gd name="T7" fmla="*/ 40 h 40"/>
                <a:gd name="T8" fmla="*/ 4 w 31"/>
                <a:gd name="T9" fmla="*/ 35 h 40"/>
                <a:gd name="T10" fmla="*/ 0 w 31"/>
                <a:gd name="T11" fmla="*/ 22 h 40"/>
                <a:gd name="T12" fmla="*/ 0 w 31"/>
                <a:gd name="T13" fmla="*/ 0 h 40"/>
                <a:gd name="T14" fmla="*/ 8 w 31"/>
                <a:gd name="T15" fmla="*/ 0 h 40"/>
                <a:gd name="T16" fmla="*/ 8 w 31"/>
                <a:gd name="T17" fmla="*/ 22 h 40"/>
                <a:gd name="T18" fmla="*/ 10 w 31"/>
                <a:gd name="T19" fmla="*/ 30 h 40"/>
                <a:gd name="T20" fmla="*/ 16 w 31"/>
                <a:gd name="T21" fmla="*/ 33 h 40"/>
                <a:gd name="T22" fmla="*/ 22 w 31"/>
                <a:gd name="T23" fmla="*/ 30 h 40"/>
                <a:gd name="T24" fmla="*/ 24 w 31"/>
                <a:gd name="T25" fmla="*/ 23 h 40"/>
                <a:gd name="T26" fmla="*/ 24 w 31"/>
                <a:gd name="T27" fmla="*/ 0 h 40"/>
                <a:gd name="T28" fmla="*/ 31 w 31"/>
                <a:gd name="T29" fmla="*/ 0 h 40"/>
                <a:gd name="T30" fmla="*/ 31 w 31"/>
                <a:gd name="T31" fmla="*/ 39 h 40"/>
                <a:gd name="T32" fmla="*/ 24 w 31"/>
                <a:gd name="T33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2" y="38"/>
                    <a:pt x="20" y="38"/>
                  </a:cubicBezTo>
                  <a:cubicBezTo>
                    <a:pt x="18" y="39"/>
                    <a:pt x="16" y="40"/>
                    <a:pt x="14" y="40"/>
                  </a:cubicBezTo>
                  <a:cubicBezTo>
                    <a:pt x="10" y="40"/>
                    <a:pt x="6" y="38"/>
                    <a:pt x="4" y="35"/>
                  </a:cubicBezTo>
                  <a:cubicBezTo>
                    <a:pt x="2" y="32"/>
                    <a:pt x="0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6"/>
                    <a:pt x="9" y="28"/>
                    <a:pt x="10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18" y="33"/>
                    <a:pt x="20" y="32"/>
                    <a:pt x="22" y="30"/>
                  </a:cubicBezTo>
                  <a:cubicBezTo>
                    <a:pt x="23" y="28"/>
                    <a:pt x="24" y="26"/>
                    <a:pt x="24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4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85" name="Freeform 22">
              <a:extLst>
                <a:ext uri="{FF2B5EF4-FFF2-40B4-BE49-F238E27FC236}">
                  <a16:creationId xmlns:a16="http://schemas.microsoft.com/office/drawing/2014/main" id="{9D2625B8-0A5B-46EF-8302-77353AB0D3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493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6" y="16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1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2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close/>
                  <a:close/>
                  <a:lnTo>
                    <a:pt x="26" y="1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86" name="Freeform 23">
              <a:extLst>
                <a:ext uri="{FF2B5EF4-FFF2-40B4-BE49-F238E27FC236}">
                  <a16:creationId xmlns:a16="http://schemas.microsoft.com/office/drawing/2014/main" id="{DE6C9E0E-C49B-4FBE-97F3-BB6DFAC57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0841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1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4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7 w 29"/>
                <a:gd name="T55" fmla="*/ 24 h 40"/>
                <a:gd name="T56" fmla="*/ 13 w 29"/>
                <a:gd name="T57" fmla="*/ 22 h 40"/>
                <a:gd name="T58" fmla="*/ 8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2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9" y="25"/>
                    <a:pt x="18" y="24"/>
                    <a:pt x="17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8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87" name="Freeform 24">
              <a:extLst>
                <a:ext uri="{FF2B5EF4-FFF2-40B4-BE49-F238E27FC236}">
                  <a16:creationId xmlns:a16="http://schemas.microsoft.com/office/drawing/2014/main" id="{580801ED-9260-41DB-A0B7-5AF24B322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02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88" name="Freeform 25">
              <a:extLst>
                <a:ext uri="{FF2B5EF4-FFF2-40B4-BE49-F238E27FC236}">
                  <a16:creationId xmlns:a16="http://schemas.microsoft.com/office/drawing/2014/main" id="{3A9842FB-6E95-4D11-B5B9-58C4CB82C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94750" y="6175958"/>
              <a:ext cx="24412" cy="136010"/>
            </a:xfrm>
            <a:custGeom>
              <a:avLst/>
              <a:gdLst>
                <a:gd name="T0" fmla="*/ 10 w 10"/>
                <a:gd name="T1" fmla="*/ 5 h 53"/>
                <a:gd name="T2" fmla="*/ 9 w 10"/>
                <a:gd name="T3" fmla="*/ 6 h 53"/>
                <a:gd name="T4" fmla="*/ 8 w 10"/>
                <a:gd name="T5" fmla="*/ 8 h 53"/>
                <a:gd name="T6" fmla="*/ 7 w 10"/>
                <a:gd name="T7" fmla="*/ 9 h 53"/>
                <a:gd name="T8" fmla="*/ 5 w 10"/>
                <a:gd name="T9" fmla="*/ 9 h 53"/>
                <a:gd name="T10" fmla="*/ 3 w 10"/>
                <a:gd name="T11" fmla="*/ 9 h 53"/>
                <a:gd name="T12" fmla="*/ 1 w 10"/>
                <a:gd name="T13" fmla="*/ 8 h 53"/>
                <a:gd name="T14" fmla="*/ 0 w 10"/>
                <a:gd name="T15" fmla="*/ 6 h 53"/>
                <a:gd name="T16" fmla="*/ 0 w 10"/>
                <a:gd name="T17" fmla="*/ 5 h 53"/>
                <a:gd name="T18" fmla="*/ 0 w 10"/>
                <a:gd name="T19" fmla="*/ 3 h 53"/>
                <a:gd name="T20" fmla="*/ 1 w 10"/>
                <a:gd name="T21" fmla="*/ 1 h 53"/>
                <a:gd name="T22" fmla="*/ 3 w 10"/>
                <a:gd name="T23" fmla="*/ 0 h 53"/>
                <a:gd name="T24" fmla="*/ 5 w 10"/>
                <a:gd name="T25" fmla="*/ 0 h 53"/>
                <a:gd name="T26" fmla="*/ 7 w 10"/>
                <a:gd name="T27" fmla="*/ 0 h 53"/>
                <a:gd name="T28" fmla="*/ 8 w 10"/>
                <a:gd name="T29" fmla="*/ 1 h 53"/>
                <a:gd name="T30" fmla="*/ 9 w 10"/>
                <a:gd name="T31" fmla="*/ 3 h 53"/>
                <a:gd name="T32" fmla="*/ 10 w 10"/>
                <a:gd name="T33" fmla="*/ 5 h 53"/>
                <a:gd name="T34" fmla="*/ 1 w 10"/>
                <a:gd name="T35" fmla="*/ 53 h 53"/>
                <a:gd name="T36" fmla="*/ 1 w 10"/>
                <a:gd name="T37" fmla="*/ 14 h 53"/>
                <a:gd name="T38" fmla="*/ 9 w 10"/>
                <a:gd name="T39" fmla="*/ 14 h 53"/>
                <a:gd name="T40" fmla="*/ 9 w 10"/>
                <a:gd name="T41" fmla="*/ 53 h 53"/>
                <a:gd name="T42" fmla="*/ 1 w 10"/>
                <a:gd name="T4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53">
                  <a:moveTo>
                    <a:pt x="10" y="5"/>
                  </a:moveTo>
                  <a:moveTo>
                    <a:pt x="1" y="53"/>
                  </a:move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2" y="9"/>
                    <a:pt x="2" y="8"/>
                    <a:pt x="1" y="8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4"/>
                    <a:pt x="10" y="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53"/>
                    <a:pt x="9" y="53"/>
                    <a:pt x="9" y="53"/>
                  </a:cubicBezTo>
                  <a:close/>
                  <a:close/>
                  <a:lnTo>
                    <a:pt x="1" y="53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89" name="Freeform 26">
              <a:extLst>
                <a:ext uri="{FF2B5EF4-FFF2-40B4-BE49-F238E27FC236}">
                  <a16:creationId xmlns:a16="http://schemas.microsoft.com/office/drawing/2014/main" id="{076538BB-C266-42BE-916B-458AF9EFB2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6599" y="6212575"/>
              <a:ext cx="87186" cy="101135"/>
            </a:xfrm>
            <a:custGeom>
              <a:avLst/>
              <a:gdLst>
                <a:gd name="T0" fmla="*/ 34 w 34"/>
                <a:gd name="T1" fmla="*/ 19 h 40"/>
                <a:gd name="T2" fmla="*/ 33 w 34"/>
                <a:gd name="T3" fmla="*/ 28 h 40"/>
                <a:gd name="T4" fmla="*/ 29 w 34"/>
                <a:gd name="T5" fmla="*/ 34 h 40"/>
                <a:gd name="T6" fmla="*/ 24 w 34"/>
                <a:gd name="T7" fmla="*/ 38 h 40"/>
                <a:gd name="T8" fmla="*/ 17 w 34"/>
                <a:gd name="T9" fmla="*/ 40 h 40"/>
                <a:gd name="T10" fmla="*/ 10 w 34"/>
                <a:gd name="T11" fmla="*/ 38 h 40"/>
                <a:gd name="T12" fmla="*/ 5 w 34"/>
                <a:gd name="T13" fmla="*/ 34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1 h 40"/>
                <a:gd name="T20" fmla="*/ 5 w 34"/>
                <a:gd name="T21" fmla="*/ 5 h 40"/>
                <a:gd name="T22" fmla="*/ 10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1 h 40"/>
                <a:gd name="T32" fmla="*/ 34 w 34"/>
                <a:gd name="T33" fmla="*/ 19 h 40"/>
                <a:gd name="T34" fmla="*/ 26 w 34"/>
                <a:gd name="T35" fmla="*/ 20 h 40"/>
                <a:gd name="T36" fmla="*/ 26 w 34"/>
                <a:gd name="T37" fmla="*/ 14 h 40"/>
                <a:gd name="T38" fmla="*/ 24 w 34"/>
                <a:gd name="T39" fmla="*/ 10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0 h 40"/>
                <a:gd name="T48" fmla="*/ 8 w 34"/>
                <a:gd name="T49" fmla="*/ 14 h 40"/>
                <a:gd name="T50" fmla="*/ 7 w 34"/>
                <a:gd name="T51" fmla="*/ 19 h 40"/>
                <a:gd name="T52" fmla="*/ 8 w 34"/>
                <a:gd name="T53" fmla="*/ 25 h 40"/>
                <a:gd name="T54" fmla="*/ 10 w 34"/>
                <a:gd name="T55" fmla="*/ 29 h 40"/>
                <a:gd name="T56" fmla="*/ 13 w 34"/>
                <a:gd name="T57" fmla="*/ 32 h 40"/>
                <a:gd name="T58" fmla="*/ 17 w 34"/>
                <a:gd name="T59" fmla="*/ 32 h 40"/>
                <a:gd name="T60" fmla="*/ 21 w 34"/>
                <a:gd name="T61" fmla="*/ 31 h 40"/>
                <a:gd name="T62" fmla="*/ 24 w 34"/>
                <a:gd name="T63" fmla="*/ 29 h 40"/>
                <a:gd name="T64" fmla="*/ 26 w 34"/>
                <a:gd name="T65" fmla="*/ 25 h 40"/>
                <a:gd name="T66" fmla="*/ 26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19"/>
                  </a:moveTo>
                  <a:moveTo>
                    <a:pt x="26" y="20"/>
                  </a:moveTo>
                  <a:cubicBezTo>
                    <a:pt x="34" y="23"/>
                    <a:pt x="34" y="25"/>
                    <a:pt x="33" y="28"/>
                  </a:cubicBezTo>
                  <a:cubicBezTo>
                    <a:pt x="32" y="30"/>
                    <a:pt x="31" y="33"/>
                    <a:pt x="29" y="34"/>
                  </a:cubicBezTo>
                  <a:cubicBezTo>
                    <a:pt x="28" y="36"/>
                    <a:pt x="26" y="37"/>
                    <a:pt x="24" y="38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4" y="40"/>
                    <a:pt x="12" y="39"/>
                    <a:pt x="10" y="38"/>
                  </a:cubicBezTo>
                  <a:cubicBezTo>
                    <a:pt x="8" y="37"/>
                    <a:pt x="6" y="36"/>
                    <a:pt x="5" y="34"/>
                  </a:cubicBezTo>
                  <a:cubicBezTo>
                    <a:pt x="3" y="32"/>
                    <a:pt x="2" y="30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5"/>
                  </a:cubicBezTo>
                  <a:cubicBezTo>
                    <a:pt x="31" y="7"/>
                    <a:pt x="32" y="9"/>
                    <a:pt x="33" y="11"/>
                  </a:cubicBezTo>
                  <a:cubicBezTo>
                    <a:pt x="34" y="14"/>
                    <a:pt x="34" y="16"/>
                    <a:pt x="34" y="19"/>
                  </a:cubicBezTo>
                  <a:cubicBezTo>
                    <a:pt x="26" y="18"/>
                    <a:pt x="26" y="16"/>
                    <a:pt x="26" y="14"/>
                  </a:cubicBezTo>
                  <a:cubicBezTo>
                    <a:pt x="25" y="13"/>
                    <a:pt x="25" y="11"/>
                    <a:pt x="24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7"/>
                    <a:pt x="9" y="28"/>
                    <a:pt x="10" y="29"/>
                  </a:cubicBezTo>
                  <a:cubicBezTo>
                    <a:pt x="11" y="30"/>
                    <a:pt x="12" y="31"/>
                    <a:pt x="13" y="32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1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7"/>
                    <a:pt x="25" y="26"/>
                    <a:pt x="26" y="25"/>
                  </a:cubicBezTo>
                  <a:cubicBezTo>
                    <a:pt x="26" y="23"/>
                    <a:pt x="26" y="21"/>
                    <a:pt x="26" y="20"/>
                  </a:cubicBezTo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90" name="Freeform 27">
              <a:extLst>
                <a:ext uri="{FF2B5EF4-FFF2-40B4-BE49-F238E27FC236}">
                  <a16:creationId xmlns:a16="http://schemas.microsoft.com/office/drawing/2014/main" id="{A7C95C0F-A1E9-46B5-B9DB-284F35C72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4710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1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9 w 31"/>
                <a:gd name="T11" fmla="*/ 9 h 39"/>
                <a:gd name="T12" fmla="*/ 8 w 31"/>
                <a:gd name="T13" fmla="*/ 12 h 39"/>
                <a:gd name="T14" fmla="*/ 7 w 31"/>
                <a:gd name="T15" fmla="*/ 16 h 39"/>
                <a:gd name="T16" fmla="*/ 7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7 w 31"/>
                <a:gd name="T23" fmla="*/ 0 h 39"/>
                <a:gd name="T24" fmla="*/ 7 w 31"/>
                <a:gd name="T25" fmla="*/ 4 h 39"/>
                <a:gd name="T26" fmla="*/ 9 w 31"/>
                <a:gd name="T27" fmla="*/ 2 h 39"/>
                <a:gd name="T28" fmla="*/ 11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7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1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1"/>
                    <a:pt x="26" y="2"/>
                    <a:pt x="27" y="4"/>
                  </a:cubicBezTo>
                  <a:cubicBezTo>
                    <a:pt x="28" y="5"/>
                    <a:pt x="29" y="7"/>
                    <a:pt x="30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91" name="Freeform 28">
              <a:extLst>
                <a:ext uri="{FF2B5EF4-FFF2-40B4-BE49-F238E27FC236}">
                  <a16:creationId xmlns:a16="http://schemas.microsoft.com/office/drawing/2014/main" id="{BEEA6186-B2B9-4E5E-9631-B6332C7FD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845" y="6284068"/>
              <a:ext cx="31387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4 w 12"/>
                <a:gd name="T11" fmla="*/ 11 h 12"/>
                <a:gd name="T12" fmla="*/ 2 w 12"/>
                <a:gd name="T13" fmla="*/ 10 h 12"/>
                <a:gd name="T14" fmla="*/ 1 w 12"/>
                <a:gd name="T15" fmla="*/ 8 h 12"/>
                <a:gd name="T16" fmla="*/ 0 w 12"/>
                <a:gd name="T17" fmla="*/ 6 h 12"/>
                <a:gd name="T18" fmla="*/ 1 w 12"/>
                <a:gd name="T19" fmla="*/ 4 h 12"/>
                <a:gd name="T20" fmla="*/ 2 w 12"/>
                <a:gd name="T21" fmla="*/ 2 h 12"/>
                <a:gd name="T22" fmla="*/ 4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92" name="Freeform 29">
              <a:extLst>
                <a:ext uri="{FF2B5EF4-FFF2-40B4-BE49-F238E27FC236}">
                  <a16:creationId xmlns:a16="http://schemas.microsoft.com/office/drawing/2014/main" id="{E9B00A5D-BE04-4D7D-B4A2-204E2D0E0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0006" y="6181188"/>
              <a:ext cx="97648" cy="130778"/>
            </a:xfrm>
            <a:custGeom>
              <a:avLst/>
              <a:gdLst>
                <a:gd name="T0" fmla="*/ 34 w 56"/>
                <a:gd name="T1" fmla="*/ 11 h 75"/>
                <a:gd name="T2" fmla="*/ 34 w 56"/>
                <a:gd name="T3" fmla="*/ 75 h 75"/>
                <a:gd name="T4" fmla="*/ 22 w 56"/>
                <a:gd name="T5" fmla="*/ 75 h 75"/>
                <a:gd name="T6" fmla="*/ 22 w 56"/>
                <a:gd name="T7" fmla="*/ 11 h 75"/>
                <a:gd name="T8" fmla="*/ 0 w 56"/>
                <a:gd name="T9" fmla="*/ 11 h 75"/>
                <a:gd name="T10" fmla="*/ 0 w 56"/>
                <a:gd name="T11" fmla="*/ 0 h 75"/>
                <a:gd name="T12" fmla="*/ 56 w 56"/>
                <a:gd name="T13" fmla="*/ 0 h 75"/>
                <a:gd name="T14" fmla="*/ 56 w 56"/>
                <a:gd name="T15" fmla="*/ 11 h 75"/>
                <a:gd name="T16" fmla="*/ 34 w 56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75">
                  <a:moveTo>
                    <a:pt x="34" y="11"/>
                  </a:moveTo>
                  <a:lnTo>
                    <a:pt x="34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93" name="Freeform 30">
              <a:extLst>
                <a:ext uri="{FF2B5EF4-FFF2-40B4-BE49-F238E27FC236}">
                  <a16:creationId xmlns:a16="http://schemas.microsoft.com/office/drawing/2014/main" id="{72C85502-C007-49A3-A8AB-2BCC8C539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1603" y="6174213"/>
              <a:ext cx="80211" cy="137753"/>
            </a:xfrm>
            <a:custGeom>
              <a:avLst/>
              <a:gdLst>
                <a:gd name="T0" fmla="*/ 24 w 31"/>
                <a:gd name="T1" fmla="*/ 54 h 54"/>
                <a:gd name="T2" fmla="*/ 24 w 31"/>
                <a:gd name="T3" fmla="*/ 32 h 54"/>
                <a:gd name="T4" fmla="*/ 22 w 31"/>
                <a:gd name="T5" fmla="*/ 24 h 54"/>
                <a:gd name="T6" fmla="*/ 16 w 31"/>
                <a:gd name="T7" fmla="*/ 22 h 54"/>
                <a:gd name="T8" fmla="*/ 13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8 w 31"/>
                <a:gd name="T15" fmla="*/ 31 h 54"/>
                <a:gd name="T16" fmla="*/ 8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8 w 31"/>
                <a:gd name="T23" fmla="*/ 0 h 54"/>
                <a:gd name="T24" fmla="*/ 8 w 31"/>
                <a:gd name="T25" fmla="*/ 19 h 54"/>
                <a:gd name="T26" fmla="*/ 10 w 31"/>
                <a:gd name="T27" fmla="*/ 17 h 54"/>
                <a:gd name="T28" fmla="*/ 12 w 31"/>
                <a:gd name="T29" fmla="*/ 16 h 54"/>
                <a:gd name="T30" fmla="*/ 15 w 31"/>
                <a:gd name="T31" fmla="*/ 15 h 54"/>
                <a:gd name="T32" fmla="*/ 18 w 31"/>
                <a:gd name="T33" fmla="*/ 15 h 54"/>
                <a:gd name="T34" fmla="*/ 24 w 31"/>
                <a:gd name="T35" fmla="*/ 16 h 54"/>
                <a:gd name="T36" fmla="*/ 28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4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4" y="54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3" y="26"/>
                    <a:pt x="22" y="24"/>
                  </a:cubicBezTo>
                  <a:cubicBezTo>
                    <a:pt x="21" y="22"/>
                    <a:pt x="19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9" y="25"/>
                    <a:pt x="9" y="26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29" y="20"/>
                    <a:pt x="30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94" name="Freeform 31">
              <a:extLst>
                <a:ext uri="{FF2B5EF4-FFF2-40B4-BE49-F238E27FC236}">
                  <a16:creationId xmlns:a16="http://schemas.microsoft.com/office/drawing/2014/main" id="{9A42586B-B388-4323-82EB-ED3423EDC5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0996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1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5" y="16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close/>
                  <a:close/>
                  <a:lnTo>
                    <a:pt x="25" y="1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95" name="Freeform 32">
              <a:extLst>
                <a:ext uri="{FF2B5EF4-FFF2-40B4-BE49-F238E27FC236}">
                  <a16:creationId xmlns:a16="http://schemas.microsoft.com/office/drawing/2014/main" id="{558D2F0C-3796-492F-9EBD-4BB822191F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2698" y="6174213"/>
              <a:ext cx="80211" cy="139497"/>
            </a:xfrm>
            <a:custGeom>
              <a:avLst/>
              <a:gdLst>
                <a:gd name="T0" fmla="*/ 32 w 32"/>
                <a:gd name="T1" fmla="*/ 35 h 55"/>
                <a:gd name="T2" fmla="*/ 31 w 32"/>
                <a:gd name="T3" fmla="*/ 44 h 55"/>
                <a:gd name="T4" fmla="*/ 28 w 32"/>
                <a:gd name="T5" fmla="*/ 50 h 55"/>
                <a:gd name="T6" fmla="*/ 23 w 32"/>
                <a:gd name="T7" fmla="*/ 53 h 55"/>
                <a:gd name="T8" fmla="*/ 17 w 32"/>
                <a:gd name="T9" fmla="*/ 55 h 55"/>
                <a:gd name="T10" fmla="*/ 12 w 32"/>
                <a:gd name="T11" fmla="*/ 53 h 55"/>
                <a:gd name="T12" fmla="*/ 7 w 32"/>
                <a:gd name="T13" fmla="*/ 50 h 55"/>
                <a:gd name="T14" fmla="*/ 7 w 32"/>
                <a:gd name="T15" fmla="*/ 54 h 55"/>
                <a:gd name="T16" fmla="*/ 0 w 32"/>
                <a:gd name="T17" fmla="*/ 54 h 55"/>
                <a:gd name="T18" fmla="*/ 0 w 32"/>
                <a:gd name="T19" fmla="*/ 4 h 55"/>
                <a:gd name="T20" fmla="*/ 7 w 32"/>
                <a:gd name="T21" fmla="*/ 0 h 55"/>
                <a:gd name="T22" fmla="*/ 7 w 32"/>
                <a:gd name="T23" fmla="*/ 19 h 55"/>
                <a:gd name="T24" fmla="*/ 10 w 32"/>
                <a:gd name="T25" fmla="*/ 17 h 55"/>
                <a:gd name="T26" fmla="*/ 12 w 32"/>
                <a:gd name="T27" fmla="*/ 16 h 55"/>
                <a:gd name="T28" fmla="*/ 14 w 32"/>
                <a:gd name="T29" fmla="*/ 15 h 55"/>
                <a:gd name="T30" fmla="*/ 17 w 32"/>
                <a:gd name="T31" fmla="*/ 15 h 55"/>
                <a:gd name="T32" fmla="*/ 23 w 32"/>
                <a:gd name="T33" fmla="*/ 16 h 55"/>
                <a:gd name="T34" fmla="*/ 28 w 32"/>
                <a:gd name="T35" fmla="*/ 19 h 55"/>
                <a:gd name="T36" fmla="*/ 31 w 32"/>
                <a:gd name="T37" fmla="*/ 26 h 55"/>
                <a:gd name="T38" fmla="*/ 32 w 32"/>
                <a:gd name="T39" fmla="*/ 35 h 55"/>
                <a:gd name="T40" fmla="*/ 25 w 32"/>
                <a:gd name="T41" fmla="*/ 35 h 55"/>
                <a:gd name="T42" fmla="*/ 23 w 32"/>
                <a:gd name="T43" fmla="*/ 25 h 55"/>
                <a:gd name="T44" fmla="*/ 16 w 32"/>
                <a:gd name="T45" fmla="*/ 22 h 55"/>
                <a:gd name="T46" fmla="*/ 14 w 32"/>
                <a:gd name="T47" fmla="*/ 22 h 55"/>
                <a:gd name="T48" fmla="*/ 11 w 32"/>
                <a:gd name="T49" fmla="*/ 23 h 55"/>
                <a:gd name="T50" fmla="*/ 9 w 32"/>
                <a:gd name="T51" fmla="*/ 25 h 55"/>
                <a:gd name="T52" fmla="*/ 7 w 32"/>
                <a:gd name="T53" fmla="*/ 26 h 55"/>
                <a:gd name="T54" fmla="*/ 7 w 32"/>
                <a:gd name="T55" fmla="*/ 43 h 55"/>
                <a:gd name="T56" fmla="*/ 9 w 32"/>
                <a:gd name="T57" fmla="*/ 44 h 55"/>
                <a:gd name="T58" fmla="*/ 11 w 32"/>
                <a:gd name="T59" fmla="*/ 46 h 55"/>
                <a:gd name="T60" fmla="*/ 14 w 32"/>
                <a:gd name="T61" fmla="*/ 47 h 55"/>
                <a:gd name="T62" fmla="*/ 16 w 32"/>
                <a:gd name="T63" fmla="*/ 48 h 55"/>
                <a:gd name="T64" fmla="*/ 23 w 32"/>
                <a:gd name="T65" fmla="*/ 45 h 55"/>
                <a:gd name="T66" fmla="*/ 25 w 32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55">
                  <a:moveTo>
                    <a:pt x="32" y="35"/>
                  </a:moveTo>
                  <a:moveTo>
                    <a:pt x="25" y="35"/>
                  </a:moveTo>
                  <a:cubicBezTo>
                    <a:pt x="32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6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5" y="55"/>
                    <a:pt x="13" y="54"/>
                    <a:pt x="12" y="53"/>
                  </a:cubicBezTo>
                  <a:cubicBezTo>
                    <a:pt x="10" y="52"/>
                    <a:pt x="9" y="51"/>
                    <a:pt x="7" y="50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1" y="15"/>
                    <a:pt x="23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29" y="21"/>
                    <a:pt x="30" y="23"/>
                    <a:pt x="31" y="26"/>
                  </a:cubicBezTo>
                  <a:cubicBezTo>
                    <a:pt x="32" y="28"/>
                    <a:pt x="32" y="32"/>
                    <a:pt x="32" y="35"/>
                  </a:cubicBez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0" y="23"/>
                    <a:pt x="10" y="24"/>
                    <a:pt x="9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10" y="45"/>
                    <a:pt x="10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5" y="48"/>
                    <a:pt x="16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96" name="Freeform 33">
              <a:extLst>
                <a:ext uri="{FF2B5EF4-FFF2-40B4-BE49-F238E27FC236}">
                  <a16:creationId xmlns:a16="http://schemas.microsoft.com/office/drawing/2014/main" id="{DE4E3633-17EF-414F-A86D-0B6A9F2F09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860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8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6" y="16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8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7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close/>
                  <a:close/>
                  <a:lnTo>
                    <a:pt x="26" y="1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97" name="Freeform 34">
              <a:extLst>
                <a:ext uri="{FF2B5EF4-FFF2-40B4-BE49-F238E27FC236}">
                  <a16:creationId xmlns:a16="http://schemas.microsoft.com/office/drawing/2014/main" id="{2572AE39-9386-47FC-B6AF-FBCF804BEB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625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98" name="Freeform 35">
              <a:extLst>
                <a:ext uri="{FF2B5EF4-FFF2-40B4-BE49-F238E27FC236}">
                  <a16:creationId xmlns:a16="http://schemas.microsoft.com/office/drawing/2014/main" id="{7096AEC6-B8C0-4212-842F-89677AE7D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4256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7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6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7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99" name="Freeform 36">
              <a:extLst>
                <a:ext uri="{FF2B5EF4-FFF2-40B4-BE49-F238E27FC236}">
                  <a16:creationId xmlns:a16="http://schemas.microsoft.com/office/drawing/2014/main" id="{406AD873-E434-40CF-BFBD-6D1D1CA7CB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340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6" y="16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close/>
                  <a:close/>
                  <a:lnTo>
                    <a:pt x="26" y="1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00" name="Freeform 37">
              <a:extLst>
                <a:ext uri="{FF2B5EF4-FFF2-40B4-BE49-F238E27FC236}">
                  <a16:creationId xmlns:a16="http://schemas.microsoft.com/office/drawing/2014/main" id="{74857EE2-44CC-4E8F-B1BB-355509B3E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884" y="6212575"/>
              <a:ext cx="59286" cy="99391"/>
            </a:xfrm>
            <a:custGeom>
              <a:avLst/>
              <a:gdLst>
                <a:gd name="T0" fmla="*/ 21 w 23"/>
                <a:gd name="T1" fmla="*/ 8 h 39"/>
                <a:gd name="T2" fmla="*/ 19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9" y="7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01" name="Freeform 38">
              <a:extLst>
                <a:ext uri="{FF2B5EF4-FFF2-40B4-BE49-F238E27FC236}">
                  <a16:creationId xmlns:a16="http://schemas.microsoft.com/office/drawing/2014/main" id="{D39EC8B1-952E-4BF5-9735-6A3858416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1969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02" name="Freeform 39">
              <a:extLst>
                <a:ext uri="{FF2B5EF4-FFF2-40B4-BE49-F238E27FC236}">
                  <a16:creationId xmlns:a16="http://schemas.microsoft.com/office/drawing/2014/main" id="{EA37D3DF-3401-44BD-97F4-F423BFC87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436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03" name="Freeform 40">
              <a:extLst>
                <a:ext uri="{FF2B5EF4-FFF2-40B4-BE49-F238E27FC236}">
                  <a16:creationId xmlns:a16="http://schemas.microsoft.com/office/drawing/2014/main" id="{7DFA4B46-95EA-4D4D-800F-4D2DB7BB66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808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5" y="16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close/>
                  <a:close/>
                  <a:lnTo>
                    <a:pt x="25" y="1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04" name="Freeform 41">
              <a:extLst>
                <a:ext uri="{FF2B5EF4-FFF2-40B4-BE49-F238E27FC236}">
                  <a16:creationId xmlns:a16="http://schemas.microsoft.com/office/drawing/2014/main" id="{EF5012BA-3255-4BEF-8F4F-9117A6BEF3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2813" y="6212575"/>
              <a:ext cx="81955" cy="101135"/>
            </a:xfrm>
            <a:custGeom>
              <a:avLst/>
              <a:gdLst>
                <a:gd name="T0" fmla="*/ 24 w 32"/>
                <a:gd name="T1" fmla="*/ 39 h 40"/>
                <a:gd name="T2" fmla="*/ 24 w 32"/>
                <a:gd name="T3" fmla="*/ 35 h 40"/>
                <a:gd name="T4" fmla="*/ 22 w 32"/>
                <a:gd name="T5" fmla="*/ 37 h 40"/>
                <a:gd name="T6" fmla="*/ 20 w 32"/>
                <a:gd name="T7" fmla="*/ 38 h 40"/>
                <a:gd name="T8" fmla="*/ 17 w 32"/>
                <a:gd name="T9" fmla="*/ 39 h 40"/>
                <a:gd name="T10" fmla="*/ 14 w 32"/>
                <a:gd name="T11" fmla="*/ 40 h 40"/>
                <a:gd name="T12" fmla="*/ 9 w 32"/>
                <a:gd name="T13" fmla="*/ 39 h 40"/>
                <a:gd name="T14" fmla="*/ 5 w 32"/>
                <a:gd name="T15" fmla="*/ 37 h 40"/>
                <a:gd name="T16" fmla="*/ 2 w 32"/>
                <a:gd name="T17" fmla="*/ 33 h 40"/>
                <a:gd name="T18" fmla="*/ 0 w 32"/>
                <a:gd name="T19" fmla="*/ 27 h 40"/>
                <a:gd name="T20" fmla="*/ 2 w 32"/>
                <a:gd name="T21" fmla="*/ 21 h 40"/>
                <a:gd name="T22" fmla="*/ 5 w 32"/>
                <a:gd name="T23" fmla="*/ 17 h 40"/>
                <a:gd name="T24" fmla="*/ 10 w 32"/>
                <a:gd name="T25" fmla="*/ 15 h 40"/>
                <a:gd name="T26" fmla="*/ 16 w 32"/>
                <a:gd name="T27" fmla="*/ 14 h 40"/>
                <a:gd name="T28" fmla="*/ 21 w 32"/>
                <a:gd name="T29" fmla="*/ 15 h 40"/>
                <a:gd name="T30" fmla="*/ 24 w 32"/>
                <a:gd name="T31" fmla="*/ 16 h 40"/>
                <a:gd name="T32" fmla="*/ 24 w 32"/>
                <a:gd name="T33" fmla="*/ 13 h 40"/>
                <a:gd name="T34" fmla="*/ 22 w 32"/>
                <a:gd name="T35" fmla="*/ 8 h 40"/>
                <a:gd name="T36" fmla="*/ 17 w 32"/>
                <a:gd name="T37" fmla="*/ 6 h 40"/>
                <a:gd name="T38" fmla="*/ 12 w 32"/>
                <a:gd name="T39" fmla="*/ 7 h 40"/>
                <a:gd name="T40" fmla="*/ 7 w 32"/>
                <a:gd name="T41" fmla="*/ 9 h 40"/>
                <a:gd name="T42" fmla="*/ 4 w 32"/>
                <a:gd name="T43" fmla="*/ 3 h 40"/>
                <a:gd name="T44" fmla="*/ 10 w 32"/>
                <a:gd name="T45" fmla="*/ 0 h 40"/>
                <a:gd name="T46" fmla="*/ 17 w 32"/>
                <a:gd name="T47" fmla="*/ 0 h 40"/>
                <a:gd name="T48" fmla="*/ 23 w 32"/>
                <a:gd name="T49" fmla="*/ 0 h 40"/>
                <a:gd name="T50" fmla="*/ 28 w 32"/>
                <a:gd name="T51" fmla="*/ 3 h 40"/>
                <a:gd name="T52" fmla="*/ 31 w 32"/>
                <a:gd name="T53" fmla="*/ 7 h 40"/>
                <a:gd name="T54" fmla="*/ 32 w 32"/>
                <a:gd name="T55" fmla="*/ 12 h 40"/>
                <a:gd name="T56" fmla="*/ 32 w 32"/>
                <a:gd name="T57" fmla="*/ 39 h 40"/>
                <a:gd name="T58" fmla="*/ 24 w 32"/>
                <a:gd name="T59" fmla="*/ 39 h 40"/>
                <a:gd name="T60" fmla="*/ 24 w 32"/>
                <a:gd name="T61" fmla="*/ 22 h 40"/>
                <a:gd name="T62" fmla="*/ 22 w 32"/>
                <a:gd name="T63" fmla="*/ 22 h 40"/>
                <a:gd name="T64" fmla="*/ 21 w 32"/>
                <a:gd name="T65" fmla="*/ 21 h 40"/>
                <a:gd name="T66" fmla="*/ 18 w 32"/>
                <a:gd name="T67" fmla="*/ 21 h 40"/>
                <a:gd name="T68" fmla="*/ 16 w 32"/>
                <a:gd name="T69" fmla="*/ 21 h 40"/>
                <a:gd name="T70" fmla="*/ 10 w 32"/>
                <a:gd name="T71" fmla="*/ 22 h 40"/>
                <a:gd name="T72" fmla="*/ 8 w 32"/>
                <a:gd name="T73" fmla="*/ 26 h 40"/>
                <a:gd name="T74" fmla="*/ 8 w 32"/>
                <a:gd name="T75" fmla="*/ 29 h 40"/>
                <a:gd name="T76" fmla="*/ 10 w 32"/>
                <a:gd name="T77" fmla="*/ 31 h 40"/>
                <a:gd name="T78" fmla="*/ 12 w 32"/>
                <a:gd name="T79" fmla="*/ 32 h 40"/>
                <a:gd name="T80" fmla="*/ 15 w 32"/>
                <a:gd name="T81" fmla="*/ 33 h 40"/>
                <a:gd name="T82" fmla="*/ 18 w 32"/>
                <a:gd name="T83" fmla="*/ 32 h 40"/>
                <a:gd name="T84" fmla="*/ 21 w 32"/>
                <a:gd name="T85" fmla="*/ 31 h 40"/>
                <a:gd name="T86" fmla="*/ 23 w 32"/>
                <a:gd name="T87" fmla="*/ 30 h 40"/>
                <a:gd name="T88" fmla="*/ 24 w 32"/>
                <a:gd name="T89" fmla="*/ 28 h 40"/>
                <a:gd name="T90" fmla="*/ 24 w 32"/>
                <a:gd name="T9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" h="40">
                  <a:moveTo>
                    <a:pt x="24" y="39"/>
                  </a:moveTo>
                  <a:moveTo>
                    <a:pt x="24" y="22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1" y="38"/>
                    <a:pt x="20" y="38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6" y="39"/>
                    <a:pt x="15" y="40"/>
                    <a:pt x="14" y="40"/>
                  </a:cubicBezTo>
                  <a:cubicBezTo>
                    <a:pt x="12" y="40"/>
                    <a:pt x="11" y="39"/>
                    <a:pt x="9" y="39"/>
                  </a:cubicBezTo>
                  <a:cubicBezTo>
                    <a:pt x="7" y="38"/>
                    <a:pt x="6" y="38"/>
                    <a:pt x="5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3" y="18"/>
                    <a:pt x="5" y="17"/>
                  </a:cubicBezTo>
                  <a:cubicBezTo>
                    <a:pt x="6" y="16"/>
                    <a:pt x="8" y="15"/>
                    <a:pt x="10" y="15"/>
                  </a:cubicBezTo>
                  <a:cubicBezTo>
                    <a:pt x="12" y="14"/>
                    <a:pt x="14" y="14"/>
                    <a:pt x="16" y="14"/>
                  </a:cubicBezTo>
                  <a:cubicBezTo>
                    <a:pt x="18" y="14"/>
                    <a:pt x="19" y="14"/>
                    <a:pt x="21" y="15"/>
                  </a:cubicBezTo>
                  <a:cubicBezTo>
                    <a:pt x="22" y="15"/>
                    <a:pt x="23" y="15"/>
                    <a:pt x="24" y="16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4" y="9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3" y="6"/>
                    <a:pt x="12" y="7"/>
                  </a:cubicBezTo>
                  <a:cubicBezTo>
                    <a:pt x="10" y="7"/>
                    <a:pt x="9" y="8"/>
                    <a:pt x="7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0"/>
                    <a:pt x="23" y="0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0" y="5"/>
                    <a:pt x="31" y="7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24" y="22"/>
                    <a:pt x="23" y="22"/>
                    <a:pt x="22" y="22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0" y="21"/>
                    <a:pt x="19" y="21"/>
                    <a:pt x="18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3" y="21"/>
                    <a:pt x="11" y="21"/>
                    <a:pt x="10" y="22"/>
                  </a:cubicBezTo>
                  <a:cubicBezTo>
                    <a:pt x="8" y="23"/>
                    <a:pt x="8" y="25"/>
                    <a:pt x="8" y="26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3" y="33"/>
                    <a:pt x="14" y="33"/>
                    <a:pt x="15" y="33"/>
                  </a:cubicBezTo>
                  <a:cubicBezTo>
                    <a:pt x="16" y="33"/>
                    <a:pt x="17" y="33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1" y="31"/>
                    <a:pt x="22" y="30"/>
                    <a:pt x="23" y="30"/>
                  </a:cubicBezTo>
                  <a:cubicBezTo>
                    <a:pt x="23" y="29"/>
                    <a:pt x="24" y="28"/>
                    <a:pt x="24" y="28"/>
                  </a:cubicBezTo>
                  <a:lnTo>
                    <a:pt x="24" y="39"/>
                  </a:lnTo>
                  <a:lnTo>
                    <a:pt x="24" y="22"/>
                  </a:lnTo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05" name="Freeform 42">
              <a:extLst>
                <a:ext uri="{FF2B5EF4-FFF2-40B4-BE49-F238E27FC236}">
                  <a16:creationId xmlns:a16="http://schemas.microsoft.com/office/drawing/2014/main" id="{223989A0-E246-4806-AF7E-9D6C2B1DD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7436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2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10 w 31"/>
                <a:gd name="T11" fmla="*/ 9 h 39"/>
                <a:gd name="T12" fmla="*/ 8 w 31"/>
                <a:gd name="T13" fmla="*/ 12 h 39"/>
                <a:gd name="T14" fmla="*/ 8 w 31"/>
                <a:gd name="T15" fmla="*/ 16 h 39"/>
                <a:gd name="T16" fmla="*/ 8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8 w 31"/>
                <a:gd name="T23" fmla="*/ 0 h 39"/>
                <a:gd name="T24" fmla="*/ 8 w 31"/>
                <a:gd name="T25" fmla="*/ 4 h 39"/>
                <a:gd name="T26" fmla="*/ 9 w 31"/>
                <a:gd name="T27" fmla="*/ 2 h 39"/>
                <a:gd name="T28" fmla="*/ 12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8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2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5" y="1"/>
                    <a:pt x="26" y="2"/>
                    <a:pt x="28" y="4"/>
                  </a:cubicBezTo>
                  <a:cubicBezTo>
                    <a:pt x="29" y="5"/>
                    <a:pt x="29" y="7"/>
                    <a:pt x="30" y="9"/>
                  </a:cubicBezTo>
                  <a:cubicBezTo>
                    <a:pt x="31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06" name="Freeform 43">
              <a:extLst>
                <a:ext uri="{FF2B5EF4-FFF2-40B4-BE49-F238E27FC236}">
                  <a16:creationId xmlns:a16="http://schemas.microsoft.com/office/drawing/2014/main" id="{5FED967A-F1ED-4489-A689-A9A49A2780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084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0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3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6 w 29"/>
                <a:gd name="T55" fmla="*/ 24 h 40"/>
                <a:gd name="T56" fmla="*/ 13 w 29"/>
                <a:gd name="T57" fmla="*/ 22 h 40"/>
                <a:gd name="T58" fmla="*/ 7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1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1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8" y="25"/>
                    <a:pt x="18" y="24"/>
                    <a:pt x="16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07" name="Freeform 44">
              <a:extLst>
                <a:ext uri="{FF2B5EF4-FFF2-40B4-BE49-F238E27FC236}">
                  <a16:creationId xmlns:a16="http://schemas.microsoft.com/office/drawing/2014/main" id="{DA362954-FE74-40B7-AB98-CC8AC60FF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8782" y="6212575"/>
              <a:ext cx="122060" cy="99391"/>
            </a:xfrm>
            <a:custGeom>
              <a:avLst/>
              <a:gdLst>
                <a:gd name="T0" fmla="*/ 55 w 70"/>
                <a:gd name="T1" fmla="*/ 57 h 57"/>
                <a:gd name="T2" fmla="*/ 45 w 70"/>
                <a:gd name="T3" fmla="*/ 57 h 57"/>
                <a:gd name="T4" fmla="*/ 35 w 70"/>
                <a:gd name="T5" fmla="*/ 17 h 57"/>
                <a:gd name="T6" fmla="*/ 25 w 70"/>
                <a:gd name="T7" fmla="*/ 57 h 57"/>
                <a:gd name="T8" fmla="*/ 14 w 70"/>
                <a:gd name="T9" fmla="*/ 57 h 57"/>
                <a:gd name="T10" fmla="*/ 0 w 70"/>
                <a:gd name="T11" fmla="*/ 0 h 57"/>
                <a:gd name="T12" fmla="*/ 10 w 70"/>
                <a:gd name="T13" fmla="*/ 0 h 57"/>
                <a:gd name="T14" fmla="*/ 20 w 70"/>
                <a:gd name="T15" fmla="*/ 39 h 57"/>
                <a:gd name="T16" fmla="*/ 30 w 70"/>
                <a:gd name="T17" fmla="*/ 0 h 57"/>
                <a:gd name="T18" fmla="*/ 39 w 70"/>
                <a:gd name="T19" fmla="*/ 0 h 57"/>
                <a:gd name="T20" fmla="*/ 49 w 70"/>
                <a:gd name="T21" fmla="*/ 39 h 57"/>
                <a:gd name="T22" fmla="*/ 60 w 70"/>
                <a:gd name="T23" fmla="*/ 0 h 57"/>
                <a:gd name="T24" fmla="*/ 70 w 70"/>
                <a:gd name="T25" fmla="*/ 0 h 57"/>
                <a:gd name="T26" fmla="*/ 55 w 70"/>
                <a:gd name="T2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7">
                  <a:moveTo>
                    <a:pt x="55" y="57"/>
                  </a:moveTo>
                  <a:lnTo>
                    <a:pt x="45" y="57"/>
                  </a:lnTo>
                  <a:lnTo>
                    <a:pt x="35" y="17"/>
                  </a:lnTo>
                  <a:lnTo>
                    <a:pt x="25" y="57"/>
                  </a:lnTo>
                  <a:lnTo>
                    <a:pt x="14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9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9" y="39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08" name="Freeform 45">
              <a:extLst>
                <a:ext uri="{FF2B5EF4-FFF2-40B4-BE49-F238E27FC236}">
                  <a16:creationId xmlns:a16="http://schemas.microsoft.com/office/drawing/2014/main" id="{C1C7EF3F-CB28-4C69-901C-8F9F09C5B5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913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5" y="16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close/>
                  <a:close/>
                  <a:lnTo>
                    <a:pt x="25" y="1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09" name="Freeform 46">
              <a:extLst>
                <a:ext uri="{FF2B5EF4-FFF2-40B4-BE49-F238E27FC236}">
                  <a16:creationId xmlns:a16="http://schemas.microsoft.com/office/drawing/2014/main" id="{80D5AA14-D31C-42E8-B89F-2FCABF204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5927" y="6212575"/>
              <a:ext cx="57543" cy="99391"/>
            </a:xfrm>
            <a:custGeom>
              <a:avLst/>
              <a:gdLst>
                <a:gd name="T0" fmla="*/ 21 w 23"/>
                <a:gd name="T1" fmla="*/ 8 h 39"/>
                <a:gd name="T2" fmla="*/ 18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6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0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10" name="Freeform 47">
              <a:extLst>
                <a:ext uri="{FF2B5EF4-FFF2-40B4-BE49-F238E27FC236}">
                  <a16:creationId xmlns:a16="http://schemas.microsoft.com/office/drawing/2014/main" id="{3894EB82-A456-47F8-BB06-FE894AF4B8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6494" y="6284068"/>
              <a:ext cx="29644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3 w 12"/>
                <a:gd name="T11" fmla="*/ 11 h 12"/>
                <a:gd name="T12" fmla="*/ 2 w 12"/>
                <a:gd name="T13" fmla="*/ 10 h 12"/>
                <a:gd name="T14" fmla="*/ 0 w 12"/>
                <a:gd name="T15" fmla="*/ 8 h 12"/>
                <a:gd name="T16" fmla="*/ 0 w 12"/>
                <a:gd name="T17" fmla="*/ 6 h 12"/>
                <a:gd name="T18" fmla="*/ 0 w 12"/>
                <a:gd name="T19" fmla="*/ 4 h 12"/>
                <a:gd name="T20" fmla="*/ 2 w 12"/>
                <a:gd name="T21" fmla="*/ 2 h 12"/>
                <a:gd name="T22" fmla="*/ 3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11" name="Freeform 48">
              <a:extLst>
                <a:ext uri="{FF2B5EF4-FFF2-40B4-BE49-F238E27FC236}">
                  <a16:creationId xmlns:a16="http://schemas.microsoft.com/office/drawing/2014/main" id="{A88F5C3F-FAE1-4A50-86D3-E9A1CAA89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115" y="6388691"/>
              <a:ext cx="94161" cy="130778"/>
            </a:xfrm>
            <a:custGeom>
              <a:avLst/>
              <a:gdLst>
                <a:gd name="T0" fmla="*/ 32 w 54"/>
                <a:gd name="T1" fmla="*/ 12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2 h 75"/>
                <a:gd name="T8" fmla="*/ 0 w 54"/>
                <a:gd name="T9" fmla="*/ 12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2 h 75"/>
                <a:gd name="T16" fmla="*/ 32 w 54"/>
                <a:gd name="T17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2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12" name="Freeform 49">
              <a:extLst>
                <a:ext uri="{FF2B5EF4-FFF2-40B4-BE49-F238E27FC236}">
                  <a16:creationId xmlns:a16="http://schemas.microsoft.com/office/drawing/2014/main" id="{1EFCBDA7-FA42-4391-9872-95EB6DDEA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713" y="6383459"/>
              <a:ext cx="78468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9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1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7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13" name="Freeform 50">
              <a:extLst>
                <a:ext uri="{FF2B5EF4-FFF2-40B4-BE49-F238E27FC236}">
                  <a16:creationId xmlns:a16="http://schemas.microsoft.com/office/drawing/2014/main" id="{721D8C30-DB23-4A0B-8A74-BC46708647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5618" y="6418333"/>
              <a:ext cx="85443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7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3 w 33"/>
                <a:gd name="T73" fmla="*/ 8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5" y="17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9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1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ubicBezTo>
                    <a:pt x="25" y="15"/>
                    <a:pt x="25" y="14"/>
                    <a:pt x="25" y="13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close/>
                  <a:close/>
                  <a:lnTo>
                    <a:pt x="25" y="17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14" name="Freeform 51">
              <a:extLst>
                <a:ext uri="{FF2B5EF4-FFF2-40B4-BE49-F238E27FC236}">
                  <a16:creationId xmlns:a16="http://schemas.microsoft.com/office/drawing/2014/main" id="{01AD00CA-8BC7-4B62-AC64-03851855A7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7320" y="6383459"/>
              <a:ext cx="83698" cy="137753"/>
            </a:xfrm>
            <a:custGeom>
              <a:avLst/>
              <a:gdLst>
                <a:gd name="T0" fmla="*/ 33 w 33"/>
                <a:gd name="T1" fmla="*/ 35 h 54"/>
                <a:gd name="T2" fmla="*/ 31 w 33"/>
                <a:gd name="T3" fmla="*/ 43 h 54"/>
                <a:gd name="T4" fmla="*/ 28 w 33"/>
                <a:gd name="T5" fmla="*/ 49 h 54"/>
                <a:gd name="T6" fmla="*/ 23 w 33"/>
                <a:gd name="T7" fmla="*/ 53 h 54"/>
                <a:gd name="T8" fmla="*/ 17 w 33"/>
                <a:gd name="T9" fmla="*/ 54 h 54"/>
                <a:gd name="T10" fmla="*/ 12 w 33"/>
                <a:gd name="T11" fmla="*/ 53 h 54"/>
                <a:gd name="T12" fmla="*/ 8 w 33"/>
                <a:gd name="T13" fmla="*/ 50 h 54"/>
                <a:gd name="T14" fmla="*/ 8 w 33"/>
                <a:gd name="T15" fmla="*/ 53 h 54"/>
                <a:gd name="T16" fmla="*/ 0 w 33"/>
                <a:gd name="T17" fmla="*/ 53 h 54"/>
                <a:gd name="T18" fmla="*/ 0 w 33"/>
                <a:gd name="T19" fmla="*/ 4 h 54"/>
                <a:gd name="T20" fmla="*/ 8 w 33"/>
                <a:gd name="T21" fmla="*/ 0 h 54"/>
                <a:gd name="T22" fmla="*/ 8 w 33"/>
                <a:gd name="T23" fmla="*/ 19 h 54"/>
                <a:gd name="T24" fmla="*/ 10 w 33"/>
                <a:gd name="T25" fmla="*/ 17 h 54"/>
                <a:gd name="T26" fmla="*/ 12 w 33"/>
                <a:gd name="T27" fmla="*/ 16 h 54"/>
                <a:gd name="T28" fmla="*/ 14 w 33"/>
                <a:gd name="T29" fmla="*/ 14 h 54"/>
                <a:gd name="T30" fmla="*/ 18 w 33"/>
                <a:gd name="T31" fmla="*/ 14 h 54"/>
                <a:gd name="T32" fmla="*/ 24 w 33"/>
                <a:gd name="T33" fmla="*/ 15 h 54"/>
                <a:gd name="T34" fmla="*/ 28 w 33"/>
                <a:gd name="T35" fmla="*/ 19 h 54"/>
                <a:gd name="T36" fmla="*/ 31 w 33"/>
                <a:gd name="T37" fmla="*/ 25 h 54"/>
                <a:gd name="T38" fmla="*/ 33 w 33"/>
                <a:gd name="T39" fmla="*/ 35 h 54"/>
                <a:gd name="T40" fmla="*/ 25 w 33"/>
                <a:gd name="T41" fmla="*/ 35 h 54"/>
                <a:gd name="T42" fmla="*/ 23 w 33"/>
                <a:gd name="T43" fmla="*/ 24 h 54"/>
                <a:gd name="T44" fmla="*/ 16 w 33"/>
                <a:gd name="T45" fmla="*/ 21 h 54"/>
                <a:gd name="T46" fmla="*/ 14 w 33"/>
                <a:gd name="T47" fmla="*/ 21 h 54"/>
                <a:gd name="T48" fmla="*/ 11 w 33"/>
                <a:gd name="T49" fmla="*/ 23 h 54"/>
                <a:gd name="T50" fmla="*/ 9 w 33"/>
                <a:gd name="T51" fmla="*/ 24 h 54"/>
                <a:gd name="T52" fmla="*/ 8 w 33"/>
                <a:gd name="T53" fmla="*/ 26 h 54"/>
                <a:gd name="T54" fmla="*/ 8 w 33"/>
                <a:gd name="T55" fmla="*/ 42 h 54"/>
                <a:gd name="T56" fmla="*/ 9 w 33"/>
                <a:gd name="T57" fmla="*/ 44 h 54"/>
                <a:gd name="T58" fmla="*/ 11 w 33"/>
                <a:gd name="T59" fmla="*/ 45 h 54"/>
                <a:gd name="T60" fmla="*/ 14 w 33"/>
                <a:gd name="T61" fmla="*/ 47 h 54"/>
                <a:gd name="T62" fmla="*/ 17 w 33"/>
                <a:gd name="T63" fmla="*/ 47 h 54"/>
                <a:gd name="T64" fmla="*/ 23 w 33"/>
                <a:gd name="T65" fmla="*/ 44 h 54"/>
                <a:gd name="T66" fmla="*/ 25 w 33"/>
                <a:gd name="T67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4">
                  <a:moveTo>
                    <a:pt x="33" y="35"/>
                  </a:moveTo>
                  <a:moveTo>
                    <a:pt x="25" y="35"/>
                  </a:moveTo>
                  <a:cubicBezTo>
                    <a:pt x="33" y="38"/>
                    <a:pt x="32" y="41"/>
                    <a:pt x="31" y="43"/>
                  </a:cubicBezTo>
                  <a:cubicBezTo>
                    <a:pt x="30" y="46"/>
                    <a:pt x="29" y="48"/>
                    <a:pt x="28" y="49"/>
                  </a:cubicBezTo>
                  <a:cubicBezTo>
                    <a:pt x="27" y="51"/>
                    <a:pt x="25" y="52"/>
                    <a:pt x="23" y="53"/>
                  </a:cubicBezTo>
                  <a:cubicBezTo>
                    <a:pt x="21" y="54"/>
                    <a:pt x="19" y="54"/>
                    <a:pt x="17" y="54"/>
                  </a:cubicBezTo>
                  <a:cubicBezTo>
                    <a:pt x="16" y="54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7"/>
                    <a:pt x="10" y="17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5"/>
                    <a:pt x="13" y="15"/>
                    <a:pt x="14" y="14"/>
                  </a:cubicBezTo>
                  <a:cubicBezTo>
                    <a:pt x="15" y="14"/>
                    <a:pt x="16" y="14"/>
                    <a:pt x="18" y="14"/>
                  </a:cubicBezTo>
                  <a:cubicBezTo>
                    <a:pt x="20" y="14"/>
                    <a:pt x="22" y="14"/>
                    <a:pt x="24" y="15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30" y="21"/>
                    <a:pt x="31" y="23"/>
                    <a:pt x="31" y="25"/>
                  </a:cubicBezTo>
                  <a:cubicBezTo>
                    <a:pt x="32" y="28"/>
                    <a:pt x="33" y="31"/>
                    <a:pt x="33" y="35"/>
                  </a:cubicBezTo>
                  <a:cubicBezTo>
                    <a:pt x="25" y="30"/>
                    <a:pt x="24" y="27"/>
                    <a:pt x="23" y="24"/>
                  </a:cubicBezTo>
                  <a:cubicBezTo>
                    <a:pt x="21" y="22"/>
                    <a:pt x="19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9" y="25"/>
                    <a:pt x="8" y="25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9" y="43"/>
                    <a:pt x="9" y="44"/>
                  </a:cubicBezTo>
                  <a:cubicBezTo>
                    <a:pt x="10" y="44"/>
                    <a:pt x="11" y="45"/>
                    <a:pt x="11" y="45"/>
                  </a:cubicBezTo>
                  <a:cubicBezTo>
                    <a:pt x="12" y="46"/>
                    <a:pt x="13" y="46"/>
                    <a:pt x="14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9" y="47"/>
                    <a:pt x="21" y="46"/>
                    <a:pt x="23" y="44"/>
                  </a:cubicBezTo>
                  <a:cubicBezTo>
                    <a:pt x="24" y="42"/>
                    <a:pt x="25" y="39"/>
                    <a:pt x="25" y="35"/>
                  </a:cubicBezTo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15" name="Freeform 52">
              <a:extLst>
                <a:ext uri="{FF2B5EF4-FFF2-40B4-BE49-F238E27FC236}">
                  <a16:creationId xmlns:a16="http://schemas.microsoft.com/office/drawing/2014/main" id="{BC957590-E3D7-48BF-A1DF-73DCD76738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6713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5" y="17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close/>
                  <a:close/>
                  <a:lnTo>
                    <a:pt x="25" y="17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16" name="Freeform 53">
              <a:extLst>
                <a:ext uri="{FF2B5EF4-FFF2-40B4-BE49-F238E27FC236}">
                  <a16:creationId xmlns:a16="http://schemas.microsoft.com/office/drawing/2014/main" id="{9BC2125B-AF0E-4411-AFA7-3F79B873B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873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1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2" y="54"/>
                    <a:pt x="11" y="54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17" name="Freeform 54">
              <a:extLst>
                <a:ext uri="{FF2B5EF4-FFF2-40B4-BE49-F238E27FC236}">
                  <a16:creationId xmlns:a16="http://schemas.microsoft.com/office/drawing/2014/main" id="{1E5BE33C-9675-423A-802C-0A789DB18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7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18" name="Freeform 55">
              <a:extLst>
                <a:ext uri="{FF2B5EF4-FFF2-40B4-BE49-F238E27FC236}">
                  <a16:creationId xmlns:a16="http://schemas.microsoft.com/office/drawing/2014/main" id="{FB04A8AC-9DA2-4FB3-985A-DD8E643913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0370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0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5" y="17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2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0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1"/>
                    <a:pt x="24" y="31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0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close/>
                  <a:close/>
                  <a:lnTo>
                    <a:pt x="25" y="17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19" name="Freeform 56">
              <a:extLst>
                <a:ext uri="{FF2B5EF4-FFF2-40B4-BE49-F238E27FC236}">
                  <a16:creationId xmlns:a16="http://schemas.microsoft.com/office/drawing/2014/main" id="{F365BB87-C861-4F40-A844-477BAA1EA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4993" y="6418333"/>
              <a:ext cx="55799" cy="101135"/>
            </a:xfrm>
            <a:custGeom>
              <a:avLst/>
              <a:gdLst>
                <a:gd name="T0" fmla="*/ 20 w 22"/>
                <a:gd name="T1" fmla="*/ 9 h 39"/>
                <a:gd name="T2" fmla="*/ 18 w 22"/>
                <a:gd name="T3" fmla="*/ 8 h 39"/>
                <a:gd name="T4" fmla="*/ 15 w 22"/>
                <a:gd name="T5" fmla="*/ 7 h 39"/>
                <a:gd name="T6" fmla="*/ 9 w 22"/>
                <a:gd name="T7" fmla="*/ 10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1 h 39"/>
                <a:gd name="T16" fmla="*/ 7 w 22"/>
                <a:gd name="T17" fmla="*/ 1 h 39"/>
                <a:gd name="T18" fmla="*/ 7 w 22"/>
                <a:gd name="T19" fmla="*/ 5 h 39"/>
                <a:gd name="T20" fmla="*/ 9 w 22"/>
                <a:gd name="T21" fmla="*/ 3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1 h 39"/>
                <a:gd name="T30" fmla="*/ 22 w 22"/>
                <a:gd name="T31" fmla="*/ 2 h 39"/>
                <a:gd name="T32" fmla="*/ 20 w 22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8" y="12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2"/>
                    <a:pt x="10" y="2"/>
                    <a:pt x="11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1"/>
                    <a:pt x="22" y="1"/>
                    <a:pt x="22" y="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20" name="Freeform 57">
              <a:extLst>
                <a:ext uri="{FF2B5EF4-FFF2-40B4-BE49-F238E27FC236}">
                  <a16:creationId xmlns:a16="http://schemas.microsoft.com/office/drawing/2014/main" id="{8B7E2806-AAFA-45B5-B801-55C79A927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591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21" name="Freeform 58">
              <a:extLst>
                <a:ext uri="{FF2B5EF4-FFF2-40B4-BE49-F238E27FC236}">
                  <a16:creationId xmlns:a16="http://schemas.microsoft.com/office/drawing/2014/main" id="{7A49B80F-B4C0-4F31-9238-8123D3E20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5058" y="6383459"/>
              <a:ext cx="80211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10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2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8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22" name="Freeform 59">
              <a:extLst>
                <a:ext uri="{FF2B5EF4-FFF2-40B4-BE49-F238E27FC236}">
                  <a16:creationId xmlns:a16="http://schemas.microsoft.com/office/drawing/2014/main" id="{9C60C45F-865F-4118-A4B0-174C696B47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2706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8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2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6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1 w 33"/>
                <a:gd name="T69" fmla="*/ 8 h 40"/>
                <a:gd name="T70" fmla="*/ 17 w 33"/>
                <a:gd name="T71" fmla="*/ 7 h 40"/>
                <a:gd name="T72" fmla="*/ 13 w 33"/>
                <a:gd name="T73" fmla="*/ 8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6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6" y="17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10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1"/>
                    <a:pt x="25" y="31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7" y="38"/>
                    <a:pt x="26" y="38"/>
                    <a:pt x="25" y="39"/>
                  </a:cubicBezTo>
                  <a:cubicBezTo>
                    <a:pt x="24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4" y="40"/>
                    <a:pt x="12" y="39"/>
                  </a:cubicBezTo>
                  <a:cubicBezTo>
                    <a:pt x="11" y="39"/>
                    <a:pt x="10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4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ubicBezTo>
                    <a:pt x="26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close/>
                  <a:close/>
                  <a:lnTo>
                    <a:pt x="26" y="17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23" name="Freeform 60">
              <a:extLst>
                <a:ext uri="{FF2B5EF4-FFF2-40B4-BE49-F238E27FC236}">
                  <a16:creationId xmlns:a16="http://schemas.microsoft.com/office/drawing/2014/main" id="{15FBF980-B96C-472B-A46B-A731CA164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435" y="6421821"/>
              <a:ext cx="122060" cy="97648"/>
            </a:xfrm>
            <a:custGeom>
              <a:avLst/>
              <a:gdLst>
                <a:gd name="T0" fmla="*/ 56 w 70"/>
                <a:gd name="T1" fmla="*/ 56 h 56"/>
                <a:gd name="T2" fmla="*/ 46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5 w 70"/>
                <a:gd name="T9" fmla="*/ 56 h 56"/>
                <a:gd name="T10" fmla="*/ 0 w 70"/>
                <a:gd name="T11" fmla="*/ 0 h 56"/>
                <a:gd name="T12" fmla="*/ 10 w 70"/>
                <a:gd name="T13" fmla="*/ 0 h 56"/>
                <a:gd name="T14" fmla="*/ 21 w 70"/>
                <a:gd name="T15" fmla="*/ 38 h 56"/>
                <a:gd name="T16" fmla="*/ 31 w 70"/>
                <a:gd name="T17" fmla="*/ 0 h 56"/>
                <a:gd name="T18" fmla="*/ 40 w 70"/>
                <a:gd name="T19" fmla="*/ 0 h 56"/>
                <a:gd name="T20" fmla="*/ 50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6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6" y="56"/>
                  </a:moveTo>
                  <a:lnTo>
                    <a:pt x="46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5" y="5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38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0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24" name="Freeform 61">
              <a:extLst>
                <a:ext uri="{FF2B5EF4-FFF2-40B4-BE49-F238E27FC236}">
                  <a16:creationId xmlns:a16="http://schemas.microsoft.com/office/drawing/2014/main" id="{64F1DD18-05EE-4F9F-9E6B-E03C4C500F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9957" y="6418333"/>
              <a:ext cx="87186" cy="102879"/>
            </a:xfrm>
            <a:custGeom>
              <a:avLst/>
              <a:gdLst>
                <a:gd name="T0" fmla="*/ 34 w 34"/>
                <a:gd name="T1" fmla="*/ 20 h 40"/>
                <a:gd name="T2" fmla="*/ 33 w 34"/>
                <a:gd name="T3" fmla="*/ 28 h 40"/>
                <a:gd name="T4" fmla="*/ 29 w 34"/>
                <a:gd name="T5" fmla="*/ 35 h 40"/>
                <a:gd name="T6" fmla="*/ 24 w 34"/>
                <a:gd name="T7" fmla="*/ 39 h 40"/>
                <a:gd name="T8" fmla="*/ 17 w 34"/>
                <a:gd name="T9" fmla="*/ 40 h 40"/>
                <a:gd name="T10" fmla="*/ 10 w 34"/>
                <a:gd name="T11" fmla="*/ 39 h 40"/>
                <a:gd name="T12" fmla="*/ 5 w 34"/>
                <a:gd name="T13" fmla="*/ 35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2 h 40"/>
                <a:gd name="T20" fmla="*/ 5 w 34"/>
                <a:gd name="T21" fmla="*/ 5 h 40"/>
                <a:gd name="T22" fmla="*/ 11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2 h 40"/>
                <a:gd name="T32" fmla="*/ 34 w 34"/>
                <a:gd name="T33" fmla="*/ 20 h 40"/>
                <a:gd name="T34" fmla="*/ 27 w 34"/>
                <a:gd name="T35" fmla="*/ 20 h 40"/>
                <a:gd name="T36" fmla="*/ 26 w 34"/>
                <a:gd name="T37" fmla="*/ 15 h 40"/>
                <a:gd name="T38" fmla="*/ 24 w 34"/>
                <a:gd name="T39" fmla="*/ 11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1 h 40"/>
                <a:gd name="T48" fmla="*/ 8 w 34"/>
                <a:gd name="T49" fmla="*/ 15 h 40"/>
                <a:gd name="T50" fmla="*/ 8 w 34"/>
                <a:gd name="T51" fmla="*/ 20 h 40"/>
                <a:gd name="T52" fmla="*/ 8 w 34"/>
                <a:gd name="T53" fmla="*/ 26 h 40"/>
                <a:gd name="T54" fmla="*/ 10 w 34"/>
                <a:gd name="T55" fmla="*/ 30 h 40"/>
                <a:gd name="T56" fmla="*/ 13 w 34"/>
                <a:gd name="T57" fmla="*/ 32 h 40"/>
                <a:gd name="T58" fmla="*/ 17 w 34"/>
                <a:gd name="T59" fmla="*/ 33 h 40"/>
                <a:gd name="T60" fmla="*/ 21 w 34"/>
                <a:gd name="T61" fmla="*/ 32 h 40"/>
                <a:gd name="T62" fmla="*/ 24 w 34"/>
                <a:gd name="T63" fmla="*/ 29 h 40"/>
                <a:gd name="T64" fmla="*/ 26 w 34"/>
                <a:gd name="T65" fmla="*/ 25 h 40"/>
                <a:gd name="T66" fmla="*/ 27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20"/>
                  </a:moveTo>
                  <a:moveTo>
                    <a:pt x="27" y="20"/>
                  </a:moveTo>
                  <a:cubicBezTo>
                    <a:pt x="34" y="23"/>
                    <a:pt x="34" y="26"/>
                    <a:pt x="33" y="28"/>
                  </a:cubicBezTo>
                  <a:cubicBezTo>
                    <a:pt x="32" y="31"/>
                    <a:pt x="31" y="33"/>
                    <a:pt x="29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2" y="40"/>
                    <a:pt x="10" y="39"/>
                  </a:cubicBezTo>
                  <a:cubicBezTo>
                    <a:pt x="8" y="38"/>
                    <a:pt x="6" y="36"/>
                    <a:pt x="5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1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7" y="4"/>
                    <a:pt x="8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20"/>
                  </a:cubicBez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9" y="12"/>
                    <a:pt x="9" y="13"/>
                    <a:pt x="8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8" y="26"/>
                  </a:cubicBezTo>
                  <a:cubicBezTo>
                    <a:pt x="9" y="27"/>
                    <a:pt x="10" y="28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25" name="Freeform 62">
              <a:extLst>
                <a:ext uri="{FF2B5EF4-FFF2-40B4-BE49-F238E27FC236}">
                  <a16:creationId xmlns:a16="http://schemas.microsoft.com/office/drawing/2014/main" id="{6051CC00-BFF2-4334-9855-62AD58854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067" y="6418333"/>
              <a:ext cx="57543" cy="101135"/>
            </a:xfrm>
            <a:custGeom>
              <a:avLst/>
              <a:gdLst>
                <a:gd name="T0" fmla="*/ 21 w 23"/>
                <a:gd name="T1" fmla="*/ 9 h 39"/>
                <a:gd name="T2" fmla="*/ 18 w 23"/>
                <a:gd name="T3" fmla="*/ 8 h 39"/>
                <a:gd name="T4" fmla="*/ 15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9 w 23"/>
                <a:gd name="T21" fmla="*/ 3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26" name="Freeform 63">
              <a:extLst>
                <a:ext uri="{FF2B5EF4-FFF2-40B4-BE49-F238E27FC236}">
                  <a16:creationId xmlns:a16="http://schemas.microsoft.com/office/drawing/2014/main" id="{905DD261-B224-46ED-8CEE-E8D180BA4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046" y="6383459"/>
              <a:ext cx="19181" cy="136010"/>
            </a:xfrm>
            <a:custGeom>
              <a:avLst/>
              <a:gdLst>
                <a:gd name="T0" fmla="*/ 0 w 11"/>
                <a:gd name="T1" fmla="*/ 78 h 78"/>
                <a:gd name="T2" fmla="*/ 0 w 11"/>
                <a:gd name="T3" fmla="*/ 6 h 78"/>
                <a:gd name="T4" fmla="*/ 11 w 11"/>
                <a:gd name="T5" fmla="*/ 0 h 78"/>
                <a:gd name="T6" fmla="*/ 11 w 11"/>
                <a:gd name="T7" fmla="*/ 78 h 78"/>
                <a:gd name="T8" fmla="*/ 0 w 11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8">
                  <a:moveTo>
                    <a:pt x="0" y="78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27" name="Freeform 64">
              <a:extLst>
                <a:ext uri="{FF2B5EF4-FFF2-40B4-BE49-F238E27FC236}">
                  <a16:creationId xmlns:a16="http://schemas.microsoft.com/office/drawing/2014/main" id="{A23129DF-0296-4CA9-9723-124682F0A7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84896" y="6383459"/>
              <a:ext cx="80211" cy="137753"/>
            </a:xfrm>
            <a:custGeom>
              <a:avLst/>
              <a:gdLst>
                <a:gd name="T0" fmla="*/ 24 w 32"/>
                <a:gd name="T1" fmla="*/ 53 h 54"/>
                <a:gd name="T2" fmla="*/ 24 w 32"/>
                <a:gd name="T3" fmla="*/ 50 h 54"/>
                <a:gd name="T4" fmla="*/ 22 w 32"/>
                <a:gd name="T5" fmla="*/ 51 h 54"/>
                <a:gd name="T6" fmla="*/ 20 w 32"/>
                <a:gd name="T7" fmla="*/ 53 h 54"/>
                <a:gd name="T8" fmla="*/ 17 w 32"/>
                <a:gd name="T9" fmla="*/ 54 h 54"/>
                <a:gd name="T10" fmla="*/ 14 w 32"/>
                <a:gd name="T11" fmla="*/ 54 h 54"/>
                <a:gd name="T12" fmla="*/ 9 w 32"/>
                <a:gd name="T13" fmla="*/ 53 h 54"/>
                <a:gd name="T14" fmla="*/ 4 w 32"/>
                <a:gd name="T15" fmla="*/ 49 h 54"/>
                <a:gd name="T16" fmla="*/ 1 w 32"/>
                <a:gd name="T17" fmla="*/ 43 h 54"/>
                <a:gd name="T18" fmla="*/ 0 w 32"/>
                <a:gd name="T19" fmla="*/ 33 h 54"/>
                <a:gd name="T20" fmla="*/ 1 w 32"/>
                <a:gd name="T21" fmla="*/ 25 h 54"/>
                <a:gd name="T22" fmla="*/ 4 w 32"/>
                <a:gd name="T23" fmla="*/ 19 h 54"/>
                <a:gd name="T24" fmla="*/ 9 w 32"/>
                <a:gd name="T25" fmla="*/ 15 h 54"/>
                <a:gd name="T26" fmla="*/ 15 w 32"/>
                <a:gd name="T27" fmla="*/ 14 h 54"/>
                <a:gd name="T28" fmla="*/ 18 w 32"/>
                <a:gd name="T29" fmla="*/ 14 h 54"/>
                <a:gd name="T30" fmla="*/ 20 w 32"/>
                <a:gd name="T31" fmla="*/ 15 h 54"/>
                <a:gd name="T32" fmla="*/ 22 w 32"/>
                <a:gd name="T33" fmla="*/ 17 h 54"/>
                <a:gd name="T34" fmla="*/ 24 w 32"/>
                <a:gd name="T35" fmla="*/ 18 h 54"/>
                <a:gd name="T36" fmla="*/ 24 w 32"/>
                <a:gd name="T37" fmla="*/ 4 h 54"/>
                <a:gd name="T38" fmla="*/ 32 w 32"/>
                <a:gd name="T39" fmla="*/ 0 h 54"/>
                <a:gd name="T40" fmla="*/ 32 w 32"/>
                <a:gd name="T41" fmla="*/ 53 h 54"/>
                <a:gd name="T42" fmla="*/ 24 w 32"/>
                <a:gd name="T43" fmla="*/ 53 h 54"/>
                <a:gd name="T44" fmla="*/ 24 w 32"/>
                <a:gd name="T45" fmla="*/ 26 h 54"/>
                <a:gd name="T46" fmla="*/ 23 w 32"/>
                <a:gd name="T47" fmla="*/ 24 h 54"/>
                <a:gd name="T48" fmla="*/ 21 w 32"/>
                <a:gd name="T49" fmla="*/ 23 h 54"/>
                <a:gd name="T50" fmla="*/ 18 w 32"/>
                <a:gd name="T51" fmla="*/ 22 h 54"/>
                <a:gd name="T52" fmla="*/ 15 w 32"/>
                <a:gd name="T53" fmla="*/ 21 h 54"/>
                <a:gd name="T54" fmla="*/ 9 w 32"/>
                <a:gd name="T55" fmla="*/ 24 h 54"/>
                <a:gd name="T56" fmla="*/ 7 w 32"/>
                <a:gd name="T57" fmla="*/ 33 h 54"/>
                <a:gd name="T58" fmla="*/ 8 w 32"/>
                <a:gd name="T59" fmla="*/ 39 h 54"/>
                <a:gd name="T60" fmla="*/ 9 w 32"/>
                <a:gd name="T61" fmla="*/ 44 h 54"/>
                <a:gd name="T62" fmla="*/ 12 w 32"/>
                <a:gd name="T63" fmla="*/ 46 h 54"/>
                <a:gd name="T64" fmla="*/ 16 w 32"/>
                <a:gd name="T65" fmla="*/ 47 h 54"/>
                <a:gd name="T66" fmla="*/ 18 w 32"/>
                <a:gd name="T67" fmla="*/ 47 h 54"/>
                <a:gd name="T68" fmla="*/ 21 w 32"/>
                <a:gd name="T69" fmla="*/ 46 h 54"/>
                <a:gd name="T70" fmla="*/ 23 w 32"/>
                <a:gd name="T71" fmla="*/ 44 h 54"/>
                <a:gd name="T72" fmla="*/ 24 w 32"/>
                <a:gd name="T73" fmla="*/ 42 h 54"/>
                <a:gd name="T74" fmla="*/ 24 w 32"/>
                <a:gd name="T75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54">
                  <a:moveTo>
                    <a:pt x="24" y="53"/>
                  </a:moveTo>
                  <a:moveTo>
                    <a:pt x="24" y="26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51"/>
                    <a:pt x="22" y="51"/>
                  </a:cubicBezTo>
                  <a:cubicBezTo>
                    <a:pt x="21" y="52"/>
                    <a:pt x="21" y="52"/>
                    <a:pt x="20" y="53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6" y="54"/>
                    <a:pt x="15" y="54"/>
                    <a:pt x="14" y="54"/>
                  </a:cubicBezTo>
                  <a:cubicBezTo>
                    <a:pt x="12" y="54"/>
                    <a:pt x="10" y="54"/>
                    <a:pt x="9" y="53"/>
                  </a:cubicBezTo>
                  <a:cubicBezTo>
                    <a:pt x="7" y="52"/>
                    <a:pt x="5" y="51"/>
                    <a:pt x="4" y="49"/>
                  </a:cubicBezTo>
                  <a:cubicBezTo>
                    <a:pt x="3" y="48"/>
                    <a:pt x="1" y="45"/>
                    <a:pt x="1" y="43"/>
                  </a:cubicBezTo>
                  <a:cubicBezTo>
                    <a:pt x="0" y="40"/>
                    <a:pt x="0" y="37"/>
                    <a:pt x="0" y="33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7"/>
                    <a:pt x="7" y="16"/>
                    <a:pt x="9" y="15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8" y="14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1" y="16"/>
                    <a:pt x="22" y="16"/>
                    <a:pt x="22" y="17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24" y="26"/>
                    <a:pt x="23" y="25"/>
                    <a:pt x="23" y="24"/>
                  </a:cubicBezTo>
                  <a:cubicBezTo>
                    <a:pt x="22" y="24"/>
                    <a:pt x="22" y="23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1"/>
                    <a:pt x="11" y="22"/>
                    <a:pt x="9" y="24"/>
                  </a:cubicBezTo>
                  <a:cubicBezTo>
                    <a:pt x="8" y="26"/>
                    <a:pt x="7" y="29"/>
                    <a:pt x="7" y="33"/>
                  </a:cubicBezTo>
                  <a:cubicBezTo>
                    <a:pt x="7" y="36"/>
                    <a:pt x="7" y="38"/>
                    <a:pt x="8" y="39"/>
                  </a:cubicBezTo>
                  <a:cubicBezTo>
                    <a:pt x="8" y="41"/>
                    <a:pt x="9" y="43"/>
                    <a:pt x="9" y="44"/>
                  </a:cubicBezTo>
                  <a:cubicBezTo>
                    <a:pt x="10" y="45"/>
                    <a:pt x="11" y="46"/>
                    <a:pt x="12" y="46"/>
                  </a:cubicBezTo>
                  <a:cubicBezTo>
                    <a:pt x="13" y="47"/>
                    <a:pt x="14" y="47"/>
                    <a:pt x="16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5"/>
                    <a:pt x="22" y="45"/>
                    <a:pt x="23" y="44"/>
                  </a:cubicBezTo>
                  <a:cubicBezTo>
                    <a:pt x="23" y="43"/>
                    <a:pt x="24" y="43"/>
                    <a:pt x="24" y="42"/>
                  </a:cubicBezTo>
                  <a:lnTo>
                    <a:pt x="24" y="53"/>
                  </a:lnTo>
                  <a:lnTo>
                    <a:pt x="24" y="26"/>
                  </a:lnTo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28" name="Freeform 65">
              <a:extLst>
                <a:ext uri="{FF2B5EF4-FFF2-40B4-BE49-F238E27FC236}">
                  <a16:creationId xmlns:a16="http://schemas.microsoft.com/office/drawing/2014/main" id="{A2A2BF8E-DA3A-4AC0-B7EB-7CAABFC9E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9624" y="6421821"/>
              <a:ext cx="122060" cy="97648"/>
            </a:xfrm>
            <a:custGeom>
              <a:avLst/>
              <a:gdLst>
                <a:gd name="T0" fmla="*/ 55 w 70"/>
                <a:gd name="T1" fmla="*/ 56 h 56"/>
                <a:gd name="T2" fmla="*/ 45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6 w 70"/>
                <a:gd name="T9" fmla="*/ 56 h 56"/>
                <a:gd name="T10" fmla="*/ 0 w 70"/>
                <a:gd name="T11" fmla="*/ 0 h 56"/>
                <a:gd name="T12" fmla="*/ 12 w 70"/>
                <a:gd name="T13" fmla="*/ 0 h 56"/>
                <a:gd name="T14" fmla="*/ 20 w 70"/>
                <a:gd name="T15" fmla="*/ 38 h 56"/>
                <a:gd name="T16" fmla="*/ 31 w 70"/>
                <a:gd name="T17" fmla="*/ 0 h 56"/>
                <a:gd name="T18" fmla="*/ 39 w 70"/>
                <a:gd name="T19" fmla="*/ 0 h 56"/>
                <a:gd name="T20" fmla="*/ 51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5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5" y="56"/>
                  </a:moveTo>
                  <a:lnTo>
                    <a:pt x="45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6" y="5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0" y="38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51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29" name="Freeform 66">
              <a:extLst>
                <a:ext uri="{FF2B5EF4-FFF2-40B4-BE49-F238E27FC236}">
                  <a16:creationId xmlns:a16="http://schemas.microsoft.com/office/drawing/2014/main" id="{BEBFC1A4-92B9-418F-A0A9-2E210A37BC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2147" y="6418333"/>
              <a:ext cx="88930" cy="102879"/>
            </a:xfrm>
            <a:custGeom>
              <a:avLst/>
              <a:gdLst>
                <a:gd name="T0" fmla="*/ 35 w 35"/>
                <a:gd name="T1" fmla="*/ 20 h 40"/>
                <a:gd name="T2" fmla="*/ 33 w 35"/>
                <a:gd name="T3" fmla="*/ 28 h 40"/>
                <a:gd name="T4" fmla="*/ 30 w 35"/>
                <a:gd name="T5" fmla="*/ 35 h 40"/>
                <a:gd name="T6" fmla="*/ 24 w 35"/>
                <a:gd name="T7" fmla="*/ 39 h 40"/>
                <a:gd name="T8" fmla="*/ 17 w 35"/>
                <a:gd name="T9" fmla="*/ 40 h 40"/>
                <a:gd name="T10" fmla="*/ 11 w 35"/>
                <a:gd name="T11" fmla="*/ 39 h 40"/>
                <a:gd name="T12" fmla="*/ 5 w 35"/>
                <a:gd name="T13" fmla="*/ 35 h 40"/>
                <a:gd name="T14" fmla="*/ 2 w 35"/>
                <a:gd name="T15" fmla="*/ 28 h 40"/>
                <a:gd name="T16" fmla="*/ 0 w 35"/>
                <a:gd name="T17" fmla="*/ 20 h 40"/>
                <a:gd name="T18" fmla="*/ 2 w 35"/>
                <a:gd name="T19" fmla="*/ 12 h 40"/>
                <a:gd name="T20" fmla="*/ 5 w 35"/>
                <a:gd name="T21" fmla="*/ 5 h 40"/>
                <a:gd name="T22" fmla="*/ 11 w 35"/>
                <a:gd name="T23" fmla="*/ 1 h 40"/>
                <a:gd name="T24" fmla="*/ 18 w 35"/>
                <a:gd name="T25" fmla="*/ 0 h 40"/>
                <a:gd name="T26" fmla="*/ 24 w 35"/>
                <a:gd name="T27" fmla="*/ 1 h 40"/>
                <a:gd name="T28" fmla="*/ 30 w 35"/>
                <a:gd name="T29" fmla="*/ 5 h 40"/>
                <a:gd name="T30" fmla="*/ 33 w 35"/>
                <a:gd name="T31" fmla="*/ 12 h 40"/>
                <a:gd name="T32" fmla="*/ 35 w 35"/>
                <a:gd name="T33" fmla="*/ 20 h 40"/>
                <a:gd name="T34" fmla="*/ 27 w 35"/>
                <a:gd name="T35" fmla="*/ 20 h 40"/>
                <a:gd name="T36" fmla="*/ 26 w 35"/>
                <a:gd name="T37" fmla="*/ 15 h 40"/>
                <a:gd name="T38" fmla="*/ 24 w 35"/>
                <a:gd name="T39" fmla="*/ 11 h 40"/>
                <a:gd name="T40" fmla="*/ 21 w 35"/>
                <a:gd name="T41" fmla="*/ 8 h 40"/>
                <a:gd name="T42" fmla="*/ 17 w 35"/>
                <a:gd name="T43" fmla="*/ 7 h 40"/>
                <a:gd name="T44" fmla="*/ 13 w 35"/>
                <a:gd name="T45" fmla="*/ 8 h 40"/>
                <a:gd name="T46" fmla="*/ 10 w 35"/>
                <a:gd name="T47" fmla="*/ 11 h 40"/>
                <a:gd name="T48" fmla="*/ 9 w 35"/>
                <a:gd name="T49" fmla="*/ 15 h 40"/>
                <a:gd name="T50" fmla="*/ 8 w 35"/>
                <a:gd name="T51" fmla="*/ 20 h 40"/>
                <a:gd name="T52" fmla="*/ 9 w 35"/>
                <a:gd name="T53" fmla="*/ 26 h 40"/>
                <a:gd name="T54" fmla="*/ 11 w 35"/>
                <a:gd name="T55" fmla="*/ 30 h 40"/>
                <a:gd name="T56" fmla="*/ 14 w 35"/>
                <a:gd name="T57" fmla="*/ 32 h 40"/>
                <a:gd name="T58" fmla="*/ 18 w 35"/>
                <a:gd name="T59" fmla="*/ 33 h 40"/>
                <a:gd name="T60" fmla="*/ 21 w 35"/>
                <a:gd name="T61" fmla="*/ 32 h 40"/>
                <a:gd name="T62" fmla="*/ 24 w 35"/>
                <a:gd name="T63" fmla="*/ 29 h 40"/>
                <a:gd name="T64" fmla="*/ 26 w 35"/>
                <a:gd name="T65" fmla="*/ 25 h 40"/>
                <a:gd name="T66" fmla="*/ 27 w 35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40">
                  <a:moveTo>
                    <a:pt x="35" y="20"/>
                  </a:moveTo>
                  <a:moveTo>
                    <a:pt x="27" y="20"/>
                  </a:moveTo>
                  <a:cubicBezTo>
                    <a:pt x="35" y="23"/>
                    <a:pt x="34" y="26"/>
                    <a:pt x="33" y="28"/>
                  </a:cubicBezTo>
                  <a:cubicBezTo>
                    <a:pt x="32" y="31"/>
                    <a:pt x="31" y="33"/>
                    <a:pt x="30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3" y="40"/>
                    <a:pt x="11" y="39"/>
                  </a:cubicBezTo>
                  <a:cubicBezTo>
                    <a:pt x="8" y="38"/>
                    <a:pt x="7" y="36"/>
                    <a:pt x="5" y="35"/>
                  </a:cubicBezTo>
                  <a:cubicBezTo>
                    <a:pt x="4" y="33"/>
                    <a:pt x="2" y="31"/>
                    <a:pt x="2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5" y="5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30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5" y="17"/>
                    <a:pt x="35" y="20"/>
                  </a:cubicBez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4" y="10"/>
                    <a:pt x="23" y="9"/>
                    <a:pt x="21" y="8"/>
                  </a:cubicBezTo>
                  <a:cubicBezTo>
                    <a:pt x="20" y="8"/>
                    <a:pt x="19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9" y="26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2" y="32"/>
                    <a:pt x="14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30" name="Freeform 67">
              <a:extLst>
                <a:ext uri="{FF2B5EF4-FFF2-40B4-BE49-F238E27FC236}">
                  <a16:creationId xmlns:a16="http://schemas.microsoft.com/office/drawing/2014/main" id="{A28B9FD0-8354-4DD6-856A-157C5F876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8514" y="6418333"/>
              <a:ext cx="59286" cy="101135"/>
            </a:xfrm>
            <a:custGeom>
              <a:avLst/>
              <a:gdLst>
                <a:gd name="T0" fmla="*/ 21 w 23"/>
                <a:gd name="T1" fmla="*/ 9 h 39"/>
                <a:gd name="T2" fmla="*/ 19 w 23"/>
                <a:gd name="T3" fmla="*/ 8 h 39"/>
                <a:gd name="T4" fmla="*/ 16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10 w 23"/>
                <a:gd name="T21" fmla="*/ 3 h 39"/>
                <a:gd name="T22" fmla="*/ 12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1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20" y="8"/>
                    <a:pt x="19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31" name="Freeform 68">
              <a:extLst>
                <a:ext uri="{FF2B5EF4-FFF2-40B4-BE49-F238E27FC236}">
                  <a16:creationId xmlns:a16="http://schemas.microsoft.com/office/drawing/2014/main" id="{83D3DEEE-A610-48BE-BADD-6BA188B5B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237" y="6383459"/>
              <a:ext cx="76723" cy="136010"/>
            </a:xfrm>
            <a:custGeom>
              <a:avLst/>
              <a:gdLst>
                <a:gd name="T0" fmla="*/ 31 w 44"/>
                <a:gd name="T1" fmla="*/ 78 h 78"/>
                <a:gd name="T2" fmla="*/ 19 w 44"/>
                <a:gd name="T3" fmla="*/ 50 h 78"/>
                <a:gd name="T4" fmla="*/ 10 w 44"/>
                <a:gd name="T5" fmla="*/ 61 h 78"/>
                <a:gd name="T6" fmla="*/ 10 w 44"/>
                <a:gd name="T7" fmla="*/ 78 h 78"/>
                <a:gd name="T8" fmla="*/ 0 w 44"/>
                <a:gd name="T9" fmla="*/ 78 h 78"/>
                <a:gd name="T10" fmla="*/ 0 w 44"/>
                <a:gd name="T11" fmla="*/ 6 h 78"/>
                <a:gd name="T12" fmla="*/ 10 w 44"/>
                <a:gd name="T13" fmla="*/ 0 h 78"/>
                <a:gd name="T14" fmla="*/ 10 w 44"/>
                <a:gd name="T15" fmla="*/ 47 h 78"/>
                <a:gd name="T16" fmla="*/ 28 w 44"/>
                <a:gd name="T17" fmla="*/ 22 h 78"/>
                <a:gd name="T18" fmla="*/ 41 w 44"/>
                <a:gd name="T19" fmla="*/ 22 h 78"/>
                <a:gd name="T20" fmla="*/ 26 w 44"/>
                <a:gd name="T21" fmla="*/ 41 h 78"/>
                <a:gd name="T22" fmla="*/ 44 w 44"/>
                <a:gd name="T23" fmla="*/ 78 h 78"/>
                <a:gd name="T24" fmla="*/ 31 w 44"/>
                <a:gd name="T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78">
                  <a:moveTo>
                    <a:pt x="31" y="78"/>
                  </a:moveTo>
                  <a:lnTo>
                    <a:pt x="19" y="50"/>
                  </a:lnTo>
                  <a:lnTo>
                    <a:pt x="10" y="61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47"/>
                  </a:lnTo>
                  <a:lnTo>
                    <a:pt x="28" y="22"/>
                  </a:lnTo>
                  <a:lnTo>
                    <a:pt x="41" y="22"/>
                  </a:lnTo>
                  <a:lnTo>
                    <a:pt x="26" y="41"/>
                  </a:lnTo>
                  <a:lnTo>
                    <a:pt x="44" y="78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32" name="Freeform 69">
              <a:extLst>
                <a:ext uri="{FF2B5EF4-FFF2-40B4-BE49-F238E27FC236}">
                  <a16:creationId xmlns:a16="http://schemas.microsoft.com/office/drawing/2014/main" id="{463C7ADB-C654-4D24-9055-0B6003A77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8936" y="6418333"/>
              <a:ext cx="74980" cy="102879"/>
            </a:xfrm>
            <a:custGeom>
              <a:avLst/>
              <a:gdLst>
                <a:gd name="T0" fmla="*/ 28 w 29"/>
                <a:gd name="T1" fmla="*/ 4 h 40"/>
                <a:gd name="T2" fmla="*/ 25 w 29"/>
                <a:gd name="T3" fmla="*/ 10 h 40"/>
                <a:gd name="T4" fmla="*/ 20 w 29"/>
                <a:gd name="T5" fmla="*/ 8 h 40"/>
                <a:gd name="T6" fmla="*/ 15 w 29"/>
                <a:gd name="T7" fmla="*/ 7 h 40"/>
                <a:gd name="T8" fmla="*/ 11 w 29"/>
                <a:gd name="T9" fmla="*/ 8 h 40"/>
                <a:gd name="T10" fmla="*/ 9 w 29"/>
                <a:gd name="T11" fmla="*/ 10 h 40"/>
                <a:gd name="T12" fmla="*/ 10 w 29"/>
                <a:gd name="T13" fmla="*/ 12 h 40"/>
                <a:gd name="T14" fmla="*/ 11 w 29"/>
                <a:gd name="T15" fmla="*/ 13 h 40"/>
                <a:gd name="T16" fmla="*/ 13 w 29"/>
                <a:gd name="T17" fmla="*/ 14 h 40"/>
                <a:gd name="T18" fmla="*/ 17 w 29"/>
                <a:gd name="T19" fmla="*/ 16 h 40"/>
                <a:gd name="T20" fmla="*/ 22 w 29"/>
                <a:gd name="T21" fmla="*/ 18 h 40"/>
                <a:gd name="T22" fmla="*/ 26 w 29"/>
                <a:gd name="T23" fmla="*/ 21 h 40"/>
                <a:gd name="T24" fmla="*/ 29 w 29"/>
                <a:gd name="T25" fmla="*/ 24 h 40"/>
                <a:gd name="T26" fmla="*/ 29 w 29"/>
                <a:gd name="T27" fmla="*/ 29 h 40"/>
                <a:gd name="T28" fmla="*/ 28 w 29"/>
                <a:gd name="T29" fmla="*/ 34 h 40"/>
                <a:gd name="T30" fmla="*/ 25 w 29"/>
                <a:gd name="T31" fmla="*/ 38 h 40"/>
                <a:gd name="T32" fmla="*/ 21 w 29"/>
                <a:gd name="T33" fmla="*/ 40 h 40"/>
                <a:gd name="T34" fmla="*/ 15 w 29"/>
                <a:gd name="T35" fmla="*/ 40 h 40"/>
                <a:gd name="T36" fmla="*/ 7 w 29"/>
                <a:gd name="T37" fmla="*/ 39 h 40"/>
                <a:gd name="T38" fmla="*/ 0 w 29"/>
                <a:gd name="T39" fmla="*/ 35 h 40"/>
                <a:gd name="T40" fmla="*/ 4 w 29"/>
                <a:gd name="T41" fmla="*/ 30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20 w 29"/>
                <a:gd name="T53" fmla="*/ 26 h 40"/>
                <a:gd name="T54" fmla="*/ 17 w 29"/>
                <a:gd name="T55" fmla="*/ 24 h 40"/>
                <a:gd name="T56" fmla="*/ 13 w 29"/>
                <a:gd name="T57" fmla="*/ 23 h 40"/>
                <a:gd name="T58" fmla="*/ 8 w 29"/>
                <a:gd name="T59" fmla="*/ 20 h 40"/>
                <a:gd name="T60" fmla="*/ 4 w 29"/>
                <a:gd name="T61" fmla="*/ 18 h 40"/>
                <a:gd name="T62" fmla="*/ 2 w 29"/>
                <a:gd name="T63" fmla="*/ 15 h 40"/>
                <a:gd name="T64" fmla="*/ 2 w 29"/>
                <a:gd name="T65" fmla="*/ 11 h 40"/>
                <a:gd name="T66" fmla="*/ 3 w 29"/>
                <a:gd name="T67" fmla="*/ 6 h 40"/>
                <a:gd name="T68" fmla="*/ 6 w 29"/>
                <a:gd name="T69" fmla="*/ 3 h 40"/>
                <a:gd name="T70" fmla="*/ 10 w 29"/>
                <a:gd name="T71" fmla="*/ 1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8"/>
                    <a:pt x="20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1" y="18"/>
                    <a:pt x="22" y="18"/>
                  </a:cubicBezTo>
                  <a:cubicBezTo>
                    <a:pt x="24" y="19"/>
                    <a:pt x="25" y="20"/>
                    <a:pt x="26" y="21"/>
                  </a:cubicBezTo>
                  <a:cubicBezTo>
                    <a:pt x="27" y="22"/>
                    <a:pt x="28" y="23"/>
                    <a:pt x="29" y="24"/>
                  </a:cubicBezTo>
                  <a:cubicBezTo>
                    <a:pt x="29" y="25"/>
                    <a:pt x="29" y="27"/>
                    <a:pt x="29" y="29"/>
                  </a:cubicBezTo>
                  <a:cubicBezTo>
                    <a:pt x="29" y="31"/>
                    <a:pt x="29" y="33"/>
                    <a:pt x="28" y="34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39"/>
                    <a:pt x="22" y="39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3" y="40"/>
                    <a:pt x="10" y="40"/>
                    <a:pt x="7" y="39"/>
                  </a:cubicBezTo>
                  <a:cubicBezTo>
                    <a:pt x="5" y="38"/>
                    <a:pt x="2" y="37"/>
                    <a:pt x="0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7" y="32"/>
                    <a:pt x="9" y="32"/>
                  </a:cubicBezTo>
                  <a:cubicBezTo>
                    <a:pt x="11" y="33"/>
                    <a:pt x="13" y="33"/>
                    <a:pt x="15" y="33"/>
                  </a:cubicBezTo>
                  <a:cubicBezTo>
                    <a:pt x="17" y="33"/>
                    <a:pt x="19" y="33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8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4"/>
                    <a:pt x="15" y="23"/>
                    <a:pt x="13" y="23"/>
                  </a:cubicBezTo>
                  <a:cubicBezTo>
                    <a:pt x="11" y="22"/>
                    <a:pt x="9" y="21"/>
                    <a:pt x="8" y="20"/>
                  </a:cubicBezTo>
                  <a:cubicBezTo>
                    <a:pt x="6" y="19"/>
                    <a:pt x="5" y="19"/>
                    <a:pt x="4" y="18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2" y="9"/>
                    <a:pt x="2" y="7"/>
                    <a:pt x="3" y="6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33" name="Freeform 70">
              <a:extLst>
                <a:ext uri="{FF2B5EF4-FFF2-40B4-BE49-F238E27FC236}">
                  <a16:creationId xmlns:a16="http://schemas.microsoft.com/office/drawing/2014/main" id="{40CF3793-E792-4DB3-8064-4B43F4706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3096" y="6489826"/>
              <a:ext cx="27899" cy="31387"/>
            </a:xfrm>
            <a:custGeom>
              <a:avLst/>
              <a:gdLst>
                <a:gd name="T0" fmla="*/ 11 w 11"/>
                <a:gd name="T1" fmla="*/ 6 h 12"/>
                <a:gd name="T2" fmla="*/ 11 w 11"/>
                <a:gd name="T3" fmla="*/ 9 h 12"/>
                <a:gd name="T4" fmla="*/ 10 w 11"/>
                <a:gd name="T5" fmla="*/ 10 h 12"/>
                <a:gd name="T6" fmla="*/ 8 w 11"/>
                <a:gd name="T7" fmla="*/ 12 h 12"/>
                <a:gd name="T8" fmla="*/ 6 w 11"/>
                <a:gd name="T9" fmla="*/ 12 h 12"/>
                <a:gd name="T10" fmla="*/ 3 w 11"/>
                <a:gd name="T11" fmla="*/ 12 h 12"/>
                <a:gd name="T12" fmla="*/ 1 w 11"/>
                <a:gd name="T13" fmla="*/ 10 h 12"/>
                <a:gd name="T14" fmla="*/ 0 w 11"/>
                <a:gd name="T15" fmla="*/ 9 h 12"/>
                <a:gd name="T16" fmla="*/ 0 w 11"/>
                <a:gd name="T17" fmla="*/ 6 h 12"/>
                <a:gd name="T18" fmla="*/ 0 w 11"/>
                <a:gd name="T19" fmla="*/ 4 h 12"/>
                <a:gd name="T20" fmla="*/ 1 w 11"/>
                <a:gd name="T21" fmla="*/ 2 h 12"/>
                <a:gd name="T22" fmla="*/ 3 w 11"/>
                <a:gd name="T23" fmla="*/ 1 h 12"/>
                <a:gd name="T24" fmla="*/ 6 w 11"/>
                <a:gd name="T25" fmla="*/ 0 h 12"/>
                <a:gd name="T26" fmla="*/ 8 w 11"/>
                <a:gd name="T27" fmla="*/ 1 h 12"/>
                <a:gd name="T28" fmla="*/ 10 w 11"/>
                <a:gd name="T29" fmla="*/ 2 h 12"/>
                <a:gd name="T30" fmla="*/ 11 w 11"/>
                <a:gd name="T31" fmla="*/ 4 h 12"/>
                <a:gd name="T32" fmla="*/ 11 w 11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12">
                  <a:moveTo>
                    <a:pt x="11" y="6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5"/>
                    <a:pt x="11" y="6"/>
                    <a:pt x="11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Group 4">
            <a:extLst>
              <a:ext uri="{FF2B5EF4-FFF2-40B4-BE49-F238E27FC236}">
                <a16:creationId xmlns:a16="http://schemas.microsoft.com/office/drawing/2014/main" id="{89402076-F24D-44C5-B8A7-1127F9C4B9B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084702" y="5468515"/>
            <a:ext cx="1074190" cy="1581932"/>
            <a:chOff x="6529" y="3125"/>
            <a:chExt cx="772" cy="904"/>
          </a:xfrm>
        </p:grpSpPr>
        <p:sp>
          <p:nvSpPr>
            <p:cNvPr id="105" name="Freeform 5">
              <a:extLst>
                <a:ext uri="{FF2B5EF4-FFF2-40B4-BE49-F238E27FC236}">
                  <a16:creationId xmlns:a16="http://schemas.microsoft.com/office/drawing/2014/main" id="{A239DDBF-0740-4B20-9CF3-A05C2A0BF5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/>
            </a:p>
          </p:txBody>
        </p:sp>
        <p:sp>
          <p:nvSpPr>
            <p:cNvPr id="106" name="Freeform 6">
              <a:extLst>
                <a:ext uri="{FF2B5EF4-FFF2-40B4-BE49-F238E27FC236}">
                  <a16:creationId xmlns:a16="http://schemas.microsoft.com/office/drawing/2014/main" id="{380EECCA-3396-425E-AB04-F11ABB1B509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moveTo>
                    <a:pt x="151" y="1810"/>
                  </a:moveTo>
                  <a:moveTo>
                    <a:pt x="150" y="1673"/>
                  </a:moveTo>
                  <a:moveTo>
                    <a:pt x="296" y="1764"/>
                  </a:moveTo>
                  <a:moveTo>
                    <a:pt x="1135" y="1860"/>
                  </a:moveTo>
                  <a:moveTo>
                    <a:pt x="593" y="1742"/>
                  </a:moveTo>
                  <a:moveTo>
                    <a:pt x="641" y="1573"/>
                  </a:moveTo>
                  <a:moveTo>
                    <a:pt x="871" y="1654"/>
                  </a:moveTo>
                  <a:moveTo>
                    <a:pt x="832" y="1815"/>
                  </a:moveTo>
                  <a:moveTo>
                    <a:pt x="2069" y="1633"/>
                  </a:moveTo>
                  <a:moveTo>
                    <a:pt x="2059" y="1684"/>
                  </a:moveTo>
                  <a:moveTo>
                    <a:pt x="1445" y="1654"/>
                  </a:moveTo>
                  <a:moveTo>
                    <a:pt x="1445" y="1706"/>
                  </a:moveTo>
                  <a:moveTo>
                    <a:pt x="1671" y="1693"/>
                  </a:moveTo>
                  <a:moveTo>
                    <a:pt x="1686" y="1786"/>
                  </a:moveTo>
                  <a:moveTo>
                    <a:pt x="2333" y="1796"/>
                  </a:moveTo>
                  <a:moveTo>
                    <a:pt x="2242" y="1726"/>
                  </a:moveTo>
                  <a:moveTo>
                    <a:pt x="2864" y="1796"/>
                  </a:moveTo>
                  <a:moveTo>
                    <a:pt x="2771" y="1726"/>
                  </a:moveTo>
                  <a:moveTo>
                    <a:pt x="2639" y="1783"/>
                  </a:moveTo>
                  <a:moveTo>
                    <a:pt x="2532" y="1855"/>
                  </a:moveTo>
                  <a:moveTo>
                    <a:pt x="3074" y="1700"/>
                  </a:moveTo>
                  <a:moveTo>
                    <a:pt x="593" y="1579"/>
                  </a:moveTo>
                  <a:moveTo>
                    <a:pt x="975" y="1639"/>
                  </a:moveTo>
                  <a:moveTo>
                    <a:pt x="1030" y="1579"/>
                  </a:moveTo>
                  <a:moveTo>
                    <a:pt x="2539" y="2042"/>
                  </a:moveTo>
                  <a:moveTo>
                    <a:pt x="2501" y="2203"/>
                  </a:moveTo>
                  <a:moveTo>
                    <a:pt x="672" y="2089"/>
                  </a:moveTo>
                  <a:moveTo>
                    <a:pt x="241" y="2027"/>
                  </a:moveTo>
                  <a:moveTo>
                    <a:pt x="406" y="2021"/>
                  </a:moveTo>
                  <a:moveTo>
                    <a:pt x="406" y="2202"/>
                  </a:moveTo>
                  <a:moveTo>
                    <a:pt x="2269" y="2089"/>
                  </a:moveTo>
                  <a:moveTo>
                    <a:pt x="1836" y="2027"/>
                  </a:moveTo>
                  <a:moveTo>
                    <a:pt x="2002" y="2021"/>
                  </a:moveTo>
                  <a:moveTo>
                    <a:pt x="2002" y="2202"/>
                  </a:moveTo>
                  <a:moveTo>
                    <a:pt x="837" y="2100"/>
                  </a:moveTo>
                  <a:moveTo>
                    <a:pt x="1097" y="2249"/>
                  </a:moveTo>
                  <a:moveTo>
                    <a:pt x="1408" y="2042"/>
                  </a:moveTo>
                  <a:moveTo>
                    <a:pt x="1408" y="2094"/>
                  </a:moveTo>
                  <a:moveTo>
                    <a:pt x="938" y="2027"/>
                  </a:moveTo>
                  <a:moveTo>
                    <a:pt x="993" y="1967"/>
                  </a:moveTo>
                  <a:moveTo>
                    <a:pt x="2309" y="1962"/>
                  </a:moveTo>
                  <a:moveTo>
                    <a:pt x="397" y="757"/>
                  </a:moveTo>
                  <a:moveTo>
                    <a:pt x="1690" y="0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/>
            </a:p>
          </p:txBody>
        </p:sp>
      </p:grp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828184" y="2379158"/>
            <a:ext cx="4193057" cy="948432"/>
          </a:xfrm>
          <a:prstGeom prst="rect">
            <a:avLst/>
          </a:prstGeom>
        </p:spPr>
        <p:txBody>
          <a:bodyPr/>
          <a:lstStyle>
            <a:lvl1pPr>
              <a:defRPr sz="2630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828353" y="3527770"/>
            <a:ext cx="4214220" cy="71181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753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  <a:lvl2pPr marL="0" indent="0" algn="l">
              <a:buNone/>
              <a:defRPr sz="1402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1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2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2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3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5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4A731D0-020D-4D8E-955D-2354AF0FE452}"/>
              </a:ext>
            </a:extLst>
          </p:cNvPr>
          <p:cNvSpPr/>
          <p:nvPr/>
        </p:nvSpPr>
        <p:spPr>
          <a:xfrm>
            <a:off x="428928" y="797699"/>
            <a:ext cx="4979329" cy="3806176"/>
          </a:xfrm>
          <a:custGeom>
            <a:avLst/>
            <a:gdLst>
              <a:gd name="connsiteX0" fmla="*/ 8749 w 5680945"/>
              <a:gd name="connsiteY0" fmla="*/ 1021520 h 3452894"/>
              <a:gd name="connsiteX1" fmla="*/ 8749 w 5680945"/>
              <a:gd name="connsiteY1" fmla="*/ 3164181 h 3452894"/>
              <a:gd name="connsiteX2" fmla="*/ 151414 w 5680945"/>
              <a:gd name="connsiteY2" fmla="*/ 3164181 h 3452894"/>
              <a:gd name="connsiteX3" fmla="*/ 151414 w 5680945"/>
              <a:gd name="connsiteY3" fmla="*/ 1140155 h 3452894"/>
              <a:gd name="connsiteX4" fmla="*/ 5534897 w 5680945"/>
              <a:gd name="connsiteY4" fmla="*/ 179294 h 3452894"/>
              <a:gd name="connsiteX5" fmla="*/ 5534897 w 5680945"/>
              <a:gd name="connsiteY5" fmla="*/ 3306846 h 3452894"/>
              <a:gd name="connsiteX6" fmla="*/ 864624 w 5680945"/>
              <a:gd name="connsiteY6" fmla="*/ 3306846 h 3452894"/>
              <a:gd name="connsiteX7" fmla="*/ 864624 w 5680945"/>
              <a:gd name="connsiteY7" fmla="*/ 3449395 h 3452894"/>
              <a:gd name="connsiteX8" fmla="*/ 5677562 w 5680945"/>
              <a:gd name="connsiteY8" fmla="*/ 3449395 h 3452894"/>
              <a:gd name="connsiteX9" fmla="*/ 5677562 w 5680945"/>
              <a:gd name="connsiteY9" fmla="*/ 8749 h 3452894"/>
              <a:gd name="connsiteX10" fmla="*/ 8749 w 5680945"/>
              <a:gd name="connsiteY10" fmla="*/ 1021520 h 345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80945" h="3452894">
                <a:moveTo>
                  <a:pt x="8749" y="1021520"/>
                </a:moveTo>
                <a:lnTo>
                  <a:pt x="8749" y="3164181"/>
                </a:lnTo>
                <a:lnTo>
                  <a:pt x="151414" y="3164181"/>
                </a:lnTo>
                <a:lnTo>
                  <a:pt x="151414" y="1140155"/>
                </a:lnTo>
                <a:lnTo>
                  <a:pt x="5534897" y="179294"/>
                </a:lnTo>
                <a:lnTo>
                  <a:pt x="5534897" y="3306846"/>
                </a:lnTo>
                <a:lnTo>
                  <a:pt x="864624" y="3306846"/>
                </a:lnTo>
                <a:lnTo>
                  <a:pt x="864624" y="3449395"/>
                </a:lnTo>
                <a:lnTo>
                  <a:pt x="5677562" y="3449395"/>
                </a:lnTo>
                <a:lnTo>
                  <a:pt x="5677562" y="8749"/>
                </a:lnTo>
                <a:lnTo>
                  <a:pt x="8749" y="1021520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578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5324C54-B75E-4AC0-90C2-FA558C7716F7}"/>
              </a:ext>
            </a:extLst>
          </p:cNvPr>
          <p:cNvSpPr/>
          <p:nvPr/>
        </p:nvSpPr>
        <p:spPr>
          <a:xfrm>
            <a:off x="428928" y="4433241"/>
            <a:ext cx="132918" cy="167163"/>
          </a:xfrm>
          <a:custGeom>
            <a:avLst/>
            <a:gdLst>
              <a:gd name="connsiteX0" fmla="*/ 8749 w 151647"/>
              <a:gd name="connsiteY0" fmla="*/ 8749 h 151647"/>
              <a:gd name="connsiteX1" fmla="*/ 151414 w 151647"/>
              <a:gd name="connsiteY1" fmla="*/ 8749 h 151647"/>
              <a:gd name="connsiteX2" fmla="*/ 151414 w 151647"/>
              <a:gd name="connsiteY2" fmla="*/ 151414 h 151647"/>
              <a:gd name="connsiteX3" fmla="*/ 8749 w 151647"/>
              <a:gd name="connsiteY3" fmla="*/ 151414 h 1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47" h="151647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578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AA95478-C099-485F-AD95-A617656C6C7C}"/>
              </a:ext>
            </a:extLst>
          </p:cNvPr>
          <p:cNvSpPr/>
          <p:nvPr/>
        </p:nvSpPr>
        <p:spPr>
          <a:xfrm>
            <a:off x="679020" y="4433241"/>
            <a:ext cx="132918" cy="167163"/>
          </a:xfrm>
          <a:custGeom>
            <a:avLst/>
            <a:gdLst>
              <a:gd name="connsiteX0" fmla="*/ 8749 w 151647"/>
              <a:gd name="connsiteY0" fmla="*/ 8749 h 151647"/>
              <a:gd name="connsiteX1" fmla="*/ 151414 w 151647"/>
              <a:gd name="connsiteY1" fmla="*/ 8749 h 151647"/>
              <a:gd name="connsiteX2" fmla="*/ 151414 w 151647"/>
              <a:gd name="connsiteY2" fmla="*/ 151414 h 151647"/>
              <a:gd name="connsiteX3" fmla="*/ 8749 w 151647"/>
              <a:gd name="connsiteY3" fmla="*/ 151414 h 1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47" h="151647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578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65680A1-86D1-44C2-AA38-0DF5735F1F26}"/>
              </a:ext>
            </a:extLst>
          </p:cNvPr>
          <p:cNvSpPr/>
          <p:nvPr/>
        </p:nvSpPr>
        <p:spPr>
          <a:xfrm>
            <a:off x="929008" y="4433241"/>
            <a:ext cx="132918" cy="167163"/>
          </a:xfrm>
          <a:custGeom>
            <a:avLst/>
            <a:gdLst>
              <a:gd name="connsiteX0" fmla="*/ 8749 w 151647"/>
              <a:gd name="connsiteY0" fmla="*/ 8749 h 151647"/>
              <a:gd name="connsiteX1" fmla="*/ 151414 w 151647"/>
              <a:gd name="connsiteY1" fmla="*/ 8749 h 151647"/>
              <a:gd name="connsiteX2" fmla="*/ 151414 w 151647"/>
              <a:gd name="connsiteY2" fmla="*/ 151414 h 151647"/>
              <a:gd name="connsiteX3" fmla="*/ 8749 w 151647"/>
              <a:gd name="connsiteY3" fmla="*/ 151414 h 1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47" h="151647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578" dirty="0"/>
          </a:p>
        </p:txBody>
      </p:sp>
    </p:spTree>
    <p:extLst>
      <p:ext uri="{BB962C8B-B14F-4D97-AF65-F5344CB8AC3E}">
        <p14:creationId xmlns:p14="http://schemas.microsoft.com/office/powerpoint/2010/main" val="34429326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6">
            <a:extLst>
              <a:ext uri="{FF2B5EF4-FFF2-40B4-BE49-F238E27FC236}">
                <a16:creationId xmlns:a16="http://schemas.microsoft.com/office/drawing/2014/main" id="{13A7AC18-CF42-4EC5-8D40-441EAE30A06C}"/>
              </a:ext>
            </a:extLst>
          </p:cNvPr>
          <p:cNvSpPr/>
          <p:nvPr/>
        </p:nvSpPr>
        <p:spPr>
          <a:xfrm>
            <a:off x="436596" y="877070"/>
            <a:ext cx="4321490" cy="3947923"/>
          </a:xfrm>
          <a:custGeom>
            <a:avLst/>
            <a:gdLst>
              <a:gd name="connsiteX0" fmla="*/ 4238387 w 4257675"/>
              <a:gd name="connsiteY0" fmla="*/ 0 h 3092804"/>
              <a:gd name="connsiteX1" fmla="*/ 4257675 w 4257675"/>
              <a:gd name="connsiteY1" fmla="*/ 0 h 3092804"/>
              <a:gd name="connsiteX2" fmla="*/ 4257675 w 4257675"/>
              <a:gd name="connsiteY2" fmla="*/ 3092804 h 3092804"/>
              <a:gd name="connsiteX3" fmla="*/ 0 w 4257675"/>
              <a:gd name="connsiteY3" fmla="*/ 3092804 h 3092804"/>
              <a:gd name="connsiteX4" fmla="*/ 0 w 4257675"/>
              <a:gd name="connsiteY4" fmla="*/ 747342 h 30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7675" h="3092804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8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79727" y="2154167"/>
            <a:ext cx="3794294" cy="1079940"/>
          </a:xfrm>
        </p:spPr>
        <p:txBody>
          <a:bodyPr/>
          <a:lstStyle>
            <a:lvl1pPr>
              <a:defRPr sz="2630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679727" y="3357826"/>
            <a:ext cx="3794294" cy="1153377"/>
          </a:xfrm>
        </p:spPr>
        <p:txBody>
          <a:bodyPr/>
          <a:lstStyle>
            <a:lvl1pPr marL="0" indent="0" algn="l">
              <a:spcAft>
                <a:spcPts val="1052"/>
              </a:spcAft>
              <a:buNone/>
              <a:defRPr sz="1753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402" b="1">
                <a:solidFill>
                  <a:srgbClr val="404040"/>
                </a:solidFill>
              </a:defRPr>
            </a:lvl2pPr>
            <a:lvl3pPr marL="801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2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2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3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5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C8422AE9-8257-41A9-AB41-1F10585C886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084702" y="5468515"/>
            <a:ext cx="1074190" cy="1581932"/>
            <a:chOff x="6529" y="3125"/>
            <a:chExt cx="772" cy="904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D19659BD-653C-4300-9060-420AFAE39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A4669336-72A1-4233-827A-C41AB4C1CC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moveTo>
                    <a:pt x="151" y="1810"/>
                  </a:moveTo>
                  <a:moveTo>
                    <a:pt x="150" y="1673"/>
                  </a:moveTo>
                  <a:moveTo>
                    <a:pt x="296" y="1764"/>
                  </a:moveTo>
                  <a:moveTo>
                    <a:pt x="1135" y="1860"/>
                  </a:moveTo>
                  <a:moveTo>
                    <a:pt x="593" y="1742"/>
                  </a:moveTo>
                  <a:moveTo>
                    <a:pt x="641" y="1573"/>
                  </a:moveTo>
                  <a:moveTo>
                    <a:pt x="871" y="1654"/>
                  </a:moveTo>
                  <a:moveTo>
                    <a:pt x="832" y="1815"/>
                  </a:moveTo>
                  <a:moveTo>
                    <a:pt x="2069" y="1633"/>
                  </a:moveTo>
                  <a:moveTo>
                    <a:pt x="2059" y="1684"/>
                  </a:moveTo>
                  <a:moveTo>
                    <a:pt x="1445" y="1654"/>
                  </a:moveTo>
                  <a:moveTo>
                    <a:pt x="1445" y="1706"/>
                  </a:moveTo>
                  <a:moveTo>
                    <a:pt x="1671" y="1693"/>
                  </a:moveTo>
                  <a:moveTo>
                    <a:pt x="1686" y="1786"/>
                  </a:moveTo>
                  <a:moveTo>
                    <a:pt x="2333" y="1796"/>
                  </a:moveTo>
                  <a:moveTo>
                    <a:pt x="2242" y="1726"/>
                  </a:moveTo>
                  <a:moveTo>
                    <a:pt x="2864" y="1796"/>
                  </a:moveTo>
                  <a:moveTo>
                    <a:pt x="2771" y="1726"/>
                  </a:moveTo>
                  <a:moveTo>
                    <a:pt x="2639" y="1783"/>
                  </a:moveTo>
                  <a:moveTo>
                    <a:pt x="2532" y="1855"/>
                  </a:moveTo>
                  <a:moveTo>
                    <a:pt x="3074" y="1700"/>
                  </a:moveTo>
                  <a:moveTo>
                    <a:pt x="593" y="1579"/>
                  </a:moveTo>
                  <a:moveTo>
                    <a:pt x="975" y="1639"/>
                  </a:moveTo>
                  <a:moveTo>
                    <a:pt x="1030" y="1579"/>
                  </a:moveTo>
                  <a:moveTo>
                    <a:pt x="2539" y="2042"/>
                  </a:moveTo>
                  <a:moveTo>
                    <a:pt x="2501" y="2203"/>
                  </a:moveTo>
                  <a:moveTo>
                    <a:pt x="672" y="2089"/>
                  </a:moveTo>
                  <a:moveTo>
                    <a:pt x="241" y="2027"/>
                  </a:moveTo>
                  <a:moveTo>
                    <a:pt x="406" y="2021"/>
                  </a:moveTo>
                  <a:moveTo>
                    <a:pt x="406" y="2202"/>
                  </a:moveTo>
                  <a:moveTo>
                    <a:pt x="2269" y="2089"/>
                  </a:moveTo>
                  <a:moveTo>
                    <a:pt x="1836" y="2027"/>
                  </a:moveTo>
                  <a:moveTo>
                    <a:pt x="2002" y="2021"/>
                  </a:moveTo>
                  <a:moveTo>
                    <a:pt x="2002" y="2202"/>
                  </a:moveTo>
                  <a:moveTo>
                    <a:pt x="837" y="2100"/>
                  </a:moveTo>
                  <a:moveTo>
                    <a:pt x="1097" y="2249"/>
                  </a:moveTo>
                  <a:moveTo>
                    <a:pt x="1408" y="2042"/>
                  </a:moveTo>
                  <a:moveTo>
                    <a:pt x="1408" y="2094"/>
                  </a:moveTo>
                  <a:moveTo>
                    <a:pt x="938" y="2027"/>
                  </a:moveTo>
                  <a:moveTo>
                    <a:pt x="993" y="1967"/>
                  </a:moveTo>
                  <a:moveTo>
                    <a:pt x="2309" y="1962"/>
                  </a:moveTo>
                  <a:moveTo>
                    <a:pt x="397" y="757"/>
                  </a:moveTo>
                  <a:moveTo>
                    <a:pt x="1690" y="0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/>
            </a:p>
          </p:txBody>
        </p:sp>
      </p:grpSp>
    </p:spTree>
    <p:extLst>
      <p:ext uri="{BB962C8B-B14F-4D97-AF65-F5344CB8AC3E}">
        <p14:creationId xmlns:p14="http://schemas.microsoft.com/office/powerpoint/2010/main" val="2837000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2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6">
            <a:extLst>
              <a:ext uri="{FF2B5EF4-FFF2-40B4-BE49-F238E27FC236}">
                <a16:creationId xmlns:a16="http://schemas.microsoft.com/office/drawing/2014/main" id="{13A7AC18-CF42-4EC5-8D40-441EAE30A06C}"/>
              </a:ext>
            </a:extLst>
          </p:cNvPr>
          <p:cNvSpPr/>
          <p:nvPr/>
        </p:nvSpPr>
        <p:spPr>
          <a:xfrm>
            <a:off x="436596" y="877070"/>
            <a:ext cx="4321490" cy="3947923"/>
          </a:xfrm>
          <a:custGeom>
            <a:avLst/>
            <a:gdLst>
              <a:gd name="connsiteX0" fmla="*/ 4238387 w 4257675"/>
              <a:gd name="connsiteY0" fmla="*/ 0 h 3092804"/>
              <a:gd name="connsiteX1" fmla="*/ 4257675 w 4257675"/>
              <a:gd name="connsiteY1" fmla="*/ 0 h 3092804"/>
              <a:gd name="connsiteX2" fmla="*/ 4257675 w 4257675"/>
              <a:gd name="connsiteY2" fmla="*/ 3092804 h 3092804"/>
              <a:gd name="connsiteX3" fmla="*/ 0 w 4257675"/>
              <a:gd name="connsiteY3" fmla="*/ 3092804 h 3092804"/>
              <a:gd name="connsiteX4" fmla="*/ 0 w 4257675"/>
              <a:gd name="connsiteY4" fmla="*/ 747342 h 30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7675" h="3092804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8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79727" y="2154167"/>
            <a:ext cx="3794294" cy="1079940"/>
          </a:xfrm>
        </p:spPr>
        <p:txBody>
          <a:bodyPr/>
          <a:lstStyle>
            <a:lvl1pPr>
              <a:defRPr sz="2630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679727" y="3357826"/>
            <a:ext cx="3794294" cy="1153377"/>
          </a:xfrm>
        </p:spPr>
        <p:txBody>
          <a:bodyPr/>
          <a:lstStyle>
            <a:lvl1pPr marL="0" indent="0" algn="l">
              <a:spcAft>
                <a:spcPts val="1052"/>
              </a:spcAft>
              <a:buNone/>
              <a:defRPr sz="1753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402" b="1">
                <a:solidFill>
                  <a:srgbClr val="404040"/>
                </a:solidFill>
              </a:defRPr>
            </a:lvl2pPr>
            <a:lvl3pPr marL="801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2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2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3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5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B4C43-E5F8-400E-A971-58A3766B1BF0}"/>
              </a:ext>
            </a:extLst>
          </p:cNvPr>
          <p:cNvSpPr txBox="1"/>
          <p:nvPr/>
        </p:nvSpPr>
        <p:spPr>
          <a:xfrm>
            <a:off x="404928" y="6178696"/>
            <a:ext cx="916003" cy="21779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1052" dirty="0">
                <a:solidFill>
                  <a:srgbClr val="828290"/>
                </a:solidFill>
                <a:latin typeface="EYInterstate Light" panose="02000506000000020004" pitchFamily="2" charset="0"/>
              </a:rPr>
              <a:t>Written by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9465B6B-DFD4-4E0C-9ACE-E88CA22204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68532" y="6635041"/>
            <a:ext cx="2707739" cy="198417"/>
          </a:xfrm>
        </p:spPr>
        <p:txBody>
          <a:bodyPr/>
          <a:lstStyle>
            <a:lvl1pPr marL="0" indent="0">
              <a:buNone/>
              <a:defRPr sz="1052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A1F2ED22-5637-4AB8-ABD8-3693A6EA55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68532" y="6852878"/>
            <a:ext cx="2707739" cy="198417"/>
          </a:xfrm>
        </p:spPr>
        <p:txBody>
          <a:bodyPr/>
          <a:lstStyle>
            <a:lvl1pPr marL="0" indent="0">
              <a:buNone/>
              <a:defRPr sz="1052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  <a:endParaRPr lang="en-GB" dirty="0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29A5E1BC-8F6B-43EF-9FF6-8242E7708B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04927" y="6519798"/>
            <a:ext cx="504862" cy="634933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789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3BD223-2224-476C-AB5C-300C248C1618}"/>
              </a:ext>
            </a:extLst>
          </p:cNvPr>
          <p:cNvCxnSpPr>
            <a:cxnSpLocks/>
          </p:cNvCxnSpPr>
          <p:nvPr/>
        </p:nvCxnSpPr>
        <p:spPr>
          <a:xfrm>
            <a:off x="1168532" y="6293181"/>
            <a:ext cx="7118994" cy="0"/>
          </a:xfrm>
          <a:prstGeom prst="line">
            <a:avLst/>
          </a:prstGeom>
          <a:ln>
            <a:solidFill>
              <a:srgbClr val="8282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">
            <a:extLst>
              <a:ext uri="{FF2B5EF4-FFF2-40B4-BE49-F238E27FC236}">
                <a16:creationId xmlns:a16="http://schemas.microsoft.com/office/drawing/2014/main" id="{63F02F42-4916-4588-807F-4BB7367EB0E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084702" y="5468515"/>
            <a:ext cx="1074190" cy="1581932"/>
            <a:chOff x="6529" y="3125"/>
            <a:chExt cx="772" cy="904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0BD928C5-1C7D-4599-A7E9-8AB1B188C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37C281E8-2924-471F-A849-26C37A059B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moveTo>
                    <a:pt x="151" y="1810"/>
                  </a:moveTo>
                  <a:moveTo>
                    <a:pt x="150" y="1673"/>
                  </a:moveTo>
                  <a:moveTo>
                    <a:pt x="296" y="1764"/>
                  </a:moveTo>
                  <a:moveTo>
                    <a:pt x="1135" y="1860"/>
                  </a:moveTo>
                  <a:moveTo>
                    <a:pt x="593" y="1742"/>
                  </a:moveTo>
                  <a:moveTo>
                    <a:pt x="641" y="1573"/>
                  </a:moveTo>
                  <a:moveTo>
                    <a:pt x="871" y="1654"/>
                  </a:moveTo>
                  <a:moveTo>
                    <a:pt x="832" y="1815"/>
                  </a:moveTo>
                  <a:moveTo>
                    <a:pt x="2069" y="1633"/>
                  </a:moveTo>
                  <a:moveTo>
                    <a:pt x="2059" y="1684"/>
                  </a:moveTo>
                  <a:moveTo>
                    <a:pt x="1445" y="1654"/>
                  </a:moveTo>
                  <a:moveTo>
                    <a:pt x="1445" y="1706"/>
                  </a:moveTo>
                  <a:moveTo>
                    <a:pt x="1671" y="1693"/>
                  </a:moveTo>
                  <a:moveTo>
                    <a:pt x="1686" y="1786"/>
                  </a:moveTo>
                  <a:moveTo>
                    <a:pt x="2333" y="1796"/>
                  </a:moveTo>
                  <a:moveTo>
                    <a:pt x="2242" y="1726"/>
                  </a:moveTo>
                  <a:moveTo>
                    <a:pt x="2864" y="1796"/>
                  </a:moveTo>
                  <a:moveTo>
                    <a:pt x="2771" y="1726"/>
                  </a:moveTo>
                  <a:moveTo>
                    <a:pt x="2639" y="1783"/>
                  </a:moveTo>
                  <a:moveTo>
                    <a:pt x="2532" y="1855"/>
                  </a:moveTo>
                  <a:moveTo>
                    <a:pt x="3074" y="1700"/>
                  </a:moveTo>
                  <a:moveTo>
                    <a:pt x="593" y="1579"/>
                  </a:moveTo>
                  <a:moveTo>
                    <a:pt x="975" y="1639"/>
                  </a:moveTo>
                  <a:moveTo>
                    <a:pt x="1030" y="1579"/>
                  </a:moveTo>
                  <a:moveTo>
                    <a:pt x="2539" y="2042"/>
                  </a:moveTo>
                  <a:moveTo>
                    <a:pt x="2501" y="2203"/>
                  </a:moveTo>
                  <a:moveTo>
                    <a:pt x="672" y="2089"/>
                  </a:moveTo>
                  <a:moveTo>
                    <a:pt x="241" y="2027"/>
                  </a:moveTo>
                  <a:moveTo>
                    <a:pt x="406" y="2021"/>
                  </a:moveTo>
                  <a:moveTo>
                    <a:pt x="406" y="2202"/>
                  </a:moveTo>
                  <a:moveTo>
                    <a:pt x="2269" y="2089"/>
                  </a:moveTo>
                  <a:moveTo>
                    <a:pt x="1836" y="2027"/>
                  </a:moveTo>
                  <a:moveTo>
                    <a:pt x="2002" y="2021"/>
                  </a:moveTo>
                  <a:moveTo>
                    <a:pt x="2002" y="2202"/>
                  </a:moveTo>
                  <a:moveTo>
                    <a:pt x="837" y="2100"/>
                  </a:moveTo>
                  <a:moveTo>
                    <a:pt x="1097" y="2249"/>
                  </a:moveTo>
                  <a:moveTo>
                    <a:pt x="1408" y="2042"/>
                  </a:moveTo>
                  <a:moveTo>
                    <a:pt x="1408" y="2094"/>
                  </a:moveTo>
                  <a:moveTo>
                    <a:pt x="938" y="2027"/>
                  </a:moveTo>
                  <a:moveTo>
                    <a:pt x="993" y="1967"/>
                  </a:moveTo>
                  <a:moveTo>
                    <a:pt x="2309" y="1962"/>
                  </a:moveTo>
                  <a:moveTo>
                    <a:pt x="397" y="757"/>
                  </a:moveTo>
                  <a:moveTo>
                    <a:pt x="1690" y="0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/>
            </a:p>
          </p:txBody>
        </p:sp>
      </p:grpSp>
    </p:spTree>
    <p:extLst>
      <p:ext uri="{BB962C8B-B14F-4D97-AF65-F5344CB8AC3E}">
        <p14:creationId xmlns:p14="http://schemas.microsoft.com/office/powerpoint/2010/main" val="22186171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85">
            <a:extLst>
              <a:ext uri="{FF2B5EF4-FFF2-40B4-BE49-F238E27FC236}">
                <a16:creationId xmlns:a16="http://schemas.microsoft.com/office/drawing/2014/main" id="{9CDE954B-B280-441B-9B2D-3DC58AAE3926}"/>
              </a:ext>
            </a:extLst>
          </p:cNvPr>
          <p:cNvGrpSpPr/>
          <p:nvPr/>
        </p:nvGrpSpPr>
        <p:grpSpPr>
          <a:xfrm>
            <a:off x="436597" y="6422761"/>
            <a:ext cx="3399074" cy="628534"/>
            <a:chOff x="498115" y="5951018"/>
            <a:chExt cx="3878023" cy="570195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3D8FAC8-9530-49D4-8284-D35D1B150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115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/>
            </a:p>
          </p:txBody>
        </p:sp>
        <p:sp>
          <p:nvSpPr>
            <p:cNvPr id="188" name="Rectangle 6">
              <a:extLst>
                <a:ext uri="{FF2B5EF4-FFF2-40B4-BE49-F238E27FC236}">
                  <a16:creationId xmlns:a16="http://schemas.microsoft.com/office/drawing/2014/main" id="{FD924F44-93C1-4254-B594-53DB14FD9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1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/>
            </a:p>
          </p:txBody>
        </p:sp>
        <p:sp>
          <p:nvSpPr>
            <p:cNvPr id="189" name="Rectangle 7">
              <a:extLst>
                <a:ext uri="{FF2B5EF4-FFF2-40B4-BE49-F238E27FC236}">
                  <a16:creationId xmlns:a16="http://schemas.microsoft.com/office/drawing/2014/main" id="{2A2DA425-7935-45A1-B63F-2D14CF8D5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45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/>
            </a:p>
          </p:txBody>
        </p:sp>
        <p:sp>
          <p:nvSpPr>
            <p:cNvPr id="190" name="Freeform 8">
              <a:extLst>
                <a:ext uri="{FF2B5EF4-FFF2-40B4-BE49-F238E27FC236}">
                  <a16:creationId xmlns:a16="http://schemas.microsoft.com/office/drawing/2014/main" id="{91EFF75E-13E7-4E35-B108-D9FD5E9C8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115" y="6181188"/>
              <a:ext cx="94161" cy="130778"/>
            </a:xfrm>
            <a:custGeom>
              <a:avLst/>
              <a:gdLst>
                <a:gd name="T0" fmla="*/ 32 w 54"/>
                <a:gd name="T1" fmla="*/ 11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1 h 75"/>
                <a:gd name="T8" fmla="*/ 0 w 54"/>
                <a:gd name="T9" fmla="*/ 11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1 h 75"/>
                <a:gd name="T16" fmla="*/ 32 w 54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1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91" name="Freeform 9">
              <a:extLst>
                <a:ext uri="{FF2B5EF4-FFF2-40B4-BE49-F238E27FC236}">
                  <a16:creationId xmlns:a16="http://schemas.microsoft.com/office/drawing/2014/main" id="{4411951F-E009-4FE7-B2EC-47771CA8E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713" y="6174213"/>
              <a:ext cx="78468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92" name="Freeform 10">
              <a:extLst>
                <a:ext uri="{FF2B5EF4-FFF2-40B4-BE49-F238E27FC236}">
                  <a16:creationId xmlns:a16="http://schemas.microsoft.com/office/drawing/2014/main" id="{B28EE49C-5F5A-49C6-AEB8-6D12DDF344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5618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5" y="16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close/>
                  <a:close/>
                  <a:lnTo>
                    <a:pt x="25" y="1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93" name="Freeform 11">
              <a:extLst>
                <a:ext uri="{FF2B5EF4-FFF2-40B4-BE49-F238E27FC236}">
                  <a16:creationId xmlns:a16="http://schemas.microsoft.com/office/drawing/2014/main" id="{6E2B7D76-D660-491F-8B04-169C6F138B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7320" y="6174213"/>
              <a:ext cx="83698" cy="139497"/>
            </a:xfrm>
            <a:custGeom>
              <a:avLst/>
              <a:gdLst>
                <a:gd name="T0" fmla="*/ 33 w 33"/>
                <a:gd name="T1" fmla="*/ 35 h 55"/>
                <a:gd name="T2" fmla="*/ 31 w 33"/>
                <a:gd name="T3" fmla="*/ 44 h 55"/>
                <a:gd name="T4" fmla="*/ 28 w 33"/>
                <a:gd name="T5" fmla="*/ 50 h 55"/>
                <a:gd name="T6" fmla="*/ 23 w 33"/>
                <a:gd name="T7" fmla="*/ 53 h 55"/>
                <a:gd name="T8" fmla="*/ 17 w 33"/>
                <a:gd name="T9" fmla="*/ 55 h 55"/>
                <a:gd name="T10" fmla="*/ 12 w 33"/>
                <a:gd name="T11" fmla="*/ 53 h 55"/>
                <a:gd name="T12" fmla="*/ 8 w 33"/>
                <a:gd name="T13" fmla="*/ 50 h 55"/>
                <a:gd name="T14" fmla="*/ 8 w 33"/>
                <a:gd name="T15" fmla="*/ 54 h 55"/>
                <a:gd name="T16" fmla="*/ 0 w 33"/>
                <a:gd name="T17" fmla="*/ 54 h 55"/>
                <a:gd name="T18" fmla="*/ 0 w 33"/>
                <a:gd name="T19" fmla="*/ 4 h 55"/>
                <a:gd name="T20" fmla="*/ 8 w 33"/>
                <a:gd name="T21" fmla="*/ 0 h 55"/>
                <a:gd name="T22" fmla="*/ 8 w 33"/>
                <a:gd name="T23" fmla="*/ 19 h 55"/>
                <a:gd name="T24" fmla="*/ 10 w 33"/>
                <a:gd name="T25" fmla="*/ 17 h 55"/>
                <a:gd name="T26" fmla="*/ 12 w 33"/>
                <a:gd name="T27" fmla="*/ 16 h 55"/>
                <a:gd name="T28" fmla="*/ 14 w 33"/>
                <a:gd name="T29" fmla="*/ 15 h 55"/>
                <a:gd name="T30" fmla="*/ 18 w 33"/>
                <a:gd name="T31" fmla="*/ 15 h 55"/>
                <a:gd name="T32" fmla="*/ 24 w 33"/>
                <a:gd name="T33" fmla="*/ 16 h 55"/>
                <a:gd name="T34" fmla="*/ 28 w 33"/>
                <a:gd name="T35" fmla="*/ 19 h 55"/>
                <a:gd name="T36" fmla="*/ 31 w 33"/>
                <a:gd name="T37" fmla="*/ 26 h 55"/>
                <a:gd name="T38" fmla="*/ 33 w 33"/>
                <a:gd name="T39" fmla="*/ 35 h 55"/>
                <a:gd name="T40" fmla="*/ 25 w 33"/>
                <a:gd name="T41" fmla="*/ 35 h 55"/>
                <a:gd name="T42" fmla="*/ 23 w 33"/>
                <a:gd name="T43" fmla="*/ 25 h 55"/>
                <a:gd name="T44" fmla="*/ 16 w 33"/>
                <a:gd name="T45" fmla="*/ 22 h 55"/>
                <a:gd name="T46" fmla="*/ 14 w 33"/>
                <a:gd name="T47" fmla="*/ 22 h 55"/>
                <a:gd name="T48" fmla="*/ 11 w 33"/>
                <a:gd name="T49" fmla="*/ 23 h 55"/>
                <a:gd name="T50" fmla="*/ 9 w 33"/>
                <a:gd name="T51" fmla="*/ 25 h 55"/>
                <a:gd name="T52" fmla="*/ 8 w 33"/>
                <a:gd name="T53" fmla="*/ 26 h 55"/>
                <a:gd name="T54" fmla="*/ 8 w 33"/>
                <a:gd name="T55" fmla="*/ 43 h 55"/>
                <a:gd name="T56" fmla="*/ 9 w 33"/>
                <a:gd name="T57" fmla="*/ 44 h 55"/>
                <a:gd name="T58" fmla="*/ 11 w 33"/>
                <a:gd name="T59" fmla="*/ 46 h 55"/>
                <a:gd name="T60" fmla="*/ 14 w 33"/>
                <a:gd name="T61" fmla="*/ 47 h 55"/>
                <a:gd name="T62" fmla="*/ 17 w 33"/>
                <a:gd name="T63" fmla="*/ 48 h 55"/>
                <a:gd name="T64" fmla="*/ 23 w 33"/>
                <a:gd name="T65" fmla="*/ 45 h 55"/>
                <a:gd name="T66" fmla="*/ 25 w 33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5">
                  <a:moveTo>
                    <a:pt x="33" y="35"/>
                  </a:moveTo>
                  <a:moveTo>
                    <a:pt x="25" y="35"/>
                  </a:moveTo>
                  <a:cubicBezTo>
                    <a:pt x="33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7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6" y="55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8"/>
                    <a:pt x="10" y="17"/>
                  </a:cubicBezTo>
                  <a:cubicBezTo>
                    <a:pt x="11" y="17"/>
                    <a:pt x="11" y="16"/>
                    <a:pt x="12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30" y="21"/>
                    <a:pt x="31" y="23"/>
                    <a:pt x="31" y="26"/>
                  </a:cubicBezTo>
                  <a:cubicBezTo>
                    <a:pt x="32" y="28"/>
                    <a:pt x="33" y="32"/>
                    <a:pt x="33" y="35"/>
                  </a:cubicBez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4"/>
                    <a:pt x="9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94" name="Freeform 12">
              <a:extLst>
                <a:ext uri="{FF2B5EF4-FFF2-40B4-BE49-F238E27FC236}">
                  <a16:creationId xmlns:a16="http://schemas.microsoft.com/office/drawing/2014/main" id="{41BE51DE-402B-48B5-99C8-D8BB9A32DF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671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5" y="16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close/>
                  <a:close/>
                  <a:lnTo>
                    <a:pt x="25" y="1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95" name="Freeform 13">
              <a:extLst>
                <a:ext uri="{FF2B5EF4-FFF2-40B4-BE49-F238E27FC236}">
                  <a16:creationId xmlns:a16="http://schemas.microsoft.com/office/drawing/2014/main" id="{8D5E878B-8859-44FA-A69D-DCE630AAB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873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1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2" y="54"/>
                    <a:pt x="11" y="54"/>
                  </a:cubicBezTo>
                  <a:cubicBezTo>
                    <a:pt x="10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2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96" name="Freeform 14">
              <a:extLst>
                <a:ext uri="{FF2B5EF4-FFF2-40B4-BE49-F238E27FC236}">
                  <a16:creationId xmlns:a16="http://schemas.microsoft.com/office/drawing/2014/main" id="{08D55808-ECDC-4E9B-84ED-7301E9E71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97" name="Freeform 15">
              <a:extLst>
                <a:ext uri="{FF2B5EF4-FFF2-40B4-BE49-F238E27FC236}">
                  <a16:creationId xmlns:a16="http://schemas.microsoft.com/office/drawing/2014/main" id="{3436B310-313E-4A53-A70D-CA0D0D97FE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0370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0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5" y="16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3" y="31"/>
                    <a:pt x="24" y="30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0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close/>
                  <a:close/>
                  <a:lnTo>
                    <a:pt x="25" y="1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98" name="Freeform 16">
              <a:extLst>
                <a:ext uri="{FF2B5EF4-FFF2-40B4-BE49-F238E27FC236}">
                  <a16:creationId xmlns:a16="http://schemas.microsoft.com/office/drawing/2014/main" id="{F3CE55A9-AE55-4169-A58D-8171D9916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4993" y="6212575"/>
              <a:ext cx="55799" cy="99391"/>
            </a:xfrm>
            <a:custGeom>
              <a:avLst/>
              <a:gdLst>
                <a:gd name="T0" fmla="*/ 20 w 22"/>
                <a:gd name="T1" fmla="*/ 8 h 39"/>
                <a:gd name="T2" fmla="*/ 18 w 22"/>
                <a:gd name="T3" fmla="*/ 7 h 39"/>
                <a:gd name="T4" fmla="*/ 15 w 22"/>
                <a:gd name="T5" fmla="*/ 7 h 39"/>
                <a:gd name="T6" fmla="*/ 9 w 22"/>
                <a:gd name="T7" fmla="*/ 9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0 h 39"/>
                <a:gd name="T16" fmla="*/ 7 w 22"/>
                <a:gd name="T17" fmla="*/ 0 h 39"/>
                <a:gd name="T18" fmla="*/ 7 w 22"/>
                <a:gd name="T19" fmla="*/ 4 h 39"/>
                <a:gd name="T20" fmla="*/ 9 w 22"/>
                <a:gd name="T21" fmla="*/ 2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0 h 39"/>
                <a:gd name="T30" fmla="*/ 22 w 22"/>
                <a:gd name="T31" fmla="*/ 1 h 39"/>
                <a:gd name="T32" fmla="*/ 20 w 22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10" y="8"/>
                    <a:pt x="9" y="9"/>
                  </a:cubicBezTo>
                  <a:cubicBezTo>
                    <a:pt x="8" y="11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0"/>
                    <a:pt x="22" y="1"/>
                    <a:pt x="22" y="1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99" name="Freeform 17">
              <a:extLst>
                <a:ext uri="{FF2B5EF4-FFF2-40B4-BE49-F238E27FC236}">
                  <a16:creationId xmlns:a16="http://schemas.microsoft.com/office/drawing/2014/main" id="{FA01BC48-4605-46FC-A7AC-192C7DBCA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59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00" name="Freeform 18">
              <a:extLst>
                <a:ext uri="{FF2B5EF4-FFF2-40B4-BE49-F238E27FC236}">
                  <a16:creationId xmlns:a16="http://schemas.microsoft.com/office/drawing/2014/main" id="{870190F3-472B-4296-B88D-D6904B9F30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5058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2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8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01" name="Freeform 19">
              <a:extLst>
                <a:ext uri="{FF2B5EF4-FFF2-40B4-BE49-F238E27FC236}">
                  <a16:creationId xmlns:a16="http://schemas.microsoft.com/office/drawing/2014/main" id="{6CEA0F2B-4AAB-4A16-B7F1-CFCB0C0DCE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270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6" y="16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close/>
                  <a:close/>
                  <a:lnTo>
                    <a:pt x="26" y="1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02" name="Freeform 20">
              <a:extLst>
                <a:ext uri="{FF2B5EF4-FFF2-40B4-BE49-F238E27FC236}">
                  <a16:creationId xmlns:a16="http://schemas.microsoft.com/office/drawing/2014/main" id="{CD64F657-7EE7-4AF2-ADE4-160C87E64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0922" y="6212575"/>
              <a:ext cx="80211" cy="134265"/>
            </a:xfrm>
            <a:custGeom>
              <a:avLst/>
              <a:gdLst>
                <a:gd name="T0" fmla="*/ 25 w 32"/>
                <a:gd name="T1" fmla="*/ 53 h 53"/>
                <a:gd name="T2" fmla="*/ 25 w 32"/>
                <a:gd name="T3" fmla="*/ 35 h 53"/>
                <a:gd name="T4" fmla="*/ 20 w 32"/>
                <a:gd name="T5" fmla="*/ 38 h 53"/>
                <a:gd name="T6" fmla="*/ 15 w 32"/>
                <a:gd name="T7" fmla="*/ 40 h 53"/>
                <a:gd name="T8" fmla="*/ 9 w 32"/>
                <a:gd name="T9" fmla="*/ 38 h 53"/>
                <a:gd name="T10" fmla="*/ 4 w 32"/>
                <a:gd name="T11" fmla="*/ 35 h 53"/>
                <a:gd name="T12" fmla="*/ 1 w 32"/>
                <a:gd name="T13" fmla="*/ 28 h 53"/>
                <a:gd name="T14" fmla="*/ 0 w 32"/>
                <a:gd name="T15" fmla="*/ 19 h 53"/>
                <a:gd name="T16" fmla="*/ 1 w 32"/>
                <a:gd name="T17" fmla="*/ 10 h 53"/>
                <a:gd name="T18" fmla="*/ 4 w 32"/>
                <a:gd name="T19" fmla="*/ 4 h 53"/>
                <a:gd name="T20" fmla="*/ 9 w 32"/>
                <a:gd name="T21" fmla="*/ 1 h 53"/>
                <a:gd name="T22" fmla="*/ 15 w 32"/>
                <a:gd name="T23" fmla="*/ 0 h 53"/>
                <a:gd name="T24" fmla="*/ 18 w 32"/>
                <a:gd name="T25" fmla="*/ 0 h 53"/>
                <a:gd name="T26" fmla="*/ 20 w 32"/>
                <a:gd name="T27" fmla="*/ 1 h 53"/>
                <a:gd name="T28" fmla="*/ 23 w 32"/>
                <a:gd name="T29" fmla="*/ 2 h 53"/>
                <a:gd name="T30" fmla="*/ 25 w 32"/>
                <a:gd name="T31" fmla="*/ 4 h 53"/>
                <a:gd name="T32" fmla="*/ 25 w 32"/>
                <a:gd name="T33" fmla="*/ 0 h 53"/>
                <a:gd name="T34" fmla="*/ 32 w 32"/>
                <a:gd name="T35" fmla="*/ 0 h 53"/>
                <a:gd name="T36" fmla="*/ 32 w 32"/>
                <a:gd name="T37" fmla="*/ 49 h 53"/>
                <a:gd name="T38" fmla="*/ 25 w 32"/>
                <a:gd name="T39" fmla="*/ 53 h 53"/>
                <a:gd name="T40" fmla="*/ 25 w 32"/>
                <a:gd name="T41" fmla="*/ 12 h 53"/>
                <a:gd name="T42" fmla="*/ 23 w 32"/>
                <a:gd name="T43" fmla="*/ 10 h 53"/>
                <a:gd name="T44" fmla="*/ 21 w 32"/>
                <a:gd name="T45" fmla="*/ 8 h 53"/>
                <a:gd name="T46" fmla="*/ 18 w 32"/>
                <a:gd name="T47" fmla="*/ 7 h 53"/>
                <a:gd name="T48" fmla="*/ 16 w 32"/>
                <a:gd name="T49" fmla="*/ 7 h 53"/>
                <a:gd name="T50" fmla="*/ 9 w 32"/>
                <a:gd name="T51" fmla="*/ 10 h 53"/>
                <a:gd name="T52" fmla="*/ 7 w 32"/>
                <a:gd name="T53" fmla="*/ 19 h 53"/>
                <a:gd name="T54" fmla="*/ 10 w 32"/>
                <a:gd name="T55" fmla="*/ 29 h 53"/>
                <a:gd name="T56" fmla="*/ 16 w 32"/>
                <a:gd name="T57" fmla="*/ 33 h 53"/>
                <a:gd name="T58" fmla="*/ 21 w 32"/>
                <a:gd name="T59" fmla="*/ 31 h 53"/>
                <a:gd name="T60" fmla="*/ 25 w 32"/>
                <a:gd name="T61" fmla="*/ 28 h 53"/>
                <a:gd name="T62" fmla="*/ 25 w 32"/>
                <a:gd name="T63" fmla="*/ 1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" h="53">
                  <a:moveTo>
                    <a:pt x="25" y="53"/>
                  </a:moveTo>
                  <a:moveTo>
                    <a:pt x="25" y="12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3" y="36"/>
                    <a:pt x="22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0"/>
                    <a:pt x="11" y="39"/>
                    <a:pt x="9" y="38"/>
                  </a:cubicBezTo>
                  <a:cubicBezTo>
                    <a:pt x="7" y="38"/>
                    <a:pt x="5" y="36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6"/>
                    <a:pt x="0" y="23"/>
                    <a:pt x="0" y="19"/>
                  </a:cubicBezTo>
                  <a:cubicBezTo>
                    <a:pt x="0" y="16"/>
                    <a:pt x="0" y="13"/>
                    <a:pt x="1" y="10"/>
                  </a:cubicBezTo>
                  <a:cubicBezTo>
                    <a:pt x="2" y="8"/>
                    <a:pt x="3" y="6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3" y="2"/>
                  </a:cubicBezTo>
                  <a:cubicBezTo>
                    <a:pt x="23" y="3"/>
                    <a:pt x="24" y="3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24" y="11"/>
                    <a:pt x="24" y="10"/>
                    <a:pt x="23" y="10"/>
                  </a:cubicBezTo>
                  <a:cubicBezTo>
                    <a:pt x="23" y="9"/>
                    <a:pt x="22" y="9"/>
                    <a:pt x="21" y="8"/>
                  </a:cubicBezTo>
                  <a:cubicBezTo>
                    <a:pt x="20" y="8"/>
                    <a:pt x="19" y="7"/>
                    <a:pt x="18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3" y="7"/>
                    <a:pt x="11" y="8"/>
                    <a:pt x="9" y="10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8" y="27"/>
                    <a:pt x="10" y="29"/>
                  </a:cubicBezTo>
                  <a:cubicBezTo>
                    <a:pt x="11" y="31"/>
                    <a:pt x="13" y="33"/>
                    <a:pt x="16" y="33"/>
                  </a:cubicBezTo>
                  <a:cubicBezTo>
                    <a:pt x="18" y="33"/>
                    <a:pt x="19" y="32"/>
                    <a:pt x="21" y="31"/>
                  </a:cubicBezTo>
                  <a:cubicBezTo>
                    <a:pt x="22" y="30"/>
                    <a:pt x="24" y="29"/>
                    <a:pt x="25" y="28"/>
                  </a:cubicBezTo>
                  <a:lnTo>
                    <a:pt x="25" y="53"/>
                  </a:lnTo>
                  <a:lnTo>
                    <a:pt x="25" y="12"/>
                  </a:lnTo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03" name="Freeform 21">
              <a:extLst>
                <a:ext uri="{FF2B5EF4-FFF2-40B4-BE49-F238E27FC236}">
                  <a16:creationId xmlns:a16="http://schemas.microsoft.com/office/drawing/2014/main" id="{FA80A690-9084-4519-8D88-A01963C02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5545" y="6212575"/>
              <a:ext cx="78468" cy="101135"/>
            </a:xfrm>
            <a:custGeom>
              <a:avLst/>
              <a:gdLst>
                <a:gd name="T0" fmla="*/ 24 w 31"/>
                <a:gd name="T1" fmla="*/ 39 h 40"/>
                <a:gd name="T2" fmla="*/ 24 w 31"/>
                <a:gd name="T3" fmla="*/ 35 h 40"/>
                <a:gd name="T4" fmla="*/ 20 w 31"/>
                <a:gd name="T5" fmla="*/ 38 h 40"/>
                <a:gd name="T6" fmla="*/ 14 w 31"/>
                <a:gd name="T7" fmla="*/ 40 h 40"/>
                <a:gd name="T8" fmla="*/ 4 w 31"/>
                <a:gd name="T9" fmla="*/ 35 h 40"/>
                <a:gd name="T10" fmla="*/ 0 w 31"/>
                <a:gd name="T11" fmla="*/ 22 h 40"/>
                <a:gd name="T12" fmla="*/ 0 w 31"/>
                <a:gd name="T13" fmla="*/ 0 h 40"/>
                <a:gd name="T14" fmla="*/ 8 w 31"/>
                <a:gd name="T15" fmla="*/ 0 h 40"/>
                <a:gd name="T16" fmla="*/ 8 w 31"/>
                <a:gd name="T17" fmla="*/ 22 h 40"/>
                <a:gd name="T18" fmla="*/ 10 w 31"/>
                <a:gd name="T19" fmla="*/ 30 h 40"/>
                <a:gd name="T20" fmla="*/ 16 w 31"/>
                <a:gd name="T21" fmla="*/ 33 h 40"/>
                <a:gd name="T22" fmla="*/ 22 w 31"/>
                <a:gd name="T23" fmla="*/ 30 h 40"/>
                <a:gd name="T24" fmla="*/ 24 w 31"/>
                <a:gd name="T25" fmla="*/ 23 h 40"/>
                <a:gd name="T26" fmla="*/ 24 w 31"/>
                <a:gd name="T27" fmla="*/ 0 h 40"/>
                <a:gd name="T28" fmla="*/ 31 w 31"/>
                <a:gd name="T29" fmla="*/ 0 h 40"/>
                <a:gd name="T30" fmla="*/ 31 w 31"/>
                <a:gd name="T31" fmla="*/ 39 h 40"/>
                <a:gd name="T32" fmla="*/ 24 w 31"/>
                <a:gd name="T33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2" y="38"/>
                    <a:pt x="20" y="38"/>
                  </a:cubicBezTo>
                  <a:cubicBezTo>
                    <a:pt x="18" y="39"/>
                    <a:pt x="16" y="40"/>
                    <a:pt x="14" y="40"/>
                  </a:cubicBezTo>
                  <a:cubicBezTo>
                    <a:pt x="10" y="40"/>
                    <a:pt x="6" y="38"/>
                    <a:pt x="4" y="35"/>
                  </a:cubicBezTo>
                  <a:cubicBezTo>
                    <a:pt x="2" y="32"/>
                    <a:pt x="0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6"/>
                    <a:pt x="9" y="28"/>
                    <a:pt x="10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18" y="33"/>
                    <a:pt x="20" y="32"/>
                    <a:pt x="22" y="30"/>
                  </a:cubicBezTo>
                  <a:cubicBezTo>
                    <a:pt x="23" y="28"/>
                    <a:pt x="24" y="26"/>
                    <a:pt x="24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4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04" name="Freeform 22">
              <a:extLst>
                <a:ext uri="{FF2B5EF4-FFF2-40B4-BE49-F238E27FC236}">
                  <a16:creationId xmlns:a16="http://schemas.microsoft.com/office/drawing/2014/main" id="{E847401D-2482-482A-AC12-D2E83C1354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493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6" y="16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1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2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close/>
                  <a:close/>
                  <a:lnTo>
                    <a:pt x="26" y="1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05" name="Freeform 23">
              <a:extLst>
                <a:ext uri="{FF2B5EF4-FFF2-40B4-BE49-F238E27FC236}">
                  <a16:creationId xmlns:a16="http://schemas.microsoft.com/office/drawing/2014/main" id="{86054F72-4509-4465-B9A8-8DAE3EFD3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0841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1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4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7 w 29"/>
                <a:gd name="T55" fmla="*/ 24 h 40"/>
                <a:gd name="T56" fmla="*/ 13 w 29"/>
                <a:gd name="T57" fmla="*/ 22 h 40"/>
                <a:gd name="T58" fmla="*/ 8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2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9" y="25"/>
                    <a:pt x="18" y="24"/>
                    <a:pt x="17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8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06" name="Freeform 24">
              <a:extLst>
                <a:ext uri="{FF2B5EF4-FFF2-40B4-BE49-F238E27FC236}">
                  <a16:creationId xmlns:a16="http://schemas.microsoft.com/office/drawing/2014/main" id="{813850E4-4B62-4FDA-ABD6-F5A5AA5E7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02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07" name="Freeform 25">
              <a:extLst>
                <a:ext uri="{FF2B5EF4-FFF2-40B4-BE49-F238E27FC236}">
                  <a16:creationId xmlns:a16="http://schemas.microsoft.com/office/drawing/2014/main" id="{1B4F0124-2FAE-4D54-9ECC-E88A8031BB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94750" y="6175958"/>
              <a:ext cx="24412" cy="136010"/>
            </a:xfrm>
            <a:custGeom>
              <a:avLst/>
              <a:gdLst>
                <a:gd name="T0" fmla="*/ 10 w 10"/>
                <a:gd name="T1" fmla="*/ 5 h 53"/>
                <a:gd name="T2" fmla="*/ 9 w 10"/>
                <a:gd name="T3" fmla="*/ 6 h 53"/>
                <a:gd name="T4" fmla="*/ 8 w 10"/>
                <a:gd name="T5" fmla="*/ 8 h 53"/>
                <a:gd name="T6" fmla="*/ 7 w 10"/>
                <a:gd name="T7" fmla="*/ 9 h 53"/>
                <a:gd name="T8" fmla="*/ 5 w 10"/>
                <a:gd name="T9" fmla="*/ 9 h 53"/>
                <a:gd name="T10" fmla="*/ 3 w 10"/>
                <a:gd name="T11" fmla="*/ 9 h 53"/>
                <a:gd name="T12" fmla="*/ 1 w 10"/>
                <a:gd name="T13" fmla="*/ 8 h 53"/>
                <a:gd name="T14" fmla="*/ 0 w 10"/>
                <a:gd name="T15" fmla="*/ 6 h 53"/>
                <a:gd name="T16" fmla="*/ 0 w 10"/>
                <a:gd name="T17" fmla="*/ 5 h 53"/>
                <a:gd name="T18" fmla="*/ 0 w 10"/>
                <a:gd name="T19" fmla="*/ 3 h 53"/>
                <a:gd name="T20" fmla="*/ 1 w 10"/>
                <a:gd name="T21" fmla="*/ 1 h 53"/>
                <a:gd name="T22" fmla="*/ 3 w 10"/>
                <a:gd name="T23" fmla="*/ 0 h 53"/>
                <a:gd name="T24" fmla="*/ 5 w 10"/>
                <a:gd name="T25" fmla="*/ 0 h 53"/>
                <a:gd name="T26" fmla="*/ 7 w 10"/>
                <a:gd name="T27" fmla="*/ 0 h 53"/>
                <a:gd name="T28" fmla="*/ 8 w 10"/>
                <a:gd name="T29" fmla="*/ 1 h 53"/>
                <a:gd name="T30" fmla="*/ 9 w 10"/>
                <a:gd name="T31" fmla="*/ 3 h 53"/>
                <a:gd name="T32" fmla="*/ 10 w 10"/>
                <a:gd name="T33" fmla="*/ 5 h 53"/>
                <a:gd name="T34" fmla="*/ 1 w 10"/>
                <a:gd name="T35" fmla="*/ 53 h 53"/>
                <a:gd name="T36" fmla="*/ 1 w 10"/>
                <a:gd name="T37" fmla="*/ 14 h 53"/>
                <a:gd name="T38" fmla="*/ 9 w 10"/>
                <a:gd name="T39" fmla="*/ 14 h 53"/>
                <a:gd name="T40" fmla="*/ 9 w 10"/>
                <a:gd name="T41" fmla="*/ 53 h 53"/>
                <a:gd name="T42" fmla="*/ 1 w 10"/>
                <a:gd name="T4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53">
                  <a:moveTo>
                    <a:pt x="10" y="5"/>
                  </a:moveTo>
                  <a:moveTo>
                    <a:pt x="1" y="53"/>
                  </a:move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2" y="9"/>
                    <a:pt x="2" y="8"/>
                    <a:pt x="1" y="8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4"/>
                    <a:pt x="10" y="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53"/>
                    <a:pt x="9" y="53"/>
                    <a:pt x="9" y="53"/>
                  </a:cubicBezTo>
                  <a:close/>
                  <a:close/>
                  <a:lnTo>
                    <a:pt x="1" y="53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08" name="Freeform 26">
              <a:extLst>
                <a:ext uri="{FF2B5EF4-FFF2-40B4-BE49-F238E27FC236}">
                  <a16:creationId xmlns:a16="http://schemas.microsoft.com/office/drawing/2014/main" id="{2A730E5F-DF9C-488E-B4E0-EE9F501529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6599" y="6212575"/>
              <a:ext cx="87186" cy="101135"/>
            </a:xfrm>
            <a:custGeom>
              <a:avLst/>
              <a:gdLst>
                <a:gd name="T0" fmla="*/ 34 w 34"/>
                <a:gd name="T1" fmla="*/ 19 h 40"/>
                <a:gd name="T2" fmla="*/ 33 w 34"/>
                <a:gd name="T3" fmla="*/ 28 h 40"/>
                <a:gd name="T4" fmla="*/ 29 w 34"/>
                <a:gd name="T5" fmla="*/ 34 h 40"/>
                <a:gd name="T6" fmla="*/ 24 w 34"/>
                <a:gd name="T7" fmla="*/ 38 h 40"/>
                <a:gd name="T8" fmla="*/ 17 w 34"/>
                <a:gd name="T9" fmla="*/ 40 h 40"/>
                <a:gd name="T10" fmla="*/ 10 w 34"/>
                <a:gd name="T11" fmla="*/ 38 h 40"/>
                <a:gd name="T12" fmla="*/ 5 w 34"/>
                <a:gd name="T13" fmla="*/ 34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1 h 40"/>
                <a:gd name="T20" fmla="*/ 5 w 34"/>
                <a:gd name="T21" fmla="*/ 5 h 40"/>
                <a:gd name="T22" fmla="*/ 10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1 h 40"/>
                <a:gd name="T32" fmla="*/ 34 w 34"/>
                <a:gd name="T33" fmla="*/ 19 h 40"/>
                <a:gd name="T34" fmla="*/ 26 w 34"/>
                <a:gd name="T35" fmla="*/ 20 h 40"/>
                <a:gd name="T36" fmla="*/ 26 w 34"/>
                <a:gd name="T37" fmla="*/ 14 h 40"/>
                <a:gd name="T38" fmla="*/ 24 w 34"/>
                <a:gd name="T39" fmla="*/ 10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0 h 40"/>
                <a:gd name="T48" fmla="*/ 8 w 34"/>
                <a:gd name="T49" fmla="*/ 14 h 40"/>
                <a:gd name="T50" fmla="*/ 7 w 34"/>
                <a:gd name="T51" fmla="*/ 19 h 40"/>
                <a:gd name="T52" fmla="*/ 8 w 34"/>
                <a:gd name="T53" fmla="*/ 25 h 40"/>
                <a:gd name="T54" fmla="*/ 10 w 34"/>
                <a:gd name="T55" fmla="*/ 29 h 40"/>
                <a:gd name="T56" fmla="*/ 13 w 34"/>
                <a:gd name="T57" fmla="*/ 32 h 40"/>
                <a:gd name="T58" fmla="*/ 17 w 34"/>
                <a:gd name="T59" fmla="*/ 32 h 40"/>
                <a:gd name="T60" fmla="*/ 21 w 34"/>
                <a:gd name="T61" fmla="*/ 31 h 40"/>
                <a:gd name="T62" fmla="*/ 24 w 34"/>
                <a:gd name="T63" fmla="*/ 29 h 40"/>
                <a:gd name="T64" fmla="*/ 26 w 34"/>
                <a:gd name="T65" fmla="*/ 25 h 40"/>
                <a:gd name="T66" fmla="*/ 26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19"/>
                  </a:moveTo>
                  <a:moveTo>
                    <a:pt x="26" y="20"/>
                  </a:moveTo>
                  <a:cubicBezTo>
                    <a:pt x="34" y="23"/>
                    <a:pt x="34" y="25"/>
                    <a:pt x="33" y="28"/>
                  </a:cubicBezTo>
                  <a:cubicBezTo>
                    <a:pt x="32" y="30"/>
                    <a:pt x="31" y="33"/>
                    <a:pt x="29" y="34"/>
                  </a:cubicBezTo>
                  <a:cubicBezTo>
                    <a:pt x="28" y="36"/>
                    <a:pt x="26" y="37"/>
                    <a:pt x="24" y="38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4" y="40"/>
                    <a:pt x="12" y="39"/>
                    <a:pt x="10" y="38"/>
                  </a:cubicBezTo>
                  <a:cubicBezTo>
                    <a:pt x="8" y="37"/>
                    <a:pt x="6" y="36"/>
                    <a:pt x="5" y="34"/>
                  </a:cubicBezTo>
                  <a:cubicBezTo>
                    <a:pt x="3" y="32"/>
                    <a:pt x="2" y="30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5"/>
                  </a:cubicBezTo>
                  <a:cubicBezTo>
                    <a:pt x="31" y="7"/>
                    <a:pt x="32" y="9"/>
                    <a:pt x="33" y="11"/>
                  </a:cubicBezTo>
                  <a:cubicBezTo>
                    <a:pt x="34" y="14"/>
                    <a:pt x="34" y="16"/>
                    <a:pt x="34" y="19"/>
                  </a:cubicBezTo>
                  <a:cubicBezTo>
                    <a:pt x="26" y="18"/>
                    <a:pt x="26" y="16"/>
                    <a:pt x="26" y="14"/>
                  </a:cubicBezTo>
                  <a:cubicBezTo>
                    <a:pt x="25" y="13"/>
                    <a:pt x="25" y="11"/>
                    <a:pt x="24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7"/>
                    <a:pt x="9" y="28"/>
                    <a:pt x="10" y="29"/>
                  </a:cubicBezTo>
                  <a:cubicBezTo>
                    <a:pt x="11" y="30"/>
                    <a:pt x="12" y="31"/>
                    <a:pt x="13" y="32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1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7"/>
                    <a:pt x="25" y="26"/>
                    <a:pt x="26" y="25"/>
                  </a:cubicBezTo>
                  <a:cubicBezTo>
                    <a:pt x="26" y="23"/>
                    <a:pt x="26" y="21"/>
                    <a:pt x="26" y="20"/>
                  </a:cubicBezTo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09" name="Freeform 27">
              <a:extLst>
                <a:ext uri="{FF2B5EF4-FFF2-40B4-BE49-F238E27FC236}">
                  <a16:creationId xmlns:a16="http://schemas.microsoft.com/office/drawing/2014/main" id="{39861D7E-D8DA-436F-9E2F-5C08A8BFB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4710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1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9 w 31"/>
                <a:gd name="T11" fmla="*/ 9 h 39"/>
                <a:gd name="T12" fmla="*/ 8 w 31"/>
                <a:gd name="T13" fmla="*/ 12 h 39"/>
                <a:gd name="T14" fmla="*/ 7 w 31"/>
                <a:gd name="T15" fmla="*/ 16 h 39"/>
                <a:gd name="T16" fmla="*/ 7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7 w 31"/>
                <a:gd name="T23" fmla="*/ 0 h 39"/>
                <a:gd name="T24" fmla="*/ 7 w 31"/>
                <a:gd name="T25" fmla="*/ 4 h 39"/>
                <a:gd name="T26" fmla="*/ 9 w 31"/>
                <a:gd name="T27" fmla="*/ 2 h 39"/>
                <a:gd name="T28" fmla="*/ 11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7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1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1"/>
                    <a:pt x="26" y="2"/>
                    <a:pt x="27" y="4"/>
                  </a:cubicBezTo>
                  <a:cubicBezTo>
                    <a:pt x="28" y="5"/>
                    <a:pt x="29" y="7"/>
                    <a:pt x="30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10" name="Freeform 28">
              <a:extLst>
                <a:ext uri="{FF2B5EF4-FFF2-40B4-BE49-F238E27FC236}">
                  <a16:creationId xmlns:a16="http://schemas.microsoft.com/office/drawing/2014/main" id="{8B038F9F-6A9C-4E57-A659-0090AF470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845" y="6284068"/>
              <a:ext cx="31387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4 w 12"/>
                <a:gd name="T11" fmla="*/ 11 h 12"/>
                <a:gd name="T12" fmla="*/ 2 w 12"/>
                <a:gd name="T13" fmla="*/ 10 h 12"/>
                <a:gd name="T14" fmla="*/ 1 w 12"/>
                <a:gd name="T15" fmla="*/ 8 h 12"/>
                <a:gd name="T16" fmla="*/ 0 w 12"/>
                <a:gd name="T17" fmla="*/ 6 h 12"/>
                <a:gd name="T18" fmla="*/ 1 w 12"/>
                <a:gd name="T19" fmla="*/ 4 h 12"/>
                <a:gd name="T20" fmla="*/ 2 w 12"/>
                <a:gd name="T21" fmla="*/ 2 h 12"/>
                <a:gd name="T22" fmla="*/ 4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11" name="Freeform 29">
              <a:extLst>
                <a:ext uri="{FF2B5EF4-FFF2-40B4-BE49-F238E27FC236}">
                  <a16:creationId xmlns:a16="http://schemas.microsoft.com/office/drawing/2014/main" id="{15E4EB7D-754D-4053-9A23-596C7CFDA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0006" y="6181188"/>
              <a:ext cx="97648" cy="130778"/>
            </a:xfrm>
            <a:custGeom>
              <a:avLst/>
              <a:gdLst>
                <a:gd name="T0" fmla="*/ 34 w 56"/>
                <a:gd name="T1" fmla="*/ 11 h 75"/>
                <a:gd name="T2" fmla="*/ 34 w 56"/>
                <a:gd name="T3" fmla="*/ 75 h 75"/>
                <a:gd name="T4" fmla="*/ 22 w 56"/>
                <a:gd name="T5" fmla="*/ 75 h 75"/>
                <a:gd name="T6" fmla="*/ 22 w 56"/>
                <a:gd name="T7" fmla="*/ 11 h 75"/>
                <a:gd name="T8" fmla="*/ 0 w 56"/>
                <a:gd name="T9" fmla="*/ 11 h 75"/>
                <a:gd name="T10" fmla="*/ 0 w 56"/>
                <a:gd name="T11" fmla="*/ 0 h 75"/>
                <a:gd name="T12" fmla="*/ 56 w 56"/>
                <a:gd name="T13" fmla="*/ 0 h 75"/>
                <a:gd name="T14" fmla="*/ 56 w 56"/>
                <a:gd name="T15" fmla="*/ 11 h 75"/>
                <a:gd name="T16" fmla="*/ 34 w 56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75">
                  <a:moveTo>
                    <a:pt x="34" y="11"/>
                  </a:moveTo>
                  <a:lnTo>
                    <a:pt x="34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12" name="Freeform 30">
              <a:extLst>
                <a:ext uri="{FF2B5EF4-FFF2-40B4-BE49-F238E27FC236}">
                  <a16:creationId xmlns:a16="http://schemas.microsoft.com/office/drawing/2014/main" id="{28E147CB-2B8F-497B-B00B-C25E679DC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1603" y="6174213"/>
              <a:ext cx="80211" cy="137753"/>
            </a:xfrm>
            <a:custGeom>
              <a:avLst/>
              <a:gdLst>
                <a:gd name="T0" fmla="*/ 24 w 31"/>
                <a:gd name="T1" fmla="*/ 54 h 54"/>
                <a:gd name="T2" fmla="*/ 24 w 31"/>
                <a:gd name="T3" fmla="*/ 32 h 54"/>
                <a:gd name="T4" fmla="*/ 22 w 31"/>
                <a:gd name="T5" fmla="*/ 24 h 54"/>
                <a:gd name="T6" fmla="*/ 16 w 31"/>
                <a:gd name="T7" fmla="*/ 22 h 54"/>
                <a:gd name="T8" fmla="*/ 13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8 w 31"/>
                <a:gd name="T15" fmla="*/ 31 h 54"/>
                <a:gd name="T16" fmla="*/ 8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8 w 31"/>
                <a:gd name="T23" fmla="*/ 0 h 54"/>
                <a:gd name="T24" fmla="*/ 8 w 31"/>
                <a:gd name="T25" fmla="*/ 19 h 54"/>
                <a:gd name="T26" fmla="*/ 10 w 31"/>
                <a:gd name="T27" fmla="*/ 17 h 54"/>
                <a:gd name="T28" fmla="*/ 12 w 31"/>
                <a:gd name="T29" fmla="*/ 16 h 54"/>
                <a:gd name="T30" fmla="*/ 15 w 31"/>
                <a:gd name="T31" fmla="*/ 15 h 54"/>
                <a:gd name="T32" fmla="*/ 18 w 31"/>
                <a:gd name="T33" fmla="*/ 15 h 54"/>
                <a:gd name="T34" fmla="*/ 24 w 31"/>
                <a:gd name="T35" fmla="*/ 16 h 54"/>
                <a:gd name="T36" fmla="*/ 28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4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4" y="54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3" y="26"/>
                    <a:pt x="22" y="24"/>
                  </a:cubicBezTo>
                  <a:cubicBezTo>
                    <a:pt x="21" y="22"/>
                    <a:pt x="19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9" y="25"/>
                    <a:pt x="9" y="26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29" y="20"/>
                    <a:pt x="30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13" name="Freeform 31">
              <a:extLst>
                <a:ext uri="{FF2B5EF4-FFF2-40B4-BE49-F238E27FC236}">
                  <a16:creationId xmlns:a16="http://schemas.microsoft.com/office/drawing/2014/main" id="{E68BC676-C787-429D-B59B-1A5CE062F7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0996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1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5" y="16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close/>
                  <a:close/>
                  <a:lnTo>
                    <a:pt x="25" y="1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14" name="Freeform 32">
              <a:extLst>
                <a:ext uri="{FF2B5EF4-FFF2-40B4-BE49-F238E27FC236}">
                  <a16:creationId xmlns:a16="http://schemas.microsoft.com/office/drawing/2014/main" id="{71266960-73CB-44B9-9A97-8108589891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2698" y="6174213"/>
              <a:ext cx="80211" cy="139497"/>
            </a:xfrm>
            <a:custGeom>
              <a:avLst/>
              <a:gdLst>
                <a:gd name="T0" fmla="*/ 32 w 32"/>
                <a:gd name="T1" fmla="*/ 35 h 55"/>
                <a:gd name="T2" fmla="*/ 31 w 32"/>
                <a:gd name="T3" fmla="*/ 44 h 55"/>
                <a:gd name="T4" fmla="*/ 28 w 32"/>
                <a:gd name="T5" fmla="*/ 50 h 55"/>
                <a:gd name="T6" fmla="*/ 23 w 32"/>
                <a:gd name="T7" fmla="*/ 53 h 55"/>
                <a:gd name="T8" fmla="*/ 17 w 32"/>
                <a:gd name="T9" fmla="*/ 55 h 55"/>
                <a:gd name="T10" fmla="*/ 12 w 32"/>
                <a:gd name="T11" fmla="*/ 53 h 55"/>
                <a:gd name="T12" fmla="*/ 7 w 32"/>
                <a:gd name="T13" fmla="*/ 50 h 55"/>
                <a:gd name="T14" fmla="*/ 7 w 32"/>
                <a:gd name="T15" fmla="*/ 54 h 55"/>
                <a:gd name="T16" fmla="*/ 0 w 32"/>
                <a:gd name="T17" fmla="*/ 54 h 55"/>
                <a:gd name="T18" fmla="*/ 0 w 32"/>
                <a:gd name="T19" fmla="*/ 4 h 55"/>
                <a:gd name="T20" fmla="*/ 7 w 32"/>
                <a:gd name="T21" fmla="*/ 0 h 55"/>
                <a:gd name="T22" fmla="*/ 7 w 32"/>
                <a:gd name="T23" fmla="*/ 19 h 55"/>
                <a:gd name="T24" fmla="*/ 10 w 32"/>
                <a:gd name="T25" fmla="*/ 17 h 55"/>
                <a:gd name="T26" fmla="*/ 12 w 32"/>
                <a:gd name="T27" fmla="*/ 16 h 55"/>
                <a:gd name="T28" fmla="*/ 14 w 32"/>
                <a:gd name="T29" fmla="*/ 15 h 55"/>
                <a:gd name="T30" fmla="*/ 17 w 32"/>
                <a:gd name="T31" fmla="*/ 15 h 55"/>
                <a:gd name="T32" fmla="*/ 23 w 32"/>
                <a:gd name="T33" fmla="*/ 16 h 55"/>
                <a:gd name="T34" fmla="*/ 28 w 32"/>
                <a:gd name="T35" fmla="*/ 19 h 55"/>
                <a:gd name="T36" fmla="*/ 31 w 32"/>
                <a:gd name="T37" fmla="*/ 26 h 55"/>
                <a:gd name="T38" fmla="*/ 32 w 32"/>
                <a:gd name="T39" fmla="*/ 35 h 55"/>
                <a:gd name="T40" fmla="*/ 25 w 32"/>
                <a:gd name="T41" fmla="*/ 35 h 55"/>
                <a:gd name="T42" fmla="*/ 23 w 32"/>
                <a:gd name="T43" fmla="*/ 25 h 55"/>
                <a:gd name="T44" fmla="*/ 16 w 32"/>
                <a:gd name="T45" fmla="*/ 22 h 55"/>
                <a:gd name="T46" fmla="*/ 14 w 32"/>
                <a:gd name="T47" fmla="*/ 22 h 55"/>
                <a:gd name="T48" fmla="*/ 11 w 32"/>
                <a:gd name="T49" fmla="*/ 23 h 55"/>
                <a:gd name="T50" fmla="*/ 9 w 32"/>
                <a:gd name="T51" fmla="*/ 25 h 55"/>
                <a:gd name="T52" fmla="*/ 7 w 32"/>
                <a:gd name="T53" fmla="*/ 26 h 55"/>
                <a:gd name="T54" fmla="*/ 7 w 32"/>
                <a:gd name="T55" fmla="*/ 43 h 55"/>
                <a:gd name="T56" fmla="*/ 9 w 32"/>
                <a:gd name="T57" fmla="*/ 44 h 55"/>
                <a:gd name="T58" fmla="*/ 11 w 32"/>
                <a:gd name="T59" fmla="*/ 46 h 55"/>
                <a:gd name="T60" fmla="*/ 14 w 32"/>
                <a:gd name="T61" fmla="*/ 47 h 55"/>
                <a:gd name="T62" fmla="*/ 16 w 32"/>
                <a:gd name="T63" fmla="*/ 48 h 55"/>
                <a:gd name="T64" fmla="*/ 23 w 32"/>
                <a:gd name="T65" fmla="*/ 45 h 55"/>
                <a:gd name="T66" fmla="*/ 25 w 32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55">
                  <a:moveTo>
                    <a:pt x="32" y="35"/>
                  </a:moveTo>
                  <a:moveTo>
                    <a:pt x="25" y="35"/>
                  </a:moveTo>
                  <a:cubicBezTo>
                    <a:pt x="32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6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5" y="55"/>
                    <a:pt x="13" y="54"/>
                    <a:pt x="12" y="53"/>
                  </a:cubicBezTo>
                  <a:cubicBezTo>
                    <a:pt x="10" y="52"/>
                    <a:pt x="9" y="51"/>
                    <a:pt x="7" y="50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1" y="15"/>
                    <a:pt x="23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29" y="21"/>
                    <a:pt x="30" y="23"/>
                    <a:pt x="31" y="26"/>
                  </a:cubicBezTo>
                  <a:cubicBezTo>
                    <a:pt x="32" y="28"/>
                    <a:pt x="32" y="32"/>
                    <a:pt x="32" y="35"/>
                  </a:cubicBez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0" y="23"/>
                    <a:pt x="10" y="24"/>
                    <a:pt x="9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10" y="45"/>
                    <a:pt x="10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5" y="48"/>
                    <a:pt x="16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15" name="Freeform 33">
              <a:extLst>
                <a:ext uri="{FF2B5EF4-FFF2-40B4-BE49-F238E27FC236}">
                  <a16:creationId xmlns:a16="http://schemas.microsoft.com/office/drawing/2014/main" id="{3FF3AC5A-B742-4B29-8E04-03A71D82B9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860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8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6" y="16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8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7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close/>
                  <a:close/>
                  <a:lnTo>
                    <a:pt x="26" y="1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16" name="Freeform 34">
              <a:extLst>
                <a:ext uri="{FF2B5EF4-FFF2-40B4-BE49-F238E27FC236}">
                  <a16:creationId xmlns:a16="http://schemas.microsoft.com/office/drawing/2014/main" id="{0C912743-E24B-4E48-8196-5FBD1ECEE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625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17" name="Freeform 35">
              <a:extLst>
                <a:ext uri="{FF2B5EF4-FFF2-40B4-BE49-F238E27FC236}">
                  <a16:creationId xmlns:a16="http://schemas.microsoft.com/office/drawing/2014/main" id="{6E2F01F4-1410-4FE1-B043-EA97A1541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4256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7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6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7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18" name="Freeform 36">
              <a:extLst>
                <a:ext uri="{FF2B5EF4-FFF2-40B4-BE49-F238E27FC236}">
                  <a16:creationId xmlns:a16="http://schemas.microsoft.com/office/drawing/2014/main" id="{58ACFF1C-49F0-414E-B9E3-DE4E9FFAA3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340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6" y="16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close/>
                  <a:close/>
                  <a:lnTo>
                    <a:pt x="26" y="1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19" name="Freeform 37">
              <a:extLst>
                <a:ext uri="{FF2B5EF4-FFF2-40B4-BE49-F238E27FC236}">
                  <a16:creationId xmlns:a16="http://schemas.microsoft.com/office/drawing/2014/main" id="{DACBD04B-22FF-4A4F-8B29-A2F31A054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884" y="6212575"/>
              <a:ext cx="59286" cy="99391"/>
            </a:xfrm>
            <a:custGeom>
              <a:avLst/>
              <a:gdLst>
                <a:gd name="T0" fmla="*/ 21 w 23"/>
                <a:gd name="T1" fmla="*/ 8 h 39"/>
                <a:gd name="T2" fmla="*/ 19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9" y="7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20" name="Freeform 38">
              <a:extLst>
                <a:ext uri="{FF2B5EF4-FFF2-40B4-BE49-F238E27FC236}">
                  <a16:creationId xmlns:a16="http://schemas.microsoft.com/office/drawing/2014/main" id="{A13F6E37-C22B-4FD3-ADFE-9C53ECB446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1969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21" name="Freeform 39">
              <a:extLst>
                <a:ext uri="{FF2B5EF4-FFF2-40B4-BE49-F238E27FC236}">
                  <a16:creationId xmlns:a16="http://schemas.microsoft.com/office/drawing/2014/main" id="{76256F1D-405A-49F9-8592-A899623F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436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22" name="Freeform 40">
              <a:extLst>
                <a:ext uri="{FF2B5EF4-FFF2-40B4-BE49-F238E27FC236}">
                  <a16:creationId xmlns:a16="http://schemas.microsoft.com/office/drawing/2014/main" id="{2F9CAE14-DB05-4B70-867F-3F6164BDB7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808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5" y="16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close/>
                  <a:close/>
                  <a:lnTo>
                    <a:pt x="25" y="1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23" name="Freeform 41">
              <a:extLst>
                <a:ext uri="{FF2B5EF4-FFF2-40B4-BE49-F238E27FC236}">
                  <a16:creationId xmlns:a16="http://schemas.microsoft.com/office/drawing/2014/main" id="{30C7B10F-7027-41F9-BEE2-F1575CB690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2813" y="6212575"/>
              <a:ext cx="81955" cy="101135"/>
            </a:xfrm>
            <a:custGeom>
              <a:avLst/>
              <a:gdLst>
                <a:gd name="T0" fmla="*/ 24 w 32"/>
                <a:gd name="T1" fmla="*/ 39 h 40"/>
                <a:gd name="T2" fmla="*/ 24 w 32"/>
                <a:gd name="T3" fmla="*/ 35 h 40"/>
                <a:gd name="T4" fmla="*/ 22 w 32"/>
                <a:gd name="T5" fmla="*/ 37 h 40"/>
                <a:gd name="T6" fmla="*/ 20 w 32"/>
                <a:gd name="T7" fmla="*/ 38 h 40"/>
                <a:gd name="T8" fmla="*/ 17 w 32"/>
                <a:gd name="T9" fmla="*/ 39 h 40"/>
                <a:gd name="T10" fmla="*/ 14 w 32"/>
                <a:gd name="T11" fmla="*/ 40 h 40"/>
                <a:gd name="T12" fmla="*/ 9 w 32"/>
                <a:gd name="T13" fmla="*/ 39 h 40"/>
                <a:gd name="T14" fmla="*/ 5 w 32"/>
                <a:gd name="T15" fmla="*/ 37 h 40"/>
                <a:gd name="T16" fmla="*/ 2 w 32"/>
                <a:gd name="T17" fmla="*/ 33 h 40"/>
                <a:gd name="T18" fmla="*/ 0 w 32"/>
                <a:gd name="T19" fmla="*/ 27 h 40"/>
                <a:gd name="T20" fmla="*/ 2 w 32"/>
                <a:gd name="T21" fmla="*/ 21 h 40"/>
                <a:gd name="T22" fmla="*/ 5 w 32"/>
                <a:gd name="T23" fmla="*/ 17 h 40"/>
                <a:gd name="T24" fmla="*/ 10 w 32"/>
                <a:gd name="T25" fmla="*/ 15 h 40"/>
                <a:gd name="T26" fmla="*/ 16 w 32"/>
                <a:gd name="T27" fmla="*/ 14 h 40"/>
                <a:gd name="T28" fmla="*/ 21 w 32"/>
                <a:gd name="T29" fmla="*/ 15 h 40"/>
                <a:gd name="T30" fmla="*/ 24 w 32"/>
                <a:gd name="T31" fmla="*/ 16 h 40"/>
                <a:gd name="T32" fmla="*/ 24 w 32"/>
                <a:gd name="T33" fmla="*/ 13 h 40"/>
                <a:gd name="T34" fmla="*/ 22 w 32"/>
                <a:gd name="T35" fmla="*/ 8 h 40"/>
                <a:gd name="T36" fmla="*/ 17 w 32"/>
                <a:gd name="T37" fmla="*/ 6 h 40"/>
                <a:gd name="T38" fmla="*/ 12 w 32"/>
                <a:gd name="T39" fmla="*/ 7 h 40"/>
                <a:gd name="T40" fmla="*/ 7 w 32"/>
                <a:gd name="T41" fmla="*/ 9 h 40"/>
                <a:gd name="T42" fmla="*/ 4 w 32"/>
                <a:gd name="T43" fmla="*/ 3 h 40"/>
                <a:gd name="T44" fmla="*/ 10 w 32"/>
                <a:gd name="T45" fmla="*/ 0 h 40"/>
                <a:gd name="T46" fmla="*/ 17 w 32"/>
                <a:gd name="T47" fmla="*/ 0 h 40"/>
                <a:gd name="T48" fmla="*/ 23 w 32"/>
                <a:gd name="T49" fmla="*/ 0 h 40"/>
                <a:gd name="T50" fmla="*/ 28 w 32"/>
                <a:gd name="T51" fmla="*/ 3 h 40"/>
                <a:gd name="T52" fmla="*/ 31 w 32"/>
                <a:gd name="T53" fmla="*/ 7 h 40"/>
                <a:gd name="T54" fmla="*/ 32 w 32"/>
                <a:gd name="T55" fmla="*/ 12 h 40"/>
                <a:gd name="T56" fmla="*/ 32 w 32"/>
                <a:gd name="T57" fmla="*/ 39 h 40"/>
                <a:gd name="T58" fmla="*/ 24 w 32"/>
                <a:gd name="T59" fmla="*/ 39 h 40"/>
                <a:gd name="T60" fmla="*/ 24 w 32"/>
                <a:gd name="T61" fmla="*/ 22 h 40"/>
                <a:gd name="T62" fmla="*/ 22 w 32"/>
                <a:gd name="T63" fmla="*/ 22 h 40"/>
                <a:gd name="T64" fmla="*/ 21 w 32"/>
                <a:gd name="T65" fmla="*/ 21 h 40"/>
                <a:gd name="T66" fmla="*/ 18 w 32"/>
                <a:gd name="T67" fmla="*/ 21 h 40"/>
                <a:gd name="T68" fmla="*/ 16 w 32"/>
                <a:gd name="T69" fmla="*/ 21 h 40"/>
                <a:gd name="T70" fmla="*/ 10 w 32"/>
                <a:gd name="T71" fmla="*/ 22 h 40"/>
                <a:gd name="T72" fmla="*/ 8 w 32"/>
                <a:gd name="T73" fmla="*/ 26 h 40"/>
                <a:gd name="T74" fmla="*/ 8 w 32"/>
                <a:gd name="T75" fmla="*/ 29 h 40"/>
                <a:gd name="T76" fmla="*/ 10 w 32"/>
                <a:gd name="T77" fmla="*/ 31 h 40"/>
                <a:gd name="T78" fmla="*/ 12 w 32"/>
                <a:gd name="T79" fmla="*/ 32 h 40"/>
                <a:gd name="T80" fmla="*/ 15 w 32"/>
                <a:gd name="T81" fmla="*/ 33 h 40"/>
                <a:gd name="T82" fmla="*/ 18 w 32"/>
                <a:gd name="T83" fmla="*/ 32 h 40"/>
                <a:gd name="T84" fmla="*/ 21 w 32"/>
                <a:gd name="T85" fmla="*/ 31 h 40"/>
                <a:gd name="T86" fmla="*/ 23 w 32"/>
                <a:gd name="T87" fmla="*/ 30 h 40"/>
                <a:gd name="T88" fmla="*/ 24 w 32"/>
                <a:gd name="T89" fmla="*/ 28 h 40"/>
                <a:gd name="T90" fmla="*/ 24 w 32"/>
                <a:gd name="T9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" h="40">
                  <a:moveTo>
                    <a:pt x="24" y="39"/>
                  </a:moveTo>
                  <a:moveTo>
                    <a:pt x="24" y="22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1" y="38"/>
                    <a:pt x="20" y="38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6" y="39"/>
                    <a:pt x="15" y="40"/>
                    <a:pt x="14" y="40"/>
                  </a:cubicBezTo>
                  <a:cubicBezTo>
                    <a:pt x="12" y="40"/>
                    <a:pt x="11" y="39"/>
                    <a:pt x="9" y="39"/>
                  </a:cubicBezTo>
                  <a:cubicBezTo>
                    <a:pt x="7" y="38"/>
                    <a:pt x="6" y="38"/>
                    <a:pt x="5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3" y="18"/>
                    <a:pt x="5" y="17"/>
                  </a:cubicBezTo>
                  <a:cubicBezTo>
                    <a:pt x="6" y="16"/>
                    <a:pt x="8" y="15"/>
                    <a:pt x="10" y="15"/>
                  </a:cubicBezTo>
                  <a:cubicBezTo>
                    <a:pt x="12" y="14"/>
                    <a:pt x="14" y="14"/>
                    <a:pt x="16" y="14"/>
                  </a:cubicBezTo>
                  <a:cubicBezTo>
                    <a:pt x="18" y="14"/>
                    <a:pt x="19" y="14"/>
                    <a:pt x="21" y="15"/>
                  </a:cubicBezTo>
                  <a:cubicBezTo>
                    <a:pt x="22" y="15"/>
                    <a:pt x="23" y="15"/>
                    <a:pt x="24" y="16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4" y="9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3" y="6"/>
                    <a:pt x="12" y="7"/>
                  </a:cubicBezTo>
                  <a:cubicBezTo>
                    <a:pt x="10" y="7"/>
                    <a:pt x="9" y="8"/>
                    <a:pt x="7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0"/>
                    <a:pt x="23" y="0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0" y="5"/>
                    <a:pt x="31" y="7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24" y="22"/>
                    <a:pt x="23" y="22"/>
                    <a:pt x="22" y="22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0" y="21"/>
                    <a:pt x="19" y="21"/>
                    <a:pt x="18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3" y="21"/>
                    <a:pt x="11" y="21"/>
                    <a:pt x="10" y="22"/>
                  </a:cubicBezTo>
                  <a:cubicBezTo>
                    <a:pt x="8" y="23"/>
                    <a:pt x="8" y="25"/>
                    <a:pt x="8" y="26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3" y="33"/>
                    <a:pt x="14" y="33"/>
                    <a:pt x="15" y="33"/>
                  </a:cubicBezTo>
                  <a:cubicBezTo>
                    <a:pt x="16" y="33"/>
                    <a:pt x="17" y="33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1" y="31"/>
                    <a:pt x="22" y="30"/>
                    <a:pt x="23" y="30"/>
                  </a:cubicBezTo>
                  <a:cubicBezTo>
                    <a:pt x="23" y="29"/>
                    <a:pt x="24" y="28"/>
                    <a:pt x="24" y="28"/>
                  </a:cubicBezTo>
                  <a:lnTo>
                    <a:pt x="24" y="39"/>
                  </a:lnTo>
                  <a:lnTo>
                    <a:pt x="24" y="22"/>
                  </a:lnTo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24" name="Freeform 42">
              <a:extLst>
                <a:ext uri="{FF2B5EF4-FFF2-40B4-BE49-F238E27FC236}">
                  <a16:creationId xmlns:a16="http://schemas.microsoft.com/office/drawing/2014/main" id="{16B384B2-A2D9-4CB4-AF87-AF1004852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7436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2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10 w 31"/>
                <a:gd name="T11" fmla="*/ 9 h 39"/>
                <a:gd name="T12" fmla="*/ 8 w 31"/>
                <a:gd name="T13" fmla="*/ 12 h 39"/>
                <a:gd name="T14" fmla="*/ 8 w 31"/>
                <a:gd name="T15" fmla="*/ 16 h 39"/>
                <a:gd name="T16" fmla="*/ 8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8 w 31"/>
                <a:gd name="T23" fmla="*/ 0 h 39"/>
                <a:gd name="T24" fmla="*/ 8 w 31"/>
                <a:gd name="T25" fmla="*/ 4 h 39"/>
                <a:gd name="T26" fmla="*/ 9 w 31"/>
                <a:gd name="T27" fmla="*/ 2 h 39"/>
                <a:gd name="T28" fmla="*/ 12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8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2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5" y="1"/>
                    <a:pt x="26" y="2"/>
                    <a:pt x="28" y="4"/>
                  </a:cubicBezTo>
                  <a:cubicBezTo>
                    <a:pt x="29" y="5"/>
                    <a:pt x="29" y="7"/>
                    <a:pt x="30" y="9"/>
                  </a:cubicBezTo>
                  <a:cubicBezTo>
                    <a:pt x="31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25" name="Freeform 43">
              <a:extLst>
                <a:ext uri="{FF2B5EF4-FFF2-40B4-BE49-F238E27FC236}">
                  <a16:creationId xmlns:a16="http://schemas.microsoft.com/office/drawing/2014/main" id="{DC309D60-84B9-4652-BEF1-F71EFAD3A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084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0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3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6 w 29"/>
                <a:gd name="T55" fmla="*/ 24 h 40"/>
                <a:gd name="T56" fmla="*/ 13 w 29"/>
                <a:gd name="T57" fmla="*/ 22 h 40"/>
                <a:gd name="T58" fmla="*/ 7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1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1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8" y="25"/>
                    <a:pt x="18" y="24"/>
                    <a:pt x="16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26" name="Freeform 44">
              <a:extLst>
                <a:ext uri="{FF2B5EF4-FFF2-40B4-BE49-F238E27FC236}">
                  <a16:creationId xmlns:a16="http://schemas.microsoft.com/office/drawing/2014/main" id="{A4440044-5486-483F-B652-7EE384946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8782" y="6212575"/>
              <a:ext cx="122060" cy="99391"/>
            </a:xfrm>
            <a:custGeom>
              <a:avLst/>
              <a:gdLst>
                <a:gd name="T0" fmla="*/ 55 w 70"/>
                <a:gd name="T1" fmla="*/ 57 h 57"/>
                <a:gd name="T2" fmla="*/ 45 w 70"/>
                <a:gd name="T3" fmla="*/ 57 h 57"/>
                <a:gd name="T4" fmla="*/ 35 w 70"/>
                <a:gd name="T5" fmla="*/ 17 h 57"/>
                <a:gd name="T6" fmla="*/ 25 w 70"/>
                <a:gd name="T7" fmla="*/ 57 h 57"/>
                <a:gd name="T8" fmla="*/ 14 w 70"/>
                <a:gd name="T9" fmla="*/ 57 h 57"/>
                <a:gd name="T10" fmla="*/ 0 w 70"/>
                <a:gd name="T11" fmla="*/ 0 h 57"/>
                <a:gd name="T12" fmla="*/ 10 w 70"/>
                <a:gd name="T13" fmla="*/ 0 h 57"/>
                <a:gd name="T14" fmla="*/ 20 w 70"/>
                <a:gd name="T15" fmla="*/ 39 h 57"/>
                <a:gd name="T16" fmla="*/ 30 w 70"/>
                <a:gd name="T17" fmla="*/ 0 h 57"/>
                <a:gd name="T18" fmla="*/ 39 w 70"/>
                <a:gd name="T19" fmla="*/ 0 h 57"/>
                <a:gd name="T20" fmla="*/ 49 w 70"/>
                <a:gd name="T21" fmla="*/ 39 h 57"/>
                <a:gd name="T22" fmla="*/ 60 w 70"/>
                <a:gd name="T23" fmla="*/ 0 h 57"/>
                <a:gd name="T24" fmla="*/ 70 w 70"/>
                <a:gd name="T25" fmla="*/ 0 h 57"/>
                <a:gd name="T26" fmla="*/ 55 w 70"/>
                <a:gd name="T2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7">
                  <a:moveTo>
                    <a:pt x="55" y="57"/>
                  </a:moveTo>
                  <a:lnTo>
                    <a:pt x="45" y="57"/>
                  </a:lnTo>
                  <a:lnTo>
                    <a:pt x="35" y="17"/>
                  </a:lnTo>
                  <a:lnTo>
                    <a:pt x="25" y="57"/>
                  </a:lnTo>
                  <a:lnTo>
                    <a:pt x="14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9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9" y="39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27" name="Freeform 45">
              <a:extLst>
                <a:ext uri="{FF2B5EF4-FFF2-40B4-BE49-F238E27FC236}">
                  <a16:creationId xmlns:a16="http://schemas.microsoft.com/office/drawing/2014/main" id="{446771E9-EA09-4256-8955-FE392C07AF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913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5" y="16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close/>
                  <a:close/>
                  <a:lnTo>
                    <a:pt x="25" y="1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28" name="Freeform 46">
              <a:extLst>
                <a:ext uri="{FF2B5EF4-FFF2-40B4-BE49-F238E27FC236}">
                  <a16:creationId xmlns:a16="http://schemas.microsoft.com/office/drawing/2014/main" id="{FE985025-CAA5-44F2-9174-87CD1D8BA1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5927" y="6212575"/>
              <a:ext cx="57543" cy="99391"/>
            </a:xfrm>
            <a:custGeom>
              <a:avLst/>
              <a:gdLst>
                <a:gd name="T0" fmla="*/ 21 w 23"/>
                <a:gd name="T1" fmla="*/ 8 h 39"/>
                <a:gd name="T2" fmla="*/ 18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6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0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29" name="Freeform 47">
              <a:extLst>
                <a:ext uri="{FF2B5EF4-FFF2-40B4-BE49-F238E27FC236}">
                  <a16:creationId xmlns:a16="http://schemas.microsoft.com/office/drawing/2014/main" id="{1105FBBE-AD06-4F22-94D8-E2E98185F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6494" y="6284068"/>
              <a:ext cx="29644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3 w 12"/>
                <a:gd name="T11" fmla="*/ 11 h 12"/>
                <a:gd name="T12" fmla="*/ 2 w 12"/>
                <a:gd name="T13" fmla="*/ 10 h 12"/>
                <a:gd name="T14" fmla="*/ 0 w 12"/>
                <a:gd name="T15" fmla="*/ 8 h 12"/>
                <a:gd name="T16" fmla="*/ 0 w 12"/>
                <a:gd name="T17" fmla="*/ 6 h 12"/>
                <a:gd name="T18" fmla="*/ 0 w 12"/>
                <a:gd name="T19" fmla="*/ 4 h 12"/>
                <a:gd name="T20" fmla="*/ 2 w 12"/>
                <a:gd name="T21" fmla="*/ 2 h 12"/>
                <a:gd name="T22" fmla="*/ 3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30" name="Freeform 48">
              <a:extLst>
                <a:ext uri="{FF2B5EF4-FFF2-40B4-BE49-F238E27FC236}">
                  <a16:creationId xmlns:a16="http://schemas.microsoft.com/office/drawing/2014/main" id="{8141824A-6AD4-4B53-B837-71461DD53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115" y="6388691"/>
              <a:ext cx="94161" cy="130778"/>
            </a:xfrm>
            <a:custGeom>
              <a:avLst/>
              <a:gdLst>
                <a:gd name="T0" fmla="*/ 32 w 54"/>
                <a:gd name="T1" fmla="*/ 12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2 h 75"/>
                <a:gd name="T8" fmla="*/ 0 w 54"/>
                <a:gd name="T9" fmla="*/ 12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2 h 75"/>
                <a:gd name="T16" fmla="*/ 32 w 54"/>
                <a:gd name="T17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2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31" name="Freeform 49">
              <a:extLst>
                <a:ext uri="{FF2B5EF4-FFF2-40B4-BE49-F238E27FC236}">
                  <a16:creationId xmlns:a16="http://schemas.microsoft.com/office/drawing/2014/main" id="{1CEF1D95-CD6C-417A-9539-CB4DBAA5E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713" y="6383459"/>
              <a:ext cx="78468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9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1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7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32" name="Freeform 50">
              <a:extLst>
                <a:ext uri="{FF2B5EF4-FFF2-40B4-BE49-F238E27FC236}">
                  <a16:creationId xmlns:a16="http://schemas.microsoft.com/office/drawing/2014/main" id="{BF6CB5D3-9648-4D73-AB7C-5374814E5B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5618" y="6418333"/>
              <a:ext cx="85443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7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3 w 33"/>
                <a:gd name="T73" fmla="*/ 8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5" y="17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9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1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ubicBezTo>
                    <a:pt x="25" y="15"/>
                    <a:pt x="25" y="14"/>
                    <a:pt x="25" y="13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close/>
                  <a:close/>
                  <a:lnTo>
                    <a:pt x="25" y="17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33" name="Freeform 51">
              <a:extLst>
                <a:ext uri="{FF2B5EF4-FFF2-40B4-BE49-F238E27FC236}">
                  <a16:creationId xmlns:a16="http://schemas.microsoft.com/office/drawing/2014/main" id="{55F0E322-3AEE-482E-8E59-9FB04FACA9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7320" y="6383459"/>
              <a:ext cx="83698" cy="137753"/>
            </a:xfrm>
            <a:custGeom>
              <a:avLst/>
              <a:gdLst>
                <a:gd name="T0" fmla="*/ 33 w 33"/>
                <a:gd name="T1" fmla="*/ 35 h 54"/>
                <a:gd name="T2" fmla="*/ 31 w 33"/>
                <a:gd name="T3" fmla="*/ 43 h 54"/>
                <a:gd name="T4" fmla="*/ 28 w 33"/>
                <a:gd name="T5" fmla="*/ 49 h 54"/>
                <a:gd name="T6" fmla="*/ 23 w 33"/>
                <a:gd name="T7" fmla="*/ 53 h 54"/>
                <a:gd name="T8" fmla="*/ 17 w 33"/>
                <a:gd name="T9" fmla="*/ 54 h 54"/>
                <a:gd name="T10" fmla="*/ 12 w 33"/>
                <a:gd name="T11" fmla="*/ 53 h 54"/>
                <a:gd name="T12" fmla="*/ 8 w 33"/>
                <a:gd name="T13" fmla="*/ 50 h 54"/>
                <a:gd name="T14" fmla="*/ 8 w 33"/>
                <a:gd name="T15" fmla="*/ 53 h 54"/>
                <a:gd name="T16" fmla="*/ 0 w 33"/>
                <a:gd name="T17" fmla="*/ 53 h 54"/>
                <a:gd name="T18" fmla="*/ 0 w 33"/>
                <a:gd name="T19" fmla="*/ 4 h 54"/>
                <a:gd name="T20" fmla="*/ 8 w 33"/>
                <a:gd name="T21" fmla="*/ 0 h 54"/>
                <a:gd name="T22" fmla="*/ 8 w 33"/>
                <a:gd name="T23" fmla="*/ 19 h 54"/>
                <a:gd name="T24" fmla="*/ 10 w 33"/>
                <a:gd name="T25" fmla="*/ 17 h 54"/>
                <a:gd name="T26" fmla="*/ 12 w 33"/>
                <a:gd name="T27" fmla="*/ 16 h 54"/>
                <a:gd name="T28" fmla="*/ 14 w 33"/>
                <a:gd name="T29" fmla="*/ 14 h 54"/>
                <a:gd name="T30" fmla="*/ 18 w 33"/>
                <a:gd name="T31" fmla="*/ 14 h 54"/>
                <a:gd name="T32" fmla="*/ 24 w 33"/>
                <a:gd name="T33" fmla="*/ 15 h 54"/>
                <a:gd name="T34" fmla="*/ 28 w 33"/>
                <a:gd name="T35" fmla="*/ 19 h 54"/>
                <a:gd name="T36" fmla="*/ 31 w 33"/>
                <a:gd name="T37" fmla="*/ 25 h 54"/>
                <a:gd name="T38" fmla="*/ 33 w 33"/>
                <a:gd name="T39" fmla="*/ 35 h 54"/>
                <a:gd name="T40" fmla="*/ 25 w 33"/>
                <a:gd name="T41" fmla="*/ 35 h 54"/>
                <a:gd name="T42" fmla="*/ 23 w 33"/>
                <a:gd name="T43" fmla="*/ 24 h 54"/>
                <a:gd name="T44" fmla="*/ 16 w 33"/>
                <a:gd name="T45" fmla="*/ 21 h 54"/>
                <a:gd name="T46" fmla="*/ 14 w 33"/>
                <a:gd name="T47" fmla="*/ 21 h 54"/>
                <a:gd name="T48" fmla="*/ 11 w 33"/>
                <a:gd name="T49" fmla="*/ 23 h 54"/>
                <a:gd name="T50" fmla="*/ 9 w 33"/>
                <a:gd name="T51" fmla="*/ 24 h 54"/>
                <a:gd name="T52" fmla="*/ 8 w 33"/>
                <a:gd name="T53" fmla="*/ 26 h 54"/>
                <a:gd name="T54" fmla="*/ 8 w 33"/>
                <a:gd name="T55" fmla="*/ 42 h 54"/>
                <a:gd name="T56" fmla="*/ 9 w 33"/>
                <a:gd name="T57" fmla="*/ 44 h 54"/>
                <a:gd name="T58" fmla="*/ 11 w 33"/>
                <a:gd name="T59" fmla="*/ 45 h 54"/>
                <a:gd name="T60" fmla="*/ 14 w 33"/>
                <a:gd name="T61" fmla="*/ 47 h 54"/>
                <a:gd name="T62" fmla="*/ 17 w 33"/>
                <a:gd name="T63" fmla="*/ 47 h 54"/>
                <a:gd name="T64" fmla="*/ 23 w 33"/>
                <a:gd name="T65" fmla="*/ 44 h 54"/>
                <a:gd name="T66" fmla="*/ 25 w 33"/>
                <a:gd name="T67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4">
                  <a:moveTo>
                    <a:pt x="33" y="35"/>
                  </a:moveTo>
                  <a:moveTo>
                    <a:pt x="25" y="35"/>
                  </a:moveTo>
                  <a:cubicBezTo>
                    <a:pt x="33" y="38"/>
                    <a:pt x="32" y="41"/>
                    <a:pt x="31" y="43"/>
                  </a:cubicBezTo>
                  <a:cubicBezTo>
                    <a:pt x="30" y="46"/>
                    <a:pt x="29" y="48"/>
                    <a:pt x="28" y="49"/>
                  </a:cubicBezTo>
                  <a:cubicBezTo>
                    <a:pt x="27" y="51"/>
                    <a:pt x="25" y="52"/>
                    <a:pt x="23" y="53"/>
                  </a:cubicBezTo>
                  <a:cubicBezTo>
                    <a:pt x="21" y="54"/>
                    <a:pt x="19" y="54"/>
                    <a:pt x="17" y="54"/>
                  </a:cubicBezTo>
                  <a:cubicBezTo>
                    <a:pt x="16" y="54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7"/>
                    <a:pt x="10" y="17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5"/>
                    <a:pt x="13" y="15"/>
                    <a:pt x="14" y="14"/>
                  </a:cubicBezTo>
                  <a:cubicBezTo>
                    <a:pt x="15" y="14"/>
                    <a:pt x="16" y="14"/>
                    <a:pt x="18" y="14"/>
                  </a:cubicBezTo>
                  <a:cubicBezTo>
                    <a:pt x="20" y="14"/>
                    <a:pt x="22" y="14"/>
                    <a:pt x="24" y="15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30" y="21"/>
                    <a:pt x="31" y="23"/>
                    <a:pt x="31" y="25"/>
                  </a:cubicBezTo>
                  <a:cubicBezTo>
                    <a:pt x="32" y="28"/>
                    <a:pt x="33" y="31"/>
                    <a:pt x="33" y="35"/>
                  </a:cubicBezTo>
                  <a:cubicBezTo>
                    <a:pt x="25" y="30"/>
                    <a:pt x="24" y="27"/>
                    <a:pt x="23" y="24"/>
                  </a:cubicBezTo>
                  <a:cubicBezTo>
                    <a:pt x="21" y="22"/>
                    <a:pt x="19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9" y="25"/>
                    <a:pt x="8" y="25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9" y="43"/>
                    <a:pt x="9" y="44"/>
                  </a:cubicBezTo>
                  <a:cubicBezTo>
                    <a:pt x="10" y="44"/>
                    <a:pt x="11" y="45"/>
                    <a:pt x="11" y="45"/>
                  </a:cubicBezTo>
                  <a:cubicBezTo>
                    <a:pt x="12" y="46"/>
                    <a:pt x="13" y="46"/>
                    <a:pt x="14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9" y="47"/>
                    <a:pt x="21" y="46"/>
                    <a:pt x="23" y="44"/>
                  </a:cubicBezTo>
                  <a:cubicBezTo>
                    <a:pt x="24" y="42"/>
                    <a:pt x="25" y="39"/>
                    <a:pt x="25" y="35"/>
                  </a:cubicBezTo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34" name="Freeform 52">
              <a:extLst>
                <a:ext uri="{FF2B5EF4-FFF2-40B4-BE49-F238E27FC236}">
                  <a16:creationId xmlns:a16="http://schemas.microsoft.com/office/drawing/2014/main" id="{0D3C59AD-7CCF-4166-9D21-3C34848893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6713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5" y="17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close/>
                  <a:close/>
                  <a:lnTo>
                    <a:pt x="25" y="17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35" name="Freeform 53">
              <a:extLst>
                <a:ext uri="{FF2B5EF4-FFF2-40B4-BE49-F238E27FC236}">
                  <a16:creationId xmlns:a16="http://schemas.microsoft.com/office/drawing/2014/main" id="{9C9DA4CE-7B4D-42AE-9264-92B7D7757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873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1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2" y="54"/>
                    <a:pt x="11" y="54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36" name="Freeform 54">
              <a:extLst>
                <a:ext uri="{FF2B5EF4-FFF2-40B4-BE49-F238E27FC236}">
                  <a16:creationId xmlns:a16="http://schemas.microsoft.com/office/drawing/2014/main" id="{DBCBD0D2-5C9C-4B12-8CF8-9CA320825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7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37" name="Freeform 55">
              <a:extLst>
                <a:ext uri="{FF2B5EF4-FFF2-40B4-BE49-F238E27FC236}">
                  <a16:creationId xmlns:a16="http://schemas.microsoft.com/office/drawing/2014/main" id="{CDCFBD31-7961-4587-876E-1FAFC4E74A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0370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0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5" y="17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2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0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1"/>
                    <a:pt x="24" y="31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0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close/>
                  <a:close/>
                  <a:lnTo>
                    <a:pt x="25" y="17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38" name="Freeform 56">
              <a:extLst>
                <a:ext uri="{FF2B5EF4-FFF2-40B4-BE49-F238E27FC236}">
                  <a16:creationId xmlns:a16="http://schemas.microsoft.com/office/drawing/2014/main" id="{52482C08-723A-4738-9787-3516B3C171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4993" y="6418333"/>
              <a:ext cx="55799" cy="101135"/>
            </a:xfrm>
            <a:custGeom>
              <a:avLst/>
              <a:gdLst>
                <a:gd name="T0" fmla="*/ 20 w 22"/>
                <a:gd name="T1" fmla="*/ 9 h 39"/>
                <a:gd name="T2" fmla="*/ 18 w 22"/>
                <a:gd name="T3" fmla="*/ 8 h 39"/>
                <a:gd name="T4" fmla="*/ 15 w 22"/>
                <a:gd name="T5" fmla="*/ 7 h 39"/>
                <a:gd name="T6" fmla="*/ 9 w 22"/>
                <a:gd name="T7" fmla="*/ 10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1 h 39"/>
                <a:gd name="T16" fmla="*/ 7 w 22"/>
                <a:gd name="T17" fmla="*/ 1 h 39"/>
                <a:gd name="T18" fmla="*/ 7 w 22"/>
                <a:gd name="T19" fmla="*/ 5 h 39"/>
                <a:gd name="T20" fmla="*/ 9 w 22"/>
                <a:gd name="T21" fmla="*/ 3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1 h 39"/>
                <a:gd name="T30" fmla="*/ 22 w 22"/>
                <a:gd name="T31" fmla="*/ 2 h 39"/>
                <a:gd name="T32" fmla="*/ 20 w 22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8" y="12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2"/>
                    <a:pt x="10" y="2"/>
                    <a:pt x="11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1"/>
                    <a:pt x="22" y="1"/>
                    <a:pt x="22" y="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39" name="Freeform 57">
              <a:extLst>
                <a:ext uri="{FF2B5EF4-FFF2-40B4-BE49-F238E27FC236}">
                  <a16:creationId xmlns:a16="http://schemas.microsoft.com/office/drawing/2014/main" id="{5B72A8F0-33E3-42CD-88C2-C35BEC0E9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591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40" name="Freeform 58">
              <a:extLst>
                <a:ext uri="{FF2B5EF4-FFF2-40B4-BE49-F238E27FC236}">
                  <a16:creationId xmlns:a16="http://schemas.microsoft.com/office/drawing/2014/main" id="{73FC54A2-6588-499B-968A-79F4CA9CF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5058" y="6383459"/>
              <a:ext cx="80211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10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2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8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41" name="Freeform 59">
              <a:extLst>
                <a:ext uri="{FF2B5EF4-FFF2-40B4-BE49-F238E27FC236}">
                  <a16:creationId xmlns:a16="http://schemas.microsoft.com/office/drawing/2014/main" id="{1E6AB002-C130-4648-A18E-BA496FF175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2706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8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2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6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1 w 33"/>
                <a:gd name="T69" fmla="*/ 8 h 40"/>
                <a:gd name="T70" fmla="*/ 17 w 33"/>
                <a:gd name="T71" fmla="*/ 7 h 40"/>
                <a:gd name="T72" fmla="*/ 13 w 33"/>
                <a:gd name="T73" fmla="*/ 8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6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6" y="17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10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1"/>
                    <a:pt x="25" y="31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7" y="38"/>
                    <a:pt x="26" y="38"/>
                    <a:pt x="25" y="39"/>
                  </a:cubicBezTo>
                  <a:cubicBezTo>
                    <a:pt x="24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4" y="40"/>
                    <a:pt x="12" y="39"/>
                  </a:cubicBezTo>
                  <a:cubicBezTo>
                    <a:pt x="11" y="39"/>
                    <a:pt x="10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4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ubicBezTo>
                    <a:pt x="26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close/>
                  <a:close/>
                  <a:lnTo>
                    <a:pt x="26" y="17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42" name="Freeform 60">
              <a:extLst>
                <a:ext uri="{FF2B5EF4-FFF2-40B4-BE49-F238E27FC236}">
                  <a16:creationId xmlns:a16="http://schemas.microsoft.com/office/drawing/2014/main" id="{B0044278-9F7F-4596-96D2-ACFBE0DEC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435" y="6421821"/>
              <a:ext cx="122060" cy="97648"/>
            </a:xfrm>
            <a:custGeom>
              <a:avLst/>
              <a:gdLst>
                <a:gd name="T0" fmla="*/ 56 w 70"/>
                <a:gd name="T1" fmla="*/ 56 h 56"/>
                <a:gd name="T2" fmla="*/ 46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5 w 70"/>
                <a:gd name="T9" fmla="*/ 56 h 56"/>
                <a:gd name="T10" fmla="*/ 0 w 70"/>
                <a:gd name="T11" fmla="*/ 0 h 56"/>
                <a:gd name="T12" fmla="*/ 10 w 70"/>
                <a:gd name="T13" fmla="*/ 0 h 56"/>
                <a:gd name="T14" fmla="*/ 21 w 70"/>
                <a:gd name="T15" fmla="*/ 38 h 56"/>
                <a:gd name="T16" fmla="*/ 31 w 70"/>
                <a:gd name="T17" fmla="*/ 0 h 56"/>
                <a:gd name="T18" fmla="*/ 40 w 70"/>
                <a:gd name="T19" fmla="*/ 0 h 56"/>
                <a:gd name="T20" fmla="*/ 50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6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6" y="56"/>
                  </a:moveTo>
                  <a:lnTo>
                    <a:pt x="46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5" y="5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38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0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43" name="Freeform 61">
              <a:extLst>
                <a:ext uri="{FF2B5EF4-FFF2-40B4-BE49-F238E27FC236}">
                  <a16:creationId xmlns:a16="http://schemas.microsoft.com/office/drawing/2014/main" id="{79F75E0D-27A7-44C1-BF19-495F4768F9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9957" y="6418333"/>
              <a:ext cx="87186" cy="102879"/>
            </a:xfrm>
            <a:custGeom>
              <a:avLst/>
              <a:gdLst>
                <a:gd name="T0" fmla="*/ 34 w 34"/>
                <a:gd name="T1" fmla="*/ 20 h 40"/>
                <a:gd name="T2" fmla="*/ 33 w 34"/>
                <a:gd name="T3" fmla="*/ 28 h 40"/>
                <a:gd name="T4" fmla="*/ 29 w 34"/>
                <a:gd name="T5" fmla="*/ 35 h 40"/>
                <a:gd name="T6" fmla="*/ 24 w 34"/>
                <a:gd name="T7" fmla="*/ 39 h 40"/>
                <a:gd name="T8" fmla="*/ 17 w 34"/>
                <a:gd name="T9" fmla="*/ 40 h 40"/>
                <a:gd name="T10" fmla="*/ 10 w 34"/>
                <a:gd name="T11" fmla="*/ 39 h 40"/>
                <a:gd name="T12" fmla="*/ 5 w 34"/>
                <a:gd name="T13" fmla="*/ 35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2 h 40"/>
                <a:gd name="T20" fmla="*/ 5 w 34"/>
                <a:gd name="T21" fmla="*/ 5 h 40"/>
                <a:gd name="T22" fmla="*/ 11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2 h 40"/>
                <a:gd name="T32" fmla="*/ 34 w 34"/>
                <a:gd name="T33" fmla="*/ 20 h 40"/>
                <a:gd name="T34" fmla="*/ 27 w 34"/>
                <a:gd name="T35" fmla="*/ 20 h 40"/>
                <a:gd name="T36" fmla="*/ 26 w 34"/>
                <a:gd name="T37" fmla="*/ 15 h 40"/>
                <a:gd name="T38" fmla="*/ 24 w 34"/>
                <a:gd name="T39" fmla="*/ 11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1 h 40"/>
                <a:gd name="T48" fmla="*/ 8 w 34"/>
                <a:gd name="T49" fmla="*/ 15 h 40"/>
                <a:gd name="T50" fmla="*/ 8 w 34"/>
                <a:gd name="T51" fmla="*/ 20 h 40"/>
                <a:gd name="T52" fmla="*/ 8 w 34"/>
                <a:gd name="T53" fmla="*/ 26 h 40"/>
                <a:gd name="T54" fmla="*/ 10 w 34"/>
                <a:gd name="T55" fmla="*/ 30 h 40"/>
                <a:gd name="T56" fmla="*/ 13 w 34"/>
                <a:gd name="T57" fmla="*/ 32 h 40"/>
                <a:gd name="T58" fmla="*/ 17 w 34"/>
                <a:gd name="T59" fmla="*/ 33 h 40"/>
                <a:gd name="T60" fmla="*/ 21 w 34"/>
                <a:gd name="T61" fmla="*/ 32 h 40"/>
                <a:gd name="T62" fmla="*/ 24 w 34"/>
                <a:gd name="T63" fmla="*/ 29 h 40"/>
                <a:gd name="T64" fmla="*/ 26 w 34"/>
                <a:gd name="T65" fmla="*/ 25 h 40"/>
                <a:gd name="T66" fmla="*/ 27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20"/>
                  </a:moveTo>
                  <a:moveTo>
                    <a:pt x="27" y="20"/>
                  </a:moveTo>
                  <a:cubicBezTo>
                    <a:pt x="34" y="23"/>
                    <a:pt x="34" y="26"/>
                    <a:pt x="33" y="28"/>
                  </a:cubicBezTo>
                  <a:cubicBezTo>
                    <a:pt x="32" y="31"/>
                    <a:pt x="31" y="33"/>
                    <a:pt x="29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2" y="40"/>
                    <a:pt x="10" y="39"/>
                  </a:cubicBezTo>
                  <a:cubicBezTo>
                    <a:pt x="8" y="38"/>
                    <a:pt x="6" y="36"/>
                    <a:pt x="5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1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7" y="4"/>
                    <a:pt x="8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20"/>
                  </a:cubicBez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9" y="12"/>
                    <a:pt x="9" y="13"/>
                    <a:pt x="8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8" y="26"/>
                  </a:cubicBezTo>
                  <a:cubicBezTo>
                    <a:pt x="9" y="27"/>
                    <a:pt x="10" y="28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44" name="Freeform 62">
              <a:extLst>
                <a:ext uri="{FF2B5EF4-FFF2-40B4-BE49-F238E27FC236}">
                  <a16:creationId xmlns:a16="http://schemas.microsoft.com/office/drawing/2014/main" id="{E5B9E395-C74C-4D98-8911-EE2C765D8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067" y="6418333"/>
              <a:ext cx="57543" cy="101135"/>
            </a:xfrm>
            <a:custGeom>
              <a:avLst/>
              <a:gdLst>
                <a:gd name="T0" fmla="*/ 21 w 23"/>
                <a:gd name="T1" fmla="*/ 9 h 39"/>
                <a:gd name="T2" fmla="*/ 18 w 23"/>
                <a:gd name="T3" fmla="*/ 8 h 39"/>
                <a:gd name="T4" fmla="*/ 15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9 w 23"/>
                <a:gd name="T21" fmla="*/ 3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45" name="Freeform 63">
              <a:extLst>
                <a:ext uri="{FF2B5EF4-FFF2-40B4-BE49-F238E27FC236}">
                  <a16:creationId xmlns:a16="http://schemas.microsoft.com/office/drawing/2014/main" id="{53BB8418-388C-4142-9A80-8BF00A87F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046" y="6383459"/>
              <a:ext cx="19181" cy="136010"/>
            </a:xfrm>
            <a:custGeom>
              <a:avLst/>
              <a:gdLst>
                <a:gd name="T0" fmla="*/ 0 w 11"/>
                <a:gd name="T1" fmla="*/ 78 h 78"/>
                <a:gd name="T2" fmla="*/ 0 w 11"/>
                <a:gd name="T3" fmla="*/ 6 h 78"/>
                <a:gd name="T4" fmla="*/ 11 w 11"/>
                <a:gd name="T5" fmla="*/ 0 h 78"/>
                <a:gd name="T6" fmla="*/ 11 w 11"/>
                <a:gd name="T7" fmla="*/ 78 h 78"/>
                <a:gd name="T8" fmla="*/ 0 w 11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8">
                  <a:moveTo>
                    <a:pt x="0" y="78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46" name="Freeform 64">
              <a:extLst>
                <a:ext uri="{FF2B5EF4-FFF2-40B4-BE49-F238E27FC236}">
                  <a16:creationId xmlns:a16="http://schemas.microsoft.com/office/drawing/2014/main" id="{0256DB41-B3C1-4FEB-B394-9762C00E7F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84896" y="6383459"/>
              <a:ext cx="80211" cy="137753"/>
            </a:xfrm>
            <a:custGeom>
              <a:avLst/>
              <a:gdLst>
                <a:gd name="T0" fmla="*/ 24 w 32"/>
                <a:gd name="T1" fmla="*/ 53 h 54"/>
                <a:gd name="T2" fmla="*/ 24 w 32"/>
                <a:gd name="T3" fmla="*/ 50 h 54"/>
                <a:gd name="T4" fmla="*/ 22 w 32"/>
                <a:gd name="T5" fmla="*/ 51 h 54"/>
                <a:gd name="T6" fmla="*/ 20 w 32"/>
                <a:gd name="T7" fmla="*/ 53 h 54"/>
                <a:gd name="T8" fmla="*/ 17 w 32"/>
                <a:gd name="T9" fmla="*/ 54 h 54"/>
                <a:gd name="T10" fmla="*/ 14 w 32"/>
                <a:gd name="T11" fmla="*/ 54 h 54"/>
                <a:gd name="T12" fmla="*/ 9 w 32"/>
                <a:gd name="T13" fmla="*/ 53 h 54"/>
                <a:gd name="T14" fmla="*/ 4 w 32"/>
                <a:gd name="T15" fmla="*/ 49 h 54"/>
                <a:gd name="T16" fmla="*/ 1 w 32"/>
                <a:gd name="T17" fmla="*/ 43 h 54"/>
                <a:gd name="T18" fmla="*/ 0 w 32"/>
                <a:gd name="T19" fmla="*/ 33 h 54"/>
                <a:gd name="T20" fmla="*/ 1 w 32"/>
                <a:gd name="T21" fmla="*/ 25 h 54"/>
                <a:gd name="T22" fmla="*/ 4 w 32"/>
                <a:gd name="T23" fmla="*/ 19 h 54"/>
                <a:gd name="T24" fmla="*/ 9 w 32"/>
                <a:gd name="T25" fmla="*/ 15 h 54"/>
                <a:gd name="T26" fmla="*/ 15 w 32"/>
                <a:gd name="T27" fmla="*/ 14 h 54"/>
                <a:gd name="T28" fmla="*/ 18 w 32"/>
                <a:gd name="T29" fmla="*/ 14 h 54"/>
                <a:gd name="T30" fmla="*/ 20 w 32"/>
                <a:gd name="T31" fmla="*/ 15 h 54"/>
                <a:gd name="T32" fmla="*/ 22 w 32"/>
                <a:gd name="T33" fmla="*/ 17 h 54"/>
                <a:gd name="T34" fmla="*/ 24 w 32"/>
                <a:gd name="T35" fmla="*/ 18 h 54"/>
                <a:gd name="T36" fmla="*/ 24 w 32"/>
                <a:gd name="T37" fmla="*/ 4 h 54"/>
                <a:gd name="T38" fmla="*/ 32 w 32"/>
                <a:gd name="T39" fmla="*/ 0 h 54"/>
                <a:gd name="T40" fmla="*/ 32 w 32"/>
                <a:gd name="T41" fmla="*/ 53 h 54"/>
                <a:gd name="T42" fmla="*/ 24 w 32"/>
                <a:gd name="T43" fmla="*/ 53 h 54"/>
                <a:gd name="T44" fmla="*/ 24 w 32"/>
                <a:gd name="T45" fmla="*/ 26 h 54"/>
                <a:gd name="T46" fmla="*/ 23 w 32"/>
                <a:gd name="T47" fmla="*/ 24 h 54"/>
                <a:gd name="T48" fmla="*/ 21 w 32"/>
                <a:gd name="T49" fmla="*/ 23 h 54"/>
                <a:gd name="T50" fmla="*/ 18 w 32"/>
                <a:gd name="T51" fmla="*/ 22 h 54"/>
                <a:gd name="T52" fmla="*/ 15 w 32"/>
                <a:gd name="T53" fmla="*/ 21 h 54"/>
                <a:gd name="T54" fmla="*/ 9 w 32"/>
                <a:gd name="T55" fmla="*/ 24 h 54"/>
                <a:gd name="T56" fmla="*/ 7 w 32"/>
                <a:gd name="T57" fmla="*/ 33 h 54"/>
                <a:gd name="T58" fmla="*/ 8 w 32"/>
                <a:gd name="T59" fmla="*/ 39 h 54"/>
                <a:gd name="T60" fmla="*/ 9 w 32"/>
                <a:gd name="T61" fmla="*/ 44 h 54"/>
                <a:gd name="T62" fmla="*/ 12 w 32"/>
                <a:gd name="T63" fmla="*/ 46 h 54"/>
                <a:gd name="T64" fmla="*/ 16 w 32"/>
                <a:gd name="T65" fmla="*/ 47 h 54"/>
                <a:gd name="T66" fmla="*/ 18 w 32"/>
                <a:gd name="T67" fmla="*/ 47 h 54"/>
                <a:gd name="T68" fmla="*/ 21 w 32"/>
                <a:gd name="T69" fmla="*/ 46 h 54"/>
                <a:gd name="T70" fmla="*/ 23 w 32"/>
                <a:gd name="T71" fmla="*/ 44 h 54"/>
                <a:gd name="T72" fmla="*/ 24 w 32"/>
                <a:gd name="T73" fmla="*/ 42 h 54"/>
                <a:gd name="T74" fmla="*/ 24 w 32"/>
                <a:gd name="T75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54">
                  <a:moveTo>
                    <a:pt x="24" y="53"/>
                  </a:moveTo>
                  <a:moveTo>
                    <a:pt x="24" y="26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51"/>
                    <a:pt x="22" y="51"/>
                  </a:cubicBezTo>
                  <a:cubicBezTo>
                    <a:pt x="21" y="52"/>
                    <a:pt x="21" y="52"/>
                    <a:pt x="20" y="53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6" y="54"/>
                    <a:pt x="15" y="54"/>
                    <a:pt x="14" y="54"/>
                  </a:cubicBezTo>
                  <a:cubicBezTo>
                    <a:pt x="12" y="54"/>
                    <a:pt x="10" y="54"/>
                    <a:pt x="9" y="53"/>
                  </a:cubicBezTo>
                  <a:cubicBezTo>
                    <a:pt x="7" y="52"/>
                    <a:pt x="5" y="51"/>
                    <a:pt x="4" y="49"/>
                  </a:cubicBezTo>
                  <a:cubicBezTo>
                    <a:pt x="3" y="48"/>
                    <a:pt x="1" y="45"/>
                    <a:pt x="1" y="43"/>
                  </a:cubicBezTo>
                  <a:cubicBezTo>
                    <a:pt x="0" y="40"/>
                    <a:pt x="0" y="37"/>
                    <a:pt x="0" y="33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7"/>
                    <a:pt x="7" y="16"/>
                    <a:pt x="9" y="15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8" y="14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1" y="16"/>
                    <a:pt x="22" y="16"/>
                    <a:pt x="22" y="17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24" y="26"/>
                    <a:pt x="23" y="25"/>
                    <a:pt x="23" y="24"/>
                  </a:cubicBezTo>
                  <a:cubicBezTo>
                    <a:pt x="22" y="24"/>
                    <a:pt x="22" y="23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1"/>
                    <a:pt x="11" y="22"/>
                    <a:pt x="9" y="24"/>
                  </a:cubicBezTo>
                  <a:cubicBezTo>
                    <a:pt x="8" y="26"/>
                    <a:pt x="7" y="29"/>
                    <a:pt x="7" y="33"/>
                  </a:cubicBezTo>
                  <a:cubicBezTo>
                    <a:pt x="7" y="36"/>
                    <a:pt x="7" y="38"/>
                    <a:pt x="8" y="39"/>
                  </a:cubicBezTo>
                  <a:cubicBezTo>
                    <a:pt x="8" y="41"/>
                    <a:pt x="9" y="43"/>
                    <a:pt x="9" y="44"/>
                  </a:cubicBezTo>
                  <a:cubicBezTo>
                    <a:pt x="10" y="45"/>
                    <a:pt x="11" y="46"/>
                    <a:pt x="12" y="46"/>
                  </a:cubicBezTo>
                  <a:cubicBezTo>
                    <a:pt x="13" y="47"/>
                    <a:pt x="14" y="47"/>
                    <a:pt x="16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5"/>
                    <a:pt x="22" y="45"/>
                    <a:pt x="23" y="44"/>
                  </a:cubicBezTo>
                  <a:cubicBezTo>
                    <a:pt x="23" y="43"/>
                    <a:pt x="24" y="43"/>
                    <a:pt x="24" y="42"/>
                  </a:cubicBezTo>
                  <a:lnTo>
                    <a:pt x="24" y="53"/>
                  </a:lnTo>
                  <a:lnTo>
                    <a:pt x="24" y="26"/>
                  </a:lnTo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47" name="Freeform 65">
              <a:extLst>
                <a:ext uri="{FF2B5EF4-FFF2-40B4-BE49-F238E27FC236}">
                  <a16:creationId xmlns:a16="http://schemas.microsoft.com/office/drawing/2014/main" id="{F2BC9C1F-3F30-47A6-B503-20FB179B7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9624" y="6421821"/>
              <a:ext cx="122060" cy="97648"/>
            </a:xfrm>
            <a:custGeom>
              <a:avLst/>
              <a:gdLst>
                <a:gd name="T0" fmla="*/ 55 w 70"/>
                <a:gd name="T1" fmla="*/ 56 h 56"/>
                <a:gd name="T2" fmla="*/ 45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6 w 70"/>
                <a:gd name="T9" fmla="*/ 56 h 56"/>
                <a:gd name="T10" fmla="*/ 0 w 70"/>
                <a:gd name="T11" fmla="*/ 0 h 56"/>
                <a:gd name="T12" fmla="*/ 12 w 70"/>
                <a:gd name="T13" fmla="*/ 0 h 56"/>
                <a:gd name="T14" fmla="*/ 20 w 70"/>
                <a:gd name="T15" fmla="*/ 38 h 56"/>
                <a:gd name="T16" fmla="*/ 31 w 70"/>
                <a:gd name="T17" fmla="*/ 0 h 56"/>
                <a:gd name="T18" fmla="*/ 39 w 70"/>
                <a:gd name="T19" fmla="*/ 0 h 56"/>
                <a:gd name="T20" fmla="*/ 51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5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5" y="56"/>
                  </a:moveTo>
                  <a:lnTo>
                    <a:pt x="45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6" y="5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0" y="38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51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48" name="Freeform 66">
              <a:extLst>
                <a:ext uri="{FF2B5EF4-FFF2-40B4-BE49-F238E27FC236}">
                  <a16:creationId xmlns:a16="http://schemas.microsoft.com/office/drawing/2014/main" id="{F2E1921C-CA0E-4886-93CA-956A6497CF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2147" y="6418333"/>
              <a:ext cx="88930" cy="102879"/>
            </a:xfrm>
            <a:custGeom>
              <a:avLst/>
              <a:gdLst>
                <a:gd name="T0" fmla="*/ 35 w 35"/>
                <a:gd name="T1" fmla="*/ 20 h 40"/>
                <a:gd name="T2" fmla="*/ 33 w 35"/>
                <a:gd name="T3" fmla="*/ 28 h 40"/>
                <a:gd name="T4" fmla="*/ 30 w 35"/>
                <a:gd name="T5" fmla="*/ 35 h 40"/>
                <a:gd name="T6" fmla="*/ 24 w 35"/>
                <a:gd name="T7" fmla="*/ 39 h 40"/>
                <a:gd name="T8" fmla="*/ 17 w 35"/>
                <a:gd name="T9" fmla="*/ 40 h 40"/>
                <a:gd name="T10" fmla="*/ 11 w 35"/>
                <a:gd name="T11" fmla="*/ 39 h 40"/>
                <a:gd name="T12" fmla="*/ 5 w 35"/>
                <a:gd name="T13" fmla="*/ 35 h 40"/>
                <a:gd name="T14" fmla="*/ 2 w 35"/>
                <a:gd name="T15" fmla="*/ 28 h 40"/>
                <a:gd name="T16" fmla="*/ 0 w 35"/>
                <a:gd name="T17" fmla="*/ 20 h 40"/>
                <a:gd name="T18" fmla="*/ 2 w 35"/>
                <a:gd name="T19" fmla="*/ 12 h 40"/>
                <a:gd name="T20" fmla="*/ 5 w 35"/>
                <a:gd name="T21" fmla="*/ 5 h 40"/>
                <a:gd name="T22" fmla="*/ 11 w 35"/>
                <a:gd name="T23" fmla="*/ 1 h 40"/>
                <a:gd name="T24" fmla="*/ 18 w 35"/>
                <a:gd name="T25" fmla="*/ 0 h 40"/>
                <a:gd name="T26" fmla="*/ 24 w 35"/>
                <a:gd name="T27" fmla="*/ 1 h 40"/>
                <a:gd name="T28" fmla="*/ 30 w 35"/>
                <a:gd name="T29" fmla="*/ 5 h 40"/>
                <a:gd name="T30" fmla="*/ 33 w 35"/>
                <a:gd name="T31" fmla="*/ 12 h 40"/>
                <a:gd name="T32" fmla="*/ 35 w 35"/>
                <a:gd name="T33" fmla="*/ 20 h 40"/>
                <a:gd name="T34" fmla="*/ 27 w 35"/>
                <a:gd name="T35" fmla="*/ 20 h 40"/>
                <a:gd name="T36" fmla="*/ 26 w 35"/>
                <a:gd name="T37" fmla="*/ 15 h 40"/>
                <a:gd name="T38" fmla="*/ 24 w 35"/>
                <a:gd name="T39" fmla="*/ 11 h 40"/>
                <a:gd name="T40" fmla="*/ 21 w 35"/>
                <a:gd name="T41" fmla="*/ 8 h 40"/>
                <a:gd name="T42" fmla="*/ 17 w 35"/>
                <a:gd name="T43" fmla="*/ 7 h 40"/>
                <a:gd name="T44" fmla="*/ 13 w 35"/>
                <a:gd name="T45" fmla="*/ 8 h 40"/>
                <a:gd name="T46" fmla="*/ 10 w 35"/>
                <a:gd name="T47" fmla="*/ 11 h 40"/>
                <a:gd name="T48" fmla="*/ 9 w 35"/>
                <a:gd name="T49" fmla="*/ 15 h 40"/>
                <a:gd name="T50" fmla="*/ 8 w 35"/>
                <a:gd name="T51" fmla="*/ 20 h 40"/>
                <a:gd name="T52" fmla="*/ 9 w 35"/>
                <a:gd name="T53" fmla="*/ 26 h 40"/>
                <a:gd name="T54" fmla="*/ 11 w 35"/>
                <a:gd name="T55" fmla="*/ 30 h 40"/>
                <a:gd name="T56" fmla="*/ 14 w 35"/>
                <a:gd name="T57" fmla="*/ 32 h 40"/>
                <a:gd name="T58" fmla="*/ 18 w 35"/>
                <a:gd name="T59" fmla="*/ 33 h 40"/>
                <a:gd name="T60" fmla="*/ 21 w 35"/>
                <a:gd name="T61" fmla="*/ 32 h 40"/>
                <a:gd name="T62" fmla="*/ 24 w 35"/>
                <a:gd name="T63" fmla="*/ 29 h 40"/>
                <a:gd name="T64" fmla="*/ 26 w 35"/>
                <a:gd name="T65" fmla="*/ 25 h 40"/>
                <a:gd name="T66" fmla="*/ 27 w 35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40">
                  <a:moveTo>
                    <a:pt x="35" y="20"/>
                  </a:moveTo>
                  <a:moveTo>
                    <a:pt x="27" y="20"/>
                  </a:moveTo>
                  <a:cubicBezTo>
                    <a:pt x="35" y="23"/>
                    <a:pt x="34" y="26"/>
                    <a:pt x="33" y="28"/>
                  </a:cubicBezTo>
                  <a:cubicBezTo>
                    <a:pt x="32" y="31"/>
                    <a:pt x="31" y="33"/>
                    <a:pt x="30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3" y="40"/>
                    <a:pt x="11" y="39"/>
                  </a:cubicBezTo>
                  <a:cubicBezTo>
                    <a:pt x="8" y="38"/>
                    <a:pt x="7" y="36"/>
                    <a:pt x="5" y="35"/>
                  </a:cubicBezTo>
                  <a:cubicBezTo>
                    <a:pt x="4" y="33"/>
                    <a:pt x="2" y="31"/>
                    <a:pt x="2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5" y="5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30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5" y="17"/>
                    <a:pt x="35" y="20"/>
                  </a:cubicBez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4" y="10"/>
                    <a:pt x="23" y="9"/>
                    <a:pt x="21" y="8"/>
                  </a:cubicBezTo>
                  <a:cubicBezTo>
                    <a:pt x="20" y="8"/>
                    <a:pt x="19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9" y="26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2" y="32"/>
                    <a:pt x="14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49" name="Freeform 67">
              <a:extLst>
                <a:ext uri="{FF2B5EF4-FFF2-40B4-BE49-F238E27FC236}">
                  <a16:creationId xmlns:a16="http://schemas.microsoft.com/office/drawing/2014/main" id="{33147323-CD74-4B45-8B3D-9FC2D6ABC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8514" y="6418333"/>
              <a:ext cx="59286" cy="101135"/>
            </a:xfrm>
            <a:custGeom>
              <a:avLst/>
              <a:gdLst>
                <a:gd name="T0" fmla="*/ 21 w 23"/>
                <a:gd name="T1" fmla="*/ 9 h 39"/>
                <a:gd name="T2" fmla="*/ 19 w 23"/>
                <a:gd name="T3" fmla="*/ 8 h 39"/>
                <a:gd name="T4" fmla="*/ 16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10 w 23"/>
                <a:gd name="T21" fmla="*/ 3 h 39"/>
                <a:gd name="T22" fmla="*/ 12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1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20" y="8"/>
                    <a:pt x="19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50" name="Freeform 68">
              <a:extLst>
                <a:ext uri="{FF2B5EF4-FFF2-40B4-BE49-F238E27FC236}">
                  <a16:creationId xmlns:a16="http://schemas.microsoft.com/office/drawing/2014/main" id="{646502BE-8655-4E99-B8D3-19E6C1D2B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237" y="6383459"/>
              <a:ext cx="76723" cy="136010"/>
            </a:xfrm>
            <a:custGeom>
              <a:avLst/>
              <a:gdLst>
                <a:gd name="T0" fmla="*/ 31 w 44"/>
                <a:gd name="T1" fmla="*/ 78 h 78"/>
                <a:gd name="T2" fmla="*/ 19 w 44"/>
                <a:gd name="T3" fmla="*/ 50 h 78"/>
                <a:gd name="T4" fmla="*/ 10 w 44"/>
                <a:gd name="T5" fmla="*/ 61 h 78"/>
                <a:gd name="T6" fmla="*/ 10 w 44"/>
                <a:gd name="T7" fmla="*/ 78 h 78"/>
                <a:gd name="T8" fmla="*/ 0 w 44"/>
                <a:gd name="T9" fmla="*/ 78 h 78"/>
                <a:gd name="T10" fmla="*/ 0 w 44"/>
                <a:gd name="T11" fmla="*/ 6 h 78"/>
                <a:gd name="T12" fmla="*/ 10 w 44"/>
                <a:gd name="T13" fmla="*/ 0 h 78"/>
                <a:gd name="T14" fmla="*/ 10 w 44"/>
                <a:gd name="T15" fmla="*/ 47 h 78"/>
                <a:gd name="T16" fmla="*/ 28 w 44"/>
                <a:gd name="T17" fmla="*/ 22 h 78"/>
                <a:gd name="T18" fmla="*/ 41 w 44"/>
                <a:gd name="T19" fmla="*/ 22 h 78"/>
                <a:gd name="T20" fmla="*/ 26 w 44"/>
                <a:gd name="T21" fmla="*/ 41 h 78"/>
                <a:gd name="T22" fmla="*/ 44 w 44"/>
                <a:gd name="T23" fmla="*/ 78 h 78"/>
                <a:gd name="T24" fmla="*/ 31 w 44"/>
                <a:gd name="T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78">
                  <a:moveTo>
                    <a:pt x="31" y="78"/>
                  </a:moveTo>
                  <a:lnTo>
                    <a:pt x="19" y="50"/>
                  </a:lnTo>
                  <a:lnTo>
                    <a:pt x="10" y="61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47"/>
                  </a:lnTo>
                  <a:lnTo>
                    <a:pt x="28" y="22"/>
                  </a:lnTo>
                  <a:lnTo>
                    <a:pt x="41" y="22"/>
                  </a:lnTo>
                  <a:lnTo>
                    <a:pt x="26" y="41"/>
                  </a:lnTo>
                  <a:lnTo>
                    <a:pt x="44" y="78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51" name="Freeform 69">
              <a:extLst>
                <a:ext uri="{FF2B5EF4-FFF2-40B4-BE49-F238E27FC236}">
                  <a16:creationId xmlns:a16="http://schemas.microsoft.com/office/drawing/2014/main" id="{7B89F1B5-6B06-45D2-838B-039A44EFF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8936" y="6418333"/>
              <a:ext cx="74980" cy="102879"/>
            </a:xfrm>
            <a:custGeom>
              <a:avLst/>
              <a:gdLst>
                <a:gd name="T0" fmla="*/ 28 w 29"/>
                <a:gd name="T1" fmla="*/ 4 h 40"/>
                <a:gd name="T2" fmla="*/ 25 w 29"/>
                <a:gd name="T3" fmla="*/ 10 h 40"/>
                <a:gd name="T4" fmla="*/ 20 w 29"/>
                <a:gd name="T5" fmla="*/ 8 h 40"/>
                <a:gd name="T6" fmla="*/ 15 w 29"/>
                <a:gd name="T7" fmla="*/ 7 h 40"/>
                <a:gd name="T8" fmla="*/ 11 w 29"/>
                <a:gd name="T9" fmla="*/ 8 h 40"/>
                <a:gd name="T10" fmla="*/ 9 w 29"/>
                <a:gd name="T11" fmla="*/ 10 h 40"/>
                <a:gd name="T12" fmla="*/ 10 w 29"/>
                <a:gd name="T13" fmla="*/ 12 h 40"/>
                <a:gd name="T14" fmla="*/ 11 w 29"/>
                <a:gd name="T15" fmla="*/ 13 h 40"/>
                <a:gd name="T16" fmla="*/ 13 w 29"/>
                <a:gd name="T17" fmla="*/ 14 h 40"/>
                <a:gd name="T18" fmla="*/ 17 w 29"/>
                <a:gd name="T19" fmla="*/ 16 h 40"/>
                <a:gd name="T20" fmla="*/ 22 w 29"/>
                <a:gd name="T21" fmla="*/ 18 h 40"/>
                <a:gd name="T22" fmla="*/ 26 w 29"/>
                <a:gd name="T23" fmla="*/ 21 h 40"/>
                <a:gd name="T24" fmla="*/ 29 w 29"/>
                <a:gd name="T25" fmla="*/ 24 h 40"/>
                <a:gd name="T26" fmla="*/ 29 w 29"/>
                <a:gd name="T27" fmla="*/ 29 h 40"/>
                <a:gd name="T28" fmla="*/ 28 w 29"/>
                <a:gd name="T29" fmla="*/ 34 h 40"/>
                <a:gd name="T30" fmla="*/ 25 w 29"/>
                <a:gd name="T31" fmla="*/ 38 h 40"/>
                <a:gd name="T32" fmla="*/ 21 w 29"/>
                <a:gd name="T33" fmla="*/ 40 h 40"/>
                <a:gd name="T34" fmla="*/ 15 w 29"/>
                <a:gd name="T35" fmla="*/ 40 h 40"/>
                <a:gd name="T36" fmla="*/ 7 w 29"/>
                <a:gd name="T37" fmla="*/ 39 h 40"/>
                <a:gd name="T38" fmla="*/ 0 w 29"/>
                <a:gd name="T39" fmla="*/ 35 h 40"/>
                <a:gd name="T40" fmla="*/ 4 w 29"/>
                <a:gd name="T41" fmla="*/ 30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20 w 29"/>
                <a:gd name="T53" fmla="*/ 26 h 40"/>
                <a:gd name="T54" fmla="*/ 17 w 29"/>
                <a:gd name="T55" fmla="*/ 24 h 40"/>
                <a:gd name="T56" fmla="*/ 13 w 29"/>
                <a:gd name="T57" fmla="*/ 23 h 40"/>
                <a:gd name="T58" fmla="*/ 8 w 29"/>
                <a:gd name="T59" fmla="*/ 20 h 40"/>
                <a:gd name="T60" fmla="*/ 4 w 29"/>
                <a:gd name="T61" fmla="*/ 18 h 40"/>
                <a:gd name="T62" fmla="*/ 2 w 29"/>
                <a:gd name="T63" fmla="*/ 15 h 40"/>
                <a:gd name="T64" fmla="*/ 2 w 29"/>
                <a:gd name="T65" fmla="*/ 11 h 40"/>
                <a:gd name="T66" fmla="*/ 3 w 29"/>
                <a:gd name="T67" fmla="*/ 6 h 40"/>
                <a:gd name="T68" fmla="*/ 6 w 29"/>
                <a:gd name="T69" fmla="*/ 3 h 40"/>
                <a:gd name="T70" fmla="*/ 10 w 29"/>
                <a:gd name="T71" fmla="*/ 1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8"/>
                    <a:pt x="20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1" y="18"/>
                    <a:pt x="22" y="18"/>
                  </a:cubicBezTo>
                  <a:cubicBezTo>
                    <a:pt x="24" y="19"/>
                    <a:pt x="25" y="20"/>
                    <a:pt x="26" y="21"/>
                  </a:cubicBezTo>
                  <a:cubicBezTo>
                    <a:pt x="27" y="22"/>
                    <a:pt x="28" y="23"/>
                    <a:pt x="29" y="24"/>
                  </a:cubicBezTo>
                  <a:cubicBezTo>
                    <a:pt x="29" y="25"/>
                    <a:pt x="29" y="27"/>
                    <a:pt x="29" y="29"/>
                  </a:cubicBezTo>
                  <a:cubicBezTo>
                    <a:pt x="29" y="31"/>
                    <a:pt x="29" y="33"/>
                    <a:pt x="28" y="34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39"/>
                    <a:pt x="22" y="39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3" y="40"/>
                    <a:pt x="10" y="40"/>
                    <a:pt x="7" y="39"/>
                  </a:cubicBezTo>
                  <a:cubicBezTo>
                    <a:pt x="5" y="38"/>
                    <a:pt x="2" y="37"/>
                    <a:pt x="0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7" y="32"/>
                    <a:pt x="9" y="32"/>
                  </a:cubicBezTo>
                  <a:cubicBezTo>
                    <a:pt x="11" y="33"/>
                    <a:pt x="13" y="33"/>
                    <a:pt x="15" y="33"/>
                  </a:cubicBezTo>
                  <a:cubicBezTo>
                    <a:pt x="17" y="33"/>
                    <a:pt x="19" y="33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8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4"/>
                    <a:pt x="15" y="23"/>
                    <a:pt x="13" y="23"/>
                  </a:cubicBezTo>
                  <a:cubicBezTo>
                    <a:pt x="11" y="22"/>
                    <a:pt x="9" y="21"/>
                    <a:pt x="8" y="20"/>
                  </a:cubicBezTo>
                  <a:cubicBezTo>
                    <a:pt x="6" y="19"/>
                    <a:pt x="5" y="19"/>
                    <a:pt x="4" y="18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2" y="9"/>
                    <a:pt x="2" y="7"/>
                    <a:pt x="3" y="6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52" name="Freeform 70">
              <a:extLst>
                <a:ext uri="{FF2B5EF4-FFF2-40B4-BE49-F238E27FC236}">
                  <a16:creationId xmlns:a16="http://schemas.microsoft.com/office/drawing/2014/main" id="{07A005EC-C937-4146-8D02-C00C5931E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3096" y="6489826"/>
              <a:ext cx="27899" cy="31387"/>
            </a:xfrm>
            <a:custGeom>
              <a:avLst/>
              <a:gdLst>
                <a:gd name="T0" fmla="*/ 11 w 11"/>
                <a:gd name="T1" fmla="*/ 6 h 12"/>
                <a:gd name="T2" fmla="*/ 11 w 11"/>
                <a:gd name="T3" fmla="*/ 9 h 12"/>
                <a:gd name="T4" fmla="*/ 10 w 11"/>
                <a:gd name="T5" fmla="*/ 10 h 12"/>
                <a:gd name="T6" fmla="*/ 8 w 11"/>
                <a:gd name="T7" fmla="*/ 12 h 12"/>
                <a:gd name="T8" fmla="*/ 6 w 11"/>
                <a:gd name="T9" fmla="*/ 12 h 12"/>
                <a:gd name="T10" fmla="*/ 3 w 11"/>
                <a:gd name="T11" fmla="*/ 12 h 12"/>
                <a:gd name="T12" fmla="*/ 1 w 11"/>
                <a:gd name="T13" fmla="*/ 10 h 12"/>
                <a:gd name="T14" fmla="*/ 0 w 11"/>
                <a:gd name="T15" fmla="*/ 9 h 12"/>
                <a:gd name="T16" fmla="*/ 0 w 11"/>
                <a:gd name="T17" fmla="*/ 6 h 12"/>
                <a:gd name="T18" fmla="*/ 0 w 11"/>
                <a:gd name="T19" fmla="*/ 4 h 12"/>
                <a:gd name="T20" fmla="*/ 1 w 11"/>
                <a:gd name="T21" fmla="*/ 2 h 12"/>
                <a:gd name="T22" fmla="*/ 3 w 11"/>
                <a:gd name="T23" fmla="*/ 1 h 12"/>
                <a:gd name="T24" fmla="*/ 6 w 11"/>
                <a:gd name="T25" fmla="*/ 0 h 12"/>
                <a:gd name="T26" fmla="*/ 8 w 11"/>
                <a:gd name="T27" fmla="*/ 1 h 12"/>
                <a:gd name="T28" fmla="*/ 10 w 11"/>
                <a:gd name="T29" fmla="*/ 2 h 12"/>
                <a:gd name="T30" fmla="*/ 11 w 11"/>
                <a:gd name="T31" fmla="*/ 4 h 12"/>
                <a:gd name="T32" fmla="*/ 11 w 11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12">
                  <a:moveTo>
                    <a:pt x="11" y="6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5"/>
                    <a:pt x="11" y="6"/>
                    <a:pt x="11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E95BC52-A56D-4358-A294-750179EBB698}"/>
              </a:ext>
            </a:extLst>
          </p:cNvPr>
          <p:cNvGrpSpPr/>
          <p:nvPr/>
        </p:nvGrpSpPr>
        <p:grpSpPr>
          <a:xfrm>
            <a:off x="428928" y="965692"/>
            <a:ext cx="4255650" cy="3719734"/>
            <a:chOff x="6855933" y="899048"/>
            <a:chExt cx="4855295" cy="3374475"/>
          </a:xfrm>
          <a:solidFill>
            <a:schemeClr val="tx2"/>
          </a:solidFill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CBD2AD5-9A79-4CFE-A808-769ADC8898F3}"/>
                </a:ext>
              </a:extLst>
            </p:cNvPr>
            <p:cNvSpPr/>
            <p:nvPr/>
          </p:nvSpPr>
          <p:spPr>
            <a:xfrm>
              <a:off x="6855933" y="899048"/>
              <a:ext cx="4855295" cy="3374475"/>
            </a:xfrm>
            <a:custGeom>
              <a:avLst/>
              <a:gdLst>
                <a:gd name="connsiteX0" fmla="*/ 6731 w 4855294"/>
                <a:gd name="connsiteY0" fmla="*/ 863542 h 3374474"/>
                <a:gd name="connsiteX1" fmla="*/ 6731 w 4855294"/>
                <a:gd name="connsiteY1" fmla="*/ 3095901 h 3374474"/>
                <a:gd name="connsiteX2" fmla="*/ 145659 w 4855294"/>
                <a:gd name="connsiteY2" fmla="*/ 3095901 h 3374474"/>
                <a:gd name="connsiteX3" fmla="*/ 145659 w 4855294"/>
                <a:gd name="connsiteY3" fmla="*/ 988380 h 3374474"/>
                <a:gd name="connsiteX4" fmla="*/ 4715918 w 4855294"/>
                <a:gd name="connsiteY4" fmla="*/ 179673 h 3374474"/>
                <a:gd name="connsiteX5" fmla="*/ 4715918 w 4855294"/>
                <a:gd name="connsiteY5" fmla="*/ 3234829 h 3374474"/>
                <a:gd name="connsiteX6" fmla="*/ 840208 w 4855294"/>
                <a:gd name="connsiteY6" fmla="*/ 3234829 h 3374474"/>
                <a:gd name="connsiteX7" fmla="*/ 840208 w 4855294"/>
                <a:gd name="connsiteY7" fmla="*/ 3373757 h 3374474"/>
                <a:gd name="connsiteX8" fmla="*/ 4854846 w 4855294"/>
                <a:gd name="connsiteY8" fmla="*/ 3373757 h 3374474"/>
                <a:gd name="connsiteX9" fmla="*/ 4854846 w 4855294"/>
                <a:gd name="connsiteY9" fmla="*/ 6731 h 3374474"/>
                <a:gd name="connsiteX10" fmla="*/ 6731 w 4855294"/>
                <a:gd name="connsiteY10" fmla="*/ 863542 h 337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5294" h="3374474">
                  <a:moveTo>
                    <a:pt x="6731" y="863542"/>
                  </a:moveTo>
                  <a:lnTo>
                    <a:pt x="6731" y="3095901"/>
                  </a:lnTo>
                  <a:lnTo>
                    <a:pt x="145659" y="3095901"/>
                  </a:lnTo>
                  <a:lnTo>
                    <a:pt x="145659" y="988380"/>
                  </a:lnTo>
                  <a:lnTo>
                    <a:pt x="4715918" y="179673"/>
                  </a:lnTo>
                  <a:lnTo>
                    <a:pt x="4715918" y="3234829"/>
                  </a:lnTo>
                  <a:lnTo>
                    <a:pt x="840208" y="3234829"/>
                  </a:lnTo>
                  <a:lnTo>
                    <a:pt x="840208" y="3373757"/>
                  </a:lnTo>
                  <a:lnTo>
                    <a:pt x="4854846" y="3373757"/>
                  </a:lnTo>
                  <a:lnTo>
                    <a:pt x="4854846" y="6731"/>
                  </a:lnTo>
                  <a:lnTo>
                    <a:pt x="6731" y="8635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578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EE673CB-A779-4F64-B72D-93428DD2B26D}"/>
                </a:ext>
              </a:extLst>
            </p:cNvPr>
            <p:cNvSpPr/>
            <p:nvPr/>
          </p:nvSpPr>
          <p:spPr>
            <a:xfrm>
              <a:off x="6855933" y="4127146"/>
              <a:ext cx="143595" cy="143595"/>
            </a:xfrm>
            <a:custGeom>
              <a:avLst/>
              <a:gdLst>
                <a:gd name="connsiteX0" fmla="*/ 6731 w 143594"/>
                <a:gd name="connsiteY0" fmla="*/ 6731 h 143594"/>
                <a:gd name="connsiteX1" fmla="*/ 145659 w 143594"/>
                <a:gd name="connsiteY1" fmla="*/ 6731 h 143594"/>
                <a:gd name="connsiteX2" fmla="*/ 145659 w 143594"/>
                <a:gd name="connsiteY2" fmla="*/ 145659 h 143594"/>
                <a:gd name="connsiteX3" fmla="*/ 6731 w 143594"/>
                <a:gd name="connsiteY3" fmla="*/ 145659 h 143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594" h="143594">
                  <a:moveTo>
                    <a:pt x="6731" y="6731"/>
                  </a:moveTo>
                  <a:lnTo>
                    <a:pt x="145659" y="6731"/>
                  </a:lnTo>
                  <a:lnTo>
                    <a:pt x="145659" y="145659"/>
                  </a:lnTo>
                  <a:lnTo>
                    <a:pt x="6731" y="145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578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8144C98-507D-403B-8819-FBBF64A82FA3}"/>
                </a:ext>
              </a:extLst>
            </p:cNvPr>
            <p:cNvSpPr/>
            <p:nvPr/>
          </p:nvSpPr>
          <p:spPr>
            <a:xfrm>
              <a:off x="7133789" y="4127146"/>
              <a:ext cx="143595" cy="143595"/>
            </a:xfrm>
            <a:custGeom>
              <a:avLst/>
              <a:gdLst>
                <a:gd name="connsiteX0" fmla="*/ 6731 w 143594"/>
                <a:gd name="connsiteY0" fmla="*/ 6731 h 143594"/>
                <a:gd name="connsiteX1" fmla="*/ 145659 w 143594"/>
                <a:gd name="connsiteY1" fmla="*/ 6731 h 143594"/>
                <a:gd name="connsiteX2" fmla="*/ 145659 w 143594"/>
                <a:gd name="connsiteY2" fmla="*/ 145659 h 143594"/>
                <a:gd name="connsiteX3" fmla="*/ 6731 w 143594"/>
                <a:gd name="connsiteY3" fmla="*/ 145659 h 143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594" h="143594">
                  <a:moveTo>
                    <a:pt x="6731" y="6731"/>
                  </a:moveTo>
                  <a:lnTo>
                    <a:pt x="145659" y="6731"/>
                  </a:lnTo>
                  <a:lnTo>
                    <a:pt x="145659" y="145659"/>
                  </a:lnTo>
                  <a:lnTo>
                    <a:pt x="6731" y="145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578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1919CB3-2430-4DA6-BF41-59A1EF9C03CB}"/>
                </a:ext>
              </a:extLst>
            </p:cNvPr>
            <p:cNvSpPr/>
            <p:nvPr/>
          </p:nvSpPr>
          <p:spPr>
            <a:xfrm>
              <a:off x="7411555" y="4127146"/>
              <a:ext cx="143595" cy="143595"/>
            </a:xfrm>
            <a:custGeom>
              <a:avLst/>
              <a:gdLst>
                <a:gd name="connsiteX0" fmla="*/ 6731 w 143594"/>
                <a:gd name="connsiteY0" fmla="*/ 6731 h 143594"/>
                <a:gd name="connsiteX1" fmla="*/ 145659 w 143594"/>
                <a:gd name="connsiteY1" fmla="*/ 6731 h 143594"/>
                <a:gd name="connsiteX2" fmla="*/ 145659 w 143594"/>
                <a:gd name="connsiteY2" fmla="*/ 145659 h 143594"/>
                <a:gd name="connsiteX3" fmla="*/ 6731 w 143594"/>
                <a:gd name="connsiteY3" fmla="*/ 145659 h 143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594" h="143594">
                  <a:moveTo>
                    <a:pt x="6731" y="6731"/>
                  </a:moveTo>
                  <a:lnTo>
                    <a:pt x="145659" y="6731"/>
                  </a:lnTo>
                  <a:lnTo>
                    <a:pt x="145659" y="145659"/>
                  </a:lnTo>
                  <a:lnTo>
                    <a:pt x="6731" y="145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578" dirty="0"/>
            </a:p>
          </p:txBody>
        </p:sp>
      </p:grpSp>
      <p:grpSp>
        <p:nvGrpSpPr>
          <p:cNvPr id="82" name="Group 4">
            <a:extLst>
              <a:ext uri="{FF2B5EF4-FFF2-40B4-BE49-F238E27FC236}">
                <a16:creationId xmlns:a16="http://schemas.microsoft.com/office/drawing/2014/main" id="{C5FADEE5-07C4-41A9-88D6-C6D2ED1362B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084702" y="5468515"/>
            <a:ext cx="1074190" cy="1581932"/>
            <a:chOff x="6529" y="3125"/>
            <a:chExt cx="772" cy="904"/>
          </a:xfrm>
        </p:grpSpPr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id="{5A2C465B-7D43-431D-A35E-50762E769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/>
            </a:p>
          </p:txBody>
        </p:sp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AC35E6C1-71A8-4C9D-A1A5-682B0BD0A0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moveTo>
                    <a:pt x="151" y="1810"/>
                  </a:moveTo>
                  <a:moveTo>
                    <a:pt x="150" y="1673"/>
                  </a:moveTo>
                  <a:moveTo>
                    <a:pt x="296" y="1764"/>
                  </a:moveTo>
                  <a:moveTo>
                    <a:pt x="1135" y="1860"/>
                  </a:moveTo>
                  <a:moveTo>
                    <a:pt x="593" y="1742"/>
                  </a:moveTo>
                  <a:moveTo>
                    <a:pt x="641" y="1573"/>
                  </a:moveTo>
                  <a:moveTo>
                    <a:pt x="871" y="1654"/>
                  </a:moveTo>
                  <a:moveTo>
                    <a:pt x="832" y="1815"/>
                  </a:moveTo>
                  <a:moveTo>
                    <a:pt x="2069" y="1633"/>
                  </a:moveTo>
                  <a:moveTo>
                    <a:pt x="2059" y="1684"/>
                  </a:moveTo>
                  <a:moveTo>
                    <a:pt x="1445" y="1654"/>
                  </a:moveTo>
                  <a:moveTo>
                    <a:pt x="1445" y="1706"/>
                  </a:moveTo>
                  <a:moveTo>
                    <a:pt x="1671" y="1693"/>
                  </a:moveTo>
                  <a:moveTo>
                    <a:pt x="1686" y="1786"/>
                  </a:moveTo>
                  <a:moveTo>
                    <a:pt x="2333" y="1796"/>
                  </a:moveTo>
                  <a:moveTo>
                    <a:pt x="2242" y="1726"/>
                  </a:moveTo>
                  <a:moveTo>
                    <a:pt x="2864" y="1796"/>
                  </a:moveTo>
                  <a:moveTo>
                    <a:pt x="2771" y="1726"/>
                  </a:moveTo>
                  <a:moveTo>
                    <a:pt x="2639" y="1783"/>
                  </a:moveTo>
                  <a:moveTo>
                    <a:pt x="2532" y="1855"/>
                  </a:moveTo>
                  <a:moveTo>
                    <a:pt x="3074" y="1700"/>
                  </a:moveTo>
                  <a:moveTo>
                    <a:pt x="593" y="1579"/>
                  </a:moveTo>
                  <a:moveTo>
                    <a:pt x="975" y="1639"/>
                  </a:moveTo>
                  <a:moveTo>
                    <a:pt x="1030" y="1579"/>
                  </a:moveTo>
                  <a:moveTo>
                    <a:pt x="2539" y="2042"/>
                  </a:moveTo>
                  <a:moveTo>
                    <a:pt x="2501" y="2203"/>
                  </a:moveTo>
                  <a:moveTo>
                    <a:pt x="672" y="2089"/>
                  </a:moveTo>
                  <a:moveTo>
                    <a:pt x="241" y="2027"/>
                  </a:moveTo>
                  <a:moveTo>
                    <a:pt x="406" y="2021"/>
                  </a:moveTo>
                  <a:moveTo>
                    <a:pt x="406" y="2202"/>
                  </a:moveTo>
                  <a:moveTo>
                    <a:pt x="2269" y="2089"/>
                  </a:moveTo>
                  <a:moveTo>
                    <a:pt x="1836" y="2027"/>
                  </a:moveTo>
                  <a:moveTo>
                    <a:pt x="2002" y="2021"/>
                  </a:moveTo>
                  <a:moveTo>
                    <a:pt x="2002" y="2202"/>
                  </a:moveTo>
                  <a:moveTo>
                    <a:pt x="837" y="2100"/>
                  </a:moveTo>
                  <a:moveTo>
                    <a:pt x="1097" y="2249"/>
                  </a:moveTo>
                  <a:moveTo>
                    <a:pt x="1408" y="2042"/>
                  </a:moveTo>
                  <a:moveTo>
                    <a:pt x="1408" y="2094"/>
                  </a:moveTo>
                  <a:moveTo>
                    <a:pt x="938" y="2027"/>
                  </a:moveTo>
                  <a:moveTo>
                    <a:pt x="993" y="1967"/>
                  </a:moveTo>
                  <a:moveTo>
                    <a:pt x="2309" y="1962"/>
                  </a:moveTo>
                  <a:moveTo>
                    <a:pt x="397" y="757"/>
                  </a:moveTo>
                  <a:moveTo>
                    <a:pt x="1690" y="0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/>
            </a:p>
          </p:txBody>
        </p:sp>
      </p:grpSp>
      <p:sp>
        <p:nvSpPr>
          <p:cNvPr id="263" name="Title 1">
            <a:extLst>
              <a:ext uri="{FF2B5EF4-FFF2-40B4-BE49-F238E27FC236}">
                <a16:creationId xmlns:a16="http://schemas.microsoft.com/office/drawing/2014/main" id="{3F36D6CC-3534-47CC-AECE-83EDA4639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184" y="2379158"/>
            <a:ext cx="3506369" cy="948432"/>
          </a:xfrm>
          <a:prstGeom prst="rect">
            <a:avLst/>
          </a:prstGeom>
        </p:spPr>
        <p:txBody>
          <a:bodyPr/>
          <a:lstStyle>
            <a:lvl1pPr>
              <a:defRPr sz="2630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64" name="Subtitle 2">
            <a:extLst>
              <a:ext uri="{FF2B5EF4-FFF2-40B4-BE49-F238E27FC236}">
                <a16:creationId xmlns:a16="http://schemas.microsoft.com/office/drawing/2014/main" id="{C26FB38E-4E99-4AFB-8C8C-F03F7A963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352" y="3527770"/>
            <a:ext cx="3524067" cy="71181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753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  <a:lvl2pPr marL="0" indent="0" algn="l">
              <a:buNone/>
              <a:defRPr sz="1402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1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2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2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3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5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83249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1_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oup 234">
            <a:extLst>
              <a:ext uri="{FF2B5EF4-FFF2-40B4-BE49-F238E27FC236}">
                <a16:creationId xmlns:a16="http://schemas.microsoft.com/office/drawing/2014/main" id="{5342E118-6F1D-4C46-956E-4CCCBCAA7952}"/>
              </a:ext>
            </a:extLst>
          </p:cNvPr>
          <p:cNvGrpSpPr/>
          <p:nvPr/>
        </p:nvGrpSpPr>
        <p:grpSpPr>
          <a:xfrm>
            <a:off x="436597" y="6422761"/>
            <a:ext cx="3399074" cy="628534"/>
            <a:chOff x="498115" y="5951018"/>
            <a:chExt cx="3878023" cy="570195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A22049CA-64AE-409F-988D-A7317F8AD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115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/>
            </a:p>
          </p:txBody>
        </p:sp>
        <p:sp>
          <p:nvSpPr>
            <p:cNvPr id="169" name="Rectangle 6">
              <a:extLst>
                <a:ext uri="{FF2B5EF4-FFF2-40B4-BE49-F238E27FC236}">
                  <a16:creationId xmlns:a16="http://schemas.microsoft.com/office/drawing/2014/main" id="{E37A0A05-0A78-44A7-8873-0A1A20C87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1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/>
            </a:p>
          </p:txBody>
        </p:sp>
        <p:sp>
          <p:nvSpPr>
            <p:cNvPr id="170" name="Rectangle 7">
              <a:extLst>
                <a:ext uri="{FF2B5EF4-FFF2-40B4-BE49-F238E27FC236}">
                  <a16:creationId xmlns:a16="http://schemas.microsoft.com/office/drawing/2014/main" id="{0DEA0CBE-8527-4287-BF98-DA4894787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45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/>
            </a:p>
          </p:txBody>
        </p:sp>
        <p:sp>
          <p:nvSpPr>
            <p:cNvPr id="171" name="Freeform 8">
              <a:extLst>
                <a:ext uri="{FF2B5EF4-FFF2-40B4-BE49-F238E27FC236}">
                  <a16:creationId xmlns:a16="http://schemas.microsoft.com/office/drawing/2014/main" id="{444058C6-612A-446E-8F68-0E5CC4CFF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115" y="6181188"/>
              <a:ext cx="94161" cy="130778"/>
            </a:xfrm>
            <a:custGeom>
              <a:avLst/>
              <a:gdLst>
                <a:gd name="T0" fmla="*/ 32 w 54"/>
                <a:gd name="T1" fmla="*/ 11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1 h 75"/>
                <a:gd name="T8" fmla="*/ 0 w 54"/>
                <a:gd name="T9" fmla="*/ 11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1 h 75"/>
                <a:gd name="T16" fmla="*/ 32 w 54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1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72" name="Freeform 9">
              <a:extLst>
                <a:ext uri="{FF2B5EF4-FFF2-40B4-BE49-F238E27FC236}">
                  <a16:creationId xmlns:a16="http://schemas.microsoft.com/office/drawing/2014/main" id="{1011EC31-E0C3-404F-93B3-EFD3DADC1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713" y="6174213"/>
              <a:ext cx="78468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73" name="Freeform 10">
              <a:extLst>
                <a:ext uri="{FF2B5EF4-FFF2-40B4-BE49-F238E27FC236}">
                  <a16:creationId xmlns:a16="http://schemas.microsoft.com/office/drawing/2014/main" id="{3C9D076B-D88C-4089-8D58-9A31CFCDB0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5618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5" y="16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close/>
                  <a:close/>
                  <a:lnTo>
                    <a:pt x="25" y="1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74" name="Freeform 11">
              <a:extLst>
                <a:ext uri="{FF2B5EF4-FFF2-40B4-BE49-F238E27FC236}">
                  <a16:creationId xmlns:a16="http://schemas.microsoft.com/office/drawing/2014/main" id="{29DB43AC-B765-4ECB-B483-562473BD4A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7320" y="6174213"/>
              <a:ext cx="83698" cy="139497"/>
            </a:xfrm>
            <a:custGeom>
              <a:avLst/>
              <a:gdLst>
                <a:gd name="T0" fmla="*/ 33 w 33"/>
                <a:gd name="T1" fmla="*/ 35 h 55"/>
                <a:gd name="T2" fmla="*/ 31 w 33"/>
                <a:gd name="T3" fmla="*/ 44 h 55"/>
                <a:gd name="T4" fmla="*/ 28 w 33"/>
                <a:gd name="T5" fmla="*/ 50 h 55"/>
                <a:gd name="T6" fmla="*/ 23 w 33"/>
                <a:gd name="T7" fmla="*/ 53 h 55"/>
                <a:gd name="T8" fmla="*/ 17 w 33"/>
                <a:gd name="T9" fmla="*/ 55 h 55"/>
                <a:gd name="T10" fmla="*/ 12 w 33"/>
                <a:gd name="T11" fmla="*/ 53 h 55"/>
                <a:gd name="T12" fmla="*/ 8 w 33"/>
                <a:gd name="T13" fmla="*/ 50 h 55"/>
                <a:gd name="T14" fmla="*/ 8 w 33"/>
                <a:gd name="T15" fmla="*/ 54 h 55"/>
                <a:gd name="T16" fmla="*/ 0 w 33"/>
                <a:gd name="T17" fmla="*/ 54 h 55"/>
                <a:gd name="T18" fmla="*/ 0 w 33"/>
                <a:gd name="T19" fmla="*/ 4 h 55"/>
                <a:gd name="T20" fmla="*/ 8 w 33"/>
                <a:gd name="T21" fmla="*/ 0 h 55"/>
                <a:gd name="T22" fmla="*/ 8 w 33"/>
                <a:gd name="T23" fmla="*/ 19 h 55"/>
                <a:gd name="T24" fmla="*/ 10 w 33"/>
                <a:gd name="T25" fmla="*/ 17 h 55"/>
                <a:gd name="T26" fmla="*/ 12 w 33"/>
                <a:gd name="T27" fmla="*/ 16 h 55"/>
                <a:gd name="T28" fmla="*/ 14 w 33"/>
                <a:gd name="T29" fmla="*/ 15 h 55"/>
                <a:gd name="T30" fmla="*/ 18 w 33"/>
                <a:gd name="T31" fmla="*/ 15 h 55"/>
                <a:gd name="T32" fmla="*/ 24 w 33"/>
                <a:gd name="T33" fmla="*/ 16 h 55"/>
                <a:gd name="T34" fmla="*/ 28 w 33"/>
                <a:gd name="T35" fmla="*/ 19 h 55"/>
                <a:gd name="T36" fmla="*/ 31 w 33"/>
                <a:gd name="T37" fmla="*/ 26 h 55"/>
                <a:gd name="T38" fmla="*/ 33 w 33"/>
                <a:gd name="T39" fmla="*/ 35 h 55"/>
                <a:gd name="T40" fmla="*/ 25 w 33"/>
                <a:gd name="T41" fmla="*/ 35 h 55"/>
                <a:gd name="T42" fmla="*/ 23 w 33"/>
                <a:gd name="T43" fmla="*/ 25 h 55"/>
                <a:gd name="T44" fmla="*/ 16 w 33"/>
                <a:gd name="T45" fmla="*/ 22 h 55"/>
                <a:gd name="T46" fmla="*/ 14 w 33"/>
                <a:gd name="T47" fmla="*/ 22 h 55"/>
                <a:gd name="T48" fmla="*/ 11 w 33"/>
                <a:gd name="T49" fmla="*/ 23 h 55"/>
                <a:gd name="T50" fmla="*/ 9 w 33"/>
                <a:gd name="T51" fmla="*/ 25 h 55"/>
                <a:gd name="T52" fmla="*/ 8 w 33"/>
                <a:gd name="T53" fmla="*/ 26 h 55"/>
                <a:gd name="T54" fmla="*/ 8 w 33"/>
                <a:gd name="T55" fmla="*/ 43 h 55"/>
                <a:gd name="T56" fmla="*/ 9 w 33"/>
                <a:gd name="T57" fmla="*/ 44 h 55"/>
                <a:gd name="T58" fmla="*/ 11 w 33"/>
                <a:gd name="T59" fmla="*/ 46 h 55"/>
                <a:gd name="T60" fmla="*/ 14 w 33"/>
                <a:gd name="T61" fmla="*/ 47 h 55"/>
                <a:gd name="T62" fmla="*/ 17 w 33"/>
                <a:gd name="T63" fmla="*/ 48 h 55"/>
                <a:gd name="T64" fmla="*/ 23 w 33"/>
                <a:gd name="T65" fmla="*/ 45 h 55"/>
                <a:gd name="T66" fmla="*/ 25 w 33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5">
                  <a:moveTo>
                    <a:pt x="33" y="35"/>
                  </a:moveTo>
                  <a:moveTo>
                    <a:pt x="25" y="35"/>
                  </a:moveTo>
                  <a:cubicBezTo>
                    <a:pt x="33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7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6" y="55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8"/>
                    <a:pt x="10" y="17"/>
                  </a:cubicBezTo>
                  <a:cubicBezTo>
                    <a:pt x="11" y="17"/>
                    <a:pt x="11" y="16"/>
                    <a:pt x="12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30" y="21"/>
                    <a:pt x="31" y="23"/>
                    <a:pt x="31" y="26"/>
                  </a:cubicBezTo>
                  <a:cubicBezTo>
                    <a:pt x="32" y="28"/>
                    <a:pt x="33" y="32"/>
                    <a:pt x="33" y="35"/>
                  </a:cubicBez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4"/>
                    <a:pt x="9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75" name="Freeform 12">
              <a:extLst>
                <a:ext uri="{FF2B5EF4-FFF2-40B4-BE49-F238E27FC236}">
                  <a16:creationId xmlns:a16="http://schemas.microsoft.com/office/drawing/2014/main" id="{AF1DE1B8-EA4B-4A98-A97D-BA5EEA42B1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671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5" y="16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close/>
                  <a:close/>
                  <a:lnTo>
                    <a:pt x="25" y="1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76" name="Freeform 13">
              <a:extLst>
                <a:ext uri="{FF2B5EF4-FFF2-40B4-BE49-F238E27FC236}">
                  <a16:creationId xmlns:a16="http://schemas.microsoft.com/office/drawing/2014/main" id="{F8F60B79-7AF5-4C5E-A5EF-126F117D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873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1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2" y="54"/>
                    <a:pt x="11" y="54"/>
                  </a:cubicBezTo>
                  <a:cubicBezTo>
                    <a:pt x="10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2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77" name="Freeform 14">
              <a:extLst>
                <a:ext uri="{FF2B5EF4-FFF2-40B4-BE49-F238E27FC236}">
                  <a16:creationId xmlns:a16="http://schemas.microsoft.com/office/drawing/2014/main" id="{0A0438AD-9937-4C25-AB9E-7F8C8CCA23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78" name="Freeform 15">
              <a:extLst>
                <a:ext uri="{FF2B5EF4-FFF2-40B4-BE49-F238E27FC236}">
                  <a16:creationId xmlns:a16="http://schemas.microsoft.com/office/drawing/2014/main" id="{6FDE2726-7032-4BE4-A420-0ECF49A32A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0370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0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5" y="16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3" y="31"/>
                    <a:pt x="24" y="30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0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close/>
                  <a:close/>
                  <a:lnTo>
                    <a:pt x="25" y="1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79" name="Freeform 16">
              <a:extLst>
                <a:ext uri="{FF2B5EF4-FFF2-40B4-BE49-F238E27FC236}">
                  <a16:creationId xmlns:a16="http://schemas.microsoft.com/office/drawing/2014/main" id="{50C22C21-F8DB-486D-9042-765D68AE3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4993" y="6212575"/>
              <a:ext cx="55799" cy="99391"/>
            </a:xfrm>
            <a:custGeom>
              <a:avLst/>
              <a:gdLst>
                <a:gd name="T0" fmla="*/ 20 w 22"/>
                <a:gd name="T1" fmla="*/ 8 h 39"/>
                <a:gd name="T2" fmla="*/ 18 w 22"/>
                <a:gd name="T3" fmla="*/ 7 h 39"/>
                <a:gd name="T4" fmla="*/ 15 w 22"/>
                <a:gd name="T5" fmla="*/ 7 h 39"/>
                <a:gd name="T6" fmla="*/ 9 w 22"/>
                <a:gd name="T7" fmla="*/ 9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0 h 39"/>
                <a:gd name="T16" fmla="*/ 7 w 22"/>
                <a:gd name="T17" fmla="*/ 0 h 39"/>
                <a:gd name="T18" fmla="*/ 7 w 22"/>
                <a:gd name="T19" fmla="*/ 4 h 39"/>
                <a:gd name="T20" fmla="*/ 9 w 22"/>
                <a:gd name="T21" fmla="*/ 2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0 h 39"/>
                <a:gd name="T30" fmla="*/ 22 w 22"/>
                <a:gd name="T31" fmla="*/ 1 h 39"/>
                <a:gd name="T32" fmla="*/ 20 w 22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10" y="8"/>
                    <a:pt x="9" y="9"/>
                  </a:cubicBezTo>
                  <a:cubicBezTo>
                    <a:pt x="8" y="11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0"/>
                    <a:pt x="22" y="1"/>
                    <a:pt x="22" y="1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80" name="Freeform 17">
              <a:extLst>
                <a:ext uri="{FF2B5EF4-FFF2-40B4-BE49-F238E27FC236}">
                  <a16:creationId xmlns:a16="http://schemas.microsoft.com/office/drawing/2014/main" id="{7F763F72-BB8F-482C-9FDA-40EDD6EE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59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81" name="Freeform 18">
              <a:extLst>
                <a:ext uri="{FF2B5EF4-FFF2-40B4-BE49-F238E27FC236}">
                  <a16:creationId xmlns:a16="http://schemas.microsoft.com/office/drawing/2014/main" id="{710F466C-6BEC-4970-9707-40D800274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5058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2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8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82" name="Freeform 19">
              <a:extLst>
                <a:ext uri="{FF2B5EF4-FFF2-40B4-BE49-F238E27FC236}">
                  <a16:creationId xmlns:a16="http://schemas.microsoft.com/office/drawing/2014/main" id="{3332407D-F423-41B2-985F-8A4482C61D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270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6" y="16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close/>
                  <a:close/>
                  <a:lnTo>
                    <a:pt x="26" y="1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83" name="Freeform 20">
              <a:extLst>
                <a:ext uri="{FF2B5EF4-FFF2-40B4-BE49-F238E27FC236}">
                  <a16:creationId xmlns:a16="http://schemas.microsoft.com/office/drawing/2014/main" id="{44E3286F-1188-47B1-8B46-3498795DF2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0922" y="6212575"/>
              <a:ext cx="80211" cy="134265"/>
            </a:xfrm>
            <a:custGeom>
              <a:avLst/>
              <a:gdLst>
                <a:gd name="T0" fmla="*/ 25 w 32"/>
                <a:gd name="T1" fmla="*/ 53 h 53"/>
                <a:gd name="T2" fmla="*/ 25 w 32"/>
                <a:gd name="T3" fmla="*/ 35 h 53"/>
                <a:gd name="T4" fmla="*/ 20 w 32"/>
                <a:gd name="T5" fmla="*/ 38 h 53"/>
                <a:gd name="T6" fmla="*/ 15 w 32"/>
                <a:gd name="T7" fmla="*/ 40 h 53"/>
                <a:gd name="T8" fmla="*/ 9 w 32"/>
                <a:gd name="T9" fmla="*/ 38 h 53"/>
                <a:gd name="T10" fmla="*/ 4 w 32"/>
                <a:gd name="T11" fmla="*/ 35 h 53"/>
                <a:gd name="T12" fmla="*/ 1 w 32"/>
                <a:gd name="T13" fmla="*/ 28 h 53"/>
                <a:gd name="T14" fmla="*/ 0 w 32"/>
                <a:gd name="T15" fmla="*/ 19 h 53"/>
                <a:gd name="T16" fmla="*/ 1 w 32"/>
                <a:gd name="T17" fmla="*/ 10 h 53"/>
                <a:gd name="T18" fmla="*/ 4 w 32"/>
                <a:gd name="T19" fmla="*/ 4 h 53"/>
                <a:gd name="T20" fmla="*/ 9 w 32"/>
                <a:gd name="T21" fmla="*/ 1 h 53"/>
                <a:gd name="T22" fmla="*/ 15 w 32"/>
                <a:gd name="T23" fmla="*/ 0 h 53"/>
                <a:gd name="T24" fmla="*/ 18 w 32"/>
                <a:gd name="T25" fmla="*/ 0 h 53"/>
                <a:gd name="T26" fmla="*/ 20 w 32"/>
                <a:gd name="T27" fmla="*/ 1 h 53"/>
                <a:gd name="T28" fmla="*/ 23 w 32"/>
                <a:gd name="T29" fmla="*/ 2 h 53"/>
                <a:gd name="T30" fmla="*/ 25 w 32"/>
                <a:gd name="T31" fmla="*/ 4 h 53"/>
                <a:gd name="T32" fmla="*/ 25 w 32"/>
                <a:gd name="T33" fmla="*/ 0 h 53"/>
                <a:gd name="T34" fmla="*/ 32 w 32"/>
                <a:gd name="T35" fmla="*/ 0 h 53"/>
                <a:gd name="T36" fmla="*/ 32 w 32"/>
                <a:gd name="T37" fmla="*/ 49 h 53"/>
                <a:gd name="T38" fmla="*/ 25 w 32"/>
                <a:gd name="T39" fmla="*/ 53 h 53"/>
                <a:gd name="T40" fmla="*/ 25 w 32"/>
                <a:gd name="T41" fmla="*/ 12 h 53"/>
                <a:gd name="T42" fmla="*/ 23 w 32"/>
                <a:gd name="T43" fmla="*/ 10 h 53"/>
                <a:gd name="T44" fmla="*/ 21 w 32"/>
                <a:gd name="T45" fmla="*/ 8 h 53"/>
                <a:gd name="T46" fmla="*/ 18 w 32"/>
                <a:gd name="T47" fmla="*/ 7 h 53"/>
                <a:gd name="T48" fmla="*/ 16 w 32"/>
                <a:gd name="T49" fmla="*/ 7 h 53"/>
                <a:gd name="T50" fmla="*/ 9 w 32"/>
                <a:gd name="T51" fmla="*/ 10 h 53"/>
                <a:gd name="T52" fmla="*/ 7 w 32"/>
                <a:gd name="T53" fmla="*/ 19 h 53"/>
                <a:gd name="T54" fmla="*/ 10 w 32"/>
                <a:gd name="T55" fmla="*/ 29 h 53"/>
                <a:gd name="T56" fmla="*/ 16 w 32"/>
                <a:gd name="T57" fmla="*/ 33 h 53"/>
                <a:gd name="T58" fmla="*/ 21 w 32"/>
                <a:gd name="T59" fmla="*/ 31 h 53"/>
                <a:gd name="T60" fmla="*/ 25 w 32"/>
                <a:gd name="T61" fmla="*/ 28 h 53"/>
                <a:gd name="T62" fmla="*/ 25 w 32"/>
                <a:gd name="T63" fmla="*/ 1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" h="53">
                  <a:moveTo>
                    <a:pt x="25" y="53"/>
                  </a:moveTo>
                  <a:moveTo>
                    <a:pt x="25" y="12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3" y="36"/>
                    <a:pt x="22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0"/>
                    <a:pt x="11" y="39"/>
                    <a:pt x="9" y="38"/>
                  </a:cubicBezTo>
                  <a:cubicBezTo>
                    <a:pt x="7" y="38"/>
                    <a:pt x="5" y="36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6"/>
                    <a:pt x="0" y="23"/>
                    <a:pt x="0" y="19"/>
                  </a:cubicBezTo>
                  <a:cubicBezTo>
                    <a:pt x="0" y="16"/>
                    <a:pt x="0" y="13"/>
                    <a:pt x="1" y="10"/>
                  </a:cubicBezTo>
                  <a:cubicBezTo>
                    <a:pt x="2" y="8"/>
                    <a:pt x="3" y="6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3" y="2"/>
                  </a:cubicBezTo>
                  <a:cubicBezTo>
                    <a:pt x="23" y="3"/>
                    <a:pt x="24" y="3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24" y="11"/>
                    <a:pt x="24" y="10"/>
                    <a:pt x="23" y="10"/>
                  </a:cubicBezTo>
                  <a:cubicBezTo>
                    <a:pt x="23" y="9"/>
                    <a:pt x="22" y="9"/>
                    <a:pt x="21" y="8"/>
                  </a:cubicBezTo>
                  <a:cubicBezTo>
                    <a:pt x="20" y="8"/>
                    <a:pt x="19" y="7"/>
                    <a:pt x="18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3" y="7"/>
                    <a:pt x="11" y="8"/>
                    <a:pt x="9" y="10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8" y="27"/>
                    <a:pt x="10" y="29"/>
                  </a:cubicBezTo>
                  <a:cubicBezTo>
                    <a:pt x="11" y="31"/>
                    <a:pt x="13" y="33"/>
                    <a:pt x="16" y="33"/>
                  </a:cubicBezTo>
                  <a:cubicBezTo>
                    <a:pt x="18" y="33"/>
                    <a:pt x="19" y="32"/>
                    <a:pt x="21" y="31"/>
                  </a:cubicBezTo>
                  <a:cubicBezTo>
                    <a:pt x="22" y="30"/>
                    <a:pt x="24" y="29"/>
                    <a:pt x="25" y="28"/>
                  </a:cubicBezTo>
                  <a:lnTo>
                    <a:pt x="25" y="53"/>
                  </a:lnTo>
                  <a:lnTo>
                    <a:pt x="25" y="12"/>
                  </a:lnTo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84" name="Freeform 21">
              <a:extLst>
                <a:ext uri="{FF2B5EF4-FFF2-40B4-BE49-F238E27FC236}">
                  <a16:creationId xmlns:a16="http://schemas.microsoft.com/office/drawing/2014/main" id="{E7BD9E0B-920A-4409-95E7-40A47107B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5545" y="6212575"/>
              <a:ext cx="78468" cy="101135"/>
            </a:xfrm>
            <a:custGeom>
              <a:avLst/>
              <a:gdLst>
                <a:gd name="T0" fmla="*/ 24 w 31"/>
                <a:gd name="T1" fmla="*/ 39 h 40"/>
                <a:gd name="T2" fmla="*/ 24 w 31"/>
                <a:gd name="T3" fmla="*/ 35 h 40"/>
                <a:gd name="T4" fmla="*/ 20 w 31"/>
                <a:gd name="T5" fmla="*/ 38 h 40"/>
                <a:gd name="T6" fmla="*/ 14 w 31"/>
                <a:gd name="T7" fmla="*/ 40 h 40"/>
                <a:gd name="T8" fmla="*/ 4 w 31"/>
                <a:gd name="T9" fmla="*/ 35 h 40"/>
                <a:gd name="T10" fmla="*/ 0 w 31"/>
                <a:gd name="T11" fmla="*/ 22 h 40"/>
                <a:gd name="T12" fmla="*/ 0 w 31"/>
                <a:gd name="T13" fmla="*/ 0 h 40"/>
                <a:gd name="T14" fmla="*/ 8 w 31"/>
                <a:gd name="T15" fmla="*/ 0 h 40"/>
                <a:gd name="T16" fmla="*/ 8 w 31"/>
                <a:gd name="T17" fmla="*/ 22 h 40"/>
                <a:gd name="T18" fmla="*/ 10 w 31"/>
                <a:gd name="T19" fmla="*/ 30 h 40"/>
                <a:gd name="T20" fmla="*/ 16 w 31"/>
                <a:gd name="T21" fmla="*/ 33 h 40"/>
                <a:gd name="T22" fmla="*/ 22 w 31"/>
                <a:gd name="T23" fmla="*/ 30 h 40"/>
                <a:gd name="T24" fmla="*/ 24 w 31"/>
                <a:gd name="T25" fmla="*/ 23 h 40"/>
                <a:gd name="T26" fmla="*/ 24 w 31"/>
                <a:gd name="T27" fmla="*/ 0 h 40"/>
                <a:gd name="T28" fmla="*/ 31 w 31"/>
                <a:gd name="T29" fmla="*/ 0 h 40"/>
                <a:gd name="T30" fmla="*/ 31 w 31"/>
                <a:gd name="T31" fmla="*/ 39 h 40"/>
                <a:gd name="T32" fmla="*/ 24 w 31"/>
                <a:gd name="T33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2" y="38"/>
                    <a:pt x="20" y="38"/>
                  </a:cubicBezTo>
                  <a:cubicBezTo>
                    <a:pt x="18" y="39"/>
                    <a:pt x="16" y="40"/>
                    <a:pt x="14" y="40"/>
                  </a:cubicBezTo>
                  <a:cubicBezTo>
                    <a:pt x="10" y="40"/>
                    <a:pt x="6" y="38"/>
                    <a:pt x="4" y="35"/>
                  </a:cubicBezTo>
                  <a:cubicBezTo>
                    <a:pt x="2" y="32"/>
                    <a:pt x="0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6"/>
                    <a:pt x="9" y="28"/>
                    <a:pt x="10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18" y="33"/>
                    <a:pt x="20" y="32"/>
                    <a:pt x="22" y="30"/>
                  </a:cubicBezTo>
                  <a:cubicBezTo>
                    <a:pt x="23" y="28"/>
                    <a:pt x="24" y="26"/>
                    <a:pt x="24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4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85" name="Freeform 22">
              <a:extLst>
                <a:ext uri="{FF2B5EF4-FFF2-40B4-BE49-F238E27FC236}">
                  <a16:creationId xmlns:a16="http://schemas.microsoft.com/office/drawing/2014/main" id="{9D2625B8-0A5B-46EF-8302-77353AB0D3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493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6" y="16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1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2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close/>
                  <a:close/>
                  <a:lnTo>
                    <a:pt x="26" y="1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86" name="Freeform 23">
              <a:extLst>
                <a:ext uri="{FF2B5EF4-FFF2-40B4-BE49-F238E27FC236}">
                  <a16:creationId xmlns:a16="http://schemas.microsoft.com/office/drawing/2014/main" id="{DE6C9E0E-C49B-4FBE-97F3-BB6DFAC57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0841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1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4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7 w 29"/>
                <a:gd name="T55" fmla="*/ 24 h 40"/>
                <a:gd name="T56" fmla="*/ 13 w 29"/>
                <a:gd name="T57" fmla="*/ 22 h 40"/>
                <a:gd name="T58" fmla="*/ 8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2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9" y="25"/>
                    <a:pt x="18" y="24"/>
                    <a:pt x="17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8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87" name="Freeform 24">
              <a:extLst>
                <a:ext uri="{FF2B5EF4-FFF2-40B4-BE49-F238E27FC236}">
                  <a16:creationId xmlns:a16="http://schemas.microsoft.com/office/drawing/2014/main" id="{580801ED-9260-41DB-A0B7-5AF24B322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02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88" name="Freeform 25">
              <a:extLst>
                <a:ext uri="{FF2B5EF4-FFF2-40B4-BE49-F238E27FC236}">
                  <a16:creationId xmlns:a16="http://schemas.microsoft.com/office/drawing/2014/main" id="{3A9842FB-6E95-4D11-B5B9-58C4CB82C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94750" y="6175958"/>
              <a:ext cx="24412" cy="136010"/>
            </a:xfrm>
            <a:custGeom>
              <a:avLst/>
              <a:gdLst>
                <a:gd name="T0" fmla="*/ 10 w 10"/>
                <a:gd name="T1" fmla="*/ 5 h 53"/>
                <a:gd name="T2" fmla="*/ 9 w 10"/>
                <a:gd name="T3" fmla="*/ 6 h 53"/>
                <a:gd name="T4" fmla="*/ 8 w 10"/>
                <a:gd name="T5" fmla="*/ 8 h 53"/>
                <a:gd name="T6" fmla="*/ 7 w 10"/>
                <a:gd name="T7" fmla="*/ 9 h 53"/>
                <a:gd name="T8" fmla="*/ 5 w 10"/>
                <a:gd name="T9" fmla="*/ 9 h 53"/>
                <a:gd name="T10" fmla="*/ 3 w 10"/>
                <a:gd name="T11" fmla="*/ 9 h 53"/>
                <a:gd name="T12" fmla="*/ 1 w 10"/>
                <a:gd name="T13" fmla="*/ 8 h 53"/>
                <a:gd name="T14" fmla="*/ 0 w 10"/>
                <a:gd name="T15" fmla="*/ 6 h 53"/>
                <a:gd name="T16" fmla="*/ 0 w 10"/>
                <a:gd name="T17" fmla="*/ 5 h 53"/>
                <a:gd name="T18" fmla="*/ 0 w 10"/>
                <a:gd name="T19" fmla="*/ 3 h 53"/>
                <a:gd name="T20" fmla="*/ 1 w 10"/>
                <a:gd name="T21" fmla="*/ 1 h 53"/>
                <a:gd name="T22" fmla="*/ 3 w 10"/>
                <a:gd name="T23" fmla="*/ 0 h 53"/>
                <a:gd name="T24" fmla="*/ 5 w 10"/>
                <a:gd name="T25" fmla="*/ 0 h 53"/>
                <a:gd name="T26" fmla="*/ 7 w 10"/>
                <a:gd name="T27" fmla="*/ 0 h 53"/>
                <a:gd name="T28" fmla="*/ 8 w 10"/>
                <a:gd name="T29" fmla="*/ 1 h 53"/>
                <a:gd name="T30" fmla="*/ 9 w 10"/>
                <a:gd name="T31" fmla="*/ 3 h 53"/>
                <a:gd name="T32" fmla="*/ 10 w 10"/>
                <a:gd name="T33" fmla="*/ 5 h 53"/>
                <a:gd name="T34" fmla="*/ 1 w 10"/>
                <a:gd name="T35" fmla="*/ 53 h 53"/>
                <a:gd name="T36" fmla="*/ 1 w 10"/>
                <a:gd name="T37" fmla="*/ 14 h 53"/>
                <a:gd name="T38" fmla="*/ 9 w 10"/>
                <a:gd name="T39" fmla="*/ 14 h 53"/>
                <a:gd name="T40" fmla="*/ 9 w 10"/>
                <a:gd name="T41" fmla="*/ 53 h 53"/>
                <a:gd name="T42" fmla="*/ 1 w 10"/>
                <a:gd name="T4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53">
                  <a:moveTo>
                    <a:pt x="10" y="5"/>
                  </a:moveTo>
                  <a:moveTo>
                    <a:pt x="1" y="53"/>
                  </a:move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2" y="9"/>
                    <a:pt x="2" y="8"/>
                    <a:pt x="1" y="8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4"/>
                    <a:pt x="10" y="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53"/>
                    <a:pt x="9" y="53"/>
                    <a:pt x="9" y="53"/>
                  </a:cubicBezTo>
                  <a:close/>
                  <a:close/>
                  <a:lnTo>
                    <a:pt x="1" y="53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89" name="Freeform 26">
              <a:extLst>
                <a:ext uri="{FF2B5EF4-FFF2-40B4-BE49-F238E27FC236}">
                  <a16:creationId xmlns:a16="http://schemas.microsoft.com/office/drawing/2014/main" id="{076538BB-C266-42BE-916B-458AF9EFB2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6599" y="6212575"/>
              <a:ext cx="87186" cy="101135"/>
            </a:xfrm>
            <a:custGeom>
              <a:avLst/>
              <a:gdLst>
                <a:gd name="T0" fmla="*/ 34 w 34"/>
                <a:gd name="T1" fmla="*/ 19 h 40"/>
                <a:gd name="T2" fmla="*/ 33 w 34"/>
                <a:gd name="T3" fmla="*/ 28 h 40"/>
                <a:gd name="T4" fmla="*/ 29 w 34"/>
                <a:gd name="T5" fmla="*/ 34 h 40"/>
                <a:gd name="T6" fmla="*/ 24 w 34"/>
                <a:gd name="T7" fmla="*/ 38 h 40"/>
                <a:gd name="T8" fmla="*/ 17 w 34"/>
                <a:gd name="T9" fmla="*/ 40 h 40"/>
                <a:gd name="T10" fmla="*/ 10 w 34"/>
                <a:gd name="T11" fmla="*/ 38 h 40"/>
                <a:gd name="T12" fmla="*/ 5 w 34"/>
                <a:gd name="T13" fmla="*/ 34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1 h 40"/>
                <a:gd name="T20" fmla="*/ 5 w 34"/>
                <a:gd name="T21" fmla="*/ 5 h 40"/>
                <a:gd name="T22" fmla="*/ 10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1 h 40"/>
                <a:gd name="T32" fmla="*/ 34 w 34"/>
                <a:gd name="T33" fmla="*/ 19 h 40"/>
                <a:gd name="T34" fmla="*/ 26 w 34"/>
                <a:gd name="T35" fmla="*/ 20 h 40"/>
                <a:gd name="T36" fmla="*/ 26 w 34"/>
                <a:gd name="T37" fmla="*/ 14 h 40"/>
                <a:gd name="T38" fmla="*/ 24 w 34"/>
                <a:gd name="T39" fmla="*/ 10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0 h 40"/>
                <a:gd name="T48" fmla="*/ 8 w 34"/>
                <a:gd name="T49" fmla="*/ 14 h 40"/>
                <a:gd name="T50" fmla="*/ 7 w 34"/>
                <a:gd name="T51" fmla="*/ 19 h 40"/>
                <a:gd name="T52" fmla="*/ 8 w 34"/>
                <a:gd name="T53" fmla="*/ 25 h 40"/>
                <a:gd name="T54" fmla="*/ 10 w 34"/>
                <a:gd name="T55" fmla="*/ 29 h 40"/>
                <a:gd name="T56" fmla="*/ 13 w 34"/>
                <a:gd name="T57" fmla="*/ 32 h 40"/>
                <a:gd name="T58" fmla="*/ 17 w 34"/>
                <a:gd name="T59" fmla="*/ 32 h 40"/>
                <a:gd name="T60" fmla="*/ 21 w 34"/>
                <a:gd name="T61" fmla="*/ 31 h 40"/>
                <a:gd name="T62" fmla="*/ 24 w 34"/>
                <a:gd name="T63" fmla="*/ 29 h 40"/>
                <a:gd name="T64" fmla="*/ 26 w 34"/>
                <a:gd name="T65" fmla="*/ 25 h 40"/>
                <a:gd name="T66" fmla="*/ 26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19"/>
                  </a:moveTo>
                  <a:moveTo>
                    <a:pt x="26" y="20"/>
                  </a:moveTo>
                  <a:cubicBezTo>
                    <a:pt x="34" y="23"/>
                    <a:pt x="34" y="25"/>
                    <a:pt x="33" y="28"/>
                  </a:cubicBezTo>
                  <a:cubicBezTo>
                    <a:pt x="32" y="30"/>
                    <a:pt x="31" y="33"/>
                    <a:pt x="29" y="34"/>
                  </a:cubicBezTo>
                  <a:cubicBezTo>
                    <a:pt x="28" y="36"/>
                    <a:pt x="26" y="37"/>
                    <a:pt x="24" y="38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4" y="40"/>
                    <a:pt x="12" y="39"/>
                    <a:pt x="10" y="38"/>
                  </a:cubicBezTo>
                  <a:cubicBezTo>
                    <a:pt x="8" y="37"/>
                    <a:pt x="6" y="36"/>
                    <a:pt x="5" y="34"/>
                  </a:cubicBezTo>
                  <a:cubicBezTo>
                    <a:pt x="3" y="32"/>
                    <a:pt x="2" y="30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5"/>
                  </a:cubicBezTo>
                  <a:cubicBezTo>
                    <a:pt x="31" y="7"/>
                    <a:pt x="32" y="9"/>
                    <a:pt x="33" y="11"/>
                  </a:cubicBezTo>
                  <a:cubicBezTo>
                    <a:pt x="34" y="14"/>
                    <a:pt x="34" y="16"/>
                    <a:pt x="34" y="19"/>
                  </a:cubicBezTo>
                  <a:cubicBezTo>
                    <a:pt x="26" y="18"/>
                    <a:pt x="26" y="16"/>
                    <a:pt x="26" y="14"/>
                  </a:cubicBezTo>
                  <a:cubicBezTo>
                    <a:pt x="25" y="13"/>
                    <a:pt x="25" y="11"/>
                    <a:pt x="24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7"/>
                    <a:pt x="9" y="28"/>
                    <a:pt x="10" y="29"/>
                  </a:cubicBezTo>
                  <a:cubicBezTo>
                    <a:pt x="11" y="30"/>
                    <a:pt x="12" y="31"/>
                    <a:pt x="13" y="32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1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7"/>
                    <a:pt x="25" y="26"/>
                    <a:pt x="26" y="25"/>
                  </a:cubicBezTo>
                  <a:cubicBezTo>
                    <a:pt x="26" y="23"/>
                    <a:pt x="26" y="21"/>
                    <a:pt x="26" y="20"/>
                  </a:cubicBezTo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90" name="Freeform 27">
              <a:extLst>
                <a:ext uri="{FF2B5EF4-FFF2-40B4-BE49-F238E27FC236}">
                  <a16:creationId xmlns:a16="http://schemas.microsoft.com/office/drawing/2014/main" id="{A7C95C0F-A1E9-46B5-B9DB-284F35C72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4710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1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9 w 31"/>
                <a:gd name="T11" fmla="*/ 9 h 39"/>
                <a:gd name="T12" fmla="*/ 8 w 31"/>
                <a:gd name="T13" fmla="*/ 12 h 39"/>
                <a:gd name="T14" fmla="*/ 7 w 31"/>
                <a:gd name="T15" fmla="*/ 16 h 39"/>
                <a:gd name="T16" fmla="*/ 7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7 w 31"/>
                <a:gd name="T23" fmla="*/ 0 h 39"/>
                <a:gd name="T24" fmla="*/ 7 w 31"/>
                <a:gd name="T25" fmla="*/ 4 h 39"/>
                <a:gd name="T26" fmla="*/ 9 w 31"/>
                <a:gd name="T27" fmla="*/ 2 h 39"/>
                <a:gd name="T28" fmla="*/ 11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7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1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1"/>
                    <a:pt x="26" y="2"/>
                    <a:pt x="27" y="4"/>
                  </a:cubicBezTo>
                  <a:cubicBezTo>
                    <a:pt x="28" y="5"/>
                    <a:pt x="29" y="7"/>
                    <a:pt x="30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91" name="Freeform 28">
              <a:extLst>
                <a:ext uri="{FF2B5EF4-FFF2-40B4-BE49-F238E27FC236}">
                  <a16:creationId xmlns:a16="http://schemas.microsoft.com/office/drawing/2014/main" id="{BEEA6186-B2B9-4E5E-9631-B6332C7FD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845" y="6284068"/>
              <a:ext cx="31387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4 w 12"/>
                <a:gd name="T11" fmla="*/ 11 h 12"/>
                <a:gd name="T12" fmla="*/ 2 w 12"/>
                <a:gd name="T13" fmla="*/ 10 h 12"/>
                <a:gd name="T14" fmla="*/ 1 w 12"/>
                <a:gd name="T15" fmla="*/ 8 h 12"/>
                <a:gd name="T16" fmla="*/ 0 w 12"/>
                <a:gd name="T17" fmla="*/ 6 h 12"/>
                <a:gd name="T18" fmla="*/ 1 w 12"/>
                <a:gd name="T19" fmla="*/ 4 h 12"/>
                <a:gd name="T20" fmla="*/ 2 w 12"/>
                <a:gd name="T21" fmla="*/ 2 h 12"/>
                <a:gd name="T22" fmla="*/ 4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92" name="Freeform 29">
              <a:extLst>
                <a:ext uri="{FF2B5EF4-FFF2-40B4-BE49-F238E27FC236}">
                  <a16:creationId xmlns:a16="http://schemas.microsoft.com/office/drawing/2014/main" id="{E9B00A5D-BE04-4D7D-B4A2-204E2D0E0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0006" y="6181188"/>
              <a:ext cx="97648" cy="130778"/>
            </a:xfrm>
            <a:custGeom>
              <a:avLst/>
              <a:gdLst>
                <a:gd name="T0" fmla="*/ 34 w 56"/>
                <a:gd name="T1" fmla="*/ 11 h 75"/>
                <a:gd name="T2" fmla="*/ 34 w 56"/>
                <a:gd name="T3" fmla="*/ 75 h 75"/>
                <a:gd name="T4" fmla="*/ 22 w 56"/>
                <a:gd name="T5" fmla="*/ 75 h 75"/>
                <a:gd name="T6" fmla="*/ 22 w 56"/>
                <a:gd name="T7" fmla="*/ 11 h 75"/>
                <a:gd name="T8" fmla="*/ 0 w 56"/>
                <a:gd name="T9" fmla="*/ 11 h 75"/>
                <a:gd name="T10" fmla="*/ 0 w 56"/>
                <a:gd name="T11" fmla="*/ 0 h 75"/>
                <a:gd name="T12" fmla="*/ 56 w 56"/>
                <a:gd name="T13" fmla="*/ 0 h 75"/>
                <a:gd name="T14" fmla="*/ 56 w 56"/>
                <a:gd name="T15" fmla="*/ 11 h 75"/>
                <a:gd name="T16" fmla="*/ 34 w 56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75">
                  <a:moveTo>
                    <a:pt x="34" y="11"/>
                  </a:moveTo>
                  <a:lnTo>
                    <a:pt x="34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93" name="Freeform 30">
              <a:extLst>
                <a:ext uri="{FF2B5EF4-FFF2-40B4-BE49-F238E27FC236}">
                  <a16:creationId xmlns:a16="http://schemas.microsoft.com/office/drawing/2014/main" id="{72C85502-C007-49A3-A8AB-2BCC8C539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1603" y="6174213"/>
              <a:ext cx="80211" cy="137753"/>
            </a:xfrm>
            <a:custGeom>
              <a:avLst/>
              <a:gdLst>
                <a:gd name="T0" fmla="*/ 24 w 31"/>
                <a:gd name="T1" fmla="*/ 54 h 54"/>
                <a:gd name="T2" fmla="*/ 24 w 31"/>
                <a:gd name="T3" fmla="*/ 32 h 54"/>
                <a:gd name="T4" fmla="*/ 22 w 31"/>
                <a:gd name="T5" fmla="*/ 24 h 54"/>
                <a:gd name="T6" fmla="*/ 16 w 31"/>
                <a:gd name="T7" fmla="*/ 22 h 54"/>
                <a:gd name="T8" fmla="*/ 13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8 w 31"/>
                <a:gd name="T15" fmla="*/ 31 h 54"/>
                <a:gd name="T16" fmla="*/ 8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8 w 31"/>
                <a:gd name="T23" fmla="*/ 0 h 54"/>
                <a:gd name="T24" fmla="*/ 8 w 31"/>
                <a:gd name="T25" fmla="*/ 19 h 54"/>
                <a:gd name="T26" fmla="*/ 10 w 31"/>
                <a:gd name="T27" fmla="*/ 17 h 54"/>
                <a:gd name="T28" fmla="*/ 12 w 31"/>
                <a:gd name="T29" fmla="*/ 16 h 54"/>
                <a:gd name="T30" fmla="*/ 15 w 31"/>
                <a:gd name="T31" fmla="*/ 15 h 54"/>
                <a:gd name="T32" fmla="*/ 18 w 31"/>
                <a:gd name="T33" fmla="*/ 15 h 54"/>
                <a:gd name="T34" fmla="*/ 24 w 31"/>
                <a:gd name="T35" fmla="*/ 16 h 54"/>
                <a:gd name="T36" fmla="*/ 28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4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4" y="54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3" y="26"/>
                    <a:pt x="22" y="24"/>
                  </a:cubicBezTo>
                  <a:cubicBezTo>
                    <a:pt x="21" y="22"/>
                    <a:pt x="19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9" y="25"/>
                    <a:pt x="9" y="26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29" y="20"/>
                    <a:pt x="30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94" name="Freeform 31">
              <a:extLst>
                <a:ext uri="{FF2B5EF4-FFF2-40B4-BE49-F238E27FC236}">
                  <a16:creationId xmlns:a16="http://schemas.microsoft.com/office/drawing/2014/main" id="{9A42586B-B388-4323-82EB-ED3423EDC5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0996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1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5" y="16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close/>
                  <a:close/>
                  <a:lnTo>
                    <a:pt x="25" y="1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95" name="Freeform 32">
              <a:extLst>
                <a:ext uri="{FF2B5EF4-FFF2-40B4-BE49-F238E27FC236}">
                  <a16:creationId xmlns:a16="http://schemas.microsoft.com/office/drawing/2014/main" id="{558D2F0C-3796-492F-9EBD-4BB822191F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2698" y="6174213"/>
              <a:ext cx="80211" cy="139497"/>
            </a:xfrm>
            <a:custGeom>
              <a:avLst/>
              <a:gdLst>
                <a:gd name="T0" fmla="*/ 32 w 32"/>
                <a:gd name="T1" fmla="*/ 35 h 55"/>
                <a:gd name="T2" fmla="*/ 31 w 32"/>
                <a:gd name="T3" fmla="*/ 44 h 55"/>
                <a:gd name="T4" fmla="*/ 28 w 32"/>
                <a:gd name="T5" fmla="*/ 50 h 55"/>
                <a:gd name="T6" fmla="*/ 23 w 32"/>
                <a:gd name="T7" fmla="*/ 53 h 55"/>
                <a:gd name="T8" fmla="*/ 17 w 32"/>
                <a:gd name="T9" fmla="*/ 55 h 55"/>
                <a:gd name="T10" fmla="*/ 12 w 32"/>
                <a:gd name="T11" fmla="*/ 53 h 55"/>
                <a:gd name="T12" fmla="*/ 7 w 32"/>
                <a:gd name="T13" fmla="*/ 50 h 55"/>
                <a:gd name="T14" fmla="*/ 7 w 32"/>
                <a:gd name="T15" fmla="*/ 54 h 55"/>
                <a:gd name="T16" fmla="*/ 0 w 32"/>
                <a:gd name="T17" fmla="*/ 54 h 55"/>
                <a:gd name="T18" fmla="*/ 0 w 32"/>
                <a:gd name="T19" fmla="*/ 4 h 55"/>
                <a:gd name="T20" fmla="*/ 7 w 32"/>
                <a:gd name="T21" fmla="*/ 0 h 55"/>
                <a:gd name="T22" fmla="*/ 7 w 32"/>
                <a:gd name="T23" fmla="*/ 19 h 55"/>
                <a:gd name="T24" fmla="*/ 10 w 32"/>
                <a:gd name="T25" fmla="*/ 17 h 55"/>
                <a:gd name="T26" fmla="*/ 12 w 32"/>
                <a:gd name="T27" fmla="*/ 16 h 55"/>
                <a:gd name="T28" fmla="*/ 14 w 32"/>
                <a:gd name="T29" fmla="*/ 15 h 55"/>
                <a:gd name="T30" fmla="*/ 17 w 32"/>
                <a:gd name="T31" fmla="*/ 15 h 55"/>
                <a:gd name="T32" fmla="*/ 23 w 32"/>
                <a:gd name="T33" fmla="*/ 16 h 55"/>
                <a:gd name="T34" fmla="*/ 28 w 32"/>
                <a:gd name="T35" fmla="*/ 19 h 55"/>
                <a:gd name="T36" fmla="*/ 31 w 32"/>
                <a:gd name="T37" fmla="*/ 26 h 55"/>
                <a:gd name="T38" fmla="*/ 32 w 32"/>
                <a:gd name="T39" fmla="*/ 35 h 55"/>
                <a:gd name="T40" fmla="*/ 25 w 32"/>
                <a:gd name="T41" fmla="*/ 35 h 55"/>
                <a:gd name="T42" fmla="*/ 23 w 32"/>
                <a:gd name="T43" fmla="*/ 25 h 55"/>
                <a:gd name="T44" fmla="*/ 16 w 32"/>
                <a:gd name="T45" fmla="*/ 22 h 55"/>
                <a:gd name="T46" fmla="*/ 14 w 32"/>
                <a:gd name="T47" fmla="*/ 22 h 55"/>
                <a:gd name="T48" fmla="*/ 11 w 32"/>
                <a:gd name="T49" fmla="*/ 23 h 55"/>
                <a:gd name="T50" fmla="*/ 9 w 32"/>
                <a:gd name="T51" fmla="*/ 25 h 55"/>
                <a:gd name="T52" fmla="*/ 7 w 32"/>
                <a:gd name="T53" fmla="*/ 26 h 55"/>
                <a:gd name="T54" fmla="*/ 7 w 32"/>
                <a:gd name="T55" fmla="*/ 43 h 55"/>
                <a:gd name="T56" fmla="*/ 9 w 32"/>
                <a:gd name="T57" fmla="*/ 44 h 55"/>
                <a:gd name="T58" fmla="*/ 11 w 32"/>
                <a:gd name="T59" fmla="*/ 46 h 55"/>
                <a:gd name="T60" fmla="*/ 14 w 32"/>
                <a:gd name="T61" fmla="*/ 47 h 55"/>
                <a:gd name="T62" fmla="*/ 16 w 32"/>
                <a:gd name="T63" fmla="*/ 48 h 55"/>
                <a:gd name="T64" fmla="*/ 23 w 32"/>
                <a:gd name="T65" fmla="*/ 45 h 55"/>
                <a:gd name="T66" fmla="*/ 25 w 32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55">
                  <a:moveTo>
                    <a:pt x="32" y="35"/>
                  </a:moveTo>
                  <a:moveTo>
                    <a:pt x="25" y="35"/>
                  </a:moveTo>
                  <a:cubicBezTo>
                    <a:pt x="32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6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5" y="55"/>
                    <a:pt x="13" y="54"/>
                    <a:pt x="12" y="53"/>
                  </a:cubicBezTo>
                  <a:cubicBezTo>
                    <a:pt x="10" y="52"/>
                    <a:pt x="9" y="51"/>
                    <a:pt x="7" y="50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1" y="15"/>
                    <a:pt x="23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29" y="21"/>
                    <a:pt x="30" y="23"/>
                    <a:pt x="31" y="26"/>
                  </a:cubicBezTo>
                  <a:cubicBezTo>
                    <a:pt x="32" y="28"/>
                    <a:pt x="32" y="32"/>
                    <a:pt x="32" y="35"/>
                  </a:cubicBez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0" y="23"/>
                    <a:pt x="10" y="24"/>
                    <a:pt x="9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10" y="45"/>
                    <a:pt x="10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5" y="48"/>
                    <a:pt x="16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96" name="Freeform 33">
              <a:extLst>
                <a:ext uri="{FF2B5EF4-FFF2-40B4-BE49-F238E27FC236}">
                  <a16:creationId xmlns:a16="http://schemas.microsoft.com/office/drawing/2014/main" id="{DE4E3633-17EF-414F-A86D-0B6A9F2F09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860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8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6" y="16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8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7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close/>
                  <a:close/>
                  <a:lnTo>
                    <a:pt x="26" y="1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97" name="Freeform 34">
              <a:extLst>
                <a:ext uri="{FF2B5EF4-FFF2-40B4-BE49-F238E27FC236}">
                  <a16:creationId xmlns:a16="http://schemas.microsoft.com/office/drawing/2014/main" id="{2572AE39-9386-47FC-B6AF-FBCF804BEB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625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98" name="Freeform 35">
              <a:extLst>
                <a:ext uri="{FF2B5EF4-FFF2-40B4-BE49-F238E27FC236}">
                  <a16:creationId xmlns:a16="http://schemas.microsoft.com/office/drawing/2014/main" id="{7096AEC6-B8C0-4212-842F-89677AE7D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4256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7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6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7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99" name="Freeform 36">
              <a:extLst>
                <a:ext uri="{FF2B5EF4-FFF2-40B4-BE49-F238E27FC236}">
                  <a16:creationId xmlns:a16="http://schemas.microsoft.com/office/drawing/2014/main" id="{406AD873-E434-40CF-BFBD-6D1D1CA7CB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340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6" y="16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close/>
                  <a:close/>
                  <a:lnTo>
                    <a:pt x="26" y="1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00" name="Freeform 37">
              <a:extLst>
                <a:ext uri="{FF2B5EF4-FFF2-40B4-BE49-F238E27FC236}">
                  <a16:creationId xmlns:a16="http://schemas.microsoft.com/office/drawing/2014/main" id="{74857EE2-44CC-4E8F-B1BB-355509B3E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884" y="6212575"/>
              <a:ext cx="59286" cy="99391"/>
            </a:xfrm>
            <a:custGeom>
              <a:avLst/>
              <a:gdLst>
                <a:gd name="T0" fmla="*/ 21 w 23"/>
                <a:gd name="T1" fmla="*/ 8 h 39"/>
                <a:gd name="T2" fmla="*/ 19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9" y="7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01" name="Freeform 38">
              <a:extLst>
                <a:ext uri="{FF2B5EF4-FFF2-40B4-BE49-F238E27FC236}">
                  <a16:creationId xmlns:a16="http://schemas.microsoft.com/office/drawing/2014/main" id="{D39EC8B1-952E-4BF5-9735-6A3858416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1969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02" name="Freeform 39">
              <a:extLst>
                <a:ext uri="{FF2B5EF4-FFF2-40B4-BE49-F238E27FC236}">
                  <a16:creationId xmlns:a16="http://schemas.microsoft.com/office/drawing/2014/main" id="{EA37D3DF-3401-44BD-97F4-F423BFC87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436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03" name="Freeform 40">
              <a:extLst>
                <a:ext uri="{FF2B5EF4-FFF2-40B4-BE49-F238E27FC236}">
                  <a16:creationId xmlns:a16="http://schemas.microsoft.com/office/drawing/2014/main" id="{7DFA4B46-95EA-4D4D-800F-4D2DB7BB66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808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5" y="16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close/>
                  <a:close/>
                  <a:lnTo>
                    <a:pt x="25" y="1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04" name="Freeform 41">
              <a:extLst>
                <a:ext uri="{FF2B5EF4-FFF2-40B4-BE49-F238E27FC236}">
                  <a16:creationId xmlns:a16="http://schemas.microsoft.com/office/drawing/2014/main" id="{EF5012BA-3255-4BEF-8F4F-9117A6BEF3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2813" y="6212575"/>
              <a:ext cx="81955" cy="101135"/>
            </a:xfrm>
            <a:custGeom>
              <a:avLst/>
              <a:gdLst>
                <a:gd name="T0" fmla="*/ 24 w 32"/>
                <a:gd name="T1" fmla="*/ 39 h 40"/>
                <a:gd name="T2" fmla="*/ 24 w 32"/>
                <a:gd name="T3" fmla="*/ 35 h 40"/>
                <a:gd name="T4" fmla="*/ 22 w 32"/>
                <a:gd name="T5" fmla="*/ 37 h 40"/>
                <a:gd name="T6" fmla="*/ 20 w 32"/>
                <a:gd name="T7" fmla="*/ 38 h 40"/>
                <a:gd name="T8" fmla="*/ 17 w 32"/>
                <a:gd name="T9" fmla="*/ 39 h 40"/>
                <a:gd name="T10" fmla="*/ 14 w 32"/>
                <a:gd name="T11" fmla="*/ 40 h 40"/>
                <a:gd name="T12" fmla="*/ 9 w 32"/>
                <a:gd name="T13" fmla="*/ 39 h 40"/>
                <a:gd name="T14" fmla="*/ 5 w 32"/>
                <a:gd name="T15" fmla="*/ 37 h 40"/>
                <a:gd name="T16" fmla="*/ 2 w 32"/>
                <a:gd name="T17" fmla="*/ 33 h 40"/>
                <a:gd name="T18" fmla="*/ 0 w 32"/>
                <a:gd name="T19" fmla="*/ 27 h 40"/>
                <a:gd name="T20" fmla="*/ 2 w 32"/>
                <a:gd name="T21" fmla="*/ 21 h 40"/>
                <a:gd name="T22" fmla="*/ 5 w 32"/>
                <a:gd name="T23" fmla="*/ 17 h 40"/>
                <a:gd name="T24" fmla="*/ 10 w 32"/>
                <a:gd name="T25" fmla="*/ 15 h 40"/>
                <a:gd name="T26" fmla="*/ 16 w 32"/>
                <a:gd name="T27" fmla="*/ 14 h 40"/>
                <a:gd name="T28" fmla="*/ 21 w 32"/>
                <a:gd name="T29" fmla="*/ 15 h 40"/>
                <a:gd name="T30" fmla="*/ 24 w 32"/>
                <a:gd name="T31" fmla="*/ 16 h 40"/>
                <a:gd name="T32" fmla="*/ 24 w 32"/>
                <a:gd name="T33" fmla="*/ 13 h 40"/>
                <a:gd name="T34" fmla="*/ 22 w 32"/>
                <a:gd name="T35" fmla="*/ 8 h 40"/>
                <a:gd name="T36" fmla="*/ 17 w 32"/>
                <a:gd name="T37" fmla="*/ 6 h 40"/>
                <a:gd name="T38" fmla="*/ 12 w 32"/>
                <a:gd name="T39" fmla="*/ 7 h 40"/>
                <a:gd name="T40" fmla="*/ 7 w 32"/>
                <a:gd name="T41" fmla="*/ 9 h 40"/>
                <a:gd name="T42" fmla="*/ 4 w 32"/>
                <a:gd name="T43" fmla="*/ 3 h 40"/>
                <a:gd name="T44" fmla="*/ 10 w 32"/>
                <a:gd name="T45" fmla="*/ 0 h 40"/>
                <a:gd name="T46" fmla="*/ 17 w 32"/>
                <a:gd name="T47" fmla="*/ 0 h 40"/>
                <a:gd name="T48" fmla="*/ 23 w 32"/>
                <a:gd name="T49" fmla="*/ 0 h 40"/>
                <a:gd name="T50" fmla="*/ 28 w 32"/>
                <a:gd name="T51" fmla="*/ 3 h 40"/>
                <a:gd name="T52" fmla="*/ 31 w 32"/>
                <a:gd name="T53" fmla="*/ 7 h 40"/>
                <a:gd name="T54" fmla="*/ 32 w 32"/>
                <a:gd name="T55" fmla="*/ 12 h 40"/>
                <a:gd name="T56" fmla="*/ 32 w 32"/>
                <a:gd name="T57" fmla="*/ 39 h 40"/>
                <a:gd name="T58" fmla="*/ 24 w 32"/>
                <a:gd name="T59" fmla="*/ 39 h 40"/>
                <a:gd name="T60" fmla="*/ 24 w 32"/>
                <a:gd name="T61" fmla="*/ 22 h 40"/>
                <a:gd name="T62" fmla="*/ 22 w 32"/>
                <a:gd name="T63" fmla="*/ 22 h 40"/>
                <a:gd name="T64" fmla="*/ 21 w 32"/>
                <a:gd name="T65" fmla="*/ 21 h 40"/>
                <a:gd name="T66" fmla="*/ 18 w 32"/>
                <a:gd name="T67" fmla="*/ 21 h 40"/>
                <a:gd name="T68" fmla="*/ 16 w 32"/>
                <a:gd name="T69" fmla="*/ 21 h 40"/>
                <a:gd name="T70" fmla="*/ 10 w 32"/>
                <a:gd name="T71" fmla="*/ 22 h 40"/>
                <a:gd name="T72" fmla="*/ 8 w 32"/>
                <a:gd name="T73" fmla="*/ 26 h 40"/>
                <a:gd name="T74" fmla="*/ 8 w 32"/>
                <a:gd name="T75" fmla="*/ 29 h 40"/>
                <a:gd name="T76" fmla="*/ 10 w 32"/>
                <a:gd name="T77" fmla="*/ 31 h 40"/>
                <a:gd name="T78" fmla="*/ 12 w 32"/>
                <a:gd name="T79" fmla="*/ 32 h 40"/>
                <a:gd name="T80" fmla="*/ 15 w 32"/>
                <a:gd name="T81" fmla="*/ 33 h 40"/>
                <a:gd name="T82" fmla="*/ 18 w 32"/>
                <a:gd name="T83" fmla="*/ 32 h 40"/>
                <a:gd name="T84" fmla="*/ 21 w 32"/>
                <a:gd name="T85" fmla="*/ 31 h 40"/>
                <a:gd name="T86" fmla="*/ 23 w 32"/>
                <a:gd name="T87" fmla="*/ 30 h 40"/>
                <a:gd name="T88" fmla="*/ 24 w 32"/>
                <a:gd name="T89" fmla="*/ 28 h 40"/>
                <a:gd name="T90" fmla="*/ 24 w 32"/>
                <a:gd name="T9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" h="40">
                  <a:moveTo>
                    <a:pt x="24" y="39"/>
                  </a:moveTo>
                  <a:moveTo>
                    <a:pt x="24" y="22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1" y="38"/>
                    <a:pt x="20" y="38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6" y="39"/>
                    <a:pt x="15" y="40"/>
                    <a:pt x="14" y="40"/>
                  </a:cubicBezTo>
                  <a:cubicBezTo>
                    <a:pt x="12" y="40"/>
                    <a:pt x="11" y="39"/>
                    <a:pt x="9" y="39"/>
                  </a:cubicBezTo>
                  <a:cubicBezTo>
                    <a:pt x="7" y="38"/>
                    <a:pt x="6" y="38"/>
                    <a:pt x="5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3" y="18"/>
                    <a:pt x="5" y="17"/>
                  </a:cubicBezTo>
                  <a:cubicBezTo>
                    <a:pt x="6" y="16"/>
                    <a:pt x="8" y="15"/>
                    <a:pt x="10" y="15"/>
                  </a:cubicBezTo>
                  <a:cubicBezTo>
                    <a:pt x="12" y="14"/>
                    <a:pt x="14" y="14"/>
                    <a:pt x="16" y="14"/>
                  </a:cubicBezTo>
                  <a:cubicBezTo>
                    <a:pt x="18" y="14"/>
                    <a:pt x="19" y="14"/>
                    <a:pt x="21" y="15"/>
                  </a:cubicBezTo>
                  <a:cubicBezTo>
                    <a:pt x="22" y="15"/>
                    <a:pt x="23" y="15"/>
                    <a:pt x="24" y="16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4" y="9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3" y="6"/>
                    <a:pt x="12" y="7"/>
                  </a:cubicBezTo>
                  <a:cubicBezTo>
                    <a:pt x="10" y="7"/>
                    <a:pt x="9" y="8"/>
                    <a:pt x="7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0"/>
                    <a:pt x="23" y="0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0" y="5"/>
                    <a:pt x="31" y="7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24" y="22"/>
                    <a:pt x="23" y="22"/>
                    <a:pt x="22" y="22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0" y="21"/>
                    <a:pt x="19" y="21"/>
                    <a:pt x="18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3" y="21"/>
                    <a:pt x="11" y="21"/>
                    <a:pt x="10" y="22"/>
                  </a:cubicBezTo>
                  <a:cubicBezTo>
                    <a:pt x="8" y="23"/>
                    <a:pt x="8" y="25"/>
                    <a:pt x="8" y="26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3" y="33"/>
                    <a:pt x="14" y="33"/>
                    <a:pt x="15" y="33"/>
                  </a:cubicBezTo>
                  <a:cubicBezTo>
                    <a:pt x="16" y="33"/>
                    <a:pt x="17" y="33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1" y="31"/>
                    <a:pt x="22" y="30"/>
                    <a:pt x="23" y="30"/>
                  </a:cubicBezTo>
                  <a:cubicBezTo>
                    <a:pt x="23" y="29"/>
                    <a:pt x="24" y="28"/>
                    <a:pt x="24" y="28"/>
                  </a:cubicBezTo>
                  <a:lnTo>
                    <a:pt x="24" y="39"/>
                  </a:lnTo>
                  <a:lnTo>
                    <a:pt x="24" y="22"/>
                  </a:lnTo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05" name="Freeform 42">
              <a:extLst>
                <a:ext uri="{FF2B5EF4-FFF2-40B4-BE49-F238E27FC236}">
                  <a16:creationId xmlns:a16="http://schemas.microsoft.com/office/drawing/2014/main" id="{223989A0-E246-4806-AF7E-9D6C2B1DD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7436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2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10 w 31"/>
                <a:gd name="T11" fmla="*/ 9 h 39"/>
                <a:gd name="T12" fmla="*/ 8 w 31"/>
                <a:gd name="T13" fmla="*/ 12 h 39"/>
                <a:gd name="T14" fmla="*/ 8 w 31"/>
                <a:gd name="T15" fmla="*/ 16 h 39"/>
                <a:gd name="T16" fmla="*/ 8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8 w 31"/>
                <a:gd name="T23" fmla="*/ 0 h 39"/>
                <a:gd name="T24" fmla="*/ 8 w 31"/>
                <a:gd name="T25" fmla="*/ 4 h 39"/>
                <a:gd name="T26" fmla="*/ 9 w 31"/>
                <a:gd name="T27" fmla="*/ 2 h 39"/>
                <a:gd name="T28" fmla="*/ 12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8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2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5" y="1"/>
                    <a:pt x="26" y="2"/>
                    <a:pt x="28" y="4"/>
                  </a:cubicBezTo>
                  <a:cubicBezTo>
                    <a:pt x="29" y="5"/>
                    <a:pt x="29" y="7"/>
                    <a:pt x="30" y="9"/>
                  </a:cubicBezTo>
                  <a:cubicBezTo>
                    <a:pt x="31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06" name="Freeform 43">
              <a:extLst>
                <a:ext uri="{FF2B5EF4-FFF2-40B4-BE49-F238E27FC236}">
                  <a16:creationId xmlns:a16="http://schemas.microsoft.com/office/drawing/2014/main" id="{5FED967A-F1ED-4489-A689-A9A49A2780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084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0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3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6 w 29"/>
                <a:gd name="T55" fmla="*/ 24 h 40"/>
                <a:gd name="T56" fmla="*/ 13 w 29"/>
                <a:gd name="T57" fmla="*/ 22 h 40"/>
                <a:gd name="T58" fmla="*/ 7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1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1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8" y="25"/>
                    <a:pt x="18" y="24"/>
                    <a:pt x="16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07" name="Freeform 44">
              <a:extLst>
                <a:ext uri="{FF2B5EF4-FFF2-40B4-BE49-F238E27FC236}">
                  <a16:creationId xmlns:a16="http://schemas.microsoft.com/office/drawing/2014/main" id="{DA362954-FE74-40B7-AB98-CC8AC60FF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8782" y="6212575"/>
              <a:ext cx="122060" cy="99391"/>
            </a:xfrm>
            <a:custGeom>
              <a:avLst/>
              <a:gdLst>
                <a:gd name="T0" fmla="*/ 55 w 70"/>
                <a:gd name="T1" fmla="*/ 57 h 57"/>
                <a:gd name="T2" fmla="*/ 45 w 70"/>
                <a:gd name="T3" fmla="*/ 57 h 57"/>
                <a:gd name="T4" fmla="*/ 35 w 70"/>
                <a:gd name="T5" fmla="*/ 17 h 57"/>
                <a:gd name="T6" fmla="*/ 25 w 70"/>
                <a:gd name="T7" fmla="*/ 57 h 57"/>
                <a:gd name="T8" fmla="*/ 14 w 70"/>
                <a:gd name="T9" fmla="*/ 57 h 57"/>
                <a:gd name="T10" fmla="*/ 0 w 70"/>
                <a:gd name="T11" fmla="*/ 0 h 57"/>
                <a:gd name="T12" fmla="*/ 10 w 70"/>
                <a:gd name="T13" fmla="*/ 0 h 57"/>
                <a:gd name="T14" fmla="*/ 20 w 70"/>
                <a:gd name="T15" fmla="*/ 39 h 57"/>
                <a:gd name="T16" fmla="*/ 30 w 70"/>
                <a:gd name="T17" fmla="*/ 0 h 57"/>
                <a:gd name="T18" fmla="*/ 39 w 70"/>
                <a:gd name="T19" fmla="*/ 0 h 57"/>
                <a:gd name="T20" fmla="*/ 49 w 70"/>
                <a:gd name="T21" fmla="*/ 39 h 57"/>
                <a:gd name="T22" fmla="*/ 60 w 70"/>
                <a:gd name="T23" fmla="*/ 0 h 57"/>
                <a:gd name="T24" fmla="*/ 70 w 70"/>
                <a:gd name="T25" fmla="*/ 0 h 57"/>
                <a:gd name="T26" fmla="*/ 55 w 70"/>
                <a:gd name="T2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7">
                  <a:moveTo>
                    <a:pt x="55" y="57"/>
                  </a:moveTo>
                  <a:lnTo>
                    <a:pt x="45" y="57"/>
                  </a:lnTo>
                  <a:lnTo>
                    <a:pt x="35" y="17"/>
                  </a:lnTo>
                  <a:lnTo>
                    <a:pt x="25" y="57"/>
                  </a:lnTo>
                  <a:lnTo>
                    <a:pt x="14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9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9" y="39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08" name="Freeform 45">
              <a:extLst>
                <a:ext uri="{FF2B5EF4-FFF2-40B4-BE49-F238E27FC236}">
                  <a16:creationId xmlns:a16="http://schemas.microsoft.com/office/drawing/2014/main" id="{C1C7EF3F-CB28-4C69-901C-8F9F09C5B5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913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5" y="16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close/>
                  <a:close/>
                  <a:lnTo>
                    <a:pt x="25" y="1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09" name="Freeform 46">
              <a:extLst>
                <a:ext uri="{FF2B5EF4-FFF2-40B4-BE49-F238E27FC236}">
                  <a16:creationId xmlns:a16="http://schemas.microsoft.com/office/drawing/2014/main" id="{80D5AA14-D31C-42E8-B89F-2FCABF204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5927" y="6212575"/>
              <a:ext cx="57543" cy="99391"/>
            </a:xfrm>
            <a:custGeom>
              <a:avLst/>
              <a:gdLst>
                <a:gd name="T0" fmla="*/ 21 w 23"/>
                <a:gd name="T1" fmla="*/ 8 h 39"/>
                <a:gd name="T2" fmla="*/ 18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6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0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10" name="Freeform 47">
              <a:extLst>
                <a:ext uri="{FF2B5EF4-FFF2-40B4-BE49-F238E27FC236}">
                  <a16:creationId xmlns:a16="http://schemas.microsoft.com/office/drawing/2014/main" id="{3894EB82-A456-47F8-BB06-FE894AF4B8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6494" y="6284068"/>
              <a:ext cx="29644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3 w 12"/>
                <a:gd name="T11" fmla="*/ 11 h 12"/>
                <a:gd name="T12" fmla="*/ 2 w 12"/>
                <a:gd name="T13" fmla="*/ 10 h 12"/>
                <a:gd name="T14" fmla="*/ 0 w 12"/>
                <a:gd name="T15" fmla="*/ 8 h 12"/>
                <a:gd name="T16" fmla="*/ 0 w 12"/>
                <a:gd name="T17" fmla="*/ 6 h 12"/>
                <a:gd name="T18" fmla="*/ 0 w 12"/>
                <a:gd name="T19" fmla="*/ 4 h 12"/>
                <a:gd name="T20" fmla="*/ 2 w 12"/>
                <a:gd name="T21" fmla="*/ 2 h 12"/>
                <a:gd name="T22" fmla="*/ 3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11" name="Freeform 48">
              <a:extLst>
                <a:ext uri="{FF2B5EF4-FFF2-40B4-BE49-F238E27FC236}">
                  <a16:creationId xmlns:a16="http://schemas.microsoft.com/office/drawing/2014/main" id="{A88F5C3F-FAE1-4A50-86D3-E9A1CAA89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115" y="6388691"/>
              <a:ext cx="94161" cy="130778"/>
            </a:xfrm>
            <a:custGeom>
              <a:avLst/>
              <a:gdLst>
                <a:gd name="T0" fmla="*/ 32 w 54"/>
                <a:gd name="T1" fmla="*/ 12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2 h 75"/>
                <a:gd name="T8" fmla="*/ 0 w 54"/>
                <a:gd name="T9" fmla="*/ 12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2 h 75"/>
                <a:gd name="T16" fmla="*/ 32 w 54"/>
                <a:gd name="T17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2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12" name="Freeform 49">
              <a:extLst>
                <a:ext uri="{FF2B5EF4-FFF2-40B4-BE49-F238E27FC236}">
                  <a16:creationId xmlns:a16="http://schemas.microsoft.com/office/drawing/2014/main" id="{1EFCBDA7-FA42-4391-9872-95EB6DDEA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713" y="6383459"/>
              <a:ext cx="78468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9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1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7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13" name="Freeform 50">
              <a:extLst>
                <a:ext uri="{FF2B5EF4-FFF2-40B4-BE49-F238E27FC236}">
                  <a16:creationId xmlns:a16="http://schemas.microsoft.com/office/drawing/2014/main" id="{721D8C30-DB23-4A0B-8A74-BC46708647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5618" y="6418333"/>
              <a:ext cx="85443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7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3 w 33"/>
                <a:gd name="T73" fmla="*/ 8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5" y="17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9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1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ubicBezTo>
                    <a:pt x="25" y="15"/>
                    <a:pt x="25" y="14"/>
                    <a:pt x="25" y="13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close/>
                  <a:close/>
                  <a:lnTo>
                    <a:pt x="25" y="17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14" name="Freeform 51">
              <a:extLst>
                <a:ext uri="{FF2B5EF4-FFF2-40B4-BE49-F238E27FC236}">
                  <a16:creationId xmlns:a16="http://schemas.microsoft.com/office/drawing/2014/main" id="{01AD00CA-8BC7-4B62-AC64-03851855A7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7320" y="6383459"/>
              <a:ext cx="83698" cy="137753"/>
            </a:xfrm>
            <a:custGeom>
              <a:avLst/>
              <a:gdLst>
                <a:gd name="T0" fmla="*/ 33 w 33"/>
                <a:gd name="T1" fmla="*/ 35 h 54"/>
                <a:gd name="T2" fmla="*/ 31 w 33"/>
                <a:gd name="T3" fmla="*/ 43 h 54"/>
                <a:gd name="T4" fmla="*/ 28 w 33"/>
                <a:gd name="T5" fmla="*/ 49 h 54"/>
                <a:gd name="T6" fmla="*/ 23 w 33"/>
                <a:gd name="T7" fmla="*/ 53 h 54"/>
                <a:gd name="T8" fmla="*/ 17 w 33"/>
                <a:gd name="T9" fmla="*/ 54 h 54"/>
                <a:gd name="T10" fmla="*/ 12 w 33"/>
                <a:gd name="T11" fmla="*/ 53 h 54"/>
                <a:gd name="T12" fmla="*/ 8 w 33"/>
                <a:gd name="T13" fmla="*/ 50 h 54"/>
                <a:gd name="T14" fmla="*/ 8 w 33"/>
                <a:gd name="T15" fmla="*/ 53 h 54"/>
                <a:gd name="T16" fmla="*/ 0 w 33"/>
                <a:gd name="T17" fmla="*/ 53 h 54"/>
                <a:gd name="T18" fmla="*/ 0 w 33"/>
                <a:gd name="T19" fmla="*/ 4 h 54"/>
                <a:gd name="T20" fmla="*/ 8 w 33"/>
                <a:gd name="T21" fmla="*/ 0 h 54"/>
                <a:gd name="T22" fmla="*/ 8 w 33"/>
                <a:gd name="T23" fmla="*/ 19 h 54"/>
                <a:gd name="T24" fmla="*/ 10 w 33"/>
                <a:gd name="T25" fmla="*/ 17 h 54"/>
                <a:gd name="T26" fmla="*/ 12 w 33"/>
                <a:gd name="T27" fmla="*/ 16 h 54"/>
                <a:gd name="T28" fmla="*/ 14 w 33"/>
                <a:gd name="T29" fmla="*/ 14 h 54"/>
                <a:gd name="T30" fmla="*/ 18 w 33"/>
                <a:gd name="T31" fmla="*/ 14 h 54"/>
                <a:gd name="T32" fmla="*/ 24 w 33"/>
                <a:gd name="T33" fmla="*/ 15 h 54"/>
                <a:gd name="T34" fmla="*/ 28 w 33"/>
                <a:gd name="T35" fmla="*/ 19 h 54"/>
                <a:gd name="T36" fmla="*/ 31 w 33"/>
                <a:gd name="T37" fmla="*/ 25 h 54"/>
                <a:gd name="T38" fmla="*/ 33 w 33"/>
                <a:gd name="T39" fmla="*/ 35 h 54"/>
                <a:gd name="T40" fmla="*/ 25 w 33"/>
                <a:gd name="T41" fmla="*/ 35 h 54"/>
                <a:gd name="T42" fmla="*/ 23 w 33"/>
                <a:gd name="T43" fmla="*/ 24 h 54"/>
                <a:gd name="T44" fmla="*/ 16 w 33"/>
                <a:gd name="T45" fmla="*/ 21 h 54"/>
                <a:gd name="T46" fmla="*/ 14 w 33"/>
                <a:gd name="T47" fmla="*/ 21 h 54"/>
                <a:gd name="T48" fmla="*/ 11 w 33"/>
                <a:gd name="T49" fmla="*/ 23 h 54"/>
                <a:gd name="T50" fmla="*/ 9 w 33"/>
                <a:gd name="T51" fmla="*/ 24 h 54"/>
                <a:gd name="T52" fmla="*/ 8 w 33"/>
                <a:gd name="T53" fmla="*/ 26 h 54"/>
                <a:gd name="T54" fmla="*/ 8 w 33"/>
                <a:gd name="T55" fmla="*/ 42 h 54"/>
                <a:gd name="T56" fmla="*/ 9 w 33"/>
                <a:gd name="T57" fmla="*/ 44 h 54"/>
                <a:gd name="T58" fmla="*/ 11 w 33"/>
                <a:gd name="T59" fmla="*/ 45 h 54"/>
                <a:gd name="T60" fmla="*/ 14 w 33"/>
                <a:gd name="T61" fmla="*/ 47 h 54"/>
                <a:gd name="T62" fmla="*/ 17 w 33"/>
                <a:gd name="T63" fmla="*/ 47 h 54"/>
                <a:gd name="T64" fmla="*/ 23 w 33"/>
                <a:gd name="T65" fmla="*/ 44 h 54"/>
                <a:gd name="T66" fmla="*/ 25 w 33"/>
                <a:gd name="T67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4">
                  <a:moveTo>
                    <a:pt x="33" y="35"/>
                  </a:moveTo>
                  <a:moveTo>
                    <a:pt x="25" y="35"/>
                  </a:moveTo>
                  <a:cubicBezTo>
                    <a:pt x="33" y="38"/>
                    <a:pt x="32" y="41"/>
                    <a:pt x="31" y="43"/>
                  </a:cubicBezTo>
                  <a:cubicBezTo>
                    <a:pt x="30" y="46"/>
                    <a:pt x="29" y="48"/>
                    <a:pt x="28" y="49"/>
                  </a:cubicBezTo>
                  <a:cubicBezTo>
                    <a:pt x="27" y="51"/>
                    <a:pt x="25" y="52"/>
                    <a:pt x="23" y="53"/>
                  </a:cubicBezTo>
                  <a:cubicBezTo>
                    <a:pt x="21" y="54"/>
                    <a:pt x="19" y="54"/>
                    <a:pt x="17" y="54"/>
                  </a:cubicBezTo>
                  <a:cubicBezTo>
                    <a:pt x="16" y="54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7"/>
                    <a:pt x="10" y="17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5"/>
                    <a:pt x="13" y="15"/>
                    <a:pt x="14" y="14"/>
                  </a:cubicBezTo>
                  <a:cubicBezTo>
                    <a:pt x="15" y="14"/>
                    <a:pt x="16" y="14"/>
                    <a:pt x="18" y="14"/>
                  </a:cubicBezTo>
                  <a:cubicBezTo>
                    <a:pt x="20" y="14"/>
                    <a:pt x="22" y="14"/>
                    <a:pt x="24" y="15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30" y="21"/>
                    <a:pt x="31" y="23"/>
                    <a:pt x="31" y="25"/>
                  </a:cubicBezTo>
                  <a:cubicBezTo>
                    <a:pt x="32" y="28"/>
                    <a:pt x="33" y="31"/>
                    <a:pt x="33" y="35"/>
                  </a:cubicBezTo>
                  <a:cubicBezTo>
                    <a:pt x="25" y="30"/>
                    <a:pt x="24" y="27"/>
                    <a:pt x="23" y="24"/>
                  </a:cubicBezTo>
                  <a:cubicBezTo>
                    <a:pt x="21" y="22"/>
                    <a:pt x="19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9" y="25"/>
                    <a:pt x="8" y="25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9" y="43"/>
                    <a:pt x="9" y="44"/>
                  </a:cubicBezTo>
                  <a:cubicBezTo>
                    <a:pt x="10" y="44"/>
                    <a:pt x="11" y="45"/>
                    <a:pt x="11" y="45"/>
                  </a:cubicBezTo>
                  <a:cubicBezTo>
                    <a:pt x="12" y="46"/>
                    <a:pt x="13" y="46"/>
                    <a:pt x="14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9" y="47"/>
                    <a:pt x="21" y="46"/>
                    <a:pt x="23" y="44"/>
                  </a:cubicBezTo>
                  <a:cubicBezTo>
                    <a:pt x="24" y="42"/>
                    <a:pt x="25" y="39"/>
                    <a:pt x="25" y="35"/>
                  </a:cubicBezTo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15" name="Freeform 52">
              <a:extLst>
                <a:ext uri="{FF2B5EF4-FFF2-40B4-BE49-F238E27FC236}">
                  <a16:creationId xmlns:a16="http://schemas.microsoft.com/office/drawing/2014/main" id="{BC957590-E3D7-48BF-A1DF-73DCD76738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6713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5" y="17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close/>
                  <a:close/>
                  <a:lnTo>
                    <a:pt x="25" y="17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16" name="Freeform 53">
              <a:extLst>
                <a:ext uri="{FF2B5EF4-FFF2-40B4-BE49-F238E27FC236}">
                  <a16:creationId xmlns:a16="http://schemas.microsoft.com/office/drawing/2014/main" id="{9BC2125B-AF0E-4411-AFA7-3F79B873B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873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1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2" y="54"/>
                    <a:pt x="11" y="54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17" name="Freeform 54">
              <a:extLst>
                <a:ext uri="{FF2B5EF4-FFF2-40B4-BE49-F238E27FC236}">
                  <a16:creationId xmlns:a16="http://schemas.microsoft.com/office/drawing/2014/main" id="{1E5BE33C-9675-423A-802C-0A789DB18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7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18" name="Freeform 55">
              <a:extLst>
                <a:ext uri="{FF2B5EF4-FFF2-40B4-BE49-F238E27FC236}">
                  <a16:creationId xmlns:a16="http://schemas.microsoft.com/office/drawing/2014/main" id="{FB04A8AC-9DA2-4FB3-985A-DD8E643913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0370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0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5" y="17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2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0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1"/>
                    <a:pt x="24" y="31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0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close/>
                  <a:close/>
                  <a:lnTo>
                    <a:pt x="25" y="17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19" name="Freeform 56">
              <a:extLst>
                <a:ext uri="{FF2B5EF4-FFF2-40B4-BE49-F238E27FC236}">
                  <a16:creationId xmlns:a16="http://schemas.microsoft.com/office/drawing/2014/main" id="{F365BB87-C861-4F40-A844-477BAA1EA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4993" y="6418333"/>
              <a:ext cx="55799" cy="101135"/>
            </a:xfrm>
            <a:custGeom>
              <a:avLst/>
              <a:gdLst>
                <a:gd name="T0" fmla="*/ 20 w 22"/>
                <a:gd name="T1" fmla="*/ 9 h 39"/>
                <a:gd name="T2" fmla="*/ 18 w 22"/>
                <a:gd name="T3" fmla="*/ 8 h 39"/>
                <a:gd name="T4" fmla="*/ 15 w 22"/>
                <a:gd name="T5" fmla="*/ 7 h 39"/>
                <a:gd name="T6" fmla="*/ 9 w 22"/>
                <a:gd name="T7" fmla="*/ 10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1 h 39"/>
                <a:gd name="T16" fmla="*/ 7 w 22"/>
                <a:gd name="T17" fmla="*/ 1 h 39"/>
                <a:gd name="T18" fmla="*/ 7 w 22"/>
                <a:gd name="T19" fmla="*/ 5 h 39"/>
                <a:gd name="T20" fmla="*/ 9 w 22"/>
                <a:gd name="T21" fmla="*/ 3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1 h 39"/>
                <a:gd name="T30" fmla="*/ 22 w 22"/>
                <a:gd name="T31" fmla="*/ 2 h 39"/>
                <a:gd name="T32" fmla="*/ 20 w 22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8" y="12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2"/>
                    <a:pt x="10" y="2"/>
                    <a:pt x="11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1"/>
                    <a:pt x="22" y="1"/>
                    <a:pt x="22" y="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20" name="Freeform 57">
              <a:extLst>
                <a:ext uri="{FF2B5EF4-FFF2-40B4-BE49-F238E27FC236}">
                  <a16:creationId xmlns:a16="http://schemas.microsoft.com/office/drawing/2014/main" id="{8B7E2806-AAFA-45B5-B801-55C79A927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591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21" name="Freeform 58">
              <a:extLst>
                <a:ext uri="{FF2B5EF4-FFF2-40B4-BE49-F238E27FC236}">
                  <a16:creationId xmlns:a16="http://schemas.microsoft.com/office/drawing/2014/main" id="{7A49B80F-B4C0-4F31-9238-8123D3E20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5058" y="6383459"/>
              <a:ext cx="80211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10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2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8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22" name="Freeform 59">
              <a:extLst>
                <a:ext uri="{FF2B5EF4-FFF2-40B4-BE49-F238E27FC236}">
                  <a16:creationId xmlns:a16="http://schemas.microsoft.com/office/drawing/2014/main" id="{9C60C45F-865F-4118-A4B0-174C696B47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2706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8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2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6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1 w 33"/>
                <a:gd name="T69" fmla="*/ 8 h 40"/>
                <a:gd name="T70" fmla="*/ 17 w 33"/>
                <a:gd name="T71" fmla="*/ 7 h 40"/>
                <a:gd name="T72" fmla="*/ 13 w 33"/>
                <a:gd name="T73" fmla="*/ 8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6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6" y="17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10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1"/>
                    <a:pt x="25" y="31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7" y="38"/>
                    <a:pt x="26" y="38"/>
                    <a:pt x="25" y="39"/>
                  </a:cubicBezTo>
                  <a:cubicBezTo>
                    <a:pt x="24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4" y="40"/>
                    <a:pt x="12" y="39"/>
                  </a:cubicBezTo>
                  <a:cubicBezTo>
                    <a:pt x="11" y="39"/>
                    <a:pt x="10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4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ubicBezTo>
                    <a:pt x="26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close/>
                  <a:close/>
                  <a:lnTo>
                    <a:pt x="26" y="17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23" name="Freeform 60">
              <a:extLst>
                <a:ext uri="{FF2B5EF4-FFF2-40B4-BE49-F238E27FC236}">
                  <a16:creationId xmlns:a16="http://schemas.microsoft.com/office/drawing/2014/main" id="{15FBF980-B96C-472B-A46B-A731CA164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435" y="6421821"/>
              <a:ext cx="122060" cy="97648"/>
            </a:xfrm>
            <a:custGeom>
              <a:avLst/>
              <a:gdLst>
                <a:gd name="T0" fmla="*/ 56 w 70"/>
                <a:gd name="T1" fmla="*/ 56 h 56"/>
                <a:gd name="T2" fmla="*/ 46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5 w 70"/>
                <a:gd name="T9" fmla="*/ 56 h 56"/>
                <a:gd name="T10" fmla="*/ 0 w 70"/>
                <a:gd name="T11" fmla="*/ 0 h 56"/>
                <a:gd name="T12" fmla="*/ 10 w 70"/>
                <a:gd name="T13" fmla="*/ 0 h 56"/>
                <a:gd name="T14" fmla="*/ 21 w 70"/>
                <a:gd name="T15" fmla="*/ 38 h 56"/>
                <a:gd name="T16" fmla="*/ 31 w 70"/>
                <a:gd name="T17" fmla="*/ 0 h 56"/>
                <a:gd name="T18" fmla="*/ 40 w 70"/>
                <a:gd name="T19" fmla="*/ 0 h 56"/>
                <a:gd name="T20" fmla="*/ 50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6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6" y="56"/>
                  </a:moveTo>
                  <a:lnTo>
                    <a:pt x="46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5" y="5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38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0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24" name="Freeform 61">
              <a:extLst>
                <a:ext uri="{FF2B5EF4-FFF2-40B4-BE49-F238E27FC236}">
                  <a16:creationId xmlns:a16="http://schemas.microsoft.com/office/drawing/2014/main" id="{64F1DD18-05EE-4F9F-9E6B-E03C4C500F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9957" y="6418333"/>
              <a:ext cx="87186" cy="102879"/>
            </a:xfrm>
            <a:custGeom>
              <a:avLst/>
              <a:gdLst>
                <a:gd name="T0" fmla="*/ 34 w 34"/>
                <a:gd name="T1" fmla="*/ 20 h 40"/>
                <a:gd name="T2" fmla="*/ 33 w 34"/>
                <a:gd name="T3" fmla="*/ 28 h 40"/>
                <a:gd name="T4" fmla="*/ 29 w 34"/>
                <a:gd name="T5" fmla="*/ 35 h 40"/>
                <a:gd name="T6" fmla="*/ 24 w 34"/>
                <a:gd name="T7" fmla="*/ 39 h 40"/>
                <a:gd name="T8" fmla="*/ 17 w 34"/>
                <a:gd name="T9" fmla="*/ 40 h 40"/>
                <a:gd name="T10" fmla="*/ 10 w 34"/>
                <a:gd name="T11" fmla="*/ 39 h 40"/>
                <a:gd name="T12" fmla="*/ 5 w 34"/>
                <a:gd name="T13" fmla="*/ 35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2 h 40"/>
                <a:gd name="T20" fmla="*/ 5 w 34"/>
                <a:gd name="T21" fmla="*/ 5 h 40"/>
                <a:gd name="T22" fmla="*/ 11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2 h 40"/>
                <a:gd name="T32" fmla="*/ 34 w 34"/>
                <a:gd name="T33" fmla="*/ 20 h 40"/>
                <a:gd name="T34" fmla="*/ 27 w 34"/>
                <a:gd name="T35" fmla="*/ 20 h 40"/>
                <a:gd name="T36" fmla="*/ 26 w 34"/>
                <a:gd name="T37" fmla="*/ 15 h 40"/>
                <a:gd name="T38" fmla="*/ 24 w 34"/>
                <a:gd name="T39" fmla="*/ 11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1 h 40"/>
                <a:gd name="T48" fmla="*/ 8 w 34"/>
                <a:gd name="T49" fmla="*/ 15 h 40"/>
                <a:gd name="T50" fmla="*/ 8 w 34"/>
                <a:gd name="T51" fmla="*/ 20 h 40"/>
                <a:gd name="T52" fmla="*/ 8 w 34"/>
                <a:gd name="T53" fmla="*/ 26 h 40"/>
                <a:gd name="T54" fmla="*/ 10 w 34"/>
                <a:gd name="T55" fmla="*/ 30 h 40"/>
                <a:gd name="T56" fmla="*/ 13 w 34"/>
                <a:gd name="T57" fmla="*/ 32 h 40"/>
                <a:gd name="T58" fmla="*/ 17 w 34"/>
                <a:gd name="T59" fmla="*/ 33 h 40"/>
                <a:gd name="T60" fmla="*/ 21 w 34"/>
                <a:gd name="T61" fmla="*/ 32 h 40"/>
                <a:gd name="T62" fmla="*/ 24 w 34"/>
                <a:gd name="T63" fmla="*/ 29 h 40"/>
                <a:gd name="T64" fmla="*/ 26 w 34"/>
                <a:gd name="T65" fmla="*/ 25 h 40"/>
                <a:gd name="T66" fmla="*/ 27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20"/>
                  </a:moveTo>
                  <a:moveTo>
                    <a:pt x="27" y="20"/>
                  </a:moveTo>
                  <a:cubicBezTo>
                    <a:pt x="34" y="23"/>
                    <a:pt x="34" y="26"/>
                    <a:pt x="33" y="28"/>
                  </a:cubicBezTo>
                  <a:cubicBezTo>
                    <a:pt x="32" y="31"/>
                    <a:pt x="31" y="33"/>
                    <a:pt x="29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2" y="40"/>
                    <a:pt x="10" y="39"/>
                  </a:cubicBezTo>
                  <a:cubicBezTo>
                    <a:pt x="8" y="38"/>
                    <a:pt x="6" y="36"/>
                    <a:pt x="5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1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7" y="4"/>
                    <a:pt x="8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20"/>
                  </a:cubicBez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9" y="12"/>
                    <a:pt x="9" y="13"/>
                    <a:pt x="8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8" y="26"/>
                  </a:cubicBezTo>
                  <a:cubicBezTo>
                    <a:pt x="9" y="27"/>
                    <a:pt x="10" y="28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25" name="Freeform 62">
              <a:extLst>
                <a:ext uri="{FF2B5EF4-FFF2-40B4-BE49-F238E27FC236}">
                  <a16:creationId xmlns:a16="http://schemas.microsoft.com/office/drawing/2014/main" id="{6051CC00-BFF2-4334-9855-62AD58854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067" y="6418333"/>
              <a:ext cx="57543" cy="101135"/>
            </a:xfrm>
            <a:custGeom>
              <a:avLst/>
              <a:gdLst>
                <a:gd name="T0" fmla="*/ 21 w 23"/>
                <a:gd name="T1" fmla="*/ 9 h 39"/>
                <a:gd name="T2" fmla="*/ 18 w 23"/>
                <a:gd name="T3" fmla="*/ 8 h 39"/>
                <a:gd name="T4" fmla="*/ 15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9 w 23"/>
                <a:gd name="T21" fmla="*/ 3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26" name="Freeform 63">
              <a:extLst>
                <a:ext uri="{FF2B5EF4-FFF2-40B4-BE49-F238E27FC236}">
                  <a16:creationId xmlns:a16="http://schemas.microsoft.com/office/drawing/2014/main" id="{905DD261-B224-46ED-8CEE-E8D180BA4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046" y="6383459"/>
              <a:ext cx="19181" cy="136010"/>
            </a:xfrm>
            <a:custGeom>
              <a:avLst/>
              <a:gdLst>
                <a:gd name="T0" fmla="*/ 0 w 11"/>
                <a:gd name="T1" fmla="*/ 78 h 78"/>
                <a:gd name="T2" fmla="*/ 0 w 11"/>
                <a:gd name="T3" fmla="*/ 6 h 78"/>
                <a:gd name="T4" fmla="*/ 11 w 11"/>
                <a:gd name="T5" fmla="*/ 0 h 78"/>
                <a:gd name="T6" fmla="*/ 11 w 11"/>
                <a:gd name="T7" fmla="*/ 78 h 78"/>
                <a:gd name="T8" fmla="*/ 0 w 11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8">
                  <a:moveTo>
                    <a:pt x="0" y="78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27" name="Freeform 64">
              <a:extLst>
                <a:ext uri="{FF2B5EF4-FFF2-40B4-BE49-F238E27FC236}">
                  <a16:creationId xmlns:a16="http://schemas.microsoft.com/office/drawing/2014/main" id="{A23129DF-0296-4CA9-9723-124682F0A7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84896" y="6383459"/>
              <a:ext cx="80211" cy="137753"/>
            </a:xfrm>
            <a:custGeom>
              <a:avLst/>
              <a:gdLst>
                <a:gd name="T0" fmla="*/ 24 w 32"/>
                <a:gd name="T1" fmla="*/ 53 h 54"/>
                <a:gd name="T2" fmla="*/ 24 w 32"/>
                <a:gd name="T3" fmla="*/ 50 h 54"/>
                <a:gd name="T4" fmla="*/ 22 w 32"/>
                <a:gd name="T5" fmla="*/ 51 h 54"/>
                <a:gd name="T6" fmla="*/ 20 w 32"/>
                <a:gd name="T7" fmla="*/ 53 h 54"/>
                <a:gd name="T8" fmla="*/ 17 w 32"/>
                <a:gd name="T9" fmla="*/ 54 h 54"/>
                <a:gd name="T10" fmla="*/ 14 w 32"/>
                <a:gd name="T11" fmla="*/ 54 h 54"/>
                <a:gd name="T12" fmla="*/ 9 w 32"/>
                <a:gd name="T13" fmla="*/ 53 h 54"/>
                <a:gd name="T14" fmla="*/ 4 w 32"/>
                <a:gd name="T15" fmla="*/ 49 h 54"/>
                <a:gd name="T16" fmla="*/ 1 w 32"/>
                <a:gd name="T17" fmla="*/ 43 h 54"/>
                <a:gd name="T18" fmla="*/ 0 w 32"/>
                <a:gd name="T19" fmla="*/ 33 h 54"/>
                <a:gd name="T20" fmla="*/ 1 w 32"/>
                <a:gd name="T21" fmla="*/ 25 h 54"/>
                <a:gd name="T22" fmla="*/ 4 w 32"/>
                <a:gd name="T23" fmla="*/ 19 h 54"/>
                <a:gd name="T24" fmla="*/ 9 w 32"/>
                <a:gd name="T25" fmla="*/ 15 h 54"/>
                <a:gd name="T26" fmla="*/ 15 w 32"/>
                <a:gd name="T27" fmla="*/ 14 h 54"/>
                <a:gd name="T28" fmla="*/ 18 w 32"/>
                <a:gd name="T29" fmla="*/ 14 h 54"/>
                <a:gd name="T30" fmla="*/ 20 w 32"/>
                <a:gd name="T31" fmla="*/ 15 h 54"/>
                <a:gd name="T32" fmla="*/ 22 w 32"/>
                <a:gd name="T33" fmla="*/ 17 h 54"/>
                <a:gd name="T34" fmla="*/ 24 w 32"/>
                <a:gd name="T35" fmla="*/ 18 h 54"/>
                <a:gd name="T36" fmla="*/ 24 w 32"/>
                <a:gd name="T37" fmla="*/ 4 h 54"/>
                <a:gd name="T38" fmla="*/ 32 w 32"/>
                <a:gd name="T39" fmla="*/ 0 h 54"/>
                <a:gd name="T40" fmla="*/ 32 w 32"/>
                <a:gd name="T41" fmla="*/ 53 h 54"/>
                <a:gd name="T42" fmla="*/ 24 w 32"/>
                <a:gd name="T43" fmla="*/ 53 h 54"/>
                <a:gd name="T44" fmla="*/ 24 w 32"/>
                <a:gd name="T45" fmla="*/ 26 h 54"/>
                <a:gd name="T46" fmla="*/ 23 w 32"/>
                <a:gd name="T47" fmla="*/ 24 h 54"/>
                <a:gd name="T48" fmla="*/ 21 w 32"/>
                <a:gd name="T49" fmla="*/ 23 h 54"/>
                <a:gd name="T50" fmla="*/ 18 w 32"/>
                <a:gd name="T51" fmla="*/ 22 h 54"/>
                <a:gd name="T52" fmla="*/ 15 w 32"/>
                <a:gd name="T53" fmla="*/ 21 h 54"/>
                <a:gd name="T54" fmla="*/ 9 w 32"/>
                <a:gd name="T55" fmla="*/ 24 h 54"/>
                <a:gd name="T56" fmla="*/ 7 w 32"/>
                <a:gd name="T57" fmla="*/ 33 h 54"/>
                <a:gd name="T58" fmla="*/ 8 w 32"/>
                <a:gd name="T59" fmla="*/ 39 h 54"/>
                <a:gd name="T60" fmla="*/ 9 w 32"/>
                <a:gd name="T61" fmla="*/ 44 h 54"/>
                <a:gd name="T62" fmla="*/ 12 w 32"/>
                <a:gd name="T63" fmla="*/ 46 h 54"/>
                <a:gd name="T64" fmla="*/ 16 w 32"/>
                <a:gd name="T65" fmla="*/ 47 h 54"/>
                <a:gd name="T66" fmla="*/ 18 w 32"/>
                <a:gd name="T67" fmla="*/ 47 h 54"/>
                <a:gd name="T68" fmla="*/ 21 w 32"/>
                <a:gd name="T69" fmla="*/ 46 h 54"/>
                <a:gd name="T70" fmla="*/ 23 w 32"/>
                <a:gd name="T71" fmla="*/ 44 h 54"/>
                <a:gd name="T72" fmla="*/ 24 w 32"/>
                <a:gd name="T73" fmla="*/ 42 h 54"/>
                <a:gd name="T74" fmla="*/ 24 w 32"/>
                <a:gd name="T75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54">
                  <a:moveTo>
                    <a:pt x="24" y="53"/>
                  </a:moveTo>
                  <a:moveTo>
                    <a:pt x="24" y="26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51"/>
                    <a:pt x="22" y="51"/>
                  </a:cubicBezTo>
                  <a:cubicBezTo>
                    <a:pt x="21" y="52"/>
                    <a:pt x="21" y="52"/>
                    <a:pt x="20" y="53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6" y="54"/>
                    <a:pt x="15" y="54"/>
                    <a:pt x="14" y="54"/>
                  </a:cubicBezTo>
                  <a:cubicBezTo>
                    <a:pt x="12" y="54"/>
                    <a:pt x="10" y="54"/>
                    <a:pt x="9" y="53"/>
                  </a:cubicBezTo>
                  <a:cubicBezTo>
                    <a:pt x="7" y="52"/>
                    <a:pt x="5" y="51"/>
                    <a:pt x="4" y="49"/>
                  </a:cubicBezTo>
                  <a:cubicBezTo>
                    <a:pt x="3" y="48"/>
                    <a:pt x="1" y="45"/>
                    <a:pt x="1" y="43"/>
                  </a:cubicBezTo>
                  <a:cubicBezTo>
                    <a:pt x="0" y="40"/>
                    <a:pt x="0" y="37"/>
                    <a:pt x="0" y="33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7"/>
                    <a:pt x="7" y="16"/>
                    <a:pt x="9" y="15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8" y="14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1" y="16"/>
                    <a:pt x="22" y="16"/>
                    <a:pt x="22" y="17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24" y="26"/>
                    <a:pt x="23" y="25"/>
                    <a:pt x="23" y="24"/>
                  </a:cubicBezTo>
                  <a:cubicBezTo>
                    <a:pt x="22" y="24"/>
                    <a:pt x="22" y="23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1"/>
                    <a:pt x="11" y="22"/>
                    <a:pt x="9" y="24"/>
                  </a:cubicBezTo>
                  <a:cubicBezTo>
                    <a:pt x="8" y="26"/>
                    <a:pt x="7" y="29"/>
                    <a:pt x="7" y="33"/>
                  </a:cubicBezTo>
                  <a:cubicBezTo>
                    <a:pt x="7" y="36"/>
                    <a:pt x="7" y="38"/>
                    <a:pt x="8" y="39"/>
                  </a:cubicBezTo>
                  <a:cubicBezTo>
                    <a:pt x="8" y="41"/>
                    <a:pt x="9" y="43"/>
                    <a:pt x="9" y="44"/>
                  </a:cubicBezTo>
                  <a:cubicBezTo>
                    <a:pt x="10" y="45"/>
                    <a:pt x="11" y="46"/>
                    <a:pt x="12" y="46"/>
                  </a:cubicBezTo>
                  <a:cubicBezTo>
                    <a:pt x="13" y="47"/>
                    <a:pt x="14" y="47"/>
                    <a:pt x="16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5"/>
                    <a:pt x="22" y="45"/>
                    <a:pt x="23" y="44"/>
                  </a:cubicBezTo>
                  <a:cubicBezTo>
                    <a:pt x="23" y="43"/>
                    <a:pt x="24" y="43"/>
                    <a:pt x="24" y="42"/>
                  </a:cubicBezTo>
                  <a:lnTo>
                    <a:pt x="24" y="53"/>
                  </a:lnTo>
                  <a:lnTo>
                    <a:pt x="24" y="26"/>
                  </a:lnTo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28" name="Freeform 65">
              <a:extLst>
                <a:ext uri="{FF2B5EF4-FFF2-40B4-BE49-F238E27FC236}">
                  <a16:creationId xmlns:a16="http://schemas.microsoft.com/office/drawing/2014/main" id="{A2A2BF8E-DA3A-4AC0-B7EB-7CAABFC9E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9624" y="6421821"/>
              <a:ext cx="122060" cy="97648"/>
            </a:xfrm>
            <a:custGeom>
              <a:avLst/>
              <a:gdLst>
                <a:gd name="T0" fmla="*/ 55 w 70"/>
                <a:gd name="T1" fmla="*/ 56 h 56"/>
                <a:gd name="T2" fmla="*/ 45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6 w 70"/>
                <a:gd name="T9" fmla="*/ 56 h 56"/>
                <a:gd name="T10" fmla="*/ 0 w 70"/>
                <a:gd name="T11" fmla="*/ 0 h 56"/>
                <a:gd name="T12" fmla="*/ 12 w 70"/>
                <a:gd name="T13" fmla="*/ 0 h 56"/>
                <a:gd name="T14" fmla="*/ 20 w 70"/>
                <a:gd name="T15" fmla="*/ 38 h 56"/>
                <a:gd name="T16" fmla="*/ 31 w 70"/>
                <a:gd name="T17" fmla="*/ 0 h 56"/>
                <a:gd name="T18" fmla="*/ 39 w 70"/>
                <a:gd name="T19" fmla="*/ 0 h 56"/>
                <a:gd name="T20" fmla="*/ 51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5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5" y="56"/>
                  </a:moveTo>
                  <a:lnTo>
                    <a:pt x="45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6" y="5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0" y="38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51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29" name="Freeform 66">
              <a:extLst>
                <a:ext uri="{FF2B5EF4-FFF2-40B4-BE49-F238E27FC236}">
                  <a16:creationId xmlns:a16="http://schemas.microsoft.com/office/drawing/2014/main" id="{BEBFC1A4-92B9-418F-A0A9-2E210A37BC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2147" y="6418333"/>
              <a:ext cx="88930" cy="102879"/>
            </a:xfrm>
            <a:custGeom>
              <a:avLst/>
              <a:gdLst>
                <a:gd name="T0" fmla="*/ 35 w 35"/>
                <a:gd name="T1" fmla="*/ 20 h 40"/>
                <a:gd name="T2" fmla="*/ 33 w 35"/>
                <a:gd name="T3" fmla="*/ 28 h 40"/>
                <a:gd name="T4" fmla="*/ 30 w 35"/>
                <a:gd name="T5" fmla="*/ 35 h 40"/>
                <a:gd name="T6" fmla="*/ 24 w 35"/>
                <a:gd name="T7" fmla="*/ 39 h 40"/>
                <a:gd name="T8" fmla="*/ 17 w 35"/>
                <a:gd name="T9" fmla="*/ 40 h 40"/>
                <a:gd name="T10" fmla="*/ 11 w 35"/>
                <a:gd name="T11" fmla="*/ 39 h 40"/>
                <a:gd name="T12" fmla="*/ 5 w 35"/>
                <a:gd name="T13" fmla="*/ 35 h 40"/>
                <a:gd name="T14" fmla="*/ 2 w 35"/>
                <a:gd name="T15" fmla="*/ 28 h 40"/>
                <a:gd name="T16" fmla="*/ 0 w 35"/>
                <a:gd name="T17" fmla="*/ 20 h 40"/>
                <a:gd name="T18" fmla="*/ 2 w 35"/>
                <a:gd name="T19" fmla="*/ 12 h 40"/>
                <a:gd name="T20" fmla="*/ 5 w 35"/>
                <a:gd name="T21" fmla="*/ 5 h 40"/>
                <a:gd name="T22" fmla="*/ 11 w 35"/>
                <a:gd name="T23" fmla="*/ 1 h 40"/>
                <a:gd name="T24" fmla="*/ 18 w 35"/>
                <a:gd name="T25" fmla="*/ 0 h 40"/>
                <a:gd name="T26" fmla="*/ 24 w 35"/>
                <a:gd name="T27" fmla="*/ 1 h 40"/>
                <a:gd name="T28" fmla="*/ 30 w 35"/>
                <a:gd name="T29" fmla="*/ 5 h 40"/>
                <a:gd name="T30" fmla="*/ 33 w 35"/>
                <a:gd name="T31" fmla="*/ 12 h 40"/>
                <a:gd name="T32" fmla="*/ 35 w 35"/>
                <a:gd name="T33" fmla="*/ 20 h 40"/>
                <a:gd name="T34" fmla="*/ 27 w 35"/>
                <a:gd name="T35" fmla="*/ 20 h 40"/>
                <a:gd name="T36" fmla="*/ 26 w 35"/>
                <a:gd name="T37" fmla="*/ 15 h 40"/>
                <a:gd name="T38" fmla="*/ 24 w 35"/>
                <a:gd name="T39" fmla="*/ 11 h 40"/>
                <a:gd name="T40" fmla="*/ 21 w 35"/>
                <a:gd name="T41" fmla="*/ 8 h 40"/>
                <a:gd name="T42" fmla="*/ 17 w 35"/>
                <a:gd name="T43" fmla="*/ 7 h 40"/>
                <a:gd name="T44" fmla="*/ 13 w 35"/>
                <a:gd name="T45" fmla="*/ 8 h 40"/>
                <a:gd name="T46" fmla="*/ 10 w 35"/>
                <a:gd name="T47" fmla="*/ 11 h 40"/>
                <a:gd name="T48" fmla="*/ 9 w 35"/>
                <a:gd name="T49" fmla="*/ 15 h 40"/>
                <a:gd name="T50" fmla="*/ 8 w 35"/>
                <a:gd name="T51" fmla="*/ 20 h 40"/>
                <a:gd name="T52" fmla="*/ 9 w 35"/>
                <a:gd name="T53" fmla="*/ 26 h 40"/>
                <a:gd name="T54" fmla="*/ 11 w 35"/>
                <a:gd name="T55" fmla="*/ 30 h 40"/>
                <a:gd name="T56" fmla="*/ 14 w 35"/>
                <a:gd name="T57" fmla="*/ 32 h 40"/>
                <a:gd name="T58" fmla="*/ 18 w 35"/>
                <a:gd name="T59" fmla="*/ 33 h 40"/>
                <a:gd name="T60" fmla="*/ 21 w 35"/>
                <a:gd name="T61" fmla="*/ 32 h 40"/>
                <a:gd name="T62" fmla="*/ 24 w 35"/>
                <a:gd name="T63" fmla="*/ 29 h 40"/>
                <a:gd name="T64" fmla="*/ 26 w 35"/>
                <a:gd name="T65" fmla="*/ 25 h 40"/>
                <a:gd name="T66" fmla="*/ 27 w 35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40">
                  <a:moveTo>
                    <a:pt x="35" y="20"/>
                  </a:moveTo>
                  <a:moveTo>
                    <a:pt x="27" y="20"/>
                  </a:moveTo>
                  <a:cubicBezTo>
                    <a:pt x="35" y="23"/>
                    <a:pt x="34" y="26"/>
                    <a:pt x="33" y="28"/>
                  </a:cubicBezTo>
                  <a:cubicBezTo>
                    <a:pt x="32" y="31"/>
                    <a:pt x="31" y="33"/>
                    <a:pt x="30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3" y="40"/>
                    <a:pt x="11" y="39"/>
                  </a:cubicBezTo>
                  <a:cubicBezTo>
                    <a:pt x="8" y="38"/>
                    <a:pt x="7" y="36"/>
                    <a:pt x="5" y="35"/>
                  </a:cubicBezTo>
                  <a:cubicBezTo>
                    <a:pt x="4" y="33"/>
                    <a:pt x="2" y="31"/>
                    <a:pt x="2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5" y="5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30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5" y="17"/>
                    <a:pt x="35" y="20"/>
                  </a:cubicBez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4" y="10"/>
                    <a:pt x="23" y="9"/>
                    <a:pt x="21" y="8"/>
                  </a:cubicBezTo>
                  <a:cubicBezTo>
                    <a:pt x="20" y="8"/>
                    <a:pt x="19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9" y="26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2" y="32"/>
                    <a:pt x="14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30" name="Freeform 67">
              <a:extLst>
                <a:ext uri="{FF2B5EF4-FFF2-40B4-BE49-F238E27FC236}">
                  <a16:creationId xmlns:a16="http://schemas.microsoft.com/office/drawing/2014/main" id="{A28B9FD0-8354-4DD6-856A-157C5F876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8514" y="6418333"/>
              <a:ext cx="59286" cy="101135"/>
            </a:xfrm>
            <a:custGeom>
              <a:avLst/>
              <a:gdLst>
                <a:gd name="T0" fmla="*/ 21 w 23"/>
                <a:gd name="T1" fmla="*/ 9 h 39"/>
                <a:gd name="T2" fmla="*/ 19 w 23"/>
                <a:gd name="T3" fmla="*/ 8 h 39"/>
                <a:gd name="T4" fmla="*/ 16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10 w 23"/>
                <a:gd name="T21" fmla="*/ 3 h 39"/>
                <a:gd name="T22" fmla="*/ 12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1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20" y="8"/>
                    <a:pt x="19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31" name="Freeform 68">
              <a:extLst>
                <a:ext uri="{FF2B5EF4-FFF2-40B4-BE49-F238E27FC236}">
                  <a16:creationId xmlns:a16="http://schemas.microsoft.com/office/drawing/2014/main" id="{83D3DEEE-A610-48BE-BADD-6BA188B5B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237" y="6383459"/>
              <a:ext cx="76723" cy="136010"/>
            </a:xfrm>
            <a:custGeom>
              <a:avLst/>
              <a:gdLst>
                <a:gd name="T0" fmla="*/ 31 w 44"/>
                <a:gd name="T1" fmla="*/ 78 h 78"/>
                <a:gd name="T2" fmla="*/ 19 w 44"/>
                <a:gd name="T3" fmla="*/ 50 h 78"/>
                <a:gd name="T4" fmla="*/ 10 w 44"/>
                <a:gd name="T5" fmla="*/ 61 h 78"/>
                <a:gd name="T6" fmla="*/ 10 w 44"/>
                <a:gd name="T7" fmla="*/ 78 h 78"/>
                <a:gd name="T8" fmla="*/ 0 w 44"/>
                <a:gd name="T9" fmla="*/ 78 h 78"/>
                <a:gd name="T10" fmla="*/ 0 w 44"/>
                <a:gd name="T11" fmla="*/ 6 h 78"/>
                <a:gd name="T12" fmla="*/ 10 w 44"/>
                <a:gd name="T13" fmla="*/ 0 h 78"/>
                <a:gd name="T14" fmla="*/ 10 w 44"/>
                <a:gd name="T15" fmla="*/ 47 h 78"/>
                <a:gd name="T16" fmla="*/ 28 w 44"/>
                <a:gd name="T17" fmla="*/ 22 h 78"/>
                <a:gd name="T18" fmla="*/ 41 w 44"/>
                <a:gd name="T19" fmla="*/ 22 h 78"/>
                <a:gd name="T20" fmla="*/ 26 w 44"/>
                <a:gd name="T21" fmla="*/ 41 h 78"/>
                <a:gd name="T22" fmla="*/ 44 w 44"/>
                <a:gd name="T23" fmla="*/ 78 h 78"/>
                <a:gd name="T24" fmla="*/ 31 w 44"/>
                <a:gd name="T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78">
                  <a:moveTo>
                    <a:pt x="31" y="78"/>
                  </a:moveTo>
                  <a:lnTo>
                    <a:pt x="19" y="50"/>
                  </a:lnTo>
                  <a:lnTo>
                    <a:pt x="10" y="61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47"/>
                  </a:lnTo>
                  <a:lnTo>
                    <a:pt x="28" y="22"/>
                  </a:lnTo>
                  <a:lnTo>
                    <a:pt x="41" y="22"/>
                  </a:lnTo>
                  <a:lnTo>
                    <a:pt x="26" y="41"/>
                  </a:lnTo>
                  <a:lnTo>
                    <a:pt x="44" y="78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32" name="Freeform 69">
              <a:extLst>
                <a:ext uri="{FF2B5EF4-FFF2-40B4-BE49-F238E27FC236}">
                  <a16:creationId xmlns:a16="http://schemas.microsoft.com/office/drawing/2014/main" id="{463C7ADB-C654-4D24-9055-0B6003A77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8936" y="6418333"/>
              <a:ext cx="74980" cy="102879"/>
            </a:xfrm>
            <a:custGeom>
              <a:avLst/>
              <a:gdLst>
                <a:gd name="T0" fmla="*/ 28 w 29"/>
                <a:gd name="T1" fmla="*/ 4 h 40"/>
                <a:gd name="T2" fmla="*/ 25 w 29"/>
                <a:gd name="T3" fmla="*/ 10 h 40"/>
                <a:gd name="T4" fmla="*/ 20 w 29"/>
                <a:gd name="T5" fmla="*/ 8 h 40"/>
                <a:gd name="T6" fmla="*/ 15 w 29"/>
                <a:gd name="T7" fmla="*/ 7 h 40"/>
                <a:gd name="T8" fmla="*/ 11 w 29"/>
                <a:gd name="T9" fmla="*/ 8 h 40"/>
                <a:gd name="T10" fmla="*/ 9 w 29"/>
                <a:gd name="T11" fmla="*/ 10 h 40"/>
                <a:gd name="T12" fmla="*/ 10 w 29"/>
                <a:gd name="T13" fmla="*/ 12 h 40"/>
                <a:gd name="T14" fmla="*/ 11 w 29"/>
                <a:gd name="T15" fmla="*/ 13 h 40"/>
                <a:gd name="T16" fmla="*/ 13 w 29"/>
                <a:gd name="T17" fmla="*/ 14 h 40"/>
                <a:gd name="T18" fmla="*/ 17 w 29"/>
                <a:gd name="T19" fmla="*/ 16 h 40"/>
                <a:gd name="T20" fmla="*/ 22 w 29"/>
                <a:gd name="T21" fmla="*/ 18 h 40"/>
                <a:gd name="T22" fmla="*/ 26 w 29"/>
                <a:gd name="T23" fmla="*/ 21 h 40"/>
                <a:gd name="T24" fmla="*/ 29 w 29"/>
                <a:gd name="T25" fmla="*/ 24 h 40"/>
                <a:gd name="T26" fmla="*/ 29 w 29"/>
                <a:gd name="T27" fmla="*/ 29 h 40"/>
                <a:gd name="T28" fmla="*/ 28 w 29"/>
                <a:gd name="T29" fmla="*/ 34 h 40"/>
                <a:gd name="T30" fmla="*/ 25 w 29"/>
                <a:gd name="T31" fmla="*/ 38 h 40"/>
                <a:gd name="T32" fmla="*/ 21 w 29"/>
                <a:gd name="T33" fmla="*/ 40 h 40"/>
                <a:gd name="T34" fmla="*/ 15 w 29"/>
                <a:gd name="T35" fmla="*/ 40 h 40"/>
                <a:gd name="T36" fmla="*/ 7 w 29"/>
                <a:gd name="T37" fmla="*/ 39 h 40"/>
                <a:gd name="T38" fmla="*/ 0 w 29"/>
                <a:gd name="T39" fmla="*/ 35 h 40"/>
                <a:gd name="T40" fmla="*/ 4 w 29"/>
                <a:gd name="T41" fmla="*/ 30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20 w 29"/>
                <a:gd name="T53" fmla="*/ 26 h 40"/>
                <a:gd name="T54" fmla="*/ 17 w 29"/>
                <a:gd name="T55" fmla="*/ 24 h 40"/>
                <a:gd name="T56" fmla="*/ 13 w 29"/>
                <a:gd name="T57" fmla="*/ 23 h 40"/>
                <a:gd name="T58" fmla="*/ 8 w 29"/>
                <a:gd name="T59" fmla="*/ 20 h 40"/>
                <a:gd name="T60" fmla="*/ 4 w 29"/>
                <a:gd name="T61" fmla="*/ 18 h 40"/>
                <a:gd name="T62" fmla="*/ 2 w 29"/>
                <a:gd name="T63" fmla="*/ 15 h 40"/>
                <a:gd name="T64" fmla="*/ 2 w 29"/>
                <a:gd name="T65" fmla="*/ 11 h 40"/>
                <a:gd name="T66" fmla="*/ 3 w 29"/>
                <a:gd name="T67" fmla="*/ 6 h 40"/>
                <a:gd name="T68" fmla="*/ 6 w 29"/>
                <a:gd name="T69" fmla="*/ 3 h 40"/>
                <a:gd name="T70" fmla="*/ 10 w 29"/>
                <a:gd name="T71" fmla="*/ 1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8"/>
                    <a:pt x="20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1" y="18"/>
                    <a:pt x="22" y="18"/>
                  </a:cubicBezTo>
                  <a:cubicBezTo>
                    <a:pt x="24" y="19"/>
                    <a:pt x="25" y="20"/>
                    <a:pt x="26" y="21"/>
                  </a:cubicBezTo>
                  <a:cubicBezTo>
                    <a:pt x="27" y="22"/>
                    <a:pt x="28" y="23"/>
                    <a:pt x="29" y="24"/>
                  </a:cubicBezTo>
                  <a:cubicBezTo>
                    <a:pt x="29" y="25"/>
                    <a:pt x="29" y="27"/>
                    <a:pt x="29" y="29"/>
                  </a:cubicBezTo>
                  <a:cubicBezTo>
                    <a:pt x="29" y="31"/>
                    <a:pt x="29" y="33"/>
                    <a:pt x="28" y="34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39"/>
                    <a:pt x="22" y="39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3" y="40"/>
                    <a:pt x="10" y="40"/>
                    <a:pt x="7" y="39"/>
                  </a:cubicBezTo>
                  <a:cubicBezTo>
                    <a:pt x="5" y="38"/>
                    <a:pt x="2" y="37"/>
                    <a:pt x="0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7" y="32"/>
                    <a:pt x="9" y="32"/>
                  </a:cubicBezTo>
                  <a:cubicBezTo>
                    <a:pt x="11" y="33"/>
                    <a:pt x="13" y="33"/>
                    <a:pt x="15" y="33"/>
                  </a:cubicBezTo>
                  <a:cubicBezTo>
                    <a:pt x="17" y="33"/>
                    <a:pt x="19" y="33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8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4"/>
                    <a:pt x="15" y="23"/>
                    <a:pt x="13" y="23"/>
                  </a:cubicBezTo>
                  <a:cubicBezTo>
                    <a:pt x="11" y="22"/>
                    <a:pt x="9" y="21"/>
                    <a:pt x="8" y="20"/>
                  </a:cubicBezTo>
                  <a:cubicBezTo>
                    <a:pt x="6" y="19"/>
                    <a:pt x="5" y="19"/>
                    <a:pt x="4" y="18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2" y="9"/>
                    <a:pt x="2" y="7"/>
                    <a:pt x="3" y="6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33" name="Freeform 70">
              <a:extLst>
                <a:ext uri="{FF2B5EF4-FFF2-40B4-BE49-F238E27FC236}">
                  <a16:creationId xmlns:a16="http://schemas.microsoft.com/office/drawing/2014/main" id="{40CF3793-E792-4DB3-8064-4B43F4706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3096" y="6489826"/>
              <a:ext cx="27899" cy="31387"/>
            </a:xfrm>
            <a:custGeom>
              <a:avLst/>
              <a:gdLst>
                <a:gd name="T0" fmla="*/ 11 w 11"/>
                <a:gd name="T1" fmla="*/ 6 h 12"/>
                <a:gd name="T2" fmla="*/ 11 w 11"/>
                <a:gd name="T3" fmla="*/ 9 h 12"/>
                <a:gd name="T4" fmla="*/ 10 w 11"/>
                <a:gd name="T5" fmla="*/ 10 h 12"/>
                <a:gd name="T6" fmla="*/ 8 w 11"/>
                <a:gd name="T7" fmla="*/ 12 h 12"/>
                <a:gd name="T8" fmla="*/ 6 w 11"/>
                <a:gd name="T9" fmla="*/ 12 h 12"/>
                <a:gd name="T10" fmla="*/ 3 w 11"/>
                <a:gd name="T11" fmla="*/ 12 h 12"/>
                <a:gd name="T12" fmla="*/ 1 w 11"/>
                <a:gd name="T13" fmla="*/ 10 h 12"/>
                <a:gd name="T14" fmla="*/ 0 w 11"/>
                <a:gd name="T15" fmla="*/ 9 h 12"/>
                <a:gd name="T16" fmla="*/ 0 w 11"/>
                <a:gd name="T17" fmla="*/ 6 h 12"/>
                <a:gd name="T18" fmla="*/ 0 w 11"/>
                <a:gd name="T19" fmla="*/ 4 h 12"/>
                <a:gd name="T20" fmla="*/ 1 w 11"/>
                <a:gd name="T21" fmla="*/ 2 h 12"/>
                <a:gd name="T22" fmla="*/ 3 w 11"/>
                <a:gd name="T23" fmla="*/ 1 h 12"/>
                <a:gd name="T24" fmla="*/ 6 w 11"/>
                <a:gd name="T25" fmla="*/ 0 h 12"/>
                <a:gd name="T26" fmla="*/ 8 w 11"/>
                <a:gd name="T27" fmla="*/ 1 h 12"/>
                <a:gd name="T28" fmla="*/ 10 w 11"/>
                <a:gd name="T29" fmla="*/ 2 h 12"/>
                <a:gd name="T30" fmla="*/ 11 w 11"/>
                <a:gd name="T31" fmla="*/ 4 h 12"/>
                <a:gd name="T32" fmla="*/ 11 w 11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12">
                  <a:moveTo>
                    <a:pt x="11" y="6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5"/>
                    <a:pt x="11" y="6"/>
                    <a:pt x="11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Group 4">
            <a:extLst>
              <a:ext uri="{FF2B5EF4-FFF2-40B4-BE49-F238E27FC236}">
                <a16:creationId xmlns:a16="http://schemas.microsoft.com/office/drawing/2014/main" id="{9D60B6B0-F7ED-4B9F-A77C-632AC4EA661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084702" y="5468515"/>
            <a:ext cx="1074190" cy="1581932"/>
            <a:chOff x="6529" y="3125"/>
            <a:chExt cx="772" cy="904"/>
          </a:xfrm>
        </p:grpSpPr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CC1B45B9-64DF-4C5B-9711-FA69AD537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/>
            </a:p>
          </p:txBody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BA55CB73-EE25-43B6-9720-855E16C4B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moveTo>
                    <a:pt x="151" y="1810"/>
                  </a:moveTo>
                  <a:moveTo>
                    <a:pt x="150" y="1673"/>
                  </a:moveTo>
                  <a:moveTo>
                    <a:pt x="296" y="1764"/>
                  </a:moveTo>
                  <a:moveTo>
                    <a:pt x="1135" y="1860"/>
                  </a:moveTo>
                  <a:moveTo>
                    <a:pt x="593" y="1742"/>
                  </a:moveTo>
                  <a:moveTo>
                    <a:pt x="641" y="1573"/>
                  </a:moveTo>
                  <a:moveTo>
                    <a:pt x="871" y="1654"/>
                  </a:moveTo>
                  <a:moveTo>
                    <a:pt x="832" y="1815"/>
                  </a:moveTo>
                  <a:moveTo>
                    <a:pt x="2069" y="1633"/>
                  </a:moveTo>
                  <a:moveTo>
                    <a:pt x="2059" y="1684"/>
                  </a:moveTo>
                  <a:moveTo>
                    <a:pt x="1445" y="1654"/>
                  </a:moveTo>
                  <a:moveTo>
                    <a:pt x="1445" y="1706"/>
                  </a:moveTo>
                  <a:moveTo>
                    <a:pt x="1671" y="1693"/>
                  </a:moveTo>
                  <a:moveTo>
                    <a:pt x="1686" y="1786"/>
                  </a:moveTo>
                  <a:moveTo>
                    <a:pt x="2333" y="1796"/>
                  </a:moveTo>
                  <a:moveTo>
                    <a:pt x="2242" y="1726"/>
                  </a:moveTo>
                  <a:moveTo>
                    <a:pt x="2864" y="1796"/>
                  </a:moveTo>
                  <a:moveTo>
                    <a:pt x="2771" y="1726"/>
                  </a:moveTo>
                  <a:moveTo>
                    <a:pt x="2639" y="1783"/>
                  </a:moveTo>
                  <a:moveTo>
                    <a:pt x="2532" y="1855"/>
                  </a:moveTo>
                  <a:moveTo>
                    <a:pt x="3074" y="1700"/>
                  </a:moveTo>
                  <a:moveTo>
                    <a:pt x="593" y="1579"/>
                  </a:moveTo>
                  <a:moveTo>
                    <a:pt x="975" y="1639"/>
                  </a:moveTo>
                  <a:moveTo>
                    <a:pt x="1030" y="1579"/>
                  </a:moveTo>
                  <a:moveTo>
                    <a:pt x="2539" y="2042"/>
                  </a:moveTo>
                  <a:moveTo>
                    <a:pt x="2501" y="2203"/>
                  </a:moveTo>
                  <a:moveTo>
                    <a:pt x="672" y="2089"/>
                  </a:moveTo>
                  <a:moveTo>
                    <a:pt x="241" y="2027"/>
                  </a:moveTo>
                  <a:moveTo>
                    <a:pt x="406" y="2021"/>
                  </a:moveTo>
                  <a:moveTo>
                    <a:pt x="406" y="2202"/>
                  </a:moveTo>
                  <a:moveTo>
                    <a:pt x="2269" y="2089"/>
                  </a:moveTo>
                  <a:moveTo>
                    <a:pt x="1836" y="2027"/>
                  </a:moveTo>
                  <a:moveTo>
                    <a:pt x="2002" y="2021"/>
                  </a:moveTo>
                  <a:moveTo>
                    <a:pt x="2002" y="2202"/>
                  </a:moveTo>
                  <a:moveTo>
                    <a:pt x="837" y="2100"/>
                  </a:moveTo>
                  <a:moveTo>
                    <a:pt x="1097" y="2249"/>
                  </a:moveTo>
                  <a:moveTo>
                    <a:pt x="1408" y="2042"/>
                  </a:moveTo>
                  <a:moveTo>
                    <a:pt x="1408" y="2094"/>
                  </a:moveTo>
                  <a:moveTo>
                    <a:pt x="938" y="2027"/>
                  </a:moveTo>
                  <a:moveTo>
                    <a:pt x="993" y="1967"/>
                  </a:moveTo>
                  <a:moveTo>
                    <a:pt x="2309" y="1962"/>
                  </a:moveTo>
                  <a:moveTo>
                    <a:pt x="397" y="757"/>
                  </a:moveTo>
                  <a:moveTo>
                    <a:pt x="1690" y="0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/>
            </a:p>
          </p:txBody>
        </p:sp>
      </p:grp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828184" y="2379158"/>
            <a:ext cx="4193057" cy="948432"/>
          </a:xfrm>
          <a:prstGeom prst="rect">
            <a:avLst/>
          </a:prstGeom>
        </p:spPr>
        <p:txBody>
          <a:bodyPr/>
          <a:lstStyle>
            <a:lvl1pPr>
              <a:defRPr sz="2630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828353" y="3527770"/>
            <a:ext cx="4214220" cy="71181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753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  <a:lvl2pPr marL="0" indent="0" algn="l">
              <a:buNone/>
              <a:defRPr sz="1402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1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2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2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3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5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4A731D0-020D-4D8E-955D-2354AF0FE452}"/>
              </a:ext>
            </a:extLst>
          </p:cNvPr>
          <p:cNvSpPr/>
          <p:nvPr/>
        </p:nvSpPr>
        <p:spPr>
          <a:xfrm>
            <a:off x="428928" y="797699"/>
            <a:ext cx="4979329" cy="3806176"/>
          </a:xfrm>
          <a:custGeom>
            <a:avLst/>
            <a:gdLst>
              <a:gd name="connsiteX0" fmla="*/ 8749 w 5680945"/>
              <a:gd name="connsiteY0" fmla="*/ 1021520 h 3452894"/>
              <a:gd name="connsiteX1" fmla="*/ 8749 w 5680945"/>
              <a:gd name="connsiteY1" fmla="*/ 3164181 h 3452894"/>
              <a:gd name="connsiteX2" fmla="*/ 151414 w 5680945"/>
              <a:gd name="connsiteY2" fmla="*/ 3164181 h 3452894"/>
              <a:gd name="connsiteX3" fmla="*/ 151414 w 5680945"/>
              <a:gd name="connsiteY3" fmla="*/ 1140155 h 3452894"/>
              <a:gd name="connsiteX4" fmla="*/ 5534897 w 5680945"/>
              <a:gd name="connsiteY4" fmla="*/ 179294 h 3452894"/>
              <a:gd name="connsiteX5" fmla="*/ 5534897 w 5680945"/>
              <a:gd name="connsiteY5" fmla="*/ 3306846 h 3452894"/>
              <a:gd name="connsiteX6" fmla="*/ 864624 w 5680945"/>
              <a:gd name="connsiteY6" fmla="*/ 3306846 h 3452894"/>
              <a:gd name="connsiteX7" fmla="*/ 864624 w 5680945"/>
              <a:gd name="connsiteY7" fmla="*/ 3449395 h 3452894"/>
              <a:gd name="connsiteX8" fmla="*/ 5677562 w 5680945"/>
              <a:gd name="connsiteY8" fmla="*/ 3449395 h 3452894"/>
              <a:gd name="connsiteX9" fmla="*/ 5677562 w 5680945"/>
              <a:gd name="connsiteY9" fmla="*/ 8749 h 3452894"/>
              <a:gd name="connsiteX10" fmla="*/ 8749 w 5680945"/>
              <a:gd name="connsiteY10" fmla="*/ 1021520 h 345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80945" h="3452894">
                <a:moveTo>
                  <a:pt x="8749" y="1021520"/>
                </a:moveTo>
                <a:lnTo>
                  <a:pt x="8749" y="3164181"/>
                </a:lnTo>
                <a:lnTo>
                  <a:pt x="151414" y="3164181"/>
                </a:lnTo>
                <a:lnTo>
                  <a:pt x="151414" y="1140155"/>
                </a:lnTo>
                <a:lnTo>
                  <a:pt x="5534897" y="179294"/>
                </a:lnTo>
                <a:lnTo>
                  <a:pt x="5534897" y="3306846"/>
                </a:lnTo>
                <a:lnTo>
                  <a:pt x="864624" y="3306846"/>
                </a:lnTo>
                <a:lnTo>
                  <a:pt x="864624" y="3449395"/>
                </a:lnTo>
                <a:lnTo>
                  <a:pt x="5677562" y="3449395"/>
                </a:lnTo>
                <a:lnTo>
                  <a:pt x="5677562" y="8749"/>
                </a:lnTo>
                <a:lnTo>
                  <a:pt x="8749" y="1021520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578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5324C54-B75E-4AC0-90C2-FA558C7716F7}"/>
              </a:ext>
            </a:extLst>
          </p:cNvPr>
          <p:cNvSpPr/>
          <p:nvPr/>
        </p:nvSpPr>
        <p:spPr>
          <a:xfrm>
            <a:off x="428928" y="4433241"/>
            <a:ext cx="132918" cy="167163"/>
          </a:xfrm>
          <a:custGeom>
            <a:avLst/>
            <a:gdLst>
              <a:gd name="connsiteX0" fmla="*/ 8749 w 151647"/>
              <a:gd name="connsiteY0" fmla="*/ 8749 h 151647"/>
              <a:gd name="connsiteX1" fmla="*/ 151414 w 151647"/>
              <a:gd name="connsiteY1" fmla="*/ 8749 h 151647"/>
              <a:gd name="connsiteX2" fmla="*/ 151414 w 151647"/>
              <a:gd name="connsiteY2" fmla="*/ 151414 h 151647"/>
              <a:gd name="connsiteX3" fmla="*/ 8749 w 151647"/>
              <a:gd name="connsiteY3" fmla="*/ 151414 h 1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47" h="151647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578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AA95478-C099-485F-AD95-A617656C6C7C}"/>
              </a:ext>
            </a:extLst>
          </p:cNvPr>
          <p:cNvSpPr/>
          <p:nvPr/>
        </p:nvSpPr>
        <p:spPr>
          <a:xfrm>
            <a:off x="679020" y="4433241"/>
            <a:ext cx="132918" cy="167163"/>
          </a:xfrm>
          <a:custGeom>
            <a:avLst/>
            <a:gdLst>
              <a:gd name="connsiteX0" fmla="*/ 8749 w 151647"/>
              <a:gd name="connsiteY0" fmla="*/ 8749 h 151647"/>
              <a:gd name="connsiteX1" fmla="*/ 151414 w 151647"/>
              <a:gd name="connsiteY1" fmla="*/ 8749 h 151647"/>
              <a:gd name="connsiteX2" fmla="*/ 151414 w 151647"/>
              <a:gd name="connsiteY2" fmla="*/ 151414 h 151647"/>
              <a:gd name="connsiteX3" fmla="*/ 8749 w 151647"/>
              <a:gd name="connsiteY3" fmla="*/ 151414 h 1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47" h="151647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578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65680A1-86D1-44C2-AA38-0DF5735F1F26}"/>
              </a:ext>
            </a:extLst>
          </p:cNvPr>
          <p:cNvSpPr/>
          <p:nvPr/>
        </p:nvSpPr>
        <p:spPr>
          <a:xfrm>
            <a:off x="929008" y="4433241"/>
            <a:ext cx="132918" cy="167163"/>
          </a:xfrm>
          <a:custGeom>
            <a:avLst/>
            <a:gdLst>
              <a:gd name="connsiteX0" fmla="*/ 8749 w 151647"/>
              <a:gd name="connsiteY0" fmla="*/ 8749 h 151647"/>
              <a:gd name="connsiteX1" fmla="*/ 151414 w 151647"/>
              <a:gd name="connsiteY1" fmla="*/ 8749 h 151647"/>
              <a:gd name="connsiteX2" fmla="*/ 151414 w 151647"/>
              <a:gd name="connsiteY2" fmla="*/ 151414 h 151647"/>
              <a:gd name="connsiteX3" fmla="*/ 8749 w 151647"/>
              <a:gd name="connsiteY3" fmla="*/ 151414 h 1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47" h="151647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578" dirty="0"/>
          </a:p>
        </p:txBody>
      </p:sp>
    </p:spTree>
    <p:extLst>
      <p:ext uri="{BB962C8B-B14F-4D97-AF65-F5344CB8AC3E}">
        <p14:creationId xmlns:p14="http://schemas.microsoft.com/office/powerpoint/2010/main" val="2651623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591" y="324301"/>
            <a:ext cx="9622632" cy="6508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95A2BE92-ABF7-4A82-BC35-00F28F500FE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34590" y="1254347"/>
            <a:ext cx="4345237" cy="4704081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IN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A81FCAA-64D2-4A9C-B16E-9C4E3BB431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52455" y="4203444"/>
            <a:ext cx="2707739" cy="198417"/>
          </a:xfrm>
        </p:spPr>
        <p:txBody>
          <a:bodyPr/>
          <a:lstStyle>
            <a:lvl1pPr marL="0" indent="0">
              <a:buNone/>
              <a:defRPr sz="1052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3CDC117-35F2-47B2-85B2-29CB8EE7E0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2455" y="4470913"/>
            <a:ext cx="2707739" cy="198417"/>
          </a:xfrm>
        </p:spPr>
        <p:txBody>
          <a:bodyPr/>
          <a:lstStyle>
            <a:lvl1pPr marL="0" indent="0">
              <a:buNone/>
              <a:defRPr sz="1052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to go here</a:t>
            </a:r>
            <a:endParaRPr lang="en-GB" dirty="0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00A15EA9-2372-4E06-83C2-1E13AB1FA62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366796" y="3944174"/>
            <a:ext cx="682755" cy="85865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789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B83DAE-9FEB-4E9C-85BA-A34BD23927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66796" y="1254347"/>
            <a:ext cx="4790427" cy="41205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Key Takeaways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1ABE303-7041-4312-AD03-0E872AEF99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66796" y="1802295"/>
            <a:ext cx="4790427" cy="1776440"/>
          </a:xfrm>
        </p:spPr>
        <p:txBody>
          <a:bodyPr/>
          <a:lstStyle>
            <a:lvl1pPr marL="0" indent="0">
              <a:buNone/>
              <a:defRPr sz="1402"/>
            </a:lvl1pPr>
          </a:lstStyle>
          <a:p>
            <a:pPr lvl="0"/>
            <a:r>
              <a:rPr lang="en-US" dirty="0"/>
              <a:t>Content EY Interstate Light, 16pt, Lorem ipsum dolor, 12pt, </a:t>
            </a:r>
            <a:r>
              <a:rPr lang="en-US" dirty="0" err="1"/>
              <a:t>Utinam</a:t>
            </a:r>
            <a:r>
              <a:rPr lang="en-US" dirty="0"/>
              <a:t>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abhorreant</a:t>
            </a:r>
            <a:r>
              <a:rPr lang="en-US" dirty="0"/>
              <a:t> </a:t>
            </a:r>
            <a:r>
              <a:rPr lang="en-US" dirty="0" err="1"/>
              <a:t>sead</a:t>
            </a:r>
            <a:r>
              <a:rPr lang="en-US" dirty="0"/>
              <a:t>. </a:t>
            </a:r>
            <a:r>
              <a:rPr lang="en-US" dirty="0" err="1"/>
              <a:t>Putant</a:t>
            </a:r>
            <a:r>
              <a:rPr lang="en-US" dirty="0"/>
              <a:t> </a:t>
            </a:r>
            <a:r>
              <a:rPr lang="en-US" dirty="0" err="1"/>
              <a:t>probatus</a:t>
            </a:r>
            <a:r>
              <a:rPr lang="en-US" dirty="0"/>
              <a:t> id vis, ad his </a:t>
            </a:r>
            <a:r>
              <a:rPr lang="en-US" dirty="0" err="1"/>
              <a:t>meis</a:t>
            </a:r>
            <a:r>
              <a:rPr lang="en-US" dirty="0"/>
              <a:t> </a:t>
            </a:r>
            <a:r>
              <a:rPr lang="en-US" dirty="0" err="1"/>
              <a:t>habemus</a:t>
            </a:r>
            <a:r>
              <a:rPr lang="en-US" dirty="0"/>
              <a:t> </a:t>
            </a:r>
            <a:r>
              <a:rPr lang="en-US" dirty="0" err="1"/>
              <a:t>repudiare</a:t>
            </a:r>
            <a:r>
              <a:rPr lang="en-US" dirty="0"/>
              <a:t>, has an </a:t>
            </a:r>
            <a:r>
              <a:rPr lang="en-US" dirty="0" err="1"/>
              <a:t>pericula</a:t>
            </a:r>
            <a:r>
              <a:rPr lang="en-US" dirty="0"/>
              <a:t> </a:t>
            </a:r>
            <a:r>
              <a:rPr lang="en-US" dirty="0" err="1"/>
              <a:t>tractatos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debitis</a:t>
            </a:r>
            <a:r>
              <a:rPr lang="en-US" dirty="0"/>
              <a:t> </a:t>
            </a:r>
            <a:r>
              <a:rPr lang="en-US" dirty="0" err="1"/>
              <a:t>dissentias</a:t>
            </a:r>
            <a:r>
              <a:rPr lang="en-US" dirty="0"/>
              <a:t> ad. </a:t>
            </a:r>
            <a:r>
              <a:rPr lang="en-US" dirty="0" err="1"/>
              <a:t>Patrioque</a:t>
            </a:r>
            <a:r>
              <a:rPr lang="en-US" dirty="0"/>
              <a:t> </a:t>
            </a:r>
            <a:r>
              <a:rPr lang="en-US" dirty="0" err="1"/>
              <a:t>voluptatum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ex, id </a:t>
            </a:r>
            <a:r>
              <a:rPr lang="en-US" dirty="0" err="1"/>
              <a:t>admodum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0" name="Line 10">
            <a:extLst>
              <a:ext uri="{FF2B5EF4-FFF2-40B4-BE49-F238E27FC236}">
                <a16:creationId xmlns:a16="http://schemas.microsoft.com/office/drawing/2014/main" id="{B69EB865-6B86-419B-923C-F7DDC68C9C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591" y="1000626"/>
            <a:ext cx="962393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78" noProof="0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661012-3455-4F88-94AD-14869D2D540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DAD400B9-C497-4CB6-BBCC-A1D96E446387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1FBA45-9D10-4CA1-B5FE-DF08BC4B79D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C45D8-BA71-4A92-82B2-C059AF6B670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51F28C6B-BC89-47D0-8820-8956A72C0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572018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591" y="324301"/>
            <a:ext cx="9622632" cy="650807"/>
          </a:xfrm>
        </p:spPr>
        <p:txBody>
          <a:bodyPr/>
          <a:lstStyle>
            <a:lvl1pPr>
              <a:defRPr sz="2104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DA9741B6-D337-4A18-8ECB-FB21A6953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591" y="1000626"/>
            <a:ext cx="962393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78" noProof="0" dirty="0">
              <a:solidFill>
                <a:schemeClr val="bg1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356C28-34FC-48BD-943E-82B485EB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591" y="1254346"/>
            <a:ext cx="9622632" cy="54541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369FE1-2141-4E78-8B01-84E57EEF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00B9-C497-4CB6-BBCC-A1D96E446387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4482B3-B946-42D6-98EA-72EE48EEB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DD5AC-66F0-425C-A9DE-04845131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8C6B-BC89-47D0-8820-8956A72C0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060913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6502" y="1"/>
            <a:ext cx="3505313" cy="678596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592" y="324301"/>
            <a:ext cx="6525011" cy="650807"/>
          </a:xfrm>
        </p:spPr>
        <p:txBody>
          <a:bodyPr/>
          <a:lstStyle>
            <a:lvl1pPr>
              <a:defRPr sz="2104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4591" y="1254347"/>
            <a:ext cx="6398112" cy="963159"/>
          </a:xfrm>
        </p:spPr>
        <p:txBody>
          <a:bodyPr/>
          <a:lstStyle>
            <a:lvl1pPr marL="0" indent="0">
              <a:buNone/>
              <a:defRPr sz="1578">
                <a:solidFill>
                  <a:schemeClr val="bg1"/>
                </a:solidFill>
              </a:defRPr>
            </a:lvl1pPr>
            <a:lvl2pPr marL="312574" indent="0">
              <a:buNone/>
              <a:defRPr sz="1578">
                <a:solidFill>
                  <a:schemeClr val="bg1"/>
                </a:solidFill>
              </a:defRPr>
            </a:lvl2pPr>
            <a:lvl3pPr marL="625148" indent="0">
              <a:buNone/>
              <a:defRPr sz="1402">
                <a:solidFill>
                  <a:schemeClr val="bg1"/>
                </a:solidFill>
              </a:defRPr>
            </a:lvl3pPr>
            <a:lvl4pPr marL="937722" indent="0">
              <a:buNone/>
              <a:defRPr sz="1227">
                <a:solidFill>
                  <a:schemeClr val="bg1"/>
                </a:solidFill>
              </a:defRPr>
            </a:lvl4pPr>
            <a:lvl5pPr marL="1250296" indent="0">
              <a:buNone/>
              <a:defRPr sz="1052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34591" y="2547892"/>
            <a:ext cx="3137961" cy="4238074"/>
          </a:xfrm>
        </p:spPr>
        <p:txBody>
          <a:bodyPr numCol="1"/>
          <a:lstStyle>
            <a:lvl1pPr marL="0" indent="0">
              <a:buNone/>
              <a:defRPr sz="1227">
                <a:solidFill>
                  <a:schemeClr val="bg1"/>
                </a:solidFill>
              </a:defRPr>
            </a:lvl1pPr>
            <a:lvl2pPr marL="312574" indent="0">
              <a:buNone/>
              <a:defRPr sz="1578">
                <a:solidFill>
                  <a:schemeClr val="bg1"/>
                </a:solidFill>
              </a:defRPr>
            </a:lvl2pPr>
            <a:lvl3pPr marL="625148" indent="0">
              <a:buNone/>
              <a:defRPr sz="1402">
                <a:solidFill>
                  <a:schemeClr val="bg1"/>
                </a:solidFill>
              </a:defRPr>
            </a:lvl3pPr>
            <a:lvl4pPr marL="937722" indent="0">
              <a:buNone/>
              <a:defRPr sz="1227">
                <a:solidFill>
                  <a:schemeClr val="bg1"/>
                </a:solidFill>
              </a:defRPr>
            </a:lvl4pPr>
            <a:lvl5pPr marL="1250296" indent="0">
              <a:buNone/>
              <a:defRPr sz="1052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7BD71A-882B-40FB-A05F-48ECC69FF73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794743" y="2547892"/>
            <a:ext cx="3137961" cy="1383139"/>
          </a:xfrm>
        </p:spPr>
        <p:txBody>
          <a:bodyPr numCol="1"/>
          <a:lstStyle>
            <a:lvl1pPr marL="0" indent="0">
              <a:buNone/>
              <a:defRPr sz="1227">
                <a:solidFill>
                  <a:schemeClr val="bg1"/>
                </a:solidFill>
              </a:defRPr>
            </a:lvl1pPr>
            <a:lvl2pPr marL="312574" indent="0">
              <a:buNone/>
              <a:defRPr sz="1578">
                <a:solidFill>
                  <a:schemeClr val="bg1"/>
                </a:solidFill>
              </a:defRPr>
            </a:lvl2pPr>
            <a:lvl3pPr marL="625148" indent="0">
              <a:buNone/>
              <a:defRPr sz="1402">
                <a:solidFill>
                  <a:schemeClr val="bg1"/>
                </a:solidFill>
              </a:defRPr>
            </a:lvl3pPr>
            <a:lvl4pPr marL="937722" indent="0">
              <a:buNone/>
              <a:defRPr sz="1227">
                <a:solidFill>
                  <a:schemeClr val="bg1"/>
                </a:solidFill>
              </a:defRPr>
            </a:lvl4pPr>
            <a:lvl5pPr marL="1250296" indent="0">
              <a:buNone/>
              <a:defRPr sz="1052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87D58C8-1517-42AA-8B2A-E449A3F6F02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794743" y="4670201"/>
            <a:ext cx="3137961" cy="2143076"/>
          </a:xfrm>
        </p:spPr>
        <p:txBody>
          <a:bodyPr numCol="1"/>
          <a:lstStyle>
            <a:lvl1pPr marL="0" indent="0">
              <a:buNone/>
              <a:defRPr sz="1578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312574" indent="0">
              <a:buNone/>
              <a:defRPr sz="1578">
                <a:solidFill>
                  <a:schemeClr val="bg1"/>
                </a:solidFill>
              </a:defRPr>
            </a:lvl2pPr>
            <a:lvl3pPr marL="625148" indent="0">
              <a:buNone/>
              <a:defRPr sz="1402">
                <a:solidFill>
                  <a:schemeClr val="bg1"/>
                </a:solidFill>
              </a:defRPr>
            </a:lvl3pPr>
            <a:lvl4pPr marL="937722" indent="0">
              <a:buNone/>
              <a:defRPr sz="1227">
                <a:solidFill>
                  <a:schemeClr val="bg1"/>
                </a:solidFill>
              </a:defRPr>
            </a:lvl4pPr>
            <a:lvl5pPr marL="1250296" indent="0">
              <a:buNone/>
              <a:defRPr sz="1052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</a:t>
            </a:r>
          </a:p>
        </p:txBody>
      </p:sp>
      <p:sp>
        <p:nvSpPr>
          <p:cNvPr id="23" name="Line 10">
            <a:extLst>
              <a:ext uri="{FF2B5EF4-FFF2-40B4-BE49-F238E27FC236}">
                <a16:creationId xmlns:a16="http://schemas.microsoft.com/office/drawing/2014/main" id="{E820DC59-E206-4DC0-9012-584F8EBAF7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591" y="1000626"/>
            <a:ext cx="676993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78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3C7F4-1F66-48B4-8A7F-96C64986A20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AD400B9-C497-4CB6-BBCC-A1D96E446387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F1198-1F5C-4C8B-A7E4-2658430FBC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A2D1B-5973-42E9-87B4-02C40C0EF1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1F28C6B-BC89-47D0-8820-8956A72C0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68036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2089971" cy="755967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416" y="324301"/>
            <a:ext cx="7793808" cy="650807"/>
          </a:xfrm>
        </p:spPr>
        <p:txBody>
          <a:bodyPr/>
          <a:lstStyle>
            <a:lvl1pPr>
              <a:defRPr sz="2104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62415" y="1254347"/>
            <a:ext cx="2404127" cy="5531619"/>
          </a:xfrm>
        </p:spPr>
        <p:txBody>
          <a:bodyPr/>
          <a:lstStyle>
            <a:lvl1pPr marL="0" indent="0">
              <a:buNone/>
              <a:defRPr sz="1578">
                <a:solidFill>
                  <a:schemeClr val="bg1"/>
                </a:solidFill>
              </a:defRPr>
            </a:lvl1pPr>
            <a:lvl2pPr marL="312574" indent="0">
              <a:buNone/>
              <a:defRPr sz="1578">
                <a:solidFill>
                  <a:schemeClr val="bg1"/>
                </a:solidFill>
              </a:defRPr>
            </a:lvl2pPr>
            <a:lvl3pPr marL="625148" indent="0">
              <a:buNone/>
              <a:defRPr sz="1402">
                <a:solidFill>
                  <a:schemeClr val="bg1"/>
                </a:solidFill>
              </a:defRPr>
            </a:lvl3pPr>
            <a:lvl4pPr marL="937722" indent="0">
              <a:buNone/>
              <a:defRPr sz="1227">
                <a:solidFill>
                  <a:schemeClr val="bg1"/>
                </a:solidFill>
              </a:defRPr>
            </a:lvl4pPr>
            <a:lvl5pPr marL="1250296" indent="0">
              <a:buNone/>
              <a:defRPr sz="1052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019769" y="1254347"/>
            <a:ext cx="2457558" cy="5531619"/>
          </a:xfrm>
        </p:spPr>
        <p:txBody>
          <a:bodyPr numCol="1"/>
          <a:lstStyle>
            <a:lvl1pPr marL="0" indent="0">
              <a:buNone/>
              <a:defRPr sz="1227">
                <a:solidFill>
                  <a:schemeClr val="bg1"/>
                </a:solidFill>
              </a:defRPr>
            </a:lvl1pPr>
            <a:lvl2pPr marL="312574" indent="0">
              <a:buNone/>
              <a:defRPr sz="1578">
                <a:solidFill>
                  <a:schemeClr val="bg1"/>
                </a:solidFill>
              </a:defRPr>
            </a:lvl2pPr>
            <a:lvl3pPr marL="625148" indent="0">
              <a:buNone/>
              <a:defRPr sz="1402">
                <a:solidFill>
                  <a:schemeClr val="bg1"/>
                </a:solidFill>
              </a:defRPr>
            </a:lvl3pPr>
            <a:lvl4pPr marL="937722" indent="0">
              <a:buNone/>
              <a:defRPr sz="1227">
                <a:solidFill>
                  <a:schemeClr val="bg1"/>
                </a:solidFill>
              </a:defRPr>
            </a:lvl4pPr>
            <a:lvl5pPr marL="1250296" indent="0">
              <a:buNone/>
              <a:defRPr sz="1052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FF4A6F8-D9C6-4FEE-9324-5200D308BB1F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730553" y="1254348"/>
            <a:ext cx="2426669" cy="3082239"/>
          </a:xfrm>
        </p:spPr>
        <p:txBody>
          <a:bodyPr numCol="1"/>
          <a:lstStyle>
            <a:lvl1pPr marL="0" indent="0">
              <a:buNone/>
              <a:defRPr sz="1227">
                <a:solidFill>
                  <a:schemeClr val="bg1"/>
                </a:solidFill>
              </a:defRPr>
            </a:lvl1pPr>
            <a:lvl2pPr marL="312574" indent="0">
              <a:buNone/>
              <a:defRPr sz="1578">
                <a:solidFill>
                  <a:schemeClr val="bg1"/>
                </a:solidFill>
              </a:defRPr>
            </a:lvl2pPr>
            <a:lvl3pPr marL="625148" indent="0">
              <a:buNone/>
              <a:defRPr sz="1402">
                <a:solidFill>
                  <a:schemeClr val="bg1"/>
                </a:solidFill>
              </a:defRPr>
            </a:lvl3pPr>
            <a:lvl4pPr marL="937722" indent="0">
              <a:buNone/>
              <a:defRPr sz="1227">
                <a:solidFill>
                  <a:schemeClr val="bg1"/>
                </a:solidFill>
              </a:defRPr>
            </a:lvl4pPr>
            <a:lvl5pPr marL="1250296" indent="0">
              <a:buNone/>
              <a:defRPr sz="1052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B63A7CBA-3151-452E-BD2F-D3E65CE159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416" y="1000626"/>
            <a:ext cx="779380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78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571DE-086F-444C-976E-D386CED54CF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AD400B9-C497-4CB6-BBCC-A1D96E446387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78D09-F6E9-4981-B6E0-209D099207E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170B6-45D3-4E0A-A799-1F973EAAC5E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1F28C6B-BC89-47D0-8820-8956A72C0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7748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8F291EB0-15F5-4E9A-A38B-CE3AC1452E21}"/>
              </a:ext>
            </a:extLst>
          </p:cNvPr>
          <p:cNvSpPr txBox="1">
            <a:spLocks/>
          </p:cNvSpPr>
          <p:nvPr/>
        </p:nvSpPr>
        <p:spPr>
          <a:xfrm>
            <a:off x="418397" y="1641266"/>
            <a:ext cx="2049589" cy="946710"/>
          </a:xfrm>
          <a:prstGeom prst="rect">
            <a:avLst/>
          </a:prstGeom>
        </p:spPr>
        <p:txBody>
          <a:bodyPr/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9817" dirty="0">
                <a:solidFill>
                  <a:schemeClr val="tx2"/>
                </a:solidFill>
                <a:latin typeface="Georgia" panose="02040502050405020303" pitchFamily="18" charset="0"/>
              </a:rPr>
              <a:t>“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5D2AC0-B4F7-4455-9AE0-201966050A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950" y="2785290"/>
            <a:ext cx="4638420" cy="1984167"/>
          </a:xfrm>
        </p:spPr>
        <p:txBody>
          <a:bodyPr lIns="90000" tIns="46800" rIns="90000" bIns="46800"/>
          <a:lstStyle>
            <a:lvl1pPr marL="0" indent="0">
              <a:buNone/>
              <a:defRPr lang="en-US" sz="2454" dirty="0" smtClean="0">
                <a:latin typeface="Georgia" panose="02040502050405020303" pitchFamily="18" charset="0"/>
              </a:defRPr>
            </a:lvl1pPr>
          </a:lstStyle>
          <a:p>
            <a:pPr marL="312574" lvl="0" indent="-312574">
              <a:spcBef>
                <a:spcPts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1BA83A2-78F0-4F7E-836B-9B4B87820F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9950" y="5106766"/>
            <a:ext cx="4638420" cy="349255"/>
          </a:xfrm>
        </p:spPr>
        <p:txBody>
          <a:bodyPr lIns="90000" tIns="46800" rIns="90000" bIns="46800"/>
          <a:lstStyle>
            <a:lvl1pPr marL="0" indent="0" algn="l" defTabSz="801472" rtl="0" eaLnBrk="1" latinLnBrk="0" hangingPunct="1">
              <a:spcBef>
                <a:spcPts val="0"/>
              </a:spcBef>
              <a:spcAft>
                <a:spcPts val="526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402" kern="1200" dirty="0" smtClean="0">
                <a:solidFill>
                  <a:srgbClr val="2E2E38"/>
                </a:solidFill>
                <a:latin typeface="+mn-lt"/>
                <a:ea typeface="+mn-ea"/>
                <a:cs typeface="+mn-cs"/>
              </a:defRPr>
            </a:lvl1pPr>
            <a:lvl2pPr marL="312574" indent="0">
              <a:buNone/>
              <a:defRPr lang="en-US" sz="1753" smtClean="0">
                <a:latin typeface="+mn-lt"/>
              </a:defRPr>
            </a:lvl2pPr>
            <a:lvl3pPr>
              <a:defRPr lang="en-US" sz="1578" smtClean="0">
                <a:latin typeface="+mn-lt"/>
              </a:defRPr>
            </a:lvl3pPr>
            <a:lvl4pPr>
              <a:defRPr lang="en-US" sz="1402" smtClean="0">
                <a:latin typeface="+mn-lt"/>
              </a:defRPr>
            </a:lvl4pPr>
            <a:lvl5pPr>
              <a:defRPr lang="en-IN" sz="1402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Name Surname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34CE9DD-CE12-4D9F-8FD6-A2522F36C8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950" y="5480094"/>
            <a:ext cx="4638420" cy="349255"/>
          </a:xfrm>
        </p:spPr>
        <p:txBody>
          <a:bodyPr lIns="90000" tIns="46800" rIns="90000" bIns="46800"/>
          <a:lstStyle>
            <a:lvl1pPr marL="0" indent="0" algn="l" defTabSz="801472" rtl="0" eaLnBrk="1" latinLnBrk="0" hangingPunct="1">
              <a:spcBef>
                <a:spcPts val="0"/>
              </a:spcBef>
              <a:spcAft>
                <a:spcPts val="526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402" kern="1200" dirty="0" smtClean="0">
                <a:solidFill>
                  <a:srgbClr val="2E2E38"/>
                </a:solidFill>
                <a:latin typeface="+mn-lt"/>
                <a:ea typeface="+mn-ea"/>
                <a:cs typeface="+mn-cs"/>
              </a:defRPr>
            </a:lvl1pPr>
            <a:lvl2pPr marL="312574" indent="0">
              <a:buNone/>
              <a:defRPr lang="en-US" sz="1753" smtClean="0">
                <a:latin typeface="+mn-lt"/>
              </a:defRPr>
            </a:lvl2pPr>
            <a:lvl3pPr>
              <a:defRPr lang="en-US" sz="1578" smtClean="0">
                <a:latin typeface="+mn-lt"/>
              </a:defRPr>
            </a:lvl3pPr>
            <a:lvl4pPr>
              <a:defRPr lang="en-US" sz="1402" smtClean="0">
                <a:latin typeface="+mn-lt"/>
              </a:defRPr>
            </a:lvl4pPr>
            <a:lvl5pPr>
              <a:defRPr lang="en-IN" sz="1402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166032296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28D7EA5-A532-4D8B-9984-8F3D1FEA98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26697" y="2271027"/>
            <a:ext cx="4638420" cy="333507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2454" dirty="0" smtClean="0">
                <a:latin typeface="Georgia" panose="02040502050405020303" pitchFamily="18" charset="0"/>
              </a:defRPr>
            </a:lvl1pPr>
          </a:lstStyle>
          <a:p>
            <a:pPr marL="312574" lvl="0" indent="-312574" algn="ctr">
              <a:spcBef>
                <a:spcPts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F9B9C3C-16F2-40B2-A460-0480520ECF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26697" y="6070093"/>
            <a:ext cx="4638420" cy="34925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1402" dirty="0" smtClean="0">
                <a:solidFill>
                  <a:srgbClr val="2E2E38"/>
                </a:solidFill>
                <a:latin typeface="+mn-lt"/>
              </a:defRPr>
            </a:lvl1pPr>
          </a:lstStyle>
          <a:p>
            <a:pPr marL="312574" lvl="0" indent="-312574" algn="ctr">
              <a:spcBef>
                <a:spcPts val="0"/>
              </a:spcBef>
              <a:spcAft>
                <a:spcPts val="526"/>
              </a:spcAft>
            </a:pPr>
            <a:r>
              <a:rPr lang="en-US" dirty="0"/>
              <a:t>Name Surname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E04541C-CC5D-4455-8271-73223AE0A8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26697" y="6414058"/>
            <a:ext cx="4638420" cy="349255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ctr">
              <a:buNone/>
              <a:defRPr lang="en-US" sz="1402" dirty="0" smtClean="0">
                <a:solidFill>
                  <a:srgbClr val="2E2E38"/>
                </a:solidFill>
                <a:latin typeface="+mn-lt"/>
              </a:defRPr>
            </a:lvl1pPr>
          </a:lstStyle>
          <a:p>
            <a:pPr marL="312574" lvl="0" indent="-312574" algn="ctr">
              <a:spcBef>
                <a:spcPts val="0"/>
              </a:spcBef>
              <a:spcAft>
                <a:spcPts val="526"/>
              </a:spcAft>
            </a:pPr>
            <a:r>
              <a:rPr lang="en-US" dirty="0"/>
              <a:t>Job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FBD672D3-B116-471A-8511-D80D5D920D93}"/>
              </a:ext>
            </a:extLst>
          </p:cNvPr>
          <p:cNvSpPr txBox="1">
            <a:spLocks/>
          </p:cNvSpPr>
          <p:nvPr/>
        </p:nvSpPr>
        <p:spPr>
          <a:xfrm>
            <a:off x="4321112" y="1080034"/>
            <a:ext cx="2049589" cy="9729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9817" dirty="0">
                <a:solidFill>
                  <a:schemeClr val="tx2"/>
                </a:solidFill>
                <a:latin typeface="Georgia" panose="02040502050405020303" pitchFamily="18" charset="0"/>
              </a:rPr>
              <a:t>“ </a:t>
            </a:r>
          </a:p>
        </p:txBody>
      </p:sp>
    </p:spTree>
    <p:extLst>
      <p:ext uri="{BB962C8B-B14F-4D97-AF65-F5344CB8AC3E}">
        <p14:creationId xmlns:p14="http://schemas.microsoft.com/office/powerpoint/2010/main" val="1903813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Picture 74">
            <a:extLst>
              <a:ext uri="{FF2B5EF4-FFF2-40B4-BE49-F238E27FC236}">
                <a16:creationId xmlns:a16="http://schemas.microsoft.com/office/drawing/2014/main" id="{32889845-07EE-48FB-A972-F8ECF1EF871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pic>
        <p:nvPicPr>
          <p:cNvPr id="85" name="Graphic 84">
            <a:extLst>
              <a:ext uri="{FF2B5EF4-FFF2-40B4-BE49-F238E27FC236}">
                <a16:creationId xmlns:a16="http://schemas.microsoft.com/office/drawing/2014/main" id="{819BCB30-E1AA-4383-BEF0-0BE30C6425D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8928" y="958547"/>
            <a:ext cx="4249277" cy="4336314"/>
          </a:xfrm>
          <a:prstGeom prst="rect">
            <a:avLst/>
          </a:prstGeom>
        </p:spPr>
      </p:pic>
      <p:grpSp>
        <p:nvGrpSpPr>
          <p:cNvPr id="186" name="Group 185">
            <a:extLst>
              <a:ext uri="{FF2B5EF4-FFF2-40B4-BE49-F238E27FC236}">
                <a16:creationId xmlns:a16="http://schemas.microsoft.com/office/drawing/2014/main" id="{9CDE954B-B280-441B-9B2D-3DC58AAE3926}"/>
              </a:ext>
            </a:extLst>
          </p:cNvPr>
          <p:cNvGrpSpPr/>
          <p:nvPr/>
        </p:nvGrpSpPr>
        <p:grpSpPr>
          <a:xfrm>
            <a:off x="436597" y="6422761"/>
            <a:ext cx="3399074" cy="628534"/>
            <a:chOff x="498115" y="5951018"/>
            <a:chExt cx="3878023" cy="570195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3D8FAC8-9530-49D4-8284-D35D1B150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115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/>
            </a:p>
          </p:txBody>
        </p:sp>
        <p:sp>
          <p:nvSpPr>
            <p:cNvPr id="188" name="Rectangle 6">
              <a:extLst>
                <a:ext uri="{FF2B5EF4-FFF2-40B4-BE49-F238E27FC236}">
                  <a16:creationId xmlns:a16="http://schemas.microsoft.com/office/drawing/2014/main" id="{FD924F44-93C1-4254-B594-53DB14FD9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1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/>
            </a:p>
          </p:txBody>
        </p:sp>
        <p:sp>
          <p:nvSpPr>
            <p:cNvPr id="189" name="Rectangle 7">
              <a:extLst>
                <a:ext uri="{FF2B5EF4-FFF2-40B4-BE49-F238E27FC236}">
                  <a16:creationId xmlns:a16="http://schemas.microsoft.com/office/drawing/2014/main" id="{2A2DA425-7935-45A1-B63F-2D14CF8D5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45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/>
            </a:p>
          </p:txBody>
        </p:sp>
        <p:sp>
          <p:nvSpPr>
            <p:cNvPr id="190" name="Freeform 8">
              <a:extLst>
                <a:ext uri="{FF2B5EF4-FFF2-40B4-BE49-F238E27FC236}">
                  <a16:creationId xmlns:a16="http://schemas.microsoft.com/office/drawing/2014/main" id="{91EFF75E-13E7-4E35-B108-D9FD5E9C8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115" y="6181188"/>
              <a:ext cx="94161" cy="130778"/>
            </a:xfrm>
            <a:custGeom>
              <a:avLst/>
              <a:gdLst>
                <a:gd name="T0" fmla="*/ 32 w 54"/>
                <a:gd name="T1" fmla="*/ 11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1 h 75"/>
                <a:gd name="T8" fmla="*/ 0 w 54"/>
                <a:gd name="T9" fmla="*/ 11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1 h 75"/>
                <a:gd name="T16" fmla="*/ 32 w 54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1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91" name="Freeform 9">
              <a:extLst>
                <a:ext uri="{FF2B5EF4-FFF2-40B4-BE49-F238E27FC236}">
                  <a16:creationId xmlns:a16="http://schemas.microsoft.com/office/drawing/2014/main" id="{4411951F-E009-4FE7-B2EC-47771CA8E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713" y="6174213"/>
              <a:ext cx="78468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92" name="Freeform 10">
              <a:extLst>
                <a:ext uri="{FF2B5EF4-FFF2-40B4-BE49-F238E27FC236}">
                  <a16:creationId xmlns:a16="http://schemas.microsoft.com/office/drawing/2014/main" id="{B28EE49C-5F5A-49C6-AEB8-6D12DDF344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5618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5" y="16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close/>
                  <a:close/>
                  <a:lnTo>
                    <a:pt x="25" y="1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93" name="Freeform 11">
              <a:extLst>
                <a:ext uri="{FF2B5EF4-FFF2-40B4-BE49-F238E27FC236}">
                  <a16:creationId xmlns:a16="http://schemas.microsoft.com/office/drawing/2014/main" id="{6E2B7D76-D660-491F-8B04-169C6F138B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7320" y="6174213"/>
              <a:ext cx="83698" cy="139497"/>
            </a:xfrm>
            <a:custGeom>
              <a:avLst/>
              <a:gdLst>
                <a:gd name="T0" fmla="*/ 33 w 33"/>
                <a:gd name="T1" fmla="*/ 35 h 55"/>
                <a:gd name="T2" fmla="*/ 31 w 33"/>
                <a:gd name="T3" fmla="*/ 44 h 55"/>
                <a:gd name="T4" fmla="*/ 28 w 33"/>
                <a:gd name="T5" fmla="*/ 50 h 55"/>
                <a:gd name="T6" fmla="*/ 23 w 33"/>
                <a:gd name="T7" fmla="*/ 53 h 55"/>
                <a:gd name="T8" fmla="*/ 17 w 33"/>
                <a:gd name="T9" fmla="*/ 55 h 55"/>
                <a:gd name="T10" fmla="*/ 12 w 33"/>
                <a:gd name="T11" fmla="*/ 53 h 55"/>
                <a:gd name="T12" fmla="*/ 8 w 33"/>
                <a:gd name="T13" fmla="*/ 50 h 55"/>
                <a:gd name="T14" fmla="*/ 8 w 33"/>
                <a:gd name="T15" fmla="*/ 54 h 55"/>
                <a:gd name="T16" fmla="*/ 0 w 33"/>
                <a:gd name="T17" fmla="*/ 54 h 55"/>
                <a:gd name="T18" fmla="*/ 0 w 33"/>
                <a:gd name="T19" fmla="*/ 4 h 55"/>
                <a:gd name="T20" fmla="*/ 8 w 33"/>
                <a:gd name="T21" fmla="*/ 0 h 55"/>
                <a:gd name="T22" fmla="*/ 8 w 33"/>
                <a:gd name="T23" fmla="*/ 19 h 55"/>
                <a:gd name="T24" fmla="*/ 10 w 33"/>
                <a:gd name="T25" fmla="*/ 17 h 55"/>
                <a:gd name="T26" fmla="*/ 12 w 33"/>
                <a:gd name="T27" fmla="*/ 16 h 55"/>
                <a:gd name="T28" fmla="*/ 14 w 33"/>
                <a:gd name="T29" fmla="*/ 15 h 55"/>
                <a:gd name="T30" fmla="*/ 18 w 33"/>
                <a:gd name="T31" fmla="*/ 15 h 55"/>
                <a:gd name="T32" fmla="*/ 24 w 33"/>
                <a:gd name="T33" fmla="*/ 16 h 55"/>
                <a:gd name="T34" fmla="*/ 28 w 33"/>
                <a:gd name="T35" fmla="*/ 19 h 55"/>
                <a:gd name="T36" fmla="*/ 31 w 33"/>
                <a:gd name="T37" fmla="*/ 26 h 55"/>
                <a:gd name="T38" fmla="*/ 33 w 33"/>
                <a:gd name="T39" fmla="*/ 35 h 55"/>
                <a:gd name="T40" fmla="*/ 25 w 33"/>
                <a:gd name="T41" fmla="*/ 35 h 55"/>
                <a:gd name="T42" fmla="*/ 23 w 33"/>
                <a:gd name="T43" fmla="*/ 25 h 55"/>
                <a:gd name="T44" fmla="*/ 16 w 33"/>
                <a:gd name="T45" fmla="*/ 22 h 55"/>
                <a:gd name="T46" fmla="*/ 14 w 33"/>
                <a:gd name="T47" fmla="*/ 22 h 55"/>
                <a:gd name="T48" fmla="*/ 11 w 33"/>
                <a:gd name="T49" fmla="*/ 23 h 55"/>
                <a:gd name="T50" fmla="*/ 9 w 33"/>
                <a:gd name="T51" fmla="*/ 25 h 55"/>
                <a:gd name="T52" fmla="*/ 8 w 33"/>
                <a:gd name="T53" fmla="*/ 26 h 55"/>
                <a:gd name="T54" fmla="*/ 8 w 33"/>
                <a:gd name="T55" fmla="*/ 43 h 55"/>
                <a:gd name="T56" fmla="*/ 9 w 33"/>
                <a:gd name="T57" fmla="*/ 44 h 55"/>
                <a:gd name="T58" fmla="*/ 11 w 33"/>
                <a:gd name="T59" fmla="*/ 46 h 55"/>
                <a:gd name="T60" fmla="*/ 14 w 33"/>
                <a:gd name="T61" fmla="*/ 47 h 55"/>
                <a:gd name="T62" fmla="*/ 17 w 33"/>
                <a:gd name="T63" fmla="*/ 48 h 55"/>
                <a:gd name="T64" fmla="*/ 23 w 33"/>
                <a:gd name="T65" fmla="*/ 45 h 55"/>
                <a:gd name="T66" fmla="*/ 25 w 33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5">
                  <a:moveTo>
                    <a:pt x="33" y="35"/>
                  </a:moveTo>
                  <a:moveTo>
                    <a:pt x="25" y="35"/>
                  </a:moveTo>
                  <a:cubicBezTo>
                    <a:pt x="33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7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6" y="55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8"/>
                    <a:pt x="10" y="17"/>
                  </a:cubicBezTo>
                  <a:cubicBezTo>
                    <a:pt x="11" y="17"/>
                    <a:pt x="11" y="16"/>
                    <a:pt x="12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30" y="21"/>
                    <a:pt x="31" y="23"/>
                    <a:pt x="31" y="26"/>
                  </a:cubicBezTo>
                  <a:cubicBezTo>
                    <a:pt x="32" y="28"/>
                    <a:pt x="33" y="32"/>
                    <a:pt x="33" y="35"/>
                  </a:cubicBez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4"/>
                    <a:pt x="9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94" name="Freeform 12">
              <a:extLst>
                <a:ext uri="{FF2B5EF4-FFF2-40B4-BE49-F238E27FC236}">
                  <a16:creationId xmlns:a16="http://schemas.microsoft.com/office/drawing/2014/main" id="{41BE51DE-402B-48B5-99C8-D8BB9A32DF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671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5" y="16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close/>
                  <a:close/>
                  <a:lnTo>
                    <a:pt x="25" y="1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95" name="Freeform 13">
              <a:extLst>
                <a:ext uri="{FF2B5EF4-FFF2-40B4-BE49-F238E27FC236}">
                  <a16:creationId xmlns:a16="http://schemas.microsoft.com/office/drawing/2014/main" id="{8D5E878B-8859-44FA-A69D-DCE630AAB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873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1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2" y="54"/>
                    <a:pt x="11" y="54"/>
                  </a:cubicBezTo>
                  <a:cubicBezTo>
                    <a:pt x="10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2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96" name="Freeform 14">
              <a:extLst>
                <a:ext uri="{FF2B5EF4-FFF2-40B4-BE49-F238E27FC236}">
                  <a16:creationId xmlns:a16="http://schemas.microsoft.com/office/drawing/2014/main" id="{08D55808-ECDC-4E9B-84ED-7301E9E71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97" name="Freeform 15">
              <a:extLst>
                <a:ext uri="{FF2B5EF4-FFF2-40B4-BE49-F238E27FC236}">
                  <a16:creationId xmlns:a16="http://schemas.microsoft.com/office/drawing/2014/main" id="{3436B310-313E-4A53-A70D-CA0D0D97FE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0370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0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5" y="16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3" y="31"/>
                    <a:pt x="24" y="30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0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close/>
                  <a:close/>
                  <a:lnTo>
                    <a:pt x="25" y="1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98" name="Freeform 16">
              <a:extLst>
                <a:ext uri="{FF2B5EF4-FFF2-40B4-BE49-F238E27FC236}">
                  <a16:creationId xmlns:a16="http://schemas.microsoft.com/office/drawing/2014/main" id="{F3CE55A9-AE55-4169-A58D-8171D9916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4993" y="6212575"/>
              <a:ext cx="55799" cy="99391"/>
            </a:xfrm>
            <a:custGeom>
              <a:avLst/>
              <a:gdLst>
                <a:gd name="T0" fmla="*/ 20 w 22"/>
                <a:gd name="T1" fmla="*/ 8 h 39"/>
                <a:gd name="T2" fmla="*/ 18 w 22"/>
                <a:gd name="T3" fmla="*/ 7 h 39"/>
                <a:gd name="T4" fmla="*/ 15 w 22"/>
                <a:gd name="T5" fmla="*/ 7 h 39"/>
                <a:gd name="T6" fmla="*/ 9 w 22"/>
                <a:gd name="T7" fmla="*/ 9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0 h 39"/>
                <a:gd name="T16" fmla="*/ 7 w 22"/>
                <a:gd name="T17" fmla="*/ 0 h 39"/>
                <a:gd name="T18" fmla="*/ 7 w 22"/>
                <a:gd name="T19" fmla="*/ 4 h 39"/>
                <a:gd name="T20" fmla="*/ 9 w 22"/>
                <a:gd name="T21" fmla="*/ 2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0 h 39"/>
                <a:gd name="T30" fmla="*/ 22 w 22"/>
                <a:gd name="T31" fmla="*/ 1 h 39"/>
                <a:gd name="T32" fmla="*/ 20 w 22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10" y="8"/>
                    <a:pt x="9" y="9"/>
                  </a:cubicBezTo>
                  <a:cubicBezTo>
                    <a:pt x="8" y="11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0"/>
                    <a:pt x="22" y="1"/>
                    <a:pt x="22" y="1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99" name="Freeform 17">
              <a:extLst>
                <a:ext uri="{FF2B5EF4-FFF2-40B4-BE49-F238E27FC236}">
                  <a16:creationId xmlns:a16="http://schemas.microsoft.com/office/drawing/2014/main" id="{FA01BC48-4605-46FC-A7AC-192C7DBCA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59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00" name="Freeform 18">
              <a:extLst>
                <a:ext uri="{FF2B5EF4-FFF2-40B4-BE49-F238E27FC236}">
                  <a16:creationId xmlns:a16="http://schemas.microsoft.com/office/drawing/2014/main" id="{870190F3-472B-4296-B88D-D6904B9F30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5058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2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8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01" name="Freeform 19">
              <a:extLst>
                <a:ext uri="{FF2B5EF4-FFF2-40B4-BE49-F238E27FC236}">
                  <a16:creationId xmlns:a16="http://schemas.microsoft.com/office/drawing/2014/main" id="{6CEA0F2B-4AAB-4A16-B7F1-CFCB0C0DCE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270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6" y="16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close/>
                  <a:close/>
                  <a:lnTo>
                    <a:pt x="26" y="1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02" name="Freeform 20">
              <a:extLst>
                <a:ext uri="{FF2B5EF4-FFF2-40B4-BE49-F238E27FC236}">
                  <a16:creationId xmlns:a16="http://schemas.microsoft.com/office/drawing/2014/main" id="{CD64F657-7EE7-4AF2-ADE4-160C87E64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0922" y="6212575"/>
              <a:ext cx="80211" cy="134265"/>
            </a:xfrm>
            <a:custGeom>
              <a:avLst/>
              <a:gdLst>
                <a:gd name="T0" fmla="*/ 25 w 32"/>
                <a:gd name="T1" fmla="*/ 53 h 53"/>
                <a:gd name="T2" fmla="*/ 25 w 32"/>
                <a:gd name="T3" fmla="*/ 35 h 53"/>
                <a:gd name="T4" fmla="*/ 20 w 32"/>
                <a:gd name="T5" fmla="*/ 38 h 53"/>
                <a:gd name="T6" fmla="*/ 15 w 32"/>
                <a:gd name="T7" fmla="*/ 40 h 53"/>
                <a:gd name="T8" fmla="*/ 9 w 32"/>
                <a:gd name="T9" fmla="*/ 38 h 53"/>
                <a:gd name="T10" fmla="*/ 4 w 32"/>
                <a:gd name="T11" fmla="*/ 35 h 53"/>
                <a:gd name="T12" fmla="*/ 1 w 32"/>
                <a:gd name="T13" fmla="*/ 28 h 53"/>
                <a:gd name="T14" fmla="*/ 0 w 32"/>
                <a:gd name="T15" fmla="*/ 19 h 53"/>
                <a:gd name="T16" fmla="*/ 1 w 32"/>
                <a:gd name="T17" fmla="*/ 10 h 53"/>
                <a:gd name="T18" fmla="*/ 4 w 32"/>
                <a:gd name="T19" fmla="*/ 4 h 53"/>
                <a:gd name="T20" fmla="*/ 9 w 32"/>
                <a:gd name="T21" fmla="*/ 1 h 53"/>
                <a:gd name="T22" fmla="*/ 15 w 32"/>
                <a:gd name="T23" fmla="*/ 0 h 53"/>
                <a:gd name="T24" fmla="*/ 18 w 32"/>
                <a:gd name="T25" fmla="*/ 0 h 53"/>
                <a:gd name="T26" fmla="*/ 20 w 32"/>
                <a:gd name="T27" fmla="*/ 1 h 53"/>
                <a:gd name="T28" fmla="*/ 23 w 32"/>
                <a:gd name="T29" fmla="*/ 2 h 53"/>
                <a:gd name="T30" fmla="*/ 25 w 32"/>
                <a:gd name="T31" fmla="*/ 4 h 53"/>
                <a:gd name="T32" fmla="*/ 25 w 32"/>
                <a:gd name="T33" fmla="*/ 0 h 53"/>
                <a:gd name="T34" fmla="*/ 32 w 32"/>
                <a:gd name="T35" fmla="*/ 0 h 53"/>
                <a:gd name="T36" fmla="*/ 32 w 32"/>
                <a:gd name="T37" fmla="*/ 49 h 53"/>
                <a:gd name="T38" fmla="*/ 25 w 32"/>
                <a:gd name="T39" fmla="*/ 53 h 53"/>
                <a:gd name="T40" fmla="*/ 25 w 32"/>
                <a:gd name="T41" fmla="*/ 12 h 53"/>
                <a:gd name="T42" fmla="*/ 23 w 32"/>
                <a:gd name="T43" fmla="*/ 10 h 53"/>
                <a:gd name="T44" fmla="*/ 21 w 32"/>
                <a:gd name="T45" fmla="*/ 8 h 53"/>
                <a:gd name="T46" fmla="*/ 18 w 32"/>
                <a:gd name="T47" fmla="*/ 7 h 53"/>
                <a:gd name="T48" fmla="*/ 16 w 32"/>
                <a:gd name="T49" fmla="*/ 7 h 53"/>
                <a:gd name="T50" fmla="*/ 9 w 32"/>
                <a:gd name="T51" fmla="*/ 10 h 53"/>
                <a:gd name="T52" fmla="*/ 7 w 32"/>
                <a:gd name="T53" fmla="*/ 19 h 53"/>
                <a:gd name="T54" fmla="*/ 10 w 32"/>
                <a:gd name="T55" fmla="*/ 29 h 53"/>
                <a:gd name="T56" fmla="*/ 16 w 32"/>
                <a:gd name="T57" fmla="*/ 33 h 53"/>
                <a:gd name="T58" fmla="*/ 21 w 32"/>
                <a:gd name="T59" fmla="*/ 31 h 53"/>
                <a:gd name="T60" fmla="*/ 25 w 32"/>
                <a:gd name="T61" fmla="*/ 28 h 53"/>
                <a:gd name="T62" fmla="*/ 25 w 32"/>
                <a:gd name="T63" fmla="*/ 1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" h="53">
                  <a:moveTo>
                    <a:pt x="25" y="53"/>
                  </a:moveTo>
                  <a:moveTo>
                    <a:pt x="25" y="12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3" y="36"/>
                    <a:pt x="22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0"/>
                    <a:pt x="11" y="39"/>
                    <a:pt x="9" y="38"/>
                  </a:cubicBezTo>
                  <a:cubicBezTo>
                    <a:pt x="7" y="38"/>
                    <a:pt x="5" y="36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6"/>
                    <a:pt x="0" y="23"/>
                    <a:pt x="0" y="19"/>
                  </a:cubicBezTo>
                  <a:cubicBezTo>
                    <a:pt x="0" y="16"/>
                    <a:pt x="0" y="13"/>
                    <a:pt x="1" y="10"/>
                  </a:cubicBezTo>
                  <a:cubicBezTo>
                    <a:pt x="2" y="8"/>
                    <a:pt x="3" y="6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3" y="2"/>
                  </a:cubicBezTo>
                  <a:cubicBezTo>
                    <a:pt x="23" y="3"/>
                    <a:pt x="24" y="3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24" y="11"/>
                    <a:pt x="24" y="10"/>
                    <a:pt x="23" y="10"/>
                  </a:cubicBezTo>
                  <a:cubicBezTo>
                    <a:pt x="23" y="9"/>
                    <a:pt x="22" y="9"/>
                    <a:pt x="21" y="8"/>
                  </a:cubicBezTo>
                  <a:cubicBezTo>
                    <a:pt x="20" y="8"/>
                    <a:pt x="19" y="7"/>
                    <a:pt x="18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3" y="7"/>
                    <a:pt x="11" y="8"/>
                    <a:pt x="9" y="10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8" y="27"/>
                    <a:pt x="10" y="29"/>
                  </a:cubicBezTo>
                  <a:cubicBezTo>
                    <a:pt x="11" y="31"/>
                    <a:pt x="13" y="33"/>
                    <a:pt x="16" y="33"/>
                  </a:cubicBezTo>
                  <a:cubicBezTo>
                    <a:pt x="18" y="33"/>
                    <a:pt x="19" y="32"/>
                    <a:pt x="21" y="31"/>
                  </a:cubicBezTo>
                  <a:cubicBezTo>
                    <a:pt x="22" y="30"/>
                    <a:pt x="24" y="29"/>
                    <a:pt x="25" y="28"/>
                  </a:cubicBezTo>
                  <a:lnTo>
                    <a:pt x="25" y="53"/>
                  </a:lnTo>
                  <a:lnTo>
                    <a:pt x="25" y="12"/>
                  </a:lnTo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03" name="Freeform 21">
              <a:extLst>
                <a:ext uri="{FF2B5EF4-FFF2-40B4-BE49-F238E27FC236}">
                  <a16:creationId xmlns:a16="http://schemas.microsoft.com/office/drawing/2014/main" id="{FA80A690-9084-4519-8D88-A01963C02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5545" y="6212575"/>
              <a:ext cx="78468" cy="101135"/>
            </a:xfrm>
            <a:custGeom>
              <a:avLst/>
              <a:gdLst>
                <a:gd name="T0" fmla="*/ 24 w 31"/>
                <a:gd name="T1" fmla="*/ 39 h 40"/>
                <a:gd name="T2" fmla="*/ 24 w 31"/>
                <a:gd name="T3" fmla="*/ 35 h 40"/>
                <a:gd name="T4" fmla="*/ 20 w 31"/>
                <a:gd name="T5" fmla="*/ 38 h 40"/>
                <a:gd name="T6" fmla="*/ 14 w 31"/>
                <a:gd name="T7" fmla="*/ 40 h 40"/>
                <a:gd name="T8" fmla="*/ 4 w 31"/>
                <a:gd name="T9" fmla="*/ 35 h 40"/>
                <a:gd name="T10" fmla="*/ 0 w 31"/>
                <a:gd name="T11" fmla="*/ 22 h 40"/>
                <a:gd name="T12" fmla="*/ 0 w 31"/>
                <a:gd name="T13" fmla="*/ 0 h 40"/>
                <a:gd name="T14" fmla="*/ 8 w 31"/>
                <a:gd name="T15" fmla="*/ 0 h 40"/>
                <a:gd name="T16" fmla="*/ 8 w 31"/>
                <a:gd name="T17" fmla="*/ 22 h 40"/>
                <a:gd name="T18" fmla="*/ 10 w 31"/>
                <a:gd name="T19" fmla="*/ 30 h 40"/>
                <a:gd name="T20" fmla="*/ 16 w 31"/>
                <a:gd name="T21" fmla="*/ 33 h 40"/>
                <a:gd name="T22" fmla="*/ 22 w 31"/>
                <a:gd name="T23" fmla="*/ 30 h 40"/>
                <a:gd name="T24" fmla="*/ 24 w 31"/>
                <a:gd name="T25" fmla="*/ 23 h 40"/>
                <a:gd name="T26" fmla="*/ 24 w 31"/>
                <a:gd name="T27" fmla="*/ 0 h 40"/>
                <a:gd name="T28" fmla="*/ 31 w 31"/>
                <a:gd name="T29" fmla="*/ 0 h 40"/>
                <a:gd name="T30" fmla="*/ 31 w 31"/>
                <a:gd name="T31" fmla="*/ 39 h 40"/>
                <a:gd name="T32" fmla="*/ 24 w 31"/>
                <a:gd name="T33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2" y="38"/>
                    <a:pt x="20" y="38"/>
                  </a:cubicBezTo>
                  <a:cubicBezTo>
                    <a:pt x="18" y="39"/>
                    <a:pt x="16" y="40"/>
                    <a:pt x="14" y="40"/>
                  </a:cubicBezTo>
                  <a:cubicBezTo>
                    <a:pt x="10" y="40"/>
                    <a:pt x="6" y="38"/>
                    <a:pt x="4" y="35"/>
                  </a:cubicBezTo>
                  <a:cubicBezTo>
                    <a:pt x="2" y="32"/>
                    <a:pt x="0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6"/>
                    <a:pt x="9" y="28"/>
                    <a:pt x="10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18" y="33"/>
                    <a:pt x="20" y="32"/>
                    <a:pt x="22" y="30"/>
                  </a:cubicBezTo>
                  <a:cubicBezTo>
                    <a:pt x="23" y="28"/>
                    <a:pt x="24" y="26"/>
                    <a:pt x="24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4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04" name="Freeform 22">
              <a:extLst>
                <a:ext uri="{FF2B5EF4-FFF2-40B4-BE49-F238E27FC236}">
                  <a16:creationId xmlns:a16="http://schemas.microsoft.com/office/drawing/2014/main" id="{E847401D-2482-482A-AC12-D2E83C1354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493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6" y="16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1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2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close/>
                  <a:close/>
                  <a:lnTo>
                    <a:pt x="26" y="1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05" name="Freeform 23">
              <a:extLst>
                <a:ext uri="{FF2B5EF4-FFF2-40B4-BE49-F238E27FC236}">
                  <a16:creationId xmlns:a16="http://schemas.microsoft.com/office/drawing/2014/main" id="{86054F72-4509-4465-B9A8-8DAE3EFD3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0841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1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4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7 w 29"/>
                <a:gd name="T55" fmla="*/ 24 h 40"/>
                <a:gd name="T56" fmla="*/ 13 w 29"/>
                <a:gd name="T57" fmla="*/ 22 h 40"/>
                <a:gd name="T58" fmla="*/ 8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2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9" y="25"/>
                    <a:pt x="18" y="24"/>
                    <a:pt x="17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8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06" name="Freeform 24">
              <a:extLst>
                <a:ext uri="{FF2B5EF4-FFF2-40B4-BE49-F238E27FC236}">
                  <a16:creationId xmlns:a16="http://schemas.microsoft.com/office/drawing/2014/main" id="{813850E4-4B62-4FDA-ABD6-F5A5AA5E7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02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07" name="Freeform 25">
              <a:extLst>
                <a:ext uri="{FF2B5EF4-FFF2-40B4-BE49-F238E27FC236}">
                  <a16:creationId xmlns:a16="http://schemas.microsoft.com/office/drawing/2014/main" id="{1B4F0124-2FAE-4D54-9ECC-E88A8031BB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94750" y="6175958"/>
              <a:ext cx="24412" cy="136010"/>
            </a:xfrm>
            <a:custGeom>
              <a:avLst/>
              <a:gdLst>
                <a:gd name="T0" fmla="*/ 10 w 10"/>
                <a:gd name="T1" fmla="*/ 5 h 53"/>
                <a:gd name="T2" fmla="*/ 9 w 10"/>
                <a:gd name="T3" fmla="*/ 6 h 53"/>
                <a:gd name="T4" fmla="*/ 8 w 10"/>
                <a:gd name="T5" fmla="*/ 8 h 53"/>
                <a:gd name="T6" fmla="*/ 7 w 10"/>
                <a:gd name="T7" fmla="*/ 9 h 53"/>
                <a:gd name="T8" fmla="*/ 5 w 10"/>
                <a:gd name="T9" fmla="*/ 9 h 53"/>
                <a:gd name="T10" fmla="*/ 3 w 10"/>
                <a:gd name="T11" fmla="*/ 9 h 53"/>
                <a:gd name="T12" fmla="*/ 1 w 10"/>
                <a:gd name="T13" fmla="*/ 8 h 53"/>
                <a:gd name="T14" fmla="*/ 0 w 10"/>
                <a:gd name="T15" fmla="*/ 6 h 53"/>
                <a:gd name="T16" fmla="*/ 0 w 10"/>
                <a:gd name="T17" fmla="*/ 5 h 53"/>
                <a:gd name="T18" fmla="*/ 0 w 10"/>
                <a:gd name="T19" fmla="*/ 3 h 53"/>
                <a:gd name="T20" fmla="*/ 1 w 10"/>
                <a:gd name="T21" fmla="*/ 1 h 53"/>
                <a:gd name="T22" fmla="*/ 3 w 10"/>
                <a:gd name="T23" fmla="*/ 0 h 53"/>
                <a:gd name="T24" fmla="*/ 5 w 10"/>
                <a:gd name="T25" fmla="*/ 0 h 53"/>
                <a:gd name="T26" fmla="*/ 7 w 10"/>
                <a:gd name="T27" fmla="*/ 0 h 53"/>
                <a:gd name="T28" fmla="*/ 8 w 10"/>
                <a:gd name="T29" fmla="*/ 1 h 53"/>
                <a:gd name="T30" fmla="*/ 9 w 10"/>
                <a:gd name="T31" fmla="*/ 3 h 53"/>
                <a:gd name="T32" fmla="*/ 10 w 10"/>
                <a:gd name="T33" fmla="*/ 5 h 53"/>
                <a:gd name="T34" fmla="*/ 1 w 10"/>
                <a:gd name="T35" fmla="*/ 53 h 53"/>
                <a:gd name="T36" fmla="*/ 1 w 10"/>
                <a:gd name="T37" fmla="*/ 14 h 53"/>
                <a:gd name="T38" fmla="*/ 9 w 10"/>
                <a:gd name="T39" fmla="*/ 14 h 53"/>
                <a:gd name="T40" fmla="*/ 9 w 10"/>
                <a:gd name="T41" fmla="*/ 53 h 53"/>
                <a:gd name="T42" fmla="*/ 1 w 10"/>
                <a:gd name="T4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53">
                  <a:moveTo>
                    <a:pt x="10" y="5"/>
                  </a:moveTo>
                  <a:moveTo>
                    <a:pt x="1" y="53"/>
                  </a:move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2" y="9"/>
                    <a:pt x="2" y="8"/>
                    <a:pt x="1" y="8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4"/>
                    <a:pt x="10" y="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53"/>
                    <a:pt x="9" y="53"/>
                    <a:pt x="9" y="53"/>
                  </a:cubicBezTo>
                  <a:close/>
                  <a:close/>
                  <a:lnTo>
                    <a:pt x="1" y="53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08" name="Freeform 26">
              <a:extLst>
                <a:ext uri="{FF2B5EF4-FFF2-40B4-BE49-F238E27FC236}">
                  <a16:creationId xmlns:a16="http://schemas.microsoft.com/office/drawing/2014/main" id="{2A730E5F-DF9C-488E-B4E0-EE9F501529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6599" y="6212575"/>
              <a:ext cx="87186" cy="101135"/>
            </a:xfrm>
            <a:custGeom>
              <a:avLst/>
              <a:gdLst>
                <a:gd name="T0" fmla="*/ 34 w 34"/>
                <a:gd name="T1" fmla="*/ 19 h 40"/>
                <a:gd name="T2" fmla="*/ 33 w 34"/>
                <a:gd name="T3" fmla="*/ 28 h 40"/>
                <a:gd name="T4" fmla="*/ 29 w 34"/>
                <a:gd name="T5" fmla="*/ 34 h 40"/>
                <a:gd name="T6" fmla="*/ 24 w 34"/>
                <a:gd name="T7" fmla="*/ 38 h 40"/>
                <a:gd name="T8" fmla="*/ 17 w 34"/>
                <a:gd name="T9" fmla="*/ 40 h 40"/>
                <a:gd name="T10" fmla="*/ 10 w 34"/>
                <a:gd name="T11" fmla="*/ 38 h 40"/>
                <a:gd name="T12" fmla="*/ 5 w 34"/>
                <a:gd name="T13" fmla="*/ 34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1 h 40"/>
                <a:gd name="T20" fmla="*/ 5 w 34"/>
                <a:gd name="T21" fmla="*/ 5 h 40"/>
                <a:gd name="T22" fmla="*/ 10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1 h 40"/>
                <a:gd name="T32" fmla="*/ 34 w 34"/>
                <a:gd name="T33" fmla="*/ 19 h 40"/>
                <a:gd name="T34" fmla="*/ 26 w 34"/>
                <a:gd name="T35" fmla="*/ 20 h 40"/>
                <a:gd name="T36" fmla="*/ 26 w 34"/>
                <a:gd name="T37" fmla="*/ 14 h 40"/>
                <a:gd name="T38" fmla="*/ 24 w 34"/>
                <a:gd name="T39" fmla="*/ 10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0 h 40"/>
                <a:gd name="T48" fmla="*/ 8 w 34"/>
                <a:gd name="T49" fmla="*/ 14 h 40"/>
                <a:gd name="T50" fmla="*/ 7 w 34"/>
                <a:gd name="T51" fmla="*/ 19 h 40"/>
                <a:gd name="T52" fmla="*/ 8 w 34"/>
                <a:gd name="T53" fmla="*/ 25 h 40"/>
                <a:gd name="T54" fmla="*/ 10 w 34"/>
                <a:gd name="T55" fmla="*/ 29 h 40"/>
                <a:gd name="T56" fmla="*/ 13 w 34"/>
                <a:gd name="T57" fmla="*/ 32 h 40"/>
                <a:gd name="T58" fmla="*/ 17 w 34"/>
                <a:gd name="T59" fmla="*/ 32 h 40"/>
                <a:gd name="T60" fmla="*/ 21 w 34"/>
                <a:gd name="T61" fmla="*/ 31 h 40"/>
                <a:gd name="T62" fmla="*/ 24 w 34"/>
                <a:gd name="T63" fmla="*/ 29 h 40"/>
                <a:gd name="T64" fmla="*/ 26 w 34"/>
                <a:gd name="T65" fmla="*/ 25 h 40"/>
                <a:gd name="T66" fmla="*/ 26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19"/>
                  </a:moveTo>
                  <a:moveTo>
                    <a:pt x="26" y="20"/>
                  </a:moveTo>
                  <a:cubicBezTo>
                    <a:pt x="34" y="23"/>
                    <a:pt x="34" y="25"/>
                    <a:pt x="33" y="28"/>
                  </a:cubicBezTo>
                  <a:cubicBezTo>
                    <a:pt x="32" y="30"/>
                    <a:pt x="31" y="33"/>
                    <a:pt x="29" y="34"/>
                  </a:cubicBezTo>
                  <a:cubicBezTo>
                    <a:pt x="28" y="36"/>
                    <a:pt x="26" y="37"/>
                    <a:pt x="24" y="38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4" y="40"/>
                    <a:pt x="12" y="39"/>
                    <a:pt x="10" y="38"/>
                  </a:cubicBezTo>
                  <a:cubicBezTo>
                    <a:pt x="8" y="37"/>
                    <a:pt x="6" y="36"/>
                    <a:pt x="5" y="34"/>
                  </a:cubicBezTo>
                  <a:cubicBezTo>
                    <a:pt x="3" y="32"/>
                    <a:pt x="2" y="30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5"/>
                  </a:cubicBezTo>
                  <a:cubicBezTo>
                    <a:pt x="31" y="7"/>
                    <a:pt x="32" y="9"/>
                    <a:pt x="33" y="11"/>
                  </a:cubicBezTo>
                  <a:cubicBezTo>
                    <a:pt x="34" y="14"/>
                    <a:pt x="34" y="16"/>
                    <a:pt x="34" y="19"/>
                  </a:cubicBezTo>
                  <a:cubicBezTo>
                    <a:pt x="26" y="18"/>
                    <a:pt x="26" y="16"/>
                    <a:pt x="26" y="14"/>
                  </a:cubicBezTo>
                  <a:cubicBezTo>
                    <a:pt x="25" y="13"/>
                    <a:pt x="25" y="11"/>
                    <a:pt x="24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7"/>
                    <a:pt x="9" y="28"/>
                    <a:pt x="10" y="29"/>
                  </a:cubicBezTo>
                  <a:cubicBezTo>
                    <a:pt x="11" y="30"/>
                    <a:pt x="12" y="31"/>
                    <a:pt x="13" y="32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1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7"/>
                    <a:pt x="25" y="26"/>
                    <a:pt x="26" y="25"/>
                  </a:cubicBezTo>
                  <a:cubicBezTo>
                    <a:pt x="26" y="23"/>
                    <a:pt x="26" y="21"/>
                    <a:pt x="26" y="20"/>
                  </a:cubicBezTo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09" name="Freeform 27">
              <a:extLst>
                <a:ext uri="{FF2B5EF4-FFF2-40B4-BE49-F238E27FC236}">
                  <a16:creationId xmlns:a16="http://schemas.microsoft.com/office/drawing/2014/main" id="{39861D7E-D8DA-436F-9E2F-5C08A8BFB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4710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1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9 w 31"/>
                <a:gd name="T11" fmla="*/ 9 h 39"/>
                <a:gd name="T12" fmla="*/ 8 w 31"/>
                <a:gd name="T13" fmla="*/ 12 h 39"/>
                <a:gd name="T14" fmla="*/ 7 w 31"/>
                <a:gd name="T15" fmla="*/ 16 h 39"/>
                <a:gd name="T16" fmla="*/ 7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7 w 31"/>
                <a:gd name="T23" fmla="*/ 0 h 39"/>
                <a:gd name="T24" fmla="*/ 7 w 31"/>
                <a:gd name="T25" fmla="*/ 4 h 39"/>
                <a:gd name="T26" fmla="*/ 9 w 31"/>
                <a:gd name="T27" fmla="*/ 2 h 39"/>
                <a:gd name="T28" fmla="*/ 11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7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1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1"/>
                    <a:pt x="26" y="2"/>
                    <a:pt x="27" y="4"/>
                  </a:cubicBezTo>
                  <a:cubicBezTo>
                    <a:pt x="28" y="5"/>
                    <a:pt x="29" y="7"/>
                    <a:pt x="30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10" name="Freeform 28">
              <a:extLst>
                <a:ext uri="{FF2B5EF4-FFF2-40B4-BE49-F238E27FC236}">
                  <a16:creationId xmlns:a16="http://schemas.microsoft.com/office/drawing/2014/main" id="{8B038F9F-6A9C-4E57-A659-0090AF470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845" y="6284068"/>
              <a:ext cx="31387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4 w 12"/>
                <a:gd name="T11" fmla="*/ 11 h 12"/>
                <a:gd name="T12" fmla="*/ 2 w 12"/>
                <a:gd name="T13" fmla="*/ 10 h 12"/>
                <a:gd name="T14" fmla="*/ 1 w 12"/>
                <a:gd name="T15" fmla="*/ 8 h 12"/>
                <a:gd name="T16" fmla="*/ 0 w 12"/>
                <a:gd name="T17" fmla="*/ 6 h 12"/>
                <a:gd name="T18" fmla="*/ 1 w 12"/>
                <a:gd name="T19" fmla="*/ 4 h 12"/>
                <a:gd name="T20" fmla="*/ 2 w 12"/>
                <a:gd name="T21" fmla="*/ 2 h 12"/>
                <a:gd name="T22" fmla="*/ 4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11" name="Freeform 29">
              <a:extLst>
                <a:ext uri="{FF2B5EF4-FFF2-40B4-BE49-F238E27FC236}">
                  <a16:creationId xmlns:a16="http://schemas.microsoft.com/office/drawing/2014/main" id="{15E4EB7D-754D-4053-9A23-596C7CFDA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0006" y="6181188"/>
              <a:ext cx="97648" cy="130778"/>
            </a:xfrm>
            <a:custGeom>
              <a:avLst/>
              <a:gdLst>
                <a:gd name="T0" fmla="*/ 34 w 56"/>
                <a:gd name="T1" fmla="*/ 11 h 75"/>
                <a:gd name="T2" fmla="*/ 34 w 56"/>
                <a:gd name="T3" fmla="*/ 75 h 75"/>
                <a:gd name="T4" fmla="*/ 22 w 56"/>
                <a:gd name="T5" fmla="*/ 75 h 75"/>
                <a:gd name="T6" fmla="*/ 22 w 56"/>
                <a:gd name="T7" fmla="*/ 11 h 75"/>
                <a:gd name="T8" fmla="*/ 0 w 56"/>
                <a:gd name="T9" fmla="*/ 11 h 75"/>
                <a:gd name="T10" fmla="*/ 0 w 56"/>
                <a:gd name="T11" fmla="*/ 0 h 75"/>
                <a:gd name="T12" fmla="*/ 56 w 56"/>
                <a:gd name="T13" fmla="*/ 0 h 75"/>
                <a:gd name="T14" fmla="*/ 56 w 56"/>
                <a:gd name="T15" fmla="*/ 11 h 75"/>
                <a:gd name="T16" fmla="*/ 34 w 56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75">
                  <a:moveTo>
                    <a:pt x="34" y="11"/>
                  </a:moveTo>
                  <a:lnTo>
                    <a:pt x="34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12" name="Freeform 30">
              <a:extLst>
                <a:ext uri="{FF2B5EF4-FFF2-40B4-BE49-F238E27FC236}">
                  <a16:creationId xmlns:a16="http://schemas.microsoft.com/office/drawing/2014/main" id="{28E147CB-2B8F-497B-B00B-C25E679DC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1603" y="6174213"/>
              <a:ext cx="80211" cy="137753"/>
            </a:xfrm>
            <a:custGeom>
              <a:avLst/>
              <a:gdLst>
                <a:gd name="T0" fmla="*/ 24 w 31"/>
                <a:gd name="T1" fmla="*/ 54 h 54"/>
                <a:gd name="T2" fmla="*/ 24 w 31"/>
                <a:gd name="T3" fmla="*/ 32 h 54"/>
                <a:gd name="T4" fmla="*/ 22 w 31"/>
                <a:gd name="T5" fmla="*/ 24 h 54"/>
                <a:gd name="T6" fmla="*/ 16 w 31"/>
                <a:gd name="T7" fmla="*/ 22 h 54"/>
                <a:gd name="T8" fmla="*/ 13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8 w 31"/>
                <a:gd name="T15" fmla="*/ 31 h 54"/>
                <a:gd name="T16" fmla="*/ 8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8 w 31"/>
                <a:gd name="T23" fmla="*/ 0 h 54"/>
                <a:gd name="T24" fmla="*/ 8 w 31"/>
                <a:gd name="T25" fmla="*/ 19 h 54"/>
                <a:gd name="T26" fmla="*/ 10 w 31"/>
                <a:gd name="T27" fmla="*/ 17 h 54"/>
                <a:gd name="T28" fmla="*/ 12 w 31"/>
                <a:gd name="T29" fmla="*/ 16 h 54"/>
                <a:gd name="T30" fmla="*/ 15 w 31"/>
                <a:gd name="T31" fmla="*/ 15 h 54"/>
                <a:gd name="T32" fmla="*/ 18 w 31"/>
                <a:gd name="T33" fmla="*/ 15 h 54"/>
                <a:gd name="T34" fmla="*/ 24 w 31"/>
                <a:gd name="T35" fmla="*/ 16 h 54"/>
                <a:gd name="T36" fmla="*/ 28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4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4" y="54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3" y="26"/>
                    <a:pt x="22" y="24"/>
                  </a:cubicBezTo>
                  <a:cubicBezTo>
                    <a:pt x="21" y="22"/>
                    <a:pt x="19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9" y="25"/>
                    <a:pt x="9" y="26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29" y="20"/>
                    <a:pt x="30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13" name="Freeform 31">
              <a:extLst>
                <a:ext uri="{FF2B5EF4-FFF2-40B4-BE49-F238E27FC236}">
                  <a16:creationId xmlns:a16="http://schemas.microsoft.com/office/drawing/2014/main" id="{E68BC676-C787-429D-B59B-1A5CE062F7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0996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1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5" y="16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close/>
                  <a:close/>
                  <a:lnTo>
                    <a:pt x="25" y="1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14" name="Freeform 32">
              <a:extLst>
                <a:ext uri="{FF2B5EF4-FFF2-40B4-BE49-F238E27FC236}">
                  <a16:creationId xmlns:a16="http://schemas.microsoft.com/office/drawing/2014/main" id="{71266960-73CB-44B9-9A97-8108589891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2698" y="6174213"/>
              <a:ext cx="80211" cy="139497"/>
            </a:xfrm>
            <a:custGeom>
              <a:avLst/>
              <a:gdLst>
                <a:gd name="T0" fmla="*/ 32 w 32"/>
                <a:gd name="T1" fmla="*/ 35 h 55"/>
                <a:gd name="T2" fmla="*/ 31 w 32"/>
                <a:gd name="T3" fmla="*/ 44 h 55"/>
                <a:gd name="T4" fmla="*/ 28 w 32"/>
                <a:gd name="T5" fmla="*/ 50 h 55"/>
                <a:gd name="T6" fmla="*/ 23 w 32"/>
                <a:gd name="T7" fmla="*/ 53 h 55"/>
                <a:gd name="T8" fmla="*/ 17 w 32"/>
                <a:gd name="T9" fmla="*/ 55 h 55"/>
                <a:gd name="T10" fmla="*/ 12 w 32"/>
                <a:gd name="T11" fmla="*/ 53 h 55"/>
                <a:gd name="T12" fmla="*/ 7 w 32"/>
                <a:gd name="T13" fmla="*/ 50 h 55"/>
                <a:gd name="T14" fmla="*/ 7 w 32"/>
                <a:gd name="T15" fmla="*/ 54 h 55"/>
                <a:gd name="T16" fmla="*/ 0 w 32"/>
                <a:gd name="T17" fmla="*/ 54 h 55"/>
                <a:gd name="T18" fmla="*/ 0 w 32"/>
                <a:gd name="T19" fmla="*/ 4 h 55"/>
                <a:gd name="T20" fmla="*/ 7 w 32"/>
                <a:gd name="T21" fmla="*/ 0 h 55"/>
                <a:gd name="T22" fmla="*/ 7 w 32"/>
                <a:gd name="T23" fmla="*/ 19 h 55"/>
                <a:gd name="T24" fmla="*/ 10 w 32"/>
                <a:gd name="T25" fmla="*/ 17 h 55"/>
                <a:gd name="T26" fmla="*/ 12 w 32"/>
                <a:gd name="T27" fmla="*/ 16 h 55"/>
                <a:gd name="T28" fmla="*/ 14 w 32"/>
                <a:gd name="T29" fmla="*/ 15 h 55"/>
                <a:gd name="T30" fmla="*/ 17 w 32"/>
                <a:gd name="T31" fmla="*/ 15 h 55"/>
                <a:gd name="T32" fmla="*/ 23 w 32"/>
                <a:gd name="T33" fmla="*/ 16 h 55"/>
                <a:gd name="T34" fmla="*/ 28 w 32"/>
                <a:gd name="T35" fmla="*/ 19 h 55"/>
                <a:gd name="T36" fmla="*/ 31 w 32"/>
                <a:gd name="T37" fmla="*/ 26 h 55"/>
                <a:gd name="T38" fmla="*/ 32 w 32"/>
                <a:gd name="T39" fmla="*/ 35 h 55"/>
                <a:gd name="T40" fmla="*/ 25 w 32"/>
                <a:gd name="T41" fmla="*/ 35 h 55"/>
                <a:gd name="T42" fmla="*/ 23 w 32"/>
                <a:gd name="T43" fmla="*/ 25 h 55"/>
                <a:gd name="T44" fmla="*/ 16 w 32"/>
                <a:gd name="T45" fmla="*/ 22 h 55"/>
                <a:gd name="T46" fmla="*/ 14 w 32"/>
                <a:gd name="T47" fmla="*/ 22 h 55"/>
                <a:gd name="T48" fmla="*/ 11 w 32"/>
                <a:gd name="T49" fmla="*/ 23 h 55"/>
                <a:gd name="T50" fmla="*/ 9 w 32"/>
                <a:gd name="T51" fmla="*/ 25 h 55"/>
                <a:gd name="T52" fmla="*/ 7 w 32"/>
                <a:gd name="T53" fmla="*/ 26 h 55"/>
                <a:gd name="T54" fmla="*/ 7 w 32"/>
                <a:gd name="T55" fmla="*/ 43 h 55"/>
                <a:gd name="T56" fmla="*/ 9 w 32"/>
                <a:gd name="T57" fmla="*/ 44 h 55"/>
                <a:gd name="T58" fmla="*/ 11 w 32"/>
                <a:gd name="T59" fmla="*/ 46 h 55"/>
                <a:gd name="T60" fmla="*/ 14 w 32"/>
                <a:gd name="T61" fmla="*/ 47 h 55"/>
                <a:gd name="T62" fmla="*/ 16 w 32"/>
                <a:gd name="T63" fmla="*/ 48 h 55"/>
                <a:gd name="T64" fmla="*/ 23 w 32"/>
                <a:gd name="T65" fmla="*/ 45 h 55"/>
                <a:gd name="T66" fmla="*/ 25 w 32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55">
                  <a:moveTo>
                    <a:pt x="32" y="35"/>
                  </a:moveTo>
                  <a:moveTo>
                    <a:pt x="25" y="35"/>
                  </a:moveTo>
                  <a:cubicBezTo>
                    <a:pt x="32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6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5" y="55"/>
                    <a:pt x="13" y="54"/>
                    <a:pt x="12" y="53"/>
                  </a:cubicBezTo>
                  <a:cubicBezTo>
                    <a:pt x="10" y="52"/>
                    <a:pt x="9" y="51"/>
                    <a:pt x="7" y="50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1" y="15"/>
                    <a:pt x="23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29" y="21"/>
                    <a:pt x="30" y="23"/>
                    <a:pt x="31" y="26"/>
                  </a:cubicBezTo>
                  <a:cubicBezTo>
                    <a:pt x="32" y="28"/>
                    <a:pt x="32" y="32"/>
                    <a:pt x="32" y="35"/>
                  </a:cubicBez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0" y="23"/>
                    <a:pt x="10" y="24"/>
                    <a:pt x="9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10" y="45"/>
                    <a:pt x="10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5" y="48"/>
                    <a:pt x="16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15" name="Freeform 33">
              <a:extLst>
                <a:ext uri="{FF2B5EF4-FFF2-40B4-BE49-F238E27FC236}">
                  <a16:creationId xmlns:a16="http://schemas.microsoft.com/office/drawing/2014/main" id="{3FF3AC5A-B742-4B29-8E04-03A71D82B9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860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8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6" y="16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8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7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close/>
                  <a:close/>
                  <a:lnTo>
                    <a:pt x="26" y="1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16" name="Freeform 34">
              <a:extLst>
                <a:ext uri="{FF2B5EF4-FFF2-40B4-BE49-F238E27FC236}">
                  <a16:creationId xmlns:a16="http://schemas.microsoft.com/office/drawing/2014/main" id="{0C912743-E24B-4E48-8196-5FBD1ECEE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625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17" name="Freeform 35">
              <a:extLst>
                <a:ext uri="{FF2B5EF4-FFF2-40B4-BE49-F238E27FC236}">
                  <a16:creationId xmlns:a16="http://schemas.microsoft.com/office/drawing/2014/main" id="{6E2F01F4-1410-4FE1-B043-EA97A1541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4256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7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6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7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18" name="Freeform 36">
              <a:extLst>
                <a:ext uri="{FF2B5EF4-FFF2-40B4-BE49-F238E27FC236}">
                  <a16:creationId xmlns:a16="http://schemas.microsoft.com/office/drawing/2014/main" id="{58ACFF1C-49F0-414E-B9E3-DE4E9FFAA3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340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6" y="16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close/>
                  <a:close/>
                  <a:lnTo>
                    <a:pt x="26" y="1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19" name="Freeform 37">
              <a:extLst>
                <a:ext uri="{FF2B5EF4-FFF2-40B4-BE49-F238E27FC236}">
                  <a16:creationId xmlns:a16="http://schemas.microsoft.com/office/drawing/2014/main" id="{DACBD04B-22FF-4A4F-8B29-A2F31A054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884" y="6212575"/>
              <a:ext cx="59286" cy="99391"/>
            </a:xfrm>
            <a:custGeom>
              <a:avLst/>
              <a:gdLst>
                <a:gd name="T0" fmla="*/ 21 w 23"/>
                <a:gd name="T1" fmla="*/ 8 h 39"/>
                <a:gd name="T2" fmla="*/ 19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9" y="7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20" name="Freeform 38">
              <a:extLst>
                <a:ext uri="{FF2B5EF4-FFF2-40B4-BE49-F238E27FC236}">
                  <a16:creationId xmlns:a16="http://schemas.microsoft.com/office/drawing/2014/main" id="{A13F6E37-C22B-4FD3-ADFE-9C53ECB446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1969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21" name="Freeform 39">
              <a:extLst>
                <a:ext uri="{FF2B5EF4-FFF2-40B4-BE49-F238E27FC236}">
                  <a16:creationId xmlns:a16="http://schemas.microsoft.com/office/drawing/2014/main" id="{76256F1D-405A-49F9-8592-A899623F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436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22" name="Freeform 40">
              <a:extLst>
                <a:ext uri="{FF2B5EF4-FFF2-40B4-BE49-F238E27FC236}">
                  <a16:creationId xmlns:a16="http://schemas.microsoft.com/office/drawing/2014/main" id="{2F9CAE14-DB05-4B70-867F-3F6164BDB7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808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5" y="16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close/>
                  <a:close/>
                  <a:lnTo>
                    <a:pt x="25" y="1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23" name="Freeform 41">
              <a:extLst>
                <a:ext uri="{FF2B5EF4-FFF2-40B4-BE49-F238E27FC236}">
                  <a16:creationId xmlns:a16="http://schemas.microsoft.com/office/drawing/2014/main" id="{30C7B10F-7027-41F9-BEE2-F1575CB690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2813" y="6212575"/>
              <a:ext cx="81955" cy="101135"/>
            </a:xfrm>
            <a:custGeom>
              <a:avLst/>
              <a:gdLst>
                <a:gd name="T0" fmla="*/ 24 w 32"/>
                <a:gd name="T1" fmla="*/ 39 h 40"/>
                <a:gd name="T2" fmla="*/ 24 w 32"/>
                <a:gd name="T3" fmla="*/ 35 h 40"/>
                <a:gd name="T4" fmla="*/ 22 w 32"/>
                <a:gd name="T5" fmla="*/ 37 h 40"/>
                <a:gd name="T6" fmla="*/ 20 w 32"/>
                <a:gd name="T7" fmla="*/ 38 h 40"/>
                <a:gd name="T8" fmla="*/ 17 w 32"/>
                <a:gd name="T9" fmla="*/ 39 h 40"/>
                <a:gd name="T10" fmla="*/ 14 w 32"/>
                <a:gd name="T11" fmla="*/ 40 h 40"/>
                <a:gd name="T12" fmla="*/ 9 w 32"/>
                <a:gd name="T13" fmla="*/ 39 h 40"/>
                <a:gd name="T14" fmla="*/ 5 w 32"/>
                <a:gd name="T15" fmla="*/ 37 h 40"/>
                <a:gd name="T16" fmla="*/ 2 w 32"/>
                <a:gd name="T17" fmla="*/ 33 h 40"/>
                <a:gd name="T18" fmla="*/ 0 w 32"/>
                <a:gd name="T19" fmla="*/ 27 h 40"/>
                <a:gd name="T20" fmla="*/ 2 w 32"/>
                <a:gd name="T21" fmla="*/ 21 h 40"/>
                <a:gd name="T22" fmla="*/ 5 w 32"/>
                <a:gd name="T23" fmla="*/ 17 h 40"/>
                <a:gd name="T24" fmla="*/ 10 w 32"/>
                <a:gd name="T25" fmla="*/ 15 h 40"/>
                <a:gd name="T26" fmla="*/ 16 w 32"/>
                <a:gd name="T27" fmla="*/ 14 h 40"/>
                <a:gd name="T28" fmla="*/ 21 w 32"/>
                <a:gd name="T29" fmla="*/ 15 h 40"/>
                <a:gd name="T30" fmla="*/ 24 w 32"/>
                <a:gd name="T31" fmla="*/ 16 h 40"/>
                <a:gd name="T32" fmla="*/ 24 w 32"/>
                <a:gd name="T33" fmla="*/ 13 h 40"/>
                <a:gd name="T34" fmla="*/ 22 w 32"/>
                <a:gd name="T35" fmla="*/ 8 h 40"/>
                <a:gd name="T36" fmla="*/ 17 w 32"/>
                <a:gd name="T37" fmla="*/ 6 h 40"/>
                <a:gd name="T38" fmla="*/ 12 w 32"/>
                <a:gd name="T39" fmla="*/ 7 h 40"/>
                <a:gd name="T40" fmla="*/ 7 w 32"/>
                <a:gd name="T41" fmla="*/ 9 h 40"/>
                <a:gd name="T42" fmla="*/ 4 w 32"/>
                <a:gd name="T43" fmla="*/ 3 h 40"/>
                <a:gd name="T44" fmla="*/ 10 w 32"/>
                <a:gd name="T45" fmla="*/ 0 h 40"/>
                <a:gd name="T46" fmla="*/ 17 w 32"/>
                <a:gd name="T47" fmla="*/ 0 h 40"/>
                <a:gd name="T48" fmla="*/ 23 w 32"/>
                <a:gd name="T49" fmla="*/ 0 h 40"/>
                <a:gd name="T50" fmla="*/ 28 w 32"/>
                <a:gd name="T51" fmla="*/ 3 h 40"/>
                <a:gd name="T52" fmla="*/ 31 w 32"/>
                <a:gd name="T53" fmla="*/ 7 h 40"/>
                <a:gd name="T54" fmla="*/ 32 w 32"/>
                <a:gd name="T55" fmla="*/ 12 h 40"/>
                <a:gd name="T56" fmla="*/ 32 w 32"/>
                <a:gd name="T57" fmla="*/ 39 h 40"/>
                <a:gd name="T58" fmla="*/ 24 w 32"/>
                <a:gd name="T59" fmla="*/ 39 h 40"/>
                <a:gd name="T60" fmla="*/ 24 w 32"/>
                <a:gd name="T61" fmla="*/ 22 h 40"/>
                <a:gd name="T62" fmla="*/ 22 w 32"/>
                <a:gd name="T63" fmla="*/ 22 h 40"/>
                <a:gd name="T64" fmla="*/ 21 w 32"/>
                <a:gd name="T65" fmla="*/ 21 h 40"/>
                <a:gd name="T66" fmla="*/ 18 w 32"/>
                <a:gd name="T67" fmla="*/ 21 h 40"/>
                <a:gd name="T68" fmla="*/ 16 w 32"/>
                <a:gd name="T69" fmla="*/ 21 h 40"/>
                <a:gd name="T70" fmla="*/ 10 w 32"/>
                <a:gd name="T71" fmla="*/ 22 h 40"/>
                <a:gd name="T72" fmla="*/ 8 w 32"/>
                <a:gd name="T73" fmla="*/ 26 h 40"/>
                <a:gd name="T74" fmla="*/ 8 w 32"/>
                <a:gd name="T75" fmla="*/ 29 h 40"/>
                <a:gd name="T76" fmla="*/ 10 w 32"/>
                <a:gd name="T77" fmla="*/ 31 h 40"/>
                <a:gd name="T78" fmla="*/ 12 w 32"/>
                <a:gd name="T79" fmla="*/ 32 h 40"/>
                <a:gd name="T80" fmla="*/ 15 w 32"/>
                <a:gd name="T81" fmla="*/ 33 h 40"/>
                <a:gd name="T82" fmla="*/ 18 w 32"/>
                <a:gd name="T83" fmla="*/ 32 h 40"/>
                <a:gd name="T84" fmla="*/ 21 w 32"/>
                <a:gd name="T85" fmla="*/ 31 h 40"/>
                <a:gd name="T86" fmla="*/ 23 w 32"/>
                <a:gd name="T87" fmla="*/ 30 h 40"/>
                <a:gd name="T88" fmla="*/ 24 w 32"/>
                <a:gd name="T89" fmla="*/ 28 h 40"/>
                <a:gd name="T90" fmla="*/ 24 w 32"/>
                <a:gd name="T9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" h="40">
                  <a:moveTo>
                    <a:pt x="24" y="39"/>
                  </a:moveTo>
                  <a:moveTo>
                    <a:pt x="24" y="22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1" y="38"/>
                    <a:pt x="20" y="38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6" y="39"/>
                    <a:pt x="15" y="40"/>
                    <a:pt x="14" y="40"/>
                  </a:cubicBezTo>
                  <a:cubicBezTo>
                    <a:pt x="12" y="40"/>
                    <a:pt x="11" y="39"/>
                    <a:pt x="9" y="39"/>
                  </a:cubicBezTo>
                  <a:cubicBezTo>
                    <a:pt x="7" y="38"/>
                    <a:pt x="6" y="38"/>
                    <a:pt x="5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3" y="18"/>
                    <a:pt x="5" y="17"/>
                  </a:cubicBezTo>
                  <a:cubicBezTo>
                    <a:pt x="6" y="16"/>
                    <a:pt x="8" y="15"/>
                    <a:pt x="10" y="15"/>
                  </a:cubicBezTo>
                  <a:cubicBezTo>
                    <a:pt x="12" y="14"/>
                    <a:pt x="14" y="14"/>
                    <a:pt x="16" y="14"/>
                  </a:cubicBezTo>
                  <a:cubicBezTo>
                    <a:pt x="18" y="14"/>
                    <a:pt x="19" y="14"/>
                    <a:pt x="21" y="15"/>
                  </a:cubicBezTo>
                  <a:cubicBezTo>
                    <a:pt x="22" y="15"/>
                    <a:pt x="23" y="15"/>
                    <a:pt x="24" y="16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4" y="9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3" y="6"/>
                    <a:pt x="12" y="7"/>
                  </a:cubicBezTo>
                  <a:cubicBezTo>
                    <a:pt x="10" y="7"/>
                    <a:pt x="9" y="8"/>
                    <a:pt x="7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0"/>
                    <a:pt x="23" y="0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0" y="5"/>
                    <a:pt x="31" y="7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24" y="22"/>
                    <a:pt x="23" y="22"/>
                    <a:pt x="22" y="22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0" y="21"/>
                    <a:pt x="19" y="21"/>
                    <a:pt x="18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3" y="21"/>
                    <a:pt x="11" y="21"/>
                    <a:pt x="10" y="22"/>
                  </a:cubicBezTo>
                  <a:cubicBezTo>
                    <a:pt x="8" y="23"/>
                    <a:pt x="8" y="25"/>
                    <a:pt x="8" y="26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3" y="33"/>
                    <a:pt x="14" y="33"/>
                    <a:pt x="15" y="33"/>
                  </a:cubicBezTo>
                  <a:cubicBezTo>
                    <a:pt x="16" y="33"/>
                    <a:pt x="17" y="33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1" y="31"/>
                    <a:pt x="22" y="30"/>
                    <a:pt x="23" y="30"/>
                  </a:cubicBezTo>
                  <a:cubicBezTo>
                    <a:pt x="23" y="29"/>
                    <a:pt x="24" y="28"/>
                    <a:pt x="24" y="28"/>
                  </a:cubicBezTo>
                  <a:lnTo>
                    <a:pt x="24" y="39"/>
                  </a:lnTo>
                  <a:lnTo>
                    <a:pt x="24" y="22"/>
                  </a:lnTo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24" name="Freeform 42">
              <a:extLst>
                <a:ext uri="{FF2B5EF4-FFF2-40B4-BE49-F238E27FC236}">
                  <a16:creationId xmlns:a16="http://schemas.microsoft.com/office/drawing/2014/main" id="{16B384B2-A2D9-4CB4-AF87-AF1004852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7436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2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10 w 31"/>
                <a:gd name="T11" fmla="*/ 9 h 39"/>
                <a:gd name="T12" fmla="*/ 8 w 31"/>
                <a:gd name="T13" fmla="*/ 12 h 39"/>
                <a:gd name="T14" fmla="*/ 8 w 31"/>
                <a:gd name="T15" fmla="*/ 16 h 39"/>
                <a:gd name="T16" fmla="*/ 8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8 w 31"/>
                <a:gd name="T23" fmla="*/ 0 h 39"/>
                <a:gd name="T24" fmla="*/ 8 w 31"/>
                <a:gd name="T25" fmla="*/ 4 h 39"/>
                <a:gd name="T26" fmla="*/ 9 w 31"/>
                <a:gd name="T27" fmla="*/ 2 h 39"/>
                <a:gd name="T28" fmla="*/ 12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8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2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5" y="1"/>
                    <a:pt x="26" y="2"/>
                    <a:pt x="28" y="4"/>
                  </a:cubicBezTo>
                  <a:cubicBezTo>
                    <a:pt x="29" y="5"/>
                    <a:pt x="29" y="7"/>
                    <a:pt x="30" y="9"/>
                  </a:cubicBezTo>
                  <a:cubicBezTo>
                    <a:pt x="31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25" name="Freeform 43">
              <a:extLst>
                <a:ext uri="{FF2B5EF4-FFF2-40B4-BE49-F238E27FC236}">
                  <a16:creationId xmlns:a16="http://schemas.microsoft.com/office/drawing/2014/main" id="{DC309D60-84B9-4652-BEF1-F71EFAD3A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084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0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3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6 w 29"/>
                <a:gd name="T55" fmla="*/ 24 h 40"/>
                <a:gd name="T56" fmla="*/ 13 w 29"/>
                <a:gd name="T57" fmla="*/ 22 h 40"/>
                <a:gd name="T58" fmla="*/ 7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1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1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8" y="25"/>
                    <a:pt x="18" y="24"/>
                    <a:pt x="16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26" name="Freeform 44">
              <a:extLst>
                <a:ext uri="{FF2B5EF4-FFF2-40B4-BE49-F238E27FC236}">
                  <a16:creationId xmlns:a16="http://schemas.microsoft.com/office/drawing/2014/main" id="{A4440044-5486-483F-B652-7EE384946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8782" y="6212575"/>
              <a:ext cx="122060" cy="99391"/>
            </a:xfrm>
            <a:custGeom>
              <a:avLst/>
              <a:gdLst>
                <a:gd name="T0" fmla="*/ 55 w 70"/>
                <a:gd name="T1" fmla="*/ 57 h 57"/>
                <a:gd name="T2" fmla="*/ 45 w 70"/>
                <a:gd name="T3" fmla="*/ 57 h 57"/>
                <a:gd name="T4" fmla="*/ 35 w 70"/>
                <a:gd name="T5" fmla="*/ 17 h 57"/>
                <a:gd name="T6" fmla="*/ 25 w 70"/>
                <a:gd name="T7" fmla="*/ 57 h 57"/>
                <a:gd name="T8" fmla="*/ 14 w 70"/>
                <a:gd name="T9" fmla="*/ 57 h 57"/>
                <a:gd name="T10" fmla="*/ 0 w 70"/>
                <a:gd name="T11" fmla="*/ 0 h 57"/>
                <a:gd name="T12" fmla="*/ 10 w 70"/>
                <a:gd name="T13" fmla="*/ 0 h 57"/>
                <a:gd name="T14" fmla="*/ 20 w 70"/>
                <a:gd name="T15" fmla="*/ 39 h 57"/>
                <a:gd name="T16" fmla="*/ 30 w 70"/>
                <a:gd name="T17" fmla="*/ 0 h 57"/>
                <a:gd name="T18" fmla="*/ 39 w 70"/>
                <a:gd name="T19" fmla="*/ 0 h 57"/>
                <a:gd name="T20" fmla="*/ 49 w 70"/>
                <a:gd name="T21" fmla="*/ 39 h 57"/>
                <a:gd name="T22" fmla="*/ 60 w 70"/>
                <a:gd name="T23" fmla="*/ 0 h 57"/>
                <a:gd name="T24" fmla="*/ 70 w 70"/>
                <a:gd name="T25" fmla="*/ 0 h 57"/>
                <a:gd name="T26" fmla="*/ 55 w 70"/>
                <a:gd name="T2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7">
                  <a:moveTo>
                    <a:pt x="55" y="57"/>
                  </a:moveTo>
                  <a:lnTo>
                    <a:pt x="45" y="57"/>
                  </a:lnTo>
                  <a:lnTo>
                    <a:pt x="35" y="17"/>
                  </a:lnTo>
                  <a:lnTo>
                    <a:pt x="25" y="57"/>
                  </a:lnTo>
                  <a:lnTo>
                    <a:pt x="14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9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9" y="39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27" name="Freeform 45">
              <a:extLst>
                <a:ext uri="{FF2B5EF4-FFF2-40B4-BE49-F238E27FC236}">
                  <a16:creationId xmlns:a16="http://schemas.microsoft.com/office/drawing/2014/main" id="{446771E9-EA09-4256-8955-FE392C07AF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913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5" y="16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close/>
                  <a:close/>
                  <a:lnTo>
                    <a:pt x="25" y="1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28" name="Freeform 46">
              <a:extLst>
                <a:ext uri="{FF2B5EF4-FFF2-40B4-BE49-F238E27FC236}">
                  <a16:creationId xmlns:a16="http://schemas.microsoft.com/office/drawing/2014/main" id="{FE985025-CAA5-44F2-9174-87CD1D8BA1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5927" y="6212575"/>
              <a:ext cx="57543" cy="99391"/>
            </a:xfrm>
            <a:custGeom>
              <a:avLst/>
              <a:gdLst>
                <a:gd name="T0" fmla="*/ 21 w 23"/>
                <a:gd name="T1" fmla="*/ 8 h 39"/>
                <a:gd name="T2" fmla="*/ 18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6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0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29" name="Freeform 47">
              <a:extLst>
                <a:ext uri="{FF2B5EF4-FFF2-40B4-BE49-F238E27FC236}">
                  <a16:creationId xmlns:a16="http://schemas.microsoft.com/office/drawing/2014/main" id="{1105FBBE-AD06-4F22-94D8-E2E98185F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6494" y="6284068"/>
              <a:ext cx="29644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3 w 12"/>
                <a:gd name="T11" fmla="*/ 11 h 12"/>
                <a:gd name="T12" fmla="*/ 2 w 12"/>
                <a:gd name="T13" fmla="*/ 10 h 12"/>
                <a:gd name="T14" fmla="*/ 0 w 12"/>
                <a:gd name="T15" fmla="*/ 8 h 12"/>
                <a:gd name="T16" fmla="*/ 0 w 12"/>
                <a:gd name="T17" fmla="*/ 6 h 12"/>
                <a:gd name="T18" fmla="*/ 0 w 12"/>
                <a:gd name="T19" fmla="*/ 4 h 12"/>
                <a:gd name="T20" fmla="*/ 2 w 12"/>
                <a:gd name="T21" fmla="*/ 2 h 12"/>
                <a:gd name="T22" fmla="*/ 3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30" name="Freeform 48">
              <a:extLst>
                <a:ext uri="{FF2B5EF4-FFF2-40B4-BE49-F238E27FC236}">
                  <a16:creationId xmlns:a16="http://schemas.microsoft.com/office/drawing/2014/main" id="{8141824A-6AD4-4B53-B837-71461DD53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115" y="6388691"/>
              <a:ext cx="94161" cy="130778"/>
            </a:xfrm>
            <a:custGeom>
              <a:avLst/>
              <a:gdLst>
                <a:gd name="T0" fmla="*/ 32 w 54"/>
                <a:gd name="T1" fmla="*/ 12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2 h 75"/>
                <a:gd name="T8" fmla="*/ 0 w 54"/>
                <a:gd name="T9" fmla="*/ 12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2 h 75"/>
                <a:gd name="T16" fmla="*/ 32 w 54"/>
                <a:gd name="T17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2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31" name="Freeform 49">
              <a:extLst>
                <a:ext uri="{FF2B5EF4-FFF2-40B4-BE49-F238E27FC236}">
                  <a16:creationId xmlns:a16="http://schemas.microsoft.com/office/drawing/2014/main" id="{1CEF1D95-CD6C-417A-9539-CB4DBAA5E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713" y="6383459"/>
              <a:ext cx="78468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9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1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7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32" name="Freeform 50">
              <a:extLst>
                <a:ext uri="{FF2B5EF4-FFF2-40B4-BE49-F238E27FC236}">
                  <a16:creationId xmlns:a16="http://schemas.microsoft.com/office/drawing/2014/main" id="{BF6CB5D3-9648-4D73-AB7C-5374814E5B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5618" y="6418333"/>
              <a:ext cx="85443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7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3 w 33"/>
                <a:gd name="T73" fmla="*/ 8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5" y="17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9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1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ubicBezTo>
                    <a:pt x="25" y="15"/>
                    <a:pt x="25" y="14"/>
                    <a:pt x="25" y="13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close/>
                  <a:close/>
                  <a:lnTo>
                    <a:pt x="25" y="17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33" name="Freeform 51">
              <a:extLst>
                <a:ext uri="{FF2B5EF4-FFF2-40B4-BE49-F238E27FC236}">
                  <a16:creationId xmlns:a16="http://schemas.microsoft.com/office/drawing/2014/main" id="{55F0E322-3AEE-482E-8E59-9FB04FACA9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7320" y="6383459"/>
              <a:ext cx="83698" cy="137753"/>
            </a:xfrm>
            <a:custGeom>
              <a:avLst/>
              <a:gdLst>
                <a:gd name="T0" fmla="*/ 33 w 33"/>
                <a:gd name="T1" fmla="*/ 35 h 54"/>
                <a:gd name="T2" fmla="*/ 31 w 33"/>
                <a:gd name="T3" fmla="*/ 43 h 54"/>
                <a:gd name="T4" fmla="*/ 28 w 33"/>
                <a:gd name="T5" fmla="*/ 49 h 54"/>
                <a:gd name="T6" fmla="*/ 23 w 33"/>
                <a:gd name="T7" fmla="*/ 53 h 54"/>
                <a:gd name="T8" fmla="*/ 17 w 33"/>
                <a:gd name="T9" fmla="*/ 54 h 54"/>
                <a:gd name="T10" fmla="*/ 12 w 33"/>
                <a:gd name="T11" fmla="*/ 53 h 54"/>
                <a:gd name="T12" fmla="*/ 8 w 33"/>
                <a:gd name="T13" fmla="*/ 50 h 54"/>
                <a:gd name="T14" fmla="*/ 8 w 33"/>
                <a:gd name="T15" fmla="*/ 53 h 54"/>
                <a:gd name="T16" fmla="*/ 0 w 33"/>
                <a:gd name="T17" fmla="*/ 53 h 54"/>
                <a:gd name="T18" fmla="*/ 0 w 33"/>
                <a:gd name="T19" fmla="*/ 4 h 54"/>
                <a:gd name="T20" fmla="*/ 8 w 33"/>
                <a:gd name="T21" fmla="*/ 0 h 54"/>
                <a:gd name="T22" fmla="*/ 8 w 33"/>
                <a:gd name="T23" fmla="*/ 19 h 54"/>
                <a:gd name="T24" fmla="*/ 10 w 33"/>
                <a:gd name="T25" fmla="*/ 17 h 54"/>
                <a:gd name="T26" fmla="*/ 12 w 33"/>
                <a:gd name="T27" fmla="*/ 16 h 54"/>
                <a:gd name="T28" fmla="*/ 14 w 33"/>
                <a:gd name="T29" fmla="*/ 14 h 54"/>
                <a:gd name="T30" fmla="*/ 18 w 33"/>
                <a:gd name="T31" fmla="*/ 14 h 54"/>
                <a:gd name="T32" fmla="*/ 24 w 33"/>
                <a:gd name="T33" fmla="*/ 15 h 54"/>
                <a:gd name="T34" fmla="*/ 28 w 33"/>
                <a:gd name="T35" fmla="*/ 19 h 54"/>
                <a:gd name="T36" fmla="*/ 31 w 33"/>
                <a:gd name="T37" fmla="*/ 25 h 54"/>
                <a:gd name="T38" fmla="*/ 33 w 33"/>
                <a:gd name="T39" fmla="*/ 35 h 54"/>
                <a:gd name="T40" fmla="*/ 25 w 33"/>
                <a:gd name="T41" fmla="*/ 35 h 54"/>
                <a:gd name="T42" fmla="*/ 23 w 33"/>
                <a:gd name="T43" fmla="*/ 24 h 54"/>
                <a:gd name="T44" fmla="*/ 16 w 33"/>
                <a:gd name="T45" fmla="*/ 21 h 54"/>
                <a:gd name="T46" fmla="*/ 14 w 33"/>
                <a:gd name="T47" fmla="*/ 21 h 54"/>
                <a:gd name="T48" fmla="*/ 11 w 33"/>
                <a:gd name="T49" fmla="*/ 23 h 54"/>
                <a:gd name="T50" fmla="*/ 9 w 33"/>
                <a:gd name="T51" fmla="*/ 24 h 54"/>
                <a:gd name="T52" fmla="*/ 8 w 33"/>
                <a:gd name="T53" fmla="*/ 26 h 54"/>
                <a:gd name="T54" fmla="*/ 8 w 33"/>
                <a:gd name="T55" fmla="*/ 42 h 54"/>
                <a:gd name="T56" fmla="*/ 9 w 33"/>
                <a:gd name="T57" fmla="*/ 44 h 54"/>
                <a:gd name="T58" fmla="*/ 11 w 33"/>
                <a:gd name="T59" fmla="*/ 45 h 54"/>
                <a:gd name="T60" fmla="*/ 14 w 33"/>
                <a:gd name="T61" fmla="*/ 47 h 54"/>
                <a:gd name="T62" fmla="*/ 17 w 33"/>
                <a:gd name="T63" fmla="*/ 47 h 54"/>
                <a:gd name="T64" fmla="*/ 23 w 33"/>
                <a:gd name="T65" fmla="*/ 44 h 54"/>
                <a:gd name="T66" fmla="*/ 25 w 33"/>
                <a:gd name="T67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4">
                  <a:moveTo>
                    <a:pt x="33" y="35"/>
                  </a:moveTo>
                  <a:moveTo>
                    <a:pt x="25" y="35"/>
                  </a:moveTo>
                  <a:cubicBezTo>
                    <a:pt x="33" y="38"/>
                    <a:pt x="32" y="41"/>
                    <a:pt x="31" y="43"/>
                  </a:cubicBezTo>
                  <a:cubicBezTo>
                    <a:pt x="30" y="46"/>
                    <a:pt x="29" y="48"/>
                    <a:pt x="28" y="49"/>
                  </a:cubicBezTo>
                  <a:cubicBezTo>
                    <a:pt x="27" y="51"/>
                    <a:pt x="25" y="52"/>
                    <a:pt x="23" y="53"/>
                  </a:cubicBezTo>
                  <a:cubicBezTo>
                    <a:pt x="21" y="54"/>
                    <a:pt x="19" y="54"/>
                    <a:pt x="17" y="54"/>
                  </a:cubicBezTo>
                  <a:cubicBezTo>
                    <a:pt x="16" y="54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7"/>
                    <a:pt x="10" y="17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5"/>
                    <a:pt x="13" y="15"/>
                    <a:pt x="14" y="14"/>
                  </a:cubicBezTo>
                  <a:cubicBezTo>
                    <a:pt x="15" y="14"/>
                    <a:pt x="16" y="14"/>
                    <a:pt x="18" y="14"/>
                  </a:cubicBezTo>
                  <a:cubicBezTo>
                    <a:pt x="20" y="14"/>
                    <a:pt x="22" y="14"/>
                    <a:pt x="24" y="15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30" y="21"/>
                    <a:pt x="31" y="23"/>
                    <a:pt x="31" y="25"/>
                  </a:cubicBezTo>
                  <a:cubicBezTo>
                    <a:pt x="32" y="28"/>
                    <a:pt x="33" y="31"/>
                    <a:pt x="33" y="35"/>
                  </a:cubicBezTo>
                  <a:cubicBezTo>
                    <a:pt x="25" y="30"/>
                    <a:pt x="24" y="27"/>
                    <a:pt x="23" y="24"/>
                  </a:cubicBezTo>
                  <a:cubicBezTo>
                    <a:pt x="21" y="22"/>
                    <a:pt x="19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9" y="25"/>
                    <a:pt x="8" y="25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9" y="43"/>
                    <a:pt x="9" y="44"/>
                  </a:cubicBezTo>
                  <a:cubicBezTo>
                    <a:pt x="10" y="44"/>
                    <a:pt x="11" y="45"/>
                    <a:pt x="11" y="45"/>
                  </a:cubicBezTo>
                  <a:cubicBezTo>
                    <a:pt x="12" y="46"/>
                    <a:pt x="13" y="46"/>
                    <a:pt x="14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9" y="47"/>
                    <a:pt x="21" y="46"/>
                    <a:pt x="23" y="44"/>
                  </a:cubicBezTo>
                  <a:cubicBezTo>
                    <a:pt x="24" y="42"/>
                    <a:pt x="25" y="39"/>
                    <a:pt x="25" y="35"/>
                  </a:cubicBezTo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34" name="Freeform 52">
              <a:extLst>
                <a:ext uri="{FF2B5EF4-FFF2-40B4-BE49-F238E27FC236}">
                  <a16:creationId xmlns:a16="http://schemas.microsoft.com/office/drawing/2014/main" id="{0D3C59AD-7CCF-4166-9D21-3C34848893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6713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5" y="17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close/>
                  <a:close/>
                  <a:lnTo>
                    <a:pt x="25" y="17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35" name="Freeform 53">
              <a:extLst>
                <a:ext uri="{FF2B5EF4-FFF2-40B4-BE49-F238E27FC236}">
                  <a16:creationId xmlns:a16="http://schemas.microsoft.com/office/drawing/2014/main" id="{9C9DA4CE-7B4D-42AE-9264-92B7D7757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873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1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2" y="54"/>
                    <a:pt x="11" y="54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36" name="Freeform 54">
              <a:extLst>
                <a:ext uri="{FF2B5EF4-FFF2-40B4-BE49-F238E27FC236}">
                  <a16:creationId xmlns:a16="http://schemas.microsoft.com/office/drawing/2014/main" id="{DBCBD0D2-5C9C-4B12-8CF8-9CA320825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7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37" name="Freeform 55">
              <a:extLst>
                <a:ext uri="{FF2B5EF4-FFF2-40B4-BE49-F238E27FC236}">
                  <a16:creationId xmlns:a16="http://schemas.microsoft.com/office/drawing/2014/main" id="{CDCFBD31-7961-4587-876E-1FAFC4E74A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0370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0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5" y="17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2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0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1"/>
                    <a:pt x="24" y="31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0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close/>
                  <a:close/>
                  <a:lnTo>
                    <a:pt x="25" y="17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38" name="Freeform 56">
              <a:extLst>
                <a:ext uri="{FF2B5EF4-FFF2-40B4-BE49-F238E27FC236}">
                  <a16:creationId xmlns:a16="http://schemas.microsoft.com/office/drawing/2014/main" id="{52482C08-723A-4738-9787-3516B3C171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4993" y="6418333"/>
              <a:ext cx="55799" cy="101135"/>
            </a:xfrm>
            <a:custGeom>
              <a:avLst/>
              <a:gdLst>
                <a:gd name="T0" fmla="*/ 20 w 22"/>
                <a:gd name="T1" fmla="*/ 9 h 39"/>
                <a:gd name="T2" fmla="*/ 18 w 22"/>
                <a:gd name="T3" fmla="*/ 8 h 39"/>
                <a:gd name="T4" fmla="*/ 15 w 22"/>
                <a:gd name="T5" fmla="*/ 7 h 39"/>
                <a:gd name="T6" fmla="*/ 9 w 22"/>
                <a:gd name="T7" fmla="*/ 10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1 h 39"/>
                <a:gd name="T16" fmla="*/ 7 w 22"/>
                <a:gd name="T17" fmla="*/ 1 h 39"/>
                <a:gd name="T18" fmla="*/ 7 w 22"/>
                <a:gd name="T19" fmla="*/ 5 h 39"/>
                <a:gd name="T20" fmla="*/ 9 w 22"/>
                <a:gd name="T21" fmla="*/ 3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1 h 39"/>
                <a:gd name="T30" fmla="*/ 22 w 22"/>
                <a:gd name="T31" fmla="*/ 2 h 39"/>
                <a:gd name="T32" fmla="*/ 20 w 22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8" y="12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2"/>
                    <a:pt x="10" y="2"/>
                    <a:pt x="11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1"/>
                    <a:pt x="22" y="1"/>
                    <a:pt x="22" y="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39" name="Freeform 57">
              <a:extLst>
                <a:ext uri="{FF2B5EF4-FFF2-40B4-BE49-F238E27FC236}">
                  <a16:creationId xmlns:a16="http://schemas.microsoft.com/office/drawing/2014/main" id="{5B72A8F0-33E3-42CD-88C2-C35BEC0E9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591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40" name="Freeform 58">
              <a:extLst>
                <a:ext uri="{FF2B5EF4-FFF2-40B4-BE49-F238E27FC236}">
                  <a16:creationId xmlns:a16="http://schemas.microsoft.com/office/drawing/2014/main" id="{73FC54A2-6588-499B-968A-79F4CA9CF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5058" y="6383459"/>
              <a:ext cx="80211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10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2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8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41" name="Freeform 59">
              <a:extLst>
                <a:ext uri="{FF2B5EF4-FFF2-40B4-BE49-F238E27FC236}">
                  <a16:creationId xmlns:a16="http://schemas.microsoft.com/office/drawing/2014/main" id="{1E6AB002-C130-4648-A18E-BA496FF175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2706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8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2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6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1 w 33"/>
                <a:gd name="T69" fmla="*/ 8 h 40"/>
                <a:gd name="T70" fmla="*/ 17 w 33"/>
                <a:gd name="T71" fmla="*/ 7 h 40"/>
                <a:gd name="T72" fmla="*/ 13 w 33"/>
                <a:gd name="T73" fmla="*/ 8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6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6" y="17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10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1"/>
                    <a:pt x="25" y="31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7" y="38"/>
                    <a:pt x="26" y="38"/>
                    <a:pt x="25" y="39"/>
                  </a:cubicBezTo>
                  <a:cubicBezTo>
                    <a:pt x="24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4" y="40"/>
                    <a:pt x="12" y="39"/>
                  </a:cubicBezTo>
                  <a:cubicBezTo>
                    <a:pt x="11" y="39"/>
                    <a:pt x="10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4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ubicBezTo>
                    <a:pt x="26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close/>
                  <a:close/>
                  <a:lnTo>
                    <a:pt x="26" y="17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42" name="Freeform 60">
              <a:extLst>
                <a:ext uri="{FF2B5EF4-FFF2-40B4-BE49-F238E27FC236}">
                  <a16:creationId xmlns:a16="http://schemas.microsoft.com/office/drawing/2014/main" id="{B0044278-9F7F-4596-96D2-ACFBE0DEC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435" y="6421821"/>
              <a:ext cx="122060" cy="97648"/>
            </a:xfrm>
            <a:custGeom>
              <a:avLst/>
              <a:gdLst>
                <a:gd name="T0" fmla="*/ 56 w 70"/>
                <a:gd name="T1" fmla="*/ 56 h 56"/>
                <a:gd name="T2" fmla="*/ 46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5 w 70"/>
                <a:gd name="T9" fmla="*/ 56 h 56"/>
                <a:gd name="T10" fmla="*/ 0 w 70"/>
                <a:gd name="T11" fmla="*/ 0 h 56"/>
                <a:gd name="T12" fmla="*/ 10 w 70"/>
                <a:gd name="T13" fmla="*/ 0 h 56"/>
                <a:gd name="T14" fmla="*/ 21 w 70"/>
                <a:gd name="T15" fmla="*/ 38 h 56"/>
                <a:gd name="T16" fmla="*/ 31 w 70"/>
                <a:gd name="T17" fmla="*/ 0 h 56"/>
                <a:gd name="T18" fmla="*/ 40 w 70"/>
                <a:gd name="T19" fmla="*/ 0 h 56"/>
                <a:gd name="T20" fmla="*/ 50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6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6" y="56"/>
                  </a:moveTo>
                  <a:lnTo>
                    <a:pt x="46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5" y="5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38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0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43" name="Freeform 61">
              <a:extLst>
                <a:ext uri="{FF2B5EF4-FFF2-40B4-BE49-F238E27FC236}">
                  <a16:creationId xmlns:a16="http://schemas.microsoft.com/office/drawing/2014/main" id="{79F75E0D-27A7-44C1-BF19-495F4768F9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9957" y="6418333"/>
              <a:ext cx="87186" cy="102879"/>
            </a:xfrm>
            <a:custGeom>
              <a:avLst/>
              <a:gdLst>
                <a:gd name="T0" fmla="*/ 34 w 34"/>
                <a:gd name="T1" fmla="*/ 20 h 40"/>
                <a:gd name="T2" fmla="*/ 33 w 34"/>
                <a:gd name="T3" fmla="*/ 28 h 40"/>
                <a:gd name="T4" fmla="*/ 29 w 34"/>
                <a:gd name="T5" fmla="*/ 35 h 40"/>
                <a:gd name="T6" fmla="*/ 24 w 34"/>
                <a:gd name="T7" fmla="*/ 39 h 40"/>
                <a:gd name="T8" fmla="*/ 17 w 34"/>
                <a:gd name="T9" fmla="*/ 40 h 40"/>
                <a:gd name="T10" fmla="*/ 10 w 34"/>
                <a:gd name="T11" fmla="*/ 39 h 40"/>
                <a:gd name="T12" fmla="*/ 5 w 34"/>
                <a:gd name="T13" fmla="*/ 35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2 h 40"/>
                <a:gd name="T20" fmla="*/ 5 w 34"/>
                <a:gd name="T21" fmla="*/ 5 h 40"/>
                <a:gd name="T22" fmla="*/ 11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2 h 40"/>
                <a:gd name="T32" fmla="*/ 34 w 34"/>
                <a:gd name="T33" fmla="*/ 20 h 40"/>
                <a:gd name="T34" fmla="*/ 27 w 34"/>
                <a:gd name="T35" fmla="*/ 20 h 40"/>
                <a:gd name="T36" fmla="*/ 26 w 34"/>
                <a:gd name="T37" fmla="*/ 15 h 40"/>
                <a:gd name="T38" fmla="*/ 24 w 34"/>
                <a:gd name="T39" fmla="*/ 11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1 h 40"/>
                <a:gd name="T48" fmla="*/ 8 w 34"/>
                <a:gd name="T49" fmla="*/ 15 h 40"/>
                <a:gd name="T50" fmla="*/ 8 w 34"/>
                <a:gd name="T51" fmla="*/ 20 h 40"/>
                <a:gd name="T52" fmla="*/ 8 w 34"/>
                <a:gd name="T53" fmla="*/ 26 h 40"/>
                <a:gd name="T54" fmla="*/ 10 w 34"/>
                <a:gd name="T55" fmla="*/ 30 h 40"/>
                <a:gd name="T56" fmla="*/ 13 w 34"/>
                <a:gd name="T57" fmla="*/ 32 h 40"/>
                <a:gd name="T58" fmla="*/ 17 w 34"/>
                <a:gd name="T59" fmla="*/ 33 h 40"/>
                <a:gd name="T60" fmla="*/ 21 w 34"/>
                <a:gd name="T61" fmla="*/ 32 h 40"/>
                <a:gd name="T62" fmla="*/ 24 w 34"/>
                <a:gd name="T63" fmla="*/ 29 h 40"/>
                <a:gd name="T64" fmla="*/ 26 w 34"/>
                <a:gd name="T65" fmla="*/ 25 h 40"/>
                <a:gd name="T66" fmla="*/ 27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20"/>
                  </a:moveTo>
                  <a:moveTo>
                    <a:pt x="27" y="20"/>
                  </a:moveTo>
                  <a:cubicBezTo>
                    <a:pt x="34" y="23"/>
                    <a:pt x="34" y="26"/>
                    <a:pt x="33" y="28"/>
                  </a:cubicBezTo>
                  <a:cubicBezTo>
                    <a:pt x="32" y="31"/>
                    <a:pt x="31" y="33"/>
                    <a:pt x="29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2" y="40"/>
                    <a:pt x="10" y="39"/>
                  </a:cubicBezTo>
                  <a:cubicBezTo>
                    <a:pt x="8" y="38"/>
                    <a:pt x="6" y="36"/>
                    <a:pt x="5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1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7" y="4"/>
                    <a:pt x="8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20"/>
                  </a:cubicBez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9" y="12"/>
                    <a:pt x="9" y="13"/>
                    <a:pt x="8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8" y="26"/>
                  </a:cubicBezTo>
                  <a:cubicBezTo>
                    <a:pt x="9" y="27"/>
                    <a:pt x="10" y="28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44" name="Freeform 62">
              <a:extLst>
                <a:ext uri="{FF2B5EF4-FFF2-40B4-BE49-F238E27FC236}">
                  <a16:creationId xmlns:a16="http://schemas.microsoft.com/office/drawing/2014/main" id="{E5B9E395-C74C-4D98-8911-EE2C765D8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067" y="6418333"/>
              <a:ext cx="57543" cy="101135"/>
            </a:xfrm>
            <a:custGeom>
              <a:avLst/>
              <a:gdLst>
                <a:gd name="T0" fmla="*/ 21 w 23"/>
                <a:gd name="T1" fmla="*/ 9 h 39"/>
                <a:gd name="T2" fmla="*/ 18 w 23"/>
                <a:gd name="T3" fmla="*/ 8 h 39"/>
                <a:gd name="T4" fmla="*/ 15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9 w 23"/>
                <a:gd name="T21" fmla="*/ 3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45" name="Freeform 63">
              <a:extLst>
                <a:ext uri="{FF2B5EF4-FFF2-40B4-BE49-F238E27FC236}">
                  <a16:creationId xmlns:a16="http://schemas.microsoft.com/office/drawing/2014/main" id="{53BB8418-388C-4142-9A80-8BF00A87F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046" y="6383459"/>
              <a:ext cx="19181" cy="136010"/>
            </a:xfrm>
            <a:custGeom>
              <a:avLst/>
              <a:gdLst>
                <a:gd name="T0" fmla="*/ 0 w 11"/>
                <a:gd name="T1" fmla="*/ 78 h 78"/>
                <a:gd name="T2" fmla="*/ 0 w 11"/>
                <a:gd name="T3" fmla="*/ 6 h 78"/>
                <a:gd name="T4" fmla="*/ 11 w 11"/>
                <a:gd name="T5" fmla="*/ 0 h 78"/>
                <a:gd name="T6" fmla="*/ 11 w 11"/>
                <a:gd name="T7" fmla="*/ 78 h 78"/>
                <a:gd name="T8" fmla="*/ 0 w 11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8">
                  <a:moveTo>
                    <a:pt x="0" y="78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46" name="Freeform 64">
              <a:extLst>
                <a:ext uri="{FF2B5EF4-FFF2-40B4-BE49-F238E27FC236}">
                  <a16:creationId xmlns:a16="http://schemas.microsoft.com/office/drawing/2014/main" id="{0256DB41-B3C1-4FEB-B394-9762C00E7F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84896" y="6383459"/>
              <a:ext cx="80211" cy="137753"/>
            </a:xfrm>
            <a:custGeom>
              <a:avLst/>
              <a:gdLst>
                <a:gd name="T0" fmla="*/ 24 w 32"/>
                <a:gd name="T1" fmla="*/ 53 h 54"/>
                <a:gd name="T2" fmla="*/ 24 w 32"/>
                <a:gd name="T3" fmla="*/ 50 h 54"/>
                <a:gd name="T4" fmla="*/ 22 w 32"/>
                <a:gd name="T5" fmla="*/ 51 h 54"/>
                <a:gd name="T6" fmla="*/ 20 w 32"/>
                <a:gd name="T7" fmla="*/ 53 h 54"/>
                <a:gd name="T8" fmla="*/ 17 w 32"/>
                <a:gd name="T9" fmla="*/ 54 h 54"/>
                <a:gd name="T10" fmla="*/ 14 w 32"/>
                <a:gd name="T11" fmla="*/ 54 h 54"/>
                <a:gd name="T12" fmla="*/ 9 w 32"/>
                <a:gd name="T13" fmla="*/ 53 h 54"/>
                <a:gd name="T14" fmla="*/ 4 w 32"/>
                <a:gd name="T15" fmla="*/ 49 h 54"/>
                <a:gd name="T16" fmla="*/ 1 w 32"/>
                <a:gd name="T17" fmla="*/ 43 h 54"/>
                <a:gd name="T18" fmla="*/ 0 w 32"/>
                <a:gd name="T19" fmla="*/ 33 h 54"/>
                <a:gd name="T20" fmla="*/ 1 w 32"/>
                <a:gd name="T21" fmla="*/ 25 h 54"/>
                <a:gd name="T22" fmla="*/ 4 w 32"/>
                <a:gd name="T23" fmla="*/ 19 h 54"/>
                <a:gd name="T24" fmla="*/ 9 w 32"/>
                <a:gd name="T25" fmla="*/ 15 h 54"/>
                <a:gd name="T26" fmla="*/ 15 w 32"/>
                <a:gd name="T27" fmla="*/ 14 h 54"/>
                <a:gd name="T28" fmla="*/ 18 w 32"/>
                <a:gd name="T29" fmla="*/ 14 h 54"/>
                <a:gd name="T30" fmla="*/ 20 w 32"/>
                <a:gd name="T31" fmla="*/ 15 h 54"/>
                <a:gd name="T32" fmla="*/ 22 w 32"/>
                <a:gd name="T33" fmla="*/ 17 h 54"/>
                <a:gd name="T34" fmla="*/ 24 w 32"/>
                <a:gd name="T35" fmla="*/ 18 h 54"/>
                <a:gd name="T36" fmla="*/ 24 w 32"/>
                <a:gd name="T37" fmla="*/ 4 h 54"/>
                <a:gd name="T38" fmla="*/ 32 w 32"/>
                <a:gd name="T39" fmla="*/ 0 h 54"/>
                <a:gd name="T40" fmla="*/ 32 w 32"/>
                <a:gd name="T41" fmla="*/ 53 h 54"/>
                <a:gd name="T42" fmla="*/ 24 w 32"/>
                <a:gd name="T43" fmla="*/ 53 h 54"/>
                <a:gd name="T44" fmla="*/ 24 w 32"/>
                <a:gd name="T45" fmla="*/ 26 h 54"/>
                <a:gd name="T46" fmla="*/ 23 w 32"/>
                <a:gd name="T47" fmla="*/ 24 h 54"/>
                <a:gd name="T48" fmla="*/ 21 w 32"/>
                <a:gd name="T49" fmla="*/ 23 h 54"/>
                <a:gd name="T50" fmla="*/ 18 w 32"/>
                <a:gd name="T51" fmla="*/ 22 h 54"/>
                <a:gd name="T52" fmla="*/ 15 w 32"/>
                <a:gd name="T53" fmla="*/ 21 h 54"/>
                <a:gd name="T54" fmla="*/ 9 w 32"/>
                <a:gd name="T55" fmla="*/ 24 h 54"/>
                <a:gd name="T56" fmla="*/ 7 w 32"/>
                <a:gd name="T57" fmla="*/ 33 h 54"/>
                <a:gd name="T58" fmla="*/ 8 w 32"/>
                <a:gd name="T59" fmla="*/ 39 h 54"/>
                <a:gd name="T60" fmla="*/ 9 w 32"/>
                <a:gd name="T61" fmla="*/ 44 h 54"/>
                <a:gd name="T62" fmla="*/ 12 w 32"/>
                <a:gd name="T63" fmla="*/ 46 h 54"/>
                <a:gd name="T64" fmla="*/ 16 w 32"/>
                <a:gd name="T65" fmla="*/ 47 h 54"/>
                <a:gd name="T66" fmla="*/ 18 w 32"/>
                <a:gd name="T67" fmla="*/ 47 h 54"/>
                <a:gd name="T68" fmla="*/ 21 w 32"/>
                <a:gd name="T69" fmla="*/ 46 h 54"/>
                <a:gd name="T70" fmla="*/ 23 w 32"/>
                <a:gd name="T71" fmla="*/ 44 h 54"/>
                <a:gd name="T72" fmla="*/ 24 w 32"/>
                <a:gd name="T73" fmla="*/ 42 h 54"/>
                <a:gd name="T74" fmla="*/ 24 w 32"/>
                <a:gd name="T75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54">
                  <a:moveTo>
                    <a:pt x="24" y="53"/>
                  </a:moveTo>
                  <a:moveTo>
                    <a:pt x="24" y="26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51"/>
                    <a:pt x="22" y="51"/>
                  </a:cubicBezTo>
                  <a:cubicBezTo>
                    <a:pt x="21" y="52"/>
                    <a:pt x="21" y="52"/>
                    <a:pt x="20" y="53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6" y="54"/>
                    <a:pt x="15" y="54"/>
                    <a:pt x="14" y="54"/>
                  </a:cubicBezTo>
                  <a:cubicBezTo>
                    <a:pt x="12" y="54"/>
                    <a:pt x="10" y="54"/>
                    <a:pt x="9" y="53"/>
                  </a:cubicBezTo>
                  <a:cubicBezTo>
                    <a:pt x="7" y="52"/>
                    <a:pt x="5" y="51"/>
                    <a:pt x="4" y="49"/>
                  </a:cubicBezTo>
                  <a:cubicBezTo>
                    <a:pt x="3" y="48"/>
                    <a:pt x="1" y="45"/>
                    <a:pt x="1" y="43"/>
                  </a:cubicBezTo>
                  <a:cubicBezTo>
                    <a:pt x="0" y="40"/>
                    <a:pt x="0" y="37"/>
                    <a:pt x="0" y="33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7"/>
                    <a:pt x="7" y="16"/>
                    <a:pt x="9" y="15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8" y="14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1" y="16"/>
                    <a:pt x="22" y="16"/>
                    <a:pt x="22" y="17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24" y="26"/>
                    <a:pt x="23" y="25"/>
                    <a:pt x="23" y="24"/>
                  </a:cubicBezTo>
                  <a:cubicBezTo>
                    <a:pt x="22" y="24"/>
                    <a:pt x="22" y="23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1"/>
                    <a:pt x="11" y="22"/>
                    <a:pt x="9" y="24"/>
                  </a:cubicBezTo>
                  <a:cubicBezTo>
                    <a:pt x="8" y="26"/>
                    <a:pt x="7" y="29"/>
                    <a:pt x="7" y="33"/>
                  </a:cubicBezTo>
                  <a:cubicBezTo>
                    <a:pt x="7" y="36"/>
                    <a:pt x="7" y="38"/>
                    <a:pt x="8" y="39"/>
                  </a:cubicBezTo>
                  <a:cubicBezTo>
                    <a:pt x="8" y="41"/>
                    <a:pt x="9" y="43"/>
                    <a:pt x="9" y="44"/>
                  </a:cubicBezTo>
                  <a:cubicBezTo>
                    <a:pt x="10" y="45"/>
                    <a:pt x="11" y="46"/>
                    <a:pt x="12" y="46"/>
                  </a:cubicBezTo>
                  <a:cubicBezTo>
                    <a:pt x="13" y="47"/>
                    <a:pt x="14" y="47"/>
                    <a:pt x="16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5"/>
                    <a:pt x="22" y="45"/>
                    <a:pt x="23" y="44"/>
                  </a:cubicBezTo>
                  <a:cubicBezTo>
                    <a:pt x="23" y="43"/>
                    <a:pt x="24" y="43"/>
                    <a:pt x="24" y="42"/>
                  </a:cubicBezTo>
                  <a:lnTo>
                    <a:pt x="24" y="53"/>
                  </a:lnTo>
                  <a:lnTo>
                    <a:pt x="24" y="26"/>
                  </a:lnTo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47" name="Freeform 65">
              <a:extLst>
                <a:ext uri="{FF2B5EF4-FFF2-40B4-BE49-F238E27FC236}">
                  <a16:creationId xmlns:a16="http://schemas.microsoft.com/office/drawing/2014/main" id="{F2BC9C1F-3F30-47A6-B503-20FB179B7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9624" y="6421821"/>
              <a:ext cx="122060" cy="97648"/>
            </a:xfrm>
            <a:custGeom>
              <a:avLst/>
              <a:gdLst>
                <a:gd name="T0" fmla="*/ 55 w 70"/>
                <a:gd name="T1" fmla="*/ 56 h 56"/>
                <a:gd name="T2" fmla="*/ 45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6 w 70"/>
                <a:gd name="T9" fmla="*/ 56 h 56"/>
                <a:gd name="T10" fmla="*/ 0 w 70"/>
                <a:gd name="T11" fmla="*/ 0 h 56"/>
                <a:gd name="T12" fmla="*/ 12 w 70"/>
                <a:gd name="T13" fmla="*/ 0 h 56"/>
                <a:gd name="T14" fmla="*/ 20 w 70"/>
                <a:gd name="T15" fmla="*/ 38 h 56"/>
                <a:gd name="T16" fmla="*/ 31 w 70"/>
                <a:gd name="T17" fmla="*/ 0 h 56"/>
                <a:gd name="T18" fmla="*/ 39 w 70"/>
                <a:gd name="T19" fmla="*/ 0 h 56"/>
                <a:gd name="T20" fmla="*/ 51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5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5" y="56"/>
                  </a:moveTo>
                  <a:lnTo>
                    <a:pt x="45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6" y="5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0" y="38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51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48" name="Freeform 66">
              <a:extLst>
                <a:ext uri="{FF2B5EF4-FFF2-40B4-BE49-F238E27FC236}">
                  <a16:creationId xmlns:a16="http://schemas.microsoft.com/office/drawing/2014/main" id="{F2E1921C-CA0E-4886-93CA-956A6497CF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2147" y="6418333"/>
              <a:ext cx="88930" cy="102879"/>
            </a:xfrm>
            <a:custGeom>
              <a:avLst/>
              <a:gdLst>
                <a:gd name="T0" fmla="*/ 35 w 35"/>
                <a:gd name="T1" fmla="*/ 20 h 40"/>
                <a:gd name="T2" fmla="*/ 33 w 35"/>
                <a:gd name="T3" fmla="*/ 28 h 40"/>
                <a:gd name="T4" fmla="*/ 30 w 35"/>
                <a:gd name="T5" fmla="*/ 35 h 40"/>
                <a:gd name="T6" fmla="*/ 24 w 35"/>
                <a:gd name="T7" fmla="*/ 39 h 40"/>
                <a:gd name="T8" fmla="*/ 17 w 35"/>
                <a:gd name="T9" fmla="*/ 40 h 40"/>
                <a:gd name="T10" fmla="*/ 11 w 35"/>
                <a:gd name="T11" fmla="*/ 39 h 40"/>
                <a:gd name="T12" fmla="*/ 5 w 35"/>
                <a:gd name="T13" fmla="*/ 35 h 40"/>
                <a:gd name="T14" fmla="*/ 2 w 35"/>
                <a:gd name="T15" fmla="*/ 28 h 40"/>
                <a:gd name="T16" fmla="*/ 0 w 35"/>
                <a:gd name="T17" fmla="*/ 20 h 40"/>
                <a:gd name="T18" fmla="*/ 2 w 35"/>
                <a:gd name="T19" fmla="*/ 12 h 40"/>
                <a:gd name="T20" fmla="*/ 5 w 35"/>
                <a:gd name="T21" fmla="*/ 5 h 40"/>
                <a:gd name="T22" fmla="*/ 11 w 35"/>
                <a:gd name="T23" fmla="*/ 1 h 40"/>
                <a:gd name="T24" fmla="*/ 18 w 35"/>
                <a:gd name="T25" fmla="*/ 0 h 40"/>
                <a:gd name="T26" fmla="*/ 24 w 35"/>
                <a:gd name="T27" fmla="*/ 1 h 40"/>
                <a:gd name="T28" fmla="*/ 30 w 35"/>
                <a:gd name="T29" fmla="*/ 5 h 40"/>
                <a:gd name="T30" fmla="*/ 33 w 35"/>
                <a:gd name="T31" fmla="*/ 12 h 40"/>
                <a:gd name="T32" fmla="*/ 35 w 35"/>
                <a:gd name="T33" fmla="*/ 20 h 40"/>
                <a:gd name="T34" fmla="*/ 27 w 35"/>
                <a:gd name="T35" fmla="*/ 20 h 40"/>
                <a:gd name="T36" fmla="*/ 26 w 35"/>
                <a:gd name="T37" fmla="*/ 15 h 40"/>
                <a:gd name="T38" fmla="*/ 24 w 35"/>
                <a:gd name="T39" fmla="*/ 11 h 40"/>
                <a:gd name="T40" fmla="*/ 21 w 35"/>
                <a:gd name="T41" fmla="*/ 8 h 40"/>
                <a:gd name="T42" fmla="*/ 17 w 35"/>
                <a:gd name="T43" fmla="*/ 7 h 40"/>
                <a:gd name="T44" fmla="*/ 13 w 35"/>
                <a:gd name="T45" fmla="*/ 8 h 40"/>
                <a:gd name="T46" fmla="*/ 10 w 35"/>
                <a:gd name="T47" fmla="*/ 11 h 40"/>
                <a:gd name="T48" fmla="*/ 9 w 35"/>
                <a:gd name="T49" fmla="*/ 15 h 40"/>
                <a:gd name="T50" fmla="*/ 8 w 35"/>
                <a:gd name="T51" fmla="*/ 20 h 40"/>
                <a:gd name="T52" fmla="*/ 9 w 35"/>
                <a:gd name="T53" fmla="*/ 26 h 40"/>
                <a:gd name="T54" fmla="*/ 11 w 35"/>
                <a:gd name="T55" fmla="*/ 30 h 40"/>
                <a:gd name="T56" fmla="*/ 14 w 35"/>
                <a:gd name="T57" fmla="*/ 32 h 40"/>
                <a:gd name="T58" fmla="*/ 18 w 35"/>
                <a:gd name="T59" fmla="*/ 33 h 40"/>
                <a:gd name="T60" fmla="*/ 21 w 35"/>
                <a:gd name="T61" fmla="*/ 32 h 40"/>
                <a:gd name="T62" fmla="*/ 24 w 35"/>
                <a:gd name="T63" fmla="*/ 29 h 40"/>
                <a:gd name="T64" fmla="*/ 26 w 35"/>
                <a:gd name="T65" fmla="*/ 25 h 40"/>
                <a:gd name="T66" fmla="*/ 27 w 35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40">
                  <a:moveTo>
                    <a:pt x="35" y="20"/>
                  </a:moveTo>
                  <a:moveTo>
                    <a:pt x="27" y="20"/>
                  </a:moveTo>
                  <a:cubicBezTo>
                    <a:pt x="35" y="23"/>
                    <a:pt x="34" y="26"/>
                    <a:pt x="33" y="28"/>
                  </a:cubicBezTo>
                  <a:cubicBezTo>
                    <a:pt x="32" y="31"/>
                    <a:pt x="31" y="33"/>
                    <a:pt x="30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3" y="40"/>
                    <a:pt x="11" y="39"/>
                  </a:cubicBezTo>
                  <a:cubicBezTo>
                    <a:pt x="8" y="38"/>
                    <a:pt x="7" y="36"/>
                    <a:pt x="5" y="35"/>
                  </a:cubicBezTo>
                  <a:cubicBezTo>
                    <a:pt x="4" y="33"/>
                    <a:pt x="2" y="31"/>
                    <a:pt x="2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5" y="5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30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5" y="17"/>
                    <a:pt x="35" y="20"/>
                  </a:cubicBez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4" y="10"/>
                    <a:pt x="23" y="9"/>
                    <a:pt x="21" y="8"/>
                  </a:cubicBezTo>
                  <a:cubicBezTo>
                    <a:pt x="20" y="8"/>
                    <a:pt x="19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9" y="26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2" y="32"/>
                    <a:pt x="14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49" name="Freeform 67">
              <a:extLst>
                <a:ext uri="{FF2B5EF4-FFF2-40B4-BE49-F238E27FC236}">
                  <a16:creationId xmlns:a16="http://schemas.microsoft.com/office/drawing/2014/main" id="{33147323-CD74-4B45-8B3D-9FC2D6ABC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8514" y="6418333"/>
              <a:ext cx="59286" cy="101135"/>
            </a:xfrm>
            <a:custGeom>
              <a:avLst/>
              <a:gdLst>
                <a:gd name="T0" fmla="*/ 21 w 23"/>
                <a:gd name="T1" fmla="*/ 9 h 39"/>
                <a:gd name="T2" fmla="*/ 19 w 23"/>
                <a:gd name="T3" fmla="*/ 8 h 39"/>
                <a:gd name="T4" fmla="*/ 16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10 w 23"/>
                <a:gd name="T21" fmla="*/ 3 h 39"/>
                <a:gd name="T22" fmla="*/ 12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1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20" y="8"/>
                    <a:pt x="19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50" name="Freeform 68">
              <a:extLst>
                <a:ext uri="{FF2B5EF4-FFF2-40B4-BE49-F238E27FC236}">
                  <a16:creationId xmlns:a16="http://schemas.microsoft.com/office/drawing/2014/main" id="{646502BE-8655-4E99-B8D3-19E6C1D2B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237" y="6383459"/>
              <a:ext cx="76723" cy="136010"/>
            </a:xfrm>
            <a:custGeom>
              <a:avLst/>
              <a:gdLst>
                <a:gd name="T0" fmla="*/ 31 w 44"/>
                <a:gd name="T1" fmla="*/ 78 h 78"/>
                <a:gd name="T2" fmla="*/ 19 w 44"/>
                <a:gd name="T3" fmla="*/ 50 h 78"/>
                <a:gd name="T4" fmla="*/ 10 w 44"/>
                <a:gd name="T5" fmla="*/ 61 h 78"/>
                <a:gd name="T6" fmla="*/ 10 w 44"/>
                <a:gd name="T7" fmla="*/ 78 h 78"/>
                <a:gd name="T8" fmla="*/ 0 w 44"/>
                <a:gd name="T9" fmla="*/ 78 h 78"/>
                <a:gd name="T10" fmla="*/ 0 w 44"/>
                <a:gd name="T11" fmla="*/ 6 h 78"/>
                <a:gd name="T12" fmla="*/ 10 w 44"/>
                <a:gd name="T13" fmla="*/ 0 h 78"/>
                <a:gd name="T14" fmla="*/ 10 w 44"/>
                <a:gd name="T15" fmla="*/ 47 h 78"/>
                <a:gd name="T16" fmla="*/ 28 w 44"/>
                <a:gd name="T17" fmla="*/ 22 h 78"/>
                <a:gd name="T18" fmla="*/ 41 w 44"/>
                <a:gd name="T19" fmla="*/ 22 h 78"/>
                <a:gd name="T20" fmla="*/ 26 w 44"/>
                <a:gd name="T21" fmla="*/ 41 h 78"/>
                <a:gd name="T22" fmla="*/ 44 w 44"/>
                <a:gd name="T23" fmla="*/ 78 h 78"/>
                <a:gd name="T24" fmla="*/ 31 w 44"/>
                <a:gd name="T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78">
                  <a:moveTo>
                    <a:pt x="31" y="78"/>
                  </a:moveTo>
                  <a:lnTo>
                    <a:pt x="19" y="50"/>
                  </a:lnTo>
                  <a:lnTo>
                    <a:pt x="10" y="61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47"/>
                  </a:lnTo>
                  <a:lnTo>
                    <a:pt x="28" y="22"/>
                  </a:lnTo>
                  <a:lnTo>
                    <a:pt x="41" y="22"/>
                  </a:lnTo>
                  <a:lnTo>
                    <a:pt x="26" y="41"/>
                  </a:lnTo>
                  <a:lnTo>
                    <a:pt x="44" y="78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51" name="Freeform 69">
              <a:extLst>
                <a:ext uri="{FF2B5EF4-FFF2-40B4-BE49-F238E27FC236}">
                  <a16:creationId xmlns:a16="http://schemas.microsoft.com/office/drawing/2014/main" id="{7B89F1B5-6B06-45D2-838B-039A44EFF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8936" y="6418333"/>
              <a:ext cx="74980" cy="102879"/>
            </a:xfrm>
            <a:custGeom>
              <a:avLst/>
              <a:gdLst>
                <a:gd name="T0" fmla="*/ 28 w 29"/>
                <a:gd name="T1" fmla="*/ 4 h 40"/>
                <a:gd name="T2" fmla="*/ 25 w 29"/>
                <a:gd name="T3" fmla="*/ 10 h 40"/>
                <a:gd name="T4" fmla="*/ 20 w 29"/>
                <a:gd name="T5" fmla="*/ 8 h 40"/>
                <a:gd name="T6" fmla="*/ 15 w 29"/>
                <a:gd name="T7" fmla="*/ 7 h 40"/>
                <a:gd name="T8" fmla="*/ 11 w 29"/>
                <a:gd name="T9" fmla="*/ 8 h 40"/>
                <a:gd name="T10" fmla="*/ 9 w 29"/>
                <a:gd name="T11" fmla="*/ 10 h 40"/>
                <a:gd name="T12" fmla="*/ 10 w 29"/>
                <a:gd name="T13" fmla="*/ 12 h 40"/>
                <a:gd name="T14" fmla="*/ 11 w 29"/>
                <a:gd name="T15" fmla="*/ 13 h 40"/>
                <a:gd name="T16" fmla="*/ 13 w 29"/>
                <a:gd name="T17" fmla="*/ 14 h 40"/>
                <a:gd name="T18" fmla="*/ 17 w 29"/>
                <a:gd name="T19" fmla="*/ 16 h 40"/>
                <a:gd name="T20" fmla="*/ 22 w 29"/>
                <a:gd name="T21" fmla="*/ 18 h 40"/>
                <a:gd name="T22" fmla="*/ 26 w 29"/>
                <a:gd name="T23" fmla="*/ 21 h 40"/>
                <a:gd name="T24" fmla="*/ 29 w 29"/>
                <a:gd name="T25" fmla="*/ 24 h 40"/>
                <a:gd name="T26" fmla="*/ 29 w 29"/>
                <a:gd name="T27" fmla="*/ 29 h 40"/>
                <a:gd name="T28" fmla="*/ 28 w 29"/>
                <a:gd name="T29" fmla="*/ 34 h 40"/>
                <a:gd name="T30" fmla="*/ 25 w 29"/>
                <a:gd name="T31" fmla="*/ 38 h 40"/>
                <a:gd name="T32" fmla="*/ 21 w 29"/>
                <a:gd name="T33" fmla="*/ 40 h 40"/>
                <a:gd name="T34" fmla="*/ 15 w 29"/>
                <a:gd name="T35" fmla="*/ 40 h 40"/>
                <a:gd name="T36" fmla="*/ 7 w 29"/>
                <a:gd name="T37" fmla="*/ 39 h 40"/>
                <a:gd name="T38" fmla="*/ 0 w 29"/>
                <a:gd name="T39" fmla="*/ 35 h 40"/>
                <a:gd name="T40" fmla="*/ 4 w 29"/>
                <a:gd name="T41" fmla="*/ 30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20 w 29"/>
                <a:gd name="T53" fmla="*/ 26 h 40"/>
                <a:gd name="T54" fmla="*/ 17 w 29"/>
                <a:gd name="T55" fmla="*/ 24 h 40"/>
                <a:gd name="T56" fmla="*/ 13 w 29"/>
                <a:gd name="T57" fmla="*/ 23 h 40"/>
                <a:gd name="T58" fmla="*/ 8 w 29"/>
                <a:gd name="T59" fmla="*/ 20 h 40"/>
                <a:gd name="T60" fmla="*/ 4 w 29"/>
                <a:gd name="T61" fmla="*/ 18 h 40"/>
                <a:gd name="T62" fmla="*/ 2 w 29"/>
                <a:gd name="T63" fmla="*/ 15 h 40"/>
                <a:gd name="T64" fmla="*/ 2 w 29"/>
                <a:gd name="T65" fmla="*/ 11 h 40"/>
                <a:gd name="T66" fmla="*/ 3 w 29"/>
                <a:gd name="T67" fmla="*/ 6 h 40"/>
                <a:gd name="T68" fmla="*/ 6 w 29"/>
                <a:gd name="T69" fmla="*/ 3 h 40"/>
                <a:gd name="T70" fmla="*/ 10 w 29"/>
                <a:gd name="T71" fmla="*/ 1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8"/>
                    <a:pt x="20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1" y="18"/>
                    <a:pt x="22" y="18"/>
                  </a:cubicBezTo>
                  <a:cubicBezTo>
                    <a:pt x="24" y="19"/>
                    <a:pt x="25" y="20"/>
                    <a:pt x="26" y="21"/>
                  </a:cubicBezTo>
                  <a:cubicBezTo>
                    <a:pt x="27" y="22"/>
                    <a:pt x="28" y="23"/>
                    <a:pt x="29" y="24"/>
                  </a:cubicBezTo>
                  <a:cubicBezTo>
                    <a:pt x="29" y="25"/>
                    <a:pt x="29" y="27"/>
                    <a:pt x="29" y="29"/>
                  </a:cubicBezTo>
                  <a:cubicBezTo>
                    <a:pt x="29" y="31"/>
                    <a:pt x="29" y="33"/>
                    <a:pt x="28" y="34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39"/>
                    <a:pt x="22" y="39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3" y="40"/>
                    <a:pt x="10" y="40"/>
                    <a:pt x="7" y="39"/>
                  </a:cubicBezTo>
                  <a:cubicBezTo>
                    <a:pt x="5" y="38"/>
                    <a:pt x="2" y="37"/>
                    <a:pt x="0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7" y="32"/>
                    <a:pt x="9" y="32"/>
                  </a:cubicBezTo>
                  <a:cubicBezTo>
                    <a:pt x="11" y="33"/>
                    <a:pt x="13" y="33"/>
                    <a:pt x="15" y="33"/>
                  </a:cubicBezTo>
                  <a:cubicBezTo>
                    <a:pt x="17" y="33"/>
                    <a:pt x="19" y="33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8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4"/>
                    <a:pt x="15" y="23"/>
                    <a:pt x="13" y="23"/>
                  </a:cubicBezTo>
                  <a:cubicBezTo>
                    <a:pt x="11" y="22"/>
                    <a:pt x="9" y="21"/>
                    <a:pt x="8" y="20"/>
                  </a:cubicBezTo>
                  <a:cubicBezTo>
                    <a:pt x="6" y="19"/>
                    <a:pt x="5" y="19"/>
                    <a:pt x="4" y="18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2" y="9"/>
                    <a:pt x="2" y="7"/>
                    <a:pt x="3" y="6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52" name="Freeform 70">
              <a:extLst>
                <a:ext uri="{FF2B5EF4-FFF2-40B4-BE49-F238E27FC236}">
                  <a16:creationId xmlns:a16="http://schemas.microsoft.com/office/drawing/2014/main" id="{07A005EC-C937-4146-8D02-C00C5931E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3096" y="6489826"/>
              <a:ext cx="27899" cy="31387"/>
            </a:xfrm>
            <a:custGeom>
              <a:avLst/>
              <a:gdLst>
                <a:gd name="T0" fmla="*/ 11 w 11"/>
                <a:gd name="T1" fmla="*/ 6 h 12"/>
                <a:gd name="T2" fmla="*/ 11 w 11"/>
                <a:gd name="T3" fmla="*/ 9 h 12"/>
                <a:gd name="T4" fmla="*/ 10 w 11"/>
                <a:gd name="T5" fmla="*/ 10 h 12"/>
                <a:gd name="T6" fmla="*/ 8 w 11"/>
                <a:gd name="T7" fmla="*/ 12 h 12"/>
                <a:gd name="T8" fmla="*/ 6 w 11"/>
                <a:gd name="T9" fmla="*/ 12 h 12"/>
                <a:gd name="T10" fmla="*/ 3 w 11"/>
                <a:gd name="T11" fmla="*/ 12 h 12"/>
                <a:gd name="T12" fmla="*/ 1 w 11"/>
                <a:gd name="T13" fmla="*/ 10 h 12"/>
                <a:gd name="T14" fmla="*/ 0 w 11"/>
                <a:gd name="T15" fmla="*/ 9 h 12"/>
                <a:gd name="T16" fmla="*/ 0 w 11"/>
                <a:gd name="T17" fmla="*/ 6 h 12"/>
                <a:gd name="T18" fmla="*/ 0 w 11"/>
                <a:gd name="T19" fmla="*/ 4 h 12"/>
                <a:gd name="T20" fmla="*/ 1 w 11"/>
                <a:gd name="T21" fmla="*/ 2 h 12"/>
                <a:gd name="T22" fmla="*/ 3 w 11"/>
                <a:gd name="T23" fmla="*/ 1 h 12"/>
                <a:gd name="T24" fmla="*/ 6 w 11"/>
                <a:gd name="T25" fmla="*/ 0 h 12"/>
                <a:gd name="T26" fmla="*/ 8 w 11"/>
                <a:gd name="T27" fmla="*/ 1 h 12"/>
                <a:gd name="T28" fmla="*/ 10 w 11"/>
                <a:gd name="T29" fmla="*/ 2 h 12"/>
                <a:gd name="T30" fmla="*/ 11 w 11"/>
                <a:gd name="T31" fmla="*/ 4 h 12"/>
                <a:gd name="T32" fmla="*/ 11 w 11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12">
                  <a:moveTo>
                    <a:pt x="11" y="6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5"/>
                    <a:pt x="11" y="6"/>
                    <a:pt x="11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2" name="Group 4">
            <a:extLst>
              <a:ext uri="{FF2B5EF4-FFF2-40B4-BE49-F238E27FC236}">
                <a16:creationId xmlns:a16="http://schemas.microsoft.com/office/drawing/2014/main" id="{A63454B3-EB4E-450A-98AA-6B5943D8973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084702" y="5468515"/>
            <a:ext cx="1074190" cy="1581932"/>
            <a:chOff x="6529" y="3125"/>
            <a:chExt cx="772" cy="904"/>
          </a:xfrm>
        </p:grpSpPr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id="{C4ED221A-C963-42C0-91ED-C597F6BDAF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/>
            </a:p>
          </p:txBody>
        </p:sp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7956D1CB-5F24-4766-80AE-D7551538344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moveTo>
                    <a:pt x="151" y="1810"/>
                  </a:moveTo>
                  <a:moveTo>
                    <a:pt x="150" y="1673"/>
                  </a:moveTo>
                  <a:moveTo>
                    <a:pt x="296" y="1764"/>
                  </a:moveTo>
                  <a:moveTo>
                    <a:pt x="1135" y="1860"/>
                  </a:moveTo>
                  <a:moveTo>
                    <a:pt x="593" y="1742"/>
                  </a:moveTo>
                  <a:moveTo>
                    <a:pt x="641" y="1573"/>
                  </a:moveTo>
                  <a:moveTo>
                    <a:pt x="871" y="1654"/>
                  </a:moveTo>
                  <a:moveTo>
                    <a:pt x="832" y="1815"/>
                  </a:moveTo>
                  <a:moveTo>
                    <a:pt x="2069" y="1633"/>
                  </a:moveTo>
                  <a:moveTo>
                    <a:pt x="2059" y="1684"/>
                  </a:moveTo>
                  <a:moveTo>
                    <a:pt x="1445" y="1654"/>
                  </a:moveTo>
                  <a:moveTo>
                    <a:pt x="1445" y="1706"/>
                  </a:moveTo>
                  <a:moveTo>
                    <a:pt x="1671" y="1693"/>
                  </a:moveTo>
                  <a:moveTo>
                    <a:pt x="1686" y="1786"/>
                  </a:moveTo>
                  <a:moveTo>
                    <a:pt x="2333" y="1796"/>
                  </a:moveTo>
                  <a:moveTo>
                    <a:pt x="2242" y="1726"/>
                  </a:moveTo>
                  <a:moveTo>
                    <a:pt x="2864" y="1796"/>
                  </a:moveTo>
                  <a:moveTo>
                    <a:pt x="2771" y="1726"/>
                  </a:moveTo>
                  <a:moveTo>
                    <a:pt x="2639" y="1783"/>
                  </a:moveTo>
                  <a:moveTo>
                    <a:pt x="2532" y="1855"/>
                  </a:moveTo>
                  <a:moveTo>
                    <a:pt x="3074" y="1700"/>
                  </a:moveTo>
                  <a:moveTo>
                    <a:pt x="593" y="1579"/>
                  </a:moveTo>
                  <a:moveTo>
                    <a:pt x="975" y="1639"/>
                  </a:moveTo>
                  <a:moveTo>
                    <a:pt x="1030" y="1579"/>
                  </a:moveTo>
                  <a:moveTo>
                    <a:pt x="2539" y="2042"/>
                  </a:moveTo>
                  <a:moveTo>
                    <a:pt x="2501" y="2203"/>
                  </a:moveTo>
                  <a:moveTo>
                    <a:pt x="672" y="2089"/>
                  </a:moveTo>
                  <a:moveTo>
                    <a:pt x="241" y="2027"/>
                  </a:moveTo>
                  <a:moveTo>
                    <a:pt x="406" y="2021"/>
                  </a:moveTo>
                  <a:moveTo>
                    <a:pt x="406" y="2202"/>
                  </a:moveTo>
                  <a:moveTo>
                    <a:pt x="2269" y="2089"/>
                  </a:moveTo>
                  <a:moveTo>
                    <a:pt x="1836" y="2027"/>
                  </a:moveTo>
                  <a:moveTo>
                    <a:pt x="2002" y="2021"/>
                  </a:moveTo>
                  <a:moveTo>
                    <a:pt x="2002" y="2202"/>
                  </a:moveTo>
                  <a:moveTo>
                    <a:pt x="837" y="2100"/>
                  </a:moveTo>
                  <a:moveTo>
                    <a:pt x="1097" y="2249"/>
                  </a:moveTo>
                  <a:moveTo>
                    <a:pt x="1408" y="2042"/>
                  </a:moveTo>
                  <a:moveTo>
                    <a:pt x="1408" y="2094"/>
                  </a:moveTo>
                  <a:moveTo>
                    <a:pt x="938" y="2027"/>
                  </a:moveTo>
                  <a:moveTo>
                    <a:pt x="993" y="1967"/>
                  </a:moveTo>
                  <a:moveTo>
                    <a:pt x="2309" y="1962"/>
                  </a:moveTo>
                  <a:moveTo>
                    <a:pt x="397" y="757"/>
                  </a:moveTo>
                  <a:moveTo>
                    <a:pt x="1690" y="0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/>
            </a:p>
          </p:txBody>
        </p:sp>
      </p:grpSp>
      <p:sp>
        <p:nvSpPr>
          <p:cNvPr id="263" name="Title 1">
            <a:extLst>
              <a:ext uri="{FF2B5EF4-FFF2-40B4-BE49-F238E27FC236}">
                <a16:creationId xmlns:a16="http://schemas.microsoft.com/office/drawing/2014/main" id="{3F36D6CC-3534-47CC-AECE-83EDA4639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184" y="2379158"/>
            <a:ext cx="3506369" cy="948432"/>
          </a:xfrm>
          <a:prstGeom prst="rect">
            <a:avLst/>
          </a:prstGeom>
        </p:spPr>
        <p:txBody>
          <a:bodyPr/>
          <a:lstStyle>
            <a:lvl1pPr>
              <a:defRPr sz="2630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64" name="Subtitle 2">
            <a:extLst>
              <a:ext uri="{FF2B5EF4-FFF2-40B4-BE49-F238E27FC236}">
                <a16:creationId xmlns:a16="http://schemas.microsoft.com/office/drawing/2014/main" id="{C26FB38E-4E99-4AFB-8C8C-F03F7A963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352" y="3527770"/>
            <a:ext cx="3524067" cy="71181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753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  <a:lvl2pPr marL="0" indent="0" algn="l">
              <a:buNone/>
              <a:defRPr sz="1402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1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2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2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3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5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63236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930311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D9F631-BCA2-47E9-B382-A1254CE4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00B9-C497-4CB6-BBCC-A1D96E446387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D1872-1F65-44DE-8D43-3328C27B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C50CF-7368-4D25-B2B5-360BA59E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8C6B-BC89-47D0-8820-8956A72C0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0049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0052CFA6-7CF5-41BD-9D94-2D0DAE108428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0691813" cy="75596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IN" dirty="0"/>
              <a:t>Video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43830C-23AE-48E4-B9DE-E91E6CE0B8B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AD400B9-C497-4CB6-BBCC-A1D96E446387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742A9-BF69-4BF2-966C-3D76FC687F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5F912-EBE8-413B-A241-0FB3A540BA8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1F28C6B-BC89-47D0-8820-8956A72C0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15729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B5C6B-B98B-4A4C-A8A7-B006989B5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00B9-C497-4CB6-BBCC-A1D96E446387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F6675-2050-4038-B9E1-B80DB63D7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4D6F3-1431-4069-B814-25584667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8C6B-BC89-47D0-8820-8956A72C0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64061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Focused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97186E-D73E-46D0-965A-D83686BA7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00B9-C497-4CB6-BBCC-A1D96E446387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EF40EA-FE63-4D50-8C90-EC25A860C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7420B-CF82-4784-8E9C-5C496E27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8C6B-BC89-47D0-8820-8956A72C0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66405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4591" y="324301"/>
            <a:ext cx="9622632" cy="650807"/>
          </a:xfrm>
        </p:spPr>
        <p:txBody>
          <a:bodyPr/>
          <a:lstStyle>
            <a:lvl1pPr>
              <a:defRPr sz="2104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Standard slide</a:t>
            </a:r>
            <a:endParaRPr lang="en-GB" dirty="0"/>
          </a:p>
        </p:txBody>
      </p:sp>
      <p:sp>
        <p:nvSpPr>
          <p:cNvPr id="80" name="Line 10">
            <a:extLst>
              <a:ext uri="{FF2B5EF4-FFF2-40B4-BE49-F238E27FC236}">
                <a16:creationId xmlns:a16="http://schemas.microsoft.com/office/drawing/2014/main" id="{EF8E9275-C0E0-4ABA-8699-73E5E292EC8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591" y="1000626"/>
            <a:ext cx="962393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78" noProof="0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D5E823-546D-4100-9D33-42F450A3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00B9-C497-4CB6-BBCC-A1D96E446387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EA008-3E80-49A8-A128-C1EEB8A02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92330-2E70-49F4-A5DA-F82320E70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8C6B-BC89-47D0-8820-8956A72C0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96087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984" y="2060712"/>
            <a:ext cx="4727129" cy="4691535"/>
          </a:xfrm>
        </p:spPr>
        <p:txBody>
          <a:bodyPr/>
          <a:lstStyle>
            <a:lvl1pPr>
              <a:defRPr sz="1753">
                <a:solidFill>
                  <a:schemeClr val="bg1"/>
                </a:solidFill>
              </a:defRPr>
            </a:lvl1pPr>
            <a:lvl2pPr>
              <a:defRPr sz="1578">
                <a:solidFill>
                  <a:schemeClr val="bg1"/>
                </a:solidFill>
              </a:defRPr>
            </a:lvl2pPr>
            <a:lvl3pPr>
              <a:defRPr sz="1402">
                <a:solidFill>
                  <a:schemeClr val="bg1"/>
                </a:solidFill>
              </a:defRPr>
            </a:lvl3pPr>
            <a:lvl4pPr>
              <a:defRPr sz="1227">
                <a:solidFill>
                  <a:schemeClr val="bg1"/>
                </a:solidFill>
              </a:defRPr>
            </a:lvl4pPr>
            <a:lvl5pPr>
              <a:defRPr sz="1052">
                <a:solidFill>
                  <a:schemeClr val="bg1"/>
                </a:solidFill>
              </a:defRPr>
            </a:lvl5pPr>
            <a:lvl6pPr>
              <a:defRPr sz="1578"/>
            </a:lvl6pPr>
            <a:lvl7pPr>
              <a:defRPr sz="1578"/>
            </a:lvl7pPr>
            <a:lvl8pPr>
              <a:defRPr sz="1578"/>
            </a:lvl8pPr>
            <a:lvl9pPr>
              <a:defRPr sz="157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3957" y="2060712"/>
            <a:ext cx="4727129" cy="4691535"/>
          </a:xfrm>
        </p:spPr>
        <p:txBody>
          <a:bodyPr/>
          <a:lstStyle>
            <a:lvl1pPr>
              <a:defRPr sz="1753">
                <a:solidFill>
                  <a:schemeClr val="bg1"/>
                </a:solidFill>
              </a:defRPr>
            </a:lvl1pPr>
            <a:lvl2pPr>
              <a:defRPr sz="1578">
                <a:solidFill>
                  <a:schemeClr val="bg1"/>
                </a:solidFill>
              </a:defRPr>
            </a:lvl2pPr>
            <a:lvl3pPr>
              <a:defRPr sz="1402">
                <a:solidFill>
                  <a:schemeClr val="bg1"/>
                </a:solidFill>
              </a:defRPr>
            </a:lvl3pPr>
            <a:lvl4pPr>
              <a:defRPr sz="1227">
                <a:solidFill>
                  <a:schemeClr val="bg1"/>
                </a:solidFill>
              </a:defRPr>
            </a:lvl4pPr>
            <a:lvl5pPr>
              <a:defRPr sz="1052">
                <a:solidFill>
                  <a:schemeClr val="bg1"/>
                </a:solidFill>
              </a:defRPr>
            </a:lvl5pPr>
            <a:lvl6pPr>
              <a:defRPr sz="1578"/>
            </a:lvl6pPr>
            <a:lvl7pPr>
              <a:defRPr sz="1578"/>
            </a:lvl7pPr>
            <a:lvl8pPr>
              <a:defRPr sz="1578"/>
            </a:lvl8pPr>
            <a:lvl9pPr>
              <a:defRPr sz="157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34591" y="1254346"/>
            <a:ext cx="4727129" cy="706363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433957" y="1254346"/>
            <a:ext cx="4727129" cy="706363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591" y="324301"/>
            <a:ext cx="9622632" cy="6513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9773E7D9-2434-4381-A00D-27B62C086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591" y="1000626"/>
            <a:ext cx="962393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78" noProof="0" dirty="0">
              <a:solidFill>
                <a:schemeClr val="bg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CD3F7-62DC-4CC4-8F34-C353DB087D7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AD400B9-C497-4CB6-BBCC-A1D96E446387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2EC01-3D34-4D32-9B76-5269D1AA465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E1C2B-4DA4-468F-9976-85F6CBF826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1F28C6B-BC89-47D0-8820-8956A72C0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70086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28F8CDB-776D-4811-AE2C-217236ECDEC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58102" y="0"/>
            <a:ext cx="5233711" cy="75596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E96BA-E9E4-496B-8CA5-6DA27B8AD7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4046" y="2842586"/>
            <a:ext cx="3977506" cy="1163723"/>
          </a:xfrm>
        </p:spPr>
        <p:txBody>
          <a:bodyPr/>
          <a:lstStyle>
            <a:lvl1pPr marL="0" indent="0">
              <a:buNone/>
              <a:defRPr sz="2630"/>
            </a:lvl1pPr>
          </a:lstStyle>
          <a:p>
            <a:pPr lvl="0"/>
            <a:r>
              <a:rPr lang="en-IN" dirty="0"/>
              <a:t>Chapter Title</a:t>
            </a:r>
          </a:p>
          <a:p>
            <a:pPr lvl="0"/>
            <a:r>
              <a:rPr lang="en-IN" dirty="0"/>
              <a:t>EY Interstate Light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173C8A3-BA2F-497B-A214-45B02D73AF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4046" y="4233312"/>
            <a:ext cx="3977506" cy="1163723"/>
          </a:xfrm>
        </p:spPr>
        <p:txBody>
          <a:bodyPr/>
          <a:lstStyle>
            <a:lvl1pPr marL="0" indent="0">
              <a:buNone/>
              <a:defRPr sz="1402"/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ABBDA-A77F-45A2-9996-90CD0EE5C38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AD400B9-C497-4CB6-BBCC-A1D96E446387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83B36-3BA3-42B4-A811-65C0AF01A86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9C98C-F30E-45BC-A1D9-67DB57119DC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1F28C6B-BC89-47D0-8820-8956A72C0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328487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9228" y="3143275"/>
            <a:ext cx="3898482" cy="1325333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3155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312574" marR="0" lvl="0" indent="-312574" defTabSz="883413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Chapter Title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0C2D9D-B0D7-494E-9184-FCD6E94AACE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AD400B9-C497-4CB6-BBCC-A1D96E446387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7FD91A-AB40-450B-8784-9A5D99C62D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E5F90-7113-4FA1-AFCF-3BC8EF0100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51F28C6B-BC89-47D0-8820-8956A72C0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202505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D5388A-86DF-494E-B137-EE20B7E1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00B9-C497-4CB6-BBCC-A1D96E446387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7E548-6FF4-4D89-ADE0-60181F536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B0A8B-D001-432B-877C-21558412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8C6B-BC89-47D0-8820-8956A72C0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1033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591" y="324301"/>
            <a:ext cx="9622632" cy="650807"/>
          </a:xfrm>
        </p:spPr>
        <p:txBody>
          <a:bodyPr/>
          <a:lstStyle>
            <a:lvl1pPr>
              <a:defRPr sz="2104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DA9741B6-D337-4A18-8ECB-FB21A6953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591" y="1000626"/>
            <a:ext cx="962393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78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806A2-2AA7-4EC7-8FA5-6DD8E9FC1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00B9-C497-4CB6-BBCC-A1D96E446387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56F6B4-9E49-490D-8FE1-DB9035090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35AEC-478D-4BBF-9883-4CE09EB36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8C6B-BC89-47D0-8820-8956A72C0CCE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C5F387F-0A77-424D-88D8-FFE5F0CA2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591" y="1254346"/>
            <a:ext cx="9622632" cy="54541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94332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2734" y="792717"/>
            <a:ext cx="4099931" cy="5743129"/>
          </a:xfrm>
        </p:spPr>
        <p:txBody>
          <a:bodyPr/>
          <a:lstStyle>
            <a:lvl1pPr marL="0" indent="0" algn="l" defTabSz="872436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052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872436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789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54451" indent="-154451" algn="l" defTabSz="872436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789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872436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70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65582" indent="-165582" algn="l" defTabSz="872436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701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668600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3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5102835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0055C33-19A3-4284-9469-1C43A404CD13}"/>
              </a:ext>
            </a:extLst>
          </p:cNvPr>
          <p:cNvSpPr>
            <a:spLocks/>
          </p:cNvSpPr>
          <p:nvPr userDrawn="1"/>
        </p:nvSpPr>
        <p:spPr>
          <a:xfrm>
            <a:off x="334018" y="2544457"/>
            <a:ext cx="10035533" cy="2484743"/>
          </a:xfrm>
          <a:prstGeom prst="rect">
            <a:avLst/>
          </a:prstGeom>
          <a:solidFill>
            <a:srgbClr val="74748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2B493B2-599A-4B17-80A7-BBD29BB1835A}"/>
              </a:ext>
            </a:extLst>
          </p:cNvPr>
          <p:cNvSpPr txBox="1">
            <a:spLocks/>
          </p:cNvSpPr>
          <p:nvPr userDrawn="1"/>
        </p:nvSpPr>
        <p:spPr>
          <a:xfrm>
            <a:off x="334018" y="6972856"/>
            <a:ext cx="10050463" cy="369332"/>
          </a:xfrm>
          <a:prstGeom prst="rect">
            <a:avLst/>
          </a:prstGeom>
          <a:solidFill>
            <a:srgbClr val="2E2E38"/>
          </a:solidFill>
        </p:spPr>
        <p:txBody>
          <a:bodyPr wrap="square">
            <a:spAutoFit/>
          </a:bodyPr>
          <a:lstStyle/>
          <a:p>
            <a:pPr algn="ctr"/>
            <a:r>
              <a:rPr lang="en-GB" sz="1800" b="0" dirty="0">
                <a:solidFill>
                  <a:srgbClr val="FFE600"/>
                </a:solidFill>
                <a:latin typeface="EYInterstate" panose="02000503020000020004" pitchFamily="2" charset="0"/>
              </a:rPr>
              <a:t>Don’t just predict the future. Build a better one. 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3F42BA56-CAE3-41F7-9275-0DB1B2158B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9088" y="322263"/>
            <a:ext cx="10050463" cy="7019925"/>
          </a:xfrm>
          <a:prstGeom prst="rect">
            <a:avLst/>
          </a:prstGeom>
          <a:noFill/>
          <a:ln w="23813" cap="flat">
            <a:solidFill>
              <a:srgbClr val="2E2E3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Freeform 17">
            <a:extLst>
              <a:ext uri="{FF2B5EF4-FFF2-40B4-BE49-F238E27FC236}">
                <a16:creationId xmlns:a16="http://schemas.microsoft.com/office/drawing/2014/main" id="{26EB76D5-7537-4808-BE7E-0FC9CCE11925}"/>
              </a:ext>
            </a:extLst>
          </p:cNvPr>
          <p:cNvSpPr>
            <a:spLocks/>
          </p:cNvSpPr>
          <p:nvPr userDrawn="1"/>
        </p:nvSpPr>
        <p:spPr bwMode="auto">
          <a:xfrm>
            <a:off x="3338514" y="2239657"/>
            <a:ext cx="4014786" cy="574227"/>
          </a:xfrm>
          <a:prstGeom prst="rect">
            <a:avLst/>
          </a:prstGeom>
          <a:solidFill>
            <a:srgbClr val="FFE600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This is to certify that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 panose="02000506000000020004" pitchFamily="2" charset="0"/>
              <a:ea typeface="+mn-ea"/>
              <a:cs typeface="+mn-cs"/>
            </a:endParaRPr>
          </a:p>
        </p:txBody>
      </p:sp>
      <p:sp>
        <p:nvSpPr>
          <p:cNvPr id="166" name="Subtitle 2">
            <a:extLst>
              <a:ext uri="{FF2B5EF4-FFF2-40B4-BE49-F238E27FC236}">
                <a16:creationId xmlns:a16="http://schemas.microsoft.com/office/drawing/2014/main" id="{0008E2B0-8C2A-41AF-96F4-19FD43337F99}"/>
              </a:ext>
            </a:extLst>
          </p:cNvPr>
          <p:cNvSpPr txBox="1">
            <a:spLocks/>
          </p:cNvSpPr>
          <p:nvPr userDrawn="1"/>
        </p:nvSpPr>
        <p:spPr>
          <a:xfrm>
            <a:off x="2214400" y="3905056"/>
            <a:ext cx="6263014" cy="928572"/>
          </a:xfrm>
          <a:prstGeom prst="rect">
            <a:avLst/>
          </a:prstGeom>
        </p:spPr>
        <p:txBody>
          <a:bodyPr vert="horz" lIns="80189" tIns="40095" rIns="80189" bIns="40095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07943">
              <a:lnSpc>
                <a:spcPct val="100000"/>
              </a:lnSpc>
              <a:spcBef>
                <a:spcPct val="0"/>
              </a:spcBef>
            </a:pPr>
            <a:r>
              <a:rPr lang="en-IN" dirty="0">
                <a:latin typeface="EYInterstate Light" panose="02000506000000020004" pitchFamily="2" charset="0"/>
                <a:ea typeface="+mj-ea"/>
                <a:cs typeface="+mj-cs"/>
              </a:rPr>
              <a:t>successfully completed the 2023 Better Working World Data Challenge</a:t>
            </a:r>
            <a:r>
              <a:rPr lang="en-GB" dirty="0">
                <a:latin typeface="EYInterstate Light" panose="02000506000000020004" pitchFamily="2" charset="0"/>
                <a:ea typeface="+mj-ea"/>
                <a:cs typeface="+mj-cs"/>
              </a:rPr>
              <a:t>.</a:t>
            </a:r>
          </a:p>
        </p:txBody>
      </p:sp>
      <p:sp>
        <p:nvSpPr>
          <p:cNvPr id="167" name="Title 35">
            <a:extLst>
              <a:ext uri="{FF2B5EF4-FFF2-40B4-BE49-F238E27FC236}">
                <a16:creationId xmlns:a16="http://schemas.microsoft.com/office/drawing/2014/main" id="{E99C4E33-460E-455E-BE5F-18795CB92B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14400" y="3201833"/>
            <a:ext cx="6263014" cy="574258"/>
          </a:xfrm>
        </p:spPr>
        <p:txBody>
          <a:bodyPr>
            <a:normAutofit/>
          </a:bodyPr>
          <a:lstStyle>
            <a:lvl1pPr algn="ctr">
              <a:defRPr sz="3500" b="1">
                <a:latin typeface="EYInterstate" panose="02000503020000020004" pitchFamily="2" charset="0"/>
              </a:defRPr>
            </a:lvl1pPr>
          </a:lstStyle>
          <a:p>
            <a:r>
              <a:rPr lang="en-US" dirty="0"/>
              <a:t>[Insert Name Here]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5307B001-A857-4A97-B110-28C358E21379}"/>
              </a:ext>
            </a:extLst>
          </p:cNvPr>
          <p:cNvSpPr txBox="1">
            <a:spLocks/>
          </p:cNvSpPr>
          <p:nvPr userDrawn="1"/>
        </p:nvSpPr>
        <p:spPr>
          <a:xfrm>
            <a:off x="569746" y="6165616"/>
            <a:ext cx="330778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>
                <a:latin typeface="EYInterstate Light" panose="02000506000000020004" pitchFamily="2" charset="0"/>
              </a:rPr>
              <a:t>Beatriz Sanz Saiz</a:t>
            </a:r>
          </a:p>
          <a:p>
            <a:r>
              <a:rPr lang="en-GB" sz="1400" dirty="0">
                <a:latin typeface="EYInterstate Light" panose="02000506000000020004" pitchFamily="2" charset="0"/>
              </a:rPr>
              <a:t>EY Global Data &amp; Analytics Leader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28881B7-9B56-45C9-8F51-5B4E7B548053}"/>
              </a:ext>
            </a:extLst>
          </p:cNvPr>
          <p:cNvSpPr txBox="1">
            <a:spLocks/>
          </p:cNvSpPr>
          <p:nvPr userDrawn="1"/>
        </p:nvSpPr>
        <p:spPr>
          <a:xfrm>
            <a:off x="7081583" y="6165617"/>
            <a:ext cx="3040484" cy="461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>
                <a:latin typeface="EYInterstate Light" panose="02000506000000020004" pitchFamily="2" charset="0"/>
              </a:rPr>
              <a:t>Alexandros Papaspyridis</a:t>
            </a:r>
          </a:p>
          <a:p>
            <a:r>
              <a:rPr lang="en-GB" sz="1400" dirty="0">
                <a:latin typeface="EYInterstate Light" panose="02000506000000020004" pitchFamily="2" charset="0"/>
              </a:rPr>
              <a:t>Director, Higher Education, Microsoft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C97D50-130A-4A23-A252-E7DADE010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74762" y="7314931"/>
            <a:ext cx="3854125" cy="402483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>
                <a:solidFill>
                  <a:srgbClr val="444444"/>
                </a:solidFill>
                <a:latin typeface="Segoe UI" panose="020B0502040204020203" pitchFamily="34" charset="0"/>
              </a:rPr>
              <a:t>© 2023 EYGM Limited. All Rights Reserved.</a:t>
            </a:r>
            <a:endParaRPr lang="en-GB" dirty="0"/>
          </a:p>
          <a:p>
            <a:endParaRPr lang="en-GB" dirty="0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EE756391-C984-4279-B19F-5D6A5E90CB8D}"/>
              </a:ext>
            </a:extLst>
          </p:cNvPr>
          <p:cNvCxnSpPr>
            <a:cxnSpLocks/>
          </p:cNvCxnSpPr>
          <p:nvPr userDrawn="1"/>
        </p:nvCxnSpPr>
        <p:spPr>
          <a:xfrm>
            <a:off x="2214400" y="3795622"/>
            <a:ext cx="6263014" cy="0"/>
          </a:xfrm>
          <a:prstGeom prst="line">
            <a:avLst/>
          </a:prstGeom>
          <a:ln w="28575">
            <a:solidFill>
              <a:srgbClr val="FFE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3382338-D59F-43D1-BDD6-CEB9B868029F}"/>
              </a:ext>
            </a:extLst>
          </p:cNvPr>
          <p:cNvCxnSpPr>
            <a:cxnSpLocks/>
          </p:cNvCxnSpPr>
          <p:nvPr userDrawn="1"/>
        </p:nvCxnSpPr>
        <p:spPr>
          <a:xfrm>
            <a:off x="569746" y="6114752"/>
            <a:ext cx="2433800" cy="0"/>
          </a:xfrm>
          <a:prstGeom prst="line">
            <a:avLst/>
          </a:prstGeom>
          <a:ln w="12700">
            <a:solidFill>
              <a:srgbClr val="747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2A08271-3DEB-49A4-B899-7C61600D1DC4}"/>
              </a:ext>
            </a:extLst>
          </p:cNvPr>
          <p:cNvCxnSpPr>
            <a:cxnSpLocks/>
          </p:cNvCxnSpPr>
          <p:nvPr userDrawn="1"/>
        </p:nvCxnSpPr>
        <p:spPr>
          <a:xfrm>
            <a:off x="7081582" y="6114752"/>
            <a:ext cx="2433800" cy="0"/>
          </a:xfrm>
          <a:prstGeom prst="line">
            <a:avLst/>
          </a:prstGeom>
          <a:ln w="12700">
            <a:solidFill>
              <a:srgbClr val="747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4">
            <a:extLst>
              <a:ext uri="{FF2B5EF4-FFF2-40B4-BE49-F238E27FC236}">
                <a16:creationId xmlns:a16="http://schemas.microsoft.com/office/drawing/2014/main" id="{5044809D-1320-4B48-BEF6-F0C62017E5D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22844" y="561618"/>
            <a:ext cx="1080000" cy="1282704"/>
            <a:chOff x="4857" y="3364"/>
            <a:chExt cx="622" cy="729"/>
          </a:xfrm>
        </p:grpSpPr>
        <p:sp>
          <p:nvSpPr>
            <p:cNvPr id="171" name="AutoShape 3">
              <a:extLst>
                <a:ext uri="{FF2B5EF4-FFF2-40B4-BE49-F238E27FC236}">
                  <a16:creationId xmlns:a16="http://schemas.microsoft.com/office/drawing/2014/main" id="{5E7BEA53-1940-4BF4-8134-CD6ACFEA8F54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123"/>
            </a:p>
          </p:txBody>
        </p:sp>
        <p:sp>
          <p:nvSpPr>
            <p:cNvPr id="172" name="Freeform 5">
              <a:extLst>
                <a:ext uri="{FF2B5EF4-FFF2-40B4-BE49-F238E27FC236}">
                  <a16:creationId xmlns:a16="http://schemas.microsoft.com/office/drawing/2014/main" id="{6C5F8E9B-E8EE-4952-B94D-B8424625C8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123"/>
            </a:p>
          </p:txBody>
        </p:sp>
        <p:sp>
          <p:nvSpPr>
            <p:cNvPr id="173" name="Freeform 6">
              <a:extLst>
                <a:ext uri="{FF2B5EF4-FFF2-40B4-BE49-F238E27FC236}">
                  <a16:creationId xmlns:a16="http://schemas.microsoft.com/office/drawing/2014/main" id="{9D49455B-7C03-472F-8E9A-1ED96B78BC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moveTo>
                    <a:pt x="152" y="1823"/>
                  </a:moveTo>
                  <a:moveTo>
                    <a:pt x="151" y="1685"/>
                  </a:moveTo>
                  <a:moveTo>
                    <a:pt x="298" y="1778"/>
                  </a:moveTo>
                  <a:moveTo>
                    <a:pt x="1143" y="1874"/>
                  </a:moveTo>
                  <a:moveTo>
                    <a:pt x="597" y="1755"/>
                  </a:moveTo>
                  <a:moveTo>
                    <a:pt x="646" y="1585"/>
                  </a:moveTo>
                  <a:moveTo>
                    <a:pt x="877" y="1666"/>
                  </a:moveTo>
                  <a:moveTo>
                    <a:pt x="838" y="1829"/>
                  </a:moveTo>
                  <a:moveTo>
                    <a:pt x="2084" y="1645"/>
                  </a:moveTo>
                  <a:moveTo>
                    <a:pt x="2074" y="1696"/>
                  </a:moveTo>
                  <a:moveTo>
                    <a:pt x="1455" y="1666"/>
                  </a:moveTo>
                  <a:moveTo>
                    <a:pt x="1455" y="1719"/>
                  </a:moveTo>
                  <a:moveTo>
                    <a:pt x="1683" y="1705"/>
                  </a:moveTo>
                  <a:moveTo>
                    <a:pt x="1698" y="1800"/>
                  </a:moveTo>
                  <a:moveTo>
                    <a:pt x="2350" y="1810"/>
                  </a:moveTo>
                  <a:moveTo>
                    <a:pt x="2257" y="1739"/>
                  </a:moveTo>
                  <a:moveTo>
                    <a:pt x="2884" y="1810"/>
                  </a:moveTo>
                  <a:moveTo>
                    <a:pt x="2791" y="1739"/>
                  </a:moveTo>
                  <a:moveTo>
                    <a:pt x="2658" y="1797"/>
                  </a:moveTo>
                  <a:moveTo>
                    <a:pt x="2550" y="1869"/>
                  </a:moveTo>
                  <a:moveTo>
                    <a:pt x="3096" y="1713"/>
                  </a:moveTo>
                  <a:moveTo>
                    <a:pt x="597" y="1591"/>
                  </a:moveTo>
                  <a:moveTo>
                    <a:pt x="981" y="1651"/>
                  </a:moveTo>
                  <a:moveTo>
                    <a:pt x="1037" y="1591"/>
                  </a:moveTo>
                  <a:moveTo>
                    <a:pt x="2558" y="2058"/>
                  </a:moveTo>
                  <a:moveTo>
                    <a:pt x="2519" y="2220"/>
                  </a:moveTo>
                  <a:moveTo>
                    <a:pt x="677" y="2105"/>
                  </a:moveTo>
                  <a:moveTo>
                    <a:pt x="242" y="2042"/>
                  </a:moveTo>
                  <a:moveTo>
                    <a:pt x="409" y="2037"/>
                  </a:moveTo>
                  <a:moveTo>
                    <a:pt x="409" y="2219"/>
                  </a:moveTo>
                  <a:moveTo>
                    <a:pt x="2285" y="2105"/>
                  </a:moveTo>
                  <a:moveTo>
                    <a:pt x="1850" y="2042"/>
                  </a:moveTo>
                  <a:moveTo>
                    <a:pt x="2016" y="2037"/>
                  </a:moveTo>
                  <a:moveTo>
                    <a:pt x="2016" y="2219"/>
                  </a:moveTo>
                  <a:moveTo>
                    <a:pt x="843" y="2116"/>
                  </a:moveTo>
                  <a:moveTo>
                    <a:pt x="1105" y="2266"/>
                  </a:moveTo>
                  <a:moveTo>
                    <a:pt x="1418" y="2058"/>
                  </a:moveTo>
                  <a:moveTo>
                    <a:pt x="1418" y="2110"/>
                  </a:moveTo>
                  <a:moveTo>
                    <a:pt x="945" y="2042"/>
                  </a:moveTo>
                  <a:moveTo>
                    <a:pt x="1000" y="1982"/>
                  </a:moveTo>
                  <a:moveTo>
                    <a:pt x="2325" y="1977"/>
                  </a:moveTo>
                  <a:moveTo>
                    <a:pt x="400" y="762"/>
                  </a:moveTo>
                  <a:moveTo>
                    <a:pt x="1702" y="0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123"/>
            </a:p>
          </p:txBody>
        </p:sp>
      </p:grpSp>
      <p:pic>
        <p:nvPicPr>
          <p:cNvPr id="174" name="Graphic 173">
            <a:extLst>
              <a:ext uri="{FF2B5EF4-FFF2-40B4-BE49-F238E27FC236}">
                <a16:creationId xmlns:a16="http://schemas.microsoft.com/office/drawing/2014/main" id="{16EC7F8A-510D-47E1-8C81-E7D29DC71A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7157" y="606500"/>
            <a:ext cx="2367926" cy="505789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BDFDF024-768B-4E7C-9782-521852E5584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08589" y="1429950"/>
            <a:ext cx="2364691" cy="601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84439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B0055C33-19A3-4284-9469-1C43A404CD13}"/>
              </a:ext>
            </a:extLst>
          </p:cNvPr>
          <p:cNvSpPr>
            <a:spLocks/>
          </p:cNvSpPr>
          <p:nvPr userDrawn="1"/>
        </p:nvSpPr>
        <p:spPr>
          <a:xfrm>
            <a:off x="334018" y="2544457"/>
            <a:ext cx="10035533" cy="2484743"/>
          </a:xfrm>
          <a:prstGeom prst="rect">
            <a:avLst/>
          </a:prstGeom>
          <a:solidFill>
            <a:srgbClr val="74748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2B493B2-599A-4B17-80A7-BBD29BB1835A}"/>
              </a:ext>
            </a:extLst>
          </p:cNvPr>
          <p:cNvSpPr txBox="1">
            <a:spLocks/>
          </p:cNvSpPr>
          <p:nvPr userDrawn="1"/>
        </p:nvSpPr>
        <p:spPr>
          <a:xfrm>
            <a:off x="334018" y="6862306"/>
            <a:ext cx="10050463" cy="369332"/>
          </a:xfrm>
          <a:prstGeom prst="rect">
            <a:avLst/>
          </a:prstGeom>
          <a:solidFill>
            <a:srgbClr val="FFE6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1800" b="0" dirty="0">
                <a:solidFill>
                  <a:schemeClr val="tx1"/>
                </a:solidFill>
                <a:latin typeface="EYInterstate" panose="02000503020000020004" pitchFamily="2" charset="0"/>
              </a:rPr>
              <a:t>Don’t just predict the future. Build a better one. 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3F42BA56-CAE3-41F7-9275-0DB1B2158B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9088" y="322263"/>
            <a:ext cx="10050463" cy="7019925"/>
          </a:xfrm>
          <a:prstGeom prst="rect">
            <a:avLst/>
          </a:prstGeom>
          <a:noFill/>
          <a:ln w="23813" cap="flat">
            <a:solidFill>
              <a:srgbClr val="7474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Freeform 17">
            <a:extLst>
              <a:ext uri="{FF2B5EF4-FFF2-40B4-BE49-F238E27FC236}">
                <a16:creationId xmlns:a16="http://schemas.microsoft.com/office/drawing/2014/main" id="{26EB76D5-7537-4808-BE7E-0FC9CCE11925}"/>
              </a:ext>
            </a:extLst>
          </p:cNvPr>
          <p:cNvSpPr>
            <a:spLocks/>
          </p:cNvSpPr>
          <p:nvPr userDrawn="1"/>
        </p:nvSpPr>
        <p:spPr bwMode="auto">
          <a:xfrm>
            <a:off x="3338514" y="2239657"/>
            <a:ext cx="4014786" cy="574227"/>
          </a:xfrm>
          <a:prstGeom prst="rect">
            <a:avLst/>
          </a:prstGeom>
          <a:solidFill>
            <a:srgbClr val="FFE600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This is to certify that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 panose="02000506000000020004" pitchFamily="2" charset="0"/>
              <a:ea typeface="+mn-ea"/>
              <a:cs typeface="+mn-cs"/>
            </a:endParaRPr>
          </a:p>
        </p:txBody>
      </p:sp>
      <p:sp>
        <p:nvSpPr>
          <p:cNvPr id="166" name="Subtitle 2">
            <a:extLst>
              <a:ext uri="{FF2B5EF4-FFF2-40B4-BE49-F238E27FC236}">
                <a16:creationId xmlns:a16="http://schemas.microsoft.com/office/drawing/2014/main" id="{0008E2B0-8C2A-41AF-96F4-19FD43337F99}"/>
              </a:ext>
            </a:extLst>
          </p:cNvPr>
          <p:cNvSpPr txBox="1">
            <a:spLocks/>
          </p:cNvSpPr>
          <p:nvPr userDrawn="1"/>
        </p:nvSpPr>
        <p:spPr>
          <a:xfrm>
            <a:off x="2214400" y="3905056"/>
            <a:ext cx="6263014" cy="928572"/>
          </a:xfrm>
          <a:prstGeom prst="rect">
            <a:avLst/>
          </a:prstGeom>
        </p:spPr>
        <p:txBody>
          <a:bodyPr vert="horz" lIns="80189" tIns="40095" rIns="80189" bIns="40095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07943">
              <a:lnSpc>
                <a:spcPct val="100000"/>
              </a:lnSpc>
              <a:spcBef>
                <a:spcPct val="0"/>
              </a:spcBef>
            </a:pPr>
            <a:r>
              <a:rPr lang="en-GB" dirty="0">
                <a:latin typeface="EYInterstate Light" panose="02000506000000020004" pitchFamily="2" charset="0"/>
                <a:ea typeface="+mj-ea"/>
                <a:cs typeface="+mj-cs"/>
              </a:rPr>
              <a:t>is a global </a:t>
            </a:r>
            <a:r>
              <a:rPr lang="en-GB" sz="2800" b="1" dirty="0">
                <a:latin typeface="EYInterstate" panose="02000503020000020004" pitchFamily="2" charset="0"/>
                <a:ea typeface="+mj-ea"/>
                <a:cs typeface="+mj-cs"/>
              </a:rPr>
              <a:t>semi-finalist</a:t>
            </a:r>
            <a:r>
              <a:rPr lang="en-GB" dirty="0">
                <a:latin typeface="EYInterstate Light" panose="02000506000000020004" pitchFamily="2" charset="0"/>
                <a:ea typeface="+mj-ea"/>
                <a:cs typeface="+mj-cs"/>
              </a:rPr>
              <a:t> in the 2022 Better Working World Data Challenge.</a:t>
            </a:r>
            <a:br>
              <a:rPr lang="en-GB" dirty="0">
                <a:latin typeface="EYInterstate Light" panose="02000506000000020004" pitchFamily="2" charset="0"/>
                <a:ea typeface="+mj-ea"/>
                <a:cs typeface="+mj-cs"/>
              </a:rPr>
            </a:br>
            <a:endParaRPr lang="en-GB" dirty="0">
              <a:latin typeface="EYInterstate Light" panose="02000506000000020004" pitchFamily="2" charset="0"/>
              <a:ea typeface="+mj-ea"/>
              <a:cs typeface="+mj-cs"/>
            </a:endParaRPr>
          </a:p>
        </p:txBody>
      </p:sp>
      <p:sp>
        <p:nvSpPr>
          <p:cNvPr id="167" name="Title 35">
            <a:extLst>
              <a:ext uri="{FF2B5EF4-FFF2-40B4-BE49-F238E27FC236}">
                <a16:creationId xmlns:a16="http://schemas.microsoft.com/office/drawing/2014/main" id="{E99C4E33-460E-455E-BE5F-18795CB92B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14400" y="3201833"/>
            <a:ext cx="6263014" cy="574258"/>
          </a:xfrm>
        </p:spPr>
        <p:txBody>
          <a:bodyPr>
            <a:normAutofit/>
          </a:bodyPr>
          <a:lstStyle>
            <a:lvl1pPr algn="ctr">
              <a:defRPr sz="3500" b="1">
                <a:latin typeface="EYInterstate" panose="02000503020000020004" pitchFamily="2" charset="0"/>
              </a:defRPr>
            </a:lvl1pPr>
          </a:lstStyle>
          <a:p>
            <a:r>
              <a:rPr lang="en-US" dirty="0"/>
              <a:t>[Insert Name Here]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5307B001-A857-4A97-B110-28C358E21379}"/>
              </a:ext>
            </a:extLst>
          </p:cNvPr>
          <p:cNvSpPr txBox="1">
            <a:spLocks/>
          </p:cNvSpPr>
          <p:nvPr userDrawn="1"/>
        </p:nvSpPr>
        <p:spPr>
          <a:xfrm>
            <a:off x="569746" y="6165616"/>
            <a:ext cx="330778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>
                <a:latin typeface="EYInterstate Light" panose="02000506000000020004" pitchFamily="2" charset="0"/>
              </a:rPr>
              <a:t>Beatriz Sanz Saiz</a:t>
            </a:r>
          </a:p>
          <a:p>
            <a:r>
              <a:rPr lang="en-GB" sz="1400" dirty="0">
                <a:latin typeface="EYInterstate Light" panose="02000506000000020004" pitchFamily="2" charset="0"/>
              </a:rPr>
              <a:t>Global Data &amp; Analytics Leader, EY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28881B7-9B56-45C9-8F51-5B4E7B548053}"/>
              </a:ext>
            </a:extLst>
          </p:cNvPr>
          <p:cNvSpPr txBox="1">
            <a:spLocks/>
          </p:cNvSpPr>
          <p:nvPr userDrawn="1"/>
        </p:nvSpPr>
        <p:spPr>
          <a:xfrm>
            <a:off x="7081583" y="6165617"/>
            <a:ext cx="3040484" cy="461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>
                <a:latin typeface="EYInterstate Light" panose="02000506000000020004" pitchFamily="2" charset="0"/>
              </a:rPr>
              <a:t>Alexandros Papaspyridis</a:t>
            </a:r>
          </a:p>
          <a:p>
            <a:r>
              <a:rPr lang="en-GB" sz="1400" dirty="0">
                <a:latin typeface="EYInterstate Light" panose="02000506000000020004" pitchFamily="2" charset="0"/>
              </a:rPr>
              <a:t>Director, Higher Education, Microsoft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EE756391-C984-4279-B19F-5D6A5E90CB8D}"/>
              </a:ext>
            </a:extLst>
          </p:cNvPr>
          <p:cNvCxnSpPr>
            <a:cxnSpLocks/>
          </p:cNvCxnSpPr>
          <p:nvPr userDrawn="1"/>
        </p:nvCxnSpPr>
        <p:spPr>
          <a:xfrm>
            <a:off x="2214400" y="3795622"/>
            <a:ext cx="6263014" cy="0"/>
          </a:xfrm>
          <a:prstGeom prst="line">
            <a:avLst/>
          </a:prstGeom>
          <a:ln w="28575">
            <a:solidFill>
              <a:srgbClr val="FFE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3382338-D59F-43D1-BDD6-CEB9B868029F}"/>
              </a:ext>
            </a:extLst>
          </p:cNvPr>
          <p:cNvCxnSpPr>
            <a:cxnSpLocks/>
          </p:cNvCxnSpPr>
          <p:nvPr userDrawn="1"/>
        </p:nvCxnSpPr>
        <p:spPr>
          <a:xfrm>
            <a:off x="569746" y="6114752"/>
            <a:ext cx="2433800" cy="0"/>
          </a:xfrm>
          <a:prstGeom prst="line">
            <a:avLst/>
          </a:prstGeom>
          <a:ln w="12700">
            <a:solidFill>
              <a:srgbClr val="747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2A08271-3DEB-49A4-B899-7C61600D1DC4}"/>
              </a:ext>
            </a:extLst>
          </p:cNvPr>
          <p:cNvCxnSpPr>
            <a:cxnSpLocks/>
          </p:cNvCxnSpPr>
          <p:nvPr userDrawn="1"/>
        </p:nvCxnSpPr>
        <p:spPr>
          <a:xfrm>
            <a:off x="7081582" y="6114752"/>
            <a:ext cx="2433800" cy="0"/>
          </a:xfrm>
          <a:prstGeom prst="line">
            <a:avLst/>
          </a:prstGeom>
          <a:ln w="12700">
            <a:solidFill>
              <a:srgbClr val="747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4">
            <a:extLst>
              <a:ext uri="{FF2B5EF4-FFF2-40B4-BE49-F238E27FC236}">
                <a16:creationId xmlns:a16="http://schemas.microsoft.com/office/drawing/2014/main" id="{5044809D-1320-4B48-BEF6-F0C62017E5D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22844" y="561618"/>
            <a:ext cx="1080000" cy="1282704"/>
            <a:chOff x="4857" y="3364"/>
            <a:chExt cx="622" cy="729"/>
          </a:xfrm>
        </p:grpSpPr>
        <p:sp>
          <p:nvSpPr>
            <p:cNvPr id="171" name="AutoShape 3">
              <a:extLst>
                <a:ext uri="{FF2B5EF4-FFF2-40B4-BE49-F238E27FC236}">
                  <a16:creationId xmlns:a16="http://schemas.microsoft.com/office/drawing/2014/main" id="{5E7BEA53-1940-4BF4-8134-CD6ACFEA8F54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123"/>
            </a:p>
          </p:txBody>
        </p:sp>
        <p:sp>
          <p:nvSpPr>
            <p:cNvPr id="172" name="Freeform 5">
              <a:extLst>
                <a:ext uri="{FF2B5EF4-FFF2-40B4-BE49-F238E27FC236}">
                  <a16:creationId xmlns:a16="http://schemas.microsoft.com/office/drawing/2014/main" id="{6C5F8E9B-E8EE-4952-B94D-B8424625C8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123"/>
            </a:p>
          </p:txBody>
        </p:sp>
        <p:sp>
          <p:nvSpPr>
            <p:cNvPr id="173" name="Freeform 6">
              <a:extLst>
                <a:ext uri="{FF2B5EF4-FFF2-40B4-BE49-F238E27FC236}">
                  <a16:creationId xmlns:a16="http://schemas.microsoft.com/office/drawing/2014/main" id="{9D49455B-7C03-472F-8E9A-1ED96B78BC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moveTo>
                    <a:pt x="152" y="1823"/>
                  </a:moveTo>
                  <a:moveTo>
                    <a:pt x="151" y="1685"/>
                  </a:moveTo>
                  <a:moveTo>
                    <a:pt x="298" y="1778"/>
                  </a:moveTo>
                  <a:moveTo>
                    <a:pt x="1143" y="1874"/>
                  </a:moveTo>
                  <a:moveTo>
                    <a:pt x="597" y="1755"/>
                  </a:moveTo>
                  <a:moveTo>
                    <a:pt x="646" y="1585"/>
                  </a:moveTo>
                  <a:moveTo>
                    <a:pt x="877" y="1666"/>
                  </a:moveTo>
                  <a:moveTo>
                    <a:pt x="838" y="1829"/>
                  </a:moveTo>
                  <a:moveTo>
                    <a:pt x="2084" y="1645"/>
                  </a:moveTo>
                  <a:moveTo>
                    <a:pt x="2074" y="1696"/>
                  </a:moveTo>
                  <a:moveTo>
                    <a:pt x="1455" y="1666"/>
                  </a:moveTo>
                  <a:moveTo>
                    <a:pt x="1455" y="1719"/>
                  </a:moveTo>
                  <a:moveTo>
                    <a:pt x="1683" y="1705"/>
                  </a:moveTo>
                  <a:moveTo>
                    <a:pt x="1698" y="1800"/>
                  </a:moveTo>
                  <a:moveTo>
                    <a:pt x="2350" y="1810"/>
                  </a:moveTo>
                  <a:moveTo>
                    <a:pt x="2257" y="1739"/>
                  </a:moveTo>
                  <a:moveTo>
                    <a:pt x="2884" y="1810"/>
                  </a:moveTo>
                  <a:moveTo>
                    <a:pt x="2791" y="1739"/>
                  </a:moveTo>
                  <a:moveTo>
                    <a:pt x="2658" y="1797"/>
                  </a:moveTo>
                  <a:moveTo>
                    <a:pt x="2550" y="1869"/>
                  </a:moveTo>
                  <a:moveTo>
                    <a:pt x="3096" y="1713"/>
                  </a:moveTo>
                  <a:moveTo>
                    <a:pt x="597" y="1591"/>
                  </a:moveTo>
                  <a:moveTo>
                    <a:pt x="981" y="1651"/>
                  </a:moveTo>
                  <a:moveTo>
                    <a:pt x="1037" y="1591"/>
                  </a:moveTo>
                  <a:moveTo>
                    <a:pt x="2558" y="2058"/>
                  </a:moveTo>
                  <a:moveTo>
                    <a:pt x="2519" y="2220"/>
                  </a:moveTo>
                  <a:moveTo>
                    <a:pt x="677" y="2105"/>
                  </a:moveTo>
                  <a:moveTo>
                    <a:pt x="242" y="2042"/>
                  </a:moveTo>
                  <a:moveTo>
                    <a:pt x="409" y="2037"/>
                  </a:moveTo>
                  <a:moveTo>
                    <a:pt x="409" y="2219"/>
                  </a:moveTo>
                  <a:moveTo>
                    <a:pt x="2285" y="2105"/>
                  </a:moveTo>
                  <a:moveTo>
                    <a:pt x="1850" y="2042"/>
                  </a:moveTo>
                  <a:moveTo>
                    <a:pt x="2016" y="2037"/>
                  </a:moveTo>
                  <a:moveTo>
                    <a:pt x="2016" y="2219"/>
                  </a:moveTo>
                  <a:moveTo>
                    <a:pt x="843" y="2116"/>
                  </a:moveTo>
                  <a:moveTo>
                    <a:pt x="1105" y="2266"/>
                  </a:moveTo>
                  <a:moveTo>
                    <a:pt x="1418" y="2058"/>
                  </a:moveTo>
                  <a:moveTo>
                    <a:pt x="1418" y="2110"/>
                  </a:moveTo>
                  <a:moveTo>
                    <a:pt x="945" y="2042"/>
                  </a:moveTo>
                  <a:moveTo>
                    <a:pt x="1000" y="1982"/>
                  </a:moveTo>
                  <a:moveTo>
                    <a:pt x="2325" y="1977"/>
                  </a:moveTo>
                  <a:moveTo>
                    <a:pt x="400" y="762"/>
                  </a:moveTo>
                  <a:moveTo>
                    <a:pt x="1702" y="0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123"/>
            </a:p>
          </p:txBody>
        </p:sp>
      </p:grpSp>
      <p:pic>
        <p:nvPicPr>
          <p:cNvPr id="174" name="Graphic 173">
            <a:extLst>
              <a:ext uri="{FF2B5EF4-FFF2-40B4-BE49-F238E27FC236}">
                <a16:creationId xmlns:a16="http://schemas.microsoft.com/office/drawing/2014/main" id="{16EC7F8A-510D-47E1-8C81-E7D29DC71A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7157" y="808302"/>
            <a:ext cx="2367926" cy="50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1682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77C381A-4832-44EF-BC1F-D344FAAAD711}"/>
              </a:ext>
            </a:extLst>
          </p:cNvPr>
          <p:cNvSpPr>
            <a:spLocks/>
          </p:cNvSpPr>
          <p:nvPr userDrawn="1"/>
        </p:nvSpPr>
        <p:spPr>
          <a:xfrm>
            <a:off x="334018" y="2544457"/>
            <a:ext cx="10035533" cy="2484743"/>
          </a:xfrm>
          <a:prstGeom prst="rect">
            <a:avLst/>
          </a:prstGeom>
          <a:solidFill>
            <a:srgbClr val="74748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2B493B2-599A-4B17-80A7-BBD29BB1835A}"/>
              </a:ext>
            </a:extLst>
          </p:cNvPr>
          <p:cNvSpPr txBox="1">
            <a:spLocks/>
          </p:cNvSpPr>
          <p:nvPr userDrawn="1"/>
        </p:nvSpPr>
        <p:spPr>
          <a:xfrm>
            <a:off x="334018" y="6862306"/>
            <a:ext cx="10050463" cy="369332"/>
          </a:xfrm>
          <a:prstGeom prst="rect">
            <a:avLst/>
          </a:prstGeom>
          <a:solidFill>
            <a:srgbClr val="FFE6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1800" b="0" dirty="0">
                <a:solidFill>
                  <a:schemeClr val="tx1"/>
                </a:solidFill>
                <a:latin typeface="EYInterstate" panose="02000503020000020004" pitchFamily="2" charset="0"/>
              </a:rPr>
              <a:t>Don’t just predict the future. Build a better one. 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3F42BA56-CAE3-41F7-9275-0DB1B2158B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9088" y="322263"/>
            <a:ext cx="10050463" cy="7019925"/>
          </a:xfrm>
          <a:prstGeom prst="rect">
            <a:avLst/>
          </a:prstGeom>
          <a:noFill/>
          <a:ln w="23813" cap="flat">
            <a:solidFill>
              <a:srgbClr val="7474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Freeform 17">
            <a:extLst>
              <a:ext uri="{FF2B5EF4-FFF2-40B4-BE49-F238E27FC236}">
                <a16:creationId xmlns:a16="http://schemas.microsoft.com/office/drawing/2014/main" id="{26EB76D5-7537-4808-BE7E-0FC9CCE11925}"/>
              </a:ext>
            </a:extLst>
          </p:cNvPr>
          <p:cNvSpPr>
            <a:spLocks/>
          </p:cNvSpPr>
          <p:nvPr userDrawn="1"/>
        </p:nvSpPr>
        <p:spPr bwMode="auto">
          <a:xfrm>
            <a:off x="3338514" y="2239657"/>
            <a:ext cx="4014786" cy="574227"/>
          </a:xfrm>
          <a:prstGeom prst="rect">
            <a:avLst/>
          </a:prstGeom>
          <a:solidFill>
            <a:srgbClr val="FFE600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R="0" lvl="0" indent="0" algn="ctr" defTabSz="1007943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2800" b="1" i="0" u="none" strike="noStrike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 panose="02000506000000020004" pitchFamily="2" charset="0"/>
              </a:rPr>
              <a:t>This is to certify that</a:t>
            </a:r>
            <a:endParaRPr kumimoji="0" lang="en-GB" sz="2800" b="1" i="0" u="none" strike="noStrike" cap="none" spc="0" normalizeH="0" baseline="0" noProof="0" dirty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 panose="02000506000000020004" pitchFamily="2" charset="0"/>
            </a:endParaRPr>
          </a:p>
        </p:txBody>
      </p:sp>
      <p:sp>
        <p:nvSpPr>
          <p:cNvPr id="166" name="Subtitle 2">
            <a:extLst>
              <a:ext uri="{FF2B5EF4-FFF2-40B4-BE49-F238E27FC236}">
                <a16:creationId xmlns:a16="http://schemas.microsoft.com/office/drawing/2014/main" id="{0008E2B0-8C2A-41AF-96F4-19FD43337F99}"/>
              </a:ext>
            </a:extLst>
          </p:cNvPr>
          <p:cNvSpPr txBox="1">
            <a:spLocks/>
          </p:cNvSpPr>
          <p:nvPr userDrawn="1"/>
        </p:nvSpPr>
        <p:spPr>
          <a:xfrm>
            <a:off x="2214400" y="3905056"/>
            <a:ext cx="6263014" cy="928572"/>
          </a:xfrm>
          <a:prstGeom prst="rect">
            <a:avLst/>
          </a:prstGeom>
        </p:spPr>
        <p:txBody>
          <a:bodyPr vert="horz" lIns="80189" tIns="40095" rIns="80189" bIns="40095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07943">
              <a:lnSpc>
                <a:spcPct val="100000"/>
              </a:lnSpc>
              <a:spcBef>
                <a:spcPct val="0"/>
              </a:spcBef>
            </a:pPr>
            <a:r>
              <a:rPr lang="en-GB" dirty="0">
                <a:latin typeface="EYInterstate Light" panose="02000506000000020004" pitchFamily="2" charset="0"/>
                <a:ea typeface="+mj-ea"/>
                <a:cs typeface="+mj-cs"/>
              </a:rPr>
              <a:t>is a global </a:t>
            </a:r>
            <a:r>
              <a:rPr lang="en-GB" sz="2800" b="1" dirty="0">
                <a:latin typeface="EYInterstate" panose="02000503020000020004" pitchFamily="2" charset="0"/>
                <a:ea typeface="+mj-ea"/>
                <a:cs typeface="+mj-cs"/>
              </a:rPr>
              <a:t>finalist</a:t>
            </a:r>
            <a:r>
              <a:rPr lang="en-GB" dirty="0">
                <a:latin typeface="EYInterstate Light" panose="02000506000000020004" pitchFamily="2" charset="0"/>
                <a:ea typeface="+mj-ea"/>
                <a:cs typeface="+mj-cs"/>
              </a:rPr>
              <a:t> in the 2022 Better Working World Data Challenge</a:t>
            </a:r>
            <a:br>
              <a:rPr lang="en-GB" dirty="0">
                <a:latin typeface="EYInterstate Light" panose="02000506000000020004" pitchFamily="2" charset="0"/>
                <a:ea typeface="+mj-ea"/>
                <a:cs typeface="+mj-cs"/>
              </a:rPr>
            </a:br>
            <a:endParaRPr lang="en-GB" dirty="0">
              <a:latin typeface="EYInterstate Light" panose="02000506000000020004" pitchFamily="2" charset="0"/>
              <a:ea typeface="+mj-ea"/>
              <a:cs typeface="+mj-cs"/>
            </a:endParaRPr>
          </a:p>
        </p:txBody>
      </p:sp>
      <p:sp>
        <p:nvSpPr>
          <p:cNvPr id="167" name="Title 35">
            <a:extLst>
              <a:ext uri="{FF2B5EF4-FFF2-40B4-BE49-F238E27FC236}">
                <a16:creationId xmlns:a16="http://schemas.microsoft.com/office/drawing/2014/main" id="{E99C4E33-460E-455E-BE5F-18795CB92B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14400" y="3201833"/>
            <a:ext cx="6263014" cy="574258"/>
          </a:xfrm>
        </p:spPr>
        <p:txBody>
          <a:bodyPr>
            <a:normAutofit/>
          </a:bodyPr>
          <a:lstStyle>
            <a:lvl1pPr algn="ctr">
              <a:defRPr sz="3500" b="1">
                <a:latin typeface="EYInterstate" panose="02000503020000020004" pitchFamily="2" charset="0"/>
              </a:defRPr>
            </a:lvl1pPr>
          </a:lstStyle>
          <a:p>
            <a:r>
              <a:rPr lang="en-US" dirty="0"/>
              <a:t>[Insert Name Here]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5307B001-A857-4A97-B110-28C358E21379}"/>
              </a:ext>
            </a:extLst>
          </p:cNvPr>
          <p:cNvSpPr txBox="1">
            <a:spLocks/>
          </p:cNvSpPr>
          <p:nvPr userDrawn="1"/>
        </p:nvSpPr>
        <p:spPr>
          <a:xfrm>
            <a:off x="569746" y="6165616"/>
            <a:ext cx="330778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>
                <a:latin typeface="EYInterstate Light" panose="02000506000000020004" pitchFamily="2" charset="0"/>
              </a:rPr>
              <a:t>Beatriz Sanz Saiz</a:t>
            </a:r>
          </a:p>
          <a:p>
            <a:r>
              <a:rPr lang="en-GB" sz="1400" dirty="0">
                <a:latin typeface="EYInterstate Light" panose="02000506000000020004" pitchFamily="2" charset="0"/>
              </a:rPr>
              <a:t>Global Data &amp; Analytics Leader, EY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28881B7-9B56-45C9-8F51-5B4E7B548053}"/>
              </a:ext>
            </a:extLst>
          </p:cNvPr>
          <p:cNvSpPr txBox="1">
            <a:spLocks/>
          </p:cNvSpPr>
          <p:nvPr userDrawn="1"/>
        </p:nvSpPr>
        <p:spPr>
          <a:xfrm>
            <a:off x="7081583" y="6165617"/>
            <a:ext cx="3040484" cy="461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>
                <a:latin typeface="EYInterstate Light" panose="02000506000000020004" pitchFamily="2" charset="0"/>
              </a:rPr>
              <a:t>Alexandros Papaspyridis</a:t>
            </a:r>
          </a:p>
          <a:p>
            <a:r>
              <a:rPr lang="en-GB" sz="1400" dirty="0">
                <a:latin typeface="EYInterstate Light" panose="02000506000000020004" pitchFamily="2" charset="0"/>
              </a:rPr>
              <a:t>Director, Higher Education, Microsoft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EE756391-C984-4279-B19F-5D6A5E90CB8D}"/>
              </a:ext>
            </a:extLst>
          </p:cNvPr>
          <p:cNvCxnSpPr>
            <a:cxnSpLocks/>
          </p:cNvCxnSpPr>
          <p:nvPr userDrawn="1"/>
        </p:nvCxnSpPr>
        <p:spPr>
          <a:xfrm>
            <a:off x="2214400" y="3795622"/>
            <a:ext cx="6263014" cy="0"/>
          </a:xfrm>
          <a:prstGeom prst="line">
            <a:avLst/>
          </a:prstGeom>
          <a:ln w="28575">
            <a:solidFill>
              <a:srgbClr val="FFE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3382338-D59F-43D1-BDD6-CEB9B868029F}"/>
              </a:ext>
            </a:extLst>
          </p:cNvPr>
          <p:cNvCxnSpPr>
            <a:cxnSpLocks/>
          </p:cNvCxnSpPr>
          <p:nvPr userDrawn="1"/>
        </p:nvCxnSpPr>
        <p:spPr>
          <a:xfrm>
            <a:off x="569746" y="6114752"/>
            <a:ext cx="2433800" cy="0"/>
          </a:xfrm>
          <a:prstGeom prst="line">
            <a:avLst/>
          </a:prstGeom>
          <a:ln w="12700">
            <a:solidFill>
              <a:srgbClr val="747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2A08271-3DEB-49A4-B899-7C61600D1DC4}"/>
              </a:ext>
            </a:extLst>
          </p:cNvPr>
          <p:cNvCxnSpPr>
            <a:cxnSpLocks/>
          </p:cNvCxnSpPr>
          <p:nvPr userDrawn="1"/>
        </p:nvCxnSpPr>
        <p:spPr>
          <a:xfrm>
            <a:off x="7081582" y="6114752"/>
            <a:ext cx="2433800" cy="0"/>
          </a:xfrm>
          <a:prstGeom prst="line">
            <a:avLst/>
          </a:prstGeom>
          <a:ln w="12700">
            <a:solidFill>
              <a:srgbClr val="747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4">
            <a:extLst>
              <a:ext uri="{FF2B5EF4-FFF2-40B4-BE49-F238E27FC236}">
                <a16:creationId xmlns:a16="http://schemas.microsoft.com/office/drawing/2014/main" id="{5044809D-1320-4B48-BEF6-F0C62017E5D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22844" y="561618"/>
            <a:ext cx="1080000" cy="1282704"/>
            <a:chOff x="4857" y="3364"/>
            <a:chExt cx="622" cy="729"/>
          </a:xfrm>
        </p:grpSpPr>
        <p:sp>
          <p:nvSpPr>
            <p:cNvPr id="171" name="AutoShape 3">
              <a:extLst>
                <a:ext uri="{FF2B5EF4-FFF2-40B4-BE49-F238E27FC236}">
                  <a16:creationId xmlns:a16="http://schemas.microsoft.com/office/drawing/2014/main" id="{5E7BEA53-1940-4BF4-8134-CD6ACFEA8F54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123"/>
            </a:p>
          </p:txBody>
        </p:sp>
        <p:sp>
          <p:nvSpPr>
            <p:cNvPr id="172" name="Freeform 5">
              <a:extLst>
                <a:ext uri="{FF2B5EF4-FFF2-40B4-BE49-F238E27FC236}">
                  <a16:creationId xmlns:a16="http://schemas.microsoft.com/office/drawing/2014/main" id="{6C5F8E9B-E8EE-4952-B94D-B8424625C8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123"/>
            </a:p>
          </p:txBody>
        </p:sp>
        <p:sp>
          <p:nvSpPr>
            <p:cNvPr id="173" name="Freeform 6">
              <a:extLst>
                <a:ext uri="{FF2B5EF4-FFF2-40B4-BE49-F238E27FC236}">
                  <a16:creationId xmlns:a16="http://schemas.microsoft.com/office/drawing/2014/main" id="{9D49455B-7C03-472F-8E9A-1ED96B78BC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moveTo>
                    <a:pt x="152" y="1823"/>
                  </a:moveTo>
                  <a:moveTo>
                    <a:pt x="151" y="1685"/>
                  </a:moveTo>
                  <a:moveTo>
                    <a:pt x="298" y="1778"/>
                  </a:moveTo>
                  <a:moveTo>
                    <a:pt x="1143" y="1874"/>
                  </a:moveTo>
                  <a:moveTo>
                    <a:pt x="597" y="1755"/>
                  </a:moveTo>
                  <a:moveTo>
                    <a:pt x="646" y="1585"/>
                  </a:moveTo>
                  <a:moveTo>
                    <a:pt x="877" y="1666"/>
                  </a:moveTo>
                  <a:moveTo>
                    <a:pt x="838" y="1829"/>
                  </a:moveTo>
                  <a:moveTo>
                    <a:pt x="2084" y="1645"/>
                  </a:moveTo>
                  <a:moveTo>
                    <a:pt x="2074" y="1696"/>
                  </a:moveTo>
                  <a:moveTo>
                    <a:pt x="1455" y="1666"/>
                  </a:moveTo>
                  <a:moveTo>
                    <a:pt x="1455" y="1719"/>
                  </a:moveTo>
                  <a:moveTo>
                    <a:pt x="1683" y="1705"/>
                  </a:moveTo>
                  <a:moveTo>
                    <a:pt x="1698" y="1800"/>
                  </a:moveTo>
                  <a:moveTo>
                    <a:pt x="2350" y="1810"/>
                  </a:moveTo>
                  <a:moveTo>
                    <a:pt x="2257" y="1739"/>
                  </a:moveTo>
                  <a:moveTo>
                    <a:pt x="2884" y="1810"/>
                  </a:moveTo>
                  <a:moveTo>
                    <a:pt x="2791" y="1739"/>
                  </a:moveTo>
                  <a:moveTo>
                    <a:pt x="2658" y="1797"/>
                  </a:moveTo>
                  <a:moveTo>
                    <a:pt x="2550" y="1869"/>
                  </a:moveTo>
                  <a:moveTo>
                    <a:pt x="3096" y="1713"/>
                  </a:moveTo>
                  <a:moveTo>
                    <a:pt x="597" y="1591"/>
                  </a:moveTo>
                  <a:moveTo>
                    <a:pt x="981" y="1651"/>
                  </a:moveTo>
                  <a:moveTo>
                    <a:pt x="1037" y="1591"/>
                  </a:moveTo>
                  <a:moveTo>
                    <a:pt x="2558" y="2058"/>
                  </a:moveTo>
                  <a:moveTo>
                    <a:pt x="2519" y="2220"/>
                  </a:moveTo>
                  <a:moveTo>
                    <a:pt x="677" y="2105"/>
                  </a:moveTo>
                  <a:moveTo>
                    <a:pt x="242" y="2042"/>
                  </a:moveTo>
                  <a:moveTo>
                    <a:pt x="409" y="2037"/>
                  </a:moveTo>
                  <a:moveTo>
                    <a:pt x="409" y="2219"/>
                  </a:moveTo>
                  <a:moveTo>
                    <a:pt x="2285" y="2105"/>
                  </a:moveTo>
                  <a:moveTo>
                    <a:pt x="1850" y="2042"/>
                  </a:moveTo>
                  <a:moveTo>
                    <a:pt x="2016" y="2037"/>
                  </a:moveTo>
                  <a:moveTo>
                    <a:pt x="2016" y="2219"/>
                  </a:moveTo>
                  <a:moveTo>
                    <a:pt x="843" y="2116"/>
                  </a:moveTo>
                  <a:moveTo>
                    <a:pt x="1105" y="2266"/>
                  </a:moveTo>
                  <a:moveTo>
                    <a:pt x="1418" y="2058"/>
                  </a:moveTo>
                  <a:moveTo>
                    <a:pt x="1418" y="2110"/>
                  </a:moveTo>
                  <a:moveTo>
                    <a:pt x="945" y="2042"/>
                  </a:moveTo>
                  <a:moveTo>
                    <a:pt x="1000" y="1982"/>
                  </a:moveTo>
                  <a:moveTo>
                    <a:pt x="2325" y="1977"/>
                  </a:moveTo>
                  <a:moveTo>
                    <a:pt x="400" y="762"/>
                  </a:moveTo>
                  <a:moveTo>
                    <a:pt x="1702" y="0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123"/>
            </a:p>
          </p:txBody>
        </p:sp>
      </p:grpSp>
      <p:pic>
        <p:nvPicPr>
          <p:cNvPr id="174" name="Graphic 173">
            <a:extLst>
              <a:ext uri="{FF2B5EF4-FFF2-40B4-BE49-F238E27FC236}">
                <a16:creationId xmlns:a16="http://schemas.microsoft.com/office/drawing/2014/main" id="{16EC7F8A-510D-47E1-8C81-E7D29DC71A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7157" y="808302"/>
            <a:ext cx="2367926" cy="50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4797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77C381A-4832-44EF-BC1F-D344FAAAD711}"/>
              </a:ext>
            </a:extLst>
          </p:cNvPr>
          <p:cNvSpPr>
            <a:spLocks/>
          </p:cNvSpPr>
          <p:nvPr userDrawn="1"/>
        </p:nvSpPr>
        <p:spPr>
          <a:xfrm>
            <a:off x="334018" y="2544457"/>
            <a:ext cx="10035533" cy="2484743"/>
          </a:xfrm>
          <a:prstGeom prst="rect">
            <a:avLst/>
          </a:prstGeom>
          <a:solidFill>
            <a:srgbClr val="74748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2B493B2-599A-4B17-80A7-BBD29BB1835A}"/>
              </a:ext>
            </a:extLst>
          </p:cNvPr>
          <p:cNvSpPr txBox="1">
            <a:spLocks/>
          </p:cNvSpPr>
          <p:nvPr userDrawn="1"/>
        </p:nvSpPr>
        <p:spPr>
          <a:xfrm>
            <a:off x="334018" y="6862306"/>
            <a:ext cx="10050463" cy="369332"/>
          </a:xfrm>
          <a:prstGeom prst="rect">
            <a:avLst/>
          </a:prstGeom>
          <a:solidFill>
            <a:srgbClr val="FFE6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1800" b="0" dirty="0">
                <a:solidFill>
                  <a:schemeClr val="tx1"/>
                </a:solidFill>
                <a:latin typeface="EYInterstate" panose="02000503020000020004" pitchFamily="2" charset="0"/>
              </a:rPr>
              <a:t>Don’t just predict the future. Build a better one. 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3F42BA56-CAE3-41F7-9275-0DB1B2158B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9088" y="322263"/>
            <a:ext cx="10050463" cy="7019925"/>
          </a:xfrm>
          <a:prstGeom prst="rect">
            <a:avLst/>
          </a:prstGeom>
          <a:noFill/>
          <a:ln w="23813" cap="flat">
            <a:solidFill>
              <a:srgbClr val="7474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Freeform 17">
            <a:extLst>
              <a:ext uri="{FF2B5EF4-FFF2-40B4-BE49-F238E27FC236}">
                <a16:creationId xmlns:a16="http://schemas.microsoft.com/office/drawing/2014/main" id="{26EB76D5-7537-4808-BE7E-0FC9CCE11925}"/>
              </a:ext>
            </a:extLst>
          </p:cNvPr>
          <p:cNvSpPr>
            <a:spLocks/>
          </p:cNvSpPr>
          <p:nvPr userDrawn="1"/>
        </p:nvSpPr>
        <p:spPr bwMode="auto">
          <a:xfrm>
            <a:off x="3338514" y="2239657"/>
            <a:ext cx="4014786" cy="574227"/>
          </a:xfrm>
          <a:prstGeom prst="rect">
            <a:avLst/>
          </a:prstGeom>
          <a:solidFill>
            <a:srgbClr val="FFE600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R="0" lvl="0" indent="0" algn="ctr" defTabSz="1007943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2800" b="1" i="0" u="none" strike="noStrike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 panose="02000506000000020004" pitchFamily="2" charset="0"/>
              </a:rPr>
              <a:t>This is to certify that</a:t>
            </a:r>
            <a:endParaRPr kumimoji="0" lang="en-GB" sz="2800" b="1" i="0" u="none" strike="noStrike" cap="none" spc="0" normalizeH="0" baseline="0" noProof="0" dirty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 panose="02000506000000020004" pitchFamily="2" charset="0"/>
            </a:endParaRPr>
          </a:p>
        </p:txBody>
      </p:sp>
      <p:sp>
        <p:nvSpPr>
          <p:cNvPr id="166" name="Subtitle 2">
            <a:extLst>
              <a:ext uri="{FF2B5EF4-FFF2-40B4-BE49-F238E27FC236}">
                <a16:creationId xmlns:a16="http://schemas.microsoft.com/office/drawing/2014/main" id="{0008E2B0-8C2A-41AF-96F4-19FD43337F99}"/>
              </a:ext>
            </a:extLst>
          </p:cNvPr>
          <p:cNvSpPr txBox="1">
            <a:spLocks/>
          </p:cNvSpPr>
          <p:nvPr userDrawn="1"/>
        </p:nvSpPr>
        <p:spPr>
          <a:xfrm>
            <a:off x="2214400" y="3905056"/>
            <a:ext cx="6263014" cy="928572"/>
          </a:xfrm>
          <a:prstGeom prst="rect">
            <a:avLst/>
          </a:prstGeom>
        </p:spPr>
        <p:txBody>
          <a:bodyPr vert="horz" lIns="80189" tIns="40095" rIns="80189" bIns="40095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07943">
              <a:lnSpc>
                <a:spcPct val="100000"/>
              </a:lnSpc>
              <a:spcBef>
                <a:spcPct val="0"/>
              </a:spcBef>
            </a:pPr>
            <a:r>
              <a:rPr lang="en-GB" dirty="0">
                <a:latin typeface="EYInterstate Light" panose="02000506000000020004" pitchFamily="2" charset="0"/>
                <a:ea typeface="+mj-ea"/>
                <a:cs typeface="+mj-cs"/>
              </a:rPr>
              <a:t>is a global </a:t>
            </a:r>
            <a:r>
              <a:rPr lang="en-GB" sz="2800" b="1" dirty="0">
                <a:latin typeface="EYInterstate" panose="02000503020000020004" pitchFamily="2" charset="0"/>
                <a:ea typeface="+mj-ea"/>
                <a:cs typeface="+mj-cs"/>
              </a:rPr>
              <a:t>runner-up</a:t>
            </a:r>
            <a:r>
              <a:rPr lang="en-GB" dirty="0">
                <a:latin typeface="EYInterstate Light" panose="02000506000000020004" pitchFamily="2" charset="0"/>
                <a:ea typeface="+mj-ea"/>
                <a:cs typeface="+mj-cs"/>
              </a:rPr>
              <a:t> in the 2022 Better Working World Data Challenge</a:t>
            </a:r>
            <a:br>
              <a:rPr lang="en-GB" dirty="0">
                <a:latin typeface="EYInterstate Light" panose="02000506000000020004" pitchFamily="2" charset="0"/>
                <a:ea typeface="+mj-ea"/>
                <a:cs typeface="+mj-cs"/>
              </a:rPr>
            </a:br>
            <a:endParaRPr lang="en-GB" dirty="0">
              <a:latin typeface="EYInterstate Light" panose="02000506000000020004" pitchFamily="2" charset="0"/>
              <a:ea typeface="+mj-ea"/>
              <a:cs typeface="+mj-cs"/>
            </a:endParaRPr>
          </a:p>
        </p:txBody>
      </p:sp>
      <p:sp>
        <p:nvSpPr>
          <p:cNvPr id="167" name="Title 35">
            <a:extLst>
              <a:ext uri="{FF2B5EF4-FFF2-40B4-BE49-F238E27FC236}">
                <a16:creationId xmlns:a16="http://schemas.microsoft.com/office/drawing/2014/main" id="{E99C4E33-460E-455E-BE5F-18795CB92B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14400" y="3201833"/>
            <a:ext cx="6263014" cy="574258"/>
          </a:xfrm>
        </p:spPr>
        <p:txBody>
          <a:bodyPr>
            <a:normAutofit/>
          </a:bodyPr>
          <a:lstStyle>
            <a:lvl1pPr algn="ctr">
              <a:defRPr sz="3500" b="1">
                <a:latin typeface="EYInterstate" panose="02000503020000020004" pitchFamily="2" charset="0"/>
              </a:defRPr>
            </a:lvl1pPr>
          </a:lstStyle>
          <a:p>
            <a:r>
              <a:rPr lang="en-US" dirty="0"/>
              <a:t>[Insert Name Here]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5307B001-A857-4A97-B110-28C358E21379}"/>
              </a:ext>
            </a:extLst>
          </p:cNvPr>
          <p:cNvSpPr txBox="1">
            <a:spLocks/>
          </p:cNvSpPr>
          <p:nvPr userDrawn="1"/>
        </p:nvSpPr>
        <p:spPr>
          <a:xfrm>
            <a:off x="569746" y="6165616"/>
            <a:ext cx="330778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>
                <a:latin typeface="EYInterstate Light" panose="02000506000000020004" pitchFamily="2" charset="0"/>
              </a:rPr>
              <a:t>Beatriz Sanz Saiz</a:t>
            </a:r>
          </a:p>
          <a:p>
            <a:r>
              <a:rPr lang="en-GB" sz="1400" dirty="0">
                <a:latin typeface="EYInterstate Light" panose="02000506000000020004" pitchFamily="2" charset="0"/>
              </a:rPr>
              <a:t>Global Data &amp; Analytics Leader, EY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28881B7-9B56-45C9-8F51-5B4E7B548053}"/>
              </a:ext>
            </a:extLst>
          </p:cNvPr>
          <p:cNvSpPr txBox="1">
            <a:spLocks/>
          </p:cNvSpPr>
          <p:nvPr userDrawn="1"/>
        </p:nvSpPr>
        <p:spPr>
          <a:xfrm>
            <a:off x="7081583" y="6165617"/>
            <a:ext cx="3040484" cy="461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>
                <a:latin typeface="EYInterstate Light" panose="02000506000000020004" pitchFamily="2" charset="0"/>
              </a:rPr>
              <a:t>Alexandros Papaspyridis</a:t>
            </a:r>
          </a:p>
          <a:p>
            <a:r>
              <a:rPr lang="en-GB" sz="1400" dirty="0">
                <a:latin typeface="EYInterstate Light" panose="02000506000000020004" pitchFamily="2" charset="0"/>
              </a:rPr>
              <a:t>Director, Higher Education, Microsoft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EE756391-C984-4279-B19F-5D6A5E90CB8D}"/>
              </a:ext>
            </a:extLst>
          </p:cNvPr>
          <p:cNvCxnSpPr>
            <a:cxnSpLocks/>
          </p:cNvCxnSpPr>
          <p:nvPr userDrawn="1"/>
        </p:nvCxnSpPr>
        <p:spPr>
          <a:xfrm>
            <a:off x="2214400" y="3795622"/>
            <a:ext cx="6263014" cy="0"/>
          </a:xfrm>
          <a:prstGeom prst="line">
            <a:avLst/>
          </a:prstGeom>
          <a:ln w="28575">
            <a:solidFill>
              <a:srgbClr val="FFE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3382338-D59F-43D1-BDD6-CEB9B868029F}"/>
              </a:ext>
            </a:extLst>
          </p:cNvPr>
          <p:cNvCxnSpPr>
            <a:cxnSpLocks/>
          </p:cNvCxnSpPr>
          <p:nvPr userDrawn="1"/>
        </p:nvCxnSpPr>
        <p:spPr>
          <a:xfrm>
            <a:off x="569746" y="6114752"/>
            <a:ext cx="2433800" cy="0"/>
          </a:xfrm>
          <a:prstGeom prst="line">
            <a:avLst/>
          </a:prstGeom>
          <a:ln w="12700">
            <a:solidFill>
              <a:srgbClr val="747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2A08271-3DEB-49A4-B899-7C61600D1DC4}"/>
              </a:ext>
            </a:extLst>
          </p:cNvPr>
          <p:cNvCxnSpPr>
            <a:cxnSpLocks/>
          </p:cNvCxnSpPr>
          <p:nvPr userDrawn="1"/>
        </p:nvCxnSpPr>
        <p:spPr>
          <a:xfrm>
            <a:off x="7081582" y="6114752"/>
            <a:ext cx="2433800" cy="0"/>
          </a:xfrm>
          <a:prstGeom prst="line">
            <a:avLst/>
          </a:prstGeom>
          <a:ln w="12700">
            <a:solidFill>
              <a:srgbClr val="747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4">
            <a:extLst>
              <a:ext uri="{FF2B5EF4-FFF2-40B4-BE49-F238E27FC236}">
                <a16:creationId xmlns:a16="http://schemas.microsoft.com/office/drawing/2014/main" id="{5044809D-1320-4B48-BEF6-F0C62017E5D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22844" y="561618"/>
            <a:ext cx="1080000" cy="1282704"/>
            <a:chOff x="4857" y="3364"/>
            <a:chExt cx="622" cy="729"/>
          </a:xfrm>
        </p:grpSpPr>
        <p:sp>
          <p:nvSpPr>
            <p:cNvPr id="171" name="AutoShape 3">
              <a:extLst>
                <a:ext uri="{FF2B5EF4-FFF2-40B4-BE49-F238E27FC236}">
                  <a16:creationId xmlns:a16="http://schemas.microsoft.com/office/drawing/2014/main" id="{5E7BEA53-1940-4BF4-8134-CD6ACFEA8F54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123"/>
            </a:p>
          </p:txBody>
        </p:sp>
        <p:sp>
          <p:nvSpPr>
            <p:cNvPr id="172" name="Freeform 5">
              <a:extLst>
                <a:ext uri="{FF2B5EF4-FFF2-40B4-BE49-F238E27FC236}">
                  <a16:creationId xmlns:a16="http://schemas.microsoft.com/office/drawing/2014/main" id="{6C5F8E9B-E8EE-4952-B94D-B8424625C8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123"/>
            </a:p>
          </p:txBody>
        </p:sp>
        <p:sp>
          <p:nvSpPr>
            <p:cNvPr id="173" name="Freeform 6">
              <a:extLst>
                <a:ext uri="{FF2B5EF4-FFF2-40B4-BE49-F238E27FC236}">
                  <a16:creationId xmlns:a16="http://schemas.microsoft.com/office/drawing/2014/main" id="{9D49455B-7C03-472F-8E9A-1ED96B78BC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moveTo>
                    <a:pt x="152" y="1823"/>
                  </a:moveTo>
                  <a:moveTo>
                    <a:pt x="151" y="1685"/>
                  </a:moveTo>
                  <a:moveTo>
                    <a:pt x="298" y="1778"/>
                  </a:moveTo>
                  <a:moveTo>
                    <a:pt x="1143" y="1874"/>
                  </a:moveTo>
                  <a:moveTo>
                    <a:pt x="597" y="1755"/>
                  </a:moveTo>
                  <a:moveTo>
                    <a:pt x="646" y="1585"/>
                  </a:moveTo>
                  <a:moveTo>
                    <a:pt x="877" y="1666"/>
                  </a:moveTo>
                  <a:moveTo>
                    <a:pt x="838" y="1829"/>
                  </a:moveTo>
                  <a:moveTo>
                    <a:pt x="2084" y="1645"/>
                  </a:moveTo>
                  <a:moveTo>
                    <a:pt x="2074" y="1696"/>
                  </a:moveTo>
                  <a:moveTo>
                    <a:pt x="1455" y="1666"/>
                  </a:moveTo>
                  <a:moveTo>
                    <a:pt x="1455" y="1719"/>
                  </a:moveTo>
                  <a:moveTo>
                    <a:pt x="1683" y="1705"/>
                  </a:moveTo>
                  <a:moveTo>
                    <a:pt x="1698" y="1800"/>
                  </a:moveTo>
                  <a:moveTo>
                    <a:pt x="2350" y="1810"/>
                  </a:moveTo>
                  <a:moveTo>
                    <a:pt x="2257" y="1739"/>
                  </a:moveTo>
                  <a:moveTo>
                    <a:pt x="2884" y="1810"/>
                  </a:moveTo>
                  <a:moveTo>
                    <a:pt x="2791" y="1739"/>
                  </a:moveTo>
                  <a:moveTo>
                    <a:pt x="2658" y="1797"/>
                  </a:moveTo>
                  <a:moveTo>
                    <a:pt x="2550" y="1869"/>
                  </a:moveTo>
                  <a:moveTo>
                    <a:pt x="3096" y="1713"/>
                  </a:moveTo>
                  <a:moveTo>
                    <a:pt x="597" y="1591"/>
                  </a:moveTo>
                  <a:moveTo>
                    <a:pt x="981" y="1651"/>
                  </a:moveTo>
                  <a:moveTo>
                    <a:pt x="1037" y="1591"/>
                  </a:moveTo>
                  <a:moveTo>
                    <a:pt x="2558" y="2058"/>
                  </a:moveTo>
                  <a:moveTo>
                    <a:pt x="2519" y="2220"/>
                  </a:moveTo>
                  <a:moveTo>
                    <a:pt x="677" y="2105"/>
                  </a:moveTo>
                  <a:moveTo>
                    <a:pt x="242" y="2042"/>
                  </a:moveTo>
                  <a:moveTo>
                    <a:pt x="409" y="2037"/>
                  </a:moveTo>
                  <a:moveTo>
                    <a:pt x="409" y="2219"/>
                  </a:moveTo>
                  <a:moveTo>
                    <a:pt x="2285" y="2105"/>
                  </a:moveTo>
                  <a:moveTo>
                    <a:pt x="1850" y="2042"/>
                  </a:moveTo>
                  <a:moveTo>
                    <a:pt x="2016" y="2037"/>
                  </a:moveTo>
                  <a:moveTo>
                    <a:pt x="2016" y="2219"/>
                  </a:moveTo>
                  <a:moveTo>
                    <a:pt x="843" y="2116"/>
                  </a:moveTo>
                  <a:moveTo>
                    <a:pt x="1105" y="2266"/>
                  </a:moveTo>
                  <a:moveTo>
                    <a:pt x="1418" y="2058"/>
                  </a:moveTo>
                  <a:moveTo>
                    <a:pt x="1418" y="2110"/>
                  </a:moveTo>
                  <a:moveTo>
                    <a:pt x="945" y="2042"/>
                  </a:moveTo>
                  <a:moveTo>
                    <a:pt x="1000" y="1982"/>
                  </a:moveTo>
                  <a:moveTo>
                    <a:pt x="2325" y="1977"/>
                  </a:moveTo>
                  <a:moveTo>
                    <a:pt x="400" y="762"/>
                  </a:moveTo>
                  <a:moveTo>
                    <a:pt x="1702" y="0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123"/>
            </a:p>
          </p:txBody>
        </p:sp>
      </p:grpSp>
      <p:pic>
        <p:nvPicPr>
          <p:cNvPr id="174" name="Graphic 173">
            <a:extLst>
              <a:ext uri="{FF2B5EF4-FFF2-40B4-BE49-F238E27FC236}">
                <a16:creationId xmlns:a16="http://schemas.microsoft.com/office/drawing/2014/main" id="{16EC7F8A-510D-47E1-8C81-E7D29DC71A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7157" y="808302"/>
            <a:ext cx="2367926" cy="50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46806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77C381A-4832-44EF-BC1F-D344FAAAD711}"/>
              </a:ext>
            </a:extLst>
          </p:cNvPr>
          <p:cNvSpPr>
            <a:spLocks/>
          </p:cNvSpPr>
          <p:nvPr userDrawn="1"/>
        </p:nvSpPr>
        <p:spPr>
          <a:xfrm>
            <a:off x="334018" y="2544457"/>
            <a:ext cx="10035533" cy="2484743"/>
          </a:xfrm>
          <a:prstGeom prst="rect">
            <a:avLst/>
          </a:prstGeom>
          <a:solidFill>
            <a:srgbClr val="74748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2B493B2-599A-4B17-80A7-BBD29BB1835A}"/>
              </a:ext>
            </a:extLst>
          </p:cNvPr>
          <p:cNvSpPr txBox="1">
            <a:spLocks/>
          </p:cNvSpPr>
          <p:nvPr userDrawn="1"/>
        </p:nvSpPr>
        <p:spPr>
          <a:xfrm>
            <a:off x="334018" y="6862306"/>
            <a:ext cx="10050463" cy="369332"/>
          </a:xfrm>
          <a:prstGeom prst="rect">
            <a:avLst/>
          </a:prstGeom>
          <a:solidFill>
            <a:srgbClr val="FFE600"/>
          </a:solidFill>
        </p:spPr>
        <p:txBody>
          <a:bodyPr wrap="square">
            <a:spAutoFit/>
          </a:bodyPr>
          <a:lstStyle/>
          <a:p>
            <a:pPr algn="ctr"/>
            <a:r>
              <a:rPr lang="en-GB" sz="1800" b="0" dirty="0">
                <a:solidFill>
                  <a:schemeClr val="tx1"/>
                </a:solidFill>
                <a:latin typeface="EYInterstate" panose="02000503020000020004" pitchFamily="2" charset="0"/>
              </a:rPr>
              <a:t>Don’t just predict the future. Build a better one. </a:t>
            </a:r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3F42BA56-CAE3-41F7-9275-0DB1B2158B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9088" y="322263"/>
            <a:ext cx="10050463" cy="7019925"/>
          </a:xfrm>
          <a:prstGeom prst="rect">
            <a:avLst/>
          </a:prstGeom>
          <a:noFill/>
          <a:ln w="23813" cap="flat">
            <a:solidFill>
              <a:srgbClr val="7474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Freeform 17">
            <a:extLst>
              <a:ext uri="{FF2B5EF4-FFF2-40B4-BE49-F238E27FC236}">
                <a16:creationId xmlns:a16="http://schemas.microsoft.com/office/drawing/2014/main" id="{26EB76D5-7537-4808-BE7E-0FC9CCE11925}"/>
              </a:ext>
            </a:extLst>
          </p:cNvPr>
          <p:cNvSpPr>
            <a:spLocks/>
          </p:cNvSpPr>
          <p:nvPr userDrawn="1"/>
        </p:nvSpPr>
        <p:spPr bwMode="auto">
          <a:xfrm>
            <a:off x="3338514" y="2239657"/>
            <a:ext cx="4014786" cy="574227"/>
          </a:xfrm>
          <a:prstGeom prst="rect">
            <a:avLst/>
          </a:prstGeom>
          <a:solidFill>
            <a:srgbClr val="FFE600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R="0" lvl="0" indent="0" algn="ctr" defTabSz="1007943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2800" b="1" i="0" u="none" strike="noStrike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 panose="02000506000000020004" pitchFamily="2" charset="0"/>
              </a:rPr>
              <a:t>This is to certify that</a:t>
            </a:r>
            <a:endParaRPr kumimoji="0" lang="en-GB" sz="2800" b="1" i="0" u="none" strike="noStrike" cap="none" spc="0" normalizeH="0" baseline="0" noProof="0" dirty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 panose="02000506000000020004" pitchFamily="2" charset="0"/>
            </a:endParaRPr>
          </a:p>
        </p:txBody>
      </p:sp>
      <p:sp>
        <p:nvSpPr>
          <p:cNvPr id="166" name="Subtitle 2">
            <a:extLst>
              <a:ext uri="{FF2B5EF4-FFF2-40B4-BE49-F238E27FC236}">
                <a16:creationId xmlns:a16="http://schemas.microsoft.com/office/drawing/2014/main" id="{0008E2B0-8C2A-41AF-96F4-19FD43337F99}"/>
              </a:ext>
            </a:extLst>
          </p:cNvPr>
          <p:cNvSpPr txBox="1">
            <a:spLocks/>
          </p:cNvSpPr>
          <p:nvPr userDrawn="1"/>
        </p:nvSpPr>
        <p:spPr>
          <a:xfrm>
            <a:off x="2214400" y="3905056"/>
            <a:ext cx="6263014" cy="928572"/>
          </a:xfrm>
          <a:prstGeom prst="rect">
            <a:avLst/>
          </a:prstGeom>
        </p:spPr>
        <p:txBody>
          <a:bodyPr vert="horz" lIns="80189" tIns="40095" rIns="80189" bIns="40095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07943">
              <a:lnSpc>
                <a:spcPct val="100000"/>
              </a:lnSpc>
              <a:spcBef>
                <a:spcPct val="0"/>
              </a:spcBef>
            </a:pPr>
            <a:r>
              <a:rPr lang="en-GB" dirty="0">
                <a:latin typeface="EYInterstate Light" panose="02000506000000020004" pitchFamily="2" charset="0"/>
                <a:ea typeface="+mj-ea"/>
                <a:cs typeface="+mj-cs"/>
              </a:rPr>
              <a:t>is a global </a:t>
            </a:r>
            <a:r>
              <a:rPr lang="en-GB" sz="2800" b="1" dirty="0">
                <a:latin typeface="EYInterstate" panose="02000503020000020004" pitchFamily="2" charset="0"/>
                <a:ea typeface="+mj-ea"/>
                <a:cs typeface="+mj-cs"/>
              </a:rPr>
              <a:t>winner</a:t>
            </a:r>
            <a:r>
              <a:rPr lang="en-GB" dirty="0">
                <a:latin typeface="EYInterstate Light" panose="02000506000000020004" pitchFamily="2" charset="0"/>
                <a:ea typeface="+mj-ea"/>
                <a:cs typeface="+mj-cs"/>
              </a:rPr>
              <a:t> in the 2022 Better Working World Data Challenge</a:t>
            </a:r>
            <a:br>
              <a:rPr lang="en-GB" dirty="0">
                <a:latin typeface="EYInterstate Light" panose="02000506000000020004" pitchFamily="2" charset="0"/>
                <a:ea typeface="+mj-ea"/>
                <a:cs typeface="+mj-cs"/>
              </a:rPr>
            </a:br>
            <a:endParaRPr lang="en-GB" dirty="0">
              <a:latin typeface="EYInterstate Light" panose="02000506000000020004" pitchFamily="2" charset="0"/>
              <a:ea typeface="+mj-ea"/>
              <a:cs typeface="+mj-cs"/>
            </a:endParaRPr>
          </a:p>
        </p:txBody>
      </p:sp>
      <p:sp>
        <p:nvSpPr>
          <p:cNvPr id="167" name="Title 35">
            <a:extLst>
              <a:ext uri="{FF2B5EF4-FFF2-40B4-BE49-F238E27FC236}">
                <a16:creationId xmlns:a16="http://schemas.microsoft.com/office/drawing/2014/main" id="{E99C4E33-460E-455E-BE5F-18795CB92B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14400" y="3201833"/>
            <a:ext cx="6263014" cy="574258"/>
          </a:xfrm>
        </p:spPr>
        <p:txBody>
          <a:bodyPr>
            <a:normAutofit/>
          </a:bodyPr>
          <a:lstStyle>
            <a:lvl1pPr algn="ctr">
              <a:defRPr sz="3500" b="1">
                <a:latin typeface="EYInterstate" panose="02000503020000020004" pitchFamily="2" charset="0"/>
              </a:defRPr>
            </a:lvl1pPr>
          </a:lstStyle>
          <a:p>
            <a:r>
              <a:rPr lang="en-US" dirty="0"/>
              <a:t>[Insert Name Here]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5307B001-A857-4A97-B110-28C358E21379}"/>
              </a:ext>
            </a:extLst>
          </p:cNvPr>
          <p:cNvSpPr txBox="1">
            <a:spLocks/>
          </p:cNvSpPr>
          <p:nvPr userDrawn="1"/>
        </p:nvSpPr>
        <p:spPr>
          <a:xfrm>
            <a:off x="569746" y="6165616"/>
            <a:ext cx="330778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>
                <a:latin typeface="EYInterstate Light" panose="02000506000000020004" pitchFamily="2" charset="0"/>
              </a:rPr>
              <a:t>Beatriz Sanz Saiz</a:t>
            </a:r>
          </a:p>
          <a:p>
            <a:r>
              <a:rPr lang="en-GB" sz="1400" dirty="0">
                <a:latin typeface="EYInterstate Light" panose="02000506000000020004" pitchFamily="2" charset="0"/>
              </a:rPr>
              <a:t>Global Data &amp; Analytics Leader, EY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28881B7-9B56-45C9-8F51-5B4E7B548053}"/>
              </a:ext>
            </a:extLst>
          </p:cNvPr>
          <p:cNvSpPr txBox="1">
            <a:spLocks/>
          </p:cNvSpPr>
          <p:nvPr userDrawn="1"/>
        </p:nvSpPr>
        <p:spPr>
          <a:xfrm>
            <a:off x="7081583" y="6165617"/>
            <a:ext cx="3040484" cy="461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>
                <a:latin typeface="EYInterstate Light" panose="02000506000000020004" pitchFamily="2" charset="0"/>
              </a:rPr>
              <a:t>Alexandros Papaspyridis</a:t>
            </a:r>
          </a:p>
          <a:p>
            <a:r>
              <a:rPr lang="en-GB" sz="1400" dirty="0">
                <a:latin typeface="EYInterstate Light" panose="02000506000000020004" pitchFamily="2" charset="0"/>
              </a:rPr>
              <a:t>Director, Higher Education, Microsoft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EE756391-C984-4279-B19F-5D6A5E90CB8D}"/>
              </a:ext>
            </a:extLst>
          </p:cNvPr>
          <p:cNvCxnSpPr>
            <a:cxnSpLocks/>
          </p:cNvCxnSpPr>
          <p:nvPr userDrawn="1"/>
        </p:nvCxnSpPr>
        <p:spPr>
          <a:xfrm>
            <a:off x="2214400" y="3795622"/>
            <a:ext cx="6263014" cy="0"/>
          </a:xfrm>
          <a:prstGeom prst="line">
            <a:avLst/>
          </a:prstGeom>
          <a:ln w="28575">
            <a:solidFill>
              <a:srgbClr val="FFE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3382338-D59F-43D1-BDD6-CEB9B868029F}"/>
              </a:ext>
            </a:extLst>
          </p:cNvPr>
          <p:cNvCxnSpPr>
            <a:cxnSpLocks/>
          </p:cNvCxnSpPr>
          <p:nvPr userDrawn="1"/>
        </p:nvCxnSpPr>
        <p:spPr>
          <a:xfrm>
            <a:off x="569746" y="6114752"/>
            <a:ext cx="2433800" cy="0"/>
          </a:xfrm>
          <a:prstGeom prst="line">
            <a:avLst/>
          </a:prstGeom>
          <a:ln w="12700">
            <a:solidFill>
              <a:srgbClr val="747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2A08271-3DEB-49A4-B899-7C61600D1DC4}"/>
              </a:ext>
            </a:extLst>
          </p:cNvPr>
          <p:cNvCxnSpPr>
            <a:cxnSpLocks/>
          </p:cNvCxnSpPr>
          <p:nvPr userDrawn="1"/>
        </p:nvCxnSpPr>
        <p:spPr>
          <a:xfrm>
            <a:off x="7081582" y="6114752"/>
            <a:ext cx="2433800" cy="0"/>
          </a:xfrm>
          <a:prstGeom prst="line">
            <a:avLst/>
          </a:prstGeom>
          <a:ln w="12700">
            <a:solidFill>
              <a:srgbClr val="747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4">
            <a:extLst>
              <a:ext uri="{FF2B5EF4-FFF2-40B4-BE49-F238E27FC236}">
                <a16:creationId xmlns:a16="http://schemas.microsoft.com/office/drawing/2014/main" id="{5044809D-1320-4B48-BEF6-F0C62017E5D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22844" y="561618"/>
            <a:ext cx="1080000" cy="1282704"/>
            <a:chOff x="4857" y="3364"/>
            <a:chExt cx="622" cy="729"/>
          </a:xfrm>
        </p:grpSpPr>
        <p:sp>
          <p:nvSpPr>
            <p:cNvPr id="171" name="AutoShape 3">
              <a:extLst>
                <a:ext uri="{FF2B5EF4-FFF2-40B4-BE49-F238E27FC236}">
                  <a16:creationId xmlns:a16="http://schemas.microsoft.com/office/drawing/2014/main" id="{5E7BEA53-1940-4BF4-8134-CD6ACFEA8F54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123"/>
            </a:p>
          </p:txBody>
        </p:sp>
        <p:sp>
          <p:nvSpPr>
            <p:cNvPr id="172" name="Freeform 5">
              <a:extLst>
                <a:ext uri="{FF2B5EF4-FFF2-40B4-BE49-F238E27FC236}">
                  <a16:creationId xmlns:a16="http://schemas.microsoft.com/office/drawing/2014/main" id="{6C5F8E9B-E8EE-4952-B94D-B8424625C8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123"/>
            </a:p>
          </p:txBody>
        </p:sp>
        <p:sp>
          <p:nvSpPr>
            <p:cNvPr id="173" name="Freeform 6">
              <a:extLst>
                <a:ext uri="{FF2B5EF4-FFF2-40B4-BE49-F238E27FC236}">
                  <a16:creationId xmlns:a16="http://schemas.microsoft.com/office/drawing/2014/main" id="{9D49455B-7C03-472F-8E9A-1ED96B78BC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moveTo>
                    <a:pt x="152" y="1823"/>
                  </a:moveTo>
                  <a:moveTo>
                    <a:pt x="151" y="1685"/>
                  </a:moveTo>
                  <a:moveTo>
                    <a:pt x="298" y="1778"/>
                  </a:moveTo>
                  <a:moveTo>
                    <a:pt x="1143" y="1874"/>
                  </a:moveTo>
                  <a:moveTo>
                    <a:pt x="597" y="1755"/>
                  </a:moveTo>
                  <a:moveTo>
                    <a:pt x="646" y="1585"/>
                  </a:moveTo>
                  <a:moveTo>
                    <a:pt x="877" y="1666"/>
                  </a:moveTo>
                  <a:moveTo>
                    <a:pt x="838" y="1829"/>
                  </a:moveTo>
                  <a:moveTo>
                    <a:pt x="2084" y="1645"/>
                  </a:moveTo>
                  <a:moveTo>
                    <a:pt x="2074" y="1696"/>
                  </a:moveTo>
                  <a:moveTo>
                    <a:pt x="1455" y="1666"/>
                  </a:moveTo>
                  <a:moveTo>
                    <a:pt x="1455" y="1719"/>
                  </a:moveTo>
                  <a:moveTo>
                    <a:pt x="1683" y="1705"/>
                  </a:moveTo>
                  <a:moveTo>
                    <a:pt x="1698" y="1800"/>
                  </a:moveTo>
                  <a:moveTo>
                    <a:pt x="2350" y="1810"/>
                  </a:moveTo>
                  <a:moveTo>
                    <a:pt x="2257" y="1739"/>
                  </a:moveTo>
                  <a:moveTo>
                    <a:pt x="2884" y="1810"/>
                  </a:moveTo>
                  <a:moveTo>
                    <a:pt x="2791" y="1739"/>
                  </a:moveTo>
                  <a:moveTo>
                    <a:pt x="2658" y="1797"/>
                  </a:moveTo>
                  <a:moveTo>
                    <a:pt x="2550" y="1869"/>
                  </a:moveTo>
                  <a:moveTo>
                    <a:pt x="3096" y="1713"/>
                  </a:moveTo>
                  <a:moveTo>
                    <a:pt x="597" y="1591"/>
                  </a:moveTo>
                  <a:moveTo>
                    <a:pt x="981" y="1651"/>
                  </a:moveTo>
                  <a:moveTo>
                    <a:pt x="1037" y="1591"/>
                  </a:moveTo>
                  <a:moveTo>
                    <a:pt x="2558" y="2058"/>
                  </a:moveTo>
                  <a:moveTo>
                    <a:pt x="2519" y="2220"/>
                  </a:moveTo>
                  <a:moveTo>
                    <a:pt x="677" y="2105"/>
                  </a:moveTo>
                  <a:moveTo>
                    <a:pt x="242" y="2042"/>
                  </a:moveTo>
                  <a:moveTo>
                    <a:pt x="409" y="2037"/>
                  </a:moveTo>
                  <a:moveTo>
                    <a:pt x="409" y="2219"/>
                  </a:moveTo>
                  <a:moveTo>
                    <a:pt x="2285" y="2105"/>
                  </a:moveTo>
                  <a:moveTo>
                    <a:pt x="1850" y="2042"/>
                  </a:moveTo>
                  <a:moveTo>
                    <a:pt x="2016" y="2037"/>
                  </a:moveTo>
                  <a:moveTo>
                    <a:pt x="2016" y="2219"/>
                  </a:moveTo>
                  <a:moveTo>
                    <a:pt x="843" y="2116"/>
                  </a:moveTo>
                  <a:moveTo>
                    <a:pt x="1105" y="2266"/>
                  </a:moveTo>
                  <a:moveTo>
                    <a:pt x="1418" y="2058"/>
                  </a:moveTo>
                  <a:moveTo>
                    <a:pt x="1418" y="2110"/>
                  </a:moveTo>
                  <a:moveTo>
                    <a:pt x="945" y="2042"/>
                  </a:moveTo>
                  <a:moveTo>
                    <a:pt x="1000" y="1982"/>
                  </a:moveTo>
                  <a:moveTo>
                    <a:pt x="2325" y="1977"/>
                  </a:moveTo>
                  <a:moveTo>
                    <a:pt x="400" y="762"/>
                  </a:moveTo>
                  <a:moveTo>
                    <a:pt x="1702" y="0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123"/>
            </a:p>
          </p:txBody>
        </p:sp>
      </p:grpSp>
      <p:pic>
        <p:nvPicPr>
          <p:cNvPr id="174" name="Graphic 173">
            <a:extLst>
              <a:ext uri="{FF2B5EF4-FFF2-40B4-BE49-F238E27FC236}">
                <a16:creationId xmlns:a16="http://schemas.microsoft.com/office/drawing/2014/main" id="{16EC7F8A-510D-47E1-8C81-E7D29DC71A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7157" y="808302"/>
            <a:ext cx="2367926" cy="50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27928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2583D832-9DE7-4AF6-B54B-C93C0E1630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6341" y="137764"/>
            <a:ext cx="10179130" cy="7177167"/>
          </a:xfrm>
          <a:prstGeom prst="rect">
            <a:avLst/>
          </a:prstGeom>
        </p:spPr>
      </p:pic>
      <p:pic>
        <p:nvPicPr>
          <p:cNvPr id="174" name="Graphic 173">
            <a:extLst>
              <a:ext uri="{FF2B5EF4-FFF2-40B4-BE49-F238E27FC236}">
                <a16:creationId xmlns:a16="http://schemas.microsoft.com/office/drawing/2014/main" id="{16EC7F8A-510D-47E1-8C81-E7D29DC71A7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707157" y="606500"/>
            <a:ext cx="2367926" cy="505789"/>
          </a:xfrm>
          <a:prstGeom prst="rect">
            <a:avLst/>
          </a:prstGeom>
        </p:spPr>
      </p:pic>
      <p:pic>
        <p:nvPicPr>
          <p:cNvPr id="22" name="Graphic 20">
            <a:extLst>
              <a:ext uri="{FF2B5EF4-FFF2-40B4-BE49-F238E27FC236}">
                <a16:creationId xmlns:a16="http://schemas.microsoft.com/office/drawing/2014/main" id="{2B2F2FDE-E459-4A2A-8BA3-B5A5C8D78AE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08589" y="1429950"/>
            <a:ext cx="2364691" cy="60196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0055C33-19A3-4284-9469-1C43A404CD13}"/>
              </a:ext>
            </a:extLst>
          </p:cNvPr>
          <p:cNvSpPr>
            <a:spLocks/>
          </p:cNvSpPr>
          <p:nvPr userDrawn="1"/>
        </p:nvSpPr>
        <p:spPr>
          <a:xfrm>
            <a:off x="257270" y="2544457"/>
            <a:ext cx="10177272" cy="2484743"/>
          </a:xfrm>
          <a:prstGeom prst="rect">
            <a:avLst/>
          </a:prstGeom>
          <a:solidFill>
            <a:srgbClr val="74748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reeform 17">
            <a:extLst>
              <a:ext uri="{FF2B5EF4-FFF2-40B4-BE49-F238E27FC236}">
                <a16:creationId xmlns:a16="http://schemas.microsoft.com/office/drawing/2014/main" id="{26EB76D5-7537-4808-BE7E-0FC9CCE11925}"/>
              </a:ext>
            </a:extLst>
          </p:cNvPr>
          <p:cNvSpPr>
            <a:spLocks/>
          </p:cNvSpPr>
          <p:nvPr userDrawn="1"/>
        </p:nvSpPr>
        <p:spPr bwMode="auto">
          <a:xfrm>
            <a:off x="3338514" y="2239657"/>
            <a:ext cx="4014786" cy="574227"/>
          </a:xfrm>
          <a:prstGeom prst="rect">
            <a:avLst/>
          </a:prstGeom>
          <a:solidFill>
            <a:srgbClr val="FFE600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This is to certify that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 panose="02000506000000020004" pitchFamily="2" charset="0"/>
              <a:ea typeface="+mn-ea"/>
              <a:cs typeface="+mn-cs"/>
            </a:endParaRPr>
          </a:p>
        </p:txBody>
      </p:sp>
      <p:sp>
        <p:nvSpPr>
          <p:cNvPr id="166" name="Subtitle 2">
            <a:extLst>
              <a:ext uri="{FF2B5EF4-FFF2-40B4-BE49-F238E27FC236}">
                <a16:creationId xmlns:a16="http://schemas.microsoft.com/office/drawing/2014/main" id="{0008E2B0-8C2A-41AF-96F4-19FD43337F99}"/>
              </a:ext>
            </a:extLst>
          </p:cNvPr>
          <p:cNvSpPr txBox="1">
            <a:spLocks/>
          </p:cNvSpPr>
          <p:nvPr userDrawn="1"/>
        </p:nvSpPr>
        <p:spPr>
          <a:xfrm>
            <a:off x="2214400" y="3905056"/>
            <a:ext cx="6263014" cy="928572"/>
          </a:xfrm>
          <a:prstGeom prst="rect">
            <a:avLst/>
          </a:prstGeom>
        </p:spPr>
        <p:txBody>
          <a:bodyPr vert="horz" lIns="80189" tIns="40095" rIns="80189" bIns="40095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07943">
              <a:lnSpc>
                <a:spcPct val="100000"/>
              </a:lnSpc>
              <a:spcBef>
                <a:spcPct val="0"/>
              </a:spcBef>
            </a:pPr>
            <a:r>
              <a:rPr lang="en-IN" dirty="0">
                <a:latin typeface="EYInterstate Light" panose="02000506000000020004" pitchFamily="2" charset="0"/>
                <a:ea typeface="+mj-ea"/>
                <a:cs typeface="+mj-cs"/>
              </a:rPr>
              <a:t>successfully completed the 2023 Better Working World Data Challenge</a:t>
            </a:r>
            <a:r>
              <a:rPr lang="en-GB" dirty="0">
                <a:latin typeface="EYInterstate Light" panose="02000506000000020004" pitchFamily="2" charset="0"/>
                <a:ea typeface="+mj-ea"/>
                <a:cs typeface="+mj-cs"/>
              </a:rPr>
              <a:t>.</a:t>
            </a:r>
          </a:p>
        </p:txBody>
      </p:sp>
      <p:sp>
        <p:nvSpPr>
          <p:cNvPr id="167" name="Title 35">
            <a:extLst>
              <a:ext uri="{FF2B5EF4-FFF2-40B4-BE49-F238E27FC236}">
                <a16:creationId xmlns:a16="http://schemas.microsoft.com/office/drawing/2014/main" id="{E99C4E33-460E-455E-BE5F-18795CB92B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14400" y="3201833"/>
            <a:ext cx="6263014" cy="574258"/>
          </a:xfrm>
        </p:spPr>
        <p:txBody>
          <a:bodyPr>
            <a:normAutofit/>
          </a:bodyPr>
          <a:lstStyle>
            <a:lvl1pPr algn="ctr">
              <a:defRPr sz="3500" b="1">
                <a:latin typeface="EYInterstate" panose="02000503020000020004" pitchFamily="2" charset="0"/>
              </a:defRPr>
            </a:lvl1pPr>
          </a:lstStyle>
          <a:p>
            <a:r>
              <a:rPr lang="en-US" dirty="0"/>
              <a:t>[Insert Name Here]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5307B001-A857-4A97-B110-28C358E21379}"/>
              </a:ext>
            </a:extLst>
          </p:cNvPr>
          <p:cNvSpPr txBox="1">
            <a:spLocks/>
          </p:cNvSpPr>
          <p:nvPr userDrawn="1"/>
        </p:nvSpPr>
        <p:spPr>
          <a:xfrm>
            <a:off x="569746" y="6165616"/>
            <a:ext cx="330778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>
                <a:latin typeface="EYInterstate Light" panose="02000506000000020004" pitchFamily="2" charset="0"/>
              </a:rPr>
              <a:t>Beatriz Sanz Saiz</a:t>
            </a:r>
          </a:p>
          <a:p>
            <a:r>
              <a:rPr lang="en-GB" sz="1400" dirty="0">
                <a:latin typeface="EYInterstate Light" panose="02000506000000020004" pitchFamily="2" charset="0"/>
              </a:rPr>
              <a:t>EY Global Data &amp; Analytics Leader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28881B7-9B56-45C9-8F51-5B4E7B548053}"/>
              </a:ext>
            </a:extLst>
          </p:cNvPr>
          <p:cNvSpPr txBox="1">
            <a:spLocks/>
          </p:cNvSpPr>
          <p:nvPr userDrawn="1"/>
        </p:nvSpPr>
        <p:spPr>
          <a:xfrm>
            <a:off x="7081583" y="6165617"/>
            <a:ext cx="3040484" cy="461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>
                <a:latin typeface="EYInterstate Light" panose="02000506000000020004" pitchFamily="2" charset="0"/>
              </a:rPr>
              <a:t>Alexandros Papaspyridis</a:t>
            </a:r>
          </a:p>
          <a:p>
            <a:r>
              <a:rPr lang="en-GB" sz="1400" dirty="0">
                <a:latin typeface="EYInterstate Light" panose="02000506000000020004" pitchFamily="2" charset="0"/>
              </a:rPr>
              <a:t>Director, Higher Education, Microsoft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2B493B2-599A-4B17-80A7-BBD29BB1835A}"/>
              </a:ext>
            </a:extLst>
          </p:cNvPr>
          <p:cNvSpPr txBox="1">
            <a:spLocks/>
          </p:cNvSpPr>
          <p:nvPr userDrawn="1"/>
        </p:nvSpPr>
        <p:spPr>
          <a:xfrm>
            <a:off x="257270" y="6945599"/>
            <a:ext cx="10177272" cy="369332"/>
          </a:xfrm>
          <a:prstGeom prst="rect">
            <a:avLst/>
          </a:prstGeom>
          <a:solidFill>
            <a:srgbClr val="2E2E38"/>
          </a:solidFill>
        </p:spPr>
        <p:txBody>
          <a:bodyPr wrap="square">
            <a:spAutoFit/>
          </a:bodyPr>
          <a:lstStyle/>
          <a:p>
            <a:pPr algn="ctr"/>
            <a:r>
              <a:rPr lang="en-GB" sz="1800" b="0" dirty="0">
                <a:solidFill>
                  <a:srgbClr val="FFE600"/>
                </a:solidFill>
                <a:latin typeface="EYInterstate" panose="02000503020000020004" pitchFamily="2" charset="0"/>
              </a:rPr>
              <a:t>Don’t just predict the future. Build a better one. </a:t>
            </a:r>
          </a:p>
        </p:txBody>
      </p:sp>
      <p:sp>
        <p:nvSpPr>
          <p:cNvPr id="25" name="Slide Number Placeholder 3">
            <a:extLst>
              <a:ext uri="{FF2B5EF4-FFF2-40B4-BE49-F238E27FC236}">
                <a16:creationId xmlns:a16="http://schemas.microsoft.com/office/drawing/2014/main" id="{1F2BB68D-F8A9-44D7-A9A7-79F066CF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74762" y="7314931"/>
            <a:ext cx="3854125" cy="402483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>
                <a:solidFill>
                  <a:srgbClr val="444444"/>
                </a:solidFill>
                <a:latin typeface="Segoe UI" panose="020B0502040204020203" pitchFamily="34" charset="0"/>
              </a:rPr>
              <a:t>© 2023 EYGM Limited. All Rights Reserved.</a:t>
            </a:r>
            <a:endParaRPr lang="en-GB" dirty="0"/>
          </a:p>
          <a:p>
            <a:endParaRPr lang="en-GB" dirty="0"/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EE756391-C984-4279-B19F-5D6A5E90CB8D}"/>
              </a:ext>
            </a:extLst>
          </p:cNvPr>
          <p:cNvCxnSpPr>
            <a:cxnSpLocks/>
          </p:cNvCxnSpPr>
          <p:nvPr userDrawn="1"/>
        </p:nvCxnSpPr>
        <p:spPr>
          <a:xfrm>
            <a:off x="2214400" y="3795622"/>
            <a:ext cx="6263014" cy="0"/>
          </a:xfrm>
          <a:prstGeom prst="line">
            <a:avLst/>
          </a:prstGeom>
          <a:ln w="28575">
            <a:solidFill>
              <a:srgbClr val="FFE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3382338-D59F-43D1-BDD6-CEB9B868029F}"/>
              </a:ext>
            </a:extLst>
          </p:cNvPr>
          <p:cNvCxnSpPr>
            <a:cxnSpLocks/>
          </p:cNvCxnSpPr>
          <p:nvPr userDrawn="1"/>
        </p:nvCxnSpPr>
        <p:spPr>
          <a:xfrm>
            <a:off x="569746" y="6114752"/>
            <a:ext cx="2433800" cy="0"/>
          </a:xfrm>
          <a:prstGeom prst="line">
            <a:avLst/>
          </a:prstGeom>
          <a:ln w="12700">
            <a:solidFill>
              <a:srgbClr val="747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2A08271-3DEB-49A4-B899-7C61600D1DC4}"/>
              </a:ext>
            </a:extLst>
          </p:cNvPr>
          <p:cNvCxnSpPr>
            <a:cxnSpLocks/>
          </p:cNvCxnSpPr>
          <p:nvPr userDrawn="1"/>
        </p:nvCxnSpPr>
        <p:spPr>
          <a:xfrm>
            <a:off x="7081582" y="6114752"/>
            <a:ext cx="2433800" cy="0"/>
          </a:xfrm>
          <a:prstGeom prst="line">
            <a:avLst/>
          </a:prstGeom>
          <a:ln w="12700">
            <a:solidFill>
              <a:srgbClr val="747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4">
            <a:extLst>
              <a:ext uri="{FF2B5EF4-FFF2-40B4-BE49-F238E27FC236}">
                <a16:creationId xmlns:a16="http://schemas.microsoft.com/office/drawing/2014/main" id="{5044809D-1320-4B48-BEF6-F0C62017E5D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22844" y="561618"/>
            <a:ext cx="1080000" cy="1282704"/>
            <a:chOff x="4857" y="3364"/>
            <a:chExt cx="622" cy="729"/>
          </a:xfrm>
        </p:grpSpPr>
        <p:sp>
          <p:nvSpPr>
            <p:cNvPr id="171" name="AutoShape 3">
              <a:extLst>
                <a:ext uri="{FF2B5EF4-FFF2-40B4-BE49-F238E27FC236}">
                  <a16:creationId xmlns:a16="http://schemas.microsoft.com/office/drawing/2014/main" id="{5E7BEA53-1940-4BF4-8134-CD6ACFEA8F54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123"/>
            </a:p>
          </p:txBody>
        </p:sp>
        <p:sp>
          <p:nvSpPr>
            <p:cNvPr id="172" name="Freeform 5">
              <a:extLst>
                <a:ext uri="{FF2B5EF4-FFF2-40B4-BE49-F238E27FC236}">
                  <a16:creationId xmlns:a16="http://schemas.microsoft.com/office/drawing/2014/main" id="{6C5F8E9B-E8EE-4952-B94D-B8424625C8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123"/>
            </a:p>
          </p:txBody>
        </p:sp>
        <p:sp>
          <p:nvSpPr>
            <p:cNvPr id="173" name="Freeform 6">
              <a:extLst>
                <a:ext uri="{FF2B5EF4-FFF2-40B4-BE49-F238E27FC236}">
                  <a16:creationId xmlns:a16="http://schemas.microsoft.com/office/drawing/2014/main" id="{9D49455B-7C03-472F-8E9A-1ED96B78BC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moveTo>
                    <a:pt x="152" y="1823"/>
                  </a:moveTo>
                  <a:moveTo>
                    <a:pt x="151" y="1685"/>
                  </a:moveTo>
                  <a:moveTo>
                    <a:pt x="298" y="1778"/>
                  </a:moveTo>
                  <a:moveTo>
                    <a:pt x="1143" y="1874"/>
                  </a:moveTo>
                  <a:moveTo>
                    <a:pt x="597" y="1755"/>
                  </a:moveTo>
                  <a:moveTo>
                    <a:pt x="646" y="1585"/>
                  </a:moveTo>
                  <a:moveTo>
                    <a:pt x="877" y="1666"/>
                  </a:moveTo>
                  <a:moveTo>
                    <a:pt x="838" y="1829"/>
                  </a:moveTo>
                  <a:moveTo>
                    <a:pt x="2084" y="1645"/>
                  </a:moveTo>
                  <a:moveTo>
                    <a:pt x="2074" y="1696"/>
                  </a:moveTo>
                  <a:moveTo>
                    <a:pt x="1455" y="1666"/>
                  </a:moveTo>
                  <a:moveTo>
                    <a:pt x="1455" y="1719"/>
                  </a:moveTo>
                  <a:moveTo>
                    <a:pt x="1683" y="1705"/>
                  </a:moveTo>
                  <a:moveTo>
                    <a:pt x="1698" y="1800"/>
                  </a:moveTo>
                  <a:moveTo>
                    <a:pt x="2350" y="1810"/>
                  </a:moveTo>
                  <a:moveTo>
                    <a:pt x="2257" y="1739"/>
                  </a:moveTo>
                  <a:moveTo>
                    <a:pt x="2884" y="1810"/>
                  </a:moveTo>
                  <a:moveTo>
                    <a:pt x="2791" y="1739"/>
                  </a:moveTo>
                  <a:moveTo>
                    <a:pt x="2658" y="1797"/>
                  </a:moveTo>
                  <a:moveTo>
                    <a:pt x="2550" y="1869"/>
                  </a:moveTo>
                  <a:moveTo>
                    <a:pt x="3096" y="1713"/>
                  </a:moveTo>
                  <a:moveTo>
                    <a:pt x="597" y="1591"/>
                  </a:moveTo>
                  <a:moveTo>
                    <a:pt x="981" y="1651"/>
                  </a:moveTo>
                  <a:moveTo>
                    <a:pt x="1037" y="1591"/>
                  </a:moveTo>
                  <a:moveTo>
                    <a:pt x="2558" y="2058"/>
                  </a:moveTo>
                  <a:moveTo>
                    <a:pt x="2519" y="2220"/>
                  </a:moveTo>
                  <a:moveTo>
                    <a:pt x="677" y="2105"/>
                  </a:moveTo>
                  <a:moveTo>
                    <a:pt x="242" y="2042"/>
                  </a:moveTo>
                  <a:moveTo>
                    <a:pt x="409" y="2037"/>
                  </a:moveTo>
                  <a:moveTo>
                    <a:pt x="409" y="2219"/>
                  </a:moveTo>
                  <a:moveTo>
                    <a:pt x="2285" y="2105"/>
                  </a:moveTo>
                  <a:moveTo>
                    <a:pt x="1850" y="2042"/>
                  </a:moveTo>
                  <a:moveTo>
                    <a:pt x="2016" y="2037"/>
                  </a:moveTo>
                  <a:moveTo>
                    <a:pt x="2016" y="2219"/>
                  </a:moveTo>
                  <a:moveTo>
                    <a:pt x="843" y="2116"/>
                  </a:moveTo>
                  <a:moveTo>
                    <a:pt x="1105" y="2266"/>
                  </a:moveTo>
                  <a:moveTo>
                    <a:pt x="1418" y="2058"/>
                  </a:moveTo>
                  <a:moveTo>
                    <a:pt x="1418" y="2110"/>
                  </a:moveTo>
                  <a:moveTo>
                    <a:pt x="945" y="2042"/>
                  </a:moveTo>
                  <a:moveTo>
                    <a:pt x="1000" y="1982"/>
                  </a:moveTo>
                  <a:moveTo>
                    <a:pt x="2325" y="1977"/>
                  </a:moveTo>
                  <a:moveTo>
                    <a:pt x="400" y="762"/>
                  </a:moveTo>
                  <a:moveTo>
                    <a:pt x="1702" y="0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123"/>
            </a:p>
          </p:txBody>
        </p:sp>
      </p:grpSp>
    </p:spTree>
    <p:extLst>
      <p:ext uri="{BB962C8B-B14F-4D97-AF65-F5344CB8AC3E}">
        <p14:creationId xmlns:p14="http://schemas.microsoft.com/office/powerpoint/2010/main" val="31112297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Subtitle 2">
            <a:extLst>
              <a:ext uri="{FF2B5EF4-FFF2-40B4-BE49-F238E27FC236}">
                <a16:creationId xmlns:a16="http://schemas.microsoft.com/office/drawing/2014/main" id="{0008E2B0-8C2A-41AF-96F4-19FD43337F99}"/>
              </a:ext>
            </a:extLst>
          </p:cNvPr>
          <p:cNvSpPr txBox="1">
            <a:spLocks/>
          </p:cNvSpPr>
          <p:nvPr userDrawn="1"/>
        </p:nvSpPr>
        <p:spPr>
          <a:xfrm>
            <a:off x="2214400" y="3905056"/>
            <a:ext cx="6263014" cy="928572"/>
          </a:xfrm>
          <a:prstGeom prst="rect">
            <a:avLst/>
          </a:prstGeom>
        </p:spPr>
        <p:txBody>
          <a:bodyPr vert="horz" lIns="80189" tIns="40095" rIns="80189" bIns="40095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07943">
              <a:lnSpc>
                <a:spcPct val="100000"/>
              </a:lnSpc>
              <a:spcBef>
                <a:spcPct val="0"/>
              </a:spcBef>
            </a:pPr>
            <a:r>
              <a:rPr lang="en-IN" dirty="0">
                <a:latin typeface="EYInterstate Light" panose="02000506000000020004" pitchFamily="2" charset="0"/>
                <a:ea typeface="+mj-ea"/>
                <a:cs typeface="+mj-cs"/>
              </a:rPr>
              <a:t>successfully completed the 2023 Better Working World Data Challenge</a:t>
            </a:r>
            <a:r>
              <a:rPr lang="en-GB" dirty="0">
                <a:latin typeface="EYInterstate Light" panose="02000506000000020004" pitchFamily="2" charset="0"/>
                <a:ea typeface="+mj-ea"/>
                <a:cs typeface="+mj-cs"/>
              </a:rPr>
              <a:t>.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5307B001-A857-4A97-B110-28C358E21379}"/>
              </a:ext>
            </a:extLst>
          </p:cNvPr>
          <p:cNvSpPr txBox="1">
            <a:spLocks/>
          </p:cNvSpPr>
          <p:nvPr userDrawn="1"/>
        </p:nvSpPr>
        <p:spPr>
          <a:xfrm>
            <a:off x="569746" y="6165616"/>
            <a:ext cx="330778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>
                <a:latin typeface="EYInterstate Light" panose="02000506000000020004" pitchFamily="2" charset="0"/>
              </a:rPr>
              <a:t>Beatriz Sanz Saiz</a:t>
            </a:r>
          </a:p>
          <a:p>
            <a:r>
              <a:rPr lang="en-GB" sz="1400" dirty="0">
                <a:latin typeface="EYInterstate Light" panose="02000506000000020004" pitchFamily="2" charset="0"/>
              </a:rPr>
              <a:t>EY Global Data &amp; Analytics Leader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28881B7-9B56-45C9-8F51-5B4E7B548053}"/>
              </a:ext>
            </a:extLst>
          </p:cNvPr>
          <p:cNvSpPr txBox="1">
            <a:spLocks/>
          </p:cNvSpPr>
          <p:nvPr userDrawn="1"/>
        </p:nvSpPr>
        <p:spPr>
          <a:xfrm>
            <a:off x="7081583" y="6165617"/>
            <a:ext cx="3040484" cy="461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>
                <a:latin typeface="EYInterstate Light" panose="02000506000000020004" pitchFamily="2" charset="0"/>
              </a:rPr>
              <a:t>Alexandros Papaspyridis</a:t>
            </a:r>
          </a:p>
          <a:p>
            <a:r>
              <a:rPr lang="en-GB" sz="1400" dirty="0">
                <a:latin typeface="EYInterstate Light" panose="02000506000000020004" pitchFamily="2" charset="0"/>
              </a:rPr>
              <a:t>Director, Higher Education, Microsoft</a:t>
            </a:r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B27D91F6-FDE6-438D-B76B-5878BECBE70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7270" y="269875"/>
            <a:ext cx="10177272" cy="7019925"/>
          </a:xfrm>
          <a:prstGeom prst="rect">
            <a:avLst/>
          </a:prstGeom>
          <a:noFill/>
          <a:ln w="23813" cap="flat" cmpd="dbl">
            <a:solidFill>
              <a:srgbClr val="747480"/>
            </a:solidFill>
            <a:prstDash val="dash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8">
            <a:extLst>
              <a:ext uri="{FF2B5EF4-FFF2-40B4-BE49-F238E27FC236}">
                <a16:creationId xmlns:a16="http://schemas.microsoft.com/office/drawing/2014/main" id="{277377EB-28DB-47B4-B9AF-499570F439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6687" y="152400"/>
            <a:ext cx="10358438" cy="7199881"/>
          </a:xfrm>
          <a:prstGeom prst="rect">
            <a:avLst/>
          </a:prstGeom>
          <a:noFill/>
          <a:ln w="23813" cap="flat" cmpd="dbl">
            <a:solidFill>
              <a:srgbClr val="74748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Slide Number Placeholder 3">
            <a:extLst>
              <a:ext uri="{FF2B5EF4-FFF2-40B4-BE49-F238E27FC236}">
                <a16:creationId xmlns:a16="http://schemas.microsoft.com/office/drawing/2014/main" id="{8B1DE5B3-FC16-47CF-9F30-1BC68AC58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74762" y="7314931"/>
            <a:ext cx="3854125" cy="402483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>
                <a:solidFill>
                  <a:srgbClr val="444444"/>
                </a:solidFill>
                <a:latin typeface="Segoe UI" panose="020B0502040204020203" pitchFamily="34" charset="0"/>
              </a:rPr>
              <a:t>© 2023 EYGM Limited. All Rights Reserved.</a:t>
            </a:r>
            <a:endParaRPr lang="en-GB" dirty="0"/>
          </a:p>
          <a:p>
            <a:endParaRPr lang="en-GB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12B493B2-599A-4B17-80A7-BBD29BB1835A}"/>
              </a:ext>
            </a:extLst>
          </p:cNvPr>
          <p:cNvSpPr txBox="1">
            <a:spLocks/>
          </p:cNvSpPr>
          <p:nvPr userDrawn="1"/>
        </p:nvSpPr>
        <p:spPr>
          <a:xfrm>
            <a:off x="257270" y="6920468"/>
            <a:ext cx="10177272" cy="369332"/>
          </a:xfrm>
          <a:prstGeom prst="rect">
            <a:avLst/>
          </a:prstGeom>
          <a:solidFill>
            <a:srgbClr val="2E2E38"/>
          </a:solidFill>
        </p:spPr>
        <p:txBody>
          <a:bodyPr wrap="square">
            <a:spAutoFit/>
          </a:bodyPr>
          <a:lstStyle/>
          <a:p>
            <a:pPr algn="ctr"/>
            <a:r>
              <a:rPr lang="en-GB" sz="1800" b="0" dirty="0">
                <a:solidFill>
                  <a:srgbClr val="FFE600"/>
                </a:solidFill>
                <a:latin typeface="EYInterstate" panose="02000503020000020004" pitchFamily="2" charset="0"/>
              </a:rPr>
              <a:t>Don’t just predict the future. Build a better one.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055C33-19A3-4284-9469-1C43A404CD13}"/>
              </a:ext>
            </a:extLst>
          </p:cNvPr>
          <p:cNvSpPr>
            <a:spLocks/>
          </p:cNvSpPr>
          <p:nvPr userDrawn="1"/>
        </p:nvSpPr>
        <p:spPr>
          <a:xfrm>
            <a:off x="257270" y="2544457"/>
            <a:ext cx="10177272" cy="2484743"/>
          </a:xfrm>
          <a:prstGeom prst="rect">
            <a:avLst/>
          </a:prstGeom>
          <a:solidFill>
            <a:srgbClr val="74748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Freeform 17">
            <a:extLst>
              <a:ext uri="{FF2B5EF4-FFF2-40B4-BE49-F238E27FC236}">
                <a16:creationId xmlns:a16="http://schemas.microsoft.com/office/drawing/2014/main" id="{26EB76D5-7537-4808-BE7E-0FC9CCE11925}"/>
              </a:ext>
            </a:extLst>
          </p:cNvPr>
          <p:cNvSpPr>
            <a:spLocks/>
          </p:cNvSpPr>
          <p:nvPr userDrawn="1"/>
        </p:nvSpPr>
        <p:spPr bwMode="auto">
          <a:xfrm>
            <a:off x="3338514" y="2239657"/>
            <a:ext cx="4014786" cy="574227"/>
          </a:xfrm>
          <a:prstGeom prst="rect">
            <a:avLst/>
          </a:prstGeom>
          <a:solidFill>
            <a:srgbClr val="FFE600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1" i="0" u="none" strike="noStrike" kern="120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This is to certify that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 panose="02000506000000020004" pitchFamily="2" charset="0"/>
              <a:ea typeface="+mn-ea"/>
              <a:cs typeface="+mn-cs"/>
            </a:endParaRPr>
          </a:p>
        </p:txBody>
      </p:sp>
      <p:sp>
        <p:nvSpPr>
          <p:cNvPr id="167" name="Title 35">
            <a:extLst>
              <a:ext uri="{FF2B5EF4-FFF2-40B4-BE49-F238E27FC236}">
                <a16:creationId xmlns:a16="http://schemas.microsoft.com/office/drawing/2014/main" id="{E99C4E33-460E-455E-BE5F-18795CB92B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14400" y="3201833"/>
            <a:ext cx="6263014" cy="574258"/>
          </a:xfrm>
        </p:spPr>
        <p:txBody>
          <a:bodyPr>
            <a:normAutofit/>
          </a:bodyPr>
          <a:lstStyle>
            <a:lvl1pPr algn="ctr">
              <a:defRPr sz="3500" b="1">
                <a:latin typeface="EYInterstate" panose="02000503020000020004" pitchFamily="2" charset="0"/>
              </a:defRPr>
            </a:lvl1pPr>
          </a:lstStyle>
          <a:p>
            <a:r>
              <a:rPr lang="en-US" dirty="0"/>
              <a:t>[Insert Name Here]</a:t>
            </a:r>
          </a:p>
        </p:txBody>
      </p:sp>
      <p:grpSp>
        <p:nvGrpSpPr>
          <p:cNvPr id="170" name="Group 4">
            <a:extLst>
              <a:ext uri="{FF2B5EF4-FFF2-40B4-BE49-F238E27FC236}">
                <a16:creationId xmlns:a16="http://schemas.microsoft.com/office/drawing/2014/main" id="{5044809D-1320-4B48-BEF6-F0C62017E5D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22844" y="561618"/>
            <a:ext cx="1080000" cy="1282704"/>
            <a:chOff x="4857" y="3364"/>
            <a:chExt cx="622" cy="729"/>
          </a:xfrm>
        </p:grpSpPr>
        <p:sp>
          <p:nvSpPr>
            <p:cNvPr id="171" name="AutoShape 3">
              <a:extLst>
                <a:ext uri="{FF2B5EF4-FFF2-40B4-BE49-F238E27FC236}">
                  <a16:creationId xmlns:a16="http://schemas.microsoft.com/office/drawing/2014/main" id="{5E7BEA53-1940-4BF4-8134-CD6ACFEA8F54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123"/>
            </a:p>
          </p:txBody>
        </p:sp>
        <p:sp>
          <p:nvSpPr>
            <p:cNvPr id="172" name="Freeform 5">
              <a:extLst>
                <a:ext uri="{FF2B5EF4-FFF2-40B4-BE49-F238E27FC236}">
                  <a16:creationId xmlns:a16="http://schemas.microsoft.com/office/drawing/2014/main" id="{6C5F8E9B-E8EE-4952-B94D-B8424625C8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123"/>
            </a:p>
          </p:txBody>
        </p:sp>
        <p:sp>
          <p:nvSpPr>
            <p:cNvPr id="173" name="Freeform 6">
              <a:extLst>
                <a:ext uri="{FF2B5EF4-FFF2-40B4-BE49-F238E27FC236}">
                  <a16:creationId xmlns:a16="http://schemas.microsoft.com/office/drawing/2014/main" id="{9D49455B-7C03-472F-8E9A-1ED96B78BC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moveTo>
                    <a:pt x="152" y="1823"/>
                  </a:moveTo>
                  <a:moveTo>
                    <a:pt x="151" y="1685"/>
                  </a:moveTo>
                  <a:moveTo>
                    <a:pt x="298" y="1778"/>
                  </a:moveTo>
                  <a:moveTo>
                    <a:pt x="1143" y="1874"/>
                  </a:moveTo>
                  <a:moveTo>
                    <a:pt x="597" y="1755"/>
                  </a:moveTo>
                  <a:moveTo>
                    <a:pt x="646" y="1585"/>
                  </a:moveTo>
                  <a:moveTo>
                    <a:pt x="877" y="1666"/>
                  </a:moveTo>
                  <a:moveTo>
                    <a:pt x="838" y="1829"/>
                  </a:moveTo>
                  <a:moveTo>
                    <a:pt x="2084" y="1645"/>
                  </a:moveTo>
                  <a:moveTo>
                    <a:pt x="2074" y="1696"/>
                  </a:moveTo>
                  <a:moveTo>
                    <a:pt x="1455" y="1666"/>
                  </a:moveTo>
                  <a:moveTo>
                    <a:pt x="1455" y="1719"/>
                  </a:moveTo>
                  <a:moveTo>
                    <a:pt x="1683" y="1705"/>
                  </a:moveTo>
                  <a:moveTo>
                    <a:pt x="1698" y="1800"/>
                  </a:moveTo>
                  <a:moveTo>
                    <a:pt x="2350" y="1810"/>
                  </a:moveTo>
                  <a:moveTo>
                    <a:pt x="2257" y="1739"/>
                  </a:moveTo>
                  <a:moveTo>
                    <a:pt x="2884" y="1810"/>
                  </a:moveTo>
                  <a:moveTo>
                    <a:pt x="2791" y="1739"/>
                  </a:moveTo>
                  <a:moveTo>
                    <a:pt x="2658" y="1797"/>
                  </a:moveTo>
                  <a:moveTo>
                    <a:pt x="2550" y="1869"/>
                  </a:moveTo>
                  <a:moveTo>
                    <a:pt x="3096" y="1713"/>
                  </a:moveTo>
                  <a:moveTo>
                    <a:pt x="597" y="1591"/>
                  </a:moveTo>
                  <a:moveTo>
                    <a:pt x="981" y="1651"/>
                  </a:moveTo>
                  <a:moveTo>
                    <a:pt x="1037" y="1591"/>
                  </a:moveTo>
                  <a:moveTo>
                    <a:pt x="2558" y="2058"/>
                  </a:moveTo>
                  <a:moveTo>
                    <a:pt x="2519" y="2220"/>
                  </a:moveTo>
                  <a:moveTo>
                    <a:pt x="677" y="2105"/>
                  </a:moveTo>
                  <a:moveTo>
                    <a:pt x="242" y="2042"/>
                  </a:moveTo>
                  <a:moveTo>
                    <a:pt x="409" y="2037"/>
                  </a:moveTo>
                  <a:moveTo>
                    <a:pt x="409" y="2219"/>
                  </a:moveTo>
                  <a:moveTo>
                    <a:pt x="2285" y="2105"/>
                  </a:moveTo>
                  <a:moveTo>
                    <a:pt x="1850" y="2042"/>
                  </a:moveTo>
                  <a:moveTo>
                    <a:pt x="2016" y="2037"/>
                  </a:moveTo>
                  <a:moveTo>
                    <a:pt x="2016" y="2219"/>
                  </a:moveTo>
                  <a:moveTo>
                    <a:pt x="843" y="2116"/>
                  </a:moveTo>
                  <a:moveTo>
                    <a:pt x="1105" y="2266"/>
                  </a:moveTo>
                  <a:moveTo>
                    <a:pt x="1418" y="2058"/>
                  </a:moveTo>
                  <a:moveTo>
                    <a:pt x="1418" y="2110"/>
                  </a:moveTo>
                  <a:moveTo>
                    <a:pt x="945" y="2042"/>
                  </a:moveTo>
                  <a:moveTo>
                    <a:pt x="1000" y="1982"/>
                  </a:moveTo>
                  <a:moveTo>
                    <a:pt x="2325" y="1977"/>
                  </a:moveTo>
                  <a:moveTo>
                    <a:pt x="400" y="762"/>
                  </a:moveTo>
                  <a:moveTo>
                    <a:pt x="1702" y="0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123"/>
            </a:p>
          </p:txBody>
        </p:sp>
      </p:grpSp>
      <p:pic>
        <p:nvPicPr>
          <p:cNvPr id="174" name="Graphic 173">
            <a:extLst>
              <a:ext uri="{FF2B5EF4-FFF2-40B4-BE49-F238E27FC236}">
                <a16:creationId xmlns:a16="http://schemas.microsoft.com/office/drawing/2014/main" id="{16EC7F8A-510D-47E1-8C81-E7D29DC71A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7157" y="606500"/>
            <a:ext cx="2367926" cy="505789"/>
          </a:xfrm>
          <a:prstGeom prst="rect">
            <a:avLst/>
          </a:prstGeom>
        </p:spPr>
      </p:pic>
      <p:pic>
        <p:nvPicPr>
          <p:cNvPr id="22" name="Graphic 20">
            <a:extLst>
              <a:ext uri="{FF2B5EF4-FFF2-40B4-BE49-F238E27FC236}">
                <a16:creationId xmlns:a16="http://schemas.microsoft.com/office/drawing/2014/main" id="{2B2F2FDE-E459-4A2A-8BA3-B5A5C8D78AE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08589" y="1429950"/>
            <a:ext cx="2364691" cy="601960"/>
          </a:xfrm>
          <a:prstGeom prst="rect">
            <a:avLst/>
          </a:prstGeom>
        </p:spPr>
      </p:pic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3382338-D59F-43D1-BDD6-CEB9B868029F}"/>
              </a:ext>
            </a:extLst>
          </p:cNvPr>
          <p:cNvCxnSpPr>
            <a:cxnSpLocks/>
          </p:cNvCxnSpPr>
          <p:nvPr userDrawn="1"/>
        </p:nvCxnSpPr>
        <p:spPr>
          <a:xfrm>
            <a:off x="569746" y="6114752"/>
            <a:ext cx="2433800" cy="0"/>
          </a:xfrm>
          <a:prstGeom prst="line">
            <a:avLst/>
          </a:prstGeom>
          <a:ln w="12700">
            <a:solidFill>
              <a:srgbClr val="747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2A08271-3DEB-49A4-B899-7C61600D1DC4}"/>
              </a:ext>
            </a:extLst>
          </p:cNvPr>
          <p:cNvCxnSpPr>
            <a:cxnSpLocks/>
          </p:cNvCxnSpPr>
          <p:nvPr userDrawn="1"/>
        </p:nvCxnSpPr>
        <p:spPr>
          <a:xfrm>
            <a:off x="7081582" y="6114752"/>
            <a:ext cx="2433800" cy="0"/>
          </a:xfrm>
          <a:prstGeom prst="line">
            <a:avLst/>
          </a:prstGeom>
          <a:ln w="12700">
            <a:solidFill>
              <a:srgbClr val="747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EE756391-C984-4279-B19F-5D6A5E90CB8D}"/>
              </a:ext>
            </a:extLst>
          </p:cNvPr>
          <p:cNvCxnSpPr>
            <a:cxnSpLocks/>
          </p:cNvCxnSpPr>
          <p:nvPr userDrawn="1"/>
        </p:nvCxnSpPr>
        <p:spPr>
          <a:xfrm>
            <a:off x="2214400" y="3795622"/>
            <a:ext cx="6263014" cy="0"/>
          </a:xfrm>
          <a:prstGeom prst="line">
            <a:avLst/>
          </a:prstGeom>
          <a:ln w="28575">
            <a:solidFill>
              <a:srgbClr val="FFE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062648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77C381A-4832-44EF-BC1F-D344FAAAD711}"/>
              </a:ext>
            </a:extLst>
          </p:cNvPr>
          <p:cNvSpPr>
            <a:spLocks/>
          </p:cNvSpPr>
          <p:nvPr userDrawn="1"/>
        </p:nvSpPr>
        <p:spPr>
          <a:xfrm>
            <a:off x="334018" y="2544457"/>
            <a:ext cx="10035533" cy="2484743"/>
          </a:xfrm>
          <a:prstGeom prst="rect">
            <a:avLst/>
          </a:prstGeom>
          <a:solidFill>
            <a:srgbClr val="74748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3F42BA56-CAE3-41F7-9275-0DB1B2158B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9088" y="322263"/>
            <a:ext cx="10050463" cy="7019925"/>
          </a:xfrm>
          <a:prstGeom prst="rect">
            <a:avLst/>
          </a:prstGeom>
          <a:noFill/>
          <a:ln w="23813" cap="flat">
            <a:solidFill>
              <a:srgbClr val="2E2E3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Freeform 17">
            <a:extLst>
              <a:ext uri="{FF2B5EF4-FFF2-40B4-BE49-F238E27FC236}">
                <a16:creationId xmlns:a16="http://schemas.microsoft.com/office/drawing/2014/main" id="{26EB76D5-7537-4808-BE7E-0FC9CCE11925}"/>
              </a:ext>
            </a:extLst>
          </p:cNvPr>
          <p:cNvSpPr>
            <a:spLocks/>
          </p:cNvSpPr>
          <p:nvPr userDrawn="1"/>
        </p:nvSpPr>
        <p:spPr bwMode="auto">
          <a:xfrm>
            <a:off x="3338514" y="2239657"/>
            <a:ext cx="4014786" cy="574227"/>
          </a:xfrm>
          <a:prstGeom prst="rect">
            <a:avLst/>
          </a:prstGeom>
          <a:solidFill>
            <a:srgbClr val="FFE600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R="0" lvl="0" indent="0" algn="ctr" defTabSz="1007943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2800" b="1" i="0" u="none" strike="noStrike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 panose="02000506000000020004" pitchFamily="2" charset="0"/>
              </a:rPr>
              <a:t>This is to certify that</a:t>
            </a:r>
            <a:endParaRPr kumimoji="0" lang="en-GB" sz="2800" b="1" i="0" u="none" strike="noStrike" cap="none" spc="0" normalizeH="0" baseline="0" noProof="0" dirty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 panose="02000506000000020004" pitchFamily="2" charset="0"/>
            </a:endParaRPr>
          </a:p>
        </p:txBody>
      </p:sp>
      <p:sp>
        <p:nvSpPr>
          <p:cNvPr id="166" name="Subtitle 2">
            <a:extLst>
              <a:ext uri="{FF2B5EF4-FFF2-40B4-BE49-F238E27FC236}">
                <a16:creationId xmlns:a16="http://schemas.microsoft.com/office/drawing/2014/main" id="{0008E2B0-8C2A-41AF-96F4-19FD43337F99}"/>
              </a:ext>
            </a:extLst>
          </p:cNvPr>
          <p:cNvSpPr txBox="1">
            <a:spLocks/>
          </p:cNvSpPr>
          <p:nvPr userDrawn="1"/>
        </p:nvSpPr>
        <p:spPr>
          <a:xfrm>
            <a:off x="2214400" y="3905056"/>
            <a:ext cx="6263014" cy="928572"/>
          </a:xfrm>
          <a:prstGeom prst="rect">
            <a:avLst/>
          </a:prstGeom>
        </p:spPr>
        <p:txBody>
          <a:bodyPr vert="horz" lIns="80189" tIns="40095" rIns="80189" bIns="40095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07943">
              <a:lnSpc>
                <a:spcPct val="100000"/>
              </a:lnSpc>
              <a:spcBef>
                <a:spcPct val="0"/>
              </a:spcBef>
            </a:pPr>
            <a:r>
              <a:rPr lang="en-GB" dirty="0">
                <a:latin typeface="EYInterstate Light" panose="02000506000000020004" pitchFamily="2" charset="0"/>
                <a:ea typeface="+mj-ea"/>
                <a:cs typeface="+mj-cs"/>
              </a:rPr>
              <a:t>is a global </a:t>
            </a:r>
            <a:r>
              <a:rPr lang="en-GB" sz="2800" b="1" dirty="0">
                <a:latin typeface="EYInterstate" panose="02000503020000020004" pitchFamily="2" charset="0"/>
                <a:ea typeface="+mj-ea"/>
                <a:cs typeface="+mj-cs"/>
              </a:rPr>
              <a:t>finalist</a:t>
            </a:r>
            <a:r>
              <a:rPr lang="en-GB" dirty="0">
                <a:latin typeface="EYInterstate Light" panose="02000506000000020004" pitchFamily="2" charset="0"/>
                <a:ea typeface="+mj-ea"/>
                <a:cs typeface="+mj-cs"/>
              </a:rPr>
              <a:t> in the 2022 Better Working World Data Challenge.</a:t>
            </a:r>
            <a:br>
              <a:rPr lang="en-GB" dirty="0">
                <a:latin typeface="EYInterstate Light" panose="02000506000000020004" pitchFamily="2" charset="0"/>
                <a:ea typeface="+mj-ea"/>
                <a:cs typeface="+mj-cs"/>
              </a:rPr>
            </a:br>
            <a:endParaRPr lang="en-GB" dirty="0">
              <a:latin typeface="EYInterstate Light" panose="02000506000000020004" pitchFamily="2" charset="0"/>
              <a:ea typeface="+mj-ea"/>
              <a:cs typeface="+mj-cs"/>
            </a:endParaRPr>
          </a:p>
        </p:txBody>
      </p:sp>
      <p:sp>
        <p:nvSpPr>
          <p:cNvPr id="167" name="Title 35">
            <a:extLst>
              <a:ext uri="{FF2B5EF4-FFF2-40B4-BE49-F238E27FC236}">
                <a16:creationId xmlns:a16="http://schemas.microsoft.com/office/drawing/2014/main" id="{E99C4E33-460E-455E-BE5F-18795CB92B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14400" y="3201833"/>
            <a:ext cx="6263014" cy="574258"/>
          </a:xfrm>
        </p:spPr>
        <p:txBody>
          <a:bodyPr>
            <a:normAutofit/>
          </a:bodyPr>
          <a:lstStyle>
            <a:lvl1pPr algn="ctr">
              <a:defRPr sz="3500" b="1">
                <a:latin typeface="EYInterstate" panose="02000503020000020004" pitchFamily="2" charset="0"/>
              </a:defRPr>
            </a:lvl1pPr>
          </a:lstStyle>
          <a:p>
            <a:r>
              <a:rPr lang="en-US" dirty="0"/>
              <a:t>[Insert Name Here]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5307B001-A857-4A97-B110-28C358E21379}"/>
              </a:ext>
            </a:extLst>
          </p:cNvPr>
          <p:cNvSpPr txBox="1">
            <a:spLocks/>
          </p:cNvSpPr>
          <p:nvPr userDrawn="1"/>
        </p:nvSpPr>
        <p:spPr>
          <a:xfrm>
            <a:off x="569746" y="6165616"/>
            <a:ext cx="330778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>
                <a:latin typeface="EYInterstate Light" panose="02000506000000020004" pitchFamily="2" charset="0"/>
              </a:rPr>
              <a:t>Beatriz Sanz Saiz</a:t>
            </a:r>
          </a:p>
          <a:p>
            <a:r>
              <a:rPr lang="en-GB" sz="1400" dirty="0">
                <a:latin typeface="EYInterstate Light" panose="02000506000000020004" pitchFamily="2" charset="0"/>
              </a:rPr>
              <a:t>EY Global Data &amp; Analytics Leader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28881B7-9B56-45C9-8F51-5B4E7B548053}"/>
              </a:ext>
            </a:extLst>
          </p:cNvPr>
          <p:cNvSpPr txBox="1">
            <a:spLocks/>
          </p:cNvSpPr>
          <p:nvPr userDrawn="1"/>
        </p:nvSpPr>
        <p:spPr>
          <a:xfrm>
            <a:off x="7081583" y="6165617"/>
            <a:ext cx="3040484" cy="461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>
                <a:latin typeface="EYInterstate Light" panose="02000506000000020004" pitchFamily="2" charset="0"/>
              </a:rPr>
              <a:t>Alexandros Papaspyridis</a:t>
            </a:r>
          </a:p>
          <a:p>
            <a:r>
              <a:rPr lang="en-GB" sz="1400" dirty="0">
                <a:latin typeface="EYInterstate Light" panose="02000506000000020004" pitchFamily="2" charset="0"/>
              </a:rPr>
              <a:t>Director, Higher Education, Microsoft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134A261-A167-4F58-87E0-F338841AE911}"/>
              </a:ext>
            </a:extLst>
          </p:cNvPr>
          <p:cNvSpPr txBox="1">
            <a:spLocks/>
          </p:cNvSpPr>
          <p:nvPr userDrawn="1"/>
        </p:nvSpPr>
        <p:spPr>
          <a:xfrm>
            <a:off x="334018" y="6972856"/>
            <a:ext cx="10050463" cy="369332"/>
          </a:xfrm>
          <a:prstGeom prst="rect">
            <a:avLst/>
          </a:prstGeom>
          <a:solidFill>
            <a:srgbClr val="2E2E38"/>
          </a:solidFill>
        </p:spPr>
        <p:txBody>
          <a:bodyPr wrap="square">
            <a:spAutoFit/>
          </a:bodyPr>
          <a:lstStyle/>
          <a:p>
            <a:pPr algn="ctr"/>
            <a:r>
              <a:rPr lang="en-GB" sz="1800" b="0" dirty="0">
                <a:solidFill>
                  <a:srgbClr val="FFE600"/>
                </a:solidFill>
                <a:latin typeface="EYInterstate" panose="02000503020000020004" pitchFamily="2" charset="0"/>
              </a:rPr>
              <a:t>Don’t just predict the future. Build a better one. 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EE756391-C984-4279-B19F-5D6A5E90CB8D}"/>
              </a:ext>
            </a:extLst>
          </p:cNvPr>
          <p:cNvCxnSpPr>
            <a:cxnSpLocks/>
          </p:cNvCxnSpPr>
          <p:nvPr userDrawn="1"/>
        </p:nvCxnSpPr>
        <p:spPr>
          <a:xfrm>
            <a:off x="2214400" y="3795622"/>
            <a:ext cx="6263014" cy="0"/>
          </a:xfrm>
          <a:prstGeom prst="line">
            <a:avLst/>
          </a:prstGeom>
          <a:ln w="28575">
            <a:solidFill>
              <a:srgbClr val="FFE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3382338-D59F-43D1-BDD6-CEB9B868029F}"/>
              </a:ext>
            </a:extLst>
          </p:cNvPr>
          <p:cNvCxnSpPr>
            <a:cxnSpLocks/>
          </p:cNvCxnSpPr>
          <p:nvPr userDrawn="1"/>
        </p:nvCxnSpPr>
        <p:spPr>
          <a:xfrm>
            <a:off x="569746" y="6114752"/>
            <a:ext cx="2433800" cy="0"/>
          </a:xfrm>
          <a:prstGeom prst="line">
            <a:avLst/>
          </a:prstGeom>
          <a:ln w="12700">
            <a:solidFill>
              <a:srgbClr val="747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2A08271-3DEB-49A4-B899-7C61600D1DC4}"/>
              </a:ext>
            </a:extLst>
          </p:cNvPr>
          <p:cNvCxnSpPr>
            <a:cxnSpLocks/>
          </p:cNvCxnSpPr>
          <p:nvPr userDrawn="1"/>
        </p:nvCxnSpPr>
        <p:spPr>
          <a:xfrm>
            <a:off x="7081582" y="6114752"/>
            <a:ext cx="2433800" cy="0"/>
          </a:xfrm>
          <a:prstGeom prst="line">
            <a:avLst/>
          </a:prstGeom>
          <a:ln w="12700">
            <a:solidFill>
              <a:srgbClr val="747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4">
            <a:extLst>
              <a:ext uri="{FF2B5EF4-FFF2-40B4-BE49-F238E27FC236}">
                <a16:creationId xmlns:a16="http://schemas.microsoft.com/office/drawing/2014/main" id="{5044809D-1320-4B48-BEF6-F0C62017E5D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22844" y="561618"/>
            <a:ext cx="1080000" cy="1282704"/>
            <a:chOff x="4857" y="3364"/>
            <a:chExt cx="622" cy="729"/>
          </a:xfrm>
        </p:grpSpPr>
        <p:sp>
          <p:nvSpPr>
            <p:cNvPr id="171" name="AutoShape 3">
              <a:extLst>
                <a:ext uri="{FF2B5EF4-FFF2-40B4-BE49-F238E27FC236}">
                  <a16:creationId xmlns:a16="http://schemas.microsoft.com/office/drawing/2014/main" id="{5E7BEA53-1940-4BF4-8134-CD6ACFEA8F54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123"/>
            </a:p>
          </p:txBody>
        </p:sp>
        <p:sp>
          <p:nvSpPr>
            <p:cNvPr id="172" name="Freeform 5">
              <a:extLst>
                <a:ext uri="{FF2B5EF4-FFF2-40B4-BE49-F238E27FC236}">
                  <a16:creationId xmlns:a16="http://schemas.microsoft.com/office/drawing/2014/main" id="{6C5F8E9B-E8EE-4952-B94D-B8424625C8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123"/>
            </a:p>
          </p:txBody>
        </p:sp>
        <p:sp>
          <p:nvSpPr>
            <p:cNvPr id="173" name="Freeform 6">
              <a:extLst>
                <a:ext uri="{FF2B5EF4-FFF2-40B4-BE49-F238E27FC236}">
                  <a16:creationId xmlns:a16="http://schemas.microsoft.com/office/drawing/2014/main" id="{9D49455B-7C03-472F-8E9A-1ED96B78BC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moveTo>
                    <a:pt x="152" y="1823"/>
                  </a:moveTo>
                  <a:moveTo>
                    <a:pt x="151" y="1685"/>
                  </a:moveTo>
                  <a:moveTo>
                    <a:pt x="298" y="1778"/>
                  </a:moveTo>
                  <a:moveTo>
                    <a:pt x="1143" y="1874"/>
                  </a:moveTo>
                  <a:moveTo>
                    <a:pt x="597" y="1755"/>
                  </a:moveTo>
                  <a:moveTo>
                    <a:pt x="646" y="1585"/>
                  </a:moveTo>
                  <a:moveTo>
                    <a:pt x="877" y="1666"/>
                  </a:moveTo>
                  <a:moveTo>
                    <a:pt x="838" y="1829"/>
                  </a:moveTo>
                  <a:moveTo>
                    <a:pt x="2084" y="1645"/>
                  </a:moveTo>
                  <a:moveTo>
                    <a:pt x="2074" y="1696"/>
                  </a:moveTo>
                  <a:moveTo>
                    <a:pt x="1455" y="1666"/>
                  </a:moveTo>
                  <a:moveTo>
                    <a:pt x="1455" y="1719"/>
                  </a:moveTo>
                  <a:moveTo>
                    <a:pt x="1683" y="1705"/>
                  </a:moveTo>
                  <a:moveTo>
                    <a:pt x="1698" y="1800"/>
                  </a:moveTo>
                  <a:moveTo>
                    <a:pt x="2350" y="1810"/>
                  </a:moveTo>
                  <a:moveTo>
                    <a:pt x="2257" y="1739"/>
                  </a:moveTo>
                  <a:moveTo>
                    <a:pt x="2884" y="1810"/>
                  </a:moveTo>
                  <a:moveTo>
                    <a:pt x="2791" y="1739"/>
                  </a:moveTo>
                  <a:moveTo>
                    <a:pt x="2658" y="1797"/>
                  </a:moveTo>
                  <a:moveTo>
                    <a:pt x="2550" y="1869"/>
                  </a:moveTo>
                  <a:moveTo>
                    <a:pt x="3096" y="1713"/>
                  </a:moveTo>
                  <a:moveTo>
                    <a:pt x="597" y="1591"/>
                  </a:moveTo>
                  <a:moveTo>
                    <a:pt x="981" y="1651"/>
                  </a:moveTo>
                  <a:moveTo>
                    <a:pt x="1037" y="1591"/>
                  </a:moveTo>
                  <a:moveTo>
                    <a:pt x="2558" y="2058"/>
                  </a:moveTo>
                  <a:moveTo>
                    <a:pt x="2519" y="2220"/>
                  </a:moveTo>
                  <a:moveTo>
                    <a:pt x="677" y="2105"/>
                  </a:moveTo>
                  <a:moveTo>
                    <a:pt x="242" y="2042"/>
                  </a:moveTo>
                  <a:moveTo>
                    <a:pt x="409" y="2037"/>
                  </a:moveTo>
                  <a:moveTo>
                    <a:pt x="409" y="2219"/>
                  </a:moveTo>
                  <a:moveTo>
                    <a:pt x="2285" y="2105"/>
                  </a:moveTo>
                  <a:moveTo>
                    <a:pt x="1850" y="2042"/>
                  </a:moveTo>
                  <a:moveTo>
                    <a:pt x="2016" y="2037"/>
                  </a:moveTo>
                  <a:moveTo>
                    <a:pt x="2016" y="2219"/>
                  </a:moveTo>
                  <a:moveTo>
                    <a:pt x="843" y="2116"/>
                  </a:moveTo>
                  <a:moveTo>
                    <a:pt x="1105" y="2266"/>
                  </a:moveTo>
                  <a:moveTo>
                    <a:pt x="1418" y="2058"/>
                  </a:moveTo>
                  <a:moveTo>
                    <a:pt x="1418" y="2110"/>
                  </a:moveTo>
                  <a:moveTo>
                    <a:pt x="945" y="2042"/>
                  </a:moveTo>
                  <a:moveTo>
                    <a:pt x="1000" y="1982"/>
                  </a:moveTo>
                  <a:moveTo>
                    <a:pt x="2325" y="1977"/>
                  </a:moveTo>
                  <a:moveTo>
                    <a:pt x="400" y="762"/>
                  </a:moveTo>
                  <a:moveTo>
                    <a:pt x="1702" y="0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123"/>
            </a:p>
          </p:txBody>
        </p:sp>
      </p:grpSp>
      <p:pic>
        <p:nvPicPr>
          <p:cNvPr id="174" name="Graphic 173">
            <a:extLst>
              <a:ext uri="{FF2B5EF4-FFF2-40B4-BE49-F238E27FC236}">
                <a16:creationId xmlns:a16="http://schemas.microsoft.com/office/drawing/2014/main" id="{16EC7F8A-510D-47E1-8C81-E7D29DC71A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7157" y="808302"/>
            <a:ext cx="2367926" cy="50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696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4591" y="324301"/>
            <a:ext cx="9622632" cy="650807"/>
          </a:xfrm>
        </p:spPr>
        <p:txBody>
          <a:bodyPr/>
          <a:lstStyle>
            <a:lvl1pPr>
              <a:defRPr sz="2104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Standard slide</a:t>
            </a:r>
            <a:endParaRPr lang="en-GB" dirty="0"/>
          </a:p>
        </p:txBody>
      </p:sp>
      <p:sp>
        <p:nvSpPr>
          <p:cNvPr id="80" name="Line 10">
            <a:extLst>
              <a:ext uri="{FF2B5EF4-FFF2-40B4-BE49-F238E27FC236}">
                <a16:creationId xmlns:a16="http://schemas.microsoft.com/office/drawing/2014/main" id="{EF8E9275-C0E0-4ABA-8699-73E5E292EC8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591" y="1000626"/>
            <a:ext cx="962393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78" noProof="0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F0AABF-D862-4E52-856A-98A908BD8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00B9-C497-4CB6-BBCC-A1D96E446387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5FDC76-F946-4827-A773-FCD68068B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BF873B-E40B-4AF7-8D2F-967775EB8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8C6B-BC89-47D0-8820-8956A72C0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961025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77C381A-4832-44EF-BC1F-D344FAAAD711}"/>
              </a:ext>
            </a:extLst>
          </p:cNvPr>
          <p:cNvSpPr>
            <a:spLocks/>
          </p:cNvSpPr>
          <p:nvPr userDrawn="1"/>
        </p:nvSpPr>
        <p:spPr>
          <a:xfrm>
            <a:off x="334018" y="2544457"/>
            <a:ext cx="10035533" cy="2484743"/>
          </a:xfrm>
          <a:prstGeom prst="rect">
            <a:avLst/>
          </a:prstGeom>
          <a:solidFill>
            <a:srgbClr val="74748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3F42BA56-CAE3-41F7-9275-0DB1B2158B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9088" y="322263"/>
            <a:ext cx="10050463" cy="7019925"/>
          </a:xfrm>
          <a:prstGeom prst="rect">
            <a:avLst/>
          </a:prstGeom>
          <a:noFill/>
          <a:ln w="23813" cap="flat">
            <a:solidFill>
              <a:srgbClr val="2E2E3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Freeform 17">
            <a:extLst>
              <a:ext uri="{FF2B5EF4-FFF2-40B4-BE49-F238E27FC236}">
                <a16:creationId xmlns:a16="http://schemas.microsoft.com/office/drawing/2014/main" id="{26EB76D5-7537-4808-BE7E-0FC9CCE11925}"/>
              </a:ext>
            </a:extLst>
          </p:cNvPr>
          <p:cNvSpPr>
            <a:spLocks/>
          </p:cNvSpPr>
          <p:nvPr userDrawn="1"/>
        </p:nvSpPr>
        <p:spPr bwMode="auto">
          <a:xfrm>
            <a:off x="3338514" y="2239657"/>
            <a:ext cx="4014786" cy="574227"/>
          </a:xfrm>
          <a:prstGeom prst="rect">
            <a:avLst/>
          </a:prstGeom>
          <a:solidFill>
            <a:srgbClr val="FFE600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R="0" lvl="0" indent="0" algn="ctr" defTabSz="1007943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2800" b="1" i="0" u="none" strike="noStrike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 panose="02000506000000020004" pitchFamily="2" charset="0"/>
              </a:rPr>
              <a:t>This is to certify that</a:t>
            </a:r>
            <a:endParaRPr kumimoji="0" lang="en-GB" sz="2800" b="1" i="0" u="none" strike="noStrike" cap="none" spc="0" normalizeH="0" baseline="0" noProof="0" dirty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 panose="02000506000000020004" pitchFamily="2" charset="0"/>
            </a:endParaRPr>
          </a:p>
        </p:txBody>
      </p:sp>
      <p:sp>
        <p:nvSpPr>
          <p:cNvPr id="166" name="Subtitle 2">
            <a:extLst>
              <a:ext uri="{FF2B5EF4-FFF2-40B4-BE49-F238E27FC236}">
                <a16:creationId xmlns:a16="http://schemas.microsoft.com/office/drawing/2014/main" id="{0008E2B0-8C2A-41AF-96F4-19FD43337F99}"/>
              </a:ext>
            </a:extLst>
          </p:cNvPr>
          <p:cNvSpPr txBox="1">
            <a:spLocks/>
          </p:cNvSpPr>
          <p:nvPr userDrawn="1"/>
        </p:nvSpPr>
        <p:spPr>
          <a:xfrm>
            <a:off x="2214400" y="3905056"/>
            <a:ext cx="6263014" cy="928572"/>
          </a:xfrm>
          <a:prstGeom prst="rect">
            <a:avLst/>
          </a:prstGeom>
        </p:spPr>
        <p:txBody>
          <a:bodyPr vert="horz" lIns="80189" tIns="40095" rIns="80189" bIns="40095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07943">
              <a:lnSpc>
                <a:spcPct val="100000"/>
              </a:lnSpc>
              <a:spcBef>
                <a:spcPct val="0"/>
              </a:spcBef>
            </a:pPr>
            <a:r>
              <a:rPr lang="en-GB" dirty="0">
                <a:latin typeface="EYInterstate Light" panose="02000506000000020004" pitchFamily="2" charset="0"/>
                <a:ea typeface="+mj-ea"/>
                <a:cs typeface="+mj-cs"/>
              </a:rPr>
              <a:t>is a global </a:t>
            </a:r>
            <a:r>
              <a:rPr lang="en-GB" sz="2800" b="1" dirty="0">
                <a:latin typeface="EYInterstate" panose="02000503020000020004" pitchFamily="2" charset="0"/>
                <a:ea typeface="+mj-ea"/>
                <a:cs typeface="+mj-cs"/>
              </a:rPr>
              <a:t>runner-up</a:t>
            </a:r>
            <a:r>
              <a:rPr lang="en-GB" dirty="0">
                <a:latin typeface="EYInterstate Light" panose="02000506000000020004" pitchFamily="2" charset="0"/>
                <a:ea typeface="+mj-ea"/>
                <a:cs typeface="+mj-cs"/>
              </a:rPr>
              <a:t> in the 2022 Better Working World Data Challenge.</a:t>
            </a:r>
            <a:br>
              <a:rPr lang="en-GB" dirty="0">
                <a:latin typeface="EYInterstate Light" panose="02000506000000020004" pitchFamily="2" charset="0"/>
                <a:ea typeface="+mj-ea"/>
                <a:cs typeface="+mj-cs"/>
              </a:rPr>
            </a:br>
            <a:endParaRPr lang="en-GB" dirty="0">
              <a:latin typeface="EYInterstate Light" panose="02000506000000020004" pitchFamily="2" charset="0"/>
              <a:ea typeface="+mj-ea"/>
              <a:cs typeface="+mj-cs"/>
            </a:endParaRPr>
          </a:p>
        </p:txBody>
      </p:sp>
      <p:sp>
        <p:nvSpPr>
          <p:cNvPr id="167" name="Title 35">
            <a:extLst>
              <a:ext uri="{FF2B5EF4-FFF2-40B4-BE49-F238E27FC236}">
                <a16:creationId xmlns:a16="http://schemas.microsoft.com/office/drawing/2014/main" id="{E99C4E33-460E-455E-BE5F-18795CB92B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14400" y="3201833"/>
            <a:ext cx="6263014" cy="574258"/>
          </a:xfrm>
        </p:spPr>
        <p:txBody>
          <a:bodyPr>
            <a:normAutofit/>
          </a:bodyPr>
          <a:lstStyle>
            <a:lvl1pPr algn="ctr">
              <a:defRPr sz="3500" b="1">
                <a:latin typeface="EYInterstate" panose="02000503020000020004" pitchFamily="2" charset="0"/>
              </a:defRPr>
            </a:lvl1pPr>
          </a:lstStyle>
          <a:p>
            <a:r>
              <a:rPr lang="en-US" dirty="0"/>
              <a:t>[Insert Name Here]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5307B001-A857-4A97-B110-28C358E21379}"/>
              </a:ext>
            </a:extLst>
          </p:cNvPr>
          <p:cNvSpPr txBox="1">
            <a:spLocks/>
          </p:cNvSpPr>
          <p:nvPr userDrawn="1"/>
        </p:nvSpPr>
        <p:spPr>
          <a:xfrm>
            <a:off x="569746" y="6165616"/>
            <a:ext cx="330778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>
                <a:latin typeface="EYInterstate Light" panose="02000506000000020004" pitchFamily="2" charset="0"/>
              </a:rPr>
              <a:t>Beatriz Sanz Saiz</a:t>
            </a:r>
          </a:p>
          <a:p>
            <a:r>
              <a:rPr lang="en-GB" sz="1400" dirty="0">
                <a:latin typeface="EYInterstate Light" panose="02000506000000020004" pitchFamily="2" charset="0"/>
              </a:rPr>
              <a:t>EY Global Data &amp; Analytics Leader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28881B7-9B56-45C9-8F51-5B4E7B548053}"/>
              </a:ext>
            </a:extLst>
          </p:cNvPr>
          <p:cNvSpPr txBox="1">
            <a:spLocks/>
          </p:cNvSpPr>
          <p:nvPr userDrawn="1"/>
        </p:nvSpPr>
        <p:spPr>
          <a:xfrm>
            <a:off x="7081583" y="6165617"/>
            <a:ext cx="3040484" cy="461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>
                <a:latin typeface="EYInterstate Light" panose="02000506000000020004" pitchFamily="2" charset="0"/>
              </a:rPr>
              <a:t>Alexandros Papaspyridis</a:t>
            </a:r>
          </a:p>
          <a:p>
            <a:r>
              <a:rPr lang="en-GB" sz="1400" dirty="0">
                <a:latin typeface="EYInterstate Light" panose="02000506000000020004" pitchFamily="2" charset="0"/>
              </a:rPr>
              <a:t>Director, Higher Education, Microsoft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26C2D4-B85B-41DF-9F88-C4AC13A221F7}"/>
              </a:ext>
            </a:extLst>
          </p:cNvPr>
          <p:cNvSpPr txBox="1">
            <a:spLocks/>
          </p:cNvSpPr>
          <p:nvPr userDrawn="1"/>
        </p:nvSpPr>
        <p:spPr>
          <a:xfrm>
            <a:off x="334018" y="6972856"/>
            <a:ext cx="10050463" cy="369332"/>
          </a:xfrm>
          <a:prstGeom prst="rect">
            <a:avLst/>
          </a:prstGeom>
          <a:solidFill>
            <a:srgbClr val="2E2E38"/>
          </a:solidFill>
        </p:spPr>
        <p:txBody>
          <a:bodyPr wrap="square">
            <a:spAutoFit/>
          </a:bodyPr>
          <a:lstStyle/>
          <a:p>
            <a:pPr algn="ctr"/>
            <a:r>
              <a:rPr lang="en-GB" sz="1800" b="0" dirty="0">
                <a:solidFill>
                  <a:srgbClr val="FFE600"/>
                </a:solidFill>
                <a:latin typeface="EYInterstate" panose="02000503020000020004" pitchFamily="2" charset="0"/>
              </a:rPr>
              <a:t>Don’t just predict the future. Build a better one. 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EE756391-C984-4279-B19F-5D6A5E90CB8D}"/>
              </a:ext>
            </a:extLst>
          </p:cNvPr>
          <p:cNvCxnSpPr>
            <a:cxnSpLocks/>
          </p:cNvCxnSpPr>
          <p:nvPr userDrawn="1"/>
        </p:nvCxnSpPr>
        <p:spPr>
          <a:xfrm>
            <a:off x="2214400" y="3795622"/>
            <a:ext cx="6263014" cy="0"/>
          </a:xfrm>
          <a:prstGeom prst="line">
            <a:avLst/>
          </a:prstGeom>
          <a:ln w="28575">
            <a:solidFill>
              <a:srgbClr val="FFE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3382338-D59F-43D1-BDD6-CEB9B868029F}"/>
              </a:ext>
            </a:extLst>
          </p:cNvPr>
          <p:cNvCxnSpPr>
            <a:cxnSpLocks/>
          </p:cNvCxnSpPr>
          <p:nvPr userDrawn="1"/>
        </p:nvCxnSpPr>
        <p:spPr>
          <a:xfrm>
            <a:off x="569746" y="6114752"/>
            <a:ext cx="2433800" cy="0"/>
          </a:xfrm>
          <a:prstGeom prst="line">
            <a:avLst/>
          </a:prstGeom>
          <a:ln w="12700">
            <a:solidFill>
              <a:srgbClr val="747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2A08271-3DEB-49A4-B899-7C61600D1DC4}"/>
              </a:ext>
            </a:extLst>
          </p:cNvPr>
          <p:cNvCxnSpPr>
            <a:cxnSpLocks/>
          </p:cNvCxnSpPr>
          <p:nvPr userDrawn="1"/>
        </p:nvCxnSpPr>
        <p:spPr>
          <a:xfrm>
            <a:off x="7081582" y="6114752"/>
            <a:ext cx="2433800" cy="0"/>
          </a:xfrm>
          <a:prstGeom prst="line">
            <a:avLst/>
          </a:prstGeom>
          <a:ln w="12700">
            <a:solidFill>
              <a:srgbClr val="747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4">
            <a:extLst>
              <a:ext uri="{FF2B5EF4-FFF2-40B4-BE49-F238E27FC236}">
                <a16:creationId xmlns:a16="http://schemas.microsoft.com/office/drawing/2014/main" id="{5044809D-1320-4B48-BEF6-F0C62017E5D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22844" y="561618"/>
            <a:ext cx="1080000" cy="1282704"/>
            <a:chOff x="4857" y="3364"/>
            <a:chExt cx="622" cy="729"/>
          </a:xfrm>
        </p:grpSpPr>
        <p:sp>
          <p:nvSpPr>
            <p:cNvPr id="171" name="AutoShape 3">
              <a:extLst>
                <a:ext uri="{FF2B5EF4-FFF2-40B4-BE49-F238E27FC236}">
                  <a16:creationId xmlns:a16="http://schemas.microsoft.com/office/drawing/2014/main" id="{5E7BEA53-1940-4BF4-8134-CD6ACFEA8F54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123"/>
            </a:p>
          </p:txBody>
        </p:sp>
        <p:sp>
          <p:nvSpPr>
            <p:cNvPr id="172" name="Freeform 5">
              <a:extLst>
                <a:ext uri="{FF2B5EF4-FFF2-40B4-BE49-F238E27FC236}">
                  <a16:creationId xmlns:a16="http://schemas.microsoft.com/office/drawing/2014/main" id="{6C5F8E9B-E8EE-4952-B94D-B8424625C8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123"/>
            </a:p>
          </p:txBody>
        </p:sp>
        <p:sp>
          <p:nvSpPr>
            <p:cNvPr id="173" name="Freeform 6">
              <a:extLst>
                <a:ext uri="{FF2B5EF4-FFF2-40B4-BE49-F238E27FC236}">
                  <a16:creationId xmlns:a16="http://schemas.microsoft.com/office/drawing/2014/main" id="{9D49455B-7C03-472F-8E9A-1ED96B78BC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moveTo>
                    <a:pt x="152" y="1823"/>
                  </a:moveTo>
                  <a:moveTo>
                    <a:pt x="151" y="1685"/>
                  </a:moveTo>
                  <a:moveTo>
                    <a:pt x="298" y="1778"/>
                  </a:moveTo>
                  <a:moveTo>
                    <a:pt x="1143" y="1874"/>
                  </a:moveTo>
                  <a:moveTo>
                    <a:pt x="597" y="1755"/>
                  </a:moveTo>
                  <a:moveTo>
                    <a:pt x="646" y="1585"/>
                  </a:moveTo>
                  <a:moveTo>
                    <a:pt x="877" y="1666"/>
                  </a:moveTo>
                  <a:moveTo>
                    <a:pt x="838" y="1829"/>
                  </a:moveTo>
                  <a:moveTo>
                    <a:pt x="2084" y="1645"/>
                  </a:moveTo>
                  <a:moveTo>
                    <a:pt x="2074" y="1696"/>
                  </a:moveTo>
                  <a:moveTo>
                    <a:pt x="1455" y="1666"/>
                  </a:moveTo>
                  <a:moveTo>
                    <a:pt x="1455" y="1719"/>
                  </a:moveTo>
                  <a:moveTo>
                    <a:pt x="1683" y="1705"/>
                  </a:moveTo>
                  <a:moveTo>
                    <a:pt x="1698" y="1800"/>
                  </a:moveTo>
                  <a:moveTo>
                    <a:pt x="2350" y="1810"/>
                  </a:moveTo>
                  <a:moveTo>
                    <a:pt x="2257" y="1739"/>
                  </a:moveTo>
                  <a:moveTo>
                    <a:pt x="2884" y="1810"/>
                  </a:moveTo>
                  <a:moveTo>
                    <a:pt x="2791" y="1739"/>
                  </a:moveTo>
                  <a:moveTo>
                    <a:pt x="2658" y="1797"/>
                  </a:moveTo>
                  <a:moveTo>
                    <a:pt x="2550" y="1869"/>
                  </a:moveTo>
                  <a:moveTo>
                    <a:pt x="3096" y="1713"/>
                  </a:moveTo>
                  <a:moveTo>
                    <a:pt x="597" y="1591"/>
                  </a:moveTo>
                  <a:moveTo>
                    <a:pt x="981" y="1651"/>
                  </a:moveTo>
                  <a:moveTo>
                    <a:pt x="1037" y="1591"/>
                  </a:moveTo>
                  <a:moveTo>
                    <a:pt x="2558" y="2058"/>
                  </a:moveTo>
                  <a:moveTo>
                    <a:pt x="2519" y="2220"/>
                  </a:moveTo>
                  <a:moveTo>
                    <a:pt x="677" y="2105"/>
                  </a:moveTo>
                  <a:moveTo>
                    <a:pt x="242" y="2042"/>
                  </a:moveTo>
                  <a:moveTo>
                    <a:pt x="409" y="2037"/>
                  </a:moveTo>
                  <a:moveTo>
                    <a:pt x="409" y="2219"/>
                  </a:moveTo>
                  <a:moveTo>
                    <a:pt x="2285" y="2105"/>
                  </a:moveTo>
                  <a:moveTo>
                    <a:pt x="1850" y="2042"/>
                  </a:moveTo>
                  <a:moveTo>
                    <a:pt x="2016" y="2037"/>
                  </a:moveTo>
                  <a:moveTo>
                    <a:pt x="2016" y="2219"/>
                  </a:moveTo>
                  <a:moveTo>
                    <a:pt x="843" y="2116"/>
                  </a:moveTo>
                  <a:moveTo>
                    <a:pt x="1105" y="2266"/>
                  </a:moveTo>
                  <a:moveTo>
                    <a:pt x="1418" y="2058"/>
                  </a:moveTo>
                  <a:moveTo>
                    <a:pt x="1418" y="2110"/>
                  </a:moveTo>
                  <a:moveTo>
                    <a:pt x="945" y="2042"/>
                  </a:moveTo>
                  <a:moveTo>
                    <a:pt x="1000" y="1982"/>
                  </a:moveTo>
                  <a:moveTo>
                    <a:pt x="2325" y="1977"/>
                  </a:moveTo>
                  <a:moveTo>
                    <a:pt x="400" y="762"/>
                  </a:moveTo>
                  <a:moveTo>
                    <a:pt x="1702" y="0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123"/>
            </a:p>
          </p:txBody>
        </p:sp>
      </p:grpSp>
      <p:pic>
        <p:nvPicPr>
          <p:cNvPr id="174" name="Graphic 173">
            <a:extLst>
              <a:ext uri="{FF2B5EF4-FFF2-40B4-BE49-F238E27FC236}">
                <a16:creationId xmlns:a16="http://schemas.microsoft.com/office/drawing/2014/main" id="{16EC7F8A-510D-47E1-8C81-E7D29DC71A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7157" y="808302"/>
            <a:ext cx="2367926" cy="50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01726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77C381A-4832-44EF-BC1F-D344FAAAD711}"/>
              </a:ext>
            </a:extLst>
          </p:cNvPr>
          <p:cNvSpPr>
            <a:spLocks/>
          </p:cNvSpPr>
          <p:nvPr userDrawn="1"/>
        </p:nvSpPr>
        <p:spPr>
          <a:xfrm>
            <a:off x="334018" y="2544457"/>
            <a:ext cx="10035533" cy="2484743"/>
          </a:xfrm>
          <a:prstGeom prst="rect">
            <a:avLst/>
          </a:prstGeom>
          <a:solidFill>
            <a:srgbClr val="74748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8">
            <a:extLst>
              <a:ext uri="{FF2B5EF4-FFF2-40B4-BE49-F238E27FC236}">
                <a16:creationId xmlns:a16="http://schemas.microsoft.com/office/drawing/2014/main" id="{3F42BA56-CAE3-41F7-9275-0DB1B2158B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9088" y="322263"/>
            <a:ext cx="10050463" cy="7019925"/>
          </a:xfrm>
          <a:prstGeom prst="rect">
            <a:avLst/>
          </a:prstGeom>
          <a:noFill/>
          <a:ln w="23813" cap="flat">
            <a:solidFill>
              <a:srgbClr val="2E2E3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3" name="Freeform 17">
            <a:extLst>
              <a:ext uri="{FF2B5EF4-FFF2-40B4-BE49-F238E27FC236}">
                <a16:creationId xmlns:a16="http://schemas.microsoft.com/office/drawing/2014/main" id="{26EB76D5-7537-4808-BE7E-0FC9CCE11925}"/>
              </a:ext>
            </a:extLst>
          </p:cNvPr>
          <p:cNvSpPr>
            <a:spLocks/>
          </p:cNvSpPr>
          <p:nvPr userDrawn="1"/>
        </p:nvSpPr>
        <p:spPr bwMode="auto">
          <a:xfrm>
            <a:off x="3338514" y="2239657"/>
            <a:ext cx="4014786" cy="574227"/>
          </a:xfrm>
          <a:prstGeom prst="rect">
            <a:avLst/>
          </a:prstGeom>
          <a:solidFill>
            <a:srgbClr val="FFE600"/>
          </a:solidFill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R="0" lvl="0" indent="0" algn="ctr" defTabSz="1007943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IN" sz="2800" b="1" i="0" u="none" strike="noStrike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 panose="02000506000000020004" pitchFamily="2" charset="0"/>
              </a:rPr>
              <a:t>This is to certify that</a:t>
            </a:r>
            <a:endParaRPr kumimoji="0" lang="en-GB" sz="2800" b="1" i="0" u="none" strike="noStrike" cap="none" spc="0" normalizeH="0" baseline="0" noProof="0" dirty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 panose="02000506000000020004" pitchFamily="2" charset="0"/>
            </a:endParaRPr>
          </a:p>
        </p:txBody>
      </p:sp>
      <p:sp>
        <p:nvSpPr>
          <p:cNvPr id="166" name="Subtitle 2">
            <a:extLst>
              <a:ext uri="{FF2B5EF4-FFF2-40B4-BE49-F238E27FC236}">
                <a16:creationId xmlns:a16="http://schemas.microsoft.com/office/drawing/2014/main" id="{0008E2B0-8C2A-41AF-96F4-19FD43337F99}"/>
              </a:ext>
            </a:extLst>
          </p:cNvPr>
          <p:cNvSpPr txBox="1">
            <a:spLocks/>
          </p:cNvSpPr>
          <p:nvPr userDrawn="1"/>
        </p:nvSpPr>
        <p:spPr>
          <a:xfrm>
            <a:off x="2214400" y="3905056"/>
            <a:ext cx="6263014" cy="928572"/>
          </a:xfrm>
          <a:prstGeom prst="rect">
            <a:avLst/>
          </a:prstGeom>
        </p:spPr>
        <p:txBody>
          <a:bodyPr vert="horz" lIns="80189" tIns="40095" rIns="80189" bIns="40095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07943">
              <a:lnSpc>
                <a:spcPct val="100000"/>
              </a:lnSpc>
              <a:spcBef>
                <a:spcPct val="0"/>
              </a:spcBef>
            </a:pPr>
            <a:r>
              <a:rPr lang="en-GB" dirty="0">
                <a:latin typeface="EYInterstate Light" panose="02000506000000020004" pitchFamily="2" charset="0"/>
                <a:ea typeface="+mj-ea"/>
                <a:cs typeface="+mj-cs"/>
              </a:rPr>
              <a:t>is a global </a:t>
            </a:r>
            <a:r>
              <a:rPr lang="en-GB" sz="2800" b="1" dirty="0">
                <a:latin typeface="EYInterstate" panose="02000503020000020004" pitchFamily="2" charset="0"/>
                <a:ea typeface="+mj-ea"/>
                <a:cs typeface="+mj-cs"/>
              </a:rPr>
              <a:t>winner</a:t>
            </a:r>
            <a:r>
              <a:rPr lang="en-GB" dirty="0">
                <a:latin typeface="EYInterstate Light" panose="02000506000000020004" pitchFamily="2" charset="0"/>
                <a:ea typeface="+mj-ea"/>
                <a:cs typeface="+mj-cs"/>
              </a:rPr>
              <a:t> in the 2022 Better Working World Data Challenge.</a:t>
            </a:r>
            <a:br>
              <a:rPr lang="en-GB" dirty="0">
                <a:latin typeface="EYInterstate Light" panose="02000506000000020004" pitchFamily="2" charset="0"/>
                <a:ea typeface="+mj-ea"/>
                <a:cs typeface="+mj-cs"/>
              </a:rPr>
            </a:br>
            <a:endParaRPr lang="en-GB" dirty="0">
              <a:latin typeface="EYInterstate Light" panose="02000506000000020004" pitchFamily="2" charset="0"/>
              <a:ea typeface="+mj-ea"/>
              <a:cs typeface="+mj-cs"/>
            </a:endParaRPr>
          </a:p>
        </p:txBody>
      </p:sp>
      <p:sp>
        <p:nvSpPr>
          <p:cNvPr id="167" name="Title 35">
            <a:extLst>
              <a:ext uri="{FF2B5EF4-FFF2-40B4-BE49-F238E27FC236}">
                <a16:creationId xmlns:a16="http://schemas.microsoft.com/office/drawing/2014/main" id="{E99C4E33-460E-455E-BE5F-18795CB92BE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14400" y="3201833"/>
            <a:ext cx="6263014" cy="574258"/>
          </a:xfrm>
        </p:spPr>
        <p:txBody>
          <a:bodyPr>
            <a:normAutofit/>
          </a:bodyPr>
          <a:lstStyle>
            <a:lvl1pPr algn="ctr">
              <a:defRPr sz="3500" b="1">
                <a:latin typeface="EYInterstate" panose="02000503020000020004" pitchFamily="2" charset="0"/>
              </a:defRPr>
            </a:lvl1pPr>
          </a:lstStyle>
          <a:p>
            <a:r>
              <a:rPr lang="en-US" dirty="0"/>
              <a:t>[Insert Name Here]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5307B001-A857-4A97-B110-28C358E21379}"/>
              </a:ext>
            </a:extLst>
          </p:cNvPr>
          <p:cNvSpPr txBox="1">
            <a:spLocks/>
          </p:cNvSpPr>
          <p:nvPr userDrawn="1"/>
        </p:nvSpPr>
        <p:spPr>
          <a:xfrm>
            <a:off x="569746" y="6165616"/>
            <a:ext cx="330778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>
                <a:latin typeface="EYInterstate Light" panose="02000506000000020004" pitchFamily="2" charset="0"/>
              </a:rPr>
              <a:t>Beatriz Sanz Saiz</a:t>
            </a:r>
          </a:p>
          <a:p>
            <a:r>
              <a:rPr lang="en-GB" sz="1400" dirty="0">
                <a:latin typeface="EYInterstate Light" panose="02000506000000020004" pitchFamily="2" charset="0"/>
              </a:rPr>
              <a:t>EY Global Data &amp; Analytics Leader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E28881B7-9B56-45C9-8F51-5B4E7B548053}"/>
              </a:ext>
            </a:extLst>
          </p:cNvPr>
          <p:cNvSpPr txBox="1">
            <a:spLocks/>
          </p:cNvSpPr>
          <p:nvPr userDrawn="1"/>
        </p:nvSpPr>
        <p:spPr>
          <a:xfrm>
            <a:off x="7081583" y="6165617"/>
            <a:ext cx="3040484" cy="461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GB" sz="1600" b="1" dirty="0">
                <a:latin typeface="EYInterstate Light" panose="02000506000000020004" pitchFamily="2" charset="0"/>
              </a:rPr>
              <a:t>Alexandros Papaspyridis</a:t>
            </a:r>
          </a:p>
          <a:p>
            <a:r>
              <a:rPr lang="en-GB" sz="1400" dirty="0">
                <a:latin typeface="EYInterstate Light" panose="02000506000000020004" pitchFamily="2" charset="0"/>
              </a:rPr>
              <a:t>Director, Higher Education, Microsoft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5E3987-3B16-4B7B-8F8D-4B8F9C35145F}"/>
              </a:ext>
            </a:extLst>
          </p:cNvPr>
          <p:cNvSpPr txBox="1">
            <a:spLocks/>
          </p:cNvSpPr>
          <p:nvPr userDrawn="1"/>
        </p:nvSpPr>
        <p:spPr>
          <a:xfrm>
            <a:off x="334018" y="6972856"/>
            <a:ext cx="10050463" cy="369332"/>
          </a:xfrm>
          <a:prstGeom prst="rect">
            <a:avLst/>
          </a:prstGeom>
          <a:solidFill>
            <a:srgbClr val="2E2E38"/>
          </a:solidFill>
        </p:spPr>
        <p:txBody>
          <a:bodyPr wrap="square">
            <a:spAutoFit/>
          </a:bodyPr>
          <a:lstStyle/>
          <a:p>
            <a:pPr algn="ctr"/>
            <a:r>
              <a:rPr lang="en-GB" sz="1800" b="0" dirty="0">
                <a:solidFill>
                  <a:srgbClr val="FFE600"/>
                </a:solidFill>
                <a:latin typeface="EYInterstate" panose="02000503020000020004" pitchFamily="2" charset="0"/>
              </a:rPr>
              <a:t>Don’t just predict the future. Build a better one. </a:t>
            </a:r>
          </a:p>
        </p:txBody>
      </p: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EE756391-C984-4279-B19F-5D6A5E90CB8D}"/>
              </a:ext>
            </a:extLst>
          </p:cNvPr>
          <p:cNvCxnSpPr>
            <a:cxnSpLocks/>
          </p:cNvCxnSpPr>
          <p:nvPr userDrawn="1"/>
        </p:nvCxnSpPr>
        <p:spPr>
          <a:xfrm>
            <a:off x="2214400" y="3795622"/>
            <a:ext cx="6263014" cy="0"/>
          </a:xfrm>
          <a:prstGeom prst="line">
            <a:avLst/>
          </a:prstGeom>
          <a:ln w="28575">
            <a:solidFill>
              <a:srgbClr val="FFE6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>
            <a:extLst>
              <a:ext uri="{FF2B5EF4-FFF2-40B4-BE49-F238E27FC236}">
                <a16:creationId xmlns:a16="http://schemas.microsoft.com/office/drawing/2014/main" id="{03382338-D59F-43D1-BDD6-CEB9B868029F}"/>
              </a:ext>
            </a:extLst>
          </p:cNvPr>
          <p:cNvCxnSpPr>
            <a:cxnSpLocks/>
          </p:cNvCxnSpPr>
          <p:nvPr userDrawn="1"/>
        </p:nvCxnSpPr>
        <p:spPr>
          <a:xfrm>
            <a:off x="569746" y="6114752"/>
            <a:ext cx="2433800" cy="0"/>
          </a:xfrm>
          <a:prstGeom prst="line">
            <a:avLst/>
          </a:prstGeom>
          <a:ln w="12700">
            <a:solidFill>
              <a:srgbClr val="747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32A08271-3DEB-49A4-B899-7C61600D1DC4}"/>
              </a:ext>
            </a:extLst>
          </p:cNvPr>
          <p:cNvCxnSpPr>
            <a:cxnSpLocks/>
          </p:cNvCxnSpPr>
          <p:nvPr userDrawn="1"/>
        </p:nvCxnSpPr>
        <p:spPr>
          <a:xfrm>
            <a:off x="7081582" y="6114752"/>
            <a:ext cx="2433800" cy="0"/>
          </a:xfrm>
          <a:prstGeom prst="line">
            <a:avLst/>
          </a:prstGeom>
          <a:ln w="12700">
            <a:solidFill>
              <a:srgbClr val="747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0" name="Group 4">
            <a:extLst>
              <a:ext uri="{FF2B5EF4-FFF2-40B4-BE49-F238E27FC236}">
                <a16:creationId xmlns:a16="http://schemas.microsoft.com/office/drawing/2014/main" id="{5044809D-1320-4B48-BEF6-F0C62017E5DE}"/>
              </a:ext>
            </a:extLst>
          </p:cNvPr>
          <p:cNvGrpSpPr>
            <a:grpSpLocks noChangeAspect="1"/>
          </p:cNvGrpSpPr>
          <p:nvPr userDrawn="1"/>
        </p:nvGrpSpPr>
        <p:grpSpPr bwMode="auto">
          <a:xfrm>
            <a:off x="722844" y="561618"/>
            <a:ext cx="1080000" cy="1282704"/>
            <a:chOff x="4857" y="3364"/>
            <a:chExt cx="622" cy="729"/>
          </a:xfrm>
        </p:grpSpPr>
        <p:sp>
          <p:nvSpPr>
            <p:cNvPr id="171" name="AutoShape 3">
              <a:extLst>
                <a:ext uri="{FF2B5EF4-FFF2-40B4-BE49-F238E27FC236}">
                  <a16:creationId xmlns:a16="http://schemas.microsoft.com/office/drawing/2014/main" id="{5E7BEA53-1940-4BF4-8134-CD6ACFEA8F54}"/>
                </a:ext>
              </a:extLst>
            </p:cNvPr>
            <p:cNvSpPr>
              <a:spLocks noChangeAspect="1" noChangeArrowheads="1" noTextEdit="1"/>
            </p:cNvSpPr>
            <p:nvPr userDrawn="1"/>
          </p:nvSpPr>
          <p:spPr bwMode="auto">
            <a:xfrm>
              <a:off x="4857" y="3364"/>
              <a:ext cx="622" cy="7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123"/>
            </a:p>
          </p:txBody>
        </p:sp>
        <p:sp>
          <p:nvSpPr>
            <p:cNvPr id="172" name="Freeform 5">
              <a:extLst>
                <a:ext uri="{FF2B5EF4-FFF2-40B4-BE49-F238E27FC236}">
                  <a16:creationId xmlns:a16="http://schemas.microsoft.com/office/drawing/2014/main" id="{6C5F8E9B-E8EE-4952-B94D-B8424625C81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4857" y="3364"/>
              <a:ext cx="498" cy="182"/>
            </a:xfrm>
            <a:custGeom>
              <a:avLst/>
              <a:gdLst>
                <a:gd name="T0" fmla="*/ 2491 w 2491"/>
                <a:gd name="T1" fmla="*/ 0 h 910"/>
                <a:gd name="T2" fmla="*/ 0 w 2491"/>
                <a:gd name="T3" fmla="*/ 910 h 910"/>
                <a:gd name="T4" fmla="*/ 2491 w 2491"/>
                <a:gd name="T5" fmla="*/ 469 h 910"/>
                <a:gd name="T6" fmla="*/ 2491 w 2491"/>
                <a:gd name="T7" fmla="*/ 0 h 9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91" h="910">
                  <a:moveTo>
                    <a:pt x="2491" y="0"/>
                  </a:moveTo>
                  <a:lnTo>
                    <a:pt x="0" y="910"/>
                  </a:lnTo>
                  <a:lnTo>
                    <a:pt x="2491" y="469"/>
                  </a:lnTo>
                  <a:lnTo>
                    <a:pt x="2491" y="0"/>
                  </a:lnTo>
                  <a:close/>
                </a:path>
              </a:pathLst>
            </a:custGeom>
            <a:solidFill>
              <a:srgbClr val="FEE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123"/>
            </a:p>
          </p:txBody>
        </p:sp>
        <p:sp>
          <p:nvSpPr>
            <p:cNvPr id="173" name="Freeform 6">
              <a:extLst>
                <a:ext uri="{FF2B5EF4-FFF2-40B4-BE49-F238E27FC236}">
                  <a16:creationId xmlns:a16="http://schemas.microsoft.com/office/drawing/2014/main" id="{9D49455B-7C03-472F-8E9A-1ED96B78BC4B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4857" y="3622"/>
              <a:ext cx="622" cy="471"/>
            </a:xfrm>
            <a:custGeom>
              <a:avLst/>
              <a:gdLst>
                <a:gd name="T0" fmla="*/ 235 w 3110"/>
                <a:gd name="T1" fmla="*/ 1600 h 2357"/>
                <a:gd name="T2" fmla="*/ 255 w 3110"/>
                <a:gd name="T3" fmla="*/ 1809 h 2357"/>
                <a:gd name="T4" fmla="*/ 152 w 3110"/>
                <a:gd name="T5" fmla="*/ 1823 h 2357"/>
                <a:gd name="T6" fmla="*/ 353 w 3110"/>
                <a:gd name="T7" fmla="*/ 1774 h 2357"/>
                <a:gd name="T8" fmla="*/ 419 w 3110"/>
                <a:gd name="T9" fmla="*/ 1871 h 2357"/>
                <a:gd name="T10" fmla="*/ 1148 w 3110"/>
                <a:gd name="T11" fmla="*/ 1664 h 2357"/>
                <a:gd name="T12" fmla="*/ 1225 w 3110"/>
                <a:gd name="T13" fmla="*/ 1751 h 2357"/>
                <a:gd name="T14" fmla="*/ 701 w 3110"/>
                <a:gd name="T15" fmla="*/ 1558 h 2357"/>
                <a:gd name="T16" fmla="*/ 744 w 3110"/>
                <a:gd name="T17" fmla="*/ 1723 h 2357"/>
                <a:gd name="T18" fmla="*/ 866 w 3110"/>
                <a:gd name="T19" fmla="*/ 1868 h 2357"/>
                <a:gd name="T20" fmla="*/ 838 w 3110"/>
                <a:gd name="T21" fmla="*/ 1696 h 2357"/>
                <a:gd name="T22" fmla="*/ 2035 w 3110"/>
                <a:gd name="T23" fmla="*/ 1874 h 2357"/>
                <a:gd name="T24" fmla="*/ 2173 w 3110"/>
                <a:gd name="T25" fmla="*/ 1760 h 2357"/>
                <a:gd name="T26" fmla="*/ 2115 w 3110"/>
                <a:gd name="T27" fmla="*/ 1743 h 2357"/>
                <a:gd name="T28" fmla="*/ 2074 w 3110"/>
                <a:gd name="T29" fmla="*/ 1696 h 2357"/>
                <a:gd name="T30" fmla="*/ 1318 w 3110"/>
                <a:gd name="T31" fmla="*/ 1748 h 2357"/>
                <a:gd name="T32" fmla="*/ 1455 w 3110"/>
                <a:gd name="T33" fmla="*/ 1858 h 2357"/>
                <a:gd name="T34" fmla="*/ 1484 w 3110"/>
                <a:gd name="T35" fmla="*/ 1938 h 2357"/>
                <a:gd name="T36" fmla="*/ 1378 w 3110"/>
                <a:gd name="T37" fmla="*/ 1794 h 2357"/>
                <a:gd name="T38" fmla="*/ 1740 w 3110"/>
                <a:gd name="T39" fmla="*/ 1690 h 2357"/>
                <a:gd name="T40" fmla="*/ 1644 w 3110"/>
                <a:gd name="T41" fmla="*/ 1791 h 2357"/>
                <a:gd name="T42" fmla="*/ 1835 w 3110"/>
                <a:gd name="T43" fmla="*/ 1723 h 2357"/>
                <a:gd name="T44" fmla="*/ 1698 w 3110"/>
                <a:gd name="T45" fmla="*/ 1800 h 2357"/>
                <a:gd name="T46" fmla="*/ 1721 w 3110"/>
                <a:gd name="T47" fmla="*/ 1831 h 2357"/>
                <a:gd name="T48" fmla="*/ 2256 w 3110"/>
                <a:gd name="T49" fmla="*/ 1780 h 2357"/>
                <a:gd name="T50" fmla="*/ 2243 w 3110"/>
                <a:gd name="T51" fmla="*/ 1665 h 2357"/>
                <a:gd name="T52" fmla="*/ 2306 w 3110"/>
                <a:gd name="T53" fmla="*/ 1880 h 2357"/>
                <a:gd name="T54" fmla="*/ 2338 w 3110"/>
                <a:gd name="T55" fmla="*/ 1722 h 2357"/>
                <a:gd name="T56" fmla="*/ 2929 w 3110"/>
                <a:gd name="T57" fmla="*/ 1763 h 2357"/>
                <a:gd name="T58" fmla="*/ 2750 w 3110"/>
                <a:gd name="T59" fmla="*/ 1695 h 2357"/>
                <a:gd name="T60" fmla="*/ 2872 w 3110"/>
                <a:gd name="T61" fmla="*/ 1874 h 2357"/>
                <a:gd name="T62" fmla="*/ 2658 w 3110"/>
                <a:gd name="T63" fmla="*/ 1797 h 2357"/>
                <a:gd name="T64" fmla="*/ 2623 w 3110"/>
                <a:gd name="T65" fmla="*/ 1867 h 2357"/>
                <a:gd name="T66" fmla="*/ 2482 w 3110"/>
                <a:gd name="T67" fmla="*/ 1876 h 2357"/>
                <a:gd name="T68" fmla="*/ 2513 w 3110"/>
                <a:gd name="T69" fmla="*/ 1825 h 2357"/>
                <a:gd name="T70" fmla="*/ 3019 w 3110"/>
                <a:gd name="T71" fmla="*/ 1651 h 2357"/>
                <a:gd name="T72" fmla="*/ 981 w 3110"/>
                <a:gd name="T73" fmla="*/ 1874 h 2357"/>
                <a:gd name="T74" fmla="*/ 2433 w 3110"/>
                <a:gd name="T75" fmla="*/ 2085 h 2357"/>
                <a:gd name="T76" fmla="*/ 2528 w 3110"/>
                <a:gd name="T77" fmla="*/ 2268 h 2357"/>
                <a:gd name="T78" fmla="*/ 2503 w 3110"/>
                <a:gd name="T79" fmla="*/ 2090 h 2357"/>
                <a:gd name="T80" fmla="*/ 631 w 3110"/>
                <a:gd name="T81" fmla="*/ 2093 h 2357"/>
                <a:gd name="T82" fmla="*/ 677 w 3110"/>
                <a:gd name="T83" fmla="*/ 2105 h 2357"/>
                <a:gd name="T84" fmla="*/ 203 w 3110"/>
                <a:gd name="T85" fmla="*/ 2151 h 2357"/>
                <a:gd name="T86" fmla="*/ 312 w 3110"/>
                <a:gd name="T87" fmla="*/ 2190 h 2357"/>
                <a:gd name="T88" fmla="*/ 507 w 3110"/>
                <a:gd name="T89" fmla="*/ 2190 h 2357"/>
                <a:gd name="T90" fmla="*/ 377 w 3110"/>
                <a:gd name="T91" fmla="*/ 2201 h 2357"/>
                <a:gd name="T92" fmla="*/ 442 w 3110"/>
                <a:gd name="T93" fmla="*/ 2201 h 2357"/>
                <a:gd name="T94" fmla="*/ 2213 w 3110"/>
                <a:gd name="T95" fmla="*/ 2056 h 2357"/>
                <a:gd name="T96" fmla="*/ 1608 w 3110"/>
                <a:gd name="T97" fmla="*/ 2042 h 2357"/>
                <a:gd name="T98" fmla="*/ 1951 w 3110"/>
                <a:gd name="T99" fmla="*/ 2062 h 2357"/>
                <a:gd name="T100" fmla="*/ 2016 w 3110"/>
                <a:gd name="T101" fmla="*/ 2271 h 2357"/>
                <a:gd name="T102" fmla="*/ 2075 w 3110"/>
                <a:gd name="T103" fmla="*/ 2057 h 2357"/>
                <a:gd name="T104" fmla="*/ 2016 w 3110"/>
                <a:gd name="T105" fmla="*/ 2089 h 2357"/>
                <a:gd name="T106" fmla="*/ 772 w 3110"/>
                <a:gd name="T107" fmla="*/ 1949 h 2357"/>
                <a:gd name="T108" fmla="*/ 1210 w 3110"/>
                <a:gd name="T109" fmla="*/ 2052 h 2357"/>
                <a:gd name="T110" fmla="*/ 1116 w 3110"/>
                <a:gd name="T111" fmla="*/ 2102 h 2357"/>
                <a:gd name="T112" fmla="*/ 1289 w 3110"/>
                <a:gd name="T113" fmla="*/ 2093 h 2357"/>
                <a:gd name="T114" fmla="*/ 1395 w 3110"/>
                <a:gd name="T115" fmla="*/ 2266 h 2357"/>
                <a:gd name="T116" fmla="*/ 1413 w 3110"/>
                <a:gd name="T117" fmla="*/ 2350 h 2357"/>
                <a:gd name="T118" fmla="*/ 1364 w 3110"/>
                <a:gd name="T119" fmla="*/ 2217 h 2357"/>
                <a:gd name="T120" fmla="*/ 1000 w 3110"/>
                <a:gd name="T121" fmla="*/ 2139 h 2357"/>
                <a:gd name="T122" fmla="*/ 400 w 3110"/>
                <a:gd name="T123" fmla="*/ 970 h 2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110" h="2357">
                  <a:moveTo>
                    <a:pt x="259" y="1777"/>
                  </a:moveTo>
                  <a:moveTo>
                    <a:pt x="152" y="1823"/>
                  </a:moveTo>
                  <a:moveTo>
                    <a:pt x="151" y="1685"/>
                  </a:moveTo>
                  <a:moveTo>
                    <a:pt x="298" y="1778"/>
                  </a:moveTo>
                  <a:moveTo>
                    <a:pt x="1143" y="1874"/>
                  </a:moveTo>
                  <a:moveTo>
                    <a:pt x="597" y="1755"/>
                  </a:moveTo>
                  <a:moveTo>
                    <a:pt x="646" y="1585"/>
                  </a:moveTo>
                  <a:moveTo>
                    <a:pt x="877" y="1666"/>
                  </a:moveTo>
                  <a:moveTo>
                    <a:pt x="838" y="1829"/>
                  </a:moveTo>
                  <a:moveTo>
                    <a:pt x="2084" y="1645"/>
                  </a:moveTo>
                  <a:moveTo>
                    <a:pt x="2074" y="1696"/>
                  </a:moveTo>
                  <a:moveTo>
                    <a:pt x="1455" y="1666"/>
                  </a:moveTo>
                  <a:moveTo>
                    <a:pt x="1455" y="1719"/>
                  </a:moveTo>
                  <a:moveTo>
                    <a:pt x="1683" y="1705"/>
                  </a:moveTo>
                  <a:moveTo>
                    <a:pt x="1698" y="1800"/>
                  </a:moveTo>
                  <a:moveTo>
                    <a:pt x="2350" y="1810"/>
                  </a:moveTo>
                  <a:moveTo>
                    <a:pt x="2257" y="1739"/>
                  </a:moveTo>
                  <a:moveTo>
                    <a:pt x="2884" y="1810"/>
                  </a:moveTo>
                  <a:moveTo>
                    <a:pt x="2791" y="1739"/>
                  </a:moveTo>
                  <a:moveTo>
                    <a:pt x="2658" y="1797"/>
                  </a:moveTo>
                  <a:moveTo>
                    <a:pt x="2550" y="1869"/>
                  </a:moveTo>
                  <a:moveTo>
                    <a:pt x="3096" y="1713"/>
                  </a:moveTo>
                  <a:moveTo>
                    <a:pt x="597" y="1591"/>
                  </a:moveTo>
                  <a:moveTo>
                    <a:pt x="981" y="1651"/>
                  </a:moveTo>
                  <a:moveTo>
                    <a:pt x="1037" y="1591"/>
                  </a:moveTo>
                  <a:moveTo>
                    <a:pt x="2558" y="2058"/>
                  </a:moveTo>
                  <a:moveTo>
                    <a:pt x="2519" y="2220"/>
                  </a:moveTo>
                  <a:moveTo>
                    <a:pt x="677" y="2105"/>
                  </a:moveTo>
                  <a:moveTo>
                    <a:pt x="242" y="2042"/>
                  </a:moveTo>
                  <a:moveTo>
                    <a:pt x="409" y="2037"/>
                  </a:moveTo>
                  <a:moveTo>
                    <a:pt x="409" y="2219"/>
                  </a:moveTo>
                  <a:moveTo>
                    <a:pt x="2285" y="2105"/>
                  </a:moveTo>
                  <a:moveTo>
                    <a:pt x="1850" y="2042"/>
                  </a:moveTo>
                  <a:moveTo>
                    <a:pt x="2016" y="2037"/>
                  </a:moveTo>
                  <a:moveTo>
                    <a:pt x="2016" y="2219"/>
                  </a:moveTo>
                  <a:moveTo>
                    <a:pt x="843" y="2116"/>
                  </a:moveTo>
                  <a:moveTo>
                    <a:pt x="1105" y="2266"/>
                  </a:moveTo>
                  <a:moveTo>
                    <a:pt x="1418" y="2058"/>
                  </a:moveTo>
                  <a:moveTo>
                    <a:pt x="1418" y="2110"/>
                  </a:moveTo>
                  <a:moveTo>
                    <a:pt x="945" y="2042"/>
                  </a:moveTo>
                  <a:moveTo>
                    <a:pt x="1000" y="1982"/>
                  </a:moveTo>
                  <a:moveTo>
                    <a:pt x="2325" y="1977"/>
                  </a:moveTo>
                  <a:moveTo>
                    <a:pt x="400" y="762"/>
                  </a:moveTo>
                  <a:moveTo>
                    <a:pt x="1702" y="0"/>
                  </a:moveTo>
                  <a:lnTo>
                    <a:pt x="259" y="1777"/>
                  </a:lnTo>
                  <a:lnTo>
                    <a:pt x="259" y="1769"/>
                  </a:lnTo>
                  <a:lnTo>
                    <a:pt x="258" y="1762"/>
                  </a:lnTo>
                  <a:lnTo>
                    <a:pt x="255" y="1749"/>
                  </a:lnTo>
                  <a:lnTo>
                    <a:pt x="249" y="1738"/>
                  </a:lnTo>
                  <a:lnTo>
                    <a:pt x="242" y="1729"/>
                  </a:lnTo>
                  <a:lnTo>
                    <a:pt x="235" y="1722"/>
                  </a:lnTo>
                  <a:lnTo>
                    <a:pt x="227" y="1717"/>
                  </a:lnTo>
                  <a:lnTo>
                    <a:pt x="220" y="1712"/>
                  </a:lnTo>
                  <a:lnTo>
                    <a:pt x="213" y="1709"/>
                  </a:lnTo>
                  <a:lnTo>
                    <a:pt x="213" y="1709"/>
                  </a:lnTo>
                  <a:lnTo>
                    <a:pt x="221" y="1703"/>
                  </a:lnTo>
                  <a:lnTo>
                    <a:pt x="228" y="1698"/>
                  </a:lnTo>
                  <a:lnTo>
                    <a:pt x="233" y="1691"/>
                  </a:lnTo>
                  <a:lnTo>
                    <a:pt x="239" y="1683"/>
                  </a:lnTo>
                  <a:lnTo>
                    <a:pt x="243" y="1675"/>
                  </a:lnTo>
                  <a:lnTo>
                    <a:pt x="246" y="1666"/>
                  </a:lnTo>
                  <a:lnTo>
                    <a:pt x="248" y="1658"/>
                  </a:lnTo>
                  <a:lnTo>
                    <a:pt x="248" y="1648"/>
                  </a:lnTo>
                  <a:lnTo>
                    <a:pt x="248" y="1648"/>
                  </a:lnTo>
                  <a:lnTo>
                    <a:pt x="248" y="1639"/>
                  </a:lnTo>
                  <a:lnTo>
                    <a:pt x="247" y="1630"/>
                  </a:lnTo>
                  <a:lnTo>
                    <a:pt x="245" y="1622"/>
                  </a:lnTo>
                  <a:lnTo>
                    <a:pt x="242" y="1614"/>
                  </a:lnTo>
                  <a:lnTo>
                    <a:pt x="239" y="1606"/>
                  </a:lnTo>
                  <a:lnTo>
                    <a:pt x="235" y="1600"/>
                  </a:lnTo>
                  <a:lnTo>
                    <a:pt x="229" y="1594"/>
                  </a:lnTo>
                  <a:lnTo>
                    <a:pt x="223" y="1589"/>
                  </a:lnTo>
                  <a:lnTo>
                    <a:pt x="217" y="1584"/>
                  </a:lnTo>
                  <a:lnTo>
                    <a:pt x="210" y="1580"/>
                  </a:lnTo>
                  <a:lnTo>
                    <a:pt x="202" y="1576"/>
                  </a:lnTo>
                  <a:lnTo>
                    <a:pt x="193" y="1573"/>
                  </a:lnTo>
                  <a:lnTo>
                    <a:pt x="185" y="1571"/>
                  </a:lnTo>
                  <a:lnTo>
                    <a:pt x="175" y="1569"/>
                  </a:lnTo>
                  <a:lnTo>
                    <a:pt x="165" y="1569"/>
                  </a:lnTo>
                  <a:lnTo>
                    <a:pt x="153" y="1568"/>
                  </a:lnTo>
                  <a:lnTo>
                    <a:pt x="22" y="1568"/>
                  </a:lnTo>
                  <a:lnTo>
                    <a:pt x="22" y="1874"/>
                  </a:lnTo>
                  <a:lnTo>
                    <a:pt x="152" y="1874"/>
                  </a:lnTo>
                  <a:lnTo>
                    <a:pt x="152" y="1874"/>
                  </a:lnTo>
                  <a:lnTo>
                    <a:pt x="165" y="1874"/>
                  </a:lnTo>
                  <a:lnTo>
                    <a:pt x="176" y="1873"/>
                  </a:lnTo>
                  <a:lnTo>
                    <a:pt x="187" y="1871"/>
                  </a:lnTo>
                  <a:lnTo>
                    <a:pt x="197" y="1868"/>
                  </a:lnTo>
                  <a:lnTo>
                    <a:pt x="207" y="1864"/>
                  </a:lnTo>
                  <a:lnTo>
                    <a:pt x="216" y="1860"/>
                  </a:lnTo>
                  <a:lnTo>
                    <a:pt x="223" y="1854"/>
                  </a:lnTo>
                  <a:lnTo>
                    <a:pt x="230" y="1849"/>
                  </a:lnTo>
                  <a:lnTo>
                    <a:pt x="237" y="1842"/>
                  </a:lnTo>
                  <a:lnTo>
                    <a:pt x="242" y="1834"/>
                  </a:lnTo>
                  <a:lnTo>
                    <a:pt x="248" y="1827"/>
                  </a:lnTo>
                  <a:lnTo>
                    <a:pt x="251" y="1818"/>
                  </a:lnTo>
                  <a:lnTo>
                    <a:pt x="255" y="1809"/>
                  </a:lnTo>
                  <a:lnTo>
                    <a:pt x="257" y="1799"/>
                  </a:lnTo>
                  <a:lnTo>
                    <a:pt x="258" y="1788"/>
                  </a:lnTo>
                  <a:lnTo>
                    <a:pt x="259" y="1777"/>
                  </a:lnTo>
                  <a:lnTo>
                    <a:pt x="259" y="1777"/>
                  </a:lnTo>
                  <a:lnTo>
                    <a:pt x="79" y="1823"/>
                  </a:lnTo>
                  <a:lnTo>
                    <a:pt x="79" y="1735"/>
                  </a:lnTo>
                  <a:lnTo>
                    <a:pt x="152" y="1735"/>
                  </a:lnTo>
                  <a:lnTo>
                    <a:pt x="152" y="1735"/>
                  </a:lnTo>
                  <a:lnTo>
                    <a:pt x="163" y="1737"/>
                  </a:lnTo>
                  <a:lnTo>
                    <a:pt x="172" y="1738"/>
                  </a:lnTo>
                  <a:lnTo>
                    <a:pt x="180" y="1741"/>
                  </a:lnTo>
                  <a:lnTo>
                    <a:pt x="187" y="1747"/>
                  </a:lnTo>
                  <a:lnTo>
                    <a:pt x="192" y="1752"/>
                  </a:lnTo>
                  <a:lnTo>
                    <a:pt x="196" y="1760"/>
                  </a:lnTo>
                  <a:lnTo>
                    <a:pt x="198" y="1769"/>
                  </a:lnTo>
                  <a:lnTo>
                    <a:pt x="199" y="1779"/>
                  </a:lnTo>
                  <a:lnTo>
                    <a:pt x="199" y="1779"/>
                  </a:lnTo>
                  <a:lnTo>
                    <a:pt x="198" y="1789"/>
                  </a:lnTo>
                  <a:lnTo>
                    <a:pt x="196" y="1798"/>
                  </a:lnTo>
                  <a:lnTo>
                    <a:pt x="191" y="1805"/>
                  </a:lnTo>
                  <a:lnTo>
                    <a:pt x="187" y="1811"/>
                  </a:lnTo>
                  <a:lnTo>
                    <a:pt x="180" y="1817"/>
                  </a:lnTo>
                  <a:lnTo>
                    <a:pt x="172" y="1820"/>
                  </a:lnTo>
                  <a:lnTo>
                    <a:pt x="162" y="1822"/>
                  </a:lnTo>
                  <a:lnTo>
                    <a:pt x="152" y="1823"/>
                  </a:lnTo>
                  <a:lnTo>
                    <a:pt x="152" y="1823"/>
                  </a:lnTo>
                  <a:lnTo>
                    <a:pt x="79" y="1685"/>
                  </a:lnTo>
                  <a:lnTo>
                    <a:pt x="79" y="1620"/>
                  </a:lnTo>
                  <a:lnTo>
                    <a:pt x="149" y="1620"/>
                  </a:lnTo>
                  <a:lnTo>
                    <a:pt x="149" y="1620"/>
                  </a:lnTo>
                  <a:lnTo>
                    <a:pt x="158" y="1621"/>
                  </a:lnTo>
                  <a:lnTo>
                    <a:pt x="167" y="1622"/>
                  </a:lnTo>
                  <a:lnTo>
                    <a:pt x="173" y="1624"/>
                  </a:lnTo>
                  <a:lnTo>
                    <a:pt x="179" y="1628"/>
                  </a:lnTo>
                  <a:lnTo>
                    <a:pt x="183" y="1633"/>
                  </a:lnTo>
                  <a:lnTo>
                    <a:pt x="187" y="1639"/>
                  </a:lnTo>
                  <a:lnTo>
                    <a:pt x="188" y="1645"/>
                  </a:lnTo>
                  <a:lnTo>
                    <a:pt x="189" y="1653"/>
                  </a:lnTo>
                  <a:lnTo>
                    <a:pt x="189" y="1653"/>
                  </a:lnTo>
                  <a:lnTo>
                    <a:pt x="189" y="1659"/>
                  </a:lnTo>
                  <a:lnTo>
                    <a:pt x="188" y="1664"/>
                  </a:lnTo>
                  <a:lnTo>
                    <a:pt x="186" y="1670"/>
                  </a:lnTo>
                  <a:lnTo>
                    <a:pt x="182" y="1674"/>
                  </a:lnTo>
                  <a:lnTo>
                    <a:pt x="177" y="1679"/>
                  </a:lnTo>
                  <a:lnTo>
                    <a:pt x="170" y="1682"/>
                  </a:lnTo>
                  <a:lnTo>
                    <a:pt x="162" y="1684"/>
                  </a:lnTo>
                  <a:lnTo>
                    <a:pt x="151" y="1685"/>
                  </a:lnTo>
                  <a:lnTo>
                    <a:pt x="151" y="1685"/>
                  </a:lnTo>
                  <a:lnTo>
                    <a:pt x="298" y="1651"/>
                  </a:lnTo>
                  <a:lnTo>
                    <a:pt x="353" y="1651"/>
                  </a:lnTo>
                  <a:lnTo>
                    <a:pt x="353" y="1774"/>
                  </a:lnTo>
                  <a:lnTo>
                    <a:pt x="353" y="1774"/>
                  </a:lnTo>
                  <a:lnTo>
                    <a:pt x="353" y="1787"/>
                  </a:lnTo>
                  <a:lnTo>
                    <a:pt x="356" y="1799"/>
                  </a:lnTo>
                  <a:lnTo>
                    <a:pt x="359" y="1808"/>
                  </a:lnTo>
                  <a:lnTo>
                    <a:pt x="363" y="1815"/>
                  </a:lnTo>
                  <a:lnTo>
                    <a:pt x="369" y="1821"/>
                  </a:lnTo>
                  <a:lnTo>
                    <a:pt x="376" y="1825"/>
                  </a:lnTo>
                  <a:lnTo>
                    <a:pt x="385" y="1828"/>
                  </a:lnTo>
                  <a:lnTo>
                    <a:pt x="395" y="1829"/>
                  </a:lnTo>
                  <a:lnTo>
                    <a:pt x="395" y="1829"/>
                  </a:lnTo>
                  <a:lnTo>
                    <a:pt x="405" y="1828"/>
                  </a:lnTo>
                  <a:lnTo>
                    <a:pt x="412" y="1825"/>
                  </a:lnTo>
                  <a:lnTo>
                    <a:pt x="420" y="1821"/>
                  </a:lnTo>
                  <a:lnTo>
                    <a:pt x="426" y="1815"/>
                  </a:lnTo>
                  <a:lnTo>
                    <a:pt x="430" y="1808"/>
                  </a:lnTo>
                  <a:lnTo>
                    <a:pt x="433" y="1798"/>
                  </a:lnTo>
                  <a:lnTo>
                    <a:pt x="436" y="1787"/>
                  </a:lnTo>
                  <a:lnTo>
                    <a:pt x="436" y="1774"/>
                  </a:lnTo>
                  <a:lnTo>
                    <a:pt x="436" y="1651"/>
                  </a:lnTo>
                  <a:lnTo>
                    <a:pt x="491" y="1651"/>
                  </a:lnTo>
                  <a:lnTo>
                    <a:pt x="491" y="1874"/>
                  </a:lnTo>
                  <a:lnTo>
                    <a:pt x="436" y="1874"/>
                  </a:lnTo>
                  <a:lnTo>
                    <a:pt x="436" y="1857"/>
                  </a:lnTo>
                  <a:lnTo>
                    <a:pt x="436" y="1857"/>
                  </a:lnTo>
                  <a:lnTo>
                    <a:pt x="431" y="1862"/>
                  </a:lnTo>
                  <a:lnTo>
                    <a:pt x="425" y="1867"/>
                  </a:lnTo>
                  <a:lnTo>
                    <a:pt x="419" y="1871"/>
                  </a:lnTo>
                  <a:lnTo>
                    <a:pt x="412" y="1873"/>
                  </a:lnTo>
                  <a:lnTo>
                    <a:pt x="406" y="1877"/>
                  </a:lnTo>
                  <a:lnTo>
                    <a:pt x="398" y="1878"/>
                  </a:lnTo>
                  <a:lnTo>
                    <a:pt x="390" y="1879"/>
                  </a:lnTo>
                  <a:lnTo>
                    <a:pt x="382" y="1880"/>
                  </a:lnTo>
                  <a:lnTo>
                    <a:pt x="382" y="1880"/>
                  </a:lnTo>
                  <a:lnTo>
                    <a:pt x="369" y="1879"/>
                  </a:lnTo>
                  <a:lnTo>
                    <a:pt x="358" y="1877"/>
                  </a:lnTo>
                  <a:lnTo>
                    <a:pt x="348" y="1873"/>
                  </a:lnTo>
                  <a:lnTo>
                    <a:pt x="338" y="1869"/>
                  </a:lnTo>
                  <a:lnTo>
                    <a:pt x="330" y="1863"/>
                  </a:lnTo>
                  <a:lnTo>
                    <a:pt x="323" y="1858"/>
                  </a:lnTo>
                  <a:lnTo>
                    <a:pt x="318" y="1850"/>
                  </a:lnTo>
                  <a:lnTo>
                    <a:pt x="312" y="1842"/>
                  </a:lnTo>
                  <a:lnTo>
                    <a:pt x="309" y="1834"/>
                  </a:lnTo>
                  <a:lnTo>
                    <a:pt x="306" y="1827"/>
                  </a:lnTo>
                  <a:lnTo>
                    <a:pt x="301" y="1809"/>
                  </a:lnTo>
                  <a:lnTo>
                    <a:pt x="299" y="1792"/>
                  </a:lnTo>
                  <a:lnTo>
                    <a:pt x="298" y="1778"/>
                  </a:lnTo>
                  <a:lnTo>
                    <a:pt x="298" y="1778"/>
                  </a:lnTo>
                  <a:lnTo>
                    <a:pt x="1087" y="1874"/>
                  </a:lnTo>
                  <a:lnTo>
                    <a:pt x="1087" y="1651"/>
                  </a:lnTo>
                  <a:lnTo>
                    <a:pt x="1143" y="1651"/>
                  </a:lnTo>
                  <a:lnTo>
                    <a:pt x="1143" y="1670"/>
                  </a:lnTo>
                  <a:lnTo>
                    <a:pt x="1143" y="1670"/>
                  </a:lnTo>
                  <a:lnTo>
                    <a:pt x="1148" y="1664"/>
                  </a:lnTo>
                  <a:lnTo>
                    <a:pt x="1154" y="1659"/>
                  </a:lnTo>
                  <a:lnTo>
                    <a:pt x="1160" y="1655"/>
                  </a:lnTo>
                  <a:lnTo>
                    <a:pt x="1167" y="1652"/>
                  </a:lnTo>
                  <a:lnTo>
                    <a:pt x="1175" y="1649"/>
                  </a:lnTo>
                  <a:lnTo>
                    <a:pt x="1182" y="1648"/>
                  </a:lnTo>
                  <a:lnTo>
                    <a:pt x="1190" y="1646"/>
                  </a:lnTo>
                  <a:lnTo>
                    <a:pt x="1198" y="1645"/>
                  </a:lnTo>
                  <a:lnTo>
                    <a:pt x="1198" y="1645"/>
                  </a:lnTo>
                  <a:lnTo>
                    <a:pt x="1208" y="1646"/>
                  </a:lnTo>
                  <a:lnTo>
                    <a:pt x="1217" y="1648"/>
                  </a:lnTo>
                  <a:lnTo>
                    <a:pt x="1226" y="1650"/>
                  </a:lnTo>
                  <a:lnTo>
                    <a:pt x="1234" y="1652"/>
                  </a:lnTo>
                  <a:lnTo>
                    <a:pt x="1242" y="1655"/>
                  </a:lnTo>
                  <a:lnTo>
                    <a:pt x="1248" y="1661"/>
                  </a:lnTo>
                  <a:lnTo>
                    <a:pt x="1254" y="1665"/>
                  </a:lnTo>
                  <a:lnTo>
                    <a:pt x="1259" y="1672"/>
                  </a:lnTo>
                  <a:lnTo>
                    <a:pt x="1265" y="1679"/>
                  </a:lnTo>
                  <a:lnTo>
                    <a:pt x="1268" y="1686"/>
                  </a:lnTo>
                  <a:lnTo>
                    <a:pt x="1273" y="1694"/>
                  </a:lnTo>
                  <a:lnTo>
                    <a:pt x="1275" y="1703"/>
                  </a:lnTo>
                  <a:lnTo>
                    <a:pt x="1277" y="1713"/>
                  </a:lnTo>
                  <a:lnTo>
                    <a:pt x="1279" y="1724"/>
                  </a:lnTo>
                  <a:lnTo>
                    <a:pt x="1280" y="1735"/>
                  </a:lnTo>
                  <a:lnTo>
                    <a:pt x="1280" y="1748"/>
                  </a:lnTo>
                  <a:lnTo>
                    <a:pt x="1280" y="1874"/>
                  </a:lnTo>
                  <a:lnTo>
                    <a:pt x="1225" y="1874"/>
                  </a:lnTo>
                  <a:lnTo>
                    <a:pt x="1225" y="1751"/>
                  </a:lnTo>
                  <a:lnTo>
                    <a:pt x="1225" y="1751"/>
                  </a:lnTo>
                  <a:lnTo>
                    <a:pt x="1225" y="1738"/>
                  </a:lnTo>
                  <a:lnTo>
                    <a:pt x="1223" y="1727"/>
                  </a:lnTo>
                  <a:lnTo>
                    <a:pt x="1219" y="1718"/>
                  </a:lnTo>
                  <a:lnTo>
                    <a:pt x="1215" y="1710"/>
                  </a:lnTo>
                  <a:lnTo>
                    <a:pt x="1209" y="1704"/>
                  </a:lnTo>
                  <a:lnTo>
                    <a:pt x="1203" y="1700"/>
                  </a:lnTo>
                  <a:lnTo>
                    <a:pt x="1195" y="1698"/>
                  </a:lnTo>
                  <a:lnTo>
                    <a:pt x="1185" y="1696"/>
                  </a:lnTo>
                  <a:lnTo>
                    <a:pt x="1185" y="1696"/>
                  </a:lnTo>
                  <a:lnTo>
                    <a:pt x="1175" y="1698"/>
                  </a:lnTo>
                  <a:lnTo>
                    <a:pt x="1166" y="1700"/>
                  </a:lnTo>
                  <a:lnTo>
                    <a:pt x="1159" y="1704"/>
                  </a:lnTo>
                  <a:lnTo>
                    <a:pt x="1154" y="1710"/>
                  </a:lnTo>
                  <a:lnTo>
                    <a:pt x="1148" y="1718"/>
                  </a:lnTo>
                  <a:lnTo>
                    <a:pt x="1145" y="1728"/>
                  </a:lnTo>
                  <a:lnTo>
                    <a:pt x="1143" y="1739"/>
                  </a:lnTo>
                  <a:lnTo>
                    <a:pt x="1143" y="1751"/>
                  </a:lnTo>
                  <a:lnTo>
                    <a:pt x="1143" y="1874"/>
                  </a:lnTo>
                  <a:lnTo>
                    <a:pt x="597" y="1874"/>
                  </a:lnTo>
                  <a:lnTo>
                    <a:pt x="541" y="1874"/>
                  </a:lnTo>
                  <a:lnTo>
                    <a:pt x="541" y="1651"/>
                  </a:lnTo>
                  <a:lnTo>
                    <a:pt x="597" y="1651"/>
                  </a:lnTo>
                  <a:lnTo>
                    <a:pt x="597" y="1755"/>
                  </a:lnTo>
                  <a:lnTo>
                    <a:pt x="701" y="1558"/>
                  </a:lnTo>
                  <a:lnTo>
                    <a:pt x="701" y="1760"/>
                  </a:lnTo>
                  <a:lnTo>
                    <a:pt x="701" y="1874"/>
                  </a:lnTo>
                  <a:lnTo>
                    <a:pt x="646" y="1874"/>
                  </a:lnTo>
                  <a:lnTo>
                    <a:pt x="646" y="1585"/>
                  </a:lnTo>
                  <a:lnTo>
                    <a:pt x="877" y="1666"/>
                  </a:lnTo>
                  <a:lnTo>
                    <a:pt x="873" y="1661"/>
                  </a:lnTo>
                  <a:lnTo>
                    <a:pt x="867" y="1658"/>
                  </a:lnTo>
                  <a:lnTo>
                    <a:pt x="860" y="1653"/>
                  </a:lnTo>
                  <a:lnTo>
                    <a:pt x="855" y="1651"/>
                  </a:lnTo>
                  <a:lnTo>
                    <a:pt x="848" y="1649"/>
                  </a:lnTo>
                  <a:lnTo>
                    <a:pt x="841" y="1646"/>
                  </a:lnTo>
                  <a:lnTo>
                    <a:pt x="828" y="1645"/>
                  </a:lnTo>
                  <a:lnTo>
                    <a:pt x="828" y="1645"/>
                  </a:lnTo>
                  <a:lnTo>
                    <a:pt x="818" y="1646"/>
                  </a:lnTo>
                  <a:lnTo>
                    <a:pt x="808" y="1648"/>
                  </a:lnTo>
                  <a:lnTo>
                    <a:pt x="799" y="1650"/>
                  </a:lnTo>
                  <a:lnTo>
                    <a:pt x="791" y="1653"/>
                  </a:lnTo>
                  <a:lnTo>
                    <a:pt x="784" y="1658"/>
                  </a:lnTo>
                  <a:lnTo>
                    <a:pt x="776" y="1663"/>
                  </a:lnTo>
                  <a:lnTo>
                    <a:pt x="769" y="1670"/>
                  </a:lnTo>
                  <a:lnTo>
                    <a:pt x="764" y="1676"/>
                  </a:lnTo>
                  <a:lnTo>
                    <a:pt x="758" y="1684"/>
                  </a:lnTo>
                  <a:lnTo>
                    <a:pt x="754" y="1693"/>
                  </a:lnTo>
                  <a:lnTo>
                    <a:pt x="749" y="1702"/>
                  </a:lnTo>
                  <a:lnTo>
                    <a:pt x="746" y="1712"/>
                  </a:lnTo>
                  <a:lnTo>
                    <a:pt x="744" y="1723"/>
                  </a:lnTo>
                  <a:lnTo>
                    <a:pt x="741" y="1735"/>
                  </a:lnTo>
                  <a:lnTo>
                    <a:pt x="740" y="1748"/>
                  </a:lnTo>
                  <a:lnTo>
                    <a:pt x="740" y="1760"/>
                  </a:lnTo>
                  <a:lnTo>
                    <a:pt x="740" y="1760"/>
                  </a:lnTo>
                  <a:lnTo>
                    <a:pt x="740" y="1774"/>
                  </a:lnTo>
                  <a:lnTo>
                    <a:pt x="741" y="1787"/>
                  </a:lnTo>
                  <a:lnTo>
                    <a:pt x="744" y="1799"/>
                  </a:lnTo>
                  <a:lnTo>
                    <a:pt x="746" y="1810"/>
                  </a:lnTo>
                  <a:lnTo>
                    <a:pt x="749" y="1821"/>
                  </a:lnTo>
                  <a:lnTo>
                    <a:pt x="752" y="1831"/>
                  </a:lnTo>
                  <a:lnTo>
                    <a:pt x="757" y="1840"/>
                  </a:lnTo>
                  <a:lnTo>
                    <a:pt x="762" y="1848"/>
                  </a:lnTo>
                  <a:lnTo>
                    <a:pt x="769" y="1856"/>
                  </a:lnTo>
                  <a:lnTo>
                    <a:pt x="775" y="1861"/>
                  </a:lnTo>
                  <a:lnTo>
                    <a:pt x="783" y="1867"/>
                  </a:lnTo>
                  <a:lnTo>
                    <a:pt x="790" y="1871"/>
                  </a:lnTo>
                  <a:lnTo>
                    <a:pt x="798" y="1874"/>
                  </a:lnTo>
                  <a:lnTo>
                    <a:pt x="807" y="1878"/>
                  </a:lnTo>
                  <a:lnTo>
                    <a:pt x="817" y="1879"/>
                  </a:lnTo>
                  <a:lnTo>
                    <a:pt x="827" y="1880"/>
                  </a:lnTo>
                  <a:lnTo>
                    <a:pt x="827" y="1880"/>
                  </a:lnTo>
                  <a:lnTo>
                    <a:pt x="834" y="1879"/>
                  </a:lnTo>
                  <a:lnTo>
                    <a:pt x="840" y="1878"/>
                  </a:lnTo>
                  <a:lnTo>
                    <a:pt x="847" y="1877"/>
                  </a:lnTo>
                  <a:lnTo>
                    <a:pt x="854" y="1874"/>
                  </a:lnTo>
                  <a:lnTo>
                    <a:pt x="859" y="1871"/>
                  </a:lnTo>
                  <a:lnTo>
                    <a:pt x="866" y="1868"/>
                  </a:lnTo>
                  <a:lnTo>
                    <a:pt x="871" y="1863"/>
                  </a:lnTo>
                  <a:lnTo>
                    <a:pt x="877" y="1858"/>
                  </a:lnTo>
                  <a:lnTo>
                    <a:pt x="877" y="1874"/>
                  </a:lnTo>
                  <a:lnTo>
                    <a:pt x="933" y="1874"/>
                  </a:lnTo>
                  <a:lnTo>
                    <a:pt x="933" y="1558"/>
                  </a:lnTo>
                  <a:lnTo>
                    <a:pt x="877" y="1585"/>
                  </a:lnTo>
                  <a:lnTo>
                    <a:pt x="877" y="1666"/>
                  </a:lnTo>
                  <a:lnTo>
                    <a:pt x="838" y="1829"/>
                  </a:lnTo>
                  <a:lnTo>
                    <a:pt x="831" y="1828"/>
                  </a:lnTo>
                  <a:lnTo>
                    <a:pt x="824" y="1825"/>
                  </a:lnTo>
                  <a:lnTo>
                    <a:pt x="817" y="1822"/>
                  </a:lnTo>
                  <a:lnTo>
                    <a:pt x="810" y="1815"/>
                  </a:lnTo>
                  <a:lnTo>
                    <a:pt x="805" y="1807"/>
                  </a:lnTo>
                  <a:lnTo>
                    <a:pt x="800" y="1794"/>
                  </a:lnTo>
                  <a:lnTo>
                    <a:pt x="797" y="1779"/>
                  </a:lnTo>
                  <a:lnTo>
                    <a:pt x="796" y="1759"/>
                  </a:lnTo>
                  <a:lnTo>
                    <a:pt x="796" y="1759"/>
                  </a:lnTo>
                  <a:lnTo>
                    <a:pt x="797" y="1741"/>
                  </a:lnTo>
                  <a:lnTo>
                    <a:pt x="800" y="1728"/>
                  </a:lnTo>
                  <a:lnTo>
                    <a:pt x="805" y="1717"/>
                  </a:lnTo>
                  <a:lnTo>
                    <a:pt x="810" y="1709"/>
                  </a:lnTo>
                  <a:lnTo>
                    <a:pt x="816" y="1702"/>
                  </a:lnTo>
                  <a:lnTo>
                    <a:pt x="824" y="1699"/>
                  </a:lnTo>
                  <a:lnTo>
                    <a:pt x="830" y="1696"/>
                  </a:lnTo>
                  <a:lnTo>
                    <a:pt x="838" y="1696"/>
                  </a:lnTo>
                  <a:lnTo>
                    <a:pt x="838" y="1696"/>
                  </a:lnTo>
                  <a:lnTo>
                    <a:pt x="845" y="1696"/>
                  </a:lnTo>
                  <a:lnTo>
                    <a:pt x="851" y="1699"/>
                  </a:lnTo>
                  <a:lnTo>
                    <a:pt x="858" y="1701"/>
                  </a:lnTo>
                  <a:lnTo>
                    <a:pt x="863" y="1704"/>
                  </a:lnTo>
                  <a:lnTo>
                    <a:pt x="867" y="1708"/>
                  </a:lnTo>
                  <a:lnTo>
                    <a:pt x="871" y="1711"/>
                  </a:lnTo>
                  <a:lnTo>
                    <a:pt x="877" y="1719"/>
                  </a:lnTo>
                  <a:lnTo>
                    <a:pt x="877" y="1807"/>
                  </a:lnTo>
                  <a:lnTo>
                    <a:pt x="877" y="1807"/>
                  </a:lnTo>
                  <a:lnTo>
                    <a:pt x="870" y="1814"/>
                  </a:lnTo>
                  <a:lnTo>
                    <a:pt x="863" y="1821"/>
                  </a:lnTo>
                  <a:lnTo>
                    <a:pt x="858" y="1824"/>
                  </a:lnTo>
                  <a:lnTo>
                    <a:pt x="851" y="1827"/>
                  </a:lnTo>
                  <a:lnTo>
                    <a:pt x="846" y="1828"/>
                  </a:lnTo>
                  <a:lnTo>
                    <a:pt x="838" y="1829"/>
                  </a:lnTo>
                  <a:lnTo>
                    <a:pt x="838" y="1829"/>
                  </a:lnTo>
                  <a:lnTo>
                    <a:pt x="2084" y="1645"/>
                  </a:lnTo>
                  <a:lnTo>
                    <a:pt x="2079" y="1646"/>
                  </a:lnTo>
                  <a:lnTo>
                    <a:pt x="2072" y="1648"/>
                  </a:lnTo>
                  <a:lnTo>
                    <a:pt x="2059" y="1651"/>
                  </a:lnTo>
                  <a:lnTo>
                    <a:pt x="2046" y="1658"/>
                  </a:lnTo>
                  <a:lnTo>
                    <a:pt x="2035" y="1666"/>
                  </a:lnTo>
                  <a:lnTo>
                    <a:pt x="2035" y="1563"/>
                  </a:lnTo>
                  <a:lnTo>
                    <a:pt x="1980" y="1591"/>
                  </a:lnTo>
                  <a:lnTo>
                    <a:pt x="1980" y="1874"/>
                  </a:lnTo>
                  <a:lnTo>
                    <a:pt x="2035" y="1874"/>
                  </a:lnTo>
                  <a:lnTo>
                    <a:pt x="2035" y="1858"/>
                  </a:lnTo>
                  <a:lnTo>
                    <a:pt x="2035" y="1858"/>
                  </a:lnTo>
                  <a:lnTo>
                    <a:pt x="2040" y="1863"/>
                  </a:lnTo>
                  <a:lnTo>
                    <a:pt x="2046" y="1868"/>
                  </a:lnTo>
                  <a:lnTo>
                    <a:pt x="2052" y="1871"/>
                  </a:lnTo>
                  <a:lnTo>
                    <a:pt x="2059" y="1874"/>
                  </a:lnTo>
                  <a:lnTo>
                    <a:pt x="2064" y="1877"/>
                  </a:lnTo>
                  <a:lnTo>
                    <a:pt x="2072" y="1878"/>
                  </a:lnTo>
                  <a:lnTo>
                    <a:pt x="2079" y="1879"/>
                  </a:lnTo>
                  <a:lnTo>
                    <a:pt x="2085" y="1880"/>
                  </a:lnTo>
                  <a:lnTo>
                    <a:pt x="2085" y="1880"/>
                  </a:lnTo>
                  <a:lnTo>
                    <a:pt x="2095" y="1879"/>
                  </a:lnTo>
                  <a:lnTo>
                    <a:pt x="2105" y="1878"/>
                  </a:lnTo>
                  <a:lnTo>
                    <a:pt x="2114" y="1876"/>
                  </a:lnTo>
                  <a:lnTo>
                    <a:pt x="2123" y="1871"/>
                  </a:lnTo>
                  <a:lnTo>
                    <a:pt x="2131" y="1867"/>
                  </a:lnTo>
                  <a:lnTo>
                    <a:pt x="2137" y="1862"/>
                  </a:lnTo>
                  <a:lnTo>
                    <a:pt x="2144" y="1856"/>
                  </a:lnTo>
                  <a:lnTo>
                    <a:pt x="2150" y="1849"/>
                  </a:lnTo>
                  <a:lnTo>
                    <a:pt x="2155" y="1840"/>
                  </a:lnTo>
                  <a:lnTo>
                    <a:pt x="2160" y="1831"/>
                  </a:lnTo>
                  <a:lnTo>
                    <a:pt x="2163" y="1821"/>
                  </a:lnTo>
                  <a:lnTo>
                    <a:pt x="2166" y="1811"/>
                  </a:lnTo>
                  <a:lnTo>
                    <a:pt x="2170" y="1800"/>
                  </a:lnTo>
                  <a:lnTo>
                    <a:pt x="2171" y="1788"/>
                  </a:lnTo>
                  <a:lnTo>
                    <a:pt x="2172" y="1774"/>
                  </a:lnTo>
                  <a:lnTo>
                    <a:pt x="2173" y="1760"/>
                  </a:lnTo>
                  <a:lnTo>
                    <a:pt x="2173" y="1760"/>
                  </a:lnTo>
                  <a:lnTo>
                    <a:pt x="2172" y="1748"/>
                  </a:lnTo>
                  <a:lnTo>
                    <a:pt x="2171" y="1735"/>
                  </a:lnTo>
                  <a:lnTo>
                    <a:pt x="2169" y="1723"/>
                  </a:lnTo>
                  <a:lnTo>
                    <a:pt x="2166" y="1712"/>
                  </a:lnTo>
                  <a:lnTo>
                    <a:pt x="2163" y="1702"/>
                  </a:lnTo>
                  <a:lnTo>
                    <a:pt x="2159" y="1693"/>
                  </a:lnTo>
                  <a:lnTo>
                    <a:pt x="2154" y="1684"/>
                  </a:lnTo>
                  <a:lnTo>
                    <a:pt x="2149" y="1676"/>
                  </a:lnTo>
                  <a:lnTo>
                    <a:pt x="2143" y="1670"/>
                  </a:lnTo>
                  <a:lnTo>
                    <a:pt x="2136" y="1663"/>
                  </a:lnTo>
                  <a:lnTo>
                    <a:pt x="2129" y="1658"/>
                  </a:lnTo>
                  <a:lnTo>
                    <a:pt x="2121" y="1653"/>
                  </a:lnTo>
                  <a:lnTo>
                    <a:pt x="2113" y="1650"/>
                  </a:lnTo>
                  <a:lnTo>
                    <a:pt x="2104" y="1648"/>
                  </a:lnTo>
                  <a:lnTo>
                    <a:pt x="2094" y="1646"/>
                  </a:lnTo>
                  <a:lnTo>
                    <a:pt x="2084" y="1645"/>
                  </a:lnTo>
                  <a:lnTo>
                    <a:pt x="2084" y="1645"/>
                  </a:lnTo>
                  <a:lnTo>
                    <a:pt x="2074" y="1696"/>
                  </a:lnTo>
                  <a:lnTo>
                    <a:pt x="2082" y="1698"/>
                  </a:lnTo>
                  <a:lnTo>
                    <a:pt x="2090" y="1700"/>
                  </a:lnTo>
                  <a:lnTo>
                    <a:pt x="2096" y="1704"/>
                  </a:lnTo>
                  <a:lnTo>
                    <a:pt x="2103" y="1711"/>
                  </a:lnTo>
                  <a:lnTo>
                    <a:pt x="2109" y="1719"/>
                  </a:lnTo>
                  <a:lnTo>
                    <a:pt x="2112" y="1730"/>
                  </a:lnTo>
                  <a:lnTo>
                    <a:pt x="2115" y="1743"/>
                  </a:lnTo>
                  <a:lnTo>
                    <a:pt x="2116" y="1759"/>
                  </a:lnTo>
                  <a:lnTo>
                    <a:pt x="2116" y="1759"/>
                  </a:lnTo>
                  <a:lnTo>
                    <a:pt x="2115" y="1775"/>
                  </a:lnTo>
                  <a:lnTo>
                    <a:pt x="2113" y="1790"/>
                  </a:lnTo>
                  <a:lnTo>
                    <a:pt x="2111" y="1801"/>
                  </a:lnTo>
                  <a:lnTo>
                    <a:pt x="2106" y="1811"/>
                  </a:lnTo>
                  <a:lnTo>
                    <a:pt x="2100" y="1819"/>
                  </a:lnTo>
                  <a:lnTo>
                    <a:pt x="2093" y="1824"/>
                  </a:lnTo>
                  <a:lnTo>
                    <a:pt x="2085" y="1828"/>
                  </a:lnTo>
                  <a:lnTo>
                    <a:pt x="2075" y="1829"/>
                  </a:lnTo>
                  <a:lnTo>
                    <a:pt x="2075" y="1829"/>
                  </a:lnTo>
                  <a:lnTo>
                    <a:pt x="2067" y="1828"/>
                  </a:lnTo>
                  <a:lnTo>
                    <a:pt x="2061" y="1827"/>
                  </a:lnTo>
                  <a:lnTo>
                    <a:pt x="2055" y="1823"/>
                  </a:lnTo>
                  <a:lnTo>
                    <a:pt x="2050" y="1821"/>
                  </a:lnTo>
                  <a:lnTo>
                    <a:pt x="2041" y="1813"/>
                  </a:lnTo>
                  <a:lnTo>
                    <a:pt x="2035" y="1808"/>
                  </a:lnTo>
                  <a:lnTo>
                    <a:pt x="2035" y="1719"/>
                  </a:lnTo>
                  <a:lnTo>
                    <a:pt x="2035" y="1719"/>
                  </a:lnTo>
                  <a:lnTo>
                    <a:pt x="2039" y="1714"/>
                  </a:lnTo>
                  <a:lnTo>
                    <a:pt x="2043" y="1710"/>
                  </a:lnTo>
                  <a:lnTo>
                    <a:pt x="2047" y="1705"/>
                  </a:lnTo>
                  <a:lnTo>
                    <a:pt x="2052" y="1702"/>
                  </a:lnTo>
                  <a:lnTo>
                    <a:pt x="2057" y="1700"/>
                  </a:lnTo>
                  <a:lnTo>
                    <a:pt x="2063" y="1698"/>
                  </a:lnTo>
                  <a:lnTo>
                    <a:pt x="2069" y="1696"/>
                  </a:lnTo>
                  <a:lnTo>
                    <a:pt x="2074" y="1696"/>
                  </a:lnTo>
                  <a:lnTo>
                    <a:pt x="2074" y="1696"/>
                  </a:lnTo>
                  <a:lnTo>
                    <a:pt x="1455" y="1666"/>
                  </a:lnTo>
                  <a:lnTo>
                    <a:pt x="1451" y="1662"/>
                  </a:lnTo>
                  <a:lnTo>
                    <a:pt x="1445" y="1658"/>
                  </a:lnTo>
                  <a:lnTo>
                    <a:pt x="1438" y="1654"/>
                  </a:lnTo>
                  <a:lnTo>
                    <a:pt x="1433" y="1651"/>
                  </a:lnTo>
                  <a:lnTo>
                    <a:pt x="1426" y="1649"/>
                  </a:lnTo>
                  <a:lnTo>
                    <a:pt x="1419" y="1646"/>
                  </a:lnTo>
                  <a:lnTo>
                    <a:pt x="1413" y="1646"/>
                  </a:lnTo>
                  <a:lnTo>
                    <a:pt x="1406" y="1645"/>
                  </a:lnTo>
                  <a:lnTo>
                    <a:pt x="1406" y="1645"/>
                  </a:lnTo>
                  <a:lnTo>
                    <a:pt x="1396" y="1646"/>
                  </a:lnTo>
                  <a:lnTo>
                    <a:pt x="1386" y="1648"/>
                  </a:lnTo>
                  <a:lnTo>
                    <a:pt x="1377" y="1650"/>
                  </a:lnTo>
                  <a:lnTo>
                    <a:pt x="1369" y="1653"/>
                  </a:lnTo>
                  <a:lnTo>
                    <a:pt x="1362" y="1658"/>
                  </a:lnTo>
                  <a:lnTo>
                    <a:pt x="1354" y="1663"/>
                  </a:lnTo>
                  <a:lnTo>
                    <a:pt x="1347" y="1670"/>
                  </a:lnTo>
                  <a:lnTo>
                    <a:pt x="1342" y="1676"/>
                  </a:lnTo>
                  <a:lnTo>
                    <a:pt x="1336" y="1684"/>
                  </a:lnTo>
                  <a:lnTo>
                    <a:pt x="1332" y="1693"/>
                  </a:lnTo>
                  <a:lnTo>
                    <a:pt x="1327" y="1702"/>
                  </a:lnTo>
                  <a:lnTo>
                    <a:pt x="1324" y="1712"/>
                  </a:lnTo>
                  <a:lnTo>
                    <a:pt x="1322" y="1723"/>
                  </a:lnTo>
                  <a:lnTo>
                    <a:pt x="1319" y="1735"/>
                  </a:lnTo>
                  <a:lnTo>
                    <a:pt x="1318" y="1748"/>
                  </a:lnTo>
                  <a:lnTo>
                    <a:pt x="1318" y="1760"/>
                  </a:lnTo>
                  <a:lnTo>
                    <a:pt x="1318" y="1760"/>
                  </a:lnTo>
                  <a:lnTo>
                    <a:pt x="1318" y="1774"/>
                  </a:lnTo>
                  <a:lnTo>
                    <a:pt x="1319" y="1787"/>
                  </a:lnTo>
                  <a:lnTo>
                    <a:pt x="1322" y="1799"/>
                  </a:lnTo>
                  <a:lnTo>
                    <a:pt x="1324" y="1810"/>
                  </a:lnTo>
                  <a:lnTo>
                    <a:pt x="1327" y="1821"/>
                  </a:lnTo>
                  <a:lnTo>
                    <a:pt x="1330" y="1831"/>
                  </a:lnTo>
                  <a:lnTo>
                    <a:pt x="1336" y="1840"/>
                  </a:lnTo>
                  <a:lnTo>
                    <a:pt x="1340" y="1848"/>
                  </a:lnTo>
                  <a:lnTo>
                    <a:pt x="1347" y="1856"/>
                  </a:lnTo>
                  <a:lnTo>
                    <a:pt x="1353" y="1861"/>
                  </a:lnTo>
                  <a:lnTo>
                    <a:pt x="1360" y="1867"/>
                  </a:lnTo>
                  <a:lnTo>
                    <a:pt x="1368" y="1871"/>
                  </a:lnTo>
                  <a:lnTo>
                    <a:pt x="1376" y="1874"/>
                  </a:lnTo>
                  <a:lnTo>
                    <a:pt x="1385" y="1878"/>
                  </a:lnTo>
                  <a:lnTo>
                    <a:pt x="1395" y="1879"/>
                  </a:lnTo>
                  <a:lnTo>
                    <a:pt x="1405" y="1879"/>
                  </a:lnTo>
                  <a:lnTo>
                    <a:pt x="1405" y="1879"/>
                  </a:lnTo>
                  <a:lnTo>
                    <a:pt x="1412" y="1879"/>
                  </a:lnTo>
                  <a:lnTo>
                    <a:pt x="1418" y="1878"/>
                  </a:lnTo>
                  <a:lnTo>
                    <a:pt x="1425" y="1877"/>
                  </a:lnTo>
                  <a:lnTo>
                    <a:pt x="1432" y="1874"/>
                  </a:lnTo>
                  <a:lnTo>
                    <a:pt x="1438" y="1871"/>
                  </a:lnTo>
                  <a:lnTo>
                    <a:pt x="1444" y="1867"/>
                  </a:lnTo>
                  <a:lnTo>
                    <a:pt x="1449" y="1863"/>
                  </a:lnTo>
                  <a:lnTo>
                    <a:pt x="1455" y="1858"/>
                  </a:lnTo>
                  <a:lnTo>
                    <a:pt x="1455" y="1863"/>
                  </a:lnTo>
                  <a:lnTo>
                    <a:pt x="1455" y="1863"/>
                  </a:lnTo>
                  <a:lnTo>
                    <a:pt x="1455" y="1872"/>
                  </a:lnTo>
                  <a:lnTo>
                    <a:pt x="1454" y="1882"/>
                  </a:lnTo>
                  <a:lnTo>
                    <a:pt x="1452" y="1892"/>
                  </a:lnTo>
                  <a:lnTo>
                    <a:pt x="1449" y="1897"/>
                  </a:lnTo>
                  <a:lnTo>
                    <a:pt x="1446" y="1901"/>
                  </a:lnTo>
                  <a:lnTo>
                    <a:pt x="1443" y="1906"/>
                  </a:lnTo>
                  <a:lnTo>
                    <a:pt x="1438" y="1910"/>
                  </a:lnTo>
                  <a:lnTo>
                    <a:pt x="1432" y="1913"/>
                  </a:lnTo>
                  <a:lnTo>
                    <a:pt x="1425" y="1916"/>
                  </a:lnTo>
                  <a:lnTo>
                    <a:pt x="1417" y="1919"/>
                  </a:lnTo>
                  <a:lnTo>
                    <a:pt x="1407" y="1920"/>
                  </a:lnTo>
                  <a:lnTo>
                    <a:pt x="1396" y="1922"/>
                  </a:lnTo>
                  <a:lnTo>
                    <a:pt x="1384" y="1922"/>
                  </a:lnTo>
                  <a:lnTo>
                    <a:pt x="1382" y="1922"/>
                  </a:lnTo>
                  <a:lnTo>
                    <a:pt x="1401" y="1966"/>
                  </a:lnTo>
                  <a:lnTo>
                    <a:pt x="1402" y="1966"/>
                  </a:lnTo>
                  <a:lnTo>
                    <a:pt x="1402" y="1966"/>
                  </a:lnTo>
                  <a:lnTo>
                    <a:pt x="1415" y="1966"/>
                  </a:lnTo>
                  <a:lnTo>
                    <a:pt x="1427" y="1963"/>
                  </a:lnTo>
                  <a:lnTo>
                    <a:pt x="1439" y="1961"/>
                  </a:lnTo>
                  <a:lnTo>
                    <a:pt x="1449" y="1958"/>
                  </a:lnTo>
                  <a:lnTo>
                    <a:pt x="1459" y="1954"/>
                  </a:lnTo>
                  <a:lnTo>
                    <a:pt x="1468" y="1950"/>
                  </a:lnTo>
                  <a:lnTo>
                    <a:pt x="1476" y="1943"/>
                  </a:lnTo>
                  <a:lnTo>
                    <a:pt x="1484" y="1938"/>
                  </a:lnTo>
                  <a:lnTo>
                    <a:pt x="1491" y="1930"/>
                  </a:lnTo>
                  <a:lnTo>
                    <a:pt x="1495" y="1921"/>
                  </a:lnTo>
                  <a:lnTo>
                    <a:pt x="1501" y="1912"/>
                  </a:lnTo>
                  <a:lnTo>
                    <a:pt x="1504" y="1902"/>
                  </a:lnTo>
                  <a:lnTo>
                    <a:pt x="1507" y="1891"/>
                  </a:lnTo>
                  <a:lnTo>
                    <a:pt x="1509" y="1880"/>
                  </a:lnTo>
                  <a:lnTo>
                    <a:pt x="1511" y="1868"/>
                  </a:lnTo>
                  <a:lnTo>
                    <a:pt x="1511" y="1853"/>
                  </a:lnTo>
                  <a:lnTo>
                    <a:pt x="1511" y="1651"/>
                  </a:lnTo>
                  <a:lnTo>
                    <a:pt x="1455" y="1651"/>
                  </a:lnTo>
                  <a:lnTo>
                    <a:pt x="1455" y="1666"/>
                  </a:lnTo>
                  <a:lnTo>
                    <a:pt x="1455" y="1807"/>
                  </a:lnTo>
                  <a:lnTo>
                    <a:pt x="1455" y="1807"/>
                  </a:lnTo>
                  <a:lnTo>
                    <a:pt x="1448" y="1814"/>
                  </a:lnTo>
                  <a:lnTo>
                    <a:pt x="1439" y="1822"/>
                  </a:lnTo>
                  <a:lnTo>
                    <a:pt x="1435" y="1824"/>
                  </a:lnTo>
                  <a:lnTo>
                    <a:pt x="1429" y="1827"/>
                  </a:lnTo>
                  <a:lnTo>
                    <a:pt x="1423" y="1828"/>
                  </a:lnTo>
                  <a:lnTo>
                    <a:pt x="1416" y="1829"/>
                  </a:lnTo>
                  <a:lnTo>
                    <a:pt x="1416" y="1829"/>
                  </a:lnTo>
                  <a:lnTo>
                    <a:pt x="1408" y="1828"/>
                  </a:lnTo>
                  <a:lnTo>
                    <a:pt x="1402" y="1825"/>
                  </a:lnTo>
                  <a:lnTo>
                    <a:pt x="1394" y="1821"/>
                  </a:lnTo>
                  <a:lnTo>
                    <a:pt x="1388" y="1815"/>
                  </a:lnTo>
                  <a:lnTo>
                    <a:pt x="1383" y="1807"/>
                  </a:lnTo>
                  <a:lnTo>
                    <a:pt x="1378" y="1794"/>
                  </a:lnTo>
                  <a:lnTo>
                    <a:pt x="1375" y="1779"/>
                  </a:lnTo>
                  <a:lnTo>
                    <a:pt x="1374" y="1759"/>
                  </a:lnTo>
                  <a:lnTo>
                    <a:pt x="1374" y="1759"/>
                  </a:lnTo>
                  <a:lnTo>
                    <a:pt x="1375" y="1741"/>
                  </a:lnTo>
                  <a:lnTo>
                    <a:pt x="1378" y="1728"/>
                  </a:lnTo>
                  <a:lnTo>
                    <a:pt x="1383" y="1717"/>
                  </a:lnTo>
                  <a:lnTo>
                    <a:pt x="1388" y="1709"/>
                  </a:lnTo>
                  <a:lnTo>
                    <a:pt x="1394" y="1702"/>
                  </a:lnTo>
                  <a:lnTo>
                    <a:pt x="1402" y="1699"/>
                  </a:lnTo>
                  <a:lnTo>
                    <a:pt x="1408" y="1696"/>
                  </a:lnTo>
                  <a:lnTo>
                    <a:pt x="1416" y="1696"/>
                  </a:lnTo>
                  <a:lnTo>
                    <a:pt x="1416" y="1696"/>
                  </a:lnTo>
                  <a:lnTo>
                    <a:pt x="1423" y="1696"/>
                  </a:lnTo>
                  <a:lnTo>
                    <a:pt x="1429" y="1699"/>
                  </a:lnTo>
                  <a:lnTo>
                    <a:pt x="1436" y="1701"/>
                  </a:lnTo>
                  <a:lnTo>
                    <a:pt x="1441" y="1703"/>
                  </a:lnTo>
                  <a:lnTo>
                    <a:pt x="1445" y="1708"/>
                  </a:lnTo>
                  <a:lnTo>
                    <a:pt x="1449" y="1711"/>
                  </a:lnTo>
                  <a:lnTo>
                    <a:pt x="1455" y="1719"/>
                  </a:lnTo>
                  <a:lnTo>
                    <a:pt x="1455" y="1719"/>
                  </a:lnTo>
                  <a:lnTo>
                    <a:pt x="1683" y="1705"/>
                  </a:lnTo>
                  <a:lnTo>
                    <a:pt x="1696" y="1699"/>
                  </a:lnTo>
                  <a:lnTo>
                    <a:pt x="1709" y="1694"/>
                  </a:lnTo>
                  <a:lnTo>
                    <a:pt x="1724" y="1691"/>
                  </a:lnTo>
                  <a:lnTo>
                    <a:pt x="1740" y="1690"/>
                  </a:lnTo>
                  <a:lnTo>
                    <a:pt x="1740" y="1690"/>
                  </a:lnTo>
                  <a:lnTo>
                    <a:pt x="1750" y="1691"/>
                  </a:lnTo>
                  <a:lnTo>
                    <a:pt x="1757" y="1692"/>
                  </a:lnTo>
                  <a:lnTo>
                    <a:pt x="1764" y="1694"/>
                  </a:lnTo>
                  <a:lnTo>
                    <a:pt x="1770" y="1699"/>
                  </a:lnTo>
                  <a:lnTo>
                    <a:pt x="1774" y="1703"/>
                  </a:lnTo>
                  <a:lnTo>
                    <a:pt x="1777" y="1709"/>
                  </a:lnTo>
                  <a:lnTo>
                    <a:pt x="1780" y="1714"/>
                  </a:lnTo>
                  <a:lnTo>
                    <a:pt x="1780" y="1722"/>
                  </a:lnTo>
                  <a:lnTo>
                    <a:pt x="1780" y="1738"/>
                  </a:lnTo>
                  <a:lnTo>
                    <a:pt x="1780" y="1738"/>
                  </a:lnTo>
                  <a:lnTo>
                    <a:pt x="1770" y="1733"/>
                  </a:lnTo>
                  <a:lnTo>
                    <a:pt x="1757" y="1730"/>
                  </a:lnTo>
                  <a:lnTo>
                    <a:pt x="1745" y="1728"/>
                  </a:lnTo>
                  <a:lnTo>
                    <a:pt x="1732" y="1727"/>
                  </a:lnTo>
                  <a:lnTo>
                    <a:pt x="1732" y="1727"/>
                  </a:lnTo>
                  <a:lnTo>
                    <a:pt x="1716" y="1728"/>
                  </a:lnTo>
                  <a:lnTo>
                    <a:pt x="1701" y="1731"/>
                  </a:lnTo>
                  <a:lnTo>
                    <a:pt x="1686" y="1735"/>
                  </a:lnTo>
                  <a:lnTo>
                    <a:pt x="1678" y="1739"/>
                  </a:lnTo>
                  <a:lnTo>
                    <a:pt x="1672" y="1743"/>
                  </a:lnTo>
                  <a:lnTo>
                    <a:pt x="1666" y="1748"/>
                  </a:lnTo>
                  <a:lnTo>
                    <a:pt x="1661" y="1753"/>
                  </a:lnTo>
                  <a:lnTo>
                    <a:pt x="1655" y="1759"/>
                  </a:lnTo>
                  <a:lnTo>
                    <a:pt x="1651" y="1765"/>
                  </a:lnTo>
                  <a:lnTo>
                    <a:pt x="1647" y="1773"/>
                  </a:lnTo>
                  <a:lnTo>
                    <a:pt x="1645" y="1782"/>
                  </a:lnTo>
                  <a:lnTo>
                    <a:pt x="1644" y="1791"/>
                  </a:lnTo>
                  <a:lnTo>
                    <a:pt x="1643" y="1800"/>
                  </a:lnTo>
                  <a:lnTo>
                    <a:pt x="1643" y="1800"/>
                  </a:lnTo>
                  <a:lnTo>
                    <a:pt x="1644" y="1811"/>
                  </a:lnTo>
                  <a:lnTo>
                    <a:pt x="1645" y="1821"/>
                  </a:lnTo>
                  <a:lnTo>
                    <a:pt x="1647" y="1829"/>
                  </a:lnTo>
                  <a:lnTo>
                    <a:pt x="1651" y="1838"/>
                  </a:lnTo>
                  <a:lnTo>
                    <a:pt x="1654" y="1844"/>
                  </a:lnTo>
                  <a:lnTo>
                    <a:pt x="1659" y="1851"/>
                  </a:lnTo>
                  <a:lnTo>
                    <a:pt x="1664" y="1857"/>
                  </a:lnTo>
                  <a:lnTo>
                    <a:pt x="1671" y="1862"/>
                  </a:lnTo>
                  <a:lnTo>
                    <a:pt x="1676" y="1867"/>
                  </a:lnTo>
                  <a:lnTo>
                    <a:pt x="1683" y="1870"/>
                  </a:lnTo>
                  <a:lnTo>
                    <a:pt x="1697" y="1876"/>
                  </a:lnTo>
                  <a:lnTo>
                    <a:pt x="1712" y="1879"/>
                  </a:lnTo>
                  <a:lnTo>
                    <a:pt x="1726" y="1880"/>
                  </a:lnTo>
                  <a:lnTo>
                    <a:pt x="1726" y="1880"/>
                  </a:lnTo>
                  <a:lnTo>
                    <a:pt x="1738" y="1878"/>
                  </a:lnTo>
                  <a:lnTo>
                    <a:pt x="1746" y="1877"/>
                  </a:lnTo>
                  <a:lnTo>
                    <a:pt x="1753" y="1874"/>
                  </a:lnTo>
                  <a:lnTo>
                    <a:pt x="1761" y="1871"/>
                  </a:lnTo>
                  <a:lnTo>
                    <a:pt x="1767" y="1867"/>
                  </a:lnTo>
                  <a:lnTo>
                    <a:pt x="1774" y="1862"/>
                  </a:lnTo>
                  <a:lnTo>
                    <a:pt x="1780" y="1857"/>
                  </a:lnTo>
                  <a:lnTo>
                    <a:pt x="1780" y="1874"/>
                  </a:lnTo>
                  <a:lnTo>
                    <a:pt x="1835" y="1874"/>
                  </a:lnTo>
                  <a:lnTo>
                    <a:pt x="1835" y="1723"/>
                  </a:lnTo>
                  <a:lnTo>
                    <a:pt x="1835" y="1723"/>
                  </a:lnTo>
                  <a:lnTo>
                    <a:pt x="1835" y="1714"/>
                  </a:lnTo>
                  <a:lnTo>
                    <a:pt x="1834" y="1707"/>
                  </a:lnTo>
                  <a:lnTo>
                    <a:pt x="1832" y="1699"/>
                  </a:lnTo>
                  <a:lnTo>
                    <a:pt x="1830" y="1691"/>
                  </a:lnTo>
                  <a:lnTo>
                    <a:pt x="1825" y="1684"/>
                  </a:lnTo>
                  <a:lnTo>
                    <a:pt x="1822" y="1678"/>
                  </a:lnTo>
                  <a:lnTo>
                    <a:pt x="1816" y="1672"/>
                  </a:lnTo>
                  <a:lnTo>
                    <a:pt x="1811" y="1666"/>
                  </a:lnTo>
                  <a:lnTo>
                    <a:pt x="1805" y="1662"/>
                  </a:lnTo>
                  <a:lnTo>
                    <a:pt x="1798" y="1658"/>
                  </a:lnTo>
                  <a:lnTo>
                    <a:pt x="1791" y="1654"/>
                  </a:lnTo>
                  <a:lnTo>
                    <a:pt x="1783" y="1651"/>
                  </a:lnTo>
                  <a:lnTo>
                    <a:pt x="1774" y="1649"/>
                  </a:lnTo>
                  <a:lnTo>
                    <a:pt x="1765" y="1648"/>
                  </a:lnTo>
                  <a:lnTo>
                    <a:pt x="1755" y="1646"/>
                  </a:lnTo>
                  <a:lnTo>
                    <a:pt x="1745" y="1645"/>
                  </a:lnTo>
                  <a:lnTo>
                    <a:pt x="1745" y="1645"/>
                  </a:lnTo>
                  <a:lnTo>
                    <a:pt x="1733" y="1646"/>
                  </a:lnTo>
                  <a:lnTo>
                    <a:pt x="1723" y="1646"/>
                  </a:lnTo>
                  <a:lnTo>
                    <a:pt x="1712" y="1649"/>
                  </a:lnTo>
                  <a:lnTo>
                    <a:pt x="1701" y="1651"/>
                  </a:lnTo>
                  <a:lnTo>
                    <a:pt x="1691" y="1654"/>
                  </a:lnTo>
                  <a:lnTo>
                    <a:pt x="1681" y="1658"/>
                  </a:lnTo>
                  <a:lnTo>
                    <a:pt x="1671" y="1662"/>
                  </a:lnTo>
                  <a:lnTo>
                    <a:pt x="1661" y="1668"/>
                  </a:lnTo>
                  <a:lnTo>
                    <a:pt x="1683" y="1705"/>
                  </a:lnTo>
                  <a:lnTo>
                    <a:pt x="1698" y="1800"/>
                  </a:lnTo>
                  <a:lnTo>
                    <a:pt x="1698" y="1793"/>
                  </a:lnTo>
                  <a:lnTo>
                    <a:pt x="1701" y="1787"/>
                  </a:lnTo>
                  <a:lnTo>
                    <a:pt x="1704" y="1781"/>
                  </a:lnTo>
                  <a:lnTo>
                    <a:pt x="1708" y="1777"/>
                  </a:lnTo>
                  <a:lnTo>
                    <a:pt x="1714" y="1773"/>
                  </a:lnTo>
                  <a:lnTo>
                    <a:pt x="1721" y="1771"/>
                  </a:lnTo>
                  <a:lnTo>
                    <a:pt x="1728" y="1769"/>
                  </a:lnTo>
                  <a:lnTo>
                    <a:pt x="1736" y="1769"/>
                  </a:lnTo>
                  <a:lnTo>
                    <a:pt x="1736" y="1769"/>
                  </a:lnTo>
                  <a:lnTo>
                    <a:pt x="1748" y="1769"/>
                  </a:lnTo>
                  <a:lnTo>
                    <a:pt x="1760" y="1771"/>
                  </a:lnTo>
                  <a:lnTo>
                    <a:pt x="1770" y="1774"/>
                  </a:lnTo>
                  <a:lnTo>
                    <a:pt x="1780" y="1780"/>
                  </a:lnTo>
                  <a:lnTo>
                    <a:pt x="1780" y="1810"/>
                  </a:lnTo>
                  <a:lnTo>
                    <a:pt x="1780" y="1810"/>
                  </a:lnTo>
                  <a:lnTo>
                    <a:pt x="1777" y="1814"/>
                  </a:lnTo>
                  <a:lnTo>
                    <a:pt x="1773" y="1819"/>
                  </a:lnTo>
                  <a:lnTo>
                    <a:pt x="1768" y="1823"/>
                  </a:lnTo>
                  <a:lnTo>
                    <a:pt x="1763" y="1827"/>
                  </a:lnTo>
                  <a:lnTo>
                    <a:pt x="1757" y="1830"/>
                  </a:lnTo>
                  <a:lnTo>
                    <a:pt x="1751" y="1832"/>
                  </a:lnTo>
                  <a:lnTo>
                    <a:pt x="1744" y="1833"/>
                  </a:lnTo>
                  <a:lnTo>
                    <a:pt x="1736" y="1834"/>
                  </a:lnTo>
                  <a:lnTo>
                    <a:pt x="1736" y="1834"/>
                  </a:lnTo>
                  <a:lnTo>
                    <a:pt x="1728" y="1833"/>
                  </a:lnTo>
                  <a:lnTo>
                    <a:pt x="1721" y="1831"/>
                  </a:lnTo>
                  <a:lnTo>
                    <a:pt x="1714" y="1829"/>
                  </a:lnTo>
                  <a:lnTo>
                    <a:pt x="1708" y="1824"/>
                  </a:lnTo>
                  <a:lnTo>
                    <a:pt x="1704" y="1820"/>
                  </a:lnTo>
                  <a:lnTo>
                    <a:pt x="1701" y="1814"/>
                  </a:lnTo>
                  <a:lnTo>
                    <a:pt x="1699" y="1808"/>
                  </a:lnTo>
                  <a:lnTo>
                    <a:pt x="1698" y="1800"/>
                  </a:lnTo>
                  <a:lnTo>
                    <a:pt x="1698" y="1800"/>
                  </a:lnTo>
                  <a:lnTo>
                    <a:pt x="2350" y="1810"/>
                  </a:lnTo>
                  <a:lnTo>
                    <a:pt x="2342" y="1817"/>
                  </a:lnTo>
                  <a:lnTo>
                    <a:pt x="2332" y="1822"/>
                  </a:lnTo>
                  <a:lnTo>
                    <a:pt x="2326" y="1824"/>
                  </a:lnTo>
                  <a:lnTo>
                    <a:pt x="2320" y="1827"/>
                  </a:lnTo>
                  <a:lnTo>
                    <a:pt x="2313" y="1828"/>
                  </a:lnTo>
                  <a:lnTo>
                    <a:pt x="2306" y="1829"/>
                  </a:lnTo>
                  <a:lnTo>
                    <a:pt x="2306" y="1829"/>
                  </a:lnTo>
                  <a:lnTo>
                    <a:pt x="2301" y="1828"/>
                  </a:lnTo>
                  <a:lnTo>
                    <a:pt x="2294" y="1828"/>
                  </a:lnTo>
                  <a:lnTo>
                    <a:pt x="2286" y="1825"/>
                  </a:lnTo>
                  <a:lnTo>
                    <a:pt x="2277" y="1821"/>
                  </a:lnTo>
                  <a:lnTo>
                    <a:pt x="2270" y="1815"/>
                  </a:lnTo>
                  <a:lnTo>
                    <a:pt x="2266" y="1811"/>
                  </a:lnTo>
                  <a:lnTo>
                    <a:pt x="2263" y="1807"/>
                  </a:lnTo>
                  <a:lnTo>
                    <a:pt x="2261" y="1801"/>
                  </a:lnTo>
                  <a:lnTo>
                    <a:pt x="2259" y="1794"/>
                  </a:lnTo>
                  <a:lnTo>
                    <a:pt x="2257" y="1788"/>
                  </a:lnTo>
                  <a:lnTo>
                    <a:pt x="2256" y="1780"/>
                  </a:lnTo>
                  <a:lnTo>
                    <a:pt x="2393" y="1780"/>
                  </a:lnTo>
                  <a:lnTo>
                    <a:pt x="2393" y="1780"/>
                  </a:lnTo>
                  <a:lnTo>
                    <a:pt x="2394" y="1763"/>
                  </a:lnTo>
                  <a:lnTo>
                    <a:pt x="2394" y="1763"/>
                  </a:lnTo>
                  <a:lnTo>
                    <a:pt x="2394" y="1750"/>
                  </a:lnTo>
                  <a:lnTo>
                    <a:pt x="2392" y="1738"/>
                  </a:lnTo>
                  <a:lnTo>
                    <a:pt x="2391" y="1725"/>
                  </a:lnTo>
                  <a:lnTo>
                    <a:pt x="2388" y="1714"/>
                  </a:lnTo>
                  <a:lnTo>
                    <a:pt x="2384" y="1704"/>
                  </a:lnTo>
                  <a:lnTo>
                    <a:pt x="2380" y="1694"/>
                  </a:lnTo>
                  <a:lnTo>
                    <a:pt x="2374" y="1685"/>
                  </a:lnTo>
                  <a:lnTo>
                    <a:pt x="2369" y="1678"/>
                  </a:lnTo>
                  <a:lnTo>
                    <a:pt x="2362" y="1670"/>
                  </a:lnTo>
                  <a:lnTo>
                    <a:pt x="2355" y="1664"/>
                  </a:lnTo>
                  <a:lnTo>
                    <a:pt x="2348" y="1659"/>
                  </a:lnTo>
                  <a:lnTo>
                    <a:pt x="2339" y="1654"/>
                  </a:lnTo>
                  <a:lnTo>
                    <a:pt x="2330" y="1651"/>
                  </a:lnTo>
                  <a:lnTo>
                    <a:pt x="2321" y="1648"/>
                  </a:lnTo>
                  <a:lnTo>
                    <a:pt x="2311" y="1646"/>
                  </a:lnTo>
                  <a:lnTo>
                    <a:pt x="2300" y="1645"/>
                  </a:lnTo>
                  <a:lnTo>
                    <a:pt x="2300" y="1645"/>
                  </a:lnTo>
                  <a:lnTo>
                    <a:pt x="2290" y="1646"/>
                  </a:lnTo>
                  <a:lnTo>
                    <a:pt x="2280" y="1648"/>
                  </a:lnTo>
                  <a:lnTo>
                    <a:pt x="2270" y="1651"/>
                  </a:lnTo>
                  <a:lnTo>
                    <a:pt x="2260" y="1654"/>
                  </a:lnTo>
                  <a:lnTo>
                    <a:pt x="2251" y="1659"/>
                  </a:lnTo>
                  <a:lnTo>
                    <a:pt x="2243" y="1665"/>
                  </a:lnTo>
                  <a:lnTo>
                    <a:pt x="2235" y="1671"/>
                  </a:lnTo>
                  <a:lnTo>
                    <a:pt x="2229" y="1679"/>
                  </a:lnTo>
                  <a:lnTo>
                    <a:pt x="2222" y="1686"/>
                  </a:lnTo>
                  <a:lnTo>
                    <a:pt x="2216" y="1695"/>
                  </a:lnTo>
                  <a:lnTo>
                    <a:pt x="2212" y="1705"/>
                  </a:lnTo>
                  <a:lnTo>
                    <a:pt x="2207" y="1715"/>
                  </a:lnTo>
                  <a:lnTo>
                    <a:pt x="2204" y="1727"/>
                  </a:lnTo>
                  <a:lnTo>
                    <a:pt x="2202" y="1739"/>
                  </a:lnTo>
                  <a:lnTo>
                    <a:pt x="2201" y="1750"/>
                  </a:lnTo>
                  <a:lnTo>
                    <a:pt x="2200" y="1763"/>
                  </a:lnTo>
                  <a:lnTo>
                    <a:pt x="2200" y="1763"/>
                  </a:lnTo>
                  <a:lnTo>
                    <a:pt x="2201" y="1775"/>
                  </a:lnTo>
                  <a:lnTo>
                    <a:pt x="2202" y="1788"/>
                  </a:lnTo>
                  <a:lnTo>
                    <a:pt x="2204" y="1800"/>
                  </a:lnTo>
                  <a:lnTo>
                    <a:pt x="2207" y="1811"/>
                  </a:lnTo>
                  <a:lnTo>
                    <a:pt x="2212" y="1821"/>
                  </a:lnTo>
                  <a:lnTo>
                    <a:pt x="2216" y="1831"/>
                  </a:lnTo>
                  <a:lnTo>
                    <a:pt x="2222" y="1840"/>
                  </a:lnTo>
                  <a:lnTo>
                    <a:pt x="2229" y="1848"/>
                  </a:lnTo>
                  <a:lnTo>
                    <a:pt x="2236" y="1854"/>
                  </a:lnTo>
                  <a:lnTo>
                    <a:pt x="2244" y="1861"/>
                  </a:lnTo>
                  <a:lnTo>
                    <a:pt x="2253" y="1867"/>
                  </a:lnTo>
                  <a:lnTo>
                    <a:pt x="2262" y="1871"/>
                  </a:lnTo>
                  <a:lnTo>
                    <a:pt x="2272" y="1874"/>
                  </a:lnTo>
                  <a:lnTo>
                    <a:pt x="2283" y="1878"/>
                  </a:lnTo>
                  <a:lnTo>
                    <a:pt x="2294" y="1879"/>
                  </a:lnTo>
                  <a:lnTo>
                    <a:pt x="2306" y="1880"/>
                  </a:lnTo>
                  <a:lnTo>
                    <a:pt x="2306" y="1880"/>
                  </a:lnTo>
                  <a:lnTo>
                    <a:pt x="2317" y="1879"/>
                  </a:lnTo>
                  <a:lnTo>
                    <a:pt x="2327" y="1878"/>
                  </a:lnTo>
                  <a:lnTo>
                    <a:pt x="2339" y="1874"/>
                  </a:lnTo>
                  <a:lnTo>
                    <a:pt x="2349" y="1871"/>
                  </a:lnTo>
                  <a:lnTo>
                    <a:pt x="2359" y="1866"/>
                  </a:lnTo>
                  <a:lnTo>
                    <a:pt x="2368" y="1860"/>
                  </a:lnTo>
                  <a:lnTo>
                    <a:pt x="2376" y="1852"/>
                  </a:lnTo>
                  <a:lnTo>
                    <a:pt x="2385" y="1844"/>
                  </a:lnTo>
                  <a:lnTo>
                    <a:pt x="2350" y="1810"/>
                  </a:lnTo>
                  <a:lnTo>
                    <a:pt x="2257" y="1739"/>
                  </a:lnTo>
                  <a:lnTo>
                    <a:pt x="2259" y="1729"/>
                  </a:lnTo>
                  <a:lnTo>
                    <a:pt x="2261" y="1720"/>
                  </a:lnTo>
                  <a:lnTo>
                    <a:pt x="2264" y="1712"/>
                  </a:lnTo>
                  <a:lnTo>
                    <a:pt x="2270" y="1705"/>
                  </a:lnTo>
                  <a:lnTo>
                    <a:pt x="2275" y="1700"/>
                  </a:lnTo>
                  <a:lnTo>
                    <a:pt x="2282" y="1696"/>
                  </a:lnTo>
                  <a:lnTo>
                    <a:pt x="2290" y="1693"/>
                  </a:lnTo>
                  <a:lnTo>
                    <a:pt x="2299" y="1693"/>
                  </a:lnTo>
                  <a:lnTo>
                    <a:pt x="2299" y="1693"/>
                  </a:lnTo>
                  <a:lnTo>
                    <a:pt x="2309" y="1694"/>
                  </a:lnTo>
                  <a:lnTo>
                    <a:pt x="2317" y="1696"/>
                  </a:lnTo>
                  <a:lnTo>
                    <a:pt x="2324" y="1701"/>
                  </a:lnTo>
                  <a:lnTo>
                    <a:pt x="2330" y="1708"/>
                  </a:lnTo>
                  <a:lnTo>
                    <a:pt x="2334" y="1714"/>
                  </a:lnTo>
                  <a:lnTo>
                    <a:pt x="2338" y="1722"/>
                  </a:lnTo>
                  <a:lnTo>
                    <a:pt x="2340" y="1731"/>
                  </a:lnTo>
                  <a:lnTo>
                    <a:pt x="2341" y="1739"/>
                  </a:lnTo>
                  <a:lnTo>
                    <a:pt x="2257" y="1739"/>
                  </a:lnTo>
                  <a:lnTo>
                    <a:pt x="2884" y="1810"/>
                  </a:lnTo>
                  <a:lnTo>
                    <a:pt x="2875" y="1817"/>
                  </a:lnTo>
                  <a:lnTo>
                    <a:pt x="2867" y="1822"/>
                  </a:lnTo>
                  <a:lnTo>
                    <a:pt x="2860" y="1824"/>
                  </a:lnTo>
                  <a:lnTo>
                    <a:pt x="2854" y="1827"/>
                  </a:lnTo>
                  <a:lnTo>
                    <a:pt x="2848" y="1828"/>
                  </a:lnTo>
                  <a:lnTo>
                    <a:pt x="2840" y="1829"/>
                  </a:lnTo>
                  <a:lnTo>
                    <a:pt x="2840" y="1829"/>
                  </a:lnTo>
                  <a:lnTo>
                    <a:pt x="2834" y="1828"/>
                  </a:lnTo>
                  <a:lnTo>
                    <a:pt x="2828" y="1828"/>
                  </a:lnTo>
                  <a:lnTo>
                    <a:pt x="2820" y="1825"/>
                  </a:lnTo>
                  <a:lnTo>
                    <a:pt x="2812" y="1821"/>
                  </a:lnTo>
                  <a:lnTo>
                    <a:pt x="2804" y="1815"/>
                  </a:lnTo>
                  <a:lnTo>
                    <a:pt x="2801" y="1811"/>
                  </a:lnTo>
                  <a:lnTo>
                    <a:pt x="2798" y="1807"/>
                  </a:lnTo>
                  <a:lnTo>
                    <a:pt x="2795" y="1801"/>
                  </a:lnTo>
                  <a:lnTo>
                    <a:pt x="2793" y="1794"/>
                  </a:lnTo>
                  <a:lnTo>
                    <a:pt x="2791" y="1788"/>
                  </a:lnTo>
                  <a:lnTo>
                    <a:pt x="2790" y="1780"/>
                  </a:lnTo>
                  <a:lnTo>
                    <a:pt x="2928" y="1780"/>
                  </a:lnTo>
                  <a:lnTo>
                    <a:pt x="2928" y="1780"/>
                  </a:lnTo>
                  <a:lnTo>
                    <a:pt x="2929" y="1763"/>
                  </a:lnTo>
                  <a:lnTo>
                    <a:pt x="2929" y="1763"/>
                  </a:lnTo>
                  <a:lnTo>
                    <a:pt x="2928" y="1750"/>
                  </a:lnTo>
                  <a:lnTo>
                    <a:pt x="2927" y="1738"/>
                  </a:lnTo>
                  <a:lnTo>
                    <a:pt x="2924" y="1725"/>
                  </a:lnTo>
                  <a:lnTo>
                    <a:pt x="2922" y="1714"/>
                  </a:lnTo>
                  <a:lnTo>
                    <a:pt x="2918" y="1704"/>
                  </a:lnTo>
                  <a:lnTo>
                    <a:pt x="2913" y="1694"/>
                  </a:lnTo>
                  <a:lnTo>
                    <a:pt x="2909" y="1685"/>
                  </a:lnTo>
                  <a:lnTo>
                    <a:pt x="2903" y="1678"/>
                  </a:lnTo>
                  <a:lnTo>
                    <a:pt x="2897" y="1670"/>
                  </a:lnTo>
                  <a:lnTo>
                    <a:pt x="2889" y="1664"/>
                  </a:lnTo>
                  <a:lnTo>
                    <a:pt x="2881" y="1659"/>
                  </a:lnTo>
                  <a:lnTo>
                    <a:pt x="2873" y="1654"/>
                  </a:lnTo>
                  <a:lnTo>
                    <a:pt x="2864" y="1651"/>
                  </a:lnTo>
                  <a:lnTo>
                    <a:pt x="2854" y="1648"/>
                  </a:lnTo>
                  <a:lnTo>
                    <a:pt x="2844" y="1646"/>
                  </a:lnTo>
                  <a:lnTo>
                    <a:pt x="2834" y="1645"/>
                  </a:lnTo>
                  <a:lnTo>
                    <a:pt x="2834" y="1645"/>
                  </a:lnTo>
                  <a:lnTo>
                    <a:pt x="2823" y="1646"/>
                  </a:lnTo>
                  <a:lnTo>
                    <a:pt x="2813" y="1648"/>
                  </a:lnTo>
                  <a:lnTo>
                    <a:pt x="2803" y="1651"/>
                  </a:lnTo>
                  <a:lnTo>
                    <a:pt x="2794" y="1654"/>
                  </a:lnTo>
                  <a:lnTo>
                    <a:pt x="2785" y="1659"/>
                  </a:lnTo>
                  <a:lnTo>
                    <a:pt x="2777" y="1665"/>
                  </a:lnTo>
                  <a:lnTo>
                    <a:pt x="2770" y="1671"/>
                  </a:lnTo>
                  <a:lnTo>
                    <a:pt x="2762" y="1679"/>
                  </a:lnTo>
                  <a:lnTo>
                    <a:pt x="2755" y="1686"/>
                  </a:lnTo>
                  <a:lnTo>
                    <a:pt x="2750" y="1695"/>
                  </a:lnTo>
                  <a:lnTo>
                    <a:pt x="2745" y="1705"/>
                  </a:lnTo>
                  <a:lnTo>
                    <a:pt x="2741" y="1715"/>
                  </a:lnTo>
                  <a:lnTo>
                    <a:pt x="2739" y="1727"/>
                  </a:lnTo>
                  <a:lnTo>
                    <a:pt x="2735" y="1739"/>
                  </a:lnTo>
                  <a:lnTo>
                    <a:pt x="2734" y="1750"/>
                  </a:lnTo>
                  <a:lnTo>
                    <a:pt x="2734" y="1763"/>
                  </a:lnTo>
                  <a:lnTo>
                    <a:pt x="2734" y="1763"/>
                  </a:lnTo>
                  <a:lnTo>
                    <a:pt x="2734" y="1775"/>
                  </a:lnTo>
                  <a:lnTo>
                    <a:pt x="2735" y="1788"/>
                  </a:lnTo>
                  <a:lnTo>
                    <a:pt x="2738" y="1800"/>
                  </a:lnTo>
                  <a:lnTo>
                    <a:pt x="2741" y="1811"/>
                  </a:lnTo>
                  <a:lnTo>
                    <a:pt x="2745" y="1821"/>
                  </a:lnTo>
                  <a:lnTo>
                    <a:pt x="2751" y="1831"/>
                  </a:lnTo>
                  <a:lnTo>
                    <a:pt x="2757" y="1840"/>
                  </a:lnTo>
                  <a:lnTo>
                    <a:pt x="2763" y="1848"/>
                  </a:lnTo>
                  <a:lnTo>
                    <a:pt x="2770" y="1854"/>
                  </a:lnTo>
                  <a:lnTo>
                    <a:pt x="2778" y="1861"/>
                  </a:lnTo>
                  <a:lnTo>
                    <a:pt x="2787" y="1867"/>
                  </a:lnTo>
                  <a:lnTo>
                    <a:pt x="2797" y="1871"/>
                  </a:lnTo>
                  <a:lnTo>
                    <a:pt x="2807" y="1874"/>
                  </a:lnTo>
                  <a:lnTo>
                    <a:pt x="2817" y="1878"/>
                  </a:lnTo>
                  <a:lnTo>
                    <a:pt x="2829" y="1879"/>
                  </a:lnTo>
                  <a:lnTo>
                    <a:pt x="2840" y="1880"/>
                  </a:lnTo>
                  <a:lnTo>
                    <a:pt x="2840" y="1880"/>
                  </a:lnTo>
                  <a:lnTo>
                    <a:pt x="2851" y="1879"/>
                  </a:lnTo>
                  <a:lnTo>
                    <a:pt x="2862" y="1878"/>
                  </a:lnTo>
                  <a:lnTo>
                    <a:pt x="2872" y="1874"/>
                  </a:lnTo>
                  <a:lnTo>
                    <a:pt x="2882" y="1871"/>
                  </a:lnTo>
                  <a:lnTo>
                    <a:pt x="2892" y="1866"/>
                  </a:lnTo>
                  <a:lnTo>
                    <a:pt x="2902" y="1860"/>
                  </a:lnTo>
                  <a:lnTo>
                    <a:pt x="2911" y="1852"/>
                  </a:lnTo>
                  <a:lnTo>
                    <a:pt x="2919" y="1844"/>
                  </a:lnTo>
                  <a:lnTo>
                    <a:pt x="2884" y="1810"/>
                  </a:lnTo>
                  <a:lnTo>
                    <a:pt x="2791" y="1739"/>
                  </a:lnTo>
                  <a:lnTo>
                    <a:pt x="2792" y="1729"/>
                  </a:lnTo>
                  <a:lnTo>
                    <a:pt x="2795" y="1720"/>
                  </a:lnTo>
                  <a:lnTo>
                    <a:pt x="2799" y="1712"/>
                  </a:lnTo>
                  <a:lnTo>
                    <a:pt x="2803" y="1705"/>
                  </a:lnTo>
                  <a:lnTo>
                    <a:pt x="2810" y="1700"/>
                  </a:lnTo>
                  <a:lnTo>
                    <a:pt x="2817" y="1696"/>
                  </a:lnTo>
                  <a:lnTo>
                    <a:pt x="2824" y="1693"/>
                  </a:lnTo>
                  <a:lnTo>
                    <a:pt x="2833" y="1693"/>
                  </a:lnTo>
                  <a:lnTo>
                    <a:pt x="2833" y="1693"/>
                  </a:lnTo>
                  <a:lnTo>
                    <a:pt x="2843" y="1694"/>
                  </a:lnTo>
                  <a:lnTo>
                    <a:pt x="2851" y="1696"/>
                  </a:lnTo>
                  <a:lnTo>
                    <a:pt x="2859" y="1701"/>
                  </a:lnTo>
                  <a:lnTo>
                    <a:pt x="2864" y="1708"/>
                  </a:lnTo>
                  <a:lnTo>
                    <a:pt x="2869" y="1714"/>
                  </a:lnTo>
                  <a:lnTo>
                    <a:pt x="2872" y="1722"/>
                  </a:lnTo>
                  <a:lnTo>
                    <a:pt x="2874" y="1731"/>
                  </a:lnTo>
                  <a:lnTo>
                    <a:pt x="2875" y="1739"/>
                  </a:lnTo>
                  <a:lnTo>
                    <a:pt x="2791" y="1739"/>
                  </a:lnTo>
                  <a:lnTo>
                    <a:pt x="2658" y="1797"/>
                  </a:lnTo>
                  <a:lnTo>
                    <a:pt x="2658" y="1804"/>
                  </a:lnTo>
                  <a:lnTo>
                    <a:pt x="2659" y="1810"/>
                  </a:lnTo>
                  <a:lnTo>
                    <a:pt x="2661" y="1815"/>
                  </a:lnTo>
                  <a:lnTo>
                    <a:pt x="2663" y="1820"/>
                  </a:lnTo>
                  <a:lnTo>
                    <a:pt x="2667" y="1823"/>
                  </a:lnTo>
                  <a:lnTo>
                    <a:pt x="2671" y="1825"/>
                  </a:lnTo>
                  <a:lnTo>
                    <a:pt x="2675" y="1827"/>
                  </a:lnTo>
                  <a:lnTo>
                    <a:pt x="2682" y="1827"/>
                  </a:lnTo>
                  <a:lnTo>
                    <a:pt x="2682" y="1827"/>
                  </a:lnTo>
                  <a:lnTo>
                    <a:pt x="2690" y="1827"/>
                  </a:lnTo>
                  <a:lnTo>
                    <a:pt x="2699" y="1824"/>
                  </a:lnTo>
                  <a:lnTo>
                    <a:pt x="2708" y="1821"/>
                  </a:lnTo>
                  <a:lnTo>
                    <a:pt x="2715" y="1817"/>
                  </a:lnTo>
                  <a:lnTo>
                    <a:pt x="2709" y="1869"/>
                  </a:lnTo>
                  <a:lnTo>
                    <a:pt x="2709" y="1869"/>
                  </a:lnTo>
                  <a:lnTo>
                    <a:pt x="2699" y="1873"/>
                  </a:lnTo>
                  <a:lnTo>
                    <a:pt x="2687" y="1877"/>
                  </a:lnTo>
                  <a:lnTo>
                    <a:pt x="2674" y="1879"/>
                  </a:lnTo>
                  <a:lnTo>
                    <a:pt x="2662" y="1880"/>
                  </a:lnTo>
                  <a:lnTo>
                    <a:pt x="2662" y="1880"/>
                  </a:lnTo>
                  <a:lnTo>
                    <a:pt x="2654" y="1879"/>
                  </a:lnTo>
                  <a:lnTo>
                    <a:pt x="2647" y="1878"/>
                  </a:lnTo>
                  <a:lnTo>
                    <a:pt x="2640" y="1876"/>
                  </a:lnTo>
                  <a:lnTo>
                    <a:pt x="2634" y="1873"/>
                  </a:lnTo>
                  <a:lnTo>
                    <a:pt x="2629" y="1870"/>
                  </a:lnTo>
                  <a:lnTo>
                    <a:pt x="2623" y="1867"/>
                  </a:lnTo>
                  <a:lnTo>
                    <a:pt x="2620" y="1862"/>
                  </a:lnTo>
                  <a:lnTo>
                    <a:pt x="2615" y="1857"/>
                  </a:lnTo>
                  <a:lnTo>
                    <a:pt x="2610" y="1847"/>
                  </a:lnTo>
                  <a:lnTo>
                    <a:pt x="2605" y="1834"/>
                  </a:lnTo>
                  <a:lnTo>
                    <a:pt x="2603" y="1823"/>
                  </a:lnTo>
                  <a:lnTo>
                    <a:pt x="2602" y="1811"/>
                  </a:lnTo>
                  <a:lnTo>
                    <a:pt x="2602" y="1702"/>
                  </a:lnTo>
                  <a:lnTo>
                    <a:pt x="2568" y="1702"/>
                  </a:lnTo>
                  <a:lnTo>
                    <a:pt x="2568" y="1651"/>
                  </a:lnTo>
                  <a:lnTo>
                    <a:pt x="2602" y="1651"/>
                  </a:lnTo>
                  <a:lnTo>
                    <a:pt x="2602" y="1593"/>
                  </a:lnTo>
                  <a:lnTo>
                    <a:pt x="2658" y="1565"/>
                  </a:lnTo>
                  <a:lnTo>
                    <a:pt x="2658" y="1651"/>
                  </a:lnTo>
                  <a:lnTo>
                    <a:pt x="2708" y="1651"/>
                  </a:lnTo>
                  <a:lnTo>
                    <a:pt x="2708" y="1702"/>
                  </a:lnTo>
                  <a:lnTo>
                    <a:pt x="2658" y="1702"/>
                  </a:lnTo>
                  <a:lnTo>
                    <a:pt x="2658" y="1797"/>
                  </a:lnTo>
                  <a:lnTo>
                    <a:pt x="2550" y="1869"/>
                  </a:lnTo>
                  <a:lnTo>
                    <a:pt x="2540" y="1873"/>
                  </a:lnTo>
                  <a:lnTo>
                    <a:pt x="2529" y="1877"/>
                  </a:lnTo>
                  <a:lnTo>
                    <a:pt x="2516" y="1879"/>
                  </a:lnTo>
                  <a:lnTo>
                    <a:pt x="2504" y="1880"/>
                  </a:lnTo>
                  <a:lnTo>
                    <a:pt x="2504" y="1880"/>
                  </a:lnTo>
                  <a:lnTo>
                    <a:pt x="2495" y="1879"/>
                  </a:lnTo>
                  <a:lnTo>
                    <a:pt x="2489" y="1878"/>
                  </a:lnTo>
                  <a:lnTo>
                    <a:pt x="2482" y="1876"/>
                  </a:lnTo>
                  <a:lnTo>
                    <a:pt x="2475" y="1873"/>
                  </a:lnTo>
                  <a:lnTo>
                    <a:pt x="2471" y="1870"/>
                  </a:lnTo>
                  <a:lnTo>
                    <a:pt x="2465" y="1867"/>
                  </a:lnTo>
                  <a:lnTo>
                    <a:pt x="2461" y="1862"/>
                  </a:lnTo>
                  <a:lnTo>
                    <a:pt x="2458" y="1857"/>
                  </a:lnTo>
                  <a:lnTo>
                    <a:pt x="2451" y="1847"/>
                  </a:lnTo>
                  <a:lnTo>
                    <a:pt x="2448" y="1834"/>
                  </a:lnTo>
                  <a:lnTo>
                    <a:pt x="2444" y="1823"/>
                  </a:lnTo>
                  <a:lnTo>
                    <a:pt x="2444" y="1811"/>
                  </a:lnTo>
                  <a:lnTo>
                    <a:pt x="2444" y="1702"/>
                  </a:lnTo>
                  <a:lnTo>
                    <a:pt x="2410" y="1702"/>
                  </a:lnTo>
                  <a:lnTo>
                    <a:pt x="2410" y="1651"/>
                  </a:lnTo>
                  <a:lnTo>
                    <a:pt x="2444" y="1651"/>
                  </a:lnTo>
                  <a:lnTo>
                    <a:pt x="2444" y="1593"/>
                  </a:lnTo>
                  <a:lnTo>
                    <a:pt x="2500" y="1565"/>
                  </a:lnTo>
                  <a:lnTo>
                    <a:pt x="2500" y="1651"/>
                  </a:lnTo>
                  <a:lnTo>
                    <a:pt x="2546" y="1651"/>
                  </a:lnTo>
                  <a:lnTo>
                    <a:pt x="2546" y="1702"/>
                  </a:lnTo>
                  <a:lnTo>
                    <a:pt x="2500" y="1702"/>
                  </a:lnTo>
                  <a:lnTo>
                    <a:pt x="2500" y="1797"/>
                  </a:lnTo>
                  <a:lnTo>
                    <a:pt x="2500" y="1797"/>
                  </a:lnTo>
                  <a:lnTo>
                    <a:pt x="2500" y="1804"/>
                  </a:lnTo>
                  <a:lnTo>
                    <a:pt x="2501" y="1810"/>
                  </a:lnTo>
                  <a:lnTo>
                    <a:pt x="2503" y="1815"/>
                  </a:lnTo>
                  <a:lnTo>
                    <a:pt x="2505" y="1820"/>
                  </a:lnTo>
                  <a:lnTo>
                    <a:pt x="2509" y="1823"/>
                  </a:lnTo>
                  <a:lnTo>
                    <a:pt x="2513" y="1825"/>
                  </a:lnTo>
                  <a:lnTo>
                    <a:pt x="2518" y="1827"/>
                  </a:lnTo>
                  <a:lnTo>
                    <a:pt x="2523" y="1827"/>
                  </a:lnTo>
                  <a:lnTo>
                    <a:pt x="2523" y="1827"/>
                  </a:lnTo>
                  <a:lnTo>
                    <a:pt x="2532" y="1827"/>
                  </a:lnTo>
                  <a:lnTo>
                    <a:pt x="2541" y="1824"/>
                  </a:lnTo>
                  <a:lnTo>
                    <a:pt x="2549" y="1821"/>
                  </a:lnTo>
                  <a:lnTo>
                    <a:pt x="2556" y="1817"/>
                  </a:lnTo>
                  <a:lnTo>
                    <a:pt x="2550" y="1869"/>
                  </a:lnTo>
                  <a:lnTo>
                    <a:pt x="3096" y="1713"/>
                  </a:lnTo>
                  <a:lnTo>
                    <a:pt x="3088" y="1708"/>
                  </a:lnTo>
                  <a:lnTo>
                    <a:pt x="3079" y="1704"/>
                  </a:lnTo>
                  <a:lnTo>
                    <a:pt x="3069" y="1702"/>
                  </a:lnTo>
                  <a:lnTo>
                    <a:pt x="3059" y="1701"/>
                  </a:lnTo>
                  <a:lnTo>
                    <a:pt x="3059" y="1701"/>
                  </a:lnTo>
                  <a:lnTo>
                    <a:pt x="3050" y="1702"/>
                  </a:lnTo>
                  <a:lnTo>
                    <a:pt x="3041" y="1704"/>
                  </a:lnTo>
                  <a:lnTo>
                    <a:pt x="3034" y="1709"/>
                  </a:lnTo>
                  <a:lnTo>
                    <a:pt x="3029" y="1714"/>
                  </a:lnTo>
                  <a:lnTo>
                    <a:pt x="3024" y="1721"/>
                  </a:lnTo>
                  <a:lnTo>
                    <a:pt x="3022" y="1730"/>
                  </a:lnTo>
                  <a:lnTo>
                    <a:pt x="3020" y="1741"/>
                  </a:lnTo>
                  <a:lnTo>
                    <a:pt x="3019" y="1753"/>
                  </a:lnTo>
                  <a:lnTo>
                    <a:pt x="3019" y="1874"/>
                  </a:lnTo>
                  <a:lnTo>
                    <a:pt x="2964" y="1874"/>
                  </a:lnTo>
                  <a:lnTo>
                    <a:pt x="2964" y="1651"/>
                  </a:lnTo>
                  <a:lnTo>
                    <a:pt x="3019" y="1651"/>
                  </a:lnTo>
                  <a:lnTo>
                    <a:pt x="3019" y="1670"/>
                  </a:lnTo>
                  <a:lnTo>
                    <a:pt x="3019" y="1670"/>
                  </a:lnTo>
                  <a:lnTo>
                    <a:pt x="3024" y="1664"/>
                  </a:lnTo>
                  <a:lnTo>
                    <a:pt x="3030" y="1659"/>
                  </a:lnTo>
                  <a:lnTo>
                    <a:pt x="3036" y="1655"/>
                  </a:lnTo>
                  <a:lnTo>
                    <a:pt x="3042" y="1652"/>
                  </a:lnTo>
                  <a:lnTo>
                    <a:pt x="3048" y="1649"/>
                  </a:lnTo>
                  <a:lnTo>
                    <a:pt x="3054" y="1648"/>
                  </a:lnTo>
                  <a:lnTo>
                    <a:pt x="3061" y="1646"/>
                  </a:lnTo>
                  <a:lnTo>
                    <a:pt x="3069" y="1645"/>
                  </a:lnTo>
                  <a:lnTo>
                    <a:pt x="3069" y="1645"/>
                  </a:lnTo>
                  <a:lnTo>
                    <a:pt x="3080" y="1646"/>
                  </a:lnTo>
                  <a:lnTo>
                    <a:pt x="3091" y="1650"/>
                  </a:lnTo>
                  <a:lnTo>
                    <a:pt x="3101" y="1653"/>
                  </a:lnTo>
                  <a:lnTo>
                    <a:pt x="3110" y="1659"/>
                  </a:lnTo>
                  <a:lnTo>
                    <a:pt x="3096" y="1713"/>
                  </a:lnTo>
                  <a:lnTo>
                    <a:pt x="597" y="1619"/>
                  </a:lnTo>
                  <a:lnTo>
                    <a:pt x="541" y="1619"/>
                  </a:lnTo>
                  <a:lnTo>
                    <a:pt x="541" y="1563"/>
                  </a:lnTo>
                  <a:lnTo>
                    <a:pt x="597" y="1563"/>
                  </a:lnTo>
                  <a:lnTo>
                    <a:pt x="597" y="1591"/>
                  </a:lnTo>
                  <a:lnTo>
                    <a:pt x="1037" y="1651"/>
                  </a:lnTo>
                  <a:lnTo>
                    <a:pt x="1037" y="1751"/>
                  </a:lnTo>
                  <a:lnTo>
                    <a:pt x="1037" y="1874"/>
                  </a:lnTo>
                  <a:lnTo>
                    <a:pt x="981" y="1874"/>
                  </a:lnTo>
                  <a:lnTo>
                    <a:pt x="981" y="1651"/>
                  </a:lnTo>
                  <a:lnTo>
                    <a:pt x="1037" y="1619"/>
                  </a:lnTo>
                  <a:lnTo>
                    <a:pt x="981" y="1619"/>
                  </a:lnTo>
                  <a:lnTo>
                    <a:pt x="981" y="1563"/>
                  </a:lnTo>
                  <a:lnTo>
                    <a:pt x="1037" y="1563"/>
                  </a:lnTo>
                  <a:lnTo>
                    <a:pt x="1037" y="1591"/>
                  </a:lnTo>
                  <a:lnTo>
                    <a:pt x="2558" y="2058"/>
                  </a:lnTo>
                  <a:lnTo>
                    <a:pt x="2552" y="2053"/>
                  </a:lnTo>
                  <a:lnTo>
                    <a:pt x="2546" y="2049"/>
                  </a:lnTo>
                  <a:lnTo>
                    <a:pt x="2541" y="2046"/>
                  </a:lnTo>
                  <a:lnTo>
                    <a:pt x="2534" y="2042"/>
                  </a:lnTo>
                  <a:lnTo>
                    <a:pt x="2529" y="2040"/>
                  </a:lnTo>
                  <a:lnTo>
                    <a:pt x="2522" y="2039"/>
                  </a:lnTo>
                  <a:lnTo>
                    <a:pt x="2508" y="2037"/>
                  </a:lnTo>
                  <a:lnTo>
                    <a:pt x="2508" y="2037"/>
                  </a:lnTo>
                  <a:lnTo>
                    <a:pt x="2498" y="2038"/>
                  </a:lnTo>
                  <a:lnTo>
                    <a:pt x="2489" y="2039"/>
                  </a:lnTo>
                  <a:lnTo>
                    <a:pt x="2480" y="2042"/>
                  </a:lnTo>
                  <a:lnTo>
                    <a:pt x="2471" y="2046"/>
                  </a:lnTo>
                  <a:lnTo>
                    <a:pt x="2463" y="2050"/>
                  </a:lnTo>
                  <a:lnTo>
                    <a:pt x="2456" y="2055"/>
                  </a:lnTo>
                  <a:lnTo>
                    <a:pt x="2450" y="2061"/>
                  </a:lnTo>
                  <a:lnTo>
                    <a:pt x="2443" y="2068"/>
                  </a:lnTo>
                  <a:lnTo>
                    <a:pt x="2439" y="2076"/>
                  </a:lnTo>
                  <a:lnTo>
                    <a:pt x="2433" y="2085"/>
                  </a:lnTo>
                  <a:lnTo>
                    <a:pt x="2430" y="2093"/>
                  </a:lnTo>
                  <a:lnTo>
                    <a:pt x="2426" y="2105"/>
                  </a:lnTo>
                  <a:lnTo>
                    <a:pt x="2423" y="2115"/>
                  </a:lnTo>
                  <a:lnTo>
                    <a:pt x="2422" y="2127"/>
                  </a:lnTo>
                  <a:lnTo>
                    <a:pt x="2421" y="2139"/>
                  </a:lnTo>
                  <a:lnTo>
                    <a:pt x="2420" y="2152"/>
                  </a:lnTo>
                  <a:lnTo>
                    <a:pt x="2420" y="2152"/>
                  </a:lnTo>
                  <a:lnTo>
                    <a:pt x="2421" y="2166"/>
                  </a:lnTo>
                  <a:lnTo>
                    <a:pt x="2422" y="2178"/>
                  </a:lnTo>
                  <a:lnTo>
                    <a:pt x="2423" y="2190"/>
                  </a:lnTo>
                  <a:lnTo>
                    <a:pt x="2426" y="2202"/>
                  </a:lnTo>
                  <a:lnTo>
                    <a:pt x="2429" y="2212"/>
                  </a:lnTo>
                  <a:lnTo>
                    <a:pt x="2433" y="2222"/>
                  </a:lnTo>
                  <a:lnTo>
                    <a:pt x="2438" y="2231"/>
                  </a:lnTo>
                  <a:lnTo>
                    <a:pt x="2443" y="2239"/>
                  </a:lnTo>
                  <a:lnTo>
                    <a:pt x="2449" y="2247"/>
                  </a:lnTo>
                  <a:lnTo>
                    <a:pt x="2455" y="2252"/>
                  </a:lnTo>
                  <a:lnTo>
                    <a:pt x="2462" y="2258"/>
                  </a:lnTo>
                  <a:lnTo>
                    <a:pt x="2470" y="2262"/>
                  </a:lnTo>
                  <a:lnTo>
                    <a:pt x="2479" y="2267"/>
                  </a:lnTo>
                  <a:lnTo>
                    <a:pt x="2488" y="2269"/>
                  </a:lnTo>
                  <a:lnTo>
                    <a:pt x="2496" y="2270"/>
                  </a:lnTo>
                  <a:lnTo>
                    <a:pt x="2506" y="2271"/>
                  </a:lnTo>
                  <a:lnTo>
                    <a:pt x="2506" y="2271"/>
                  </a:lnTo>
                  <a:lnTo>
                    <a:pt x="2513" y="2270"/>
                  </a:lnTo>
                  <a:lnTo>
                    <a:pt x="2521" y="2269"/>
                  </a:lnTo>
                  <a:lnTo>
                    <a:pt x="2528" y="2268"/>
                  </a:lnTo>
                  <a:lnTo>
                    <a:pt x="2533" y="2266"/>
                  </a:lnTo>
                  <a:lnTo>
                    <a:pt x="2540" y="2262"/>
                  </a:lnTo>
                  <a:lnTo>
                    <a:pt x="2546" y="2259"/>
                  </a:lnTo>
                  <a:lnTo>
                    <a:pt x="2552" y="2255"/>
                  </a:lnTo>
                  <a:lnTo>
                    <a:pt x="2558" y="2249"/>
                  </a:lnTo>
                  <a:lnTo>
                    <a:pt x="2558" y="2266"/>
                  </a:lnTo>
                  <a:lnTo>
                    <a:pt x="2613" y="2266"/>
                  </a:lnTo>
                  <a:lnTo>
                    <a:pt x="2613" y="1949"/>
                  </a:lnTo>
                  <a:lnTo>
                    <a:pt x="2558" y="1977"/>
                  </a:lnTo>
                  <a:lnTo>
                    <a:pt x="2558" y="2058"/>
                  </a:lnTo>
                  <a:lnTo>
                    <a:pt x="2519" y="2220"/>
                  </a:lnTo>
                  <a:lnTo>
                    <a:pt x="2511" y="2219"/>
                  </a:lnTo>
                  <a:lnTo>
                    <a:pt x="2504" y="2217"/>
                  </a:lnTo>
                  <a:lnTo>
                    <a:pt x="2496" y="2214"/>
                  </a:lnTo>
                  <a:lnTo>
                    <a:pt x="2490" y="2207"/>
                  </a:lnTo>
                  <a:lnTo>
                    <a:pt x="2484" y="2198"/>
                  </a:lnTo>
                  <a:lnTo>
                    <a:pt x="2480" y="2186"/>
                  </a:lnTo>
                  <a:lnTo>
                    <a:pt x="2478" y="2170"/>
                  </a:lnTo>
                  <a:lnTo>
                    <a:pt x="2476" y="2150"/>
                  </a:lnTo>
                  <a:lnTo>
                    <a:pt x="2476" y="2150"/>
                  </a:lnTo>
                  <a:lnTo>
                    <a:pt x="2478" y="2133"/>
                  </a:lnTo>
                  <a:lnTo>
                    <a:pt x="2480" y="2119"/>
                  </a:lnTo>
                  <a:lnTo>
                    <a:pt x="2484" y="2108"/>
                  </a:lnTo>
                  <a:lnTo>
                    <a:pt x="2490" y="2100"/>
                  </a:lnTo>
                  <a:lnTo>
                    <a:pt x="2496" y="2095"/>
                  </a:lnTo>
                  <a:lnTo>
                    <a:pt x="2503" y="2090"/>
                  </a:lnTo>
                  <a:lnTo>
                    <a:pt x="2511" y="2089"/>
                  </a:lnTo>
                  <a:lnTo>
                    <a:pt x="2518" y="2088"/>
                  </a:lnTo>
                  <a:lnTo>
                    <a:pt x="2518" y="2088"/>
                  </a:lnTo>
                  <a:lnTo>
                    <a:pt x="2525" y="2089"/>
                  </a:lnTo>
                  <a:lnTo>
                    <a:pt x="2532" y="2090"/>
                  </a:lnTo>
                  <a:lnTo>
                    <a:pt x="2538" y="2092"/>
                  </a:lnTo>
                  <a:lnTo>
                    <a:pt x="2543" y="2096"/>
                  </a:lnTo>
                  <a:lnTo>
                    <a:pt x="2548" y="2099"/>
                  </a:lnTo>
                  <a:lnTo>
                    <a:pt x="2552" y="2102"/>
                  </a:lnTo>
                  <a:lnTo>
                    <a:pt x="2558" y="2110"/>
                  </a:lnTo>
                  <a:lnTo>
                    <a:pt x="2558" y="2198"/>
                  </a:lnTo>
                  <a:lnTo>
                    <a:pt x="2558" y="2198"/>
                  </a:lnTo>
                  <a:lnTo>
                    <a:pt x="2551" y="2206"/>
                  </a:lnTo>
                  <a:lnTo>
                    <a:pt x="2543" y="2212"/>
                  </a:lnTo>
                  <a:lnTo>
                    <a:pt x="2538" y="2216"/>
                  </a:lnTo>
                  <a:lnTo>
                    <a:pt x="2532" y="2218"/>
                  </a:lnTo>
                  <a:lnTo>
                    <a:pt x="2525" y="2219"/>
                  </a:lnTo>
                  <a:lnTo>
                    <a:pt x="2519" y="2220"/>
                  </a:lnTo>
                  <a:lnTo>
                    <a:pt x="2519" y="2220"/>
                  </a:lnTo>
                  <a:lnTo>
                    <a:pt x="677" y="2105"/>
                  </a:lnTo>
                  <a:lnTo>
                    <a:pt x="669" y="2100"/>
                  </a:lnTo>
                  <a:lnTo>
                    <a:pt x="660" y="2096"/>
                  </a:lnTo>
                  <a:lnTo>
                    <a:pt x="650" y="2093"/>
                  </a:lnTo>
                  <a:lnTo>
                    <a:pt x="640" y="2092"/>
                  </a:lnTo>
                  <a:lnTo>
                    <a:pt x="640" y="2092"/>
                  </a:lnTo>
                  <a:lnTo>
                    <a:pt x="631" y="2093"/>
                  </a:lnTo>
                  <a:lnTo>
                    <a:pt x="622" y="2096"/>
                  </a:lnTo>
                  <a:lnTo>
                    <a:pt x="616" y="2100"/>
                  </a:lnTo>
                  <a:lnTo>
                    <a:pt x="610" y="2106"/>
                  </a:lnTo>
                  <a:lnTo>
                    <a:pt x="606" y="2112"/>
                  </a:lnTo>
                  <a:lnTo>
                    <a:pt x="604" y="2121"/>
                  </a:lnTo>
                  <a:lnTo>
                    <a:pt x="601" y="2132"/>
                  </a:lnTo>
                  <a:lnTo>
                    <a:pt x="600" y="2145"/>
                  </a:lnTo>
                  <a:lnTo>
                    <a:pt x="600" y="2266"/>
                  </a:lnTo>
                  <a:lnTo>
                    <a:pt x="546" y="2266"/>
                  </a:lnTo>
                  <a:lnTo>
                    <a:pt x="546" y="2042"/>
                  </a:lnTo>
                  <a:lnTo>
                    <a:pt x="600" y="2042"/>
                  </a:lnTo>
                  <a:lnTo>
                    <a:pt x="600" y="2061"/>
                  </a:lnTo>
                  <a:lnTo>
                    <a:pt x="600" y="2061"/>
                  </a:lnTo>
                  <a:lnTo>
                    <a:pt x="606" y="2056"/>
                  </a:lnTo>
                  <a:lnTo>
                    <a:pt x="611" y="2050"/>
                  </a:lnTo>
                  <a:lnTo>
                    <a:pt x="617" y="2047"/>
                  </a:lnTo>
                  <a:lnTo>
                    <a:pt x="624" y="2043"/>
                  </a:lnTo>
                  <a:lnTo>
                    <a:pt x="629" y="2040"/>
                  </a:lnTo>
                  <a:lnTo>
                    <a:pt x="636" y="2039"/>
                  </a:lnTo>
                  <a:lnTo>
                    <a:pt x="644" y="2038"/>
                  </a:lnTo>
                  <a:lnTo>
                    <a:pt x="650" y="2037"/>
                  </a:lnTo>
                  <a:lnTo>
                    <a:pt x="650" y="2037"/>
                  </a:lnTo>
                  <a:lnTo>
                    <a:pt x="661" y="2038"/>
                  </a:lnTo>
                  <a:lnTo>
                    <a:pt x="672" y="2041"/>
                  </a:lnTo>
                  <a:lnTo>
                    <a:pt x="684" y="2046"/>
                  </a:lnTo>
                  <a:lnTo>
                    <a:pt x="692" y="2051"/>
                  </a:lnTo>
                  <a:lnTo>
                    <a:pt x="677" y="2105"/>
                  </a:lnTo>
                  <a:lnTo>
                    <a:pt x="297" y="2042"/>
                  </a:lnTo>
                  <a:lnTo>
                    <a:pt x="233" y="2266"/>
                  </a:lnTo>
                  <a:lnTo>
                    <a:pt x="186" y="2266"/>
                  </a:lnTo>
                  <a:lnTo>
                    <a:pt x="161" y="2174"/>
                  </a:lnTo>
                  <a:lnTo>
                    <a:pt x="161" y="2174"/>
                  </a:lnTo>
                  <a:lnTo>
                    <a:pt x="149" y="2125"/>
                  </a:lnTo>
                  <a:lnTo>
                    <a:pt x="149" y="2125"/>
                  </a:lnTo>
                  <a:lnTo>
                    <a:pt x="143" y="2148"/>
                  </a:lnTo>
                  <a:lnTo>
                    <a:pt x="137" y="2175"/>
                  </a:lnTo>
                  <a:lnTo>
                    <a:pt x="111" y="2266"/>
                  </a:lnTo>
                  <a:lnTo>
                    <a:pt x="63" y="2266"/>
                  </a:lnTo>
                  <a:lnTo>
                    <a:pt x="63" y="2265"/>
                  </a:lnTo>
                  <a:lnTo>
                    <a:pt x="0" y="2042"/>
                  </a:lnTo>
                  <a:lnTo>
                    <a:pt x="58" y="2042"/>
                  </a:lnTo>
                  <a:lnTo>
                    <a:pt x="78" y="2126"/>
                  </a:lnTo>
                  <a:lnTo>
                    <a:pt x="78" y="2126"/>
                  </a:lnTo>
                  <a:lnTo>
                    <a:pt x="83" y="2152"/>
                  </a:lnTo>
                  <a:lnTo>
                    <a:pt x="89" y="2180"/>
                  </a:lnTo>
                  <a:lnTo>
                    <a:pt x="89" y="2180"/>
                  </a:lnTo>
                  <a:lnTo>
                    <a:pt x="96" y="2152"/>
                  </a:lnTo>
                  <a:lnTo>
                    <a:pt x="102" y="2125"/>
                  </a:lnTo>
                  <a:lnTo>
                    <a:pt x="126" y="2042"/>
                  </a:lnTo>
                  <a:lnTo>
                    <a:pt x="173" y="2042"/>
                  </a:lnTo>
                  <a:lnTo>
                    <a:pt x="197" y="2125"/>
                  </a:lnTo>
                  <a:lnTo>
                    <a:pt x="197" y="2125"/>
                  </a:lnTo>
                  <a:lnTo>
                    <a:pt x="203" y="2151"/>
                  </a:lnTo>
                  <a:lnTo>
                    <a:pt x="210" y="2181"/>
                  </a:lnTo>
                  <a:lnTo>
                    <a:pt x="210" y="2181"/>
                  </a:lnTo>
                  <a:lnTo>
                    <a:pt x="215" y="2156"/>
                  </a:lnTo>
                  <a:lnTo>
                    <a:pt x="221" y="2125"/>
                  </a:lnTo>
                  <a:lnTo>
                    <a:pt x="242" y="2042"/>
                  </a:lnTo>
                  <a:lnTo>
                    <a:pt x="409" y="2037"/>
                  </a:lnTo>
                  <a:lnTo>
                    <a:pt x="399" y="2038"/>
                  </a:lnTo>
                  <a:lnTo>
                    <a:pt x="388" y="2039"/>
                  </a:lnTo>
                  <a:lnTo>
                    <a:pt x="378" y="2042"/>
                  </a:lnTo>
                  <a:lnTo>
                    <a:pt x="369" y="2046"/>
                  </a:lnTo>
                  <a:lnTo>
                    <a:pt x="360" y="2050"/>
                  </a:lnTo>
                  <a:lnTo>
                    <a:pt x="351" y="2056"/>
                  </a:lnTo>
                  <a:lnTo>
                    <a:pt x="343" y="2062"/>
                  </a:lnTo>
                  <a:lnTo>
                    <a:pt x="337" y="2070"/>
                  </a:lnTo>
                  <a:lnTo>
                    <a:pt x="330" y="2078"/>
                  </a:lnTo>
                  <a:lnTo>
                    <a:pt x="325" y="2087"/>
                  </a:lnTo>
                  <a:lnTo>
                    <a:pt x="319" y="2097"/>
                  </a:lnTo>
                  <a:lnTo>
                    <a:pt x="316" y="2107"/>
                  </a:lnTo>
                  <a:lnTo>
                    <a:pt x="312" y="2118"/>
                  </a:lnTo>
                  <a:lnTo>
                    <a:pt x="310" y="2129"/>
                  </a:lnTo>
                  <a:lnTo>
                    <a:pt x="308" y="2141"/>
                  </a:lnTo>
                  <a:lnTo>
                    <a:pt x="308" y="2155"/>
                  </a:lnTo>
                  <a:lnTo>
                    <a:pt x="308" y="2155"/>
                  </a:lnTo>
                  <a:lnTo>
                    <a:pt x="308" y="2167"/>
                  </a:lnTo>
                  <a:lnTo>
                    <a:pt x="310" y="2179"/>
                  </a:lnTo>
                  <a:lnTo>
                    <a:pt x="312" y="2190"/>
                  </a:lnTo>
                  <a:lnTo>
                    <a:pt x="316" y="2201"/>
                  </a:lnTo>
                  <a:lnTo>
                    <a:pt x="319" y="2211"/>
                  </a:lnTo>
                  <a:lnTo>
                    <a:pt x="325" y="2221"/>
                  </a:lnTo>
                  <a:lnTo>
                    <a:pt x="330" y="2230"/>
                  </a:lnTo>
                  <a:lnTo>
                    <a:pt x="337" y="2238"/>
                  </a:lnTo>
                  <a:lnTo>
                    <a:pt x="343" y="2246"/>
                  </a:lnTo>
                  <a:lnTo>
                    <a:pt x="351" y="2252"/>
                  </a:lnTo>
                  <a:lnTo>
                    <a:pt x="360" y="2258"/>
                  </a:lnTo>
                  <a:lnTo>
                    <a:pt x="369" y="2262"/>
                  </a:lnTo>
                  <a:lnTo>
                    <a:pt x="378" y="2266"/>
                  </a:lnTo>
                  <a:lnTo>
                    <a:pt x="388" y="2269"/>
                  </a:lnTo>
                  <a:lnTo>
                    <a:pt x="399" y="2270"/>
                  </a:lnTo>
                  <a:lnTo>
                    <a:pt x="409" y="2271"/>
                  </a:lnTo>
                  <a:lnTo>
                    <a:pt x="409" y="2271"/>
                  </a:lnTo>
                  <a:lnTo>
                    <a:pt x="420" y="2270"/>
                  </a:lnTo>
                  <a:lnTo>
                    <a:pt x="431" y="2269"/>
                  </a:lnTo>
                  <a:lnTo>
                    <a:pt x="441" y="2266"/>
                  </a:lnTo>
                  <a:lnTo>
                    <a:pt x="450" y="2262"/>
                  </a:lnTo>
                  <a:lnTo>
                    <a:pt x="459" y="2258"/>
                  </a:lnTo>
                  <a:lnTo>
                    <a:pt x="468" y="2252"/>
                  </a:lnTo>
                  <a:lnTo>
                    <a:pt x="476" y="2246"/>
                  </a:lnTo>
                  <a:lnTo>
                    <a:pt x="482" y="2238"/>
                  </a:lnTo>
                  <a:lnTo>
                    <a:pt x="489" y="2230"/>
                  </a:lnTo>
                  <a:lnTo>
                    <a:pt x="495" y="2221"/>
                  </a:lnTo>
                  <a:lnTo>
                    <a:pt x="499" y="2211"/>
                  </a:lnTo>
                  <a:lnTo>
                    <a:pt x="504" y="2201"/>
                  </a:lnTo>
                  <a:lnTo>
                    <a:pt x="507" y="2190"/>
                  </a:lnTo>
                  <a:lnTo>
                    <a:pt x="509" y="2179"/>
                  </a:lnTo>
                  <a:lnTo>
                    <a:pt x="511" y="2167"/>
                  </a:lnTo>
                  <a:lnTo>
                    <a:pt x="511" y="2155"/>
                  </a:lnTo>
                  <a:lnTo>
                    <a:pt x="511" y="2155"/>
                  </a:lnTo>
                  <a:lnTo>
                    <a:pt x="511" y="2141"/>
                  </a:lnTo>
                  <a:lnTo>
                    <a:pt x="509" y="2129"/>
                  </a:lnTo>
                  <a:lnTo>
                    <a:pt x="507" y="2118"/>
                  </a:lnTo>
                  <a:lnTo>
                    <a:pt x="504" y="2107"/>
                  </a:lnTo>
                  <a:lnTo>
                    <a:pt x="499" y="2097"/>
                  </a:lnTo>
                  <a:lnTo>
                    <a:pt x="495" y="2087"/>
                  </a:lnTo>
                  <a:lnTo>
                    <a:pt x="489" y="2078"/>
                  </a:lnTo>
                  <a:lnTo>
                    <a:pt x="482" y="2070"/>
                  </a:lnTo>
                  <a:lnTo>
                    <a:pt x="476" y="2062"/>
                  </a:lnTo>
                  <a:lnTo>
                    <a:pt x="468" y="2056"/>
                  </a:lnTo>
                  <a:lnTo>
                    <a:pt x="459" y="2050"/>
                  </a:lnTo>
                  <a:lnTo>
                    <a:pt x="450" y="2046"/>
                  </a:lnTo>
                  <a:lnTo>
                    <a:pt x="441" y="2042"/>
                  </a:lnTo>
                  <a:lnTo>
                    <a:pt x="431" y="2039"/>
                  </a:lnTo>
                  <a:lnTo>
                    <a:pt x="420" y="2038"/>
                  </a:lnTo>
                  <a:lnTo>
                    <a:pt x="409" y="2037"/>
                  </a:lnTo>
                  <a:lnTo>
                    <a:pt x="409" y="2037"/>
                  </a:lnTo>
                  <a:lnTo>
                    <a:pt x="409" y="2219"/>
                  </a:lnTo>
                  <a:lnTo>
                    <a:pt x="399" y="2218"/>
                  </a:lnTo>
                  <a:lnTo>
                    <a:pt x="390" y="2215"/>
                  </a:lnTo>
                  <a:lnTo>
                    <a:pt x="383" y="2209"/>
                  </a:lnTo>
                  <a:lnTo>
                    <a:pt x="377" y="2201"/>
                  </a:lnTo>
                  <a:lnTo>
                    <a:pt x="371" y="2192"/>
                  </a:lnTo>
                  <a:lnTo>
                    <a:pt x="367" y="2181"/>
                  </a:lnTo>
                  <a:lnTo>
                    <a:pt x="365" y="2168"/>
                  </a:lnTo>
                  <a:lnTo>
                    <a:pt x="365" y="2155"/>
                  </a:lnTo>
                  <a:lnTo>
                    <a:pt x="365" y="2155"/>
                  </a:lnTo>
                  <a:lnTo>
                    <a:pt x="365" y="2140"/>
                  </a:lnTo>
                  <a:lnTo>
                    <a:pt x="367" y="2127"/>
                  </a:lnTo>
                  <a:lnTo>
                    <a:pt x="371" y="2117"/>
                  </a:lnTo>
                  <a:lnTo>
                    <a:pt x="377" y="2107"/>
                  </a:lnTo>
                  <a:lnTo>
                    <a:pt x="383" y="2099"/>
                  </a:lnTo>
                  <a:lnTo>
                    <a:pt x="390" y="2093"/>
                  </a:lnTo>
                  <a:lnTo>
                    <a:pt x="399" y="2090"/>
                  </a:lnTo>
                  <a:lnTo>
                    <a:pt x="409" y="2089"/>
                  </a:lnTo>
                  <a:lnTo>
                    <a:pt x="409" y="2089"/>
                  </a:lnTo>
                  <a:lnTo>
                    <a:pt x="419" y="2090"/>
                  </a:lnTo>
                  <a:lnTo>
                    <a:pt x="428" y="2093"/>
                  </a:lnTo>
                  <a:lnTo>
                    <a:pt x="436" y="2099"/>
                  </a:lnTo>
                  <a:lnTo>
                    <a:pt x="442" y="2107"/>
                  </a:lnTo>
                  <a:lnTo>
                    <a:pt x="448" y="2117"/>
                  </a:lnTo>
                  <a:lnTo>
                    <a:pt x="451" y="2127"/>
                  </a:lnTo>
                  <a:lnTo>
                    <a:pt x="453" y="2140"/>
                  </a:lnTo>
                  <a:lnTo>
                    <a:pt x="455" y="2155"/>
                  </a:lnTo>
                  <a:lnTo>
                    <a:pt x="455" y="2155"/>
                  </a:lnTo>
                  <a:lnTo>
                    <a:pt x="453" y="2168"/>
                  </a:lnTo>
                  <a:lnTo>
                    <a:pt x="451" y="2181"/>
                  </a:lnTo>
                  <a:lnTo>
                    <a:pt x="448" y="2192"/>
                  </a:lnTo>
                  <a:lnTo>
                    <a:pt x="442" y="2201"/>
                  </a:lnTo>
                  <a:lnTo>
                    <a:pt x="436" y="2209"/>
                  </a:lnTo>
                  <a:lnTo>
                    <a:pt x="428" y="2215"/>
                  </a:lnTo>
                  <a:lnTo>
                    <a:pt x="419" y="2218"/>
                  </a:lnTo>
                  <a:lnTo>
                    <a:pt x="409" y="2219"/>
                  </a:lnTo>
                  <a:lnTo>
                    <a:pt x="409" y="2219"/>
                  </a:lnTo>
                  <a:lnTo>
                    <a:pt x="2285" y="2105"/>
                  </a:lnTo>
                  <a:lnTo>
                    <a:pt x="2276" y="2100"/>
                  </a:lnTo>
                  <a:lnTo>
                    <a:pt x="2267" y="2096"/>
                  </a:lnTo>
                  <a:lnTo>
                    <a:pt x="2257" y="2093"/>
                  </a:lnTo>
                  <a:lnTo>
                    <a:pt x="2249" y="2092"/>
                  </a:lnTo>
                  <a:lnTo>
                    <a:pt x="2249" y="2092"/>
                  </a:lnTo>
                  <a:lnTo>
                    <a:pt x="2239" y="2093"/>
                  </a:lnTo>
                  <a:lnTo>
                    <a:pt x="2231" y="2096"/>
                  </a:lnTo>
                  <a:lnTo>
                    <a:pt x="2224" y="2100"/>
                  </a:lnTo>
                  <a:lnTo>
                    <a:pt x="2219" y="2106"/>
                  </a:lnTo>
                  <a:lnTo>
                    <a:pt x="2214" y="2112"/>
                  </a:lnTo>
                  <a:lnTo>
                    <a:pt x="2211" y="2121"/>
                  </a:lnTo>
                  <a:lnTo>
                    <a:pt x="2209" y="2132"/>
                  </a:lnTo>
                  <a:lnTo>
                    <a:pt x="2209" y="2145"/>
                  </a:lnTo>
                  <a:lnTo>
                    <a:pt x="2209" y="2266"/>
                  </a:lnTo>
                  <a:lnTo>
                    <a:pt x="2153" y="2266"/>
                  </a:lnTo>
                  <a:lnTo>
                    <a:pt x="2153" y="2042"/>
                  </a:lnTo>
                  <a:lnTo>
                    <a:pt x="2209" y="2042"/>
                  </a:lnTo>
                  <a:lnTo>
                    <a:pt x="2209" y="2061"/>
                  </a:lnTo>
                  <a:lnTo>
                    <a:pt x="2209" y="2061"/>
                  </a:lnTo>
                  <a:lnTo>
                    <a:pt x="2213" y="2056"/>
                  </a:lnTo>
                  <a:lnTo>
                    <a:pt x="2219" y="2050"/>
                  </a:lnTo>
                  <a:lnTo>
                    <a:pt x="2224" y="2047"/>
                  </a:lnTo>
                  <a:lnTo>
                    <a:pt x="2231" y="2043"/>
                  </a:lnTo>
                  <a:lnTo>
                    <a:pt x="2237" y="2040"/>
                  </a:lnTo>
                  <a:lnTo>
                    <a:pt x="2244" y="2039"/>
                  </a:lnTo>
                  <a:lnTo>
                    <a:pt x="2251" y="2038"/>
                  </a:lnTo>
                  <a:lnTo>
                    <a:pt x="2257" y="2037"/>
                  </a:lnTo>
                  <a:lnTo>
                    <a:pt x="2257" y="2037"/>
                  </a:lnTo>
                  <a:lnTo>
                    <a:pt x="2269" y="2038"/>
                  </a:lnTo>
                  <a:lnTo>
                    <a:pt x="2280" y="2041"/>
                  </a:lnTo>
                  <a:lnTo>
                    <a:pt x="2291" y="2046"/>
                  </a:lnTo>
                  <a:lnTo>
                    <a:pt x="2300" y="2051"/>
                  </a:lnTo>
                  <a:lnTo>
                    <a:pt x="2285" y="2105"/>
                  </a:lnTo>
                  <a:lnTo>
                    <a:pt x="1904" y="2042"/>
                  </a:lnTo>
                  <a:lnTo>
                    <a:pt x="1841" y="2266"/>
                  </a:lnTo>
                  <a:lnTo>
                    <a:pt x="1793" y="2266"/>
                  </a:lnTo>
                  <a:lnTo>
                    <a:pt x="1768" y="2174"/>
                  </a:lnTo>
                  <a:lnTo>
                    <a:pt x="1768" y="2174"/>
                  </a:lnTo>
                  <a:lnTo>
                    <a:pt x="1756" y="2125"/>
                  </a:lnTo>
                  <a:lnTo>
                    <a:pt x="1756" y="2125"/>
                  </a:lnTo>
                  <a:lnTo>
                    <a:pt x="1751" y="2148"/>
                  </a:lnTo>
                  <a:lnTo>
                    <a:pt x="1744" y="2175"/>
                  </a:lnTo>
                  <a:lnTo>
                    <a:pt x="1720" y="2266"/>
                  </a:lnTo>
                  <a:lnTo>
                    <a:pt x="1672" y="2266"/>
                  </a:lnTo>
                  <a:lnTo>
                    <a:pt x="1671" y="2265"/>
                  </a:lnTo>
                  <a:lnTo>
                    <a:pt x="1608" y="2042"/>
                  </a:lnTo>
                  <a:lnTo>
                    <a:pt x="1665" y="2042"/>
                  </a:lnTo>
                  <a:lnTo>
                    <a:pt x="1686" y="2126"/>
                  </a:lnTo>
                  <a:lnTo>
                    <a:pt x="1686" y="2126"/>
                  </a:lnTo>
                  <a:lnTo>
                    <a:pt x="1692" y="2152"/>
                  </a:lnTo>
                  <a:lnTo>
                    <a:pt x="1697" y="2180"/>
                  </a:lnTo>
                  <a:lnTo>
                    <a:pt x="1697" y="2180"/>
                  </a:lnTo>
                  <a:lnTo>
                    <a:pt x="1703" y="2152"/>
                  </a:lnTo>
                  <a:lnTo>
                    <a:pt x="1711" y="2125"/>
                  </a:lnTo>
                  <a:lnTo>
                    <a:pt x="1734" y="2042"/>
                  </a:lnTo>
                  <a:lnTo>
                    <a:pt x="1781" y="2042"/>
                  </a:lnTo>
                  <a:lnTo>
                    <a:pt x="1804" y="2125"/>
                  </a:lnTo>
                  <a:lnTo>
                    <a:pt x="1804" y="2125"/>
                  </a:lnTo>
                  <a:lnTo>
                    <a:pt x="1811" y="2151"/>
                  </a:lnTo>
                  <a:lnTo>
                    <a:pt x="1817" y="2181"/>
                  </a:lnTo>
                  <a:lnTo>
                    <a:pt x="1817" y="2181"/>
                  </a:lnTo>
                  <a:lnTo>
                    <a:pt x="1823" y="2156"/>
                  </a:lnTo>
                  <a:lnTo>
                    <a:pt x="1830" y="2125"/>
                  </a:lnTo>
                  <a:lnTo>
                    <a:pt x="1850" y="2042"/>
                  </a:lnTo>
                  <a:lnTo>
                    <a:pt x="2016" y="2037"/>
                  </a:lnTo>
                  <a:lnTo>
                    <a:pt x="2006" y="2038"/>
                  </a:lnTo>
                  <a:lnTo>
                    <a:pt x="1995" y="2039"/>
                  </a:lnTo>
                  <a:lnTo>
                    <a:pt x="1985" y="2042"/>
                  </a:lnTo>
                  <a:lnTo>
                    <a:pt x="1976" y="2046"/>
                  </a:lnTo>
                  <a:lnTo>
                    <a:pt x="1967" y="2050"/>
                  </a:lnTo>
                  <a:lnTo>
                    <a:pt x="1958" y="2057"/>
                  </a:lnTo>
                  <a:lnTo>
                    <a:pt x="1951" y="2062"/>
                  </a:lnTo>
                  <a:lnTo>
                    <a:pt x="1944" y="2070"/>
                  </a:lnTo>
                  <a:lnTo>
                    <a:pt x="1937" y="2078"/>
                  </a:lnTo>
                  <a:lnTo>
                    <a:pt x="1932" y="2087"/>
                  </a:lnTo>
                  <a:lnTo>
                    <a:pt x="1926" y="2097"/>
                  </a:lnTo>
                  <a:lnTo>
                    <a:pt x="1923" y="2107"/>
                  </a:lnTo>
                  <a:lnTo>
                    <a:pt x="1920" y="2118"/>
                  </a:lnTo>
                  <a:lnTo>
                    <a:pt x="1916" y="2130"/>
                  </a:lnTo>
                  <a:lnTo>
                    <a:pt x="1915" y="2141"/>
                  </a:lnTo>
                  <a:lnTo>
                    <a:pt x="1915" y="2155"/>
                  </a:lnTo>
                  <a:lnTo>
                    <a:pt x="1915" y="2155"/>
                  </a:lnTo>
                  <a:lnTo>
                    <a:pt x="1915" y="2167"/>
                  </a:lnTo>
                  <a:lnTo>
                    <a:pt x="1916" y="2179"/>
                  </a:lnTo>
                  <a:lnTo>
                    <a:pt x="1920" y="2190"/>
                  </a:lnTo>
                  <a:lnTo>
                    <a:pt x="1923" y="2201"/>
                  </a:lnTo>
                  <a:lnTo>
                    <a:pt x="1926" y="2211"/>
                  </a:lnTo>
                  <a:lnTo>
                    <a:pt x="1932" y="2221"/>
                  </a:lnTo>
                  <a:lnTo>
                    <a:pt x="1937" y="2230"/>
                  </a:lnTo>
                  <a:lnTo>
                    <a:pt x="1944" y="2238"/>
                  </a:lnTo>
                  <a:lnTo>
                    <a:pt x="1951" y="2246"/>
                  </a:lnTo>
                  <a:lnTo>
                    <a:pt x="1958" y="2252"/>
                  </a:lnTo>
                  <a:lnTo>
                    <a:pt x="1967" y="2258"/>
                  </a:lnTo>
                  <a:lnTo>
                    <a:pt x="1976" y="2262"/>
                  </a:lnTo>
                  <a:lnTo>
                    <a:pt x="1985" y="2266"/>
                  </a:lnTo>
                  <a:lnTo>
                    <a:pt x="1995" y="2269"/>
                  </a:lnTo>
                  <a:lnTo>
                    <a:pt x="2006" y="2270"/>
                  </a:lnTo>
                  <a:lnTo>
                    <a:pt x="2016" y="2271"/>
                  </a:lnTo>
                  <a:lnTo>
                    <a:pt x="2016" y="2271"/>
                  </a:lnTo>
                  <a:lnTo>
                    <a:pt x="2027" y="2270"/>
                  </a:lnTo>
                  <a:lnTo>
                    <a:pt x="2039" y="2269"/>
                  </a:lnTo>
                  <a:lnTo>
                    <a:pt x="2049" y="2266"/>
                  </a:lnTo>
                  <a:lnTo>
                    <a:pt x="2057" y="2262"/>
                  </a:lnTo>
                  <a:lnTo>
                    <a:pt x="2066" y="2258"/>
                  </a:lnTo>
                  <a:lnTo>
                    <a:pt x="2075" y="2252"/>
                  </a:lnTo>
                  <a:lnTo>
                    <a:pt x="2083" y="2246"/>
                  </a:lnTo>
                  <a:lnTo>
                    <a:pt x="2090" y="2238"/>
                  </a:lnTo>
                  <a:lnTo>
                    <a:pt x="2096" y="2230"/>
                  </a:lnTo>
                  <a:lnTo>
                    <a:pt x="2102" y="2221"/>
                  </a:lnTo>
                  <a:lnTo>
                    <a:pt x="2106" y="2211"/>
                  </a:lnTo>
                  <a:lnTo>
                    <a:pt x="2111" y="2201"/>
                  </a:lnTo>
                  <a:lnTo>
                    <a:pt x="2114" y="2190"/>
                  </a:lnTo>
                  <a:lnTo>
                    <a:pt x="2116" y="2179"/>
                  </a:lnTo>
                  <a:lnTo>
                    <a:pt x="2119" y="2167"/>
                  </a:lnTo>
                  <a:lnTo>
                    <a:pt x="2119" y="2155"/>
                  </a:lnTo>
                  <a:lnTo>
                    <a:pt x="2119" y="2155"/>
                  </a:lnTo>
                  <a:lnTo>
                    <a:pt x="2119" y="2141"/>
                  </a:lnTo>
                  <a:lnTo>
                    <a:pt x="2116" y="2130"/>
                  </a:lnTo>
                  <a:lnTo>
                    <a:pt x="2114" y="2118"/>
                  </a:lnTo>
                  <a:lnTo>
                    <a:pt x="2111" y="2107"/>
                  </a:lnTo>
                  <a:lnTo>
                    <a:pt x="2106" y="2097"/>
                  </a:lnTo>
                  <a:lnTo>
                    <a:pt x="2102" y="2087"/>
                  </a:lnTo>
                  <a:lnTo>
                    <a:pt x="2096" y="2078"/>
                  </a:lnTo>
                  <a:lnTo>
                    <a:pt x="2090" y="2070"/>
                  </a:lnTo>
                  <a:lnTo>
                    <a:pt x="2083" y="2062"/>
                  </a:lnTo>
                  <a:lnTo>
                    <a:pt x="2075" y="2057"/>
                  </a:lnTo>
                  <a:lnTo>
                    <a:pt x="2066" y="2050"/>
                  </a:lnTo>
                  <a:lnTo>
                    <a:pt x="2057" y="2046"/>
                  </a:lnTo>
                  <a:lnTo>
                    <a:pt x="2049" y="2042"/>
                  </a:lnTo>
                  <a:lnTo>
                    <a:pt x="2039" y="2039"/>
                  </a:lnTo>
                  <a:lnTo>
                    <a:pt x="2027" y="2038"/>
                  </a:lnTo>
                  <a:lnTo>
                    <a:pt x="2016" y="2037"/>
                  </a:lnTo>
                  <a:lnTo>
                    <a:pt x="2016" y="2037"/>
                  </a:lnTo>
                  <a:lnTo>
                    <a:pt x="2016" y="2219"/>
                  </a:lnTo>
                  <a:lnTo>
                    <a:pt x="2006" y="2218"/>
                  </a:lnTo>
                  <a:lnTo>
                    <a:pt x="1998" y="2215"/>
                  </a:lnTo>
                  <a:lnTo>
                    <a:pt x="1991" y="2209"/>
                  </a:lnTo>
                  <a:lnTo>
                    <a:pt x="1984" y="2201"/>
                  </a:lnTo>
                  <a:lnTo>
                    <a:pt x="1978" y="2192"/>
                  </a:lnTo>
                  <a:lnTo>
                    <a:pt x="1974" y="2181"/>
                  </a:lnTo>
                  <a:lnTo>
                    <a:pt x="1972" y="2168"/>
                  </a:lnTo>
                  <a:lnTo>
                    <a:pt x="1972" y="2155"/>
                  </a:lnTo>
                  <a:lnTo>
                    <a:pt x="1972" y="2155"/>
                  </a:lnTo>
                  <a:lnTo>
                    <a:pt x="1972" y="2140"/>
                  </a:lnTo>
                  <a:lnTo>
                    <a:pt x="1974" y="2128"/>
                  </a:lnTo>
                  <a:lnTo>
                    <a:pt x="1978" y="2117"/>
                  </a:lnTo>
                  <a:lnTo>
                    <a:pt x="1984" y="2107"/>
                  </a:lnTo>
                  <a:lnTo>
                    <a:pt x="1991" y="2099"/>
                  </a:lnTo>
                  <a:lnTo>
                    <a:pt x="1998" y="2093"/>
                  </a:lnTo>
                  <a:lnTo>
                    <a:pt x="2006" y="2090"/>
                  </a:lnTo>
                  <a:lnTo>
                    <a:pt x="2016" y="2089"/>
                  </a:lnTo>
                  <a:lnTo>
                    <a:pt x="2016" y="2089"/>
                  </a:lnTo>
                  <a:lnTo>
                    <a:pt x="2026" y="2090"/>
                  </a:lnTo>
                  <a:lnTo>
                    <a:pt x="2035" y="2093"/>
                  </a:lnTo>
                  <a:lnTo>
                    <a:pt x="2043" y="2099"/>
                  </a:lnTo>
                  <a:lnTo>
                    <a:pt x="2050" y="2107"/>
                  </a:lnTo>
                  <a:lnTo>
                    <a:pt x="2055" y="2117"/>
                  </a:lnTo>
                  <a:lnTo>
                    <a:pt x="2059" y="2128"/>
                  </a:lnTo>
                  <a:lnTo>
                    <a:pt x="2061" y="2140"/>
                  </a:lnTo>
                  <a:lnTo>
                    <a:pt x="2062" y="2155"/>
                  </a:lnTo>
                  <a:lnTo>
                    <a:pt x="2062" y="2155"/>
                  </a:lnTo>
                  <a:lnTo>
                    <a:pt x="2061" y="2168"/>
                  </a:lnTo>
                  <a:lnTo>
                    <a:pt x="2059" y="2181"/>
                  </a:lnTo>
                  <a:lnTo>
                    <a:pt x="2055" y="2192"/>
                  </a:lnTo>
                  <a:lnTo>
                    <a:pt x="2050" y="2201"/>
                  </a:lnTo>
                  <a:lnTo>
                    <a:pt x="2043" y="2209"/>
                  </a:lnTo>
                  <a:lnTo>
                    <a:pt x="2035" y="2215"/>
                  </a:lnTo>
                  <a:lnTo>
                    <a:pt x="2026" y="2218"/>
                  </a:lnTo>
                  <a:lnTo>
                    <a:pt x="2016" y="2219"/>
                  </a:lnTo>
                  <a:lnTo>
                    <a:pt x="2016" y="2219"/>
                  </a:lnTo>
                  <a:lnTo>
                    <a:pt x="910" y="2266"/>
                  </a:lnTo>
                  <a:lnTo>
                    <a:pt x="849" y="2266"/>
                  </a:lnTo>
                  <a:lnTo>
                    <a:pt x="803" y="2162"/>
                  </a:lnTo>
                  <a:lnTo>
                    <a:pt x="772" y="2199"/>
                  </a:lnTo>
                  <a:lnTo>
                    <a:pt x="772" y="2266"/>
                  </a:lnTo>
                  <a:lnTo>
                    <a:pt x="718" y="2266"/>
                  </a:lnTo>
                  <a:lnTo>
                    <a:pt x="718" y="1977"/>
                  </a:lnTo>
                  <a:lnTo>
                    <a:pt x="772" y="1949"/>
                  </a:lnTo>
                  <a:lnTo>
                    <a:pt x="772" y="2128"/>
                  </a:lnTo>
                  <a:lnTo>
                    <a:pt x="772" y="2128"/>
                  </a:lnTo>
                  <a:lnTo>
                    <a:pt x="794" y="2099"/>
                  </a:lnTo>
                  <a:lnTo>
                    <a:pt x="838" y="2042"/>
                  </a:lnTo>
                  <a:lnTo>
                    <a:pt x="903" y="2042"/>
                  </a:lnTo>
                  <a:lnTo>
                    <a:pt x="843" y="2116"/>
                  </a:lnTo>
                  <a:lnTo>
                    <a:pt x="1049" y="2266"/>
                  </a:lnTo>
                  <a:lnTo>
                    <a:pt x="1049" y="2042"/>
                  </a:lnTo>
                  <a:lnTo>
                    <a:pt x="1105" y="2042"/>
                  </a:lnTo>
                  <a:lnTo>
                    <a:pt x="1105" y="2061"/>
                  </a:lnTo>
                  <a:lnTo>
                    <a:pt x="1105" y="2061"/>
                  </a:lnTo>
                  <a:lnTo>
                    <a:pt x="1110" y="2056"/>
                  </a:lnTo>
                  <a:lnTo>
                    <a:pt x="1116" y="2051"/>
                  </a:lnTo>
                  <a:lnTo>
                    <a:pt x="1123" y="2047"/>
                  </a:lnTo>
                  <a:lnTo>
                    <a:pt x="1129" y="2043"/>
                  </a:lnTo>
                  <a:lnTo>
                    <a:pt x="1137" y="2041"/>
                  </a:lnTo>
                  <a:lnTo>
                    <a:pt x="1145" y="2039"/>
                  </a:lnTo>
                  <a:lnTo>
                    <a:pt x="1153" y="2038"/>
                  </a:lnTo>
                  <a:lnTo>
                    <a:pt x="1162" y="2037"/>
                  </a:lnTo>
                  <a:lnTo>
                    <a:pt x="1162" y="2037"/>
                  </a:lnTo>
                  <a:lnTo>
                    <a:pt x="1172" y="2038"/>
                  </a:lnTo>
                  <a:lnTo>
                    <a:pt x="1180" y="2039"/>
                  </a:lnTo>
                  <a:lnTo>
                    <a:pt x="1188" y="2041"/>
                  </a:lnTo>
                  <a:lnTo>
                    <a:pt x="1197" y="2043"/>
                  </a:lnTo>
                  <a:lnTo>
                    <a:pt x="1204" y="2048"/>
                  </a:lnTo>
                  <a:lnTo>
                    <a:pt x="1210" y="2052"/>
                  </a:lnTo>
                  <a:lnTo>
                    <a:pt x="1217" y="2057"/>
                  </a:lnTo>
                  <a:lnTo>
                    <a:pt x="1223" y="2063"/>
                  </a:lnTo>
                  <a:lnTo>
                    <a:pt x="1227" y="2070"/>
                  </a:lnTo>
                  <a:lnTo>
                    <a:pt x="1232" y="2078"/>
                  </a:lnTo>
                  <a:lnTo>
                    <a:pt x="1235" y="2086"/>
                  </a:lnTo>
                  <a:lnTo>
                    <a:pt x="1238" y="2096"/>
                  </a:lnTo>
                  <a:lnTo>
                    <a:pt x="1240" y="2106"/>
                  </a:lnTo>
                  <a:lnTo>
                    <a:pt x="1242" y="2116"/>
                  </a:lnTo>
                  <a:lnTo>
                    <a:pt x="1243" y="2127"/>
                  </a:lnTo>
                  <a:lnTo>
                    <a:pt x="1244" y="2139"/>
                  </a:lnTo>
                  <a:lnTo>
                    <a:pt x="1244" y="2266"/>
                  </a:lnTo>
                  <a:lnTo>
                    <a:pt x="1188" y="2266"/>
                  </a:lnTo>
                  <a:lnTo>
                    <a:pt x="1188" y="2142"/>
                  </a:lnTo>
                  <a:lnTo>
                    <a:pt x="1188" y="2142"/>
                  </a:lnTo>
                  <a:lnTo>
                    <a:pt x="1187" y="2130"/>
                  </a:lnTo>
                  <a:lnTo>
                    <a:pt x="1186" y="2118"/>
                  </a:lnTo>
                  <a:lnTo>
                    <a:pt x="1183" y="2109"/>
                  </a:lnTo>
                  <a:lnTo>
                    <a:pt x="1178" y="2101"/>
                  </a:lnTo>
                  <a:lnTo>
                    <a:pt x="1173" y="2096"/>
                  </a:lnTo>
                  <a:lnTo>
                    <a:pt x="1166" y="2091"/>
                  </a:lnTo>
                  <a:lnTo>
                    <a:pt x="1157" y="2089"/>
                  </a:lnTo>
                  <a:lnTo>
                    <a:pt x="1147" y="2088"/>
                  </a:lnTo>
                  <a:lnTo>
                    <a:pt x="1147" y="2088"/>
                  </a:lnTo>
                  <a:lnTo>
                    <a:pt x="1138" y="2089"/>
                  </a:lnTo>
                  <a:lnTo>
                    <a:pt x="1129" y="2091"/>
                  </a:lnTo>
                  <a:lnTo>
                    <a:pt x="1122" y="2096"/>
                  </a:lnTo>
                  <a:lnTo>
                    <a:pt x="1116" y="2102"/>
                  </a:lnTo>
                  <a:lnTo>
                    <a:pt x="1112" y="2109"/>
                  </a:lnTo>
                  <a:lnTo>
                    <a:pt x="1108" y="2119"/>
                  </a:lnTo>
                  <a:lnTo>
                    <a:pt x="1106" y="2130"/>
                  </a:lnTo>
                  <a:lnTo>
                    <a:pt x="1105" y="2142"/>
                  </a:lnTo>
                  <a:lnTo>
                    <a:pt x="1105" y="2266"/>
                  </a:lnTo>
                  <a:lnTo>
                    <a:pt x="1418" y="2058"/>
                  </a:lnTo>
                  <a:lnTo>
                    <a:pt x="1413" y="2053"/>
                  </a:lnTo>
                  <a:lnTo>
                    <a:pt x="1407" y="2049"/>
                  </a:lnTo>
                  <a:lnTo>
                    <a:pt x="1402" y="2046"/>
                  </a:lnTo>
                  <a:lnTo>
                    <a:pt x="1395" y="2042"/>
                  </a:lnTo>
                  <a:lnTo>
                    <a:pt x="1388" y="2040"/>
                  </a:lnTo>
                  <a:lnTo>
                    <a:pt x="1382" y="2039"/>
                  </a:lnTo>
                  <a:lnTo>
                    <a:pt x="1375" y="2038"/>
                  </a:lnTo>
                  <a:lnTo>
                    <a:pt x="1368" y="2037"/>
                  </a:lnTo>
                  <a:lnTo>
                    <a:pt x="1368" y="2037"/>
                  </a:lnTo>
                  <a:lnTo>
                    <a:pt x="1358" y="2038"/>
                  </a:lnTo>
                  <a:lnTo>
                    <a:pt x="1349" y="2039"/>
                  </a:lnTo>
                  <a:lnTo>
                    <a:pt x="1340" y="2041"/>
                  </a:lnTo>
                  <a:lnTo>
                    <a:pt x="1332" y="2046"/>
                  </a:lnTo>
                  <a:lnTo>
                    <a:pt x="1324" y="2049"/>
                  </a:lnTo>
                  <a:lnTo>
                    <a:pt x="1317" y="2055"/>
                  </a:lnTo>
                  <a:lnTo>
                    <a:pt x="1310" y="2061"/>
                  </a:lnTo>
                  <a:lnTo>
                    <a:pt x="1304" y="2068"/>
                  </a:lnTo>
                  <a:lnTo>
                    <a:pt x="1298" y="2076"/>
                  </a:lnTo>
                  <a:lnTo>
                    <a:pt x="1294" y="2085"/>
                  </a:lnTo>
                  <a:lnTo>
                    <a:pt x="1289" y="2093"/>
                  </a:lnTo>
                  <a:lnTo>
                    <a:pt x="1286" y="2105"/>
                  </a:lnTo>
                  <a:lnTo>
                    <a:pt x="1284" y="2115"/>
                  </a:lnTo>
                  <a:lnTo>
                    <a:pt x="1282" y="2127"/>
                  </a:lnTo>
                  <a:lnTo>
                    <a:pt x="1280" y="2139"/>
                  </a:lnTo>
                  <a:lnTo>
                    <a:pt x="1280" y="2151"/>
                  </a:lnTo>
                  <a:lnTo>
                    <a:pt x="1280" y="2151"/>
                  </a:lnTo>
                  <a:lnTo>
                    <a:pt x="1280" y="2166"/>
                  </a:lnTo>
                  <a:lnTo>
                    <a:pt x="1282" y="2178"/>
                  </a:lnTo>
                  <a:lnTo>
                    <a:pt x="1284" y="2190"/>
                  </a:lnTo>
                  <a:lnTo>
                    <a:pt x="1286" y="2202"/>
                  </a:lnTo>
                  <a:lnTo>
                    <a:pt x="1289" y="2212"/>
                  </a:lnTo>
                  <a:lnTo>
                    <a:pt x="1294" y="2222"/>
                  </a:lnTo>
                  <a:lnTo>
                    <a:pt x="1298" y="2231"/>
                  </a:lnTo>
                  <a:lnTo>
                    <a:pt x="1304" y="2239"/>
                  </a:lnTo>
                  <a:lnTo>
                    <a:pt x="1309" y="2247"/>
                  </a:lnTo>
                  <a:lnTo>
                    <a:pt x="1316" y="2252"/>
                  </a:lnTo>
                  <a:lnTo>
                    <a:pt x="1323" y="2258"/>
                  </a:lnTo>
                  <a:lnTo>
                    <a:pt x="1330" y="2262"/>
                  </a:lnTo>
                  <a:lnTo>
                    <a:pt x="1339" y="2266"/>
                  </a:lnTo>
                  <a:lnTo>
                    <a:pt x="1348" y="2269"/>
                  </a:lnTo>
                  <a:lnTo>
                    <a:pt x="1357" y="2270"/>
                  </a:lnTo>
                  <a:lnTo>
                    <a:pt x="1367" y="2271"/>
                  </a:lnTo>
                  <a:lnTo>
                    <a:pt x="1367" y="2271"/>
                  </a:lnTo>
                  <a:lnTo>
                    <a:pt x="1374" y="2270"/>
                  </a:lnTo>
                  <a:lnTo>
                    <a:pt x="1382" y="2269"/>
                  </a:lnTo>
                  <a:lnTo>
                    <a:pt x="1388" y="2268"/>
                  </a:lnTo>
                  <a:lnTo>
                    <a:pt x="1395" y="2266"/>
                  </a:lnTo>
                  <a:lnTo>
                    <a:pt x="1401" y="2262"/>
                  </a:lnTo>
                  <a:lnTo>
                    <a:pt x="1407" y="2259"/>
                  </a:lnTo>
                  <a:lnTo>
                    <a:pt x="1413" y="2255"/>
                  </a:lnTo>
                  <a:lnTo>
                    <a:pt x="1418" y="2249"/>
                  </a:lnTo>
                  <a:lnTo>
                    <a:pt x="1418" y="2255"/>
                  </a:lnTo>
                  <a:lnTo>
                    <a:pt x="1418" y="2255"/>
                  </a:lnTo>
                  <a:lnTo>
                    <a:pt x="1418" y="2264"/>
                  </a:lnTo>
                  <a:lnTo>
                    <a:pt x="1417" y="2274"/>
                  </a:lnTo>
                  <a:lnTo>
                    <a:pt x="1414" y="2284"/>
                  </a:lnTo>
                  <a:lnTo>
                    <a:pt x="1412" y="2288"/>
                  </a:lnTo>
                  <a:lnTo>
                    <a:pt x="1409" y="2293"/>
                  </a:lnTo>
                  <a:lnTo>
                    <a:pt x="1405" y="2297"/>
                  </a:lnTo>
                  <a:lnTo>
                    <a:pt x="1401" y="2301"/>
                  </a:lnTo>
                  <a:lnTo>
                    <a:pt x="1395" y="2305"/>
                  </a:lnTo>
                  <a:lnTo>
                    <a:pt x="1388" y="2308"/>
                  </a:lnTo>
                  <a:lnTo>
                    <a:pt x="1379" y="2310"/>
                  </a:lnTo>
                  <a:lnTo>
                    <a:pt x="1370" y="2313"/>
                  </a:lnTo>
                  <a:lnTo>
                    <a:pt x="1359" y="2314"/>
                  </a:lnTo>
                  <a:lnTo>
                    <a:pt x="1346" y="2314"/>
                  </a:lnTo>
                  <a:lnTo>
                    <a:pt x="1344" y="2314"/>
                  </a:lnTo>
                  <a:lnTo>
                    <a:pt x="1364" y="2357"/>
                  </a:lnTo>
                  <a:lnTo>
                    <a:pt x="1365" y="2357"/>
                  </a:lnTo>
                  <a:lnTo>
                    <a:pt x="1365" y="2357"/>
                  </a:lnTo>
                  <a:lnTo>
                    <a:pt x="1378" y="2357"/>
                  </a:lnTo>
                  <a:lnTo>
                    <a:pt x="1390" y="2356"/>
                  </a:lnTo>
                  <a:lnTo>
                    <a:pt x="1402" y="2353"/>
                  </a:lnTo>
                  <a:lnTo>
                    <a:pt x="1413" y="2350"/>
                  </a:lnTo>
                  <a:lnTo>
                    <a:pt x="1423" y="2346"/>
                  </a:lnTo>
                  <a:lnTo>
                    <a:pt x="1432" y="2341"/>
                  </a:lnTo>
                  <a:lnTo>
                    <a:pt x="1439" y="2336"/>
                  </a:lnTo>
                  <a:lnTo>
                    <a:pt x="1446" y="2329"/>
                  </a:lnTo>
                  <a:lnTo>
                    <a:pt x="1453" y="2321"/>
                  </a:lnTo>
                  <a:lnTo>
                    <a:pt x="1458" y="2314"/>
                  </a:lnTo>
                  <a:lnTo>
                    <a:pt x="1463" y="2304"/>
                  </a:lnTo>
                  <a:lnTo>
                    <a:pt x="1466" y="2294"/>
                  </a:lnTo>
                  <a:lnTo>
                    <a:pt x="1469" y="2284"/>
                  </a:lnTo>
                  <a:lnTo>
                    <a:pt x="1472" y="2271"/>
                  </a:lnTo>
                  <a:lnTo>
                    <a:pt x="1473" y="2259"/>
                  </a:lnTo>
                  <a:lnTo>
                    <a:pt x="1473" y="2246"/>
                  </a:lnTo>
                  <a:lnTo>
                    <a:pt x="1473" y="2042"/>
                  </a:lnTo>
                  <a:lnTo>
                    <a:pt x="1418" y="2042"/>
                  </a:lnTo>
                  <a:lnTo>
                    <a:pt x="1418" y="2058"/>
                  </a:lnTo>
                  <a:lnTo>
                    <a:pt x="1418" y="2198"/>
                  </a:lnTo>
                  <a:lnTo>
                    <a:pt x="1418" y="2198"/>
                  </a:lnTo>
                  <a:lnTo>
                    <a:pt x="1411" y="2206"/>
                  </a:lnTo>
                  <a:lnTo>
                    <a:pt x="1403" y="2214"/>
                  </a:lnTo>
                  <a:lnTo>
                    <a:pt x="1397" y="2216"/>
                  </a:lnTo>
                  <a:lnTo>
                    <a:pt x="1392" y="2218"/>
                  </a:lnTo>
                  <a:lnTo>
                    <a:pt x="1386" y="2219"/>
                  </a:lnTo>
                  <a:lnTo>
                    <a:pt x="1378" y="2220"/>
                  </a:lnTo>
                  <a:lnTo>
                    <a:pt x="1378" y="2220"/>
                  </a:lnTo>
                  <a:lnTo>
                    <a:pt x="1372" y="2219"/>
                  </a:lnTo>
                  <a:lnTo>
                    <a:pt x="1364" y="2217"/>
                  </a:lnTo>
                  <a:lnTo>
                    <a:pt x="1357" y="2214"/>
                  </a:lnTo>
                  <a:lnTo>
                    <a:pt x="1350" y="2207"/>
                  </a:lnTo>
                  <a:lnTo>
                    <a:pt x="1345" y="2198"/>
                  </a:lnTo>
                  <a:lnTo>
                    <a:pt x="1340" y="2186"/>
                  </a:lnTo>
                  <a:lnTo>
                    <a:pt x="1338" y="2170"/>
                  </a:lnTo>
                  <a:lnTo>
                    <a:pt x="1337" y="2150"/>
                  </a:lnTo>
                  <a:lnTo>
                    <a:pt x="1337" y="2150"/>
                  </a:lnTo>
                  <a:lnTo>
                    <a:pt x="1338" y="2133"/>
                  </a:lnTo>
                  <a:lnTo>
                    <a:pt x="1340" y="2119"/>
                  </a:lnTo>
                  <a:lnTo>
                    <a:pt x="1345" y="2108"/>
                  </a:lnTo>
                  <a:lnTo>
                    <a:pt x="1350" y="2100"/>
                  </a:lnTo>
                  <a:lnTo>
                    <a:pt x="1357" y="2095"/>
                  </a:lnTo>
                  <a:lnTo>
                    <a:pt x="1364" y="2090"/>
                  </a:lnTo>
                  <a:lnTo>
                    <a:pt x="1372" y="2089"/>
                  </a:lnTo>
                  <a:lnTo>
                    <a:pt x="1378" y="2088"/>
                  </a:lnTo>
                  <a:lnTo>
                    <a:pt x="1378" y="2088"/>
                  </a:lnTo>
                  <a:lnTo>
                    <a:pt x="1386" y="2089"/>
                  </a:lnTo>
                  <a:lnTo>
                    <a:pt x="1393" y="2090"/>
                  </a:lnTo>
                  <a:lnTo>
                    <a:pt x="1398" y="2092"/>
                  </a:lnTo>
                  <a:lnTo>
                    <a:pt x="1404" y="2096"/>
                  </a:lnTo>
                  <a:lnTo>
                    <a:pt x="1408" y="2099"/>
                  </a:lnTo>
                  <a:lnTo>
                    <a:pt x="1412" y="2102"/>
                  </a:lnTo>
                  <a:lnTo>
                    <a:pt x="1418" y="2110"/>
                  </a:lnTo>
                  <a:lnTo>
                    <a:pt x="1418" y="2110"/>
                  </a:lnTo>
                  <a:lnTo>
                    <a:pt x="1000" y="2042"/>
                  </a:lnTo>
                  <a:lnTo>
                    <a:pt x="1000" y="2139"/>
                  </a:lnTo>
                  <a:lnTo>
                    <a:pt x="1000" y="2266"/>
                  </a:lnTo>
                  <a:lnTo>
                    <a:pt x="945" y="2266"/>
                  </a:lnTo>
                  <a:lnTo>
                    <a:pt x="945" y="2042"/>
                  </a:lnTo>
                  <a:lnTo>
                    <a:pt x="1000" y="2010"/>
                  </a:lnTo>
                  <a:lnTo>
                    <a:pt x="945" y="2010"/>
                  </a:lnTo>
                  <a:lnTo>
                    <a:pt x="945" y="1954"/>
                  </a:lnTo>
                  <a:lnTo>
                    <a:pt x="1000" y="1954"/>
                  </a:lnTo>
                  <a:lnTo>
                    <a:pt x="1000" y="1982"/>
                  </a:lnTo>
                  <a:lnTo>
                    <a:pt x="2381" y="1949"/>
                  </a:lnTo>
                  <a:lnTo>
                    <a:pt x="2381" y="2144"/>
                  </a:lnTo>
                  <a:lnTo>
                    <a:pt x="2381" y="2266"/>
                  </a:lnTo>
                  <a:lnTo>
                    <a:pt x="2325" y="2266"/>
                  </a:lnTo>
                  <a:lnTo>
                    <a:pt x="2325" y="1977"/>
                  </a:lnTo>
                  <a:lnTo>
                    <a:pt x="856" y="762"/>
                  </a:lnTo>
                  <a:lnTo>
                    <a:pt x="856" y="498"/>
                  </a:lnTo>
                  <a:lnTo>
                    <a:pt x="400" y="498"/>
                  </a:lnTo>
                  <a:lnTo>
                    <a:pt x="400" y="290"/>
                  </a:lnTo>
                  <a:lnTo>
                    <a:pt x="905" y="290"/>
                  </a:lnTo>
                  <a:lnTo>
                    <a:pt x="737" y="0"/>
                  </a:lnTo>
                  <a:lnTo>
                    <a:pt x="22" y="0"/>
                  </a:lnTo>
                  <a:lnTo>
                    <a:pt x="22" y="1261"/>
                  </a:lnTo>
                  <a:lnTo>
                    <a:pt x="1030" y="1261"/>
                  </a:lnTo>
                  <a:lnTo>
                    <a:pt x="1030" y="970"/>
                  </a:lnTo>
                  <a:lnTo>
                    <a:pt x="400" y="970"/>
                  </a:lnTo>
                  <a:lnTo>
                    <a:pt x="400" y="762"/>
                  </a:lnTo>
                  <a:lnTo>
                    <a:pt x="1487" y="411"/>
                  </a:lnTo>
                  <a:lnTo>
                    <a:pt x="1274" y="0"/>
                  </a:lnTo>
                  <a:lnTo>
                    <a:pt x="856" y="0"/>
                  </a:lnTo>
                  <a:lnTo>
                    <a:pt x="1296" y="762"/>
                  </a:lnTo>
                  <a:lnTo>
                    <a:pt x="1296" y="1261"/>
                  </a:lnTo>
                  <a:lnTo>
                    <a:pt x="1673" y="1261"/>
                  </a:lnTo>
                  <a:lnTo>
                    <a:pt x="1673" y="762"/>
                  </a:lnTo>
                  <a:lnTo>
                    <a:pt x="2114" y="0"/>
                  </a:lnTo>
                  <a:lnTo>
                    <a:pt x="1702" y="0"/>
                  </a:lnTo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2123"/>
            </a:p>
          </p:txBody>
        </p:sp>
      </p:grpSp>
      <p:pic>
        <p:nvPicPr>
          <p:cNvPr id="174" name="Graphic 173">
            <a:extLst>
              <a:ext uri="{FF2B5EF4-FFF2-40B4-BE49-F238E27FC236}">
                <a16:creationId xmlns:a16="http://schemas.microsoft.com/office/drawing/2014/main" id="{16EC7F8A-510D-47E1-8C81-E7D29DC71A7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07157" y="808302"/>
            <a:ext cx="2367926" cy="50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64939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6">
            <a:extLst>
              <a:ext uri="{FF2B5EF4-FFF2-40B4-BE49-F238E27FC236}">
                <a16:creationId xmlns:a16="http://schemas.microsoft.com/office/drawing/2014/main" id="{13A7AC18-CF42-4EC5-8D40-441EAE30A06C}"/>
              </a:ext>
            </a:extLst>
          </p:cNvPr>
          <p:cNvSpPr/>
          <p:nvPr/>
        </p:nvSpPr>
        <p:spPr>
          <a:xfrm>
            <a:off x="436596" y="877070"/>
            <a:ext cx="4321490" cy="3947923"/>
          </a:xfrm>
          <a:custGeom>
            <a:avLst/>
            <a:gdLst>
              <a:gd name="connsiteX0" fmla="*/ 4238387 w 4257675"/>
              <a:gd name="connsiteY0" fmla="*/ 0 h 3092804"/>
              <a:gd name="connsiteX1" fmla="*/ 4257675 w 4257675"/>
              <a:gd name="connsiteY1" fmla="*/ 0 h 3092804"/>
              <a:gd name="connsiteX2" fmla="*/ 4257675 w 4257675"/>
              <a:gd name="connsiteY2" fmla="*/ 3092804 h 3092804"/>
              <a:gd name="connsiteX3" fmla="*/ 0 w 4257675"/>
              <a:gd name="connsiteY3" fmla="*/ 3092804 h 3092804"/>
              <a:gd name="connsiteX4" fmla="*/ 0 w 4257675"/>
              <a:gd name="connsiteY4" fmla="*/ 747342 h 30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7675" h="3092804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8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79727" y="2154167"/>
            <a:ext cx="3794294" cy="1079940"/>
          </a:xfrm>
        </p:spPr>
        <p:txBody>
          <a:bodyPr/>
          <a:lstStyle>
            <a:lvl1pPr>
              <a:defRPr sz="2630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679727" y="3357826"/>
            <a:ext cx="3794294" cy="1153377"/>
          </a:xfrm>
        </p:spPr>
        <p:txBody>
          <a:bodyPr/>
          <a:lstStyle>
            <a:lvl1pPr marL="0" indent="0" algn="l">
              <a:spcAft>
                <a:spcPts val="1052"/>
              </a:spcAft>
              <a:buNone/>
              <a:defRPr sz="1753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402" b="1">
                <a:solidFill>
                  <a:srgbClr val="404040"/>
                </a:solidFill>
              </a:defRPr>
            </a:lvl2pPr>
            <a:lvl3pPr marL="801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2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2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3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5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B4C43-E5F8-400E-A971-58A3766B1BF0}"/>
              </a:ext>
            </a:extLst>
          </p:cNvPr>
          <p:cNvSpPr txBox="1"/>
          <p:nvPr/>
        </p:nvSpPr>
        <p:spPr>
          <a:xfrm>
            <a:off x="404928" y="6178696"/>
            <a:ext cx="916003" cy="21779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1052" dirty="0">
                <a:solidFill>
                  <a:srgbClr val="828290"/>
                </a:solidFill>
                <a:latin typeface="EYInterstate Light" panose="02000506000000020004" pitchFamily="2" charset="0"/>
              </a:rPr>
              <a:t>Written by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9465B6B-DFD4-4E0C-9ACE-E88CA22204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168532" y="6635041"/>
            <a:ext cx="2707739" cy="198417"/>
          </a:xfrm>
        </p:spPr>
        <p:txBody>
          <a:bodyPr/>
          <a:lstStyle>
            <a:lvl1pPr marL="0" indent="0">
              <a:buNone/>
              <a:defRPr sz="1052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A1F2ED22-5637-4AB8-ABD8-3693A6EA55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168532" y="6852878"/>
            <a:ext cx="2707739" cy="198417"/>
          </a:xfrm>
        </p:spPr>
        <p:txBody>
          <a:bodyPr/>
          <a:lstStyle>
            <a:lvl1pPr marL="0" indent="0">
              <a:buNone/>
              <a:defRPr sz="1052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  <a:endParaRPr lang="en-GB" dirty="0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29A5E1BC-8F6B-43EF-9FF6-8242E7708BDA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04927" y="6519798"/>
            <a:ext cx="504862" cy="634933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789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3BD223-2224-476C-AB5C-300C248C1618}"/>
              </a:ext>
            </a:extLst>
          </p:cNvPr>
          <p:cNvCxnSpPr>
            <a:cxnSpLocks/>
          </p:cNvCxnSpPr>
          <p:nvPr/>
        </p:nvCxnSpPr>
        <p:spPr>
          <a:xfrm>
            <a:off x="1168532" y="6293181"/>
            <a:ext cx="7118994" cy="0"/>
          </a:xfrm>
          <a:prstGeom prst="line">
            <a:avLst/>
          </a:prstGeom>
          <a:ln>
            <a:solidFill>
              <a:srgbClr val="8282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4">
            <a:extLst>
              <a:ext uri="{FF2B5EF4-FFF2-40B4-BE49-F238E27FC236}">
                <a16:creationId xmlns:a16="http://schemas.microsoft.com/office/drawing/2014/main" id="{63F02F42-4916-4588-807F-4BB7367EB0E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084702" y="5468515"/>
            <a:ext cx="1074190" cy="1581932"/>
            <a:chOff x="6529" y="3125"/>
            <a:chExt cx="772" cy="904"/>
          </a:xfrm>
        </p:grpSpPr>
        <p:sp>
          <p:nvSpPr>
            <p:cNvPr id="4" name="Freeform 5">
              <a:extLst>
                <a:ext uri="{FF2B5EF4-FFF2-40B4-BE49-F238E27FC236}">
                  <a16:creationId xmlns:a16="http://schemas.microsoft.com/office/drawing/2014/main" id="{0BD928C5-1C7D-4599-A7E9-8AB1B188C6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/>
            </a:p>
          </p:txBody>
        </p:sp>
        <p:sp>
          <p:nvSpPr>
            <p:cNvPr id="5" name="Freeform 6">
              <a:extLst>
                <a:ext uri="{FF2B5EF4-FFF2-40B4-BE49-F238E27FC236}">
                  <a16:creationId xmlns:a16="http://schemas.microsoft.com/office/drawing/2014/main" id="{37C281E8-2924-471F-A849-26C37A059B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moveTo>
                    <a:pt x="151" y="1810"/>
                  </a:moveTo>
                  <a:moveTo>
                    <a:pt x="150" y="1673"/>
                  </a:moveTo>
                  <a:moveTo>
                    <a:pt x="296" y="1764"/>
                  </a:moveTo>
                  <a:moveTo>
                    <a:pt x="1135" y="1860"/>
                  </a:moveTo>
                  <a:moveTo>
                    <a:pt x="593" y="1742"/>
                  </a:moveTo>
                  <a:moveTo>
                    <a:pt x="641" y="1573"/>
                  </a:moveTo>
                  <a:moveTo>
                    <a:pt x="871" y="1654"/>
                  </a:moveTo>
                  <a:moveTo>
                    <a:pt x="832" y="1815"/>
                  </a:moveTo>
                  <a:moveTo>
                    <a:pt x="2069" y="1633"/>
                  </a:moveTo>
                  <a:moveTo>
                    <a:pt x="2059" y="1684"/>
                  </a:moveTo>
                  <a:moveTo>
                    <a:pt x="1445" y="1654"/>
                  </a:moveTo>
                  <a:moveTo>
                    <a:pt x="1445" y="1706"/>
                  </a:moveTo>
                  <a:moveTo>
                    <a:pt x="1671" y="1693"/>
                  </a:moveTo>
                  <a:moveTo>
                    <a:pt x="1686" y="1786"/>
                  </a:moveTo>
                  <a:moveTo>
                    <a:pt x="2333" y="1796"/>
                  </a:moveTo>
                  <a:moveTo>
                    <a:pt x="2242" y="1726"/>
                  </a:moveTo>
                  <a:moveTo>
                    <a:pt x="2864" y="1796"/>
                  </a:moveTo>
                  <a:moveTo>
                    <a:pt x="2771" y="1726"/>
                  </a:moveTo>
                  <a:moveTo>
                    <a:pt x="2639" y="1783"/>
                  </a:moveTo>
                  <a:moveTo>
                    <a:pt x="2532" y="1855"/>
                  </a:moveTo>
                  <a:moveTo>
                    <a:pt x="3074" y="1700"/>
                  </a:moveTo>
                  <a:moveTo>
                    <a:pt x="593" y="1579"/>
                  </a:moveTo>
                  <a:moveTo>
                    <a:pt x="975" y="1639"/>
                  </a:moveTo>
                  <a:moveTo>
                    <a:pt x="1030" y="1579"/>
                  </a:moveTo>
                  <a:moveTo>
                    <a:pt x="2539" y="2042"/>
                  </a:moveTo>
                  <a:moveTo>
                    <a:pt x="2501" y="2203"/>
                  </a:moveTo>
                  <a:moveTo>
                    <a:pt x="672" y="2089"/>
                  </a:moveTo>
                  <a:moveTo>
                    <a:pt x="241" y="2027"/>
                  </a:moveTo>
                  <a:moveTo>
                    <a:pt x="406" y="2021"/>
                  </a:moveTo>
                  <a:moveTo>
                    <a:pt x="406" y="2202"/>
                  </a:moveTo>
                  <a:moveTo>
                    <a:pt x="2269" y="2089"/>
                  </a:moveTo>
                  <a:moveTo>
                    <a:pt x="1836" y="2027"/>
                  </a:moveTo>
                  <a:moveTo>
                    <a:pt x="2002" y="2021"/>
                  </a:moveTo>
                  <a:moveTo>
                    <a:pt x="2002" y="2202"/>
                  </a:moveTo>
                  <a:moveTo>
                    <a:pt x="837" y="2100"/>
                  </a:moveTo>
                  <a:moveTo>
                    <a:pt x="1097" y="2249"/>
                  </a:moveTo>
                  <a:moveTo>
                    <a:pt x="1408" y="2042"/>
                  </a:moveTo>
                  <a:moveTo>
                    <a:pt x="1408" y="2094"/>
                  </a:moveTo>
                  <a:moveTo>
                    <a:pt x="938" y="2027"/>
                  </a:moveTo>
                  <a:moveTo>
                    <a:pt x="993" y="1967"/>
                  </a:moveTo>
                  <a:moveTo>
                    <a:pt x="2309" y="1962"/>
                  </a:moveTo>
                  <a:moveTo>
                    <a:pt x="397" y="757"/>
                  </a:moveTo>
                  <a:moveTo>
                    <a:pt x="1690" y="0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/>
            </a:p>
          </p:txBody>
        </p:sp>
      </p:grpSp>
    </p:spTree>
    <p:extLst>
      <p:ext uri="{BB962C8B-B14F-4D97-AF65-F5344CB8AC3E}">
        <p14:creationId xmlns:p14="http://schemas.microsoft.com/office/powerpoint/2010/main" val="3740853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6">
            <a:extLst>
              <a:ext uri="{FF2B5EF4-FFF2-40B4-BE49-F238E27FC236}">
                <a16:creationId xmlns:a16="http://schemas.microsoft.com/office/drawing/2014/main" id="{13A7AC18-CF42-4EC5-8D40-441EAE30A06C}"/>
              </a:ext>
            </a:extLst>
          </p:cNvPr>
          <p:cNvSpPr/>
          <p:nvPr/>
        </p:nvSpPr>
        <p:spPr>
          <a:xfrm>
            <a:off x="436596" y="877070"/>
            <a:ext cx="4321490" cy="3947923"/>
          </a:xfrm>
          <a:custGeom>
            <a:avLst/>
            <a:gdLst>
              <a:gd name="connsiteX0" fmla="*/ 4238387 w 4257675"/>
              <a:gd name="connsiteY0" fmla="*/ 0 h 3092804"/>
              <a:gd name="connsiteX1" fmla="*/ 4257675 w 4257675"/>
              <a:gd name="connsiteY1" fmla="*/ 0 h 3092804"/>
              <a:gd name="connsiteX2" fmla="*/ 4257675 w 4257675"/>
              <a:gd name="connsiteY2" fmla="*/ 3092804 h 3092804"/>
              <a:gd name="connsiteX3" fmla="*/ 0 w 4257675"/>
              <a:gd name="connsiteY3" fmla="*/ 3092804 h 3092804"/>
              <a:gd name="connsiteX4" fmla="*/ 0 w 4257675"/>
              <a:gd name="connsiteY4" fmla="*/ 747342 h 30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7675" h="3092804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8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79727" y="2154167"/>
            <a:ext cx="3794294" cy="1079940"/>
          </a:xfrm>
        </p:spPr>
        <p:txBody>
          <a:bodyPr/>
          <a:lstStyle>
            <a:lvl1pPr>
              <a:defRPr sz="2630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679727" y="3357826"/>
            <a:ext cx="3794294" cy="1153377"/>
          </a:xfrm>
        </p:spPr>
        <p:txBody>
          <a:bodyPr/>
          <a:lstStyle>
            <a:lvl1pPr marL="0" indent="0" algn="l">
              <a:spcAft>
                <a:spcPts val="1052"/>
              </a:spcAft>
              <a:buNone/>
              <a:defRPr sz="1753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402" b="1">
                <a:solidFill>
                  <a:srgbClr val="404040"/>
                </a:solidFill>
              </a:defRPr>
            </a:lvl2pPr>
            <a:lvl3pPr marL="801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2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2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3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5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1B4C43-E5F8-400E-A971-58A3766B1BF0}"/>
              </a:ext>
            </a:extLst>
          </p:cNvPr>
          <p:cNvSpPr txBox="1"/>
          <p:nvPr/>
        </p:nvSpPr>
        <p:spPr>
          <a:xfrm>
            <a:off x="404928" y="6178696"/>
            <a:ext cx="916003" cy="217796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r>
              <a:rPr lang="en-GB" sz="1052" dirty="0">
                <a:solidFill>
                  <a:srgbClr val="828290"/>
                </a:solidFill>
                <a:latin typeface="EYInterstate Light" panose="02000506000000020004" pitchFamily="2" charset="0"/>
              </a:rPr>
              <a:t>Written by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A9465B6B-DFD4-4E0C-9ACE-E88CA222046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04928" y="6635041"/>
            <a:ext cx="2707739" cy="198417"/>
          </a:xfrm>
        </p:spPr>
        <p:txBody>
          <a:bodyPr/>
          <a:lstStyle>
            <a:lvl1pPr marL="0" indent="0">
              <a:buNone/>
              <a:defRPr sz="1052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A1F2ED22-5637-4AB8-ABD8-3693A6EA55F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04928" y="6852878"/>
            <a:ext cx="2707739" cy="198417"/>
          </a:xfrm>
        </p:spPr>
        <p:txBody>
          <a:bodyPr/>
          <a:lstStyle>
            <a:lvl1pPr marL="0" indent="0">
              <a:buNone/>
              <a:defRPr sz="1052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</a:t>
            </a:r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3BD223-2224-476C-AB5C-300C248C1618}"/>
              </a:ext>
            </a:extLst>
          </p:cNvPr>
          <p:cNvCxnSpPr>
            <a:cxnSpLocks/>
          </p:cNvCxnSpPr>
          <p:nvPr/>
        </p:nvCxnSpPr>
        <p:spPr>
          <a:xfrm>
            <a:off x="1168532" y="6293181"/>
            <a:ext cx="7118994" cy="0"/>
          </a:xfrm>
          <a:prstGeom prst="line">
            <a:avLst/>
          </a:prstGeom>
          <a:ln>
            <a:solidFill>
              <a:srgbClr val="82829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4">
            <a:extLst>
              <a:ext uri="{FF2B5EF4-FFF2-40B4-BE49-F238E27FC236}">
                <a16:creationId xmlns:a16="http://schemas.microsoft.com/office/drawing/2014/main" id="{5CE71800-5B4B-4F94-8DA1-A2C05D9E8750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084702" y="5468515"/>
            <a:ext cx="1074190" cy="1581932"/>
            <a:chOff x="6529" y="3125"/>
            <a:chExt cx="772" cy="904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58FB548F-77B7-4F42-8CF1-C53943386AA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40005A69-42DA-4C6D-A41C-62C78DAFEFB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moveTo>
                    <a:pt x="151" y="1810"/>
                  </a:moveTo>
                  <a:moveTo>
                    <a:pt x="150" y="1673"/>
                  </a:moveTo>
                  <a:moveTo>
                    <a:pt x="296" y="1764"/>
                  </a:moveTo>
                  <a:moveTo>
                    <a:pt x="1135" y="1860"/>
                  </a:moveTo>
                  <a:moveTo>
                    <a:pt x="593" y="1742"/>
                  </a:moveTo>
                  <a:moveTo>
                    <a:pt x="641" y="1573"/>
                  </a:moveTo>
                  <a:moveTo>
                    <a:pt x="871" y="1654"/>
                  </a:moveTo>
                  <a:moveTo>
                    <a:pt x="832" y="1815"/>
                  </a:moveTo>
                  <a:moveTo>
                    <a:pt x="2069" y="1633"/>
                  </a:moveTo>
                  <a:moveTo>
                    <a:pt x="2059" y="1684"/>
                  </a:moveTo>
                  <a:moveTo>
                    <a:pt x="1445" y="1654"/>
                  </a:moveTo>
                  <a:moveTo>
                    <a:pt x="1445" y="1706"/>
                  </a:moveTo>
                  <a:moveTo>
                    <a:pt x="1671" y="1693"/>
                  </a:moveTo>
                  <a:moveTo>
                    <a:pt x="1686" y="1786"/>
                  </a:moveTo>
                  <a:moveTo>
                    <a:pt x="2333" y="1796"/>
                  </a:moveTo>
                  <a:moveTo>
                    <a:pt x="2242" y="1726"/>
                  </a:moveTo>
                  <a:moveTo>
                    <a:pt x="2864" y="1796"/>
                  </a:moveTo>
                  <a:moveTo>
                    <a:pt x="2771" y="1726"/>
                  </a:moveTo>
                  <a:moveTo>
                    <a:pt x="2639" y="1783"/>
                  </a:moveTo>
                  <a:moveTo>
                    <a:pt x="2532" y="1855"/>
                  </a:moveTo>
                  <a:moveTo>
                    <a:pt x="3074" y="1700"/>
                  </a:moveTo>
                  <a:moveTo>
                    <a:pt x="593" y="1579"/>
                  </a:moveTo>
                  <a:moveTo>
                    <a:pt x="975" y="1639"/>
                  </a:moveTo>
                  <a:moveTo>
                    <a:pt x="1030" y="1579"/>
                  </a:moveTo>
                  <a:moveTo>
                    <a:pt x="2539" y="2042"/>
                  </a:moveTo>
                  <a:moveTo>
                    <a:pt x="2501" y="2203"/>
                  </a:moveTo>
                  <a:moveTo>
                    <a:pt x="672" y="2089"/>
                  </a:moveTo>
                  <a:moveTo>
                    <a:pt x="241" y="2027"/>
                  </a:moveTo>
                  <a:moveTo>
                    <a:pt x="406" y="2021"/>
                  </a:moveTo>
                  <a:moveTo>
                    <a:pt x="406" y="2202"/>
                  </a:moveTo>
                  <a:moveTo>
                    <a:pt x="2269" y="2089"/>
                  </a:moveTo>
                  <a:moveTo>
                    <a:pt x="1836" y="2027"/>
                  </a:moveTo>
                  <a:moveTo>
                    <a:pt x="2002" y="2021"/>
                  </a:moveTo>
                  <a:moveTo>
                    <a:pt x="2002" y="2202"/>
                  </a:moveTo>
                  <a:moveTo>
                    <a:pt x="837" y="2100"/>
                  </a:moveTo>
                  <a:moveTo>
                    <a:pt x="1097" y="2249"/>
                  </a:moveTo>
                  <a:moveTo>
                    <a:pt x="1408" y="2042"/>
                  </a:moveTo>
                  <a:moveTo>
                    <a:pt x="1408" y="2094"/>
                  </a:moveTo>
                  <a:moveTo>
                    <a:pt x="938" y="2027"/>
                  </a:moveTo>
                  <a:moveTo>
                    <a:pt x="993" y="1967"/>
                  </a:moveTo>
                  <a:moveTo>
                    <a:pt x="2309" y="1962"/>
                  </a:moveTo>
                  <a:moveTo>
                    <a:pt x="397" y="757"/>
                  </a:moveTo>
                  <a:moveTo>
                    <a:pt x="1690" y="0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/>
            </a:p>
          </p:txBody>
        </p:sp>
      </p:grpSp>
    </p:spTree>
    <p:extLst>
      <p:ext uri="{BB962C8B-B14F-4D97-AF65-F5344CB8AC3E}">
        <p14:creationId xmlns:p14="http://schemas.microsoft.com/office/powerpoint/2010/main" val="535188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pproved ques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roup 234">
            <a:extLst>
              <a:ext uri="{FF2B5EF4-FFF2-40B4-BE49-F238E27FC236}">
                <a16:creationId xmlns:a16="http://schemas.microsoft.com/office/drawing/2014/main" id="{5342E118-6F1D-4C46-956E-4CCCBCAA7952}"/>
              </a:ext>
            </a:extLst>
          </p:cNvPr>
          <p:cNvGrpSpPr/>
          <p:nvPr/>
        </p:nvGrpSpPr>
        <p:grpSpPr>
          <a:xfrm>
            <a:off x="436597" y="6422761"/>
            <a:ext cx="3399074" cy="628534"/>
            <a:chOff x="498115" y="5951018"/>
            <a:chExt cx="3878023" cy="570195"/>
          </a:xfrm>
        </p:grpSpPr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A22049CA-64AE-409F-988D-A7317F8AD1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115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/>
            </a:p>
          </p:txBody>
        </p:sp>
        <p:sp>
          <p:nvSpPr>
            <p:cNvPr id="169" name="Rectangle 6">
              <a:extLst>
                <a:ext uri="{FF2B5EF4-FFF2-40B4-BE49-F238E27FC236}">
                  <a16:creationId xmlns:a16="http://schemas.microsoft.com/office/drawing/2014/main" id="{E37A0A05-0A78-44A7-8873-0A1A20C871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1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/>
            </a:p>
          </p:txBody>
        </p:sp>
        <p:sp>
          <p:nvSpPr>
            <p:cNvPr id="170" name="Rectangle 7">
              <a:extLst>
                <a:ext uri="{FF2B5EF4-FFF2-40B4-BE49-F238E27FC236}">
                  <a16:creationId xmlns:a16="http://schemas.microsoft.com/office/drawing/2014/main" id="{0DEA0CBE-8527-4287-BF98-DA48947875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45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/>
            </a:p>
          </p:txBody>
        </p:sp>
        <p:sp>
          <p:nvSpPr>
            <p:cNvPr id="171" name="Freeform 8">
              <a:extLst>
                <a:ext uri="{FF2B5EF4-FFF2-40B4-BE49-F238E27FC236}">
                  <a16:creationId xmlns:a16="http://schemas.microsoft.com/office/drawing/2014/main" id="{444058C6-612A-446E-8F68-0E5CC4CFF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115" y="6181188"/>
              <a:ext cx="94161" cy="130778"/>
            </a:xfrm>
            <a:custGeom>
              <a:avLst/>
              <a:gdLst>
                <a:gd name="T0" fmla="*/ 32 w 54"/>
                <a:gd name="T1" fmla="*/ 11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1 h 75"/>
                <a:gd name="T8" fmla="*/ 0 w 54"/>
                <a:gd name="T9" fmla="*/ 11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1 h 75"/>
                <a:gd name="T16" fmla="*/ 32 w 54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1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72" name="Freeform 9">
              <a:extLst>
                <a:ext uri="{FF2B5EF4-FFF2-40B4-BE49-F238E27FC236}">
                  <a16:creationId xmlns:a16="http://schemas.microsoft.com/office/drawing/2014/main" id="{1011EC31-E0C3-404F-93B3-EFD3DADC11C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713" y="6174213"/>
              <a:ext cx="78468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73" name="Freeform 10">
              <a:extLst>
                <a:ext uri="{FF2B5EF4-FFF2-40B4-BE49-F238E27FC236}">
                  <a16:creationId xmlns:a16="http://schemas.microsoft.com/office/drawing/2014/main" id="{3C9D076B-D88C-4089-8D58-9A31CFCDB0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5618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5" y="16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close/>
                  <a:close/>
                  <a:lnTo>
                    <a:pt x="25" y="1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74" name="Freeform 11">
              <a:extLst>
                <a:ext uri="{FF2B5EF4-FFF2-40B4-BE49-F238E27FC236}">
                  <a16:creationId xmlns:a16="http://schemas.microsoft.com/office/drawing/2014/main" id="{29DB43AC-B765-4ECB-B483-562473BD4A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7320" y="6174213"/>
              <a:ext cx="83698" cy="139497"/>
            </a:xfrm>
            <a:custGeom>
              <a:avLst/>
              <a:gdLst>
                <a:gd name="T0" fmla="*/ 33 w 33"/>
                <a:gd name="T1" fmla="*/ 35 h 55"/>
                <a:gd name="T2" fmla="*/ 31 w 33"/>
                <a:gd name="T3" fmla="*/ 44 h 55"/>
                <a:gd name="T4" fmla="*/ 28 w 33"/>
                <a:gd name="T5" fmla="*/ 50 h 55"/>
                <a:gd name="T6" fmla="*/ 23 w 33"/>
                <a:gd name="T7" fmla="*/ 53 h 55"/>
                <a:gd name="T8" fmla="*/ 17 w 33"/>
                <a:gd name="T9" fmla="*/ 55 h 55"/>
                <a:gd name="T10" fmla="*/ 12 w 33"/>
                <a:gd name="T11" fmla="*/ 53 h 55"/>
                <a:gd name="T12" fmla="*/ 8 w 33"/>
                <a:gd name="T13" fmla="*/ 50 h 55"/>
                <a:gd name="T14" fmla="*/ 8 w 33"/>
                <a:gd name="T15" fmla="*/ 54 h 55"/>
                <a:gd name="T16" fmla="*/ 0 w 33"/>
                <a:gd name="T17" fmla="*/ 54 h 55"/>
                <a:gd name="T18" fmla="*/ 0 w 33"/>
                <a:gd name="T19" fmla="*/ 4 h 55"/>
                <a:gd name="T20" fmla="*/ 8 w 33"/>
                <a:gd name="T21" fmla="*/ 0 h 55"/>
                <a:gd name="T22" fmla="*/ 8 w 33"/>
                <a:gd name="T23" fmla="*/ 19 h 55"/>
                <a:gd name="T24" fmla="*/ 10 w 33"/>
                <a:gd name="T25" fmla="*/ 17 h 55"/>
                <a:gd name="T26" fmla="*/ 12 w 33"/>
                <a:gd name="T27" fmla="*/ 16 h 55"/>
                <a:gd name="T28" fmla="*/ 14 w 33"/>
                <a:gd name="T29" fmla="*/ 15 h 55"/>
                <a:gd name="T30" fmla="*/ 18 w 33"/>
                <a:gd name="T31" fmla="*/ 15 h 55"/>
                <a:gd name="T32" fmla="*/ 24 w 33"/>
                <a:gd name="T33" fmla="*/ 16 h 55"/>
                <a:gd name="T34" fmla="*/ 28 w 33"/>
                <a:gd name="T35" fmla="*/ 19 h 55"/>
                <a:gd name="T36" fmla="*/ 31 w 33"/>
                <a:gd name="T37" fmla="*/ 26 h 55"/>
                <a:gd name="T38" fmla="*/ 33 w 33"/>
                <a:gd name="T39" fmla="*/ 35 h 55"/>
                <a:gd name="T40" fmla="*/ 25 w 33"/>
                <a:gd name="T41" fmla="*/ 35 h 55"/>
                <a:gd name="T42" fmla="*/ 23 w 33"/>
                <a:gd name="T43" fmla="*/ 25 h 55"/>
                <a:gd name="T44" fmla="*/ 16 w 33"/>
                <a:gd name="T45" fmla="*/ 22 h 55"/>
                <a:gd name="T46" fmla="*/ 14 w 33"/>
                <a:gd name="T47" fmla="*/ 22 h 55"/>
                <a:gd name="T48" fmla="*/ 11 w 33"/>
                <a:gd name="T49" fmla="*/ 23 h 55"/>
                <a:gd name="T50" fmla="*/ 9 w 33"/>
                <a:gd name="T51" fmla="*/ 25 h 55"/>
                <a:gd name="T52" fmla="*/ 8 w 33"/>
                <a:gd name="T53" fmla="*/ 26 h 55"/>
                <a:gd name="T54" fmla="*/ 8 w 33"/>
                <a:gd name="T55" fmla="*/ 43 h 55"/>
                <a:gd name="T56" fmla="*/ 9 w 33"/>
                <a:gd name="T57" fmla="*/ 44 h 55"/>
                <a:gd name="T58" fmla="*/ 11 w 33"/>
                <a:gd name="T59" fmla="*/ 46 h 55"/>
                <a:gd name="T60" fmla="*/ 14 w 33"/>
                <a:gd name="T61" fmla="*/ 47 h 55"/>
                <a:gd name="T62" fmla="*/ 17 w 33"/>
                <a:gd name="T63" fmla="*/ 48 h 55"/>
                <a:gd name="T64" fmla="*/ 23 w 33"/>
                <a:gd name="T65" fmla="*/ 45 h 55"/>
                <a:gd name="T66" fmla="*/ 25 w 33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5">
                  <a:moveTo>
                    <a:pt x="33" y="35"/>
                  </a:moveTo>
                  <a:moveTo>
                    <a:pt x="25" y="35"/>
                  </a:moveTo>
                  <a:cubicBezTo>
                    <a:pt x="33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7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6" y="55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8"/>
                    <a:pt x="10" y="17"/>
                  </a:cubicBezTo>
                  <a:cubicBezTo>
                    <a:pt x="11" y="17"/>
                    <a:pt x="11" y="16"/>
                    <a:pt x="12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30" y="21"/>
                    <a:pt x="31" y="23"/>
                    <a:pt x="31" y="26"/>
                  </a:cubicBezTo>
                  <a:cubicBezTo>
                    <a:pt x="32" y="28"/>
                    <a:pt x="33" y="32"/>
                    <a:pt x="33" y="35"/>
                  </a:cubicBez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4"/>
                    <a:pt x="9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75" name="Freeform 12">
              <a:extLst>
                <a:ext uri="{FF2B5EF4-FFF2-40B4-BE49-F238E27FC236}">
                  <a16:creationId xmlns:a16="http://schemas.microsoft.com/office/drawing/2014/main" id="{AF1DE1B8-EA4B-4A98-A97D-BA5EEA42B1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671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5" y="16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close/>
                  <a:close/>
                  <a:lnTo>
                    <a:pt x="25" y="1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76" name="Freeform 13">
              <a:extLst>
                <a:ext uri="{FF2B5EF4-FFF2-40B4-BE49-F238E27FC236}">
                  <a16:creationId xmlns:a16="http://schemas.microsoft.com/office/drawing/2014/main" id="{F8F60B79-7AF5-4C5E-A5EF-126F117D5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873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1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2" y="54"/>
                    <a:pt x="11" y="54"/>
                  </a:cubicBezTo>
                  <a:cubicBezTo>
                    <a:pt x="10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2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77" name="Freeform 14">
              <a:extLst>
                <a:ext uri="{FF2B5EF4-FFF2-40B4-BE49-F238E27FC236}">
                  <a16:creationId xmlns:a16="http://schemas.microsoft.com/office/drawing/2014/main" id="{0A0438AD-9937-4C25-AB9E-7F8C8CCA23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78" name="Freeform 15">
              <a:extLst>
                <a:ext uri="{FF2B5EF4-FFF2-40B4-BE49-F238E27FC236}">
                  <a16:creationId xmlns:a16="http://schemas.microsoft.com/office/drawing/2014/main" id="{6FDE2726-7032-4BE4-A420-0ECF49A32A8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0370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0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5" y="16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3" y="31"/>
                    <a:pt x="24" y="30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0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close/>
                  <a:close/>
                  <a:lnTo>
                    <a:pt x="25" y="1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79" name="Freeform 16">
              <a:extLst>
                <a:ext uri="{FF2B5EF4-FFF2-40B4-BE49-F238E27FC236}">
                  <a16:creationId xmlns:a16="http://schemas.microsoft.com/office/drawing/2014/main" id="{50C22C21-F8DB-486D-9042-765D68AE3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4993" y="6212575"/>
              <a:ext cx="55799" cy="99391"/>
            </a:xfrm>
            <a:custGeom>
              <a:avLst/>
              <a:gdLst>
                <a:gd name="T0" fmla="*/ 20 w 22"/>
                <a:gd name="T1" fmla="*/ 8 h 39"/>
                <a:gd name="T2" fmla="*/ 18 w 22"/>
                <a:gd name="T3" fmla="*/ 7 h 39"/>
                <a:gd name="T4" fmla="*/ 15 w 22"/>
                <a:gd name="T5" fmla="*/ 7 h 39"/>
                <a:gd name="T6" fmla="*/ 9 w 22"/>
                <a:gd name="T7" fmla="*/ 9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0 h 39"/>
                <a:gd name="T16" fmla="*/ 7 w 22"/>
                <a:gd name="T17" fmla="*/ 0 h 39"/>
                <a:gd name="T18" fmla="*/ 7 w 22"/>
                <a:gd name="T19" fmla="*/ 4 h 39"/>
                <a:gd name="T20" fmla="*/ 9 w 22"/>
                <a:gd name="T21" fmla="*/ 2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0 h 39"/>
                <a:gd name="T30" fmla="*/ 22 w 22"/>
                <a:gd name="T31" fmla="*/ 1 h 39"/>
                <a:gd name="T32" fmla="*/ 20 w 22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10" y="8"/>
                    <a:pt x="9" y="9"/>
                  </a:cubicBezTo>
                  <a:cubicBezTo>
                    <a:pt x="8" y="11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0"/>
                    <a:pt x="22" y="1"/>
                    <a:pt x="22" y="1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80" name="Freeform 17">
              <a:extLst>
                <a:ext uri="{FF2B5EF4-FFF2-40B4-BE49-F238E27FC236}">
                  <a16:creationId xmlns:a16="http://schemas.microsoft.com/office/drawing/2014/main" id="{7F763F72-BB8F-482C-9FDA-40EDD6EE5FF8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59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81" name="Freeform 18">
              <a:extLst>
                <a:ext uri="{FF2B5EF4-FFF2-40B4-BE49-F238E27FC236}">
                  <a16:creationId xmlns:a16="http://schemas.microsoft.com/office/drawing/2014/main" id="{710F466C-6BEC-4970-9707-40D800274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5058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2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8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82" name="Freeform 19">
              <a:extLst>
                <a:ext uri="{FF2B5EF4-FFF2-40B4-BE49-F238E27FC236}">
                  <a16:creationId xmlns:a16="http://schemas.microsoft.com/office/drawing/2014/main" id="{3332407D-F423-41B2-985F-8A4482C61D9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270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6" y="16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close/>
                  <a:close/>
                  <a:lnTo>
                    <a:pt x="26" y="1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83" name="Freeform 20">
              <a:extLst>
                <a:ext uri="{FF2B5EF4-FFF2-40B4-BE49-F238E27FC236}">
                  <a16:creationId xmlns:a16="http://schemas.microsoft.com/office/drawing/2014/main" id="{44E3286F-1188-47B1-8B46-3498795DF2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0922" y="6212575"/>
              <a:ext cx="80211" cy="134265"/>
            </a:xfrm>
            <a:custGeom>
              <a:avLst/>
              <a:gdLst>
                <a:gd name="T0" fmla="*/ 25 w 32"/>
                <a:gd name="T1" fmla="*/ 53 h 53"/>
                <a:gd name="T2" fmla="*/ 25 w 32"/>
                <a:gd name="T3" fmla="*/ 35 h 53"/>
                <a:gd name="T4" fmla="*/ 20 w 32"/>
                <a:gd name="T5" fmla="*/ 38 h 53"/>
                <a:gd name="T6" fmla="*/ 15 w 32"/>
                <a:gd name="T7" fmla="*/ 40 h 53"/>
                <a:gd name="T8" fmla="*/ 9 w 32"/>
                <a:gd name="T9" fmla="*/ 38 h 53"/>
                <a:gd name="T10" fmla="*/ 4 w 32"/>
                <a:gd name="T11" fmla="*/ 35 h 53"/>
                <a:gd name="T12" fmla="*/ 1 w 32"/>
                <a:gd name="T13" fmla="*/ 28 h 53"/>
                <a:gd name="T14" fmla="*/ 0 w 32"/>
                <a:gd name="T15" fmla="*/ 19 h 53"/>
                <a:gd name="T16" fmla="*/ 1 w 32"/>
                <a:gd name="T17" fmla="*/ 10 h 53"/>
                <a:gd name="T18" fmla="*/ 4 w 32"/>
                <a:gd name="T19" fmla="*/ 4 h 53"/>
                <a:gd name="T20" fmla="*/ 9 w 32"/>
                <a:gd name="T21" fmla="*/ 1 h 53"/>
                <a:gd name="T22" fmla="*/ 15 w 32"/>
                <a:gd name="T23" fmla="*/ 0 h 53"/>
                <a:gd name="T24" fmla="*/ 18 w 32"/>
                <a:gd name="T25" fmla="*/ 0 h 53"/>
                <a:gd name="T26" fmla="*/ 20 w 32"/>
                <a:gd name="T27" fmla="*/ 1 h 53"/>
                <a:gd name="T28" fmla="*/ 23 w 32"/>
                <a:gd name="T29" fmla="*/ 2 h 53"/>
                <a:gd name="T30" fmla="*/ 25 w 32"/>
                <a:gd name="T31" fmla="*/ 4 h 53"/>
                <a:gd name="T32" fmla="*/ 25 w 32"/>
                <a:gd name="T33" fmla="*/ 0 h 53"/>
                <a:gd name="T34" fmla="*/ 32 w 32"/>
                <a:gd name="T35" fmla="*/ 0 h 53"/>
                <a:gd name="T36" fmla="*/ 32 w 32"/>
                <a:gd name="T37" fmla="*/ 49 h 53"/>
                <a:gd name="T38" fmla="*/ 25 w 32"/>
                <a:gd name="T39" fmla="*/ 53 h 53"/>
                <a:gd name="T40" fmla="*/ 25 w 32"/>
                <a:gd name="T41" fmla="*/ 12 h 53"/>
                <a:gd name="T42" fmla="*/ 23 w 32"/>
                <a:gd name="T43" fmla="*/ 10 h 53"/>
                <a:gd name="T44" fmla="*/ 21 w 32"/>
                <a:gd name="T45" fmla="*/ 8 h 53"/>
                <a:gd name="T46" fmla="*/ 18 w 32"/>
                <a:gd name="T47" fmla="*/ 7 h 53"/>
                <a:gd name="T48" fmla="*/ 16 w 32"/>
                <a:gd name="T49" fmla="*/ 7 h 53"/>
                <a:gd name="T50" fmla="*/ 9 w 32"/>
                <a:gd name="T51" fmla="*/ 10 h 53"/>
                <a:gd name="T52" fmla="*/ 7 w 32"/>
                <a:gd name="T53" fmla="*/ 19 h 53"/>
                <a:gd name="T54" fmla="*/ 10 w 32"/>
                <a:gd name="T55" fmla="*/ 29 h 53"/>
                <a:gd name="T56" fmla="*/ 16 w 32"/>
                <a:gd name="T57" fmla="*/ 33 h 53"/>
                <a:gd name="T58" fmla="*/ 21 w 32"/>
                <a:gd name="T59" fmla="*/ 31 h 53"/>
                <a:gd name="T60" fmla="*/ 25 w 32"/>
                <a:gd name="T61" fmla="*/ 28 h 53"/>
                <a:gd name="T62" fmla="*/ 25 w 32"/>
                <a:gd name="T63" fmla="*/ 1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" h="53">
                  <a:moveTo>
                    <a:pt x="25" y="53"/>
                  </a:moveTo>
                  <a:moveTo>
                    <a:pt x="25" y="12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3" y="36"/>
                    <a:pt x="22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0"/>
                    <a:pt x="11" y="39"/>
                    <a:pt x="9" y="38"/>
                  </a:cubicBezTo>
                  <a:cubicBezTo>
                    <a:pt x="7" y="38"/>
                    <a:pt x="5" y="36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6"/>
                    <a:pt x="0" y="23"/>
                    <a:pt x="0" y="19"/>
                  </a:cubicBezTo>
                  <a:cubicBezTo>
                    <a:pt x="0" y="16"/>
                    <a:pt x="0" y="13"/>
                    <a:pt x="1" y="10"/>
                  </a:cubicBezTo>
                  <a:cubicBezTo>
                    <a:pt x="2" y="8"/>
                    <a:pt x="3" y="6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3" y="2"/>
                  </a:cubicBezTo>
                  <a:cubicBezTo>
                    <a:pt x="23" y="3"/>
                    <a:pt x="24" y="3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24" y="11"/>
                    <a:pt x="24" y="10"/>
                    <a:pt x="23" y="10"/>
                  </a:cubicBezTo>
                  <a:cubicBezTo>
                    <a:pt x="23" y="9"/>
                    <a:pt x="22" y="9"/>
                    <a:pt x="21" y="8"/>
                  </a:cubicBezTo>
                  <a:cubicBezTo>
                    <a:pt x="20" y="8"/>
                    <a:pt x="19" y="7"/>
                    <a:pt x="18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3" y="7"/>
                    <a:pt x="11" y="8"/>
                    <a:pt x="9" y="10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8" y="27"/>
                    <a:pt x="10" y="29"/>
                  </a:cubicBezTo>
                  <a:cubicBezTo>
                    <a:pt x="11" y="31"/>
                    <a:pt x="13" y="33"/>
                    <a:pt x="16" y="33"/>
                  </a:cubicBezTo>
                  <a:cubicBezTo>
                    <a:pt x="18" y="33"/>
                    <a:pt x="19" y="32"/>
                    <a:pt x="21" y="31"/>
                  </a:cubicBezTo>
                  <a:cubicBezTo>
                    <a:pt x="22" y="30"/>
                    <a:pt x="24" y="29"/>
                    <a:pt x="25" y="28"/>
                  </a:cubicBezTo>
                  <a:lnTo>
                    <a:pt x="25" y="53"/>
                  </a:lnTo>
                  <a:lnTo>
                    <a:pt x="25" y="12"/>
                  </a:lnTo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84" name="Freeform 21">
              <a:extLst>
                <a:ext uri="{FF2B5EF4-FFF2-40B4-BE49-F238E27FC236}">
                  <a16:creationId xmlns:a16="http://schemas.microsoft.com/office/drawing/2014/main" id="{E7BD9E0B-920A-4409-95E7-40A47107B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5545" y="6212575"/>
              <a:ext cx="78468" cy="101135"/>
            </a:xfrm>
            <a:custGeom>
              <a:avLst/>
              <a:gdLst>
                <a:gd name="T0" fmla="*/ 24 w 31"/>
                <a:gd name="T1" fmla="*/ 39 h 40"/>
                <a:gd name="T2" fmla="*/ 24 w 31"/>
                <a:gd name="T3" fmla="*/ 35 h 40"/>
                <a:gd name="T4" fmla="*/ 20 w 31"/>
                <a:gd name="T5" fmla="*/ 38 h 40"/>
                <a:gd name="T6" fmla="*/ 14 w 31"/>
                <a:gd name="T7" fmla="*/ 40 h 40"/>
                <a:gd name="T8" fmla="*/ 4 w 31"/>
                <a:gd name="T9" fmla="*/ 35 h 40"/>
                <a:gd name="T10" fmla="*/ 0 w 31"/>
                <a:gd name="T11" fmla="*/ 22 h 40"/>
                <a:gd name="T12" fmla="*/ 0 w 31"/>
                <a:gd name="T13" fmla="*/ 0 h 40"/>
                <a:gd name="T14" fmla="*/ 8 w 31"/>
                <a:gd name="T15" fmla="*/ 0 h 40"/>
                <a:gd name="T16" fmla="*/ 8 w 31"/>
                <a:gd name="T17" fmla="*/ 22 h 40"/>
                <a:gd name="T18" fmla="*/ 10 w 31"/>
                <a:gd name="T19" fmla="*/ 30 h 40"/>
                <a:gd name="T20" fmla="*/ 16 w 31"/>
                <a:gd name="T21" fmla="*/ 33 h 40"/>
                <a:gd name="T22" fmla="*/ 22 w 31"/>
                <a:gd name="T23" fmla="*/ 30 h 40"/>
                <a:gd name="T24" fmla="*/ 24 w 31"/>
                <a:gd name="T25" fmla="*/ 23 h 40"/>
                <a:gd name="T26" fmla="*/ 24 w 31"/>
                <a:gd name="T27" fmla="*/ 0 h 40"/>
                <a:gd name="T28" fmla="*/ 31 w 31"/>
                <a:gd name="T29" fmla="*/ 0 h 40"/>
                <a:gd name="T30" fmla="*/ 31 w 31"/>
                <a:gd name="T31" fmla="*/ 39 h 40"/>
                <a:gd name="T32" fmla="*/ 24 w 31"/>
                <a:gd name="T33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2" y="38"/>
                    <a:pt x="20" y="38"/>
                  </a:cubicBezTo>
                  <a:cubicBezTo>
                    <a:pt x="18" y="39"/>
                    <a:pt x="16" y="40"/>
                    <a:pt x="14" y="40"/>
                  </a:cubicBezTo>
                  <a:cubicBezTo>
                    <a:pt x="10" y="40"/>
                    <a:pt x="6" y="38"/>
                    <a:pt x="4" y="35"/>
                  </a:cubicBezTo>
                  <a:cubicBezTo>
                    <a:pt x="2" y="32"/>
                    <a:pt x="0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6"/>
                    <a:pt x="9" y="28"/>
                    <a:pt x="10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18" y="33"/>
                    <a:pt x="20" y="32"/>
                    <a:pt x="22" y="30"/>
                  </a:cubicBezTo>
                  <a:cubicBezTo>
                    <a:pt x="23" y="28"/>
                    <a:pt x="24" y="26"/>
                    <a:pt x="24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4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85" name="Freeform 22">
              <a:extLst>
                <a:ext uri="{FF2B5EF4-FFF2-40B4-BE49-F238E27FC236}">
                  <a16:creationId xmlns:a16="http://schemas.microsoft.com/office/drawing/2014/main" id="{9D2625B8-0A5B-46EF-8302-77353AB0D3A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493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6" y="16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1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2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close/>
                  <a:close/>
                  <a:lnTo>
                    <a:pt x="26" y="1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86" name="Freeform 23">
              <a:extLst>
                <a:ext uri="{FF2B5EF4-FFF2-40B4-BE49-F238E27FC236}">
                  <a16:creationId xmlns:a16="http://schemas.microsoft.com/office/drawing/2014/main" id="{DE6C9E0E-C49B-4FBE-97F3-BB6DFAC57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0841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1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4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7 w 29"/>
                <a:gd name="T55" fmla="*/ 24 h 40"/>
                <a:gd name="T56" fmla="*/ 13 w 29"/>
                <a:gd name="T57" fmla="*/ 22 h 40"/>
                <a:gd name="T58" fmla="*/ 8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2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9" y="25"/>
                    <a:pt x="18" y="24"/>
                    <a:pt x="17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8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87" name="Freeform 24">
              <a:extLst>
                <a:ext uri="{FF2B5EF4-FFF2-40B4-BE49-F238E27FC236}">
                  <a16:creationId xmlns:a16="http://schemas.microsoft.com/office/drawing/2014/main" id="{580801ED-9260-41DB-A0B7-5AF24B322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02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88" name="Freeform 25">
              <a:extLst>
                <a:ext uri="{FF2B5EF4-FFF2-40B4-BE49-F238E27FC236}">
                  <a16:creationId xmlns:a16="http://schemas.microsoft.com/office/drawing/2014/main" id="{3A9842FB-6E95-4D11-B5B9-58C4CB82C2F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94750" y="6175958"/>
              <a:ext cx="24412" cy="136010"/>
            </a:xfrm>
            <a:custGeom>
              <a:avLst/>
              <a:gdLst>
                <a:gd name="T0" fmla="*/ 10 w 10"/>
                <a:gd name="T1" fmla="*/ 5 h 53"/>
                <a:gd name="T2" fmla="*/ 9 w 10"/>
                <a:gd name="T3" fmla="*/ 6 h 53"/>
                <a:gd name="T4" fmla="*/ 8 w 10"/>
                <a:gd name="T5" fmla="*/ 8 h 53"/>
                <a:gd name="T6" fmla="*/ 7 w 10"/>
                <a:gd name="T7" fmla="*/ 9 h 53"/>
                <a:gd name="T8" fmla="*/ 5 w 10"/>
                <a:gd name="T9" fmla="*/ 9 h 53"/>
                <a:gd name="T10" fmla="*/ 3 w 10"/>
                <a:gd name="T11" fmla="*/ 9 h 53"/>
                <a:gd name="T12" fmla="*/ 1 w 10"/>
                <a:gd name="T13" fmla="*/ 8 h 53"/>
                <a:gd name="T14" fmla="*/ 0 w 10"/>
                <a:gd name="T15" fmla="*/ 6 h 53"/>
                <a:gd name="T16" fmla="*/ 0 w 10"/>
                <a:gd name="T17" fmla="*/ 5 h 53"/>
                <a:gd name="T18" fmla="*/ 0 w 10"/>
                <a:gd name="T19" fmla="*/ 3 h 53"/>
                <a:gd name="T20" fmla="*/ 1 w 10"/>
                <a:gd name="T21" fmla="*/ 1 h 53"/>
                <a:gd name="T22" fmla="*/ 3 w 10"/>
                <a:gd name="T23" fmla="*/ 0 h 53"/>
                <a:gd name="T24" fmla="*/ 5 w 10"/>
                <a:gd name="T25" fmla="*/ 0 h 53"/>
                <a:gd name="T26" fmla="*/ 7 w 10"/>
                <a:gd name="T27" fmla="*/ 0 h 53"/>
                <a:gd name="T28" fmla="*/ 8 w 10"/>
                <a:gd name="T29" fmla="*/ 1 h 53"/>
                <a:gd name="T30" fmla="*/ 9 w 10"/>
                <a:gd name="T31" fmla="*/ 3 h 53"/>
                <a:gd name="T32" fmla="*/ 10 w 10"/>
                <a:gd name="T33" fmla="*/ 5 h 53"/>
                <a:gd name="T34" fmla="*/ 1 w 10"/>
                <a:gd name="T35" fmla="*/ 53 h 53"/>
                <a:gd name="T36" fmla="*/ 1 w 10"/>
                <a:gd name="T37" fmla="*/ 14 h 53"/>
                <a:gd name="T38" fmla="*/ 9 w 10"/>
                <a:gd name="T39" fmla="*/ 14 h 53"/>
                <a:gd name="T40" fmla="*/ 9 w 10"/>
                <a:gd name="T41" fmla="*/ 53 h 53"/>
                <a:gd name="T42" fmla="*/ 1 w 10"/>
                <a:gd name="T4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53">
                  <a:moveTo>
                    <a:pt x="10" y="5"/>
                  </a:moveTo>
                  <a:moveTo>
                    <a:pt x="1" y="53"/>
                  </a:move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2" y="9"/>
                    <a:pt x="2" y="8"/>
                    <a:pt x="1" y="8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4"/>
                    <a:pt x="10" y="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53"/>
                    <a:pt x="9" y="53"/>
                    <a:pt x="9" y="53"/>
                  </a:cubicBezTo>
                  <a:close/>
                  <a:close/>
                  <a:lnTo>
                    <a:pt x="1" y="53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89" name="Freeform 26">
              <a:extLst>
                <a:ext uri="{FF2B5EF4-FFF2-40B4-BE49-F238E27FC236}">
                  <a16:creationId xmlns:a16="http://schemas.microsoft.com/office/drawing/2014/main" id="{076538BB-C266-42BE-916B-458AF9EFB2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6599" y="6212575"/>
              <a:ext cx="87186" cy="101135"/>
            </a:xfrm>
            <a:custGeom>
              <a:avLst/>
              <a:gdLst>
                <a:gd name="T0" fmla="*/ 34 w 34"/>
                <a:gd name="T1" fmla="*/ 19 h 40"/>
                <a:gd name="T2" fmla="*/ 33 w 34"/>
                <a:gd name="T3" fmla="*/ 28 h 40"/>
                <a:gd name="T4" fmla="*/ 29 w 34"/>
                <a:gd name="T5" fmla="*/ 34 h 40"/>
                <a:gd name="T6" fmla="*/ 24 w 34"/>
                <a:gd name="T7" fmla="*/ 38 h 40"/>
                <a:gd name="T8" fmla="*/ 17 w 34"/>
                <a:gd name="T9" fmla="*/ 40 h 40"/>
                <a:gd name="T10" fmla="*/ 10 w 34"/>
                <a:gd name="T11" fmla="*/ 38 h 40"/>
                <a:gd name="T12" fmla="*/ 5 w 34"/>
                <a:gd name="T13" fmla="*/ 34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1 h 40"/>
                <a:gd name="T20" fmla="*/ 5 w 34"/>
                <a:gd name="T21" fmla="*/ 5 h 40"/>
                <a:gd name="T22" fmla="*/ 10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1 h 40"/>
                <a:gd name="T32" fmla="*/ 34 w 34"/>
                <a:gd name="T33" fmla="*/ 19 h 40"/>
                <a:gd name="T34" fmla="*/ 26 w 34"/>
                <a:gd name="T35" fmla="*/ 20 h 40"/>
                <a:gd name="T36" fmla="*/ 26 w 34"/>
                <a:gd name="T37" fmla="*/ 14 h 40"/>
                <a:gd name="T38" fmla="*/ 24 w 34"/>
                <a:gd name="T39" fmla="*/ 10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0 h 40"/>
                <a:gd name="T48" fmla="*/ 8 w 34"/>
                <a:gd name="T49" fmla="*/ 14 h 40"/>
                <a:gd name="T50" fmla="*/ 7 w 34"/>
                <a:gd name="T51" fmla="*/ 19 h 40"/>
                <a:gd name="T52" fmla="*/ 8 w 34"/>
                <a:gd name="T53" fmla="*/ 25 h 40"/>
                <a:gd name="T54" fmla="*/ 10 w 34"/>
                <a:gd name="T55" fmla="*/ 29 h 40"/>
                <a:gd name="T56" fmla="*/ 13 w 34"/>
                <a:gd name="T57" fmla="*/ 32 h 40"/>
                <a:gd name="T58" fmla="*/ 17 w 34"/>
                <a:gd name="T59" fmla="*/ 32 h 40"/>
                <a:gd name="T60" fmla="*/ 21 w 34"/>
                <a:gd name="T61" fmla="*/ 31 h 40"/>
                <a:gd name="T62" fmla="*/ 24 w 34"/>
                <a:gd name="T63" fmla="*/ 29 h 40"/>
                <a:gd name="T64" fmla="*/ 26 w 34"/>
                <a:gd name="T65" fmla="*/ 25 h 40"/>
                <a:gd name="T66" fmla="*/ 26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19"/>
                  </a:moveTo>
                  <a:moveTo>
                    <a:pt x="26" y="20"/>
                  </a:moveTo>
                  <a:cubicBezTo>
                    <a:pt x="34" y="23"/>
                    <a:pt x="34" y="25"/>
                    <a:pt x="33" y="28"/>
                  </a:cubicBezTo>
                  <a:cubicBezTo>
                    <a:pt x="32" y="30"/>
                    <a:pt x="31" y="33"/>
                    <a:pt x="29" y="34"/>
                  </a:cubicBezTo>
                  <a:cubicBezTo>
                    <a:pt x="28" y="36"/>
                    <a:pt x="26" y="37"/>
                    <a:pt x="24" y="38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4" y="40"/>
                    <a:pt x="12" y="39"/>
                    <a:pt x="10" y="38"/>
                  </a:cubicBezTo>
                  <a:cubicBezTo>
                    <a:pt x="8" y="37"/>
                    <a:pt x="6" y="36"/>
                    <a:pt x="5" y="34"/>
                  </a:cubicBezTo>
                  <a:cubicBezTo>
                    <a:pt x="3" y="32"/>
                    <a:pt x="2" y="30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5"/>
                  </a:cubicBezTo>
                  <a:cubicBezTo>
                    <a:pt x="31" y="7"/>
                    <a:pt x="32" y="9"/>
                    <a:pt x="33" y="11"/>
                  </a:cubicBezTo>
                  <a:cubicBezTo>
                    <a:pt x="34" y="14"/>
                    <a:pt x="34" y="16"/>
                    <a:pt x="34" y="19"/>
                  </a:cubicBezTo>
                  <a:cubicBezTo>
                    <a:pt x="26" y="18"/>
                    <a:pt x="26" y="16"/>
                    <a:pt x="26" y="14"/>
                  </a:cubicBezTo>
                  <a:cubicBezTo>
                    <a:pt x="25" y="13"/>
                    <a:pt x="25" y="11"/>
                    <a:pt x="24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7"/>
                    <a:pt x="9" y="28"/>
                    <a:pt x="10" y="29"/>
                  </a:cubicBezTo>
                  <a:cubicBezTo>
                    <a:pt x="11" y="30"/>
                    <a:pt x="12" y="31"/>
                    <a:pt x="13" y="32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1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7"/>
                    <a:pt x="25" y="26"/>
                    <a:pt x="26" y="25"/>
                  </a:cubicBezTo>
                  <a:cubicBezTo>
                    <a:pt x="26" y="23"/>
                    <a:pt x="26" y="21"/>
                    <a:pt x="26" y="20"/>
                  </a:cubicBezTo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90" name="Freeform 27">
              <a:extLst>
                <a:ext uri="{FF2B5EF4-FFF2-40B4-BE49-F238E27FC236}">
                  <a16:creationId xmlns:a16="http://schemas.microsoft.com/office/drawing/2014/main" id="{A7C95C0F-A1E9-46B5-B9DB-284F35C7280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4710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1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9 w 31"/>
                <a:gd name="T11" fmla="*/ 9 h 39"/>
                <a:gd name="T12" fmla="*/ 8 w 31"/>
                <a:gd name="T13" fmla="*/ 12 h 39"/>
                <a:gd name="T14" fmla="*/ 7 w 31"/>
                <a:gd name="T15" fmla="*/ 16 h 39"/>
                <a:gd name="T16" fmla="*/ 7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7 w 31"/>
                <a:gd name="T23" fmla="*/ 0 h 39"/>
                <a:gd name="T24" fmla="*/ 7 w 31"/>
                <a:gd name="T25" fmla="*/ 4 h 39"/>
                <a:gd name="T26" fmla="*/ 9 w 31"/>
                <a:gd name="T27" fmla="*/ 2 h 39"/>
                <a:gd name="T28" fmla="*/ 11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7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1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1"/>
                    <a:pt x="26" y="2"/>
                    <a:pt x="27" y="4"/>
                  </a:cubicBezTo>
                  <a:cubicBezTo>
                    <a:pt x="28" y="5"/>
                    <a:pt x="29" y="7"/>
                    <a:pt x="30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91" name="Freeform 28">
              <a:extLst>
                <a:ext uri="{FF2B5EF4-FFF2-40B4-BE49-F238E27FC236}">
                  <a16:creationId xmlns:a16="http://schemas.microsoft.com/office/drawing/2014/main" id="{BEEA6186-B2B9-4E5E-9631-B6332C7FD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845" y="6284068"/>
              <a:ext cx="31387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4 w 12"/>
                <a:gd name="T11" fmla="*/ 11 h 12"/>
                <a:gd name="T12" fmla="*/ 2 w 12"/>
                <a:gd name="T13" fmla="*/ 10 h 12"/>
                <a:gd name="T14" fmla="*/ 1 w 12"/>
                <a:gd name="T15" fmla="*/ 8 h 12"/>
                <a:gd name="T16" fmla="*/ 0 w 12"/>
                <a:gd name="T17" fmla="*/ 6 h 12"/>
                <a:gd name="T18" fmla="*/ 1 w 12"/>
                <a:gd name="T19" fmla="*/ 4 h 12"/>
                <a:gd name="T20" fmla="*/ 2 w 12"/>
                <a:gd name="T21" fmla="*/ 2 h 12"/>
                <a:gd name="T22" fmla="*/ 4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92" name="Freeform 29">
              <a:extLst>
                <a:ext uri="{FF2B5EF4-FFF2-40B4-BE49-F238E27FC236}">
                  <a16:creationId xmlns:a16="http://schemas.microsoft.com/office/drawing/2014/main" id="{E9B00A5D-BE04-4D7D-B4A2-204E2D0E048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0006" y="6181188"/>
              <a:ext cx="97648" cy="130778"/>
            </a:xfrm>
            <a:custGeom>
              <a:avLst/>
              <a:gdLst>
                <a:gd name="T0" fmla="*/ 34 w 56"/>
                <a:gd name="T1" fmla="*/ 11 h 75"/>
                <a:gd name="T2" fmla="*/ 34 w 56"/>
                <a:gd name="T3" fmla="*/ 75 h 75"/>
                <a:gd name="T4" fmla="*/ 22 w 56"/>
                <a:gd name="T5" fmla="*/ 75 h 75"/>
                <a:gd name="T6" fmla="*/ 22 w 56"/>
                <a:gd name="T7" fmla="*/ 11 h 75"/>
                <a:gd name="T8" fmla="*/ 0 w 56"/>
                <a:gd name="T9" fmla="*/ 11 h 75"/>
                <a:gd name="T10" fmla="*/ 0 w 56"/>
                <a:gd name="T11" fmla="*/ 0 h 75"/>
                <a:gd name="T12" fmla="*/ 56 w 56"/>
                <a:gd name="T13" fmla="*/ 0 h 75"/>
                <a:gd name="T14" fmla="*/ 56 w 56"/>
                <a:gd name="T15" fmla="*/ 11 h 75"/>
                <a:gd name="T16" fmla="*/ 34 w 56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75">
                  <a:moveTo>
                    <a:pt x="34" y="11"/>
                  </a:moveTo>
                  <a:lnTo>
                    <a:pt x="34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93" name="Freeform 30">
              <a:extLst>
                <a:ext uri="{FF2B5EF4-FFF2-40B4-BE49-F238E27FC236}">
                  <a16:creationId xmlns:a16="http://schemas.microsoft.com/office/drawing/2014/main" id="{72C85502-C007-49A3-A8AB-2BCC8C53945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1603" y="6174213"/>
              <a:ext cx="80211" cy="137753"/>
            </a:xfrm>
            <a:custGeom>
              <a:avLst/>
              <a:gdLst>
                <a:gd name="T0" fmla="*/ 24 w 31"/>
                <a:gd name="T1" fmla="*/ 54 h 54"/>
                <a:gd name="T2" fmla="*/ 24 w 31"/>
                <a:gd name="T3" fmla="*/ 32 h 54"/>
                <a:gd name="T4" fmla="*/ 22 w 31"/>
                <a:gd name="T5" fmla="*/ 24 h 54"/>
                <a:gd name="T6" fmla="*/ 16 w 31"/>
                <a:gd name="T7" fmla="*/ 22 h 54"/>
                <a:gd name="T8" fmla="*/ 13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8 w 31"/>
                <a:gd name="T15" fmla="*/ 31 h 54"/>
                <a:gd name="T16" fmla="*/ 8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8 w 31"/>
                <a:gd name="T23" fmla="*/ 0 h 54"/>
                <a:gd name="T24" fmla="*/ 8 w 31"/>
                <a:gd name="T25" fmla="*/ 19 h 54"/>
                <a:gd name="T26" fmla="*/ 10 w 31"/>
                <a:gd name="T27" fmla="*/ 17 h 54"/>
                <a:gd name="T28" fmla="*/ 12 w 31"/>
                <a:gd name="T29" fmla="*/ 16 h 54"/>
                <a:gd name="T30" fmla="*/ 15 w 31"/>
                <a:gd name="T31" fmla="*/ 15 h 54"/>
                <a:gd name="T32" fmla="*/ 18 w 31"/>
                <a:gd name="T33" fmla="*/ 15 h 54"/>
                <a:gd name="T34" fmla="*/ 24 w 31"/>
                <a:gd name="T35" fmla="*/ 16 h 54"/>
                <a:gd name="T36" fmla="*/ 28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4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4" y="54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3" y="26"/>
                    <a:pt x="22" y="24"/>
                  </a:cubicBezTo>
                  <a:cubicBezTo>
                    <a:pt x="21" y="22"/>
                    <a:pt x="19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9" y="25"/>
                    <a:pt x="9" y="26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29" y="20"/>
                    <a:pt x="30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94" name="Freeform 31">
              <a:extLst>
                <a:ext uri="{FF2B5EF4-FFF2-40B4-BE49-F238E27FC236}">
                  <a16:creationId xmlns:a16="http://schemas.microsoft.com/office/drawing/2014/main" id="{9A42586B-B388-4323-82EB-ED3423EDC5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0996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1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5" y="16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close/>
                  <a:close/>
                  <a:lnTo>
                    <a:pt x="25" y="1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95" name="Freeform 32">
              <a:extLst>
                <a:ext uri="{FF2B5EF4-FFF2-40B4-BE49-F238E27FC236}">
                  <a16:creationId xmlns:a16="http://schemas.microsoft.com/office/drawing/2014/main" id="{558D2F0C-3796-492F-9EBD-4BB822191F3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2698" y="6174213"/>
              <a:ext cx="80211" cy="139497"/>
            </a:xfrm>
            <a:custGeom>
              <a:avLst/>
              <a:gdLst>
                <a:gd name="T0" fmla="*/ 32 w 32"/>
                <a:gd name="T1" fmla="*/ 35 h 55"/>
                <a:gd name="T2" fmla="*/ 31 w 32"/>
                <a:gd name="T3" fmla="*/ 44 h 55"/>
                <a:gd name="T4" fmla="*/ 28 w 32"/>
                <a:gd name="T5" fmla="*/ 50 h 55"/>
                <a:gd name="T6" fmla="*/ 23 w 32"/>
                <a:gd name="T7" fmla="*/ 53 h 55"/>
                <a:gd name="T8" fmla="*/ 17 w 32"/>
                <a:gd name="T9" fmla="*/ 55 h 55"/>
                <a:gd name="T10" fmla="*/ 12 w 32"/>
                <a:gd name="T11" fmla="*/ 53 h 55"/>
                <a:gd name="T12" fmla="*/ 7 w 32"/>
                <a:gd name="T13" fmla="*/ 50 h 55"/>
                <a:gd name="T14" fmla="*/ 7 w 32"/>
                <a:gd name="T15" fmla="*/ 54 h 55"/>
                <a:gd name="T16" fmla="*/ 0 w 32"/>
                <a:gd name="T17" fmla="*/ 54 h 55"/>
                <a:gd name="T18" fmla="*/ 0 w 32"/>
                <a:gd name="T19" fmla="*/ 4 h 55"/>
                <a:gd name="T20" fmla="*/ 7 w 32"/>
                <a:gd name="T21" fmla="*/ 0 h 55"/>
                <a:gd name="T22" fmla="*/ 7 w 32"/>
                <a:gd name="T23" fmla="*/ 19 h 55"/>
                <a:gd name="T24" fmla="*/ 10 w 32"/>
                <a:gd name="T25" fmla="*/ 17 h 55"/>
                <a:gd name="T26" fmla="*/ 12 w 32"/>
                <a:gd name="T27" fmla="*/ 16 h 55"/>
                <a:gd name="T28" fmla="*/ 14 w 32"/>
                <a:gd name="T29" fmla="*/ 15 h 55"/>
                <a:gd name="T30" fmla="*/ 17 w 32"/>
                <a:gd name="T31" fmla="*/ 15 h 55"/>
                <a:gd name="T32" fmla="*/ 23 w 32"/>
                <a:gd name="T33" fmla="*/ 16 h 55"/>
                <a:gd name="T34" fmla="*/ 28 w 32"/>
                <a:gd name="T35" fmla="*/ 19 h 55"/>
                <a:gd name="T36" fmla="*/ 31 w 32"/>
                <a:gd name="T37" fmla="*/ 26 h 55"/>
                <a:gd name="T38" fmla="*/ 32 w 32"/>
                <a:gd name="T39" fmla="*/ 35 h 55"/>
                <a:gd name="T40" fmla="*/ 25 w 32"/>
                <a:gd name="T41" fmla="*/ 35 h 55"/>
                <a:gd name="T42" fmla="*/ 23 w 32"/>
                <a:gd name="T43" fmla="*/ 25 h 55"/>
                <a:gd name="T44" fmla="*/ 16 w 32"/>
                <a:gd name="T45" fmla="*/ 22 h 55"/>
                <a:gd name="T46" fmla="*/ 14 w 32"/>
                <a:gd name="T47" fmla="*/ 22 h 55"/>
                <a:gd name="T48" fmla="*/ 11 w 32"/>
                <a:gd name="T49" fmla="*/ 23 h 55"/>
                <a:gd name="T50" fmla="*/ 9 w 32"/>
                <a:gd name="T51" fmla="*/ 25 h 55"/>
                <a:gd name="T52" fmla="*/ 7 w 32"/>
                <a:gd name="T53" fmla="*/ 26 h 55"/>
                <a:gd name="T54" fmla="*/ 7 w 32"/>
                <a:gd name="T55" fmla="*/ 43 h 55"/>
                <a:gd name="T56" fmla="*/ 9 w 32"/>
                <a:gd name="T57" fmla="*/ 44 h 55"/>
                <a:gd name="T58" fmla="*/ 11 w 32"/>
                <a:gd name="T59" fmla="*/ 46 h 55"/>
                <a:gd name="T60" fmla="*/ 14 w 32"/>
                <a:gd name="T61" fmla="*/ 47 h 55"/>
                <a:gd name="T62" fmla="*/ 16 w 32"/>
                <a:gd name="T63" fmla="*/ 48 h 55"/>
                <a:gd name="T64" fmla="*/ 23 w 32"/>
                <a:gd name="T65" fmla="*/ 45 h 55"/>
                <a:gd name="T66" fmla="*/ 25 w 32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55">
                  <a:moveTo>
                    <a:pt x="32" y="35"/>
                  </a:moveTo>
                  <a:moveTo>
                    <a:pt x="25" y="35"/>
                  </a:moveTo>
                  <a:cubicBezTo>
                    <a:pt x="32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6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5" y="55"/>
                    <a:pt x="13" y="54"/>
                    <a:pt x="12" y="53"/>
                  </a:cubicBezTo>
                  <a:cubicBezTo>
                    <a:pt x="10" y="52"/>
                    <a:pt x="9" y="51"/>
                    <a:pt x="7" y="50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1" y="15"/>
                    <a:pt x="23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29" y="21"/>
                    <a:pt x="30" y="23"/>
                    <a:pt x="31" y="26"/>
                  </a:cubicBezTo>
                  <a:cubicBezTo>
                    <a:pt x="32" y="28"/>
                    <a:pt x="32" y="32"/>
                    <a:pt x="32" y="35"/>
                  </a:cubicBez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0" y="23"/>
                    <a:pt x="10" y="24"/>
                    <a:pt x="9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10" y="45"/>
                    <a:pt x="10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5" y="48"/>
                    <a:pt x="16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96" name="Freeform 33">
              <a:extLst>
                <a:ext uri="{FF2B5EF4-FFF2-40B4-BE49-F238E27FC236}">
                  <a16:creationId xmlns:a16="http://schemas.microsoft.com/office/drawing/2014/main" id="{DE4E3633-17EF-414F-A86D-0B6A9F2F098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860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8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6" y="16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8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7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close/>
                  <a:close/>
                  <a:lnTo>
                    <a:pt x="26" y="1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97" name="Freeform 34">
              <a:extLst>
                <a:ext uri="{FF2B5EF4-FFF2-40B4-BE49-F238E27FC236}">
                  <a16:creationId xmlns:a16="http://schemas.microsoft.com/office/drawing/2014/main" id="{2572AE39-9386-47FC-B6AF-FBCF804BEBF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625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98" name="Freeform 35">
              <a:extLst>
                <a:ext uri="{FF2B5EF4-FFF2-40B4-BE49-F238E27FC236}">
                  <a16:creationId xmlns:a16="http://schemas.microsoft.com/office/drawing/2014/main" id="{7096AEC6-B8C0-4212-842F-89677AE7D8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4256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7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6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7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99" name="Freeform 36">
              <a:extLst>
                <a:ext uri="{FF2B5EF4-FFF2-40B4-BE49-F238E27FC236}">
                  <a16:creationId xmlns:a16="http://schemas.microsoft.com/office/drawing/2014/main" id="{406AD873-E434-40CF-BFBD-6D1D1CA7CB8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340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6" y="16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close/>
                  <a:close/>
                  <a:lnTo>
                    <a:pt x="26" y="1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00" name="Freeform 37">
              <a:extLst>
                <a:ext uri="{FF2B5EF4-FFF2-40B4-BE49-F238E27FC236}">
                  <a16:creationId xmlns:a16="http://schemas.microsoft.com/office/drawing/2014/main" id="{74857EE2-44CC-4E8F-B1BB-355509B3EF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884" y="6212575"/>
              <a:ext cx="59286" cy="99391"/>
            </a:xfrm>
            <a:custGeom>
              <a:avLst/>
              <a:gdLst>
                <a:gd name="T0" fmla="*/ 21 w 23"/>
                <a:gd name="T1" fmla="*/ 8 h 39"/>
                <a:gd name="T2" fmla="*/ 19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9" y="7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01" name="Freeform 38">
              <a:extLst>
                <a:ext uri="{FF2B5EF4-FFF2-40B4-BE49-F238E27FC236}">
                  <a16:creationId xmlns:a16="http://schemas.microsoft.com/office/drawing/2014/main" id="{D39EC8B1-952E-4BF5-9735-6A3858416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1969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02" name="Freeform 39">
              <a:extLst>
                <a:ext uri="{FF2B5EF4-FFF2-40B4-BE49-F238E27FC236}">
                  <a16:creationId xmlns:a16="http://schemas.microsoft.com/office/drawing/2014/main" id="{EA37D3DF-3401-44BD-97F4-F423BFC87A1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436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03" name="Freeform 40">
              <a:extLst>
                <a:ext uri="{FF2B5EF4-FFF2-40B4-BE49-F238E27FC236}">
                  <a16:creationId xmlns:a16="http://schemas.microsoft.com/office/drawing/2014/main" id="{7DFA4B46-95EA-4D4D-800F-4D2DB7BB66E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808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5" y="16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close/>
                  <a:close/>
                  <a:lnTo>
                    <a:pt x="25" y="1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04" name="Freeform 41">
              <a:extLst>
                <a:ext uri="{FF2B5EF4-FFF2-40B4-BE49-F238E27FC236}">
                  <a16:creationId xmlns:a16="http://schemas.microsoft.com/office/drawing/2014/main" id="{EF5012BA-3255-4BEF-8F4F-9117A6BEF32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2813" y="6212575"/>
              <a:ext cx="81955" cy="101135"/>
            </a:xfrm>
            <a:custGeom>
              <a:avLst/>
              <a:gdLst>
                <a:gd name="T0" fmla="*/ 24 w 32"/>
                <a:gd name="T1" fmla="*/ 39 h 40"/>
                <a:gd name="T2" fmla="*/ 24 w 32"/>
                <a:gd name="T3" fmla="*/ 35 h 40"/>
                <a:gd name="T4" fmla="*/ 22 w 32"/>
                <a:gd name="T5" fmla="*/ 37 h 40"/>
                <a:gd name="T6" fmla="*/ 20 w 32"/>
                <a:gd name="T7" fmla="*/ 38 h 40"/>
                <a:gd name="T8" fmla="*/ 17 w 32"/>
                <a:gd name="T9" fmla="*/ 39 h 40"/>
                <a:gd name="T10" fmla="*/ 14 w 32"/>
                <a:gd name="T11" fmla="*/ 40 h 40"/>
                <a:gd name="T12" fmla="*/ 9 w 32"/>
                <a:gd name="T13" fmla="*/ 39 h 40"/>
                <a:gd name="T14" fmla="*/ 5 w 32"/>
                <a:gd name="T15" fmla="*/ 37 h 40"/>
                <a:gd name="T16" fmla="*/ 2 w 32"/>
                <a:gd name="T17" fmla="*/ 33 h 40"/>
                <a:gd name="T18" fmla="*/ 0 w 32"/>
                <a:gd name="T19" fmla="*/ 27 h 40"/>
                <a:gd name="T20" fmla="*/ 2 w 32"/>
                <a:gd name="T21" fmla="*/ 21 h 40"/>
                <a:gd name="T22" fmla="*/ 5 w 32"/>
                <a:gd name="T23" fmla="*/ 17 h 40"/>
                <a:gd name="T24" fmla="*/ 10 w 32"/>
                <a:gd name="T25" fmla="*/ 15 h 40"/>
                <a:gd name="T26" fmla="*/ 16 w 32"/>
                <a:gd name="T27" fmla="*/ 14 h 40"/>
                <a:gd name="T28" fmla="*/ 21 w 32"/>
                <a:gd name="T29" fmla="*/ 15 h 40"/>
                <a:gd name="T30" fmla="*/ 24 w 32"/>
                <a:gd name="T31" fmla="*/ 16 h 40"/>
                <a:gd name="T32" fmla="*/ 24 w 32"/>
                <a:gd name="T33" fmla="*/ 13 h 40"/>
                <a:gd name="T34" fmla="*/ 22 w 32"/>
                <a:gd name="T35" fmla="*/ 8 h 40"/>
                <a:gd name="T36" fmla="*/ 17 w 32"/>
                <a:gd name="T37" fmla="*/ 6 h 40"/>
                <a:gd name="T38" fmla="*/ 12 w 32"/>
                <a:gd name="T39" fmla="*/ 7 h 40"/>
                <a:gd name="T40" fmla="*/ 7 w 32"/>
                <a:gd name="T41" fmla="*/ 9 h 40"/>
                <a:gd name="T42" fmla="*/ 4 w 32"/>
                <a:gd name="T43" fmla="*/ 3 h 40"/>
                <a:gd name="T44" fmla="*/ 10 w 32"/>
                <a:gd name="T45" fmla="*/ 0 h 40"/>
                <a:gd name="T46" fmla="*/ 17 w 32"/>
                <a:gd name="T47" fmla="*/ 0 h 40"/>
                <a:gd name="T48" fmla="*/ 23 w 32"/>
                <a:gd name="T49" fmla="*/ 0 h 40"/>
                <a:gd name="T50" fmla="*/ 28 w 32"/>
                <a:gd name="T51" fmla="*/ 3 h 40"/>
                <a:gd name="T52" fmla="*/ 31 w 32"/>
                <a:gd name="T53" fmla="*/ 7 h 40"/>
                <a:gd name="T54" fmla="*/ 32 w 32"/>
                <a:gd name="T55" fmla="*/ 12 h 40"/>
                <a:gd name="T56" fmla="*/ 32 w 32"/>
                <a:gd name="T57" fmla="*/ 39 h 40"/>
                <a:gd name="T58" fmla="*/ 24 w 32"/>
                <a:gd name="T59" fmla="*/ 39 h 40"/>
                <a:gd name="T60" fmla="*/ 24 w 32"/>
                <a:gd name="T61" fmla="*/ 22 h 40"/>
                <a:gd name="T62" fmla="*/ 22 w 32"/>
                <a:gd name="T63" fmla="*/ 22 h 40"/>
                <a:gd name="T64" fmla="*/ 21 w 32"/>
                <a:gd name="T65" fmla="*/ 21 h 40"/>
                <a:gd name="T66" fmla="*/ 18 w 32"/>
                <a:gd name="T67" fmla="*/ 21 h 40"/>
                <a:gd name="T68" fmla="*/ 16 w 32"/>
                <a:gd name="T69" fmla="*/ 21 h 40"/>
                <a:gd name="T70" fmla="*/ 10 w 32"/>
                <a:gd name="T71" fmla="*/ 22 h 40"/>
                <a:gd name="T72" fmla="*/ 8 w 32"/>
                <a:gd name="T73" fmla="*/ 26 h 40"/>
                <a:gd name="T74" fmla="*/ 8 w 32"/>
                <a:gd name="T75" fmla="*/ 29 h 40"/>
                <a:gd name="T76" fmla="*/ 10 w 32"/>
                <a:gd name="T77" fmla="*/ 31 h 40"/>
                <a:gd name="T78" fmla="*/ 12 w 32"/>
                <a:gd name="T79" fmla="*/ 32 h 40"/>
                <a:gd name="T80" fmla="*/ 15 w 32"/>
                <a:gd name="T81" fmla="*/ 33 h 40"/>
                <a:gd name="T82" fmla="*/ 18 w 32"/>
                <a:gd name="T83" fmla="*/ 32 h 40"/>
                <a:gd name="T84" fmla="*/ 21 w 32"/>
                <a:gd name="T85" fmla="*/ 31 h 40"/>
                <a:gd name="T86" fmla="*/ 23 w 32"/>
                <a:gd name="T87" fmla="*/ 30 h 40"/>
                <a:gd name="T88" fmla="*/ 24 w 32"/>
                <a:gd name="T89" fmla="*/ 28 h 40"/>
                <a:gd name="T90" fmla="*/ 24 w 32"/>
                <a:gd name="T9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" h="40">
                  <a:moveTo>
                    <a:pt x="24" y="39"/>
                  </a:moveTo>
                  <a:moveTo>
                    <a:pt x="24" y="22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1" y="38"/>
                    <a:pt x="20" y="38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6" y="39"/>
                    <a:pt x="15" y="40"/>
                    <a:pt x="14" y="40"/>
                  </a:cubicBezTo>
                  <a:cubicBezTo>
                    <a:pt x="12" y="40"/>
                    <a:pt x="11" y="39"/>
                    <a:pt x="9" y="39"/>
                  </a:cubicBezTo>
                  <a:cubicBezTo>
                    <a:pt x="7" y="38"/>
                    <a:pt x="6" y="38"/>
                    <a:pt x="5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3" y="18"/>
                    <a:pt x="5" y="17"/>
                  </a:cubicBezTo>
                  <a:cubicBezTo>
                    <a:pt x="6" y="16"/>
                    <a:pt x="8" y="15"/>
                    <a:pt x="10" y="15"/>
                  </a:cubicBezTo>
                  <a:cubicBezTo>
                    <a:pt x="12" y="14"/>
                    <a:pt x="14" y="14"/>
                    <a:pt x="16" y="14"/>
                  </a:cubicBezTo>
                  <a:cubicBezTo>
                    <a:pt x="18" y="14"/>
                    <a:pt x="19" y="14"/>
                    <a:pt x="21" y="15"/>
                  </a:cubicBezTo>
                  <a:cubicBezTo>
                    <a:pt x="22" y="15"/>
                    <a:pt x="23" y="15"/>
                    <a:pt x="24" y="16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4" y="9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3" y="6"/>
                    <a:pt x="12" y="7"/>
                  </a:cubicBezTo>
                  <a:cubicBezTo>
                    <a:pt x="10" y="7"/>
                    <a:pt x="9" y="8"/>
                    <a:pt x="7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0"/>
                    <a:pt x="23" y="0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0" y="5"/>
                    <a:pt x="31" y="7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24" y="22"/>
                    <a:pt x="23" y="22"/>
                    <a:pt x="22" y="22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0" y="21"/>
                    <a:pt x="19" y="21"/>
                    <a:pt x="18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3" y="21"/>
                    <a:pt x="11" y="21"/>
                    <a:pt x="10" y="22"/>
                  </a:cubicBezTo>
                  <a:cubicBezTo>
                    <a:pt x="8" y="23"/>
                    <a:pt x="8" y="25"/>
                    <a:pt x="8" y="26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3" y="33"/>
                    <a:pt x="14" y="33"/>
                    <a:pt x="15" y="33"/>
                  </a:cubicBezTo>
                  <a:cubicBezTo>
                    <a:pt x="16" y="33"/>
                    <a:pt x="17" y="33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1" y="31"/>
                    <a:pt x="22" y="30"/>
                    <a:pt x="23" y="30"/>
                  </a:cubicBezTo>
                  <a:cubicBezTo>
                    <a:pt x="23" y="29"/>
                    <a:pt x="24" y="28"/>
                    <a:pt x="24" y="28"/>
                  </a:cubicBezTo>
                  <a:lnTo>
                    <a:pt x="24" y="39"/>
                  </a:lnTo>
                  <a:lnTo>
                    <a:pt x="24" y="22"/>
                  </a:lnTo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05" name="Freeform 42">
              <a:extLst>
                <a:ext uri="{FF2B5EF4-FFF2-40B4-BE49-F238E27FC236}">
                  <a16:creationId xmlns:a16="http://schemas.microsoft.com/office/drawing/2014/main" id="{223989A0-E246-4806-AF7E-9D6C2B1DD48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7436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2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10 w 31"/>
                <a:gd name="T11" fmla="*/ 9 h 39"/>
                <a:gd name="T12" fmla="*/ 8 w 31"/>
                <a:gd name="T13" fmla="*/ 12 h 39"/>
                <a:gd name="T14" fmla="*/ 8 w 31"/>
                <a:gd name="T15" fmla="*/ 16 h 39"/>
                <a:gd name="T16" fmla="*/ 8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8 w 31"/>
                <a:gd name="T23" fmla="*/ 0 h 39"/>
                <a:gd name="T24" fmla="*/ 8 w 31"/>
                <a:gd name="T25" fmla="*/ 4 h 39"/>
                <a:gd name="T26" fmla="*/ 9 w 31"/>
                <a:gd name="T27" fmla="*/ 2 h 39"/>
                <a:gd name="T28" fmla="*/ 12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8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2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5" y="1"/>
                    <a:pt x="26" y="2"/>
                    <a:pt x="28" y="4"/>
                  </a:cubicBezTo>
                  <a:cubicBezTo>
                    <a:pt x="29" y="5"/>
                    <a:pt x="29" y="7"/>
                    <a:pt x="30" y="9"/>
                  </a:cubicBezTo>
                  <a:cubicBezTo>
                    <a:pt x="31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06" name="Freeform 43">
              <a:extLst>
                <a:ext uri="{FF2B5EF4-FFF2-40B4-BE49-F238E27FC236}">
                  <a16:creationId xmlns:a16="http://schemas.microsoft.com/office/drawing/2014/main" id="{5FED967A-F1ED-4489-A689-A9A49A2780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084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0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3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6 w 29"/>
                <a:gd name="T55" fmla="*/ 24 h 40"/>
                <a:gd name="T56" fmla="*/ 13 w 29"/>
                <a:gd name="T57" fmla="*/ 22 h 40"/>
                <a:gd name="T58" fmla="*/ 7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1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1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8" y="25"/>
                    <a:pt x="18" y="24"/>
                    <a:pt x="16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07" name="Freeform 44">
              <a:extLst>
                <a:ext uri="{FF2B5EF4-FFF2-40B4-BE49-F238E27FC236}">
                  <a16:creationId xmlns:a16="http://schemas.microsoft.com/office/drawing/2014/main" id="{DA362954-FE74-40B7-AB98-CC8AC60FFC8D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8782" y="6212575"/>
              <a:ext cx="122060" cy="99391"/>
            </a:xfrm>
            <a:custGeom>
              <a:avLst/>
              <a:gdLst>
                <a:gd name="T0" fmla="*/ 55 w 70"/>
                <a:gd name="T1" fmla="*/ 57 h 57"/>
                <a:gd name="T2" fmla="*/ 45 w 70"/>
                <a:gd name="T3" fmla="*/ 57 h 57"/>
                <a:gd name="T4" fmla="*/ 35 w 70"/>
                <a:gd name="T5" fmla="*/ 17 h 57"/>
                <a:gd name="T6" fmla="*/ 25 w 70"/>
                <a:gd name="T7" fmla="*/ 57 h 57"/>
                <a:gd name="T8" fmla="*/ 14 w 70"/>
                <a:gd name="T9" fmla="*/ 57 h 57"/>
                <a:gd name="T10" fmla="*/ 0 w 70"/>
                <a:gd name="T11" fmla="*/ 0 h 57"/>
                <a:gd name="T12" fmla="*/ 10 w 70"/>
                <a:gd name="T13" fmla="*/ 0 h 57"/>
                <a:gd name="T14" fmla="*/ 20 w 70"/>
                <a:gd name="T15" fmla="*/ 39 h 57"/>
                <a:gd name="T16" fmla="*/ 30 w 70"/>
                <a:gd name="T17" fmla="*/ 0 h 57"/>
                <a:gd name="T18" fmla="*/ 39 w 70"/>
                <a:gd name="T19" fmla="*/ 0 h 57"/>
                <a:gd name="T20" fmla="*/ 49 w 70"/>
                <a:gd name="T21" fmla="*/ 39 h 57"/>
                <a:gd name="T22" fmla="*/ 60 w 70"/>
                <a:gd name="T23" fmla="*/ 0 h 57"/>
                <a:gd name="T24" fmla="*/ 70 w 70"/>
                <a:gd name="T25" fmla="*/ 0 h 57"/>
                <a:gd name="T26" fmla="*/ 55 w 70"/>
                <a:gd name="T2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7">
                  <a:moveTo>
                    <a:pt x="55" y="57"/>
                  </a:moveTo>
                  <a:lnTo>
                    <a:pt x="45" y="57"/>
                  </a:lnTo>
                  <a:lnTo>
                    <a:pt x="35" y="17"/>
                  </a:lnTo>
                  <a:lnTo>
                    <a:pt x="25" y="57"/>
                  </a:lnTo>
                  <a:lnTo>
                    <a:pt x="14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9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9" y="39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08" name="Freeform 45">
              <a:extLst>
                <a:ext uri="{FF2B5EF4-FFF2-40B4-BE49-F238E27FC236}">
                  <a16:creationId xmlns:a16="http://schemas.microsoft.com/office/drawing/2014/main" id="{C1C7EF3F-CB28-4C69-901C-8F9F09C5B59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913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5" y="16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close/>
                  <a:close/>
                  <a:lnTo>
                    <a:pt x="25" y="1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09" name="Freeform 46">
              <a:extLst>
                <a:ext uri="{FF2B5EF4-FFF2-40B4-BE49-F238E27FC236}">
                  <a16:creationId xmlns:a16="http://schemas.microsoft.com/office/drawing/2014/main" id="{80D5AA14-D31C-42E8-B89F-2FCABF204007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5927" y="6212575"/>
              <a:ext cx="57543" cy="99391"/>
            </a:xfrm>
            <a:custGeom>
              <a:avLst/>
              <a:gdLst>
                <a:gd name="T0" fmla="*/ 21 w 23"/>
                <a:gd name="T1" fmla="*/ 8 h 39"/>
                <a:gd name="T2" fmla="*/ 18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6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0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10" name="Freeform 47">
              <a:extLst>
                <a:ext uri="{FF2B5EF4-FFF2-40B4-BE49-F238E27FC236}">
                  <a16:creationId xmlns:a16="http://schemas.microsoft.com/office/drawing/2014/main" id="{3894EB82-A456-47F8-BB06-FE894AF4B8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6494" y="6284068"/>
              <a:ext cx="29644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3 w 12"/>
                <a:gd name="T11" fmla="*/ 11 h 12"/>
                <a:gd name="T12" fmla="*/ 2 w 12"/>
                <a:gd name="T13" fmla="*/ 10 h 12"/>
                <a:gd name="T14" fmla="*/ 0 w 12"/>
                <a:gd name="T15" fmla="*/ 8 h 12"/>
                <a:gd name="T16" fmla="*/ 0 w 12"/>
                <a:gd name="T17" fmla="*/ 6 h 12"/>
                <a:gd name="T18" fmla="*/ 0 w 12"/>
                <a:gd name="T19" fmla="*/ 4 h 12"/>
                <a:gd name="T20" fmla="*/ 2 w 12"/>
                <a:gd name="T21" fmla="*/ 2 h 12"/>
                <a:gd name="T22" fmla="*/ 3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11" name="Freeform 48">
              <a:extLst>
                <a:ext uri="{FF2B5EF4-FFF2-40B4-BE49-F238E27FC236}">
                  <a16:creationId xmlns:a16="http://schemas.microsoft.com/office/drawing/2014/main" id="{A88F5C3F-FAE1-4A50-86D3-E9A1CAA89A96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115" y="6388691"/>
              <a:ext cx="94161" cy="130778"/>
            </a:xfrm>
            <a:custGeom>
              <a:avLst/>
              <a:gdLst>
                <a:gd name="T0" fmla="*/ 32 w 54"/>
                <a:gd name="T1" fmla="*/ 12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2 h 75"/>
                <a:gd name="T8" fmla="*/ 0 w 54"/>
                <a:gd name="T9" fmla="*/ 12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2 h 75"/>
                <a:gd name="T16" fmla="*/ 32 w 54"/>
                <a:gd name="T17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2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12" name="Freeform 49">
              <a:extLst>
                <a:ext uri="{FF2B5EF4-FFF2-40B4-BE49-F238E27FC236}">
                  <a16:creationId xmlns:a16="http://schemas.microsoft.com/office/drawing/2014/main" id="{1EFCBDA7-FA42-4391-9872-95EB6DDEA684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713" y="6383459"/>
              <a:ext cx="78468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9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1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7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13" name="Freeform 50">
              <a:extLst>
                <a:ext uri="{FF2B5EF4-FFF2-40B4-BE49-F238E27FC236}">
                  <a16:creationId xmlns:a16="http://schemas.microsoft.com/office/drawing/2014/main" id="{721D8C30-DB23-4A0B-8A74-BC46708647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5618" y="6418333"/>
              <a:ext cx="85443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7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3 w 33"/>
                <a:gd name="T73" fmla="*/ 8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5" y="17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9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1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ubicBezTo>
                    <a:pt x="25" y="15"/>
                    <a:pt x="25" y="14"/>
                    <a:pt x="25" y="13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close/>
                  <a:close/>
                  <a:lnTo>
                    <a:pt x="25" y="17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14" name="Freeform 51">
              <a:extLst>
                <a:ext uri="{FF2B5EF4-FFF2-40B4-BE49-F238E27FC236}">
                  <a16:creationId xmlns:a16="http://schemas.microsoft.com/office/drawing/2014/main" id="{01AD00CA-8BC7-4B62-AC64-03851855A7A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7320" y="6383459"/>
              <a:ext cx="83698" cy="137753"/>
            </a:xfrm>
            <a:custGeom>
              <a:avLst/>
              <a:gdLst>
                <a:gd name="T0" fmla="*/ 33 w 33"/>
                <a:gd name="T1" fmla="*/ 35 h 54"/>
                <a:gd name="T2" fmla="*/ 31 w 33"/>
                <a:gd name="T3" fmla="*/ 43 h 54"/>
                <a:gd name="T4" fmla="*/ 28 w 33"/>
                <a:gd name="T5" fmla="*/ 49 h 54"/>
                <a:gd name="T6" fmla="*/ 23 w 33"/>
                <a:gd name="T7" fmla="*/ 53 h 54"/>
                <a:gd name="T8" fmla="*/ 17 w 33"/>
                <a:gd name="T9" fmla="*/ 54 h 54"/>
                <a:gd name="T10" fmla="*/ 12 w 33"/>
                <a:gd name="T11" fmla="*/ 53 h 54"/>
                <a:gd name="T12" fmla="*/ 8 w 33"/>
                <a:gd name="T13" fmla="*/ 50 h 54"/>
                <a:gd name="T14" fmla="*/ 8 w 33"/>
                <a:gd name="T15" fmla="*/ 53 h 54"/>
                <a:gd name="T16" fmla="*/ 0 w 33"/>
                <a:gd name="T17" fmla="*/ 53 h 54"/>
                <a:gd name="T18" fmla="*/ 0 w 33"/>
                <a:gd name="T19" fmla="*/ 4 h 54"/>
                <a:gd name="T20" fmla="*/ 8 w 33"/>
                <a:gd name="T21" fmla="*/ 0 h 54"/>
                <a:gd name="T22" fmla="*/ 8 w 33"/>
                <a:gd name="T23" fmla="*/ 19 h 54"/>
                <a:gd name="T24" fmla="*/ 10 w 33"/>
                <a:gd name="T25" fmla="*/ 17 h 54"/>
                <a:gd name="T26" fmla="*/ 12 w 33"/>
                <a:gd name="T27" fmla="*/ 16 h 54"/>
                <a:gd name="T28" fmla="*/ 14 w 33"/>
                <a:gd name="T29" fmla="*/ 14 h 54"/>
                <a:gd name="T30" fmla="*/ 18 w 33"/>
                <a:gd name="T31" fmla="*/ 14 h 54"/>
                <a:gd name="T32" fmla="*/ 24 w 33"/>
                <a:gd name="T33" fmla="*/ 15 h 54"/>
                <a:gd name="T34" fmla="*/ 28 w 33"/>
                <a:gd name="T35" fmla="*/ 19 h 54"/>
                <a:gd name="T36" fmla="*/ 31 w 33"/>
                <a:gd name="T37" fmla="*/ 25 h 54"/>
                <a:gd name="T38" fmla="*/ 33 w 33"/>
                <a:gd name="T39" fmla="*/ 35 h 54"/>
                <a:gd name="T40" fmla="*/ 25 w 33"/>
                <a:gd name="T41" fmla="*/ 35 h 54"/>
                <a:gd name="T42" fmla="*/ 23 w 33"/>
                <a:gd name="T43" fmla="*/ 24 h 54"/>
                <a:gd name="T44" fmla="*/ 16 w 33"/>
                <a:gd name="T45" fmla="*/ 21 h 54"/>
                <a:gd name="T46" fmla="*/ 14 w 33"/>
                <a:gd name="T47" fmla="*/ 21 h 54"/>
                <a:gd name="T48" fmla="*/ 11 w 33"/>
                <a:gd name="T49" fmla="*/ 23 h 54"/>
                <a:gd name="T50" fmla="*/ 9 w 33"/>
                <a:gd name="T51" fmla="*/ 24 h 54"/>
                <a:gd name="T52" fmla="*/ 8 w 33"/>
                <a:gd name="T53" fmla="*/ 26 h 54"/>
                <a:gd name="T54" fmla="*/ 8 w 33"/>
                <a:gd name="T55" fmla="*/ 42 h 54"/>
                <a:gd name="T56" fmla="*/ 9 w 33"/>
                <a:gd name="T57" fmla="*/ 44 h 54"/>
                <a:gd name="T58" fmla="*/ 11 w 33"/>
                <a:gd name="T59" fmla="*/ 45 h 54"/>
                <a:gd name="T60" fmla="*/ 14 w 33"/>
                <a:gd name="T61" fmla="*/ 47 h 54"/>
                <a:gd name="T62" fmla="*/ 17 w 33"/>
                <a:gd name="T63" fmla="*/ 47 h 54"/>
                <a:gd name="T64" fmla="*/ 23 w 33"/>
                <a:gd name="T65" fmla="*/ 44 h 54"/>
                <a:gd name="T66" fmla="*/ 25 w 33"/>
                <a:gd name="T67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4">
                  <a:moveTo>
                    <a:pt x="33" y="35"/>
                  </a:moveTo>
                  <a:moveTo>
                    <a:pt x="25" y="35"/>
                  </a:moveTo>
                  <a:cubicBezTo>
                    <a:pt x="33" y="38"/>
                    <a:pt x="32" y="41"/>
                    <a:pt x="31" y="43"/>
                  </a:cubicBezTo>
                  <a:cubicBezTo>
                    <a:pt x="30" y="46"/>
                    <a:pt x="29" y="48"/>
                    <a:pt x="28" y="49"/>
                  </a:cubicBezTo>
                  <a:cubicBezTo>
                    <a:pt x="27" y="51"/>
                    <a:pt x="25" y="52"/>
                    <a:pt x="23" y="53"/>
                  </a:cubicBezTo>
                  <a:cubicBezTo>
                    <a:pt x="21" y="54"/>
                    <a:pt x="19" y="54"/>
                    <a:pt x="17" y="54"/>
                  </a:cubicBezTo>
                  <a:cubicBezTo>
                    <a:pt x="16" y="54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7"/>
                    <a:pt x="10" y="17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5"/>
                    <a:pt x="13" y="15"/>
                    <a:pt x="14" y="14"/>
                  </a:cubicBezTo>
                  <a:cubicBezTo>
                    <a:pt x="15" y="14"/>
                    <a:pt x="16" y="14"/>
                    <a:pt x="18" y="14"/>
                  </a:cubicBezTo>
                  <a:cubicBezTo>
                    <a:pt x="20" y="14"/>
                    <a:pt x="22" y="14"/>
                    <a:pt x="24" y="15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30" y="21"/>
                    <a:pt x="31" y="23"/>
                    <a:pt x="31" y="25"/>
                  </a:cubicBezTo>
                  <a:cubicBezTo>
                    <a:pt x="32" y="28"/>
                    <a:pt x="33" y="31"/>
                    <a:pt x="33" y="35"/>
                  </a:cubicBezTo>
                  <a:cubicBezTo>
                    <a:pt x="25" y="30"/>
                    <a:pt x="24" y="27"/>
                    <a:pt x="23" y="24"/>
                  </a:cubicBezTo>
                  <a:cubicBezTo>
                    <a:pt x="21" y="22"/>
                    <a:pt x="19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9" y="25"/>
                    <a:pt x="8" y="25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9" y="43"/>
                    <a:pt x="9" y="44"/>
                  </a:cubicBezTo>
                  <a:cubicBezTo>
                    <a:pt x="10" y="44"/>
                    <a:pt x="11" y="45"/>
                    <a:pt x="11" y="45"/>
                  </a:cubicBezTo>
                  <a:cubicBezTo>
                    <a:pt x="12" y="46"/>
                    <a:pt x="13" y="46"/>
                    <a:pt x="14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9" y="47"/>
                    <a:pt x="21" y="46"/>
                    <a:pt x="23" y="44"/>
                  </a:cubicBezTo>
                  <a:cubicBezTo>
                    <a:pt x="24" y="42"/>
                    <a:pt x="25" y="39"/>
                    <a:pt x="25" y="35"/>
                  </a:cubicBezTo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15" name="Freeform 52">
              <a:extLst>
                <a:ext uri="{FF2B5EF4-FFF2-40B4-BE49-F238E27FC236}">
                  <a16:creationId xmlns:a16="http://schemas.microsoft.com/office/drawing/2014/main" id="{BC957590-E3D7-48BF-A1DF-73DCD767385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6713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5" y="17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close/>
                  <a:close/>
                  <a:lnTo>
                    <a:pt x="25" y="17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16" name="Freeform 53">
              <a:extLst>
                <a:ext uri="{FF2B5EF4-FFF2-40B4-BE49-F238E27FC236}">
                  <a16:creationId xmlns:a16="http://schemas.microsoft.com/office/drawing/2014/main" id="{9BC2125B-AF0E-4411-AFA7-3F79B873BFBA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873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1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2" y="54"/>
                    <a:pt x="11" y="54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17" name="Freeform 54">
              <a:extLst>
                <a:ext uri="{FF2B5EF4-FFF2-40B4-BE49-F238E27FC236}">
                  <a16:creationId xmlns:a16="http://schemas.microsoft.com/office/drawing/2014/main" id="{1E5BE33C-9675-423A-802C-0A789DB185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7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18" name="Freeform 55">
              <a:extLst>
                <a:ext uri="{FF2B5EF4-FFF2-40B4-BE49-F238E27FC236}">
                  <a16:creationId xmlns:a16="http://schemas.microsoft.com/office/drawing/2014/main" id="{FB04A8AC-9DA2-4FB3-985A-DD8E6439135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0370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0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5" y="17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2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0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1"/>
                    <a:pt x="24" y="31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0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close/>
                  <a:close/>
                  <a:lnTo>
                    <a:pt x="25" y="17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19" name="Freeform 56">
              <a:extLst>
                <a:ext uri="{FF2B5EF4-FFF2-40B4-BE49-F238E27FC236}">
                  <a16:creationId xmlns:a16="http://schemas.microsoft.com/office/drawing/2014/main" id="{F365BB87-C861-4F40-A844-477BAA1EAA5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4993" y="6418333"/>
              <a:ext cx="55799" cy="101135"/>
            </a:xfrm>
            <a:custGeom>
              <a:avLst/>
              <a:gdLst>
                <a:gd name="T0" fmla="*/ 20 w 22"/>
                <a:gd name="T1" fmla="*/ 9 h 39"/>
                <a:gd name="T2" fmla="*/ 18 w 22"/>
                <a:gd name="T3" fmla="*/ 8 h 39"/>
                <a:gd name="T4" fmla="*/ 15 w 22"/>
                <a:gd name="T5" fmla="*/ 7 h 39"/>
                <a:gd name="T6" fmla="*/ 9 w 22"/>
                <a:gd name="T7" fmla="*/ 10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1 h 39"/>
                <a:gd name="T16" fmla="*/ 7 w 22"/>
                <a:gd name="T17" fmla="*/ 1 h 39"/>
                <a:gd name="T18" fmla="*/ 7 w 22"/>
                <a:gd name="T19" fmla="*/ 5 h 39"/>
                <a:gd name="T20" fmla="*/ 9 w 22"/>
                <a:gd name="T21" fmla="*/ 3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1 h 39"/>
                <a:gd name="T30" fmla="*/ 22 w 22"/>
                <a:gd name="T31" fmla="*/ 2 h 39"/>
                <a:gd name="T32" fmla="*/ 20 w 22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8" y="12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2"/>
                    <a:pt x="10" y="2"/>
                    <a:pt x="11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1"/>
                    <a:pt x="22" y="1"/>
                    <a:pt x="22" y="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20" name="Freeform 57">
              <a:extLst>
                <a:ext uri="{FF2B5EF4-FFF2-40B4-BE49-F238E27FC236}">
                  <a16:creationId xmlns:a16="http://schemas.microsoft.com/office/drawing/2014/main" id="{8B7E2806-AAFA-45B5-B801-55C79A92779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591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21" name="Freeform 58">
              <a:extLst>
                <a:ext uri="{FF2B5EF4-FFF2-40B4-BE49-F238E27FC236}">
                  <a16:creationId xmlns:a16="http://schemas.microsoft.com/office/drawing/2014/main" id="{7A49B80F-B4C0-4F31-9238-8123D3E20D1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5058" y="6383459"/>
              <a:ext cx="80211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10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2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8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22" name="Freeform 59">
              <a:extLst>
                <a:ext uri="{FF2B5EF4-FFF2-40B4-BE49-F238E27FC236}">
                  <a16:creationId xmlns:a16="http://schemas.microsoft.com/office/drawing/2014/main" id="{9C60C45F-865F-4118-A4B0-174C696B472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2706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8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2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6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1 w 33"/>
                <a:gd name="T69" fmla="*/ 8 h 40"/>
                <a:gd name="T70" fmla="*/ 17 w 33"/>
                <a:gd name="T71" fmla="*/ 7 h 40"/>
                <a:gd name="T72" fmla="*/ 13 w 33"/>
                <a:gd name="T73" fmla="*/ 8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6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6" y="17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10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1"/>
                    <a:pt x="25" y="31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7" y="38"/>
                    <a:pt x="26" y="38"/>
                    <a:pt x="25" y="39"/>
                  </a:cubicBezTo>
                  <a:cubicBezTo>
                    <a:pt x="24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4" y="40"/>
                    <a:pt x="12" y="39"/>
                  </a:cubicBezTo>
                  <a:cubicBezTo>
                    <a:pt x="11" y="39"/>
                    <a:pt x="10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4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ubicBezTo>
                    <a:pt x="26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close/>
                  <a:close/>
                  <a:lnTo>
                    <a:pt x="26" y="17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23" name="Freeform 60">
              <a:extLst>
                <a:ext uri="{FF2B5EF4-FFF2-40B4-BE49-F238E27FC236}">
                  <a16:creationId xmlns:a16="http://schemas.microsoft.com/office/drawing/2014/main" id="{15FBF980-B96C-472B-A46B-A731CA164E92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435" y="6421821"/>
              <a:ext cx="122060" cy="97648"/>
            </a:xfrm>
            <a:custGeom>
              <a:avLst/>
              <a:gdLst>
                <a:gd name="T0" fmla="*/ 56 w 70"/>
                <a:gd name="T1" fmla="*/ 56 h 56"/>
                <a:gd name="T2" fmla="*/ 46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5 w 70"/>
                <a:gd name="T9" fmla="*/ 56 h 56"/>
                <a:gd name="T10" fmla="*/ 0 w 70"/>
                <a:gd name="T11" fmla="*/ 0 h 56"/>
                <a:gd name="T12" fmla="*/ 10 w 70"/>
                <a:gd name="T13" fmla="*/ 0 h 56"/>
                <a:gd name="T14" fmla="*/ 21 w 70"/>
                <a:gd name="T15" fmla="*/ 38 h 56"/>
                <a:gd name="T16" fmla="*/ 31 w 70"/>
                <a:gd name="T17" fmla="*/ 0 h 56"/>
                <a:gd name="T18" fmla="*/ 40 w 70"/>
                <a:gd name="T19" fmla="*/ 0 h 56"/>
                <a:gd name="T20" fmla="*/ 50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6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6" y="56"/>
                  </a:moveTo>
                  <a:lnTo>
                    <a:pt x="46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5" y="5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38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0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24" name="Freeform 61">
              <a:extLst>
                <a:ext uri="{FF2B5EF4-FFF2-40B4-BE49-F238E27FC236}">
                  <a16:creationId xmlns:a16="http://schemas.microsoft.com/office/drawing/2014/main" id="{64F1DD18-05EE-4F9F-9E6B-E03C4C500F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9957" y="6418333"/>
              <a:ext cx="87186" cy="102879"/>
            </a:xfrm>
            <a:custGeom>
              <a:avLst/>
              <a:gdLst>
                <a:gd name="T0" fmla="*/ 34 w 34"/>
                <a:gd name="T1" fmla="*/ 20 h 40"/>
                <a:gd name="T2" fmla="*/ 33 w 34"/>
                <a:gd name="T3" fmla="*/ 28 h 40"/>
                <a:gd name="T4" fmla="*/ 29 w 34"/>
                <a:gd name="T5" fmla="*/ 35 h 40"/>
                <a:gd name="T6" fmla="*/ 24 w 34"/>
                <a:gd name="T7" fmla="*/ 39 h 40"/>
                <a:gd name="T8" fmla="*/ 17 w 34"/>
                <a:gd name="T9" fmla="*/ 40 h 40"/>
                <a:gd name="T10" fmla="*/ 10 w 34"/>
                <a:gd name="T11" fmla="*/ 39 h 40"/>
                <a:gd name="T12" fmla="*/ 5 w 34"/>
                <a:gd name="T13" fmla="*/ 35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2 h 40"/>
                <a:gd name="T20" fmla="*/ 5 w 34"/>
                <a:gd name="T21" fmla="*/ 5 h 40"/>
                <a:gd name="T22" fmla="*/ 11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2 h 40"/>
                <a:gd name="T32" fmla="*/ 34 w 34"/>
                <a:gd name="T33" fmla="*/ 20 h 40"/>
                <a:gd name="T34" fmla="*/ 27 w 34"/>
                <a:gd name="T35" fmla="*/ 20 h 40"/>
                <a:gd name="T36" fmla="*/ 26 w 34"/>
                <a:gd name="T37" fmla="*/ 15 h 40"/>
                <a:gd name="T38" fmla="*/ 24 w 34"/>
                <a:gd name="T39" fmla="*/ 11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1 h 40"/>
                <a:gd name="T48" fmla="*/ 8 w 34"/>
                <a:gd name="T49" fmla="*/ 15 h 40"/>
                <a:gd name="T50" fmla="*/ 8 w 34"/>
                <a:gd name="T51" fmla="*/ 20 h 40"/>
                <a:gd name="T52" fmla="*/ 8 w 34"/>
                <a:gd name="T53" fmla="*/ 26 h 40"/>
                <a:gd name="T54" fmla="*/ 10 w 34"/>
                <a:gd name="T55" fmla="*/ 30 h 40"/>
                <a:gd name="T56" fmla="*/ 13 w 34"/>
                <a:gd name="T57" fmla="*/ 32 h 40"/>
                <a:gd name="T58" fmla="*/ 17 w 34"/>
                <a:gd name="T59" fmla="*/ 33 h 40"/>
                <a:gd name="T60" fmla="*/ 21 w 34"/>
                <a:gd name="T61" fmla="*/ 32 h 40"/>
                <a:gd name="T62" fmla="*/ 24 w 34"/>
                <a:gd name="T63" fmla="*/ 29 h 40"/>
                <a:gd name="T64" fmla="*/ 26 w 34"/>
                <a:gd name="T65" fmla="*/ 25 h 40"/>
                <a:gd name="T66" fmla="*/ 27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20"/>
                  </a:moveTo>
                  <a:moveTo>
                    <a:pt x="27" y="20"/>
                  </a:moveTo>
                  <a:cubicBezTo>
                    <a:pt x="34" y="23"/>
                    <a:pt x="34" y="26"/>
                    <a:pt x="33" y="28"/>
                  </a:cubicBezTo>
                  <a:cubicBezTo>
                    <a:pt x="32" y="31"/>
                    <a:pt x="31" y="33"/>
                    <a:pt x="29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2" y="40"/>
                    <a:pt x="10" y="39"/>
                  </a:cubicBezTo>
                  <a:cubicBezTo>
                    <a:pt x="8" y="38"/>
                    <a:pt x="6" y="36"/>
                    <a:pt x="5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1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7" y="4"/>
                    <a:pt x="8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20"/>
                  </a:cubicBez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9" y="12"/>
                    <a:pt x="9" y="13"/>
                    <a:pt x="8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8" y="26"/>
                  </a:cubicBezTo>
                  <a:cubicBezTo>
                    <a:pt x="9" y="27"/>
                    <a:pt x="10" y="28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25" name="Freeform 62">
              <a:extLst>
                <a:ext uri="{FF2B5EF4-FFF2-40B4-BE49-F238E27FC236}">
                  <a16:creationId xmlns:a16="http://schemas.microsoft.com/office/drawing/2014/main" id="{6051CC00-BFF2-4334-9855-62AD58854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067" y="6418333"/>
              <a:ext cx="57543" cy="101135"/>
            </a:xfrm>
            <a:custGeom>
              <a:avLst/>
              <a:gdLst>
                <a:gd name="T0" fmla="*/ 21 w 23"/>
                <a:gd name="T1" fmla="*/ 9 h 39"/>
                <a:gd name="T2" fmla="*/ 18 w 23"/>
                <a:gd name="T3" fmla="*/ 8 h 39"/>
                <a:gd name="T4" fmla="*/ 15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9 w 23"/>
                <a:gd name="T21" fmla="*/ 3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26" name="Freeform 63">
              <a:extLst>
                <a:ext uri="{FF2B5EF4-FFF2-40B4-BE49-F238E27FC236}">
                  <a16:creationId xmlns:a16="http://schemas.microsoft.com/office/drawing/2014/main" id="{905DD261-B224-46ED-8CEE-E8D180BA4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046" y="6383459"/>
              <a:ext cx="19181" cy="136010"/>
            </a:xfrm>
            <a:custGeom>
              <a:avLst/>
              <a:gdLst>
                <a:gd name="T0" fmla="*/ 0 w 11"/>
                <a:gd name="T1" fmla="*/ 78 h 78"/>
                <a:gd name="T2" fmla="*/ 0 w 11"/>
                <a:gd name="T3" fmla="*/ 6 h 78"/>
                <a:gd name="T4" fmla="*/ 11 w 11"/>
                <a:gd name="T5" fmla="*/ 0 h 78"/>
                <a:gd name="T6" fmla="*/ 11 w 11"/>
                <a:gd name="T7" fmla="*/ 78 h 78"/>
                <a:gd name="T8" fmla="*/ 0 w 11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8">
                  <a:moveTo>
                    <a:pt x="0" y="78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27" name="Freeform 64">
              <a:extLst>
                <a:ext uri="{FF2B5EF4-FFF2-40B4-BE49-F238E27FC236}">
                  <a16:creationId xmlns:a16="http://schemas.microsoft.com/office/drawing/2014/main" id="{A23129DF-0296-4CA9-9723-124682F0A70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84896" y="6383459"/>
              <a:ext cx="80211" cy="137753"/>
            </a:xfrm>
            <a:custGeom>
              <a:avLst/>
              <a:gdLst>
                <a:gd name="T0" fmla="*/ 24 w 32"/>
                <a:gd name="T1" fmla="*/ 53 h 54"/>
                <a:gd name="T2" fmla="*/ 24 w 32"/>
                <a:gd name="T3" fmla="*/ 50 h 54"/>
                <a:gd name="T4" fmla="*/ 22 w 32"/>
                <a:gd name="T5" fmla="*/ 51 h 54"/>
                <a:gd name="T6" fmla="*/ 20 w 32"/>
                <a:gd name="T7" fmla="*/ 53 h 54"/>
                <a:gd name="T8" fmla="*/ 17 w 32"/>
                <a:gd name="T9" fmla="*/ 54 h 54"/>
                <a:gd name="T10" fmla="*/ 14 w 32"/>
                <a:gd name="T11" fmla="*/ 54 h 54"/>
                <a:gd name="T12" fmla="*/ 9 w 32"/>
                <a:gd name="T13" fmla="*/ 53 h 54"/>
                <a:gd name="T14" fmla="*/ 4 w 32"/>
                <a:gd name="T15" fmla="*/ 49 h 54"/>
                <a:gd name="T16" fmla="*/ 1 w 32"/>
                <a:gd name="T17" fmla="*/ 43 h 54"/>
                <a:gd name="T18" fmla="*/ 0 w 32"/>
                <a:gd name="T19" fmla="*/ 33 h 54"/>
                <a:gd name="T20" fmla="*/ 1 w 32"/>
                <a:gd name="T21" fmla="*/ 25 h 54"/>
                <a:gd name="T22" fmla="*/ 4 w 32"/>
                <a:gd name="T23" fmla="*/ 19 h 54"/>
                <a:gd name="T24" fmla="*/ 9 w 32"/>
                <a:gd name="T25" fmla="*/ 15 h 54"/>
                <a:gd name="T26" fmla="*/ 15 w 32"/>
                <a:gd name="T27" fmla="*/ 14 h 54"/>
                <a:gd name="T28" fmla="*/ 18 w 32"/>
                <a:gd name="T29" fmla="*/ 14 h 54"/>
                <a:gd name="T30" fmla="*/ 20 w 32"/>
                <a:gd name="T31" fmla="*/ 15 h 54"/>
                <a:gd name="T32" fmla="*/ 22 w 32"/>
                <a:gd name="T33" fmla="*/ 17 h 54"/>
                <a:gd name="T34" fmla="*/ 24 w 32"/>
                <a:gd name="T35" fmla="*/ 18 h 54"/>
                <a:gd name="T36" fmla="*/ 24 w 32"/>
                <a:gd name="T37" fmla="*/ 4 h 54"/>
                <a:gd name="T38" fmla="*/ 32 w 32"/>
                <a:gd name="T39" fmla="*/ 0 h 54"/>
                <a:gd name="T40" fmla="*/ 32 w 32"/>
                <a:gd name="T41" fmla="*/ 53 h 54"/>
                <a:gd name="T42" fmla="*/ 24 w 32"/>
                <a:gd name="T43" fmla="*/ 53 h 54"/>
                <a:gd name="T44" fmla="*/ 24 w 32"/>
                <a:gd name="T45" fmla="*/ 26 h 54"/>
                <a:gd name="T46" fmla="*/ 23 w 32"/>
                <a:gd name="T47" fmla="*/ 24 h 54"/>
                <a:gd name="T48" fmla="*/ 21 w 32"/>
                <a:gd name="T49" fmla="*/ 23 h 54"/>
                <a:gd name="T50" fmla="*/ 18 w 32"/>
                <a:gd name="T51" fmla="*/ 22 h 54"/>
                <a:gd name="T52" fmla="*/ 15 w 32"/>
                <a:gd name="T53" fmla="*/ 21 h 54"/>
                <a:gd name="T54" fmla="*/ 9 w 32"/>
                <a:gd name="T55" fmla="*/ 24 h 54"/>
                <a:gd name="T56" fmla="*/ 7 w 32"/>
                <a:gd name="T57" fmla="*/ 33 h 54"/>
                <a:gd name="T58" fmla="*/ 8 w 32"/>
                <a:gd name="T59" fmla="*/ 39 h 54"/>
                <a:gd name="T60" fmla="*/ 9 w 32"/>
                <a:gd name="T61" fmla="*/ 44 h 54"/>
                <a:gd name="T62" fmla="*/ 12 w 32"/>
                <a:gd name="T63" fmla="*/ 46 h 54"/>
                <a:gd name="T64" fmla="*/ 16 w 32"/>
                <a:gd name="T65" fmla="*/ 47 h 54"/>
                <a:gd name="T66" fmla="*/ 18 w 32"/>
                <a:gd name="T67" fmla="*/ 47 h 54"/>
                <a:gd name="T68" fmla="*/ 21 w 32"/>
                <a:gd name="T69" fmla="*/ 46 h 54"/>
                <a:gd name="T70" fmla="*/ 23 w 32"/>
                <a:gd name="T71" fmla="*/ 44 h 54"/>
                <a:gd name="T72" fmla="*/ 24 w 32"/>
                <a:gd name="T73" fmla="*/ 42 h 54"/>
                <a:gd name="T74" fmla="*/ 24 w 32"/>
                <a:gd name="T75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54">
                  <a:moveTo>
                    <a:pt x="24" y="53"/>
                  </a:moveTo>
                  <a:moveTo>
                    <a:pt x="24" y="26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51"/>
                    <a:pt x="22" y="51"/>
                  </a:cubicBezTo>
                  <a:cubicBezTo>
                    <a:pt x="21" y="52"/>
                    <a:pt x="21" y="52"/>
                    <a:pt x="20" y="53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6" y="54"/>
                    <a:pt x="15" y="54"/>
                    <a:pt x="14" y="54"/>
                  </a:cubicBezTo>
                  <a:cubicBezTo>
                    <a:pt x="12" y="54"/>
                    <a:pt x="10" y="54"/>
                    <a:pt x="9" y="53"/>
                  </a:cubicBezTo>
                  <a:cubicBezTo>
                    <a:pt x="7" y="52"/>
                    <a:pt x="5" y="51"/>
                    <a:pt x="4" y="49"/>
                  </a:cubicBezTo>
                  <a:cubicBezTo>
                    <a:pt x="3" y="48"/>
                    <a:pt x="1" y="45"/>
                    <a:pt x="1" y="43"/>
                  </a:cubicBezTo>
                  <a:cubicBezTo>
                    <a:pt x="0" y="40"/>
                    <a:pt x="0" y="37"/>
                    <a:pt x="0" y="33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7"/>
                    <a:pt x="7" y="16"/>
                    <a:pt x="9" y="15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8" y="14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1" y="16"/>
                    <a:pt x="22" y="16"/>
                    <a:pt x="22" y="17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24" y="26"/>
                    <a:pt x="23" y="25"/>
                    <a:pt x="23" y="24"/>
                  </a:cubicBezTo>
                  <a:cubicBezTo>
                    <a:pt x="22" y="24"/>
                    <a:pt x="22" y="23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1"/>
                    <a:pt x="11" y="22"/>
                    <a:pt x="9" y="24"/>
                  </a:cubicBezTo>
                  <a:cubicBezTo>
                    <a:pt x="8" y="26"/>
                    <a:pt x="7" y="29"/>
                    <a:pt x="7" y="33"/>
                  </a:cubicBezTo>
                  <a:cubicBezTo>
                    <a:pt x="7" y="36"/>
                    <a:pt x="7" y="38"/>
                    <a:pt x="8" y="39"/>
                  </a:cubicBezTo>
                  <a:cubicBezTo>
                    <a:pt x="8" y="41"/>
                    <a:pt x="9" y="43"/>
                    <a:pt x="9" y="44"/>
                  </a:cubicBezTo>
                  <a:cubicBezTo>
                    <a:pt x="10" y="45"/>
                    <a:pt x="11" y="46"/>
                    <a:pt x="12" y="46"/>
                  </a:cubicBezTo>
                  <a:cubicBezTo>
                    <a:pt x="13" y="47"/>
                    <a:pt x="14" y="47"/>
                    <a:pt x="16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5"/>
                    <a:pt x="22" y="45"/>
                    <a:pt x="23" y="44"/>
                  </a:cubicBezTo>
                  <a:cubicBezTo>
                    <a:pt x="23" y="43"/>
                    <a:pt x="24" y="43"/>
                    <a:pt x="24" y="42"/>
                  </a:cubicBezTo>
                  <a:lnTo>
                    <a:pt x="24" y="53"/>
                  </a:lnTo>
                  <a:lnTo>
                    <a:pt x="24" y="26"/>
                  </a:lnTo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28" name="Freeform 65">
              <a:extLst>
                <a:ext uri="{FF2B5EF4-FFF2-40B4-BE49-F238E27FC236}">
                  <a16:creationId xmlns:a16="http://schemas.microsoft.com/office/drawing/2014/main" id="{A2A2BF8E-DA3A-4AC0-B7EB-7CAABFC9E699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9624" y="6421821"/>
              <a:ext cx="122060" cy="97648"/>
            </a:xfrm>
            <a:custGeom>
              <a:avLst/>
              <a:gdLst>
                <a:gd name="T0" fmla="*/ 55 w 70"/>
                <a:gd name="T1" fmla="*/ 56 h 56"/>
                <a:gd name="T2" fmla="*/ 45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6 w 70"/>
                <a:gd name="T9" fmla="*/ 56 h 56"/>
                <a:gd name="T10" fmla="*/ 0 w 70"/>
                <a:gd name="T11" fmla="*/ 0 h 56"/>
                <a:gd name="T12" fmla="*/ 12 w 70"/>
                <a:gd name="T13" fmla="*/ 0 h 56"/>
                <a:gd name="T14" fmla="*/ 20 w 70"/>
                <a:gd name="T15" fmla="*/ 38 h 56"/>
                <a:gd name="T16" fmla="*/ 31 w 70"/>
                <a:gd name="T17" fmla="*/ 0 h 56"/>
                <a:gd name="T18" fmla="*/ 39 w 70"/>
                <a:gd name="T19" fmla="*/ 0 h 56"/>
                <a:gd name="T20" fmla="*/ 51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5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5" y="56"/>
                  </a:moveTo>
                  <a:lnTo>
                    <a:pt x="45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6" y="5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0" y="38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51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29" name="Freeform 66">
              <a:extLst>
                <a:ext uri="{FF2B5EF4-FFF2-40B4-BE49-F238E27FC236}">
                  <a16:creationId xmlns:a16="http://schemas.microsoft.com/office/drawing/2014/main" id="{BEBFC1A4-92B9-418F-A0A9-2E210A37BCF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2147" y="6418333"/>
              <a:ext cx="88930" cy="102879"/>
            </a:xfrm>
            <a:custGeom>
              <a:avLst/>
              <a:gdLst>
                <a:gd name="T0" fmla="*/ 35 w 35"/>
                <a:gd name="T1" fmla="*/ 20 h 40"/>
                <a:gd name="T2" fmla="*/ 33 w 35"/>
                <a:gd name="T3" fmla="*/ 28 h 40"/>
                <a:gd name="T4" fmla="*/ 30 w 35"/>
                <a:gd name="T5" fmla="*/ 35 h 40"/>
                <a:gd name="T6" fmla="*/ 24 w 35"/>
                <a:gd name="T7" fmla="*/ 39 h 40"/>
                <a:gd name="T8" fmla="*/ 17 w 35"/>
                <a:gd name="T9" fmla="*/ 40 h 40"/>
                <a:gd name="T10" fmla="*/ 11 w 35"/>
                <a:gd name="T11" fmla="*/ 39 h 40"/>
                <a:gd name="T12" fmla="*/ 5 w 35"/>
                <a:gd name="T13" fmla="*/ 35 h 40"/>
                <a:gd name="T14" fmla="*/ 2 w 35"/>
                <a:gd name="T15" fmla="*/ 28 h 40"/>
                <a:gd name="T16" fmla="*/ 0 w 35"/>
                <a:gd name="T17" fmla="*/ 20 h 40"/>
                <a:gd name="T18" fmla="*/ 2 w 35"/>
                <a:gd name="T19" fmla="*/ 12 h 40"/>
                <a:gd name="T20" fmla="*/ 5 w 35"/>
                <a:gd name="T21" fmla="*/ 5 h 40"/>
                <a:gd name="T22" fmla="*/ 11 w 35"/>
                <a:gd name="T23" fmla="*/ 1 h 40"/>
                <a:gd name="T24" fmla="*/ 18 w 35"/>
                <a:gd name="T25" fmla="*/ 0 h 40"/>
                <a:gd name="T26" fmla="*/ 24 w 35"/>
                <a:gd name="T27" fmla="*/ 1 h 40"/>
                <a:gd name="T28" fmla="*/ 30 w 35"/>
                <a:gd name="T29" fmla="*/ 5 h 40"/>
                <a:gd name="T30" fmla="*/ 33 w 35"/>
                <a:gd name="T31" fmla="*/ 12 h 40"/>
                <a:gd name="T32" fmla="*/ 35 w 35"/>
                <a:gd name="T33" fmla="*/ 20 h 40"/>
                <a:gd name="T34" fmla="*/ 27 w 35"/>
                <a:gd name="T35" fmla="*/ 20 h 40"/>
                <a:gd name="T36" fmla="*/ 26 w 35"/>
                <a:gd name="T37" fmla="*/ 15 h 40"/>
                <a:gd name="T38" fmla="*/ 24 w 35"/>
                <a:gd name="T39" fmla="*/ 11 h 40"/>
                <a:gd name="T40" fmla="*/ 21 w 35"/>
                <a:gd name="T41" fmla="*/ 8 h 40"/>
                <a:gd name="T42" fmla="*/ 17 w 35"/>
                <a:gd name="T43" fmla="*/ 7 h 40"/>
                <a:gd name="T44" fmla="*/ 13 w 35"/>
                <a:gd name="T45" fmla="*/ 8 h 40"/>
                <a:gd name="T46" fmla="*/ 10 w 35"/>
                <a:gd name="T47" fmla="*/ 11 h 40"/>
                <a:gd name="T48" fmla="*/ 9 w 35"/>
                <a:gd name="T49" fmla="*/ 15 h 40"/>
                <a:gd name="T50" fmla="*/ 8 w 35"/>
                <a:gd name="T51" fmla="*/ 20 h 40"/>
                <a:gd name="T52" fmla="*/ 9 w 35"/>
                <a:gd name="T53" fmla="*/ 26 h 40"/>
                <a:gd name="T54" fmla="*/ 11 w 35"/>
                <a:gd name="T55" fmla="*/ 30 h 40"/>
                <a:gd name="T56" fmla="*/ 14 w 35"/>
                <a:gd name="T57" fmla="*/ 32 h 40"/>
                <a:gd name="T58" fmla="*/ 18 w 35"/>
                <a:gd name="T59" fmla="*/ 33 h 40"/>
                <a:gd name="T60" fmla="*/ 21 w 35"/>
                <a:gd name="T61" fmla="*/ 32 h 40"/>
                <a:gd name="T62" fmla="*/ 24 w 35"/>
                <a:gd name="T63" fmla="*/ 29 h 40"/>
                <a:gd name="T64" fmla="*/ 26 w 35"/>
                <a:gd name="T65" fmla="*/ 25 h 40"/>
                <a:gd name="T66" fmla="*/ 27 w 35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40">
                  <a:moveTo>
                    <a:pt x="35" y="20"/>
                  </a:moveTo>
                  <a:moveTo>
                    <a:pt x="27" y="20"/>
                  </a:moveTo>
                  <a:cubicBezTo>
                    <a:pt x="35" y="23"/>
                    <a:pt x="34" y="26"/>
                    <a:pt x="33" y="28"/>
                  </a:cubicBezTo>
                  <a:cubicBezTo>
                    <a:pt x="32" y="31"/>
                    <a:pt x="31" y="33"/>
                    <a:pt x="30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3" y="40"/>
                    <a:pt x="11" y="39"/>
                  </a:cubicBezTo>
                  <a:cubicBezTo>
                    <a:pt x="8" y="38"/>
                    <a:pt x="7" y="36"/>
                    <a:pt x="5" y="35"/>
                  </a:cubicBezTo>
                  <a:cubicBezTo>
                    <a:pt x="4" y="33"/>
                    <a:pt x="2" y="31"/>
                    <a:pt x="2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5" y="5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30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5" y="17"/>
                    <a:pt x="35" y="20"/>
                  </a:cubicBez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4" y="10"/>
                    <a:pt x="23" y="9"/>
                    <a:pt x="21" y="8"/>
                  </a:cubicBezTo>
                  <a:cubicBezTo>
                    <a:pt x="20" y="8"/>
                    <a:pt x="19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9" y="26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2" y="32"/>
                    <a:pt x="14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30" name="Freeform 67">
              <a:extLst>
                <a:ext uri="{FF2B5EF4-FFF2-40B4-BE49-F238E27FC236}">
                  <a16:creationId xmlns:a16="http://schemas.microsoft.com/office/drawing/2014/main" id="{A28B9FD0-8354-4DD6-856A-157C5F8768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8514" y="6418333"/>
              <a:ext cx="59286" cy="101135"/>
            </a:xfrm>
            <a:custGeom>
              <a:avLst/>
              <a:gdLst>
                <a:gd name="T0" fmla="*/ 21 w 23"/>
                <a:gd name="T1" fmla="*/ 9 h 39"/>
                <a:gd name="T2" fmla="*/ 19 w 23"/>
                <a:gd name="T3" fmla="*/ 8 h 39"/>
                <a:gd name="T4" fmla="*/ 16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10 w 23"/>
                <a:gd name="T21" fmla="*/ 3 h 39"/>
                <a:gd name="T22" fmla="*/ 12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1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20" y="8"/>
                    <a:pt x="19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31" name="Freeform 68">
              <a:extLst>
                <a:ext uri="{FF2B5EF4-FFF2-40B4-BE49-F238E27FC236}">
                  <a16:creationId xmlns:a16="http://schemas.microsoft.com/office/drawing/2014/main" id="{83D3DEEE-A610-48BE-BADD-6BA188B5B86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237" y="6383459"/>
              <a:ext cx="76723" cy="136010"/>
            </a:xfrm>
            <a:custGeom>
              <a:avLst/>
              <a:gdLst>
                <a:gd name="T0" fmla="*/ 31 w 44"/>
                <a:gd name="T1" fmla="*/ 78 h 78"/>
                <a:gd name="T2" fmla="*/ 19 w 44"/>
                <a:gd name="T3" fmla="*/ 50 h 78"/>
                <a:gd name="T4" fmla="*/ 10 w 44"/>
                <a:gd name="T5" fmla="*/ 61 h 78"/>
                <a:gd name="T6" fmla="*/ 10 w 44"/>
                <a:gd name="T7" fmla="*/ 78 h 78"/>
                <a:gd name="T8" fmla="*/ 0 w 44"/>
                <a:gd name="T9" fmla="*/ 78 h 78"/>
                <a:gd name="T10" fmla="*/ 0 w 44"/>
                <a:gd name="T11" fmla="*/ 6 h 78"/>
                <a:gd name="T12" fmla="*/ 10 w 44"/>
                <a:gd name="T13" fmla="*/ 0 h 78"/>
                <a:gd name="T14" fmla="*/ 10 w 44"/>
                <a:gd name="T15" fmla="*/ 47 h 78"/>
                <a:gd name="T16" fmla="*/ 28 w 44"/>
                <a:gd name="T17" fmla="*/ 22 h 78"/>
                <a:gd name="T18" fmla="*/ 41 w 44"/>
                <a:gd name="T19" fmla="*/ 22 h 78"/>
                <a:gd name="T20" fmla="*/ 26 w 44"/>
                <a:gd name="T21" fmla="*/ 41 h 78"/>
                <a:gd name="T22" fmla="*/ 44 w 44"/>
                <a:gd name="T23" fmla="*/ 78 h 78"/>
                <a:gd name="T24" fmla="*/ 31 w 44"/>
                <a:gd name="T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78">
                  <a:moveTo>
                    <a:pt x="31" y="78"/>
                  </a:moveTo>
                  <a:lnTo>
                    <a:pt x="19" y="50"/>
                  </a:lnTo>
                  <a:lnTo>
                    <a:pt x="10" y="61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47"/>
                  </a:lnTo>
                  <a:lnTo>
                    <a:pt x="28" y="22"/>
                  </a:lnTo>
                  <a:lnTo>
                    <a:pt x="41" y="22"/>
                  </a:lnTo>
                  <a:lnTo>
                    <a:pt x="26" y="41"/>
                  </a:lnTo>
                  <a:lnTo>
                    <a:pt x="44" y="78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32" name="Freeform 69">
              <a:extLst>
                <a:ext uri="{FF2B5EF4-FFF2-40B4-BE49-F238E27FC236}">
                  <a16:creationId xmlns:a16="http://schemas.microsoft.com/office/drawing/2014/main" id="{463C7ADB-C654-4D24-9055-0B6003A770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8936" y="6418333"/>
              <a:ext cx="74980" cy="102879"/>
            </a:xfrm>
            <a:custGeom>
              <a:avLst/>
              <a:gdLst>
                <a:gd name="T0" fmla="*/ 28 w 29"/>
                <a:gd name="T1" fmla="*/ 4 h 40"/>
                <a:gd name="T2" fmla="*/ 25 w 29"/>
                <a:gd name="T3" fmla="*/ 10 h 40"/>
                <a:gd name="T4" fmla="*/ 20 w 29"/>
                <a:gd name="T5" fmla="*/ 8 h 40"/>
                <a:gd name="T6" fmla="*/ 15 w 29"/>
                <a:gd name="T7" fmla="*/ 7 h 40"/>
                <a:gd name="T8" fmla="*/ 11 w 29"/>
                <a:gd name="T9" fmla="*/ 8 h 40"/>
                <a:gd name="T10" fmla="*/ 9 w 29"/>
                <a:gd name="T11" fmla="*/ 10 h 40"/>
                <a:gd name="T12" fmla="*/ 10 w 29"/>
                <a:gd name="T13" fmla="*/ 12 h 40"/>
                <a:gd name="T14" fmla="*/ 11 w 29"/>
                <a:gd name="T15" fmla="*/ 13 h 40"/>
                <a:gd name="T16" fmla="*/ 13 w 29"/>
                <a:gd name="T17" fmla="*/ 14 h 40"/>
                <a:gd name="T18" fmla="*/ 17 w 29"/>
                <a:gd name="T19" fmla="*/ 16 h 40"/>
                <a:gd name="T20" fmla="*/ 22 w 29"/>
                <a:gd name="T21" fmla="*/ 18 h 40"/>
                <a:gd name="T22" fmla="*/ 26 w 29"/>
                <a:gd name="T23" fmla="*/ 21 h 40"/>
                <a:gd name="T24" fmla="*/ 29 w 29"/>
                <a:gd name="T25" fmla="*/ 24 h 40"/>
                <a:gd name="T26" fmla="*/ 29 w 29"/>
                <a:gd name="T27" fmla="*/ 29 h 40"/>
                <a:gd name="T28" fmla="*/ 28 w 29"/>
                <a:gd name="T29" fmla="*/ 34 h 40"/>
                <a:gd name="T30" fmla="*/ 25 w 29"/>
                <a:gd name="T31" fmla="*/ 38 h 40"/>
                <a:gd name="T32" fmla="*/ 21 w 29"/>
                <a:gd name="T33" fmla="*/ 40 h 40"/>
                <a:gd name="T34" fmla="*/ 15 w 29"/>
                <a:gd name="T35" fmla="*/ 40 h 40"/>
                <a:gd name="T36" fmla="*/ 7 w 29"/>
                <a:gd name="T37" fmla="*/ 39 h 40"/>
                <a:gd name="T38" fmla="*/ 0 w 29"/>
                <a:gd name="T39" fmla="*/ 35 h 40"/>
                <a:gd name="T40" fmla="*/ 4 w 29"/>
                <a:gd name="T41" fmla="*/ 30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20 w 29"/>
                <a:gd name="T53" fmla="*/ 26 h 40"/>
                <a:gd name="T54" fmla="*/ 17 w 29"/>
                <a:gd name="T55" fmla="*/ 24 h 40"/>
                <a:gd name="T56" fmla="*/ 13 w 29"/>
                <a:gd name="T57" fmla="*/ 23 h 40"/>
                <a:gd name="T58" fmla="*/ 8 w 29"/>
                <a:gd name="T59" fmla="*/ 20 h 40"/>
                <a:gd name="T60" fmla="*/ 4 w 29"/>
                <a:gd name="T61" fmla="*/ 18 h 40"/>
                <a:gd name="T62" fmla="*/ 2 w 29"/>
                <a:gd name="T63" fmla="*/ 15 h 40"/>
                <a:gd name="T64" fmla="*/ 2 w 29"/>
                <a:gd name="T65" fmla="*/ 11 h 40"/>
                <a:gd name="T66" fmla="*/ 3 w 29"/>
                <a:gd name="T67" fmla="*/ 6 h 40"/>
                <a:gd name="T68" fmla="*/ 6 w 29"/>
                <a:gd name="T69" fmla="*/ 3 h 40"/>
                <a:gd name="T70" fmla="*/ 10 w 29"/>
                <a:gd name="T71" fmla="*/ 1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8"/>
                    <a:pt x="20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1" y="18"/>
                    <a:pt x="22" y="18"/>
                  </a:cubicBezTo>
                  <a:cubicBezTo>
                    <a:pt x="24" y="19"/>
                    <a:pt x="25" y="20"/>
                    <a:pt x="26" y="21"/>
                  </a:cubicBezTo>
                  <a:cubicBezTo>
                    <a:pt x="27" y="22"/>
                    <a:pt x="28" y="23"/>
                    <a:pt x="29" y="24"/>
                  </a:cubicBezTo>
                  <a:cubicBezTo>
                    <a:pt x="29" y="25"/>
                    <a:pt x="29" y="27"/>
                    <a:pt x="29" y="29"/>
                  </a:cubicBezTo>
                  <a:cubicBezTo>
                    <a:pt x="29" y="31"/>
                    <a:pt x="29" y="33"/>
                    <a:pt x="28" y="34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39"/>
                    <a:pt x="22" y="39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3" y="40"/>
                    <a:pt x="10" y="40"/>
                    <a:pt x="7" y="39"/>
                  </a:cubicBezTo>
                  <a:cubicBezTo>
                    <a:pt x="5" y="38"/>
                    <a:pt x="2" y="37"/>
                    <a:pt x="0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7" y="32"/>
                    <a:pt x="9" y="32"/>
                  </a:cubicBezTo>
                  <a:cubicBezTo>
                    <a:pt x="11" y="33"/>
                    <a:pt x="13" y="33"/>
                    <a:pt x="15" y="33"/>
                  </a:cubicBezTo>
                  <a:cubicBezTo>
                    <a:pt x="17" y="33"/>
                    <a:pt x="19" y="33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8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4"/>
                    <a:pt x="15" y="23"/>
                    <a:pt x="13" y="23"/>
                  </a:cubicBezTo>
                  <a:cubicBezTo>
                    <a:pt x="11" y="22"/>
                    <a:pt x="9" y="21"/>
                    <a:pt x="8" y="20"/>
                  </a:cubicBezTo>
                  <a:cubicBezTo>
                    <a:pt x="6" y="19"/>
                    <a:pt x="5" y="19"/>
                    <a:pt x="4" y="18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2" y="9"/>
                    <a:pt x="2" y="7"/>
                    <a:pt x="3" y="6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33" name="Freeform 70">
              <a:extLst>
                <a:ext uri="{FF2B5EF4-FFF2-40B4-BE49-F238E27FC236}">
                  <a16:creationId xmlns:a16="http://schemas.microsoft.com/office/drawing/2014/main" id="{40CF3793-E792-4DB3-8064-4B43F4706A3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3096" y="6489826"/>
              <a:ext cx="27899" cy="31387"/>
            </a:xfrm>
            <a:custGeom>
              <a:avLst/>
              <a:gdLst>
                <a:gd name="T0" fmla="*/ 11 w 11"/>
                <a:gd name="T1" fmla="*/ 6 h 12"/>
                <a:gd name="T2" fmla="*/ 11 w 11"/>
                <a:gd name="T3" fmla="*/ 9 h 12"/>
                <a:gd name="T4" fmla="*/ 10 w 11"/>
                <a:gd name="T5" fmla="*/ 10 h 12"/>
                <a:gd name="T6" fmla="*/ 8 w 11"/>
                <a:gd name="T7" fmla="*/ 12 h 12"/>
                <a:gd name="T8" fmla="*/ 6 w 11"/>
                <a:gd name="T9" fmla="*/ 12 h 12"/>
                <a:gd name="T10" fmla="*/ 3 w 11"/>
                <a:gd name="T11" fmla="*/ 12 h 12"/>
                <a:gd name="T12" fmla="*/ 1 w 11"/>
                <a:gd name="T13" fmla="*/ 10 h 12"/>
                <a:gd name="T14" fmla="*/ 0 w 11"/>
                <a:gd name="T15" fmla="*/ 9 h 12"/>
                <a:gd name="T16" fmla="*/ 0 w 11"/>
                <a:gd name="T17" fmla="*/ 6 h 12"/>
                <a:gd name="T18" fmla="*/ 0 w 11"/>
                <a:gd name="T19" fmla="*/ 4 h 12"/>
                <a:gd name="T20" fmla="*/ 1 w 11"/>
                <a:gd name="T21" fmla="*/ 2 h 12"/>
                <a:gd name="T22" fmla="*/ 3 w 11"/>
                <a:gd name="T23" fmla="*/ 1 h 12"/>
                <a:gd name="T24" fmla="*/ 6 w 11"/>
                <a:gd name="T25" fmla="*/ 0 h 12"/>
                <a:gd name="T26" fmla="*/ 8 w 11"/>
                <a:gd name="T27" fmla="*/ 1 h 12"/>
                <a:gd name="T28" fmla="*/ 10 w 11"/>
                <a:gd name="T29" fmla="*/ 2 h 12"/>
                <a:gd name="T30" fmla="*/ 11 w 11"/>
                <a:gd name="T31" fmla="*/ 4 h 12"/>
                <a:gd name="T32" fmla="*/ 11 w 11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12">
                  <a:moveTo>
                    <a:pt x="11" y="6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5"/>
                    <a:pt x="11" y="6"/>
                    <a:pt x="11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6" name="Group 4">
            <a:extLst>
              <a:ext uri="{FF2B5EF4-FFF2-40B4-BE49-F238E27FC236}">
                <a16:creationId xmlns:a16="http://schemas.microsoft.com/office/drawing/2014/main" id="{9D60B6B0-F7ED-4B9F-A77C-632AC4EA661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084702" y="5468515"/>
            <a:ext cx="1074190" cy="1581932"/>
            <a:chOff x="6529" y="3125"/>
            <a:chExt cx="772" cy="904"/>
          </a:xfrm>
        </p:grpSpPr>
        <p:sp>
          <p:nvSpPr>
            <p:cNvPr id="77" name="Freeform 5">
              <a:extLst>
                <a:ext uri="{FF2B5EF4-FFF2-40B4-BE49-F238E27FC236}">
                  <a16:creationId xmlns:a16="http://schemas.microsoft.com/office/drawing/2014/main" id="{CC1B45B9-64DF-4C5B-9711-FA69AD537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/>
            </a:p>
          </p:txBody>
        </p:sp>
        <p:sp>
          <p:nvSpPr>
            <p:cNvPr id="78" name="Freeform 6">
              <a:extLst>
                <a:ext uri="{FF2B5EF4-FFF2-40B4-BE49-F238E27FC236}">
                  <a16:creationId xmlns:a16="http://schemas.microsoft.com/office/drawing/2014/main" id="{BA55CB73-EE25-43B6-9720-855E16C4B15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moveTo>
                    <a:pt x="151" y="1810"/>
                  </a:moveTo>
                  <a:moveTo>
                    <a:pt x="150" y="1673"/>
                  </a:moveTo>
                  <a:moveTo>
                    <a:pt x="296" y="1764"/>
                  </a:moveTo>
                  <a:moveTo>
                    <a:pt x="1135" y="1860"/>
                  </a:moveTo>
                  <a:moveTo>
                    <a:pt x="593" y="1742"/>
                  </a:moveTo>
                  <a:moveTo>
                    <a:pt x="641" y="1573"/>
                  </a:moveTo>
                  <a:moveTo>
                    <a:pt x="871" y="1654"/>
                  </a:moveTo>
                  <a:moveTo>
                    <a:pt x="832" y="1815"/>
                  </a:moveTo>
                  <a:moveTo>
                    <a:pt x="2069" y="1633"/>
                  </a:moveTo>
                  <a:moveTo>
                    <a:pt x="2059" y="1684"/>
                  </a:moveTo>
                  <a:moveTo>
                    <a:pt x="1445" y="1654"/>
                  </a:moveTo>
                  <a:moveTo>
                    <a:pt x="1445" y="1706"/>
                  </a:moveTo>
                  <a:moveTo>
                    <a:pt x="1671" y="1693"/>
                  </a:moveTo>
                  <a:moveTo>
                    <a:pt x="1686" y="1786"/>
                  </a:moveTo>
                  <a:moveTo>
                    <a:pt x="2333" y="1796"/>
                  </a:moveTo>
                  <a:moveTo>
                    <a:pt x="2242" y="1726"/>
                  </a:moveTo>
                  <a:moveTo>
                    <a:pt x="2864" y="1796"/>
                  </a:moveTo>
                  <a:moveTo>
                    <a:pt x="2771" y="1726"/>
                  </a:moveTo>
                  <a:moveTo>
                    <a:pt x="2639" y="1783"/>
                  </a:moveTo>
                  <a:moveTo>
                    <a:pt x="2532" y="1855"/>
                  </a:moveTo>
                  <a:moveTo>
                    <a:pt x="3074" y="1700"/>
                  </a:moveTo>
                  <a:moveTo>
                    <a:pt x="593" y="1579"/>
                  </a:moveTo>
                  <a:moveTo>
                    <a:pt x="975" y="1639"/>
                  </a:moveTo>
                  <a:moveTo>
                    <a:pt x="1030" y="1579"/>
                  </a:moveTo>
                  <a:moveTo>
                    <a:pt x="2539" y="2042"/>
                  </a:moveTo>
                  <a:moveTo>
                    <a:pt x="2501" y="2203"/>
                  </a:moveTo>
                  <a:moveTo>
                    <a:pt x="672" y="2089"/>
                  </a:moveTo>
                  <a:moveTo>
                    <a:pt x="241" y="2027"/>
                  </a:moveTo>
                  <a:moveTo>
                    <a:pt x="406" y="2021"/>
                  </a:moveTo>
                  <a:moveTo>
                    <a:pt x="406" y="2202"/>
                  </a:moveTo>
                  <a:moveTo>
                    <a:pt x="2269" y="2089"/>
                  </a:moveTo>
                  <a:moveTo>
                    <a:pt x="1836" y="2027"/>
                  </a:moveTo>
                  <a:moveTo>
                    <a:pt x="2002" y="2021"/>
                  </a:moveTo>
                  <a:moveTo>
                    <a:pt x="2002" y="2202"/>
                  </a:moveTo>
                  <a:moveTo>
                    <a:pt x="837" y="2100"/>
                  </a:moveTo>
                  <a:moveTo>
                    <a:pt x="1097" y="2249"/>
                  </a:moveTo>
                  <a:moveTo>
                    <a:pt x="1408" y="2042"/>
                  </a:moveTo>
                  <a:moveTo>
                    <a:pt x="1408" y="2094"/>
                  </a:moveTo>
                  <a:moveTo>
                    <a:pt x="938" y="2027"/>
                  </a:moveTo>
                  <a:moveTo>
                    <a:pt x="993" y="1967"/>
                  </a:moveTo>
                  <a:moveTo>
                    <a:pt x="2309" y="1962"/>
                  </a:moveTo>
                  <a:moveTo>
                    <a:pt x="397" y="757"/>
                  </a:moveTo>
                  <a:moveTo>
                    <a:pt x="1690" y="0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/>
            </a:p>
          </p:txBody>
        </p:sp>
      </p:grpSp>
      <p:sp>
        <p:nvSpPr>
          <p:cNvPr id="18" name="Title 1"/>
          <p:cNvSpPr>
            <a:spLocks noGrp="1"/>
          </p:cNvSpPr>
          <p:nvPr>
            <p:ph type="ctrTitle"/>
          </p:nvPr>
        </p:nvSpPr>
        <p:spPr>
          <a:xfrm>
            <a:off x="828184" y="2379158"/>
            <a:ext cx="4193057" cy="948432"/>
          </a:xfrm>
          <a:prstGeom prst="rect">
            <a:avLst/>
          </a:prstGeom>
        </p:spPr>
        <p:txBody>
          <a:bodyPr/>
          <a:lstStyle>
            <a:lvl1pPr>
              <a:defRPr sz="2630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Subtitle 2"/>
          <p:cNvSpPr>
            <a:spLocks noGrp="1"/>
          </p:cNvSpPr>
          <p:nvPr>
            <p:ph type="subTitle" idx="1"/>
          </p:nvPr>
        </p:nvSpPr>
        <p:spPr>
          <a:xfrm>
            <a:off x="828353" y="3527770"/>
            <a:ext cx="4214220" cy="71181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753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  <a:lvl2pPr marL="0" indent="0" algn="l">
              <a:buNone/>
              <a:defRPr sz="1402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1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2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2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3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5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44A731D0-020D-4D8E-955D-2354AF0FE452}"/>
              </a:ext>
            </a:extLst>
          </p:cNvPr>
          <p:cNvSpPr/>
          <p:nvPr/>
        </p:nvSpPr>
        <p:spPr>
          <a:xfrm>
            <a:off x="428928" y="797699"/>
            <a:ext cx="4979329" cy="3806176"/>
          </a:xfrm>
          <a:custGeom>
            <a:avLst/>
            <a:gdLst>
              <a:gd name="connsiteX0" fmla="*/ 8749 w 5680945"/>
              <a:gd name="connsiteY0" fmla="*/ 1021520 h 3452894"/>
              <a:gd name="connsiteX1" fmla="*/ 8749 w 5680945"/>
              <a:gd name="connsiteY1" fmla="*/ 3164181 h 3452894"/>
              <a:gd name="connsiteX2" fmla="*/ 151414 w 5680945"/>
              <a:gd name="connsiteY2" fmla="*/ 3164181 h 3452894"/>
              <a:gd name="connsiteX3" fmla="*/ 151414 w 5680945"/>
              <a:gd name="connsiteY3" fmla="*/ 1140155 h 3452894"/>
              <a:gd name="connsiteX4" fmla="*/ 5534897 w 5680945"/>
              <a:gd name="connsiteY4" fmla="*/ 179294 h 3452894"/>
              <a:gd name="connsiteX5" fmla="*/ 5534897 w 5680945"/>
              <a:gd name="connsiteY5" fmla="*/ 3306846 h 3452894"/>
              <a:gd name="connsiteX6" fmla="*/ 864624 w 5680945"/>
              <a:gd name="connsiteY6" fmla="*/ 3306846 h 3452894"/>
              <a:gd name="connsiteX7" fmla="*/ 864624 w 5680945"/>
              <a:gd name="connsiteY7" fmla="*/ 3449395 h 3452894"/>
              <a:gd name="connsiteX8" fmla="*/ 5677562 w 5680945"/>
              <a:gd name="connsiteY8" fmla="*/ 3449395 h 3452894"/>
              <a:gd name="connsiteX9" fmla="*/ 5677562 w 5680945"/>
              <a:gd name="connsiteY9" fmla="*/ 8749 h 3452894"/>
              <a:gd name="connsiteX10" fmla="*/ 8749 w 5680945"/>
              <a:gd name="connsiteY10" fmla="*/ 1021520 h 34528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680945" h="3452894">
                <a:moveTo>
                  <a:pt x="8749" y="1021520"/>
                </a:moveTo>
                <a:lnTo>
                  <a:pt x="8749" y="3164181"/>
                </a:lnTo>
                <a:lnTo>
                  <a:pt x="151414" y="3164181"/>
                </a:lnTo>
                <a:lnTo>
                  <a:pt x="151414" y="1140155"/>
                </a:lnTo>
                <a:lnTo>
                  <a:pt x="5534897" y="179294"/>
                </a:lnTo>
                <a:lnTo>
                  <a:pt x="5534897" y="3306846"/>
                </a:lnTo>
                <a:lnTo>
                  <a:pt x="864624" y="3306846"/>
                </a:lnTo>
                <a:lnTo>
                  <a:pt x="864624" y="3449395"/>
                </a:lnTo>
                <a:lnTo>
                  <a:pt x="5677562" y="3449395"/>
                </a:lnTo>
                <a:lnTo>
                  <a:pt x="5677562" y="8749"/>
                </a:lnTo>
                <a:lnTo>
                  <a:pt x="8749" y="1021520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578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15324C54-B75E-4AC0-90C2-FA558C7716F7}"/>
              </a:ext>
            </a:extLst>
          </p:cNvPr>
          <p:cNvSpPr/>
          <p:nvPr/>
        </p:nvSpPr>
        <p:spPr>
          <a:xfrm>
            <a:off x="428928" y="4433241"/>
            <a:ext cx="132918" cy="167163"/>
          </a:xfrm>
          <a:custGeom>
            <a:avLst/>
            <a:gdLst>
              <a:gd name="connsiteX0" fmla="*/ 8749 w 151647"/>
              <a:gd name="connsiteY0" fmla="*/ 8749 h 151647"/>
              <a:gd name="connsiteX1" fmla="*/ 151414 w 151647"/>
              <a:gd name="connsiteY1" fmla="*/ 8749 h 151647"/>
              <a:gd name="connsiteX2" fmla="*/ 151414 w 151647"/>
              <a:gd name="connsiteY2" fmla="*/ 151414 h 151647"/>
              <a:gd name="connsiteX3" fmla="*/ 8749 w 151647"/>
              <a:gd name="connsiteY3" fmla="*/ 151414 h 1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47" h="151647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578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CAA95478-C099-485F-AD95-A617656C6C7C}"/>
              </a:ext>
            </a:extLst>
          </p:cNvPr>
          <p:cNvSpPr/>
          <p:nvPr/>
        </p:nvSpPr>
        <p:spPr>
          <a:xfrm>
            <a:off x="679020" y="4433241"/>
            <a:ext cx="132918" cy="167163"/>
          </a:xfrm>
          <a:custGeom>
            <a:avLst/>
            <a:gdLst>
              <a:gd name="connsiteX0" fmla="*/ 8749 w 151647"/>
              <a:gd name="connsiteY0" fmla="*/ 8749 h 151647"/>
              <a:gd name="connsiteX1" fmla="*/ 151414 w 151647"/>
              <a:gd name="connsiteY1" fmla="*/ 8749 h 151647"/>
              <a:gd name="connsiteX2" fmla="*/ 151414 w 151647"/>
              <a:gd name="connsiteY2" fmla="*/ 151414 h 151647"/>
              <a:gd name="connsiteX3" fmla="*/ 8749 w 151647"/>
              <a:gd name="connsiteY3" fmla="*/ 151414 h 1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47" h="151647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578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65680A1-86D1-44C2-AA38-0DF5735F1F26}"/>
              </a:ext>
            </a:extLst>
          </p:cNvPr>
          <p:cNvSpPr/>
          <p:nvPr/>
        </p:nvSpPr>
        <p:spPr>
          <a:xfrm>
            <a:off x="929008" y="4433241"/>
            <a:ext cx="132918" cy="167163"/>
          </a:xfrm>
          <a:custGeom>
            <a:avLst/>
            <a:gdLst>
              <a:gd name="connsiteX0" fmla="*/ 8749 w 151647"/>
              <a:gd name="connsiteY0" fmla="*/ 8749 h 151647"/>
              <a:gd name="connsiteX1" fmla="*/ 151414 w 151647"/>
              <a:gd name="connsiteY1" fmla="*/ 8749 h 151647"/>
              <a:gd name="connsiteX2" fmla="*/ 151414 w 151647"/>
              <a:gd name="connsiteY2" fmla="*/ 151414 h 151647"/>
              <a:gd name="connsiteX3" fmla="*/ 8749 w 151647"/>
              <a:gd name="connsiteY3" fmla="*/ 151414 h 151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647" h="151647">
                <a:moveTo>
                  <a:pt x="8749" y="8749"/>
                </a:moveTo>
                <a:lnTo>
                  <a:pt x="151414" y="8749"/>
                </a:lnTo>
                <a:lnTo>
                  <a:pt x="151414" y="151414"/>
                </a:lnTo>
                <a:lnTo>
                  <a:pt x="8749" y="151414"/>
                </a:lnTo>
                <a:close/>
              </a:path>
            </a:pathLst>
          </a:custGeom>
          <a:solidFill>
            <a:schemeClr val="tx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IN" sz="1578" dirty="0"/>
          </a:p>
        </p:txBody>
      </p:sp>
    </p:spTree>
    <p:extLst>
      <p:ext uri="{BB962C8B-B14F-4D97-AF65-F5344CB8AC3E}">
        <p14:creationId xmlns:p14="http://schemas.microsoft.com/office/powerpoint/2010/main" val="34024113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pproved question t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85">
            <a:extLst>
              <a:ext uri="{FF2B5EF4-FFF2-40B4-BE49-F238E27FC236}">
                <a16:creationId xmlns:a16="http://schemas.microsoft.com/office/drawing/2014/main" id="{9CDE954B-B280-441B-9B2D-3DC58AAE3926}"/>
              </a:ext>
            </a:extLst>
          </p:cNvPr>
          <p:cNvGrpSpPr/>
          <p:nvPr/>
        </p:nvGrpSpPr>
        <p:grpSpPr>
          <a:xfrm>
            <a:off x="436597" y="6422761"/>
            <a:ext cx="3399074" cy="628534"/>
            <a:chOff x="498115" y="5951018"/>
            <a:chExt cx="3878023" cy="570195"/>
          </a:xfrm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93D8FAC8-9530-49D4-8284-D35D1B1509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115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/>
            </a:p>
          </p:txBody>
        </p:sp>
        <p:sp>
          <p:nvSpPr>
            <p:cNvPr id="188" name="Rectangle 6">
              <a:extLst>
                <a:ext uri="{FF2B5EF4-FFF2-40B4-BE49-F238E27FC236}">
                  <a16:creationId xmlns:a16="http://schemas.microsoft.com/office/drawing/2014/main" id="{FD924F44-93C1-4254-B594-53DB14FD9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341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/>
            </a:p>
          </p:txBody>
        </p:sp>
        <p:sp>
          <p:nvSpPr>
            <p:cNvPr id="189" name="Rectangle 7">
              <a:extLst>
                <a:ext uri="{FF2B5EF4-FFF2-40B4-BE49-F238E27FC236}">
                  <a16:creationId xmlns:a16="http://schemas.microsoft.com/office/drawing/2014/main" id="{2A2DA425-7935-45A1-B63F-2D14CF8D5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0451" y="5951018"/>
              <a:ext cx="99392" cy="9764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/>
            </a:p>
          </p:txBody>
        </p:sp>
        <p:sp>
          <p:nvSpPr>
            <p:cNvPr id="190" name="Freeform 8">
              <a:extLst>
                <a:ext uri="{FF2B5EF4-FFF2-40B4-BE49-F238E27FC236}">
                  <a16:creationId xmlns:a16="http://schemas.microsoft.com/office/drawing/2014/main" id="{91EFF75E-13E7-4E35-B108-D9FD5E9C8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115" y="6181188"/>
              <a:ext cx="94161" cy="130778"/>
            </a:xfrm>
            <a:custGeom>
              <a:avLst/>
              <a:gdLst>
                <a:gd name="T0" fmla="*/ 32 w 54"/>
                <a:gd name="T1" fmla="*/ 11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1 h 75"/>
                <a:gd name="T8" fmla="*/ 0 w 54"/>
                <a:gd name="T9" fmla="*/ 11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1 h 75"/>
                <a:gd name="T16" fmla="*/ 32 w 54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1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1"/>
                  </a:lnTo>
                  <a:lnTo>
                    <a:pt x="32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91" name="Freeform 9">
              <a:extLst>
                <a:ext uri="{FF2B5EF4-FFF2-40B4-BE49-F238E27FC236}">
                  <a16:creationId xmlns:a16="http://schemas.microsoft.com/office/drawing/2014/main" id="{4411951F-E009-4FE7-B2EC-47771CA8E17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713" y="6174213"/>
              <a:ext cx="78468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92" name="Freeform 10">
              <a:extLst>
                <a:ext uri="{FF2B5EF4-FFF2-40B4-BE49-F238E27FC236}">
                  <a16:creationId xmlns:a16="http://schemas.microsoft.com/office/drawing/2014/main" id="{B28EE49C-5F5A-49C6-AEB8-6D12DDF344E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5618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5" y="16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close/>
                  <a:close/>
                  <a:lnTo>
                    <a:pt x="25" y="1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93" name="Freeform 11">
              <a:extLst>
                <a:ext uri="{FF2B5EF4-FFF2-40B4-BE49-F238E27FC236}">
                  <a16:creationId xmlns:a16="http://schemas.microsoft.com/office/drawing/2014/main" id="{6E2B7D76-D660-491F-8B04-169C6F138B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7320" y="6174213"/>
              <a:ext cx="83698" cy="139497"/>
            </a:xfrm>
            <a:custGeom>
              <a:avLst/>
              <a:gdLst>
                <a:gd name="T0" fmla="*/ 33 w 33"/>
                <a:gd name="T1" fmla="*/ 35 h 55"/>
                <a:gd name="T2" fmla="*/ 31 w 33"/>
                <a:gd name="T3" fmla="*/ 44 h 55"/>
                <a:gd name="T4" fmla="*/ 28 w 33"/>
                <a:gd name="T5" fmla="*/ 50 h 55"/>
                <a:gd name="T6" fmla="*/ 23 w 33"/>
                <a:gd name="T7" fmla="*/ 53 h 55"/>
                <a:gd name="T8" fmla="*/ 17 w 33"/>
                <a:gd name="T9" fmla="*/ 55 h 55"/>
                <a:gd name="T10" fmla="*/ 12 w 33"/>
                <a:gd name="T11" fmla="*/ 53 h 55"/>
                <a:gd name="T12" fmla="*/ 8 w 33"/>
                <a:gd name="T13" fmla="*/ 50 h 55"/>
                <a:gd name="T14" fmla="*/ 8 w 33"/>
                <a:gd name="T15" fmla="*/ 54 h 55"/>
                <a:gd name="T16" fmla="*/ 0 w 33"/>
                <a:gd name="T17" fmla="*/ 54 h 55"/>
                <a:gd name="T18" fmla="*/ 0 w 33"/>
                <a:gd name="T19" fmla="*/ 4 h 55"/>
                <a:gd name="T20" fmla="*/ 8 w 33"/>
                <a:gd name="T21" fmla="*/ 0 h 55"/>
                <a:gd name="T22" fmla="*/ 8 w 33"/>
                <a:gd name="T23" fmla="*/ 19 h 55"/>
                <a:gd name="T24" fmla="*/ 10 w 33"/>
                <a:gd name="T25" fmla="*/ 17 h 55"/>
                <a:gd name="T26" fmla="*/ 12 w 33"/>
                <a:gd name="T27" fmla="*/ 16 h 55"/>
                <a:gd name="T28" fmla="*/ 14 w 33"/>
                <a:gd name="T29" fmla="*/ 15 h 55"/>
                <a:gd name="T30" fmla="*/ 18 w 33"/>
                <a:gd name="T31" fmla="*/ 15 h 55"/>
                <a:gd name="T32" fmla="*/ 24 w 33"/>
                <a:gd name="T33" fmla="*/ 16 h 55"/>
                <a:gd name="T34" fmla="*/ 28 w 33"/>
                <a:gd name="T35" fmla="*/ 19 h 55"/>
                <a:gd name="T36" fmla="*/ 31 w 33"/>
                <a:gd name="T37" fmla="*/ 26 h 55"/>
                <a:gd name="T38" fmla="*/ 33 w 33"/>
                <a:gd name="T39" fmla="*/ 35 h 55"/>
                <a:gd name="T40" fmla="*/ 25 w 33"/>
                <a:gd name="T41" fmla="*/ 35 h 55"/>
                <a:gd name="T42" fmla="*/ 23 w 33"/>
                <a:gd name="T43" fmla="*/ 25 h 55"/>
                <a:gd name="T44" fmla="*/ 16 w 33"/>
                <a:gd name="T45" fmla="*/ 22 h 55"/>
                <a:gd name="T46" fmla="*/ 14 w 33"/>
                <a:gd name="T47" fmla="*/ 22 h 55"/>
                <a:gd name="T48" fmla="*/ 11 w 33"/>
                <a:gd name="T49" fmla="*/ 23 h 55"/>
                <a:gd name="T50" fmla="*/ 9 w 33"/>
                <a:gd name="T51" fmla="*/ 25 h 55"/>
                <a:gd name="T52" fmla="*/ 8 w 33"/>
                <a:gd name="T53" fmla="*/ 26 h 55"/>
                <a:gd name="T54" fmla="*/ 8 w 33"/>
                <a:gd name="T55" fmla="*/ 43 h 55"/>
                <a:gd name="T56" fmla="*/ 9 w 33"/>
                <a:gd name="T57" fmla="*/ 44 h 55"/>
                <a:gd name="T58" fmla="*/ 11 w 33"/>
                <a:gd name="T59" fmla="*/ 46 h 55"/>
                <a:gd name="T60" fmla="*/ 14 w 33"/>
                <a:gd name="T61" fmla="*/ 47 h 55"/>
                <a:gd name="T62" fmla="*/ 17 w 33"/>
                <a:gd name="T63" fmla="*/ 48 h 55"/>
                <a:gd name="T64" fmla="*/ 23 w 33"/>
                <a:gd name="T65" fmla="*/ 45 h 55"/>
                <a:gd name="T66" fmla="*/ 25 w 33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5">
                  <a:moveTo>
                    <a:pt x="33" y="35"/>
                  </a:moveTo>
                  <a:moveTo>
                    <a:pt x="25" y="35"/>
                  </a:moveTo>
                  <a:cubicBezTo>
                    <a:pt x="33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7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6" y="55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8"/>
                    <a:pt x="10" y="17"/>
                  </a:cubicBezTo>
                  <a:cubicBezTo>
                    <a:pt x="11" y="17"/>
                    <a:pt x="11" y="16"/>
                    <a:pt x="12" y="16"/>
                  </a:cubicBezTo>
                  <a:cubicBezTo>
                    <a:pt x="13" y="16"/>
                    <a:pt x="13" y="15"/>
                    <a:pt x="14" y="15"/>
                  </a:cubicBezTo>
                  <a:cubicBezTo>
                    <a:pt x="15" y="15"/>
                    <a:pt x="16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30" y="21"/>
                    <a:pt x="31" y="23"/>
                    <a:pt x="31" y="26"/>
                  </a:cubicBezTo>
                  <a:cubicBezTo>
                    <a:pt x="32" y="28"/>
                    <a:pt x="33" y="32"/>
                    <a:pt x="33" y="35"/>
                  </a:cubicBez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5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1" y="23"/>
                    <a:pt x="10" y="24"/>
                    <a:pt x="9" y="25"/>
                  </a:cubicBezTo>
                  <a:cubicBezTo>
                    <a:pt x="9" y="25"/>
                    <a:pt x="8" y="26"/>
                    <a:pt x="8" y="26"/>
                  </a:cubicBezTo>
                  <a:cubicBezTo>
                    <a:pt x="8" y="43"/>
                    <a:pt x="8" y="43"/>
                    <a:pt x="8" y="43"/>
                  </a:cubicBezTo>
                  <a:cubicBezTo>
                    <a:pt x="8" y="43"/>
                    <a:pt x="9" y="44"/>
                    <a:pt x="9" y="44"/>
                  </a:cubicBezTo>
                  <a:cubicBezTo>
                    <a:pt x="10" y="45"/>
                    <a:pt x="11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6" y="48"/>
                    <a:pt x="17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94" name="Freeform 12">
              <a:extLst>
                <a:ext uri="{FF2B5EF4-FFF2-40B4-BE49-F238E27FC236}">
                  <a16:creationId xmlns:a16="http://schemas.microsoft.com/office/drawing/2014/main" id="{41BE51DE-402B-48B5-99C8-D8BB9A32DF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671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5" y="16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close/>
                  <a:close/>
                  <a:lnTo>
                    <a:pt x="25" y="1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95" name="Freeform 13">
              <a:extLst>
                <a:ext uri="{FF2B5EF4-FFF2-40B4-BE49-F238E27FC236}">
                  <a16:creationId xmlns:a16="http://schemas.microsoft.com/office/drawing/2014/main" id="{8D5E878B-8859-44FA-A69D-DCE630AAB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873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1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2" y="54"/>
                    <a:pt x="11" y="54"/>
                  </a:cubicBezTo>
                  <a:cubicBezTo>
                    <a:pt x="10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2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96" name="Freeform 14">
              <a:extLst>
                <a:ext uri="{FF2B5EF4-FFF2-40B4-BE49-F238E27FC236}">
                  <a16:creationId xmlns:a16="http://schemas.microsoft.com/office/drawing/2014/main" id="{08D55808-ECDC-4E9B-84ED-7301E9E716C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97" name="Freeform 15">
              <a:extLst>
                <a:ext uri="{FF2B5EF4-FFF2-40B4-BE49-F238E27FC236}">
                  <a16:creationId xmlns:a16="http://schemas.microsoft.com/office/drawing/2014/main" id="{3436B310-313E-4A53-A70D-CA0D0D97FE7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0370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0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0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2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5" y="16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2" y="21"/>
                    <a:pt x="32" y="22"/>
                    <a:pt x="32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0" y="32"/>
                    <a:pt x="21" y="32"/>
                  </a:cubicBezTo>
                  <a:cubicBezTo>
                    <a:pt x="22" y="32"/>
                    <a:pt x="22" y="31"/>
                    <a:pt x="23" y="31"/>
                  </a:cubicBezTo>
                  <a:cubicBezTo>
                    <a:pt x="23" y="31"/>
                    <a:pt x="24" y="30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0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6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3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7" y="6"/>
                    <a:pt x="16" y="6"/>
                  </a:cubicBezTo>
                  <a:cubicBezTo>
                    <a:pt x="15" y="6"/>
                    <a:pt x="13" y="7"/>
                    <a:pt x="12" y="7"/>
                  </a:cubicBezTo>
                  <a:cubicBezTo>
                    <a:pt x="11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close/>
                  <a:close/>
                  <a:lnTo>
                    <a:pt x="25" y="1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98" name="Freeform 16">
              <a:extLst>
                <a:ext uri="{FF2B5EF4-FFF2-40B4-BE49-F238E27FC236}">
                  <a16:creationId xmlns:a16="http://schemas.microsoft.com/office/drawing/2014/main" id="{F3CE55A9-AE55-4169-A58D-8171D9916E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4993" y="6212575"/>
              <a:ext cx="55799" cy="99391"/>
            </a:xfrm>
            <a:custGeom>
              <a:avLst/>
              <a:gdLst>
                <a:gd name="T0" fmla="*/ 20 w 22"/>
                <a:gd name="T1" fmla="*/ 8 h 39"/>
                <a:gd name="T2" fmla="*/ 18 w 22"/>
                <a:gd name="T3" fmla="*/ 7 h 39"/>
                <a:gd name="T4" fmla="*/ 15 w 22"/>
                <a:gd name="T5" fmla="*/ 7 h 39"/>
                <a:gd name="T6" fmla="*/ 9 w 22"/>
                <a:gd name="T7" fmla="*/ 9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0 h 39"/>
                <a:gd name="T16" fmla="*/ 7 w 22"/>
                <a:gd name="T17" fmla="*/ 0 h 39"/>
                <a:gd name="T18" fmla="*/ 7 w 22"/>
                <a:gd name="T19" fmla="*/ 4 h 39"/>
                <a:gd name="T20" fmla="*/ 9 w 22"/>
                <a:gd name="T21" fmla="*/ 2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0 h 39"/>
                <a:gd name="T30" fmla="*/ 22 w 22"/>
                <a:gd name="T31" fmla="*/ 1 h 39"/>
                <a:gd name="T32" fmla="*/ 20 w 22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2" y="7"/>
                    <a:pt x="10" y="8"/>
                    <a:pt x="9" y="9"/>
                  </a:cubicBezTo>
                  <a:cubicBezTo>
                    <a:pt x="8" y="11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9" y="2"/>
                    <a:pt x="10" y="1"/>
                    <a:pt x="11" y="1"/>
                  </a:cubicBezTo>
                  <a:cubicBezTo>
                    <a:pt x="11" y="0"/>
                    <a:pt x="12" y="0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0"/>
                  </a:cubicBezTo>
                  <a:cubicBezTo>
                    <a:pt x="21" y="0"/>
                    <a:pt x="22" y="1"/>
                    <a:pt x="22" y="1"/>
                  </a:cubicBezTo>
                  <a:lnTo>
                    <a:pt x="20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199" name="Freeform 17">
              <a:extLst>
                <a:ext uri="{FF2B5EF4-FFF2-40B4-BE49-F238E27FC236}">
                  <a16:creationId xmlns:a16="http://schemas.microsoft.com/office/drawing/2014/main" id="{FA01BC48-4605-46FC-A7AC-192C7DBCA0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59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3 w 22"/>
                <a:gd name="T25" fmla="*/ 0 h 55"/>
                <a:gd name="T26" fmla="*/ 13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3 w 22"/>
                <a:gd name="T33" fmla="*/ 22 h 55"/>
                <a:gd name="T34" fmla="*/ 13 w 22"/>
                <a:gd name="T35" fmla="*/ 43 h 55"/>
                <a:gd name="T36" fmla="*/ 13 w 22"/>
                <a:gd name="T37" fmla="*/ 45 h 55"/>
                <a:gd name="T38" fmla="*/ 14 w 22"/>
                <a:gd name="T39" fmla="*/ 47 h 55"/>
                <a:gd name="T40" fmla="*/ 15 w 22"/>
                <a:gd name="T41" fmla="*/ 47 h 55"/>
                <a:gd name="T42" fmla="*/ 17 w 22"/>
                <a:gd name="T43" fmla="*/ 48 h 55"/>
                <a:gd name="T44" fmla="*/ 20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3" y="55"/>
                    <a:pt x="11" y="54"/>
                    <a:pt x="10" y="54"/>
                  </a:cubicBezTo>
                  <a:cubicBezTo>
                    <a:pt x="9" y="54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5"/>
                    <a:pt x="13" y="45"/>
                  </a:cubicBezTo>
                  <a:cubicBezTo>
                    <a:pt x="13" y="46"/>
                    <a:pt x="13" y="46"/>
                    <a:pt x="14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7" y="48"/>
                  </a:cubicBezTo>
                  <a:cubicBezTo>
                    <a:pt x="18" y="48"/>
                    <a:pt x="19" y="48"/>
                    <a:pt x="20" y="47"/>
                  </a:cubicBezTo>
                  <a:cubicBezTo>
                    <a:pt x="21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00" name="Freeform 18">
              <a:extLst>
                <a:ext uri="{FF2B5EF4-FFF2-40B4-BE49-F238E27FC236}">
                  <a16:creationId xmlns:a16="http://schemas.microsoft.com/office/drawing/2014/main" id="{870190F3-472B-4296-B88D-D6904B9F3085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5058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2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8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9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01" name="Freeform 19">
              <a:extLst>
                <a:ext uri="{FF2B5EF4-FFF2-40B4-BE49-F238E27FC236}">
                  <a16:creationId xmlns:a16="http://schemas.microsoft.com/office/drawing/2014/main" id="{6CEA0F2B-4AAB-4A16-B7F1-CFCB0C0DCE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270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6" y="16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close/>
                  <a:close/>
                  <a:lnTo>
                    <a:pt x="26" y="1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02" name="Freeform 20">
              <a:extLst>
                <a:ext uri="{FF2B5EF4-FFF2-40B4-BE49-F238E27FC236}">
                  <a16:creationId xmlns:a16="http://schemas.microsoft.com/office/drawing/2014/main" id="{CD64F657-7EE7-4AF2-ADE4-160C87E64D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730922" y="6212575"/>
              <a:ext cx="80211" cy="134265"/>
            </a:xfrm>
            <a:custGeom>
              <a:avLst/>
              <a:gdLst>
                <a:gd name="T0" fmla="*/ 25 w 32"/>
                <a:gd name="T1" fmla="*/ 53 h 53"/>
                <a:gd name="T2" fmla="*/ 25 w 32"/>
                <a:gd name="T3" fmla="*/ 35 h 53"/>
                <a:gd name="T4" fmla="*/ 20 w 32"/>
                <a:gd name="T5" fmla="*/ 38 h 53"/>
                <a:gd name="T6" fmla="*/ 15 w 32"/>
                <a:gd name="T7" fmla="*/ 40 h 53"/>
                <a:gd name="T8" fmla="*/ 9 w 32"/>
                <a:gd name="T9" fmla="*/ 38 h 53"/>
                <a:gd name="T10" fmla="*/ 4 w 32"/>
                <a:gd name="T11" fmla="*/ 35 h 53"/>
                <a:gd name="T12" fmla="*/ 1 w 32"/>
                <a:gd name="T13" fmla="*/ 28 h 53"/>
                <a:gd name="T14" fmla="*/ 0 w 32"/>
                <a:gd name="T15" fmla="*/ 19 h 53"/>
                <a:gd name="T16" fmla="*/ 1 w 32"/>
                <a:gd name="T17" fmla="*/ 10 h 53"/>
                <a:gd name="T18" fmla="*/ 4 w 32"/>
                <a:gd name="T19" fmla="*/ 4 h 53"/>
                <a:gd name="T20" fmla="*/ 9 w 32"/>
                <a:gd name="T21" fmla="*/ 1 h 53"/>
                <a:gd name="T22" fmla="*/ 15 w 32"/>
                <a:gd name="T23" fmla="*/ 0 h 53"/>
                <a:gd name="T24" fmla="*/ 18 w 32"/>
                <a:gd name="T25" fmla="*/ 0 h 53"/>
                <a:gd name="T26" fmla="*/ 20 w 32"/>
                <a:gd name="T27" fmla="*/ 1 h 53"/>
                <a:gd name="T28" fmla="*/ 23 w 32"/>
                <a:gd name="T29" fmla="*/ 2 h 53"/>
                <a:gd name="T30" fmla="*/ 25 w 32"/>
                <a:gd name="T31" fmla="*/ 4 h 53"/>
                <a:gd name="T32" fmla="*/ 25 w 32"/>
                <a:gd name="T33" fmla="*/ 0 h 53"/>
                <a:gd name="T34" fmla="*/ 32 w 32"/>
                <a:gd name="T35" fmla="*/ 0 h 53"/>
                <a:gd name="T36" fmla="*/ 32 w 32"/>
                <a:gd name="T37" fmla="*/ 49 h 53"/>
                <a:gd name="T38" fmla="*/ 25 w 32"/>
                <a:gd name="T39" fmla="*/ 53 h 53"/>
                <a:gd name="T40" fmla="*/ 25 w 32"/>
                <a:gd name="T41" fmla="*/ 12 h 53"/>
                <a:gd name="T42" fmla="*/ 23 w 32"/>
                <a:gd name="T43" fmla="*/ 10 h 53"/>
                <a:gd name="T44" fmla="*/ 21 w 32"/>
                <a:gd name="T45" fmla="*/ 8 h 53"/>
                <a:gd name="T46" fmla="*/ 18 w 32"/>
                <a:gd name="T47" fmla="*/ 7 h 53"/>
                <a:gd name="T48" fmla="*/ 16 w 32"/>
                <a:gd name="T49" fmla="*/ 7 h 53"/>
                <a:gd name="T50" fmla="*/ 9 w 32"/>
                <a:gd name="T51" fmla="*/ 10 h 53"/>
                <a:gd name="T52" fmla="*/ 7 w 32"/>
                <a:gd name="T53" fmla="*/ 19 h 53"/>
                <a:gd name="T54" fmla="*/ 10 w 32"/>
                <a:gd name="T55" fmla="*/ 29 h 53"/>
                <a:gd name="T56" fmla="*/ 16 w 32"/>
                <a:gd name="T57" fmla="*/ 33 h 53"/>
                <a:gd name="T58" fmla="*/ 21 w 32"/>
                <a:gd name="T59" fmla="*/ 31 h 53"/>
                <a:gd name="T60" fmla="*/ 25 w 32"/>
                <a:gd name="T61" fmla="*/ 28 h 53"/>
                <a:gd name="T62" fmla="*/ 25 w 32"/>
                <a:gd name="T63" fmla="*/ 12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2" h="53">
                  <a:moveTo>
                    <a:pt x="25" y="53"/>
                  </a:moveTo>
                  <a:moveTo>
                    <a:pt x="25" y="12"/>
                  </a:moveTo>
                  <a:cubicBezTo>
                    <a:pt x="25" y="35"/>
                    <a:pt x="25" y="35"/>
                    <a:pt x="25" y="35"/>
                  </a:cubicBezTo>
                  <a:cubicBezTo>
                    <a:pt x="23" y="36"/>
                    <a:pt x="22" y="37"/>
                    <a:pt x="20" y="38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3" y="40"/>
                    <a:pt x="11" y="39"/>
                    <a:pt x="9" y="38"/>
                  </a:cubicBezTo>
                  <a:cubicBezTo>
                    <a:pt x="7" y="38"/>
                    <a:pt x="5" y="36"/>
                    <a:pt x="4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0" y="26"/>
                    <a:pt x="0" y="23"/>
                    <a:pt x="0" y="19"/>
                  </a:cubicBezTo>
                  <a:cubicBezTo>
                    <a:pt x="0" y="16"/>
                    <a:pt x="0" y="13"/>
                    <a:pt x="1" y="10"/>
                  </a:cubicBezTo>
                  <a:cubicBezTo>
                    <a:pt x="2" y="8"/>
                    <a:pt x="3" y="6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6" y="0"/>
                    <a:pt x="17" y="0"/>
                    <a:pt x="18" y="0"/>
                  </a:cubicBezTo>
                  <a:cubicBezTo>
                    <a:pt x="19" y="0"/>
                    <a:pt x="20" y="0"/>
                    <a:pt x="20" y="1"/>
                  </a:cubicBezTo>
                  <a:cubicBezTo>
                    <a:pt x="21" y="1"/>
                    <a:pt x="22" y="2"/>
                    <a:pt x="23" y="2"/>
                  </a:cubicBezTo>
                  <a:cubicBezTo>
                    <a:pt x="23" y="3"/>
                    <a:pt x="24" y="3"/>
                    <a:pt x="25" y="4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49"/>
                    <a:pt x="32" y="49"/>
                    <a:pt x="32" y="49"/>
                  </a:cubicBezTo>
                  <a:cubicBezTo>
                    <a:pt x="24" y="11"/>
                    <a:pt x="24" y="10"/>
                    <a:pt x="23" y="10"/>
                  </a:cubicBezTo>
                  <a:cubicBezTo>
                    <a:pt x="23" y="9"/>
                    <a:pt x="22" y="9"/>
                    <a:pt x="21" y="8"/>
                  </a:cubicBezTo>
                  <a:cubicBezTo>
                    <a:pt x="20" y="8"/>
                    <a:pt x="19" y="7"/>
                    <a:pt x="18" y="7"/>
                  </a:cubicBezTo>
                  <a:cubicBezTo>
                    <a:pt x="18" y="7"/>
                    <a:pt x="17" y="7"/>
                    <a:pt x="16" y="7"/>
                  </a:cubicBezTo>
                  <a:cubicBezTo>
                    <a:pt x="13" y="7"/>
                    <a:pt x="11" y="8"/>
                    <a:pt x="9" y="10"/>
                  </a:cubicBezTo>
                  <a:cubicBezTo>
                    <a:pt x="8" y="12"/>
                    <a:pt x="7" y="15"/>
                    <a:pt x="7" y="19"/>
                  </a:cubicBezTo>
                  <a:cubicBezTo>
                    <a:pt x="7" y="23"/>
                    <a:pt x="8" y="27"/>
                    <a:pt x="10" y="29"/>
                  </a:cubicBezTo>
                  <a:cubicBezTo>
                    <a:pt x="11" y="31"/>
                    <a:pt x="13" y="33"/>
                    <a:pt x="16" y="33"/>
                  </a:cubicBezTo>
                  <a:cubicBezTo>
                    <a:pt x="18" y="33"/>
                    <a:pt x="19" y="32"/>
                    <a:pt x="21" y="31"/>
                  </a:cubicBezTo>
                  <a:cubicBezTo>
                    <a:pt x="22" y="30"/>
                    <a:pt x="24" y="29"/>
                    <a:pt x="25" y="28"/>
                  </a:cubicBezTo>
                  <a:lnTo>
                    <a:pt x="25" y="53"/>
                  </a:lnTo>
                  <a:lnTo>
                    <a:pt x="25" y="12"/>
                  </a:lnTo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03" name="Freeform 21">
              <a:extLst>
                <a:ext uri="{FF2B5EF4-FFF2-40B4-BE49-F238E27FC236}">
                  <a16:creationId xmlns:a16="http://schemas.microsoft.com/office/drawing/2014/main" id="{FA80A690-9084-4519-8D88-A01963C02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5545" y="6212575"/>
              <a:ext cx="78468" cy="101135"/>
            </a:xfrm>
            <a:custGeom>
              <a:avLst/>
              <a:gdLst>
                <a:gd name="T0" fmla="*/ 24 w 31"/>
                <a:gd name="T1" fmla="*/ 39 h 40"/>
                <a:gd name="T2" fmla="*/ 24 w 31"/>
                <a:gd name="T3" fmla="*/ 35 h 40"/>
                <a:gd name="T4" fmla="*/ 20 w 31"/>
                <a:gd name="T5" fmla="*/ 38 h 40"/>
                <a:gd name="T6" fmla="*/ 14 w 31"/>
                <a:gd name="T7" fmla="*/ 40 h 40"/>
                <a:gd name="T8" fmla="*/ 4 w 31"/>
                <a:gd name="T9" fmla="*/ 35 h 40"/>
                <a:gd name="T10" fmla="*/ 0 w 31"/>
                <a:gd name="T11" fmla="*/ 22 h 40"/>
                <a:gd name="T12" fmla="*/ 0 w 31"/>
                <a:gd name="T13" fmla="*/ 0 h 40"/>
                <a:gd name="T14" fmla="*/ 8 w 31"/>
                <a:gd name="T15" fmla="*/ 0 h 40"/>
                <a:gd name="T16" fmla="*/ 8 w 31"/>
                <a:gd name="T17" fmla="*/ 22 h 40"/>
                <a:gd name="T18" fmla="*/ 10 w 31"/>
                <a:gd name="T19" fmla="*/ 30 h 40"/>
                <a:gd name="T20" fmla="*/ 16 w 31"/>
                <a:gd name="T21" fmla="*/ 33 h 40"/>
                <a:gd name="T22" fmla="*/ 22 w 31"/>
                <a:gd name="T23" fmla="*/ 30 h 40"/>
                <a:gd name="T24" fmla="*/ 24 w 31"/>
                <a:gd name="T25" fmla="*/ 23 h 40"/>
                <a:gd name="T26" fmla="*/ 24 w 31"/>
                <a:gd name="T27" fmla="*/ 0 h 40"/>
                <a:gd name="T28" fmla="*/ 31 w 31"/>
                <a:gd name="T29" fmla="*/ 0 h 40"/>
                <a:gd name="T30" fmla="*/ 31 w 31"/>
                <a:gd name="T31" fmla="*/ 39 h 40"/>
                <a:gd name="T32" fmla="*/ 24 w 31"/>
                <a:gd name="T33" fmla="*/ 39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" h="40">
                  <a:moveTo>
                    <a:pt x="24" y="39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2" y="38"/>
                    <a:pt x="20" y="38"/>
                  </a:cubicBezTo>
                  <a:cubicBezTo>
                    <a:pt x="18" y="39"/>
                    <a:pt x="16" y="40"/>
                    <a:pt x="14" y="40"/>
                  </a:cubicBezTo>
                  <a:cubicBezTo>
                    <a:pt x="10" y="40"/>
                    <a:pt x="6" y="38"/>
                    <a:pt x="4" y="35"/>
                  </a:cubicBezTo>
                  <a:cubicBezTo>
                    <a:pt x="2" y="32"/>
                    <a:pt x="0" y="28"/>
                    <a:pt x="0" y="2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6"/>
                    <a:pt x="9" y="28"/>
                    <a:pt x="10" y="30"/>
                  </a:cubicBezTo>
                  <a:cubicBezTo>
                    <a:pt x="11" y="32"/>
                    <a:pt x="13" y="33"/>
                    <a:pt x="16" y="33"/>
                  </a:cubicBezTo>
                  <a:cubicBezTo>
                    <a:pt x="18" y="33"/>
                    <a:pt x="20" y="32"/>
                    <a:pt x="22" y="30"/>
                  </a:cubicBezTo>
                  <a:cubicBezTo>
                    <a:pt x="23" y="28"/>
                    <a:pt x="24" y="26"/>
                    <a:pt x="24" y="23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31" y="0"/>
                    <a:pt x="31" y="0"/>
                    <a:pt x="31" y="0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4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04" name="Freeform 22">
              <a:extLst>
                <a:ext uri="{FF2B5EF4-FFF2-40B4-BE49-F238E27FC236}">
                  <a16:creationId xmlns:a16="http://schemas.microsoft.com/office/drawing/2014/main" id="{E847401D-2482-482A-AC12-D2E83C13546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934936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6" y="16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1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2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close/>
                  <a:close/>
                  <a:lnTo>
                    <a:pt x="26" y="1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05" name="Freeform 23">
              <a:extLst>
                <a:ext uri="{FF2B5EF4-FFF2-40B4-BE49-F238E27FC236}">
                  <a16:creationId xmlns:a16="http://schemas.microsoft.com/office/drawing/2014/main" id="{86054F72-4509-4465-B9A8-8DAE3EFD3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30841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1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4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7 w 29"/>
                <a:gd name="T55" fmla="*/ 24 h 40"/>
                <a:gd name="T56" fmla="*/ 13 w 29"/>
                <a:gd name="T57" fmla="*/ 22 h 40"/>
                <a:gd name="T58" fmla="*/ 8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2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3" y="6"/>
                    <a:pt x="11" y="7"/>
                    <a:pt x="10" y="7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1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4" y="29"/>
                    <a:pt x="4" y="29"/>
                    <a:pt x="4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9" y="25"/>
                    <a:pt x="18" y="24"/>
                    <a:pt x="17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8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3" y="15"/>
                    <a:pt x="2" y="14"/>
                  </a:cubicBezTo>
                  <a:cubicBezTo>
                    <a:pt x="2" y="13"/>
                    <a:pt x="2" y="12"/>
                    <a:pt x="2" y="10"/>
                  </a:cubicBezTo>
                  <a:cubicBezTo>
                    <a:pt x="2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06" name="Freeform 24">
              <a:extLst>
                <a:ext uri="{FF2B5EF4-FFF2-40B4-BE49-F238E27FC236}">
                  <a16:creationId xmlns:a16="http://schemas.microsoft.com/office/drawing/2014/main" id="{813850E4-4B62-4FDA-ABD6-F5A5AA5E7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8027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07" name="Freeform 25">
              <a:extLst>
                <a:ext uri="{FF2B5EF4-FFF2-40B4-BE49-F238E27FC236}">
                  <a16:creationId xmlns:a16="http://schemas.microsoft.com/office/drawing/2014/main" id="{1B4F0124-2FAE-4D54-9ECC-E88A8031BB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94750" y="6175958"/>
              <a:ext cx="24412" cy="136010"/>
            </a:xfrm>
            <a:custGeom>
              <a:avLst/>
              <a:gdLst>
                <a:gd name="T0" fmla="*/ 10 w 10"/>
                <a:gd name="T1" fmla="*/ 5 h 53"/>
                <a:gd name="T2" fmla="*/ 9 w 10"/>
                <a:gd name="T3" fmla="*/ 6 h 53"/>
                <a:gd name="T4" fmla="*/ 8 w 10"/>
                <a:gd name="T5" fmla="*/ 8 h 53"/>
                <a:gd name="T6" fmla="*/ 7 w 10"/>
                <a:gd name="T7" fmla="*/ 9 h 53"/>
                <a:gd name="T8" fmla="*/ 5 w 10"/>
                <a:gd name="T9" fmla="*/ 9 h 53"/>
                <a:gd name="T10" fmla="*/ 3 w 10"/>
                <a:gd name="T11" fmla="*/ 9 h 53"/>
                <a:gd name="T12" fmla="*/ 1 w 10"/>
                <a:gd name="T13" fmla="*/ 8 h 53"/>
                <a:gd name="T14" fmla="*/ 0 w 10"/>
                <a:gd name="T15" fmla="*/ 6 h 53"/>
                <a:gd name="T16" fmla="*/ 0 w 10"/>
                <a:gd name="T17" fmla="*/ 5 h 53"/>
                <a:gd name="T18" fmla="*/ 0 w 10"/>
                <a:gd name="T19" fmla="*/ 3 h 53"/>
                <a:gd name="T20" fmla="*/ 1 w 10"/>
                <a:gd name="T21" fmla="*/ 1 h 53"/>
                <a:gd name="T22" fmla="*/ 3 w 10"/>
                <a:gd name="T23" fmla="*/ 0 h 53"/>
                <a:gd name="T24" fmla="*/ 5 w 10"/>
                <a:gd name="T25" fmla="*/ 0 h 53"/>
                <a:gd name="T26" fmla="*/ 7 w 10"/>
                <a:gd name="T27" fmla="*/ 0 h 53"/>
                <a:gd name="T28" fmla="*/ 8 w 10"/>
                <a:gd name="T29" fmla="*/ 1 h 53"/>
                <a:gd name="T30" fmla="*/ 9 w 10"/>
                <a:gd name="T31" fmla="*/ 3 h 53"/>
                <a:gd name="T32" fmla="*/ 10 w 10"/>
                <a:gd name="T33" fmla="*/ 5 h 53"/>
                <a:gd name="T34" fmla="*/ 1 w 10"/>
                <a:gd name="T35" fmla="*/ 53 h 53"/>
                <a:gd name="T36" fmla="*/ 1 w 10"/>
                <a:gd name="T37" fmla="*/ 14 h 53"/>
                <a:gd name="T38" fmla="*/ 9 w 10"/>
                <a:gd name="T39" fmla="*/ 14 h 53"/>
                <a:gd name="T40" fmla="*/ 9 w 10"/>
                <a:gd name="T41" fmla="*/ 53 h 53"/>
                <a:gd name="T42" fmla="*/ 1 w 10"/>
                <a:gd name="T43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10" h="53">
                  <a:moveTo>
                    <a:pt x="10" y="5"/>
                  </a:moveTo>
                  <a:moveTo>
                    <a:pt x="1" y="53"/>
                  </a:moveTo>
                  <a:cubicBezTo>
                    <a:pt x="10" y="5"/>
                    <a:pt x="10" y="6"/>
                    <a:pt x="9" y="6"/>
                  </a:cubicBezTo>
                  <a:cubicBezTo>
                    <a:pt x="9" y="7"/>
                    <a:pt x="9" y="8"/>
                    <a:pt x="8" y="8"/>
                  </a:cubicBezTo>
                  <a:cubicBezTo>
                    <a:pt x="8" y="8"/>
                    <a:pt x="7" y="9"/>
                    <a:pt x="7" y="9"/>
                  </a:cubicBezTo>
                  <a:cubicBezTo>
                    <a:pt x="6" y="9"/>
                    <a:pt x="6" y="9"/>
                    <a:pt x="5" y="9"/>
                  </a:cubicBezTo>
                  <a:cubicBezTo>
                    <a:pt x="4" y="9"/>
                    <a:pt x="4" y="9"/>
                    <a:pt x="3" y="9"/>
                  </a:cubicBezTo>
                  <a:cubicBezTo>
                    <a:pt x="2" y="9"/>
                    <a:pt x="2" y="8"/>
                    <a:pt x="1" y="8"/>
                  </a:cubicBezTo>
                  <a:cubicBezTo>
                    <a:pt x="1" y="8"/>
                    <a:pt x="1" y="7"/>
                    <a:pt x="0" y="6"/>
                  </a:cubicBezTo>
                  <a:cubicBezTo>
                    <a:pt x="0" y="6"/>
                    <a:pt x="0" y="5"/>
                    <a:pt x="0" y="5"/>
                  </a:cubicBezTo>
                  <a:cubicBezTo>
                    <a:pt x="0" y="4"/>
                    <a:pt x="0" y="3"/>
                    <a:pt x="0" y="3"/>
                  </a:cubicBezTo>
                  <a:cubicBezTo>
                    <a:pt x="1" y="2"/>
                    <a:pt x="1" y="2"/>
                    <a:pt x="1" y="1"/>
                  </a:cubicBezTo>
                  <a:cubicBezTo>
                    <a:pt x="2" y="1"/>
                    <a:pt x="2" y="0"/>
                    <a:pt x="3" y="0"/>
                  </a:cubicBezTo>
                  <a:cubicBezTo>
                    <a:pt x="4" y="0"/>
                    <a:pt x="4" y="0"/>
                    <a:pt x="5" y="0"/>
                  </a:cubicBezTo>
                  <a:cubicBezTo>
                    <a:pt x="6" y="0"/>
                    <a:pt x="6" y="0"/>
                    <a:pt x="7" y="0"/>
                  </a:cubicBezTo>
                  <a:cubicBezTo>
                    <a:pt x="7" y="0"/>
                    <a:pt x="8" y="1"/>
                    <a:pt x="8" y="1"/>
                  </a:cubicBezTo>
                  <a:cubicBezTo>
                    <a:pt x="9" y="2"/>
                    <a:pt x="9" y="2"/>
                    <a:pt x="9" y="3"/>
                  </a:cubicBezTo>
                  <a:cubicBezTo>
                    <a:pt x="10" y="3"/>
                    <a:pt x="10" y="4"/>
                    <a:pt x="10" y="5"/>
                  </a:cubicBezTo>
                  <a:cubicBezTo>
                    <a:pt x="1" y="14"/>
                    <a:pt x="1" y="14"/>
                    <a:pt x="1" y="14"/>
                  </a:cubicBezTo>
                  <a:cubicBezTo>
                    <a:pt x="9" y="14"/>
                    <a:pt x="9" y="14"/>
                    <a:pt x="9" y="14"/>
                  </a:cubicBezTo>
                  <a:cubicBezTo>
                    <a:pt x="9" y="53"/>
                    <a:pt x="9" y="53"/>
                    <a:pt x="9" y="53"/>
                  </a:cubicBezTo>
                  <a:close/>
                  <a:close/>
                  <a:lnTo>
                    <a:pt x="1" y="53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08" name="Freeform 26">
              <a:extLst>
                <a:ext uri="{FF2B5EF4-FFF2-40B4-BE49-F238E27FC236}">
                  <a16:creationId xmlns:a16="http://schemas.microsoft.com/office/drawing/2014/main" id="{2A730E5F-DF9C-488E-B4E0-EE9F501529E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36599" y="6212575"/>
              <a:ext cx="87186" cy="101135"/>
            </a:xfrm>
            <a:custGeom>
              <a:avLst/>
              <a:gdLst>
                <a:gd name="T0" fmla="*/ 34 w 34"/>
                <a:gd name="T1" fmla="*/ 19 h 40"/>
                <a:gd name="T2" fmla="*/ 33 w 34"/>
                <a:gd name="T3" fmla="*/ 28 h 40"/>
                <a:gd name="T4" fmla="*/ 29 w 34"/>
                <a:gd name="T5" fmla="*/ 34 h 40"/>
                <a:gd name="T6" fmla="*/ 24 w 34"/>
                <a:gd name="T7" fmla="*/ 38 h 40"/>
                <a:gd name="T8" fmla="*/ 17 w 34"/>
                <a:gd name="T9" fmla="*/ 40 h 40"/>
                <a:gd name="T10" fmla="*/ 10 w 34"/>
                <a:gd name="T11" fmla="*/ 38 h 40"/>
                <a:gd name="T12" fmla="*/ 5 w 34"/>
                <a:gd name="T13" fmla="*/ 34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1 h 40"/>
                <a:gd name="T20" fmla="*/ 5 w 34"/>
                <a:gd name="T21" fmla="*/ 5 h 40"/>
                <a:gd name="T22" fmla="*/ 10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1 h 40"/>
                <a:gd name="T32" fmla="*/ 34 w 34"/>
                <a:gd name="T33" fmla="*/ 19 h 40"/>
                <a:gd name="T34" fmla="*/ 26 w 34"/>
                <a:gd name="T35" fmla="*/ 20 h 40"/>
                <a:gd name="T36" fmla="*/ 26 w 34"/>
                <a:gd name="T37" fmla="*/ 14 h 40"/>
                <a:gd name="T38" fmla="*/ 24 w 34"/>
                <a:gd name="T39" fmla="*/ 10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0 h 40"/>
                <a:gd name="T48" fmla="*/ 8 w 34"/>
                <a:gd name="T49" fmla="*/ 14 h 40"/>
                <a:gd name="T50" fmla="*/ 7 w 34"/>
                <a:gd name="T51" fmla="*/ 19 h 40"/>
                <a:gd name="T52" fmla="*/ 8 w 34"/>
                <a:gd name="T53" fmla="*/ 25 h 40"/>
                <a:gd name="T54" fmla="*/ 10 w 34"/>
                <a:gd name="T55" fmla="*/ 29 h 40"/>
                <a:gd name="T56" fmla="*/ 13 w 34"/>
                <a:gd name="T57" fmla="*/ 32 h 40"/>
                <a:gd name="T58" fmla="*/ 17 w 34"/>
                <a:gd name="T59" fmla="*/ 32 h 40"/>
                <a:gd name="T60" fmla="*/ 21 w 34"/>
                <a:gd name="T61" fmla="*/ 31 h 40"/>
                <a:gd name="T62" fmla="*/ 24 w 34"/>
                <a:gd name="T63" fmla="*/ 29 h 40"/>
                <a:gd name="T64" fmla="*/ 26 w 34"/>
                <a:gd name="T65" fmla="*/ 25 h 40"/>
                <a:gd name="T66" fmla="*/ 26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19"/>
                  </a:moveTo>
                  <a:moveTo>
                    <a:pt x="26" y="20"/>
                  </a:moveTo>
                  <a:cubicBezTo>
                    <a:pt x="34" y="23"/>
                    <a:pt x="34" y="25"/>
                    <a:pt x="33" y="28"/>
                  </a:cubicBezTo>
                  <a:cubicBezTo>
                    <a:pt x="32" y="30"/>
                    <a:pt x="31" y="33"/>
                    <a:pt x="29" y="34"/>
                  </a:cubicBezTo>
                  <a:cubicBezTo>
                    <a:pt x="28" y="36"/>
                    <a:pt x="26" y="37"/>
                    <a:pt x="24" y="38"/>
                  </a:cubicBezTo>
                  <a:cubicBezTo>
                    <a:pt x="21" y="39"/>
                    <a:pt x="19" y="40"/>
                    <a:pt x="17" y="40"/>
                  </a:cubicBezTo>
                  <a:cubicBezTo>
                    <a:pt x="14" y="40"/>
                    <a:pt x="12" y="39"/>
                    <a:pt x="10" y="38"/>
                  </a:cubicBezTo>
                  <a:cubicBezTo>
                    <a:pt x="8" y="37"/>
                    <a:pt x="6" y="36"/>
                    <a:pt x="5" y="34"/>
                  </a:cubicBezTo>
                  <a:cubicBezTo>
                    <a:pt x="3" y="32"/>
                    <a:pt x="2" y="30"/>
                    <a:pt x="1" y="28"/>
                  </a:cubicBezTo>
                  <a:cubicBezTo>
                    <a:pt x="0" y="25"/>
                    <a:pt x="0" y="23"/>
                    <a:pt x="0" y="20"/>
                  </a:cubicBezTo>
                  <a:cubicBezTo>
                    <a:pt x="0" y="16"/>
                    <a:pt x="0" y="14"/>
                    <a:pt x="1" y="11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8" y="3"/>
                    <a:pt x="29" y="5"/>
                  </a:cubicBezTo>
                  <a:cubicBezTo>
                    <a:pt x="31" y="7"/>
                    <a:pt x="32" y="9"/>
                    <a:pt x="33" y="11"/>
                  </a:cubicBezTo>
                  <a:cubicBezTo>
                    <a:pt x="34" y="14"/>
                    <a:pt x="34" y="16"/>
                    <a:pt x="34" y="19"/>
                  </a:cubicBezTo>
                  <a:cubicBezTo>
                    <a:pt x="26" y="18"/>
                    <a:pt x="26" y="16"/>
                    <a:pt x="26" y="14"/>
                  </a:cubicBezTo>
                  <a:cubicBezTo>
                    <a:pt x="25" y="13"/>
                    <a:pt x="25" y="11"/>
                    <a:pt x="24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19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10"/>
                  </a:cubicBezTo>
                  <a:cubicBezTo>
                    <a:pt x="9" y="11"/>
                    <a:pt x="8" y="13"/>
                    <a:pt x="8" y="14"/>
                  </a:cubicBezTo>
                  <a:cubicBezTo>
                    <a:pt x="8" y="16"/>
                    <a:pt x="7" y="17"/>
                    <a:pt x="7" y="19"/>
                  </a:cubicBezTo>
                  <a:cubicBezTo>
                    <a:pt x="7" y="21"/>
                    <a:pt x="8" y="23"/>
                    <a:pt x="8" y="25"/>
                  </a:cubicBezTo>
                  <a:cubicBezTo>
                    <a:pt x="9" y="27"/>
                    <a:pt x="9" y="28"/>
                    <a:pt x="10" y="29"/>
                  </a:cubicBezTo>
                  <a:cubicBezTo>
                    <a:pt x="11" y="30"/>
                    <a:pt x="12" y="31"/>
                    <a:pt x="13" y="32"/>
                  </a:cubicBezTo>
                  <a:cubicBezTo>
                    <a:pt x="14" y="32"/>
                    <a:pt x="16" y="32"/>
                    <a:pt x="17" y="32"/>
                  </a:cubicBezTo>
                  <a:cubicBezTo>
                    <a:pt x="18" y="32"/>
                    <a:pt x="20" y="32"/>
                    <a:pt x="21" y="31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7"/>
                    <a:pt x="25" y="26"/>
                    <a:pt x="26" y="25"/>
                  </a:cubicBezTo>
                  <a:cubicBezTo>
                    <a:pt x="26" y="23"/>
                    <a:pt x="26" y="21"/>
                    <a:pt x="26" y="20"/>
                  </a:cubicBezTo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09" name="Freeform 27">
              <a:extLst>
                <a:ext uri="{FF2B5EF4-FFF2-40B4-BE49-F238E27FC236}">
                  <a16:creationId xmlns:a16="http://schemas.microsoft.com/office/drawing/2014/main" id="{39861D7E-D8DA-436F-9E2F-5C08A8BFB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4710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1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9 w 31"/>
                <a:gd name="T11" fmla="*/ 9 h 39"/>
                <a:gd name="T12" fmla="*/ 8 w 31"/>
                <a:gd name="T13" fmla="*/ 12 h 39"/>
                <a:gd name="T14" fmla="*/ 7 w 31"/>
                <a:gd name="T15" fmla="*/ 16 h 39"/>
                <a:gd name="T16" fmla="*/ 7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7 w 31"/>
                <a:gd name="T23" fmla="*/ 0 h 39"/>
                <a:gd name="T24" fmla="*/ 7 w 31"/>
                <a:gd name="T25" fmla="*/ 4 h 39"/>
                <a:gd name="T26" fmla="*/ 9 w 31"/>
                <a:gd name="T27" fmla="*/ 2 h 39"/>
                <a:gd name="T28" fmla="*/ 11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7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1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9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7" y="15"/>
                    <a:pt x="7" y="16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8" y="3"/>
                    <a:pt x="8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9" y="0"/>
                    <a:pt x="21" y="0"/>
                    <a:pt x="23" y="1"/>
                  </a:cubicBezTo>
                  <a:cubicBezTo>
                    <a:pt x="25" y="1"/>
                    <a:pt x="26" y="2"/>
                    <a:pt x="27" y="4"/>
                  </a:cubicBezTo>
                  <a:cubicBezTo>
                    <a:pt x="28" y="5"/>
                    <a:pt x="29" y="7"/>
                    <a:pt x="30" y="9"/>
                  </a:cubicBezTo>
                  <a:cubicBezTo>
                    <a:pt x="30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10" name="Freeform 28">
              <a:extLst>
                <a:ext uri="{FF2B5EF4-FFF2-40B4-BE49-F238E27FC236}">
                  <a16:creationId xmlns:a16="http://schemas.microsoft.com/office/drawing/2014/main" id="{8B038F9F-6A9C-4E57-A659-0090AF4705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45845" y="6284068"/>
              <a:ext cx="31387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4 w 12"/>
                <a:gd name="T11" fmla="*/ 11 h 12"/>
                <a:gd name="T12" fmla="*/ 2 w 12"/>
                <a:gd name="T13" fmla="*/ 10 h 12"/>
                <a:gd name="T14" fmla="*/ 1 w 12"/>
                <a:gd name="T15" fmla="*/ 8 h 12"/>
                <a:gd name="T16" fmla="*/ 0 w 12"/>
                <a:gd name="T17" fmla="*/ 6 h 12"/>
                <a:gd name="T18" fmla="*/ 1 w 12"/>
                <a:gd name="T19" fmla="*/ 4 h 12"/>
                <a:gd name="T20" fmla="*/ 2 w 12"/>
                <a:gd name="T21" fmla="*/ 2 h 12"/>
                <a:gd name="T22" fmla="*/ 4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4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1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1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4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11" name="Freeform 29">
              <a:extLst>
                <a:ext uri="{FF2B5EF4-FFF2-40B4-BE49-F238E27FC236}">
                  <a16:creationId xmlns:a16="http://schemas.microsoft.com/office/drawing/2014/main" id="{15E4EB7D-754D-4053-9A23-596C7CFDA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0006" y="6181188"/>
              <a:ext cx="97648" cy="130778"/>
            </a:xfrm>
            <a:custGeom>
              <a:avLst/>
              <a:gdLst>
                <a:gd name="T0" fmla="*/ 34 w 56"/>
                <a:gd name="T1" fmla="*/ 11 h 75"/>
                <a:gd name="T2" fmla="*/ 34 w 56"/>
                <a:gd name="T3" fmla="*/ 75 h 75"/>
                <a:gd name="T4" fmla="*/ 22 w 56"/>
                <a:gd name="T5" fmla="*/ 75 h 75"/>
                <a:gd name="T6" fmla="*/ 22 w 56"/>
                <a:gd name="T7" fmla="*/ 11 h 75"/>
                <a:gd name="T8" fmla="*/ 0 w 56"/>
                <a:gd name="T9" fmla="*/ 11 h 75"/>
                <a:gd name="T10" fmla="*/ 0 w 56"/>
                <a:gd name="T11" fmla="*/ 0 h 75"/>
                <a:gd name="T12" fmla="*/ 56 w 56"/>
                <a:gd name="T13" fmla="*/ 0 h 75"/>
                <a:gd name="T14" fmla="*/ 56 w 56"/>
                <a:gd name="T15" fmla="*/ 11 h 75"/>
                <a:gd name="T16" fmla="*/ 34 w 56"/>
                <a:gd name="T17" fmla="*/ 11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6" h="75">
                  <a:moveTo>
                    <a:pt x="34" y="11"/>
                  </a:moveTo>
                  <a:lnTo>
                    <a:pt x="34" y="75"/>
                  </a:lnTo>
                  <a:lnTo>
                    <a:pt x="22" y="75"/>
                  </a:lnTo>
                  <a:lnTo>
                    <a:pt x="22" y="11"/>
                  </a:lnTo>
                  <a:lnTo>
                    <a:pt x="0" y="11"/>
                  </a:lnTo>
                  <a:lnTo>
                    <a:pt x="0" y="0"/>
                  </a:lnTo>
                  <a:lnTo>
                    <a:pt x="56" y="0"/>
                  </a:lnTo>
                  <a:lnTo>
                    <a:pt x="56" y="11"/>
                  </a:lnTo>
                  <a:lnTo>
                    <a:pt x="34" y="11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12" name="Freeform 30">
              <a:extLst>
                <a:ext uri="{FF2B5EF4-FFF2-40B4-BE49-F238E27FC236}">
                  <a16:creationId xmlns:a16="http://schemas.microsoft.com/office/drawing/2014/main" id="{28E147CB-2B8F-497B-B00B-C25E679DC5E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51603" y="6174213"/>
              <a:ext cx="80211" cy="137753"/>
            </a:xfrm>
            <a:custGeom>
              <a:avLst/>
              <a:gdLst>
                <a:gd name="T0" fmla="*/ 24 w 31"/>
                <a:gd name="T1" fmla="*/ 54 h 54"/>
                <a:gd name="T2" fmla="*/ 24 w 31"/>
                <a:gd name="T3" fmla="*/ 32 h 54"/>
                <a:gd name="T4" fmla="*/ 22 w 31"/>
                <a:gd name="T5" fmla="*/ 24 h 54"/>
                <a:gd name="T6" fmla="*/ 16 w 31"/>
                <a:gd name="T7" fmla="*/ 22 h 54"/>
                <a:gd name="T8" fmla="*/ 13 w 31"/>
                <a:gd name="T9" fmla="*/ 22 h 54"/>
                <a:gd name="T10" fmla="*/ 10 w 31"/>
                <a:gd name="T11" fmla="*/ 24 h 54"/>
                <a:gd name="T12" fmla="*/ 8 w 31"/>
                <a:gd name="T13" fmla="*/ 27 h 54"/>
                <a:gd name="T14" fmla="*/ 8 w 31"/>
                <a:gd name="T15" fmla="*/ 31 h 54"/>
                <a:gd name="T16" fmla="*/ 8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8 w 31"/>
                <a:gd name="T23" fmla="*/ 0 h 54"/>
                <a:gd name="T24" fmla="*/ 8 w 31"/>
                <a:gd name="T25" fmla="*/ 19 h 54"/>
                <a:gd name="T26" fmla="*/ 10 w 31"/>
                <a:gd name="T27" fmla="*/ 17 h 54"/>
                <a:gd name="T28" fmla="*/ 12 w 31"/>
                <a:gd name="T29" fmla="*/ 16 h 54"/>
                <a:gd name="T30" fmla="*/ 15 w 31"/>
                <a:gd name="T31" fmla="*/ 15 h 54"/>
                <a:gd name="T32" fmla="*/ 18 w 31"/>
                <a:gd name="T33" fmla="*/ 15 h 54"/>
                <a:gd name="T34" fmla="*/ 24 w 31"/>
                <a:gd name="T35" fmla="*/ 16 h 54"/>
                <a:gd name="T36" fmla="*/ 28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4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4" y="54"/>
                  </a:moveTo>
                  <a:cubicBezTo>
                    <a:pt x="24" y="32"/>
                    <a:pt x="24" y="32"/>
                    <a:pt x="24" y="32"/>
                  </a:cubicBezTo>
                  <a:cubicBezTo>
                    <a:pt x="24" y="28"/>
                    <a:pt x="23" y="26"/>
                    <a:pt x="22" y="24"/>
                  </a:cubicBezTo>
                  <a:cubicBezTo>
                    <a:pt x="21" y="22"/>
                    <a:pt x="19" y="22"/>
                    <a:pt x="16" y="22"/>
                  </a:cubicBezTo>
                  <a:cubicBezTo>
                    <a:pt x="15" y="22"/>
                    <a:pt x="14" y="22"/>
                    <a:pt x="13" y="22"/>
                  </a:cubicBezTo>
                  <a:cubicBezTo>
                    <a:pt x="12" y="22"/>
                    <a:pt x="11" y="23"/>
                    <a:pt x="10" y="24"/>
                  </a:cubicBezTo>
                  <a:cubicBezTo>
                    <a:pt x="9" y="25"/>
                    <a:pt x="9" y="26"/>
                    <a:pt x="8" y="27"/>
                  </a:cubicBezTo>
                  <a:cubicBezTo>
                    <a:pt x="8" y="28"/>
                    <a:pt x="8" y="30"/>
                    <a:pt x="8" y="31"/>
                  </a:cubicBezTo>
                  <a:cubicBezTo>
                    <a:pt x="8" y="54"/>
                    <a:pt x="8" y="54"/>
                    <a:pt x="8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3" y="15"/>
                    <a:pt x="14" y="15"/>
                    <a:pt x="15" y="15"/>
                  </a:cubicBezTo>
                  <a:cubicBezTo>
                    <a:pt x="16" y="15"/>
                    <a:pt x="17" y="15"/>
                    <a:pt x="18" y="15"/>
                  </a:cubicBezTo>
                  <a:cubicBezTo>
                    <a:pt x="20" y="15"/>
                    <a:pt x="22" y="15"/>
                    <a:pt x="24" y="16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29" y="20"/>
                    <a:pt x="30" y="22"/>
                    <a:pt x="30" y="24"/>
                  </a:cubicBezTo>
                  <a:cubicBezTo>
                    <a:pt x="31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4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13" name="Freeform 31">
              <a:extLst>
                <a:ext uri="{FF2B5EF4-FFF2-40B4-BE49-F238E27FC236}">
                  <a16:creationId xmlns:a16="http://schemas.microsoft.com/office/drawing/2014/main" id="{E68BC676-C787-429D-B59B-1A5CE062F7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750996" y="6212575"/>
              <a:ext cx="85443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8 w 33"/>
                <a:gd name="T9" fmla="*/ 27 h 40"/>
                <a:gd name="T10" fmla="*/ 11 w 33"/>
                <a:gd name="T11" fmla="*/ 30 h 40"/>
                <a:gd name="T12" fmla="*/ 13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4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4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5" y="16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4"/>
                    <a:pt x="8" y="26"/>
                    <a:pt x="8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2"/>
                    <a:pt x="21" y="32"/>
                    <a:pt x="21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4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19" y="39"/>
                    <a:pt x="18" y="40"/>
                    <a:pt x="16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0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2" y="31"/>
                  </a:cubicBezTo>
                  <a:cubicBezTo>
                    <a:pt x="1" y="29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4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19" y="0"/>
                    <a:pt x="22" y="0"/>
                    <a:pt x="24" y="1"/>
                  </a:cubicBezTo>
                  <a:cubicBezTo>
                    <a:pt x="26" y="2"/>
                    <a:pt x="27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2" y="14"/>
                    <a:pt x="33" y="16"/>
                    <a:pt x="33" y="19"/>
                  </a:cubicBezTo>
                  <a:cubicBezTo>
                    <a:pt x="25" y="15"/>
                    <a:pt x="25" y="13"/>
                    <a:pt x="24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3"/>
                    <a:pt x="7" y="14"/>
                    <a:pt x="7" y="16"/>
                  </a:cubicBezTo>
                  <a:close/>
                  <a:close/>
                  <a:lnTo>
                    <a:pt x="25" y="1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14" name="Freeform 32">
              <a:extLst>
                <a:ext uri="{FF2B5EF4-FFF2-40B4-BE49-F238E27FC236}">
                  <a16:creationId xmlns:a16="http://schemas.microsoft.com/office/drawing/2014/main" id="{71266960-73CB-44B9-9A97-81085898914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02698" y="6174213"/>
              <a:ext cx="80211" cy="139497"/>
            </a:xfrm>
            <a:custGeom>
              <a:avLst/>
              <a:gdLst>
                <a:gd name="T0" fmla="*/ 32 w 32"/>
                <a:gd name="T1" fmla="*/ 35 h 55"/>
                <a:gd name="T2" fmla="*/ 31 w 32"/>
                <a:gd name="T3" fmla="*/ 44 h 55"/>
                <a:gd name="T4" fmla="*/ 28 w 32"/>
                <a:gd name="T5" fmla="*/ 50 h 55"/>
                <a:gd name="T6" fmla="*/ 23 w 32"/>
                <a:gd name="T7" fmla="*/ 53 h 55"/>
                <a:gd name="T8" fmla="*/ 17 w 32"/>
                <a:gd name="T9" fmla="*/ 55 h 55"/>
                <a:gd name="T10" fmla="*/ 12 w 32"/>
                <a:gd name="T11" fmla="*/ 53 h 55"/>
                <a:gd name="T12" fmla="*/ 7 w 32"/>
                <a:gd name="T13" fmla="*/ 50 h 55"/>
                <a:gd name="T14" fmla="*/ 7 w 32"/>
                <a:gd name="T15" fmla="*/ 54 h 55"/>
                <a:gd name="T16" fmla="*/ 0 w 32"/>
                <a:gd name="T17" fmla="*/ 54 h 55"/>
                <a:gd name="T18" fmla="*/ 0 w 32"/>
                <a:gd name="T19" fmla="*/ 4 h 55"/>
                <a:gd name="T20" fmla="*/ 7 w 32"/>
                <a:gd name="T21" fmla="*/ 0 h 55"/>
                <a:gd name="T22" fmla="*/ 7 w 32"/>
                <a:gd name="T23" fmla="*/ 19 h 55"/>
                <a:gd name="T24" fmla="*/ 10 w 32"/>
                <a:gd name="T25" fmla="*/ 17 h 55"/>
                <a:gd name="T26" fmla="*/ 12 w 32"/>
                <a:gd name="T27" fmla="*/ 16 h 55"/>
                <a:gd name="T28" fmla="*/ 14 w 32"/>
                <a:gd name="T29" fmla="*/ 15 h 55"/>
                <a:gd name="T30" fmla="*/ 17 w 32"/>
                <a:gd name="T31" fmla="*/ 15 h 55"/>
                <a:gd name="T32" fmla="*/ 23 w 32"/>
                <a:gd name="T33" fmla="*/ 16 h 55"/>
                <a:gd name="T34" fmla="*/ 28 w 32"/>
                <a:gd name="T35" fmla="*/ 19 h 55"/>
                <a:gd name="T36" fmla="*/ 31 w 32"/>
                <a:gd name="T37" fmla="*/ 26 h 55"/>
                <a:gd name="T38" fmla="*/ 32 w 32"/>
                <a:gd name="T39" fmla="*/ 35 h 55"/>
                <a:gd name="T40" fmla="*/ 25 w 32"/>
                <a:gd name="T41" fmla="*/ 35 h 55"/>
                <a:gd name="T42" fmla="*/ 23 w 32"/>
                <a:gd name="T43" fmla="*/ 25 h 55"/>
                <a:gd name="T44" fmla="*/ 16 w 32"/>
                <a:gd name="T45" fmla="*/ 22 h 55"/>
                <a:gd name="T46" fmla="*/ 14 w 32"/>
                <a:gd name="T47" fmla="*/ 22 h 55"/>
                <a:gd name="T48" fmla="*/ 11 w 32"/>
                <a:gd name="T49" fmla="*/ 23 h 55"/>
                <a:gd name="T50" fmla="*/ 9 w 32"/>
                <a:gd name="T51" fmla="*/ 25 h 55"/>
                <a:gd name="T52" fmla="*/ 7 w 32"/>
                <a:gd name="T53" fmla="*/ 26 h 55"/>
                <a:gd name="T54" fmla="*/ 7 w 32"/>
                <a:gd name="T55" fmla="*/ 43 h 55"/>
                <a:gd name="T56" fmla="*/ 9 w 32"/>
                <a:gd name="T57" fmla="*/ 44 h 55"/>
                <a:gd name="T58" fmla="*/ 11 w 32"/>
                <a:gd name="T59" fmla="*/ 46 h 55"/>
                <a:gd name="T60" fmla="*/ 14 w 32"/>
                <a:gd name="T61" fmla="*/ 47 h 55"/>
                <a:gd name="T62" fmla="*/ 16 w 32"/>
                <a:gd name="T63" fmla="*/ 48 h 55"/>
                <a:gd name="T64" fmla="*/ 23 w 32"/>
                <a:gd name="T65" fmla="*/ 45 h 55"/>
                <a:gd name="T66" fmla="*/ 25 w 32"/>
                <a:gd name="T67" fmla="*/ 3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2" h="55">
                  <a:moveTo>
                    <a:pt x="32" y="35"/>
                  </a:moveTo>
                  <a:moveTo>
                    <a:pt x="25" y="35"/>
                  </a:moveTo>
                  <a:cubicBezTo>
                    <a:pt x="32" y="38"/>
                    <a:pt x="32" y="41"/>
                    <a:pt x="31" y="44"/>
                  </a:cubicBezTo>
                  <a:cubicBezTo>
                    <a:pt x="30" y="46"/>
                    <a:pt x="29" y="48"/>
                    <a:pt x="28" y="50"/>
                  </a:cubicBezTo>
                  <a:cubicBezTo>
                    <a:pt x="26" y="51"/>
                    <a:pt x="25" y="53"/>
                    <a:pt x="23" y="53"/>
                  </a:cubicBezTo>
                  <a:cubicBezTo>
                    <a:pt x="21" y="54"/>
                    <a:pt x="19" y="55"/>
                    <a:pt x="17" y="55"/>
                  </a:cubicBezTo>
                  <a:cubicBezTo>
                    <a:pt x="15" y="55"/>
                    <a:pt x="13" y="54"/>
                    <a:pt x="12" y="53"/>
                  </a:cubicBezTo>
                  <a:cubicBezTo>
                    <a:pt x="10" y="52"/>
                    <a:pt x="9" y="51"/>
                    <a:pt x="7" y="50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8"/>
                    <a:pt x="10" y="17"/>
                  </a:cubicBezTo>
                  <a:cubicBezTo>
                    <a:pt x="10" y="17"/>
                    <a:pt x="11" y="16"/>
                    <a:pt x="12" y="16"/>
                  </a:cubicBezTo>
                  <a:cubicBezTo>
                    <a:pt x="12" y="16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20" y="15"/>
                    <a:pt x="21" y="15"/>
                    <a:pt x="23" y="16"/>
                  </a:cubicBezTo>
                  <a:cubicBezTo>
                    <a:pt x="25" y="16"/>
                    <a:pt x="27" y="18"/>
                    <a:pt x="28" y="19"/>
                  </a:cubicBezTo>
                  <a:cubicBezTo>
                    <a:pt x="29" y="21"/>
                    <a:pt x="30" y="23"/>
                    <a:pt x="31" y="26"/>
                  </a:cubicBezTo>
                  <a:cubicBezTo>
                    <a:pt x="32" y="28"/>
                    <a:pt x="32" y="32"/>
                    <a:pt x="32" y="35"/>
                  </a:cubicBezTo>
                  <a:cubicBezTo>
                    <a:pt x="25" y="31"/>
                    <a:pt x="24" y="27"/>
                    <a:pt x="23" y="25"/>
                  </a:cubicBezTo>
                  <a:cubicBezTo>
                    <a:pt x="21" y="23"/>
                    <a:pt x="19" y="22"/>
                    <a:pt x="16" y="22"/>
                  </a:cubicBezTo>
                  <a:cubicBezTo>
                    <a:pt x="15" y="22"/>
                    <a:pt x="14" y="22"/>
                    <a:pt x="14" y="22"/>
                  </a:cubicBezTo>
                  <a:cubicBezTo>
                    <a:pt x="13" y="22"/>
                    <a:pt x="12" y="23"/>
                    <a:pt x="11" y="23"/>
                  </a:cubicBezTo>
                  <a:cubicBezTo>
                    <a:pt x="10" y="23"/>
                    <a:pt x="10" y="24"/>
                    <a:pt x="9" y="25"/>
                  </a:cubicBezTo>
                  <a:cubicBezTo>
                    <a:pt x="8" y="25"/>
                    <a:pt x="8" y="26"/>
                    <a:pt x="7" y="26"/>
                  </a:cubicBezTo>
                  <a:cubicBezTo>
                    <a:pt x="7" y="43"/>
                    <a:pt x="7" y="43"/>
                    <a:pt x="7" y="43"/>
                  </a:cubicBezTo>
                  <a:cubicBezTo>
                    <a:pt x="8" y="43"/>
                    <a:pt x="8" y="44"/>
                    <a:pt x="9" y="44"/>
                  </a:cubicBezTo>
                  <a:cubicBezTo>
                    <a:pt x="10" y="45"/>
                    <a:pt x="10" y="45"/>
                    <a:pt x="11" y="46"/>
                  </a:cubicBezTo>
                  <a:cubicBezTo>
                    <a:pt x="12" y="46"/>
                    <a:pt x="13" y="47"/>
                    <a:pt x="14" y="47"/>
                  </a:cubicBezTo>
                  <a:cubicBezTo>
                    <a:pt x="15" y="47"/>
                    <a:pt x="15" y="48"/>
                    <a:pt x="16" y="48"/>
                  </a:cubicBezTo>
                  <a:cubicBezTo>
                    <a:pt x="19" y="48"/>
                    <a:pt x="21" y="47"/>
                    <a:pt x="23" y="45"/>
                  </a:cubicBezTo>
                  <a:cubicBezTo>
                    <a:pt x="24" y="43"/>
                    <a:pt x="25" y="39"/>
                    <a:pt x="25" y="35"/>
                  </a:cubicBezTo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15" name="Freeform 33">
              <a:extLst>
                <a:ext uri="{FF2B5EF4-FFF2-40B4-BE49-F238E27FC236}">
                  <a16:creationId xmlns:a16="http://schemas.microsoft.com/office/drawing/2014/main" id="{3FF3AC5A-B742-4B29-8E04-03A71D82B9A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998603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8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6" y="16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8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3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7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close/>
                  <a:close/>
                  <a:lnTo>
                    <a:pt x="26" y="1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16" name="Freeform 34">
              <a:extLst>
                <a:ext uri="{FF2B5EF4-FFF2-40B4-BE49-F238E27FC236}">
                  <a16:creationId xmlns:a16="http://schemas.microsoft.com/office/drawing/2014/main" id="{0C912743-E24B-4E48-8196-5FBD1ECEE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6251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3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17" name="Freeform 35">
              <a:extLst>
                <a:ext uri="{FF2B5EF4-FFF2-40B4-BE49-F238E27FC236}">
                  <a16:creationId xmlns:a16="http://schemas.microsoft.com/office/drawing/2014/main" id="{6E2F01F4-1410-4FE1-B043-EA97A1541F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64256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7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6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7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18" name="Freeform 36">
              <a:extLst>
                <a:ext uri="{FF2B5EF4-FFF2-40B4-BE49-F238E27FC236}">
                  <a16:creationId xmlns:a16="http://schemas.microsoft.com/office/drawing/2014/main" id="{58ACFF1C-49F0-414E-B9E3-DE4E9FFAA38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2340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8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1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6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1 w 33"/>
                <a:gd name="T69" fmla="*/ 7 h 40"/>
                <a:gd name="T70" fmla="*/ 17 w 33"/>
                <a:gd name="T71" fmla="*/ 6 h 40"/>
                <a:gd name="T72" fmla="*/ 13 w 33"/>
                <a:gd name="T73" fmla="*/ 7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6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6" y="16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8" y="22"/>
                    <a:pt x="8" y="22"/>
                    <a:pt x="8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10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1" y="32"/>
                    <a:pt x="21" y="32"/>
                    <a:pt x="22" y="32"/>
                  </a:cubicBezTo>
                  <a:cubicBezTo>
                    <a:pt x="23" y="32"/>
                    <a:pt x="23" y="31"/>
                    <a:pt x="24" y="31"/>
                  </a:cubicBezTo>
                  <a:cubicBezTo>
                    <a:pt x="24" y="31"/>
                    <a:pt x="25" y="30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7" y="37"/>
                    <a:pt x="26" y="38"/>
                    <a:pt x="25" y="38"/>
                  </a:cubicBezTo>
                  <a:cubicBezTo>
                    <a:pt x="24" y="39"/>
                    <a:pt x="22" y="39"/>
                    <a:pt x="21" y="39"/>
                  </a:cubicBezTo>
                  <a:cubicBezTo>
                    <a:pt x="20" y="39"/>
                    <a:pt x="19" y="40"/>
                    <a:pt x="17" y="40"/>
                  </a:cubicBezTo>
                  <a:cubicBezTo>
                    <a:pt x="15" y="40"/>
                    <a:pt x="14" y="39"/>
                    <a:pt x="12" y="39"/>
                  </a:cubicBezTo>
                  <a:cubicBezTo>
                    <a:pt x="11" y="38"/>
                    <a:pt x="10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5" y="34"/>
                    <a:pt x="4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6"/>
                    <a:pt x="1" y="13"/>
                    <a:pt x="2" y="11"/>
                  </a:cubicBezTo>
                  <a:cubicBezTo>
                    <a:pt x="2" y="8"/>
                    <a:pt x="4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ubicBezTo>
                    <a:pt x="26" y="15"/>
                    <a:pt x="25" y="13"/>
                    <a:pt x="25" y="12"/>
                  </a:cubicBezTo>
                  <a:cubicBezTo>
                    <a:pt x="25" y="11"/>
                    <a:pt x="24" y="10"/>
                    <a:pt x="23" y="9"/>
                  </a:cubicBezTo>
                  <a:cubicBezTo>
                    <a:pt x="23" y="8"/>
                    <a:pt x="22" y="8"/>
                    <a:pt x="21" y="7"/>
                  </a:cubicBezTo>
                  <a:cubicBezTo>
                    <a:pt x="20" y="7"/>
                    <a:pt x="18" y="6"/>
                    <a:pt x="17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close/>
                  <a:close/>
                  <a:lnTo>
                    <a:pt x="26" y="1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19" name="Freeform 37">
              <a:extLst>
                <a:ext uri="{FF2B5EF4-FFF2-40B4-BE49-F238E27FC236}">
                  <a16:creationId xmlns:a16="http://schemas.microsoft.com/office/drawing/2014/main" id="{DACBD04B-22FF-4A4F-8B29-A2F31A054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336884" y="6212575"/>
              <a:ext cx="59286" cy="99391"/>
            </a:xfrm>
            <a:custGeom>
              <a:avLst/>
              <a:gdLst>
                <a:gd name="T0" fmla="*/ 21 w 23"/>
                <a:gd name="T1" fmla="*/ 8 h 39"/>
                <a:gd name="T2" fmla="*/ 19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9" y="7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20" name="Freeform 38">
              <a:extLst>
                <a:ext uri="{FF2B5EF4-FFF2-40B4-BE49-F238E27FC236}">
                  <a16:creationId xmlns:a16="http://schemas.microsoft.com/office/drawing/2014/main" id="{A13F6E37-C22B-4FD3-ADFE-9C53ECB446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51969" y="6174213"/>
              <a:ext cx="55799" cy="139497"/>
            </a:xfrm>
            <a:custGeom>
              <a:avLst/>
              <a:gdLst>
                <a:gd name="T0" fmla="*/ 21 w 22"/>
                <a:gd name="T1" fmla="*/ 53 h 55"/>
                <a:gd name="T2" fmla="*/ 18 w 22"/>
                <a:gd name="T3" fmla="*/ 54 h 55"/>
                <a:gd name="T4" fmla="*/ 14 w 22"/>
                <a:gd name="T5" fmla="*/ 55 h 55"/>
                <a:gd name="T6" fmla="*/ 10 w 22"/>
                <a:gd name="T7" fmla="*/ 54 h 55"/>
                <a:gd name="T8" fmla="*/ 8 w 22"/>
                <a:gd name="T9" fmla="*/ 52 h 55"/>
                <a:gd name="T10" fmla="*/ 6 w 22"/>
                <a:gd name="T11" fmla="*/ 49 h 55"/>
                <a:gd name="T12" fmla="*/ 5 w 22"/>
                <a:gd name="T13" fmla="*/ 44 h 55"/>
                <a:gd name="T14" fmla="*/ 5 w 22"/>
                <a:gd name="T15" fmla="*/ 22 h 55"/>
                <a:gd name="T16" fmla="*/ 0 w 22"/>
                <a:gd name="T17" fmla="*/ 22 h 55"/>
                <a:gd name="T18" fmla="*/ 0 w 22"/>
                <a:gd name="T19" fmla="*/ 15 h 55"/>
                <a:gd name="T20" fmla="*/ 5 w 22"/>
                <a:gd name="T21" fmla="*/ 15 h 55"/>
                <a:gd name="T22" fmla="*/ 5 w 22"/>
                <a:gd name="T23" fmla="*/ 4 h 55"/>
                <a:gd name="T24" fmla="*/ 12 w 22"/>
                <a:gd name="T25" fmla="*/ 0 h 55"/>
                <a:gd name="T26" fmla="*/ 12 w 22"/>
                <a:gd name="T27" fmla="*/ 15 h 55"/>
                <a:gd name="T28" fmla="*/ 22 w 22"/>
                <a:gd name="T29" fmla="*/ 15 h 55"/>
                <a:gd name="T30" fmla="*/ 22 w 22"/>
                <a:gd name="T31" fmla="*/ 22 h 55"/>
                <a:gd name="T32" fmla="*/ 12 w 22"/>
                <a:gd name="T33" fmla="*/ 22 h 55"/>
                <a:gd name="T34" fmla="*/ 12 w 22"/>
                <a:gd name="T35" fmla="*/ 43 h 55"/>
                <a:gd name="T36" fmla="*/ 13 w 22"/>
                <a:gd name="T37" fmla="*/ 45 h 55"/>
                <a:gd name="T38" fmla="*/ 13 w 22"/>
                <a:gd name="T39" fmla="*/ 47 h 55"/>
                <a:gd name="T40" fmla="*/ 15 w 22"/>
                <a:gd name="T41" fmla="*/ 47 h 55"/>
                <a:gd name="T42" fmla="*/ 16 w 22"/>
                <a:gd name="T43" fmla="*/ 48 h 55"/>
                <a:gd name="T44" fmla="*/ 19 w 22"/>
                <a:gd name="T45" fmla="*/ 47 h 55"/>
                <a:gd name="T46" fmla="*/ 22 w 22"/>
                <a:gd name="T47" fmla="*/ 46 h 55"/>
                <a:gd name="T48" fmla="*/ 21 w 22"/>
                <a:gd name="T49" fmla="*/ 5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5">
                  <a:moveTo>
                    <a:pt x="21" y="53"/>
                  </a:moveTo>
                  <a:cubicBezTo>
                    <a:pt x="20" y="53"/>
                    <a:pt x="19" y="54"/>
                    <a:pt x="18" y="54"/>
                  </a:cubicBezTo>
                  <a:cubicBezTo>
                    <a:pt x="17" y="54"/>
                    <a:pt x="15" y="55"/>
                    <a:pt x="14" y="55"/>
                  </a:cubicBezTo>
                  <a:cubicBezTo>
                    <a:pt x="12" y="55"/>
                    <a:pt x="11" y="54"/>
                    <a:pt x="10" y="54"/>
                  </a:cubicBezTo>
                  <a:cubicBezTo>
                    <a:pt x="9" y="54"/>
                    <a:pt x="8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8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15"/>
                    <a:pt x="12" y="15"/>
                    <a:pt x="12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2" y="22"/>
                    <a:pt x="12" y="22"/>
                    <a:pt x="12" y="22"/>
                  </a:cubicBezTo>
                  <a:cubicBezTo>
                    <a:pt x="12" y="43"/>
                    <a:pt x="12" y="43"/>
                    <a:pt x="12" y="43"/>
                  </a:cubicBezTo>
                  <a:cubicBezTo>
                    <a:pt x="12" y="44"/>
                    <a:pt x="12" y="45"/>
                    <a:pt x="13" y="45"/>
                  </a:cubicBezTo>
                  <a:cubicBezTo>
                    <a:pt x="13" y="46"/>
                    <a:pt x="13" y="46"/>
                    <a:pt x="13" y="47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8"/>
                    <a:pt x="16" y="48"/>
                    <a:pt x="16" y="48"/>
                  </a:cubicBezTo>
                  <a:cubicBezTo>
                    <a:pt x="17" y="48"/>
                    <a:pt x="18" y="48"/>
                    <a:pt x="19" y="47"/>
                  </a:cubicBezTo>
                  <a:cubicBezTo>
                    <a:pt x="20" y="47"/>
                    <a:pt x="21" y="47"/>
                    <a:pt x="22" y="46"/>
                  </a:cubicBezTo>
                  <a:lnTo>
                    <a:pt x="21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21" name="Freeform 39">
              <a:extLst>
                <a:ext uri="{FF2B5EF4-FFF2-40B4-BE49-F238E27FC236}">
                  <a16:creationId xmlns:a16="http://schemas.microsoft.com/office/drawing/2014/main" id="{76256F1D-405A-49F9-8592-A899623F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0436" y="6174213"/>
              <a:ext cx="80211" cy="137753"/>
            </a:xfrm>
            <a:custGeom>
              <a:avLst/>
              <a:gdLst>
                <a:gd name="T0" fmla="*/ 23 w 31"/>
                <a:gd name="T1" fmla="*/ 54 h 54"/>
                <a:gd name="T2" fmla="*/ 23 w 31"/>
                <a:gd name="T3" fmla="*/ 32 h 54"/>
                <a:gd name="T4" fmla="*/ 21 w 31"/>
                <a:gd name="T5" fmla="*/ 24 h 54"/>
                <a:gd name="T6" fmla="*/ 15 w 31"/>
                <a:gd name="T7" fmla="*/ 22 h 54"/>
                <a:gd name="T8" fmla="*/ 12 w 31"/>
                <a:gd name="T9" fmla="*/ 22 h 54"/>
                <a:gd name="T10" fmla="*/ 9 w 31"/>
                <a:gd name="T11" fmla="*/ 24 h 54"/>
                <a:gd name="T12" fmla="*/ 8 w 31"/>
                <a:gd name="T13" fmla="*/ 27 h 54"/>
                <a:gd name="T14" fmla="*/ 7 w 31"/>
                <a:gd name="T15" fmla="*/ 31 h 54"/>
                <a:gd name="T16" fmla="*/ 7 w 31"/>
                <a:gd name="T17" fmla="*/ 54 h 54"/>
                <a:gd name="T18" fmla="*/ 0 w 31"/>
                <a:gd name="T19" fmla="*/ 54 h 54"/>
                <a:gd name="T20" fmla="*/ 0 w 31"/>
                <a:gd name="T21" fmla="*/ 4 h 54"/>
                <a:gd name="T22" fmla="*/ 7 w 31"/>
                <a:gd name="T23" fmla="*/ 0 h 54"/>
                <a:gd name="T24" fmla="*/ 7 w 31"/>
                <a:gd name="T25" fmla="*/ 19 h 54"/>
                <a:gd name="T26" fmla="*/ 9 w 31"/>
                <a:gd name="T27" fmla="*/ 17 h 54"/>
                <a:gd name="T28" fmla="*/ 11 w 31"/>
                <a:gd name="T29" fmla="*/ 16 h 54"/>
                <a:gd name="T30" fmla="*/ 14 w 31"/>
                <a:gd name="T31" fmla="*/ 15 h 54"/>
                <a:gd name="T32" fmla="*/ 17 w 31"/>
                <a:gd name="T33" fmla="*/ 15 h 54"/>
                <a:gd name="T34" fmla="*/ 23 w 31"/>
                <a:gd name="T35" fmla="*/ 16 h 54"/>
                <a:gd name="T36" fmla="*/ 27 w 31"/>
                <a:gd name="T37" fmla="*/ 19 h 54"/>
                <a:gd name="T38" fmla="*/ 30 w 31"/>
                <a:gd name="T39" fmla="*/ 24 h 54"/>
                <a:gd name="T40" fmla="*/ 31 w 31"/>
                <a:gd name="T41" fmla="*/ 32 h 54"/>
                <a:gd name="T42" fmla="*/ 31 w 31"/>
                <a:gd name="T43" fmla="*/ 54 h 54"/>
                <a:gd name="T44" fmla="*/ 23 w 31"/>
                <a:gd name="T45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4">
                  <a:moveTo>
                    <a:pt x="23" y="54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6"/>
                    <a:pt x="21" y="24"/>
                  </a:cubicBezTo>
                  <a:cubicBezTo>
                    <a:pt x="20" y="22"/>
                    <a:pt x="18" y="22"/>
                    <a:pt x="15" y="22"/>
                  </a:cubicBezTo>
                  <a:cubicBezTo>
                    <a:pt x="14" y="22"/>
                    <a:pt x="13" y="22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5"/>
                    <a:pt x="8" y="26"/>
                    <a:pt x="8" y="27"/>
                  </a:cubicBezTo>
                  <a:cubicBezTo>
                    <a:pt x="7" y="28"/>
                    <a:pt x="7" y="30"/>
                    <a:pt x="7" y="31"/>
                  </a:cubicBezTo>
                  <a:cubicBezTo>
                    <a:pt x="7" y="54"/>
                    <a:pt x="7" y="54"/>
                    <a:pt x="7" y="54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8"/>
                    <a:pt x="9" y="17"/>
                  </a:cubicBezTo>
                  <a:cubicBezTo>
                    <a:pt x="10" y="17"/>
                    <a:pt x="10" y="16"/>
                    <a:pt x="11" y="16"/>
                  </a:cubicBezTo>
                  <a:cubicBezTo>
                    <a:pt x="12" y="15"/>
                    <a:pt x="13" y="15"/>
                    <a:pt x="14" y="15"/>
                  </a:cubicBezTo>
                  <a:cubicBezTo>
                    <a:pt x="15" y="15"/>
                    <a:pt x="16" y="15"/>
                    <a:pt x="17" y="15"/>
                  </a:cubicBezTo>
                  <a:cubicBezTo>
                    <a:pt x="19" y="15"/>
                    <a:pt x="21" y="15"/>
                    <a:pt x="23" y="16"/>
                  </a:cubicBezTo>
                  <a:cubicBezTo>
                    <a:pt x="25" y="16"/>
                    <a:pt x="26" y="17"/>
                    <a:pt x="27" y="19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7"/>
                    <a:pt x="31" y="29"/>
                    <a:pt x="31" y="32"/>
                  </a:cubicBezTo>
                  <a:cubicBezTo>
                    <a:pt x="31" y="54"/>
                    <a:pt x="31" y="54"/>
                    <a:pt x="31" y="54"/>
                  </a:cubicBezTo>
                  <a:lnTo>
                    <a:pt x="23" y="54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22" name="Freeform 40">
              <a:extLst>
                <a:ext uri="{FF2B5EF4-FFF2-40B4-BE49-F238E27FC236}">
                  <a16:creationId xmlns:a16="http://schemas.microsoft.com/office/drawing/2014/main" id="{2F9CAE14-DB05-4B70-867F-3F6164BDB7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62808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5" y="16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close/>
                  <a:close/>
                  <a:lnTo>
                    <a:pt x="25" y="1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23" name="Freeform 41">
              <a:extLst>
                <a:ext uri="{FF2B5EF4-FFF2-40B4-BE49-F238E27FC236}">
                  <a16:creationId xmlns:a16="http://schemas.microsoft.com/office/drawing/2014/main" id="{30C7B10F-7027-41F9-BEE2-F1575CB690D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772813" y="6212575"/>
              <a:ext cx="81955" cy="101135"/>
            </a:xfrm>
            <a:custGeom>
              <a:avLst/>
              <a:gdLst>
                <a:gd name="T0" fmla="*/ 24 w 32"/>
                <a:gd name="T1" fmla="*/ 39 h 40"/>
                <a:gd name="T2" fmla="*/ 24 w 32"/>
                <a:gd name="T3" fmla="*/ 35 h 40"/>
                <a:gd name="T4" fmla="*/ 22 w 32"/>
                <a:gd name="T5" fmla="*/ 37 h 40"/>
                <a:gd name="T6" fmla="*/ 20 w 32"/>
                <a:gd name="T7" fmla="*/ 38 h 40"/>
                <a:gd name="T8" fmla="*/ 17 w 32"/>
                <a:gd name="T9" fmla="*/ 39 h 40"/>
                <a:gd name="T10" fmla="*/ 14 w 32"/>
                <a:gd name="T11" fmla="*/ 40 h 40"/>
                <a:gd name="T12" fmla="*/ 9 w 32"/>
                <a:gd name="T13" fmla="*/ 39 h 40"/>
                <a:gd name="T14" fmla="*/ 5 w 32"/>
                <a:gd name="T15" fmla="*/ 37 h 40"/>
                <a:gd name="T16" fmla="*/ 2 w 32"/>
                <a:gd name="T17" fmla="*/ 33 h 40"/>
                <a:gd name="T18" fmla="*/ 0 w 32"/>
                <a:gd name="T19" fmla="*/ 27 h 40"/>
                <a:gd name="T20" fmla="*/ 2 w 32"/>
                <a:gd name="T21" fmla="*/ 21 h 40"/>
                <a:gd name="T22" fmla="*/ 5 w 32"/>
                <a:gd name="T23" fmla="*/ 17 h 40"/>
                <a:gd name="T24" fmla="*/ 10 w 32"/>
                <a:gd name="T25" fmla="*/ 15 h 40"/>
                <a:gd name="T26" fmla="*/ 16 w 32"/>
                <a:gd name="T27" fmla="*/ 14 h 40"/>
                <a:gd name="T28" fmla="*/ 21 w 32"/>
                <a:gd name="T29" fmla="*/ 15 h 40"/>
                <a:gd name="T30" fmla="*/ 24 w 32"/>
                <a:gd name="T31" fmla="*/ 16 h 40"/>
                <a:gd name="T32" fmla="*/ 24 w 32"/>
                <a:gd name="T33" fmla="*/ 13 h 40"/>
                <a:gd name="T34" fmla="*/ 22 w 32"/>
                <a:gd name="T35" fmla="*/ 8 h 40"/>
                <a:gd name="T36" fmla="*/ 17 w 32"/>
                <a:gd name="T37" fmla="*/ 6 h 40"/>
                <a:gd name="T38" fmla="*/ 12 w 32"/>
                <a:gd name="T39" fmla="*/ 7 h 40"/>
                <a:gd name="T40" fmla="*/ 7 w 32"/>
                <a:gd name="T41" fmla="*/ 9 h 40"/>
                <a:gd name="T42" fmla="*/ 4 w 32"/>
                <a:gd name="T43" fmla="*/ 3 h 40"/>
                <a:gd name="T44" fmla="*/ 10 w 32"/>
                <a:gd name="T45" fmla="*/ 0 h 40"/>
                <a:gd name="T46" fmla="*/ 17 w 32"/>
                <a:gd name="T47" fmla="*/ 0 h 40"/>
                <a:gd name="T48" fmla="*/ 23 w 32"/>
                <a:gd name="T49" fmla="*/ 0 h 40"/>
                <a:gd name="T50" fmla="*/ 28 w 32"/>
                <a:gd name="T51" fmla="*/ 3 h 40"/>
                <a:gd name="T52" fmla="*/ 31 w 32"/>
                <a:gd name="T53" fmla="*/ 7 h 40"/>
                <a:gd name="T54" fmla="*/ 32 w 32"/>
                <a:gd name="T55" fmla="*/ 12 h 40"/>
                <a:gd name="T56" fmla="*/ 32 w 32"/>
                <a:gd name="T57" fmla="*/ 39 h 40"/>
                <a:gd name="T58" fmla="*/ 24 w 32"/>
                <a:gd name="T59" fmla="*/ 39 h 40"/>
                <a:gd name="T60" fmla="*/ 24 w 32"/>
                <a:gd name="T61" fmla="*/ 22 h 40"/>
                <a:gd name="T62" fmla="*/ 22 w 32"/>
                <a:gd name="T63" fmla="*/ 22 h 40"/>
                <a:gd name="T64" fmla="*/ 21 w 32"/>
                <a:gd name="T65" fmla="*/ 21 h 40"/>
                <a:gd name="T66" fmla="*/ 18 w 32"/>
                <a:gd name="T67" fmla="*/ 21 h 40"/>
                <a:gd name="T68" fmla="*/ 16 w 32"/>
                <a:gd name="T69" fmla="*/ 21 h 40"/>
                <a:gd name="T70" fmla="*/ 10 w 32"/>
                <a:gd name="T71" fmla="*/ 22 h 40"/>
                <a:gd name="T72" fmla="*/ 8 w 32"/>
                <a:gd name="T73" fmla="*/ 26 h 40"/>
                <a:gd name="T74" fmla="*/ 8 w 32"/>
                <a:gd name="T75" fmla="*/ 29 h 40"/>
                <a:gd name="T76" fmla="*/ 10 w 32"/>
                <a:gd name="T77" fmla="*/ 31 h 40"/>
                <a:gd name="T78" fmla="*/ 12 w 32"/>
                <a:gd name="T79" fmla="*/ 32 h 40"/>
                <a:gd name="T80" fmla="*/ 15 w 32"/>
                <a:gd name="T81" fmla="*/ 33 h 40"/>
                <a:gd name="T82" fmla="*/ 18 w 32"/>
                <a:gd name="T83" fmla="*/ 32 h 40"/>
                <a:gd name="T84" fmla="*/ 21 w 32"/>
                <a:gd name="T85" fmla="*/ 31 h 40"/>
                <a:gd name="T86" fmla="*/ 23 w 32"/>
                <a:gd name="T87" fmla="*/ 30 h 40"/>
                <a:gd name="T88" fmla="*/ 24 w 32"/>
                <a:gd name="T89" fmla="*/ 28 h 40"/>
                <a:gd name="T90" fmla="*/ 24 w 32"/>
                <a:gd name="T91" fmla="*/ 22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32" h="40">
                  <a:moveTo>
                    <a:pt x="24" y="39"/>
                  </a:moveTo>
                  <a:moveTo>
                    <a:pt x="24" y="22"/>
                  </a:moveTo>
                  <a:cubicBezTo>
                    <a:pt x="24" y="35"/>
                    <a:pt x="24" y="35"/>
                    <a:pt x="24" y="35"/>
                  </a:cubicBezTo>
                  <a:cubicBezTo>
                    <a:pt x="23" y="36"/>
                    <a:pt x="23" y="37"/>
                    <a:pt x="22" y="37"/>
                  </a:cubicBezTo>
                  <a:cubicBezTo>
                    <a:pt x="21" y="37"/>
                    <a:pt x="21" y="38"/>
                    <a:pt x="20" y="38"/>
                  </a:cubicBezTo>
                  <a:cubicBezTo>
                    <a:pt x="19" y="39"/>
                    <a:pt x="18" y="39"/>
                    <a:pt x="17" y="39"/>
                  </a:cubicBezTo>
                  <a:cubicBezTo>
                    <a:pt x="16" y="39"/>
                    <a:pt x="15" y="40"/>
                    <a:pt x="14" y="40"/>
                  </a:cubicBezTo>
                  <a:cubicBezTo>
                    <a:pt x="12" y="40"/>
                    <a:pt x="11" y="39"/>
                    <a:pt x="9" y="39"/>
                  </a:cubicBezTo>
                  <a:cubicBezTo>
                    <a:pt x="7" y="38"/>
                    <a:pt x="6" y="38"/>
                    <a:pt x="5" y="37"/>
                  </a:cubicBezTo>
                  <a:cubicBezTo>
                    <a:pt x="3" y="36"/>
                    <a:pt x="2" y="34"/>
                    <a:pt x="2" y="33"/>
                  </a:cubicBezTo>
                  <a:cubicBezTo>
                    <a:pt x="1" y="31"/>
                    <a:pt x="0" y="29"/>
                    <a:pt x="0" y="27"/>
                  </a:cubicBezTo>
                  <a:cubicBezTo>
                    <a:pt x="0" y="24"/>
                    <a:pt x="1" y="23"/>
                    <a:pt x="2" y="21"/>
                  </a:cubicBezTo>
                  <a:cubicBezTo>
                    <a:pt x="2" y="20"/>
                    <a:pt x="3" y="18"/>
                    <a:pt x="5" y="17"/>
                  </a:cubicBezTo>
                  <a:cubicBezTo>
                    <a:pt x="6" y="16"/>
                    <a:pt x="8" y="15"/>
                    <a:pt x="10" y="15"/>
                  </a:cubicBezTo>
                  <a:cubicBezTo>
                    <a:pt x="12" y="14"/>
                    <a:pt x="14" y="14"/>
                    <a:pt x="16" y="14"/>
                  </a:cubicBezTo>
                  <a:cubicBezTo>
                    <a:pt x="18" y="14"/>
                    <a:pt x="19" y="14"/>
                    <a:pt x="21" y="15"/>
                  </a:cubicBezTo>
                  <a:cubicBezTo>
                    <a:pt x="22" y="15"/>
                    <a:pt x="23" y="15"/>
                    <a:pt x="24" y="16"/>
                  </a:cubicBezTo>
                  <a:cubicBezTo>
                    <a:pt x="24" y="13"/>
                    <a:pt x="24" y="13"/>
                    <a:pt x="24" y="13"/>
                  </a:cubicBezTo>
                  <a:cubicBezTo>
                    <a:pt x="24" y="11"/>
                    <a:pt x="24" y="9"/>
                    <a:pt x="22" y="8"/>
                  </a:cubicBezTo>
                  <a:cubicBezTo>
                    <a:pt x="21" y="7"/>
                    <a:pt x="19" y="6"/>
                    <a:pt x="17" y="6"/>
                  </a:cubicBezTo>
                  <a:cubicBezTo>
                    <a:pt x="15" y="6"/>
                    <a:pt x="13" y="6"/>
                    <a:pt x="12" y="7"/>
                  </a:cubicBezTo>
                  <a:cubicBezTo>
                    <a:pt x="10" y="7"/>
                    <a:pt x="9" y="8"/>
                    <a:pt x="7" y="9"/>
                  </a:cubicBezTo>
                  <a:cubicBezTo>
                    <a:pt x="4" y="3"/>
                    <a:pt x="4" y="3"/>
                    <a:pt x="4" y="3"/>
                  </a:cubicBezTo>
                  <a:cubicBezTo>
                    <a:pt x="6" y="2"/>
                    <a:pt x="8" y="1"/>
                    <a:pt x="10" y="0"/>
                  </a:cubicBezTo>
                  <a:cubicBezTo>
                    <a:pt x="12" y="0"/>
                    <a:pt x="15" y="0"/>
                    <a:pt x="17" y="0"/>
                  </a:cubicBezTo>
                  <a:cubicBezTo>
                    <a:pt x="19" y="0"/>
                    <a:pt x="21" y="0"/>
                    <a:pt x="23" y="0"/>
                  </a:cubicBezTo>
                  <a:cubicBezTo>
                    <a:pt x="25" y="1"/>
                    <a:pt x="26" y="2"/>
                    <a:pt x="28" y="3"/>
                  </a:cubicBezTo>
                  <a:cubicBezTo>
                    <a:pt x="29" y="4"/>
                    <a:pt x="30" y="5"/>
                    <a:pt x="31" y="7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2" y="39"/>
                    <a:pt x="32" y="39"/>
                    <a:pt x="32" y="39"/>
                  </a:cubicBezTo>
                  <a:cubicBezTo>
                    <a:pt x="24" y="22"/>
                    <a:pt x="23" y="22"/>
                    <a:pt x="22" y="22"/>
                  </a:cubicBezTo>
                  <a:cubicBezTo>
                    <a:pt x="22" y="21"/>
                    <a:pt x="21" y="21"/>
                    <a:pt x="21" y="21"/>
                  </a:cubicBezTo>
                  <a:cubicBezTo>
                    <a:pt x="20" y="21"/>
                    <a:pt x="19" y="21"/>
                    <a:pt x="18" y="21"/>
                  </a:cubicBezTo>
                  <a:cubicBezTo>
                    <a:pt x="17" y="21"/>
                    <a:pt x="17" y="21"/>
                    <a:pt x="16" y="21"/>
                  </a:cubicBezTo>
                  <a:cubicBezTo>
                    <a:pt x="13" y="21"/>
                    <a:pt x="11" y="21"/>
                    <a:pt x="10" y="22"/>
                  </a:cubicBezTo>
                  <a:cubicBezTo>
                    <a:pt x="8" y="23"/>
                    <a:pt x="8" y="25"/>
                    <a:pt x="8" y="26"/>
                  </a:cubicBezTo>
                  <a:cubicBezTo>
                    <a:pt x="8" y="28"/>
                    <a:pt x="8" y="29"/>
                    <a:pt x="8" y="29"/>
                  </a:cubicBezTo>
                  <a:cubicBezTo>
                    <a:pt x="9" y="30"/>
                    <a:pt x="9" y="31"/>
                    <a:pt x="10" y="31"/>
                  </a:cubicBezTo>
                  <a:cubicBezTo>
                    <a:pt x="10" y="32"/>
                    <a:pt x="11" y="32"/>
                    <a:pt x="12" y="32"/>
                  </a:cubicBezTo>
                  <a:cubicBezTo>
                    <a:pt x="13" y="33"/>
                    <a:pt x="14" y="33"/>
                    <a:pt x="15" y="33"/>
                  </a:cubicBezTo>
                  <a:cubicBezTo>
                    <a:pt x="16" y="33"/>
                    <a:pt x="17" y="33"/>
                    <a:pt x="18" y="32"/>
                  </a:cubicBezTo>
                  <a:cubicBezTo>
                    <a:pt x="19" y="32"/>
                    <a:pt x="20" y="32"/>
                    <a:pt x="21" y="31"/>
                  </a:cubicBezTo>
                  <a:cubicBezTo>
                    <a:pt x="21" y="31"/>
                    <a:pt x="22" y="30"/>
                    <a:pt x="23" y="30"/>
                  </a:cubicBezTo>
                  <a:cubicBezTo>
                    <a:pt x="23" y="29"/>
                    <a:pt x="24" y="28"/>
                    <a:pt x="24" y="28"/>
                  </a:cubicBezTo>
                  <a:lnTo>
                    <a:pt x="24" y="39"/>
                  </a:lnTo>
                  <a:lnTo>
                    <a:pt x="24" y="22"/>
                  </a:lnTo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24" name="Freeform 42">
              <a:extLst>
                <a:ext uri="{FF2B5EF4-FFF2-40B4-BE49-F238E27FC236}">
                  <a16:creationId xmlns:a16="http://schemas.microsoft.com/office/drawing/2014/main" id="{16B384B2-A2D9-4CB4-AF87-AF1004852B5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7436" y="6212575"/>
              <a:ext cx="78468" cy="99391"/>
            </a:xfrm>
            <a:custGeom>
              <a:avLst/>
              <a:gdLst>
                <a:gd name="T0" fmla="*/ 23 w 31"/>
                <a:gd name="T1" fmla="*/ 39 h 39"/>
                <a:gd name="T2" fmla="*/ 23 w 31"/>
                <a:gd name="T3" fmla="*/ 17 h 39"/>
                <a:gd name="T4" fmla="*/ 22 w 31"/>
                <a:gd name="T5" fmla="*/ 9 h 39"/>
                <a:gd name="T6" fmla="*/ 15 w 31"/>
                <a:gd name="T7" fmla="*/ 7 h 39"/>
                <a:gd name="T8" fmla="*/ 12 w 31"/>
                <a:gd name="T9" fmla="*/ 7 h 39"/>
                <a:gd name="T10" fmla="*/ 10 w 31"/>
                <a:gd name="T11" fmla="*/ 9 h 39"/>
                <a:gd name="T12" fmla="*/ 8 w 31"/>
                <a:gd name="T13" fmla="*/ 12 h 39"/>
                <a:gd name="T14" fmla="*/ 8 w 31"/>
                <a:gd name="T15" fmla="*/ 16 h 39"/>
                <a:gd name="T16" fmla="*/ 8 w 31"/>
                <a:gd name="T17" fmla="*/ 39 h 39"/>
                <a:gd name="T18" fmla="*/ 0 w 31"/>
                <a:gd name="T19" fmla="*/ 39 h 39"/>
                <a:gd name="T20" fmla="*/ 0 w 31"/>
                <a:gd name="T21" fmla="*/ 0 h 39"/>
                <a:gd name="T22" fmla="*/ 8 w 31"/>
                <a:gd name="T23" fmla="*/ 0 h 39"/>
                <a:gd name="T24" fmla="*/ 8 w 31"/>
                <a:gd name="T25" fmla="*/ 4 h 39"/>
                <a:gd name="T26" fmla="*/ 9 w 31"/>
                <a:gd name="T27" fmla="*/ 2 h 39"/>
                <a:gd name="T28" fmla="*/ 12 w 31"/>
                <a:gd name="T29" fmla="*/ 1 h 39"/>
                <a:gd name="T30" fmla="*/ 14 w 31"/>
                <a:gd name="T31" fmla="*/ 0 h 39"/>
                <a:gd name="T32" fmla="*/ 17 w 31"/>
                <a:gd name="T33" fmla="*/ 0 h 39"/>
                <a:gd name="T34" fmla="*/ 23 w 31"/>
                <a:gd name="T35" fmla="*/ 1 h 39"/>
                <a:gd name="T36" fmla="*/ 28 w 31"/>
                <a:gd name="T37" fmla="*/ 4 h 39"/>
                <a:gd name="T38" fmla="*/ 30 w 31"/>
                <a:gd name="T39" fmla="*/ 9 h 39"/>
                <a:gd name="T40" fmla="*/ 31 w 31"/>
                <a:gd name="T41" fmla="*/ 17 h 39"/>
                <a:gd name="T42" fmla="*/ 31 w 31"/>
                <a:gd name="T43" fmla="*/ 39 h 39"/>
                <a:gd name="T44" fmla="*/ 23 w 31"/>
                <a:gd name="T45" fmla="*/ 3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39">
                  <a:moveTo>
                    <a:pt x="23" y="39"/>
                  </a:moveTo>
                  <a:cubicBezTo>
                    <a:pt x="23" y="17"/>
                    <a:pt x="23" y="17"/>
                    <a:pt x="23" y="17"/>
                  </a:cubicBezTo>
                  <a:cubicBezTo>
                    <a:pt x="23" y="14"/>
                    <a:pt x="23" y="11"/>
                    <a:pt x="22" y="9"/>
                  </a:cubicBezTo>
                  <a:cubicBezTo>
                    <a:pt x="20" y="7"/>
                    <a:pt x="18" y="7"/>
                    <a:pt x="15" y="7"/>
                  </a:cubicBezTo>
                  <a:cubicBezTo>
                    <a:pt x="14" y="7"/>
                    <a:pt x="13" y="7"/>
                    <a:pt x="12" y="7"/>
                  </a:cubicBezTo>
                  <a:cubicBezTo>
                    <a:pt x="11" y="8"/>
                    <a:pt x="10" y="8"/>
                    <a:pt x="10" y="9"/>
                  </a:cubicBezTo>
                  <a:cubicBezTo>
                    <a:pt x="9" y="10"/>
                    <a:pt x="8" y="11"/>
                    <a:pt x="8" y="12"/>
                  </a:cubicBezTo>
                  <a:cubicBezTo>
                    <a:pt x="8" y="14"/>
                    <a:pt x="8" y="15"/>
                    <a:pt x="8" y="16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1" y="1"/>
                    <a:pt x="12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20" y="0"/>
                    <a:pt x="22" y="0"/>
                    <a:pt x="23" y="1"/>
                  </a:cubicBezTo>
                  <a:cubicBezTo>
                    <a:pt x="25" y="1"/>
                    <a:pt x="26" y="2"/>
                    <a:pt x="28" y="4"/>
                  </a:cubicBezTo>
                  <a:cubicBezTo>
                    <a:pt x="29" y="5"/>
                    <a:pt x="29" y="7"/>
                    <a:pt x="30" y="9"/>
                  </a:cubicBezTo>
                  <a:cubicBezTo>
                    <a:pt x="31" y="11"/>
                    <a:pt x="31" y="14"/>
                    <a:pt x="31" y="17"/>
                  </a:cubicBezTo>
                  <a:cubicBezTo>
                    <a:pt x="31" y="39"/>
                    <a:pt x="31" y="39"/>
                    <a:pt x="31" y="39"/>
                  </a:cubicBezTo>
                  <a:lnTo>
                    <a:pt x="23" y="3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25" name="Freeform 43">
              <a:extLst>
                <a:ext uri="{FF2B5EF4-FFF2-40B4-BE49-F238E27FC236}">
                  <a16:creationId xmlns:a16="http://schemas.microsoft.com/office/drawing/2014/main" id="{DC309D60-84B9-4652-BEF1-F71EFAD3A4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75084" y="6212575"/>
              <a:ext cx="73236" cy="101135"/>
            </a:xfrm>
            <a:custGeom>
              <a:avLst/>
              <a:gdLst>
                <a:gd name="T0" fmla="*/ 28 w 29"/>
                <a:gd name="T1" fmla="*/ 4 h 40"/>
                <a:gd name="T2" fmla="*/ 24 w 29"/>
                <a:gd name="T3" fmla="*/ 10 h 40"/>
                <a:gd name="T4" fmla="*/ 20 w 29"/>
                <a:gd name="T5" fmla="*/ 7 h 40"/>
                <a:gd name="T6" fmla="*/ 14 w 29"/>
                <a:gd name="T7" fmla="*/ 6 h 40"/>
                <a:gd name="T8" fmla="*/ 10 w 29"/>
                <a:gd name="T9" fmla="*/ 7 h 40"/>
                <a:gd name="T10" fmla="*/ 9 w 29"/>
                <a:gd name="T11" fmla="*/ 10 h 40"/>
                <a:gd name="T12" fmla="*/ 9 w 29"/>
                <a:gd name="T13" fmla="*/ 11 h 40"/>
                <a:gd name="T14" fmla="*/ 10 w 29"/>
                <a:gd name="T15" fmla="*/ 12 h 40"/>
                <a:gd name="T16" fmla="*/ 13 w 29"/>
                <a:gd name="T17" fmla="*/ 14 h 40"/>
                <a:gd name="T18" fmla="*/ 16 w 29"/>
                <a:gd name="T19" fmla="*/ 15 h 40"/>
                <a:gd name="T20" fmla="*/ 22 w 29"/>
                <a:gd name="T21" fmla="*/ 18 h 40"/>
                <a:gd name="T22" fmla="*/ 26 w 29"/>
                <a:gd name="T23" fmla="*/ 20 h 40"/>
                <a:gd name="T24" fmla="*/ 28 w 29"/>
                <a:gd name="T25" fmla="*/ 24 h 40"/>
                <a:gd name="T26" fmla="*/ 29 w 29"/>
                <a:gd name="T27" fmla="*/ 28 h 40"/>
                <a:gd name="T28" fmla="*/ 28 w 29"/>
                <a:gd name="T29" fmla="*/ 34 h 40"/>
                <a:gd name="T30" fmla="*/ 25 w 29"/>
                <a:gd name="T31" fmla="*/ 37 h 40"/>
                <a:gd name="T32" fmla="*/ 20 w 29"/>
                <a:gd name="T33" fmla="*/ 39 h 40"/>
                <a:gd name="T34" fmla="*/ 15 w 29"/>
                <a:gd name="T35" fmla="*/ 40 h 40"/>
                <a:gd name="T36" fmla="*/ 7 w 29"/>
                <a:gd name="T37" fmla="*/ 38 h 40"/>
                <a:gd name="T38" fmla="*/ 0 w 29"/>
                <a:gd name="T39" fmla="*/ 35 h 40"/>
                <a:gd name="T40" fmla="*/ 3 w 29"/>
                <a:gd name="T41" fmla="*/ 29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19 w 29"/>
                <a:gd name="T53" fmla="*/ 25 h 40"/>
                <a:gd name="T54" fmla="*/ 16 w 29"/>
                <a:gd name="T55" fmla="*/ 24 h 40"/>
                <a:gd name="T56" fmla="*/ 13 w 29"/>
                <a:gd name="T57" fmla="*/ 22 h 40"/>
                <a:gd name="T58" fmla="*/ 7 w 29"/>
                <a:gd name="T59" fmla="*/ 20 h 40"/>
                <a:gd name="T60" fmla="*/ 4 w 29"/>
                <a:gd name="T61" fmla="*/ 17 h 40"/>
                <a:gd name="T62" fmla="*/ 2 w 29"/>
                <a:gd name="T63" fmla="*/ 14 h 40"/>
                <a:gd name="T64" fmla="*/ 1 w 29"/>
                <a:gd name="T65" fmla="*/ 10 h 40"/>
                <a:gd name="T66" fmla="*/ 2 w 29"/>
                <a:gd name="T67" fmla="*/ 5 h 40"/>
                <a:gd name="T68" fmla="*/ 5 w 29"/>
                <a:gd name="T69" fmla="*/ 2 h 40"/>
                <a:gd name="T70" fmla="*/ 9 w 29"/>
                <a:gd name="T71" fmla="*/ 0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4" y="10"/>
                    <a:pt x="24" y="10"/>
                    <a:pt x="24" y="10"/>
                  </a:cubicBezTo>
                  <a:cubicBezTo>
                    <a:pt x="23" y="8"/>
                    <a:pt x="21" y="8"/>
                    <a:pt x="20" y="7"/>
                  </a:cubicBezTo>
                  <a:cubicBezTo>
                    <a:pt x="18" y="7"/>
                    <a:pt x="16" y="6"/>
                    <a:pt x="14" y="6"/>
                  </a:cubicBezTo>
                  <a:cubicBezTo>
                    <a:pt x="12" y="6"/>
                    <a:pt x="11" y="7"/>
                    <a:pt x="10" y="7"/>
                  </a:cubicBezTo>
                  <a:cubicBezTo>
                    <a:pt x="9" y="8"/>
                    <a:pt x="9" y="9"/>
                    <a:pt x="9" y="10"/>
                  </a:cubicBezTo>
                  <a:cubicBezTo>
                    <a:pt x="9" y="10"/>
                    <a:pt x="9" y="11"/>
                    <a:pt x="9" y="11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11" y="13"/>
                    <a:pt x="12" y="13"/>
                    <a:pt x="13" y="14"/>
                  </a:cubicBezTo>
                  <a:cubicBezTo>
                    <a:pt x="14" y="14"/>
                    <a:pt x="15" y="15"/>
                    <a:pt x="16" y="15"/>
                  </a:cubicBezTo>
                  <a:cubicBezTo>
                    <a:pt x="18" y="16"/>
                    <a:pt x="20" y="17"/>
                    <a:pt x="22" y="18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1"/>
                    <a:pt x="28" y="22"/>
                    <a:pt x="28" y="24"/>
                  </a:cubicBezTo>
                  <a:cubicBezTo>
                    <a:pt x="29" y="25"/>
                    <a:pt x="29" y="26"/>
                    <a:pt x="29" y="28"/>
                  </a:cubicBezTo>
                  <a:cubicBezTo>
                    <a:pt x="29" y="30"/>
                    <a:pt x="29" y="32"/>
                    <a:pt x="28" y="34"/>
                  </a:cubicBezTo>
                  <a:cubicBezTo>
                    <a:pt x="27" y="35"/>
                    <a:pt x="26" y="36"/>
                    <a:pt x="25" y="37"/>
                  </a:cubicBezTo>
                  <a:cubicBezTo>
                    <a:pt x="23" y="38"/>
                    <a:pt x="22" y="39"/>
                    <a:pt x="20" y="39"/>
                  </a:cubicBezTo>
                  <a:cubicBezTo>
                    <a:pt x="18" y="39"/>
                    <a:pt x="17" y="40"/>
                    <a:pt x="15" y="40"/>
                  </a:cubicBezTo>
                  <a:cubicBezTo>
                    <a:pt x="12" y="40"/>
                    <a:pt x="10" y="39"/>
                    <a:pt x="7" y="38"/>
                  </a:cubicBezTo>
                  <a:cubicBezTo>
                    <a:pt x="4" y="37"/>
                    <a:pt x="2" y="36"/>
                    <a:pt x="0" y="35"/>
                  </a:cubicBezTo>
                  <a:cubicBezTo>
                    <a:pt x="3" y="29"/>
                    <a:pt x="3" y="29"/>
                    <a:pt x="3" y="29"/>
                  </a:cubicBezTo>
                  <a:cubicBezTo>
                    <a:pt x="5" y="30"/>
                    <a:pt x="7" y="31"/>
                    <a:pt x="9" y="32"/>
                  </a:cubicBezTo>
                  <a:cubicBezTo>
                    <a:pt x="11" y="32"/>
                    <a:pt x="13" y="33"/>
                    <a:pt x="15" y="33"/>
                  </a:cubicBezTo>
                  <a:cubicBezTo>
                    <a:pt x="17" y="33"/>
                    <a:pt x="19" y="32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1" y="27"/>
                    <a:pt x="21" y="27"/>
                  </a:cubicBezTo>
                  <a:cubicBezTo>
                    <a:pt x="21" y="26"/>
                    <a:pt x="20" y="25"/>
                    <a:pt x="19" y="25"/>
                  </a:cubicBezTo>
                  <a:cubicBezTo>
                    <a:pt x="18" y="25"/>
                    <a:pt x="18" y="24"/>
                    <a:pt x="16" y="24"/>
                  </a:cubicBezTo>
                  <a:cubicBezTo>
                    <a:pt x="15" y="23"/>
                    <a:pt x="14" y="23"/>
                    <a:pt x="13" y="22"/>
                  </a:cubicBezTo>
                  <a:cubicBezTo>
                    <a:pt x="11" y="21"/>
                    <a:pt x="9" y="20"/>
                    <a:pt x="7" y="20"/>
                  </a:cubicBezTo>
                  <a:cubicBezTo>
                    <a:pt x="6" y="19"/>
                    <a:pt x="5" y="18"/>
                    <a:pt x="4" y="17"/>
                  </a:cubicBezTo>
                  <a:cubicBezTo>
                    <a:pt x="3" y="16"/>
                    <a:pt x="2" y="15"/>
                    <a:pt x="2" y="14"/>
                  </a:cubicBezTo>
                  <a:cubicBezTo>
                    <a:pt x="2" y="13"/>
                    <a:pt x="1" y="12"/>
                    <a:pt x="1" y="10"/>
                  </a:cubicBezTo>
                  <a:cubicBezTo>
                    <a:pt x="1" y="8"/>
                    <a:pt x="2" y="7"/>
                    <a:pt x="2" y="5"/>
                  </a:cubicBezTo>
                  <a:cubicBezTo>
                    <a:pt x="3" y="4"/>
                    <a:pt x="4" y="3"/>
                    <a:pt x="5" y="2"/>
                  </a:cubicBezTo>
                  <a:cubicBezTo>
                    <a:pt x="6" y="1"/>
                    <a:pt x="8" y="1"/>
                    <a:pt x="9" y="0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19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26" name="Freeform 44">
              <a:extLst>
                <a:ext uri="{FF2B5EF4-FFF2-40B4-BE49-F238E27FC236}">
                  <a16:creationId xmlns:a16="http://schemas.microsoft.com/office/drawing/2014/main" id="{A4440044-5486-483F-B652-7EE3849461B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58782" y="6212575"/>
              <a:ext cx="122060" cy="99391"/>
            </a:xfrm>
            <a:custGeom>
              <a:avLst/>
              <a:gdLst>
                <a:gd name="T0" fmla="*/ 55 w 70"/>
                <a:gd name="T1" fmla="*/ 57 h 57"/>
                <a:gd name="T2" fmla="*/ 45 w 70"/>
                <a:gd name="T3" fmla="*/ 57 h 57"/>
                <a:gd name="T4" fmla="*/ 35 w 70"/>
                <a:gd name="T5" fmla="*/ 17 h 57"/>
                <a:gd name="T6" fmla="*/ 25 w 70"/>
                <a:gd name="T7" fmla="*/ 57 h 57"/>
                <a:gd name="T8" fmla="*/ 14 w 70"/>
                <a:gd name="T9" fmla="*/ 57 h 57"/>
                <a:gd name="T10" fmla="*/ 0 w 70"/>
                <a:gd name="T11" fmla="*/ 0 h 57"/>
                <a:gd name="T12" fmla="*/ 10 w 70"/>
                <a:gd name="T13" fmla="*/ 0 h 57"/>
                <a:gd name="T14" fmla="*/ 20 w 70"/>
                <a:gd name="T15" fmla="*/ 39 h 57"/>
                <a:gd name="T16" fmla="*/ 30 w 70"/>
                <a:gd name="T17" fmla="*/ 0 h 57"/>
                <a:gd name="T18" fmla="*/ 39 w 70"/>
                <a:gd name="T19" fmla="*/ 0 h 57"/>
                <a:gd name="T20" fmla="*/ 49 w 70"/>
                <a:gd name="T21" fmla="*/ 39 h 57"/>
                <a:gd name="T22" fmla="*/ 60 w 70"/>
                <a:gd name="T23" fmla="*/ 0 h 57"/>
                <a:gd name="T24" fmla="*/ 70 w 70"/>
                <a:gd name="T25" fmla="*/ 0 h 57"/>
                <a:gd name="T26" fmla="*/ 55 w 70"/>
                <a:gd name="T27" fmla="*/ 57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7">
                  <a:moveTo>
                    <a:pt x="55" y="57"/>
                  </a:moveTo>
                  <a:lnTo>
                    <a:pt x="45" y="57"/>
                  </a:lnTo>
                  <a:lnTo>
                    <a:pt x="35" y="17"/>
                  </a:lnTo>
                  <a:lnTo>
                    <a:pt x="25" y="57"/>
                  </a:lnTo>
                  <a:lnTo>
                    <a:pt x="14" y="57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0" y="39"/>
                  </a:lnTo>
                  <a:lnTo>
                    <a:pt x="30" y="0"/>
                  </a:lnTo>
                  <a:lnTo>
                    <a:pt x="39" y="0"/>
                  </a:lnTo>
                  <a:lnTo>
                    <a:pt x="49" y="39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7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27" name="Freeform 45">
              <a:extLst>
                <a:ext uri="{FF2B5EF4-FFF2-40B4-BE49-F238E27FC236}">
                  <a16:creationId xmlns:a16="http://schemas.microsoft.com/office/drawing/2014/main" id="{446771E9-EA09-4256-8955-FE392C07AFC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191304" y="6212575"/>
              <a:ext cx="83698" cy="101135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2 h 40"/>
                <a:gd name="T6" fmla="*/ 7 w 33"/>
                <a:gd name="T7" fmla="*/ 22 h 40"/>
                <a:gd name="T8" fmla="*/ 9 w 33"/>
                <a:gd name="T9" fmla="*/ 27 h 40"/>
                <a:gd name="T10" fmla="*/ 11 w 33"/>
                <a:gd name="T11" fmla="*/ 30 h 40"/>
                <a:gd name="T12" fmla="*/ 14 w 33"/>
                <a:gd name="T13" fmla="*/ 32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3 w 33"/>
                <a:gd name="T21" fmla="*/ 31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8 h 40"/>
                <a:gd name="T30" fmla="*/ 21 w 33"/>
                <a:gd name="T31" fmla="*/ 39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7 h 40"/>
                <a:gd name="T38" fmla="*/ 5 w 33"/>
                <a:gd name="T39" fmla="*/ 34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1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1 h 40"/>
                <a:gd name="T56" fmla="*/ 29 w 33"/>
                <a:gd name="T57" fmla="*/ 5 h 40"/>
                <a:gd name="T58" fmla="*/ 32 w 33"/>
                <a:gd name="T59" fmla="*/ 11 h 40"/>
                <a:gd name="T60" fmla="*/ 33 w 33"/>
                <a:gd name="T61" fmla="*/ 19 h 40"/>
                <a:gd name="T62" fmla="*/ 25 w 33"/>
                <a:gd name="T63" fmla="*/ 16 h 40"/>
                <a:gd name="T64" fmla="*/ 25 w 33"/>
                <a:gd name="T65" fmla="*/ 12 h 40"/>
                <a:gd name="T66" fmla="*/ 23 w 33"/>
                <a:gd name="T67" fmla="*/ 9 h 40"/>
                <a:gd name="T68" fmla="*/ 20 w 33"/>
                <a:gd name="T69" fmla="*/ 7 h 40"/>
                <a:gd name="T70" fmla="*/ 16 w 33"/>
                <a:gd name="T71" fmla="*/ 6 h 40"/>
                <a:gd name="T72" fmla="*/ 13 w 33"/>
                <a:gd name="T73" fmla="*/ 7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6 h 40"/>
                <a:gd name="T80" fmla="*/ 25 w 33"/>
                <a:gd name="T81" fmla="*/ 16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5" y="16"/>
                  </a:moveTo>
                  <a:cubicBezTo>
                    <a:pt x="33" y="19"/>
                    <a:pt x="33" y="20"/>
                    <a:pt x="33" y="21"/>
                  </a:cubicBezTo>
                  <a:cubicBezTo>
                    <a:pt x="33" y="21"/>
                    <a:pt x="33" y="22"/>
                    <a:pt x="33" y="22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8" y="24"/>
                    <a:pt x="8" y="26"/>
                    <a:pt x="9" y="27"/>
                  </a:cubicBezTo>
                  <a:cubicBezTo>
                    <a:pt x="9" y="28"/>
                    <a:pt x="10" y="29"/>
                    <a:pt x="11" y="30"/>
                  </a:cubicBezTo>
                  <a:cubicBezTo>
                    <a:pt x="12" y="31"/>
                    <a:pt x="13" y="32"/>
                    <a:pt x="14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2"/>
                    <a:pt x="21" y="32"/>
                    <a:pt x="22" y="32"/>
                  </a:cubicBezTo>
                  <a:cubicBezTo>
                    <a:pt x="22" y="32"/>
                    <a:pt x="23" y="31"/>
                    <a:pt x="23" y="31"/>
                  </a:cubicBezTo>
                  <a:cubicBezTo>
                    <a:pt x="24" y="31"/>
                    <a:pt x="25" y="30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5"/>
                    <a:pt x="28" y="36"/>
                    <a:pt x="27" y="37"/>
                  </a:cubicBezTo>
                  <a:cubicBezTo>
                    <a:pt x="26" y="37"/>
                    <a:pt x="25" y="38"/>
                    <a:pt x="24" y="38"/>
                  </a:cubicBezTo>
                  <a:cubicBezTo>
                    <a:pt x="23" y="39"/>
                    <a:pt x="22" y="39"/>
                    <a:pt x="21" y="39"/>
                  </a:cubicBezTo>
                  <a:cubicBezTo>
                    <a:pt x="20" y="39"/>
                    <a:pt x="18" y="40"/>
                    <a:pt x="17" y="40"/>
                  </a:cubicBezTo>
                  <a:cubicBezTo>
                    <a:pt x="15" y="40"/>
                    <a:pt x="13" y="39"/>
                    <a:pt x="12" y="39"/>
                  </a:cubicBezTo>
                  <a:cubicBezTo>
                    <a:pt x="11" y="38"/>
                    <a:pt x="9" y="38"/>
                    <a:pt x="8" y="37"/>
                  </a:cubicBezTo>
                  <a:cubicBezTo>
                    <a:pt x="7" y="36"/>
                    <a:pt x="6" y="35"/>
                    <a:pt x="5" y="34"/>
                  </a:cubicBezTo>
                  <a:cubicBezTo>
                    <a:pt x="4" y="34"/>
                    <a:pt x="3" y="32"/>
                    <a:pt x="3" y="31"/>
                  </a:cubicBezTo>
                  <a:cubicBezTo>
                    <a:pt x="2" y="29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6"/>
                    <a:pt x="0" y="13"/>
                    <a:pt x="1" y="11"/>
                  </a:cubicBezTo>
                  <a:cubicBezTo>
                    <a:pt x="2" y="8"/>
                    <a:pt x="3" y="6"/>
                    <a:pt x="5" y="5"/>
                  </a:cubicBezTo>
                  <a:cubicBezTo>
                    <a:pt x="6" y="3"/>
                    <a:pt x="8" y="2"/>
                    <a:pt x="10" y="1"/>
                  </a:cubicBezTo>
                  <a:cubicBezTo>
                    <a:pt x="12" y="0"/>
                    <a:pt x="14" y="0"/>
                    <a:pt x="17" y="0"/>
                  </a:cubicBezTo>
                  <a:cubicBezTo>
                    <a:pt x="20" y="0"/>
                    <a:pt x="22" y="0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0" y="7"/>
                    <a:pt x="31" y="9"/>
                    <a:pt x="32" y="11"/>
                  </a:cubicBezTo>
                  <a:cubicBezTo>
                    <a:pt x="33" y="14"/>
                    <a:pt x="33" y="16"/>
                    <a:pt x="33" y="19"/>
                  </a:cubicBezTo>
                  <a:cubicBezTo>
                    <a:pt x="25" y="15"/>
                    <a:pt x="25" y="13"/>
                    <a:pt x="25" y="12"/>
                  </a:cubicBezTo>
                  <a:cubicBezTo>
                    <a:pt x="24" y="11"/>
                    <a:pt x="24" y="10"/>
                    <a:pt x="23" y="9"/>
                  </a:cubicBezTo>
                  <a:cubicBezTo>
                    <a:pt x="22" y="8"/>
                    <a:pt x="21" y="8"/>
                    <a:pt x="20" y="7"/>
                  </a:cubicBezTo>
                  <a:cubicBezTo>
                    <a:pt x="19" y="7"/>
                    <a:pt x="18" y="6"/>
                    <a:pt x="16" y="6"/>
                  </a:cubicBezTo>
                  <a:cubicBezTo>
                    <a:pt x="15" y="6"/>
                    <a:pt x="14" y="7"/>
                    <a:pt x="13" y="7"/>
                  </a:cubicBezTo>
                  <a:cubicBezTo>
                    <a:pt x="12" y="7"/>
                    <a:pt x="11" y="8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3"/>
                    <a:pt x="8" y="14"/>
                    <a:pt x="8" y="16"/>
                  </a:cubicBezTo>
                  <a:close/>
                  <a:close/>
                  <a:lnTo>
                    <a:pt x="25" y="16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28" name="Freeform 46">
              <a:extLst>
                <a:ext uri="{FF2B5EF4-FFF2-40B4-BE49-F238E27FC236}">
                  <a16:creationId xmlns:a16="http://schemas.microsoft.com/office/drawing/2014/main" id="{FE985025-CAA5-44F2-9174-87CD1D8BA182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5927" y="6212575"/>
              <a:ext cx="57543" cy="99391"/>
            </a:xfrm>
            <a:custGeom>
              <a:avLst/>
              <a:gdLst>
                <a:gd name="T0" fmla="*/ 21 w 23"/>
                <a:gd name="T1" fmla="*/ 8 h 39"/>
                <a:gd name="T2" fmla="*/ 18 w 23"/>
                <a:gd name="T3" fmla="*/ 7 h 39"/>
                <a:gd name="T4" fmla="*/ 15 w 23"/>
                <a:gd name="T5" fmla="*/ 7 h 39"/>
                <a:gd name="T6" fmla="*/ 10 w 23"/>
                <a:gd name="T7" fmla="*/ 9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0 h 39"/>
                <a:gd name="T16" fmla="*/ 8 w 23"/>
                <a:gd name="T17" fmla="*/ 0 h 39"/>
                <a:gd name="T18" fmla="*/ 8 w 23"/>
                <a:gd name="T19" fmla="*/ 4 h 39"/>
                <a:gd name="T20" fmla="*/ 9 w 23"/>
                <a:gd name="T21" fmla="*/ 2 h 39"/>
                <a:gd name="T22" fmla="*/ 11 w 23"/>
                <a:gd name="T23" fmla="*/ 1 h 39"/>
                <a:gd name="T24" fmla="*/ 14 w 23"/>
                <a:gd name="T25" fmla="*/ 0 h 39"/>
                <a:gd name="T26" fmla="*/ 16 w 23"/>
                <a:gd name="T27" fmla="*/ 0 h 39"/>
                <a:gd name="T28" fmla="*/ 20 w 23"/>
                <a:gd name="T29" fmla="*/ 0 h 39"/>
                <a:gd name="T30" fmla="*/ 23 w 23"/>
                <a:gd name="T31" fmla="*/ 1 h 39"/>
                <a:gd name="T32" fmla="*/ 21 w 23"/>
                <a:gd name="T33" fmla="*/ 8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8"/>
                  </a:moveTo>
                  <a:cubicBezTo>
                    <a:pt x="20" y="8"/>
                    <a:pt x="19" y="8"/>
                    <a:pt x="18" y="7"/>
                  </a:cubicBezTo>
                  <a:cubicBezTo>
                    <a:pt x="17" y="7"/>
                    <a:pt x="16" y="7"/>
                    <a:pt x="15" y="7"/>
                  </a:cubicBezTo>
                  <a:cubicBezTo>
                    <a:pt x="13" y="7"/>
                    <a:pt x="11" y="8"/>
                    <a:pt x="10" y="9"/>
                  </a:cubicBezTo>
                  <a:cubicBezTo>
                    <a:pt x="8" y="11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3"/>
                    <a:pt x="9" y="3"/>
                    <a:pt x="9" y="2"/>
                  </a:cubicBezTo>
                  <a:cubicBezTo>
                    <a:pt x="10" y="2"/>
                    <a:pt x="10" y="1"/>
                    <a:pt x="11" y="1"/>
                  </a:cubicBezTo>
                  <a:cubicBezTo>
                    <a:pt x="12" y="0"/>
                    <a:pt x="13" y="0"/>
                    <a:pt x="14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8" y="0"/>
                    <a:pt x="19" y="0"/>
                    <a:pt x="20" y="0"/>
                  </a:cubicBezTo>
                  <a:cubicBezTo>
                    <a:pt x="21" y="0"/>
                    <a:pt x="22" y="1"/>
                    <a:pt x="23" y="1"/>
                  </a:cubicBezTo>
                  <a:lnTo>
                    <a:pt x="21" y="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29" name="Freeform 47">
              <a:extLst>
                <a:ext uri="{FF2B5EF4-FFF2-40B4-BE49-F238E27FC236}">
                  <a16:creationId xmlns:a16="http://schemas.microsoft.com/office/drawing/2014/main" id="{1105FBBE-AD06-4F22-94D8-E2E98185FAA9}"/>
                </a:ext>
              </a:extLst>
            </p:cNvPr>
            <p:cNvSpPr>
              <a:spLocks/>
            </p:cNvSpPr>
            <p:nvPr/>
          </p:nvSpPr>
          <p:spPr bwMode="auto">
            <a:xfrm>
              <a:off x="4346494" y="6284068"/>
              <a:ext cx="29644" cy="29643"/>
            </a:xfrm>
            <a:custGeom>
              <a:avLst/>
              <a:gdLst>
                <a:gd name="T0" fmla="*/ 12 w 12"/>
                <a:gd name="T1" fmla="*/ 6 h 12"/>
                <a:gd name="T2" fmla="*/ 11 w 12"/>
                <a:gd name="T3" fmla="*/ 8 h 12"/>
                <a:gd name="T4" fmla="*/ 10 w 12"/>
                <a:gd name="T5" fmla="*/ 10 h 12"/>
                <a:gd name="T6" fmla="*/ 8 w 12"/>
                <a:gd name="T7" fmla="*/ 11 h 12"/>
                <a:gd name="T8" fmla="*/ 6 w 12"/>
                <a:gd name="T9" fmla="*/ 12 h 12"/>
                <a:gd name="T10" fmla="*/ 3 w 12"/>
                <a:gd name="T11" fmla="*/ 11 h 12"/>
                <a:gd name="T12" fmla="*/ 2 w 12"/>
                <a:gd name="T13" fmla="*/ 10 h 12"/>
                <a:gd name="T14" fmla="*/ 0 w 12"/>
                <a:gd name="T15" fmla="*/ 8 h 12"/>
                <a:gd name="T16" fmla="*/ 0 w 12"/>
                <a:gd name="T17" fmla="*/ 6 h 12"/>
                <a:gd name="T18" fmla="*/ 0 w 12"/>
                <a:gd name="T19" fmla="*/ 4 h 12"/>
                <a:gd name="T20" fmla="*/ 2 w 12"/>
                <a:gd name="T21" fmla="*/ 2 h 12"/>
                <a:gd name="T22" fmla="*/ 3 w 12"/>
                <a:gd name="T23" fmla="*/ 0 h 12"/>
                <a:gd name="T24" fmla="*/ 6 w 12"/>
                <a:gd name="T25" fmla="*/ 0 h 12"/>
                <a:gd name="T26" fmla="*/ 8 w 12"/>
                <a:gd name="T27" fmla="*/ 0 h 12"/>
                <a:gd name="T28" fmla="*/ 10 w 12"/>
                <a:gd name="T29" fmla="*/ 2 h 12"/>
                <a:gd name="T30" fmla="*/ 11 w 12"/>
                <a:gd name="T31" fmla="*/ 4 h 12"/>
                <a:gd name="T32" fmla="*/ 12 w 12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2" h="12">
                  <a:moveTo>
                    <a:pt x="12" y="6"/>
                  </a:moveTo>
                  <a:cubicBezTo>
                    <a:pt x="12" y="7"/>
                    <a:pt x="11" y="7"/>
                    <a:pt x="11" y="8"/>
                  </a:cubicBezTo>
                  <a:cubicBezTo>
                    <a:pt x="11" y="9"/>
                    <a:pt x="10" y="9"/>
                    <a:pt x="10" y="10"/>
                  </a:cubicBezTo>
                  <a:cubicBezTo>
                    <a:pt x="9" y="10"/>
                    <a:pt x="9" y="11"/>
                    <a:pt x="8" y="11"/>
                  </a:cubicBezTo>
                  <a:cubicBezTo>
                    <a:pt x="7" y="11"/>
                    <a:pt x="7" y="12"/>
                    <a:pt x="6" y="12"/>
                  </a:cubicBezTo>
                  <a:cubicBezTo>
                    <a:pt x="5" y="12"/>
                    <a:pt x="4" y="11"/>
                    <a:pt x="3" y="11"/>
                  </a:cubicBezTo>
                  <a:cubicBezTo>
                    <a:pt x="3" y="11"/>
                    <a:pt x="2" y="10"/>
                    <a:pt x="2" y="10"/>
                  </a:cubicBezTo>
                  <a:cubicBezTo>
                    <a:pt x="1" y="9"/>
                    <a:pt x="1" y="9"/>
                    <a:pt x="0" y="8"/>
                  </a:cubicBezTo>
                  <a:cubicBezTo>
                    <a:pt x="0" y="7"/>
                    <a:pt x="0" y="7"/>
                    <a:pt x="0" y="6"/>
                  </a:cubicBezTo>
                  <a:cubicBezTo>
                    <a:pt x="0" y="5"/>
                    <a:pt x="0" y="4"/>
                    <a:pt x="0" y="4"/>
                  </a:cubicBezTo>
                  <a:cubicBezTo>
                    <a:pt x="1" y="3"/>
                    <a:pt x="1" y="2"/>
                    <a:pt x="2" y="2"/>
                  </a:cubicBezTo>
                  <a:cubicBezTo>
                    <a:pt x="2" y="1"/>
                    <a:pt x="3" y="1"/>
                    <a:pt x="3" y="0"/>
                  </a:cubicBezTo>
                  <a:cubicBezTo>
                    <a:pt x="4" y="0"/>
                    <a:pt x="5" y="0"/>
                    <a:pt x="6" y="0"/>
                  </a:cubicBezTo>
                  <a:cubicBezTo>
                    <a:pt x="7" y="0"/>
                    <a:pt x="7" y="0"/>
                    <a:pt x="8" y="0"/>
                  </a:cubicBezTo>
                  <a:cubicBezTo>
                    <a:pt x="9" y="1"/>
                    <a:pt x="9" y="1"/>
                    <a:pt x="10" y="2"/>
                  </a:cubicBezTo>
                  <a:cubicBezTo>
                    <a:pt x="10" y="2"/>
                    <a:pt x="11" y="3"/>
                    <a:pt x="11" y="4"/>
                  </a:cubicBezTo>
                  <a:cubicBezTo>
                    <a:pt x="11" y="4"/>
                    <a:pt x="12" y="5"/>
                    <a:pt x="12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30" name="Freeform 48">
              <a:extLst>
                <a:ext uri="{FF2B5EF4-FFF2-40B4-BE49-F238E27FC236}">
                  <a16:creationId xmlns:a16="http://schemas.microsoft.com/office/drawing/2014/main" id="{8141824A-6AD4-4B53-B837-71461DD538CC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115" y="6388691"/>
              <a:ext cx="94161" cy="130778"/>
            </a:xfrm>
            <a:custGeom>
              <a:avLst/>
              <a:gdLst>
                <a:gd name="T0" fmla="*/ 32 w 54"/>
                <a:gd name="T1" fmla="*/ 12 h 75"/>
                <a:gd name="T2" fmla="*/ 32 w 54"/>
                <a:gd name="T3" fmla="*/ 75 h 75"/>
                <a:gd name="T4" fmla="*/ 22 w 54"/>
                <a:gd name="T5" fmla="*/ 75 h 75"/>
                <a:gd name="T6" fmla="*/ 22 w 54"/>
                <a:gd name="T7" fmla="*/ 12 h 75"/>
                <a:gd name="T8" fmla="*/ 0 w 54"/>
                <a:gd name="T9" fmla="*/ 12 h 75"/>
                <a:gd name="T10" fmla="*/ 0 w 54"/>
                <a:gd name="T11" fmla="*/ 0 h 75"/>
                <a:gd name="T12" fmla="*/ 54 w 54"/>
                <a:gd name="T13" fmla="*/ 0 h 75"/>
                <a:gd name="T14" fmla="*/ 54 w 54"/>
                <a:gd name="T15" fmla="*/ 12 h 75"/>
                <a:gd name="T16" fmla="*/ 32 w 54"/>
                <a:gd name="T17" fmla="*/ 12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4" h="75">
                  <a:moveTo>
                    <a:pt x="32" y="12"/>
                  </a:moveTo>
                  <a:lnTo>
                    <a:pt x="32" y="75"/>
                  </a:lnTo>
                  <a:lnTo>
                    <a:pt x="22" y="75"/>
                  </a:lnTo>
                  <a:lnTo>
                    <a:pt x="22" y="12"/>
                  </a:lnTo>
                  <a:lnTo>
                    <a:pt x="0" y="12"/>
                  </a:lnTo>
                  <a:lnTo>
                    <a:pt x="0" y="0"/>
                  </a:lnTo>
                  <a:lnTo>
                    <a:pt x="54" y="0"/>
                  </a:lnTo>
                  <a:lnTo>
                    <a:pt x="54" y="12"/>
                  </a:lnTo>
                  <a:lnTo>
                    <a:pt x="32" y="1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31" name="Freeform 49">
              <a:extLst>
                <a:ext uri="{FF2B5EF4-FFF2-40B4-BE49-F238E27FC236}">
                  <a16:creationId xmlns:a16="http://schemas.microsoft.com/office/drawing/2014/main" id="{1CEF1D95-CD6C-417A-9539-CB4DBAA5E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713" y="6383459"/>
              <a:ext cx="78468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9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1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2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9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7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8" y="17"/>
                    <a:pt x="9" y="17"/>
                  </a:cubicBezTo>
                  <a:cubicBezTo>
                    <a:pt x="10" y="16"/>
                    <a:pt x="10" y="16"/>
                    <a:pt x="11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8" y="20"/>
                    <a:pt x="29" y="22"/>
                    <a:pt x="30" y="24"/>
                  </a:cubicBezTo>
                  <a:cubicBezTo>
                    <a:pt x="30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32" name="Freeform 50">
              <a:extLst>
                <a:ext uri="{FF2B5EF4-FFF2-40B4-BE49-F238E27FC236}">
                  <a16:creationId xmlns:a16="http://schemas.microsoft.com/office/drawing/2014/main" id="{BF6CB5D3-9648-4D73-AB7C-5374814E5BA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5618" y="6418333"/>
              <a:ext cx="85443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7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2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3 w 33"/>
                <a:gd name="T73" fmla="*/ 8 h 40"/>
                <a:gd name="T74" fmla="*/ 10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5" y="17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9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19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2" y="32"/>
                    <a:pt x="23" y="32"/>
                    <a:pt x="23" y="32"/>
                  </a:cubicBezTo>
                  <a:cubicBezTo>
                    <a:pt x="24" y="31"/>
                    <a:pt x="25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1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ubicBezTo>
                    <a:pt x="25" y="15"/>
                    <a:pt x="25" y="14"/>
                    <a:pt x="25" y="13"/>
                  </a:cubicBezTo>
                  <a:cubicBezTo>
                    <a:pt x="24" y="12"/>
                    <a:pt x="24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0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close/>
                  <a:close/>
                  <a:lnTo>
                    <a:pt x="25" y="17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33" name="Freeform 51">
              <a:extLst>
                <a:ext uri="{FF2B5EF4-FFF2-40B4-BE49-F238E27FC236}">
                  <a16:creationId xmlns:a16="http://schemas.microsoft.com/office/drawing/2014/main" id="{55F0E322-3AEE-482E-8E59-9FB04FACA93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57320" y="6383459"/>
              <a:ext cx="83698" cy="137753"/>
            </a:xfrm>
            <a:custGeom>
              <a:avLst/>
              <a:gdLst>
                <a:gd name="T0" fmla="*/ 33 w 33"/>
                <a:gd name="T1" fmla="*/ 35 h 54"/>
                <a:gd name="T2" fmla="*/ 31 w 33"/>
                <a:gd name="T3" fmla="*/ 43 h 54"/>
                <a:gd name="T4" fmla="*/ 28 w 33"/>
                <a:gd name="T5" fmla="*/ 49 h 54"/>
                <a:gd name="T6" fmla="*/ 23 w 33"/>
                <a:gd name="T7" fmla="*/ 53 h 54"/>
                <a:gd name="T8" fmla="*/ 17 w 33"/>
                <a:gd name="T9" fmla="*/ 54 h 54"/>
                <a:gd name="T10" fmla="*/ 12 w 33"/>
                <a:gd name="T11" fmla="*/ 53 h 54"/>
                <a:gd name="T12" fmla="*/ 8 w 33"/>
                <a:gd name="T13" fmla="*/ 50 h 54"/>
                <a:gd name="T14" fmla="*/ 8 w 33"/>
                <a:gd name="T15" fmla="*/ 53 h 54"/>
                <a:gd name="T16" fmla="*/ 0 w 33"/>
                <a:gd name="T17" fmla="*/ 53 h 54"/>
                <a:gd name="T18" fmla="*/ 0 w 33"/>
                <a:gd name="T19" fmla="*/ 4 h 54"/>
                <a:gd name="T20" fmla="*/ 8 w 33"/>
                <a:gd name="T21" fmla="*/ 0 h 54"/>
                <a:gd name="T22" fmla="*/ 8 w 33"/>
                <a:gd name="T23" fmla="*/ 19 h 54"/>
                <a:gd name="T24" fmla="*/ 10 w 33"/>
                <a:gd name="T25" fmla="*/ 17 h 54"/>
                <a:gd name="T26" fmla="*/ 12 w 33"/>
                <a:gd name="T27" fmla="*/ 16 h 54"/>
                <a:gd name="T28" fmla="*/ 14 w 33"/>
                <a:gd name="T29" fmla="*/ 14 h 54"/>
                <a:gd name="T30" fmla="*/ 18 w 33"/>
                <a:gd name="T31" fmla="*/ 14 h 54"/>
                <a:gd name="T32" fmla="*/ 24 w 33"/>
                <a:gd name="T33" fmla="*/ 15 h 54"/>
                <a:gd name="T34" fmla="*/ 28 w 33"/>
                <a:gd name="T35" fmla="*/ 19 h 54"/>
                <a:gd name="T36" fmla="*/ 31 w 33"/>
                <a:gd name="T37" fmla="*/ 25 h 54"/>
                <a:gd name="T38" fmla="*/ 33 w 33"/>
                <a:gd name="T39" fmla="*/ 35 h 54"/>
                <a:gd name="T40" fmla="*/ 25 w 33"/>
                <a:gd name="T41" fmla="*/ 35 h 54"/>
                <a:gd name="T42" fmla="*/ 23 w 33"/>
                <a:gd name="T43" fmla="*/ 24 h 54"/>
                <a:gd name="T44" fmla="*/ 16 w 33"/>
                <a:gd name="T45" fmla="*/ 21 h 54"/>
                <a:gd name="T46" fmla="*/ 14 w 33"/>
                <a:gd name="T47" fmla="*/ 21 h 54"/>
                <a:gd name="T48" fmla="*/ 11 w 33"/>
                <a:gd name="T49" fmla="*/ 23 h 54"/>
                <a:gd name="T50" fmla="*/ 9 w 33"/>
                <a:gd name="T51" fmla="*/ 24 h 54"/>
                <a:gd name="T52" fmla="*/ 8 w 33"/>
                <a:gd name="T53" fmla="*/ 26 h 54"/>
                <a:gd name="T54" fmla="*/ 8 w 33"/>
                <a:gd name="T55" fmla="*/ 42 h 54"/>
                <a:gd name="T56" fmla="*/ 9 w 33"/>
                <a:gd name="T57" fmla="*/ 44 h 54"/>
                <a:gd name="T58" fmla="*/ 11 w 33"/>
                <a:gd name="T59" fmla="*/ 45 h 54"/>
                <a:gd name="T60" fmla="*/ 14 w 33"/>
                <a:gd name="T61" fmla="*/ 47 h 54"/>
                <a:gd name="T62" fmla="*/ 17 w 33"/>
                <a:gd name="T63" fmla="*/ 47 h 54"/>
                <a:gd name="T64" fmla="*/ 23 w 33"/>
                <a:gd name="T65" fmla="*/ 44 h 54"/>
                <a:gd name="T66" fmla="*/ 25 w 33"/>
                <a:gd name="T67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3" h="54">
                  <a:moveTo>
                    <a:pt x="33" y="35"/>
                  </a:moveTo>
                  <a:moveTo>
                    <a:pt x="25" y="35"/>
                  </a:moveTo>
                  <a:cubicBezTo>
                    <a:pt x="33" y="38"/>
                    <a:pt x="32" y="41"/>
                    <a:pt x="31" y="43"/>
                  </a:cubicBezTo>
                  <a:cubicBezTo>
                    <a:pt x="30" y="46"/>
                    <a:pt x="29" y="48"/>
                    <a:pt x="28" y="49"/>
                  </a:cubicBezTo>
                  <a:cubicBezTo>
                    <a:pt x="27" y="51"/>
                    <a:pt x="25" y="52"/>
                    <a:pt x="23" y="53"/>
                  </a:cubicBezTo>
                  <a:cubicBezTo>
                    <a:pt x="21" y="54"/>
                    <a:pt x="19" y="54"/>
                    <a:pt x="17" y="54"/>
                  </a:cubicBezTo>
                  <a:cubicBezTo>
                    <a:pt x="16" y="54"/>
                    <a:pt x="14" y="54"/>
                    <a:pt x="12" y="53"/>
                  </a:cubicBezTo>
                  <a:cubicBezTo>
                    <a:pt x="10" y="52"/>
                    <a:pt x="9" y="51"/>
                    <a:pt x="8" y="50"/>
                  </a:cubicBezTo>
                  <a:cubicBezTo>
                    <a:pt x="8" y="53"/>
                    <a:pt x="8" y="53"/>
                    <a:pt x="8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8" y="19"/>
                    <a:pt x="8" y="19"/>
                    <a:pt x="8" y="19"/>
                  </a:cubicBezTo>
                  <a:cubicBezTo>
                    <a:pt x="9" y="18"/>
                    <a:pt x="9" y="17"/>
                    <a:pt x="10" y="17"/>
                  </a:cubicBezTo>
                  <a:cubicBezTo>
                    <a:pt x="11" y="16"/>
                    <a:pt x="11" y="16"/>
                    <a:pt x="12" y="16"/>
                  </a:cubicBezTo>
                  <a:cubicBezTo>
                    <a:pt x="13" y="15"/>
                    <a:pt x="13" y="15"/>
                    <a:pt x="14" y="14"/>
                  </a:cubicBezTo>
                  <a:cubicBezTo>
                    <a:pt x="15" y="14"/>
                    <a:pt x="16" y="14"/>
                    <a:pt x="18" y="14"/>
                  </a:cubicBezTo>
                  <a:cubicBezTo>
                    <a:pt x="20" y="14"/>
                    <a:pt x="22" y="14"/>
                    <a:pt x="24" y="15"/>
                  </a:cubicBezTo>
                  <a:cubicBezTo>
                    <a:pt x="25" y="16"/>
                    <a:pt x="27" y="17"/>
                    <a:pt x="28" y="19"/>
                  </a:cubicBezTo>
                  <a:cubicBezTo>
                    <a:pt x="30" y="21"/>
                    <a:pt x="31" y="23"/>
                    <a:pt x="31" y="25"/>
                  </a:cubicBezTo>
                  <a:cubicBezTo>
                    <a:pt x="32" y="28"/>
                    <a:pt x="33" y="31"/>
                    <a:pt x="33" y="35"/>
                  </a:cubicBezTo>
                  <a:cubicBezTo>
                    <a:pt x="25" y="30"/>
                    <a:pt x="24" y="27"/>
                    <a:pt x="23" y="24"/>
                  </a:cubicBezTo>
                  <a:cubicBezTo>
                    <a:pt x="21" y="22"/>
                    <a:pt x="19" y="21"/>
                    <a:pt x="16" y="21"/>
                  </a:cubicBezTo>
                  <a:cubicBezTo>
                    <a:pt x="15" y="21"/>
                    <a:pt x="15" y="21"/>
                    <a:pt x="14" y="21"/>
                  </a:cubicBezTo>
                  <a:cubicBezTo>
                    <a:pt x="13" y="22"/>
                    <a:pt x="12" y="22"/>
                    <a:pt x="11" y="23"/>
                  </a:cubicBezTo>
                  <a:cubicBezTo>
                    <a:pt x="11" y="23"/>
                    <a:pt x="10" y="24"/>
                    <a:pt x="9" y="24"/>
                  </a:cubicBezTo>
                  <a:cubicBezTo>
                    <a:pt x="9" y="25"/>
                    <a:pt x="8" y="25"/>
                    <a:pt x="8" y="26"/>
                  </a:cubicBezTo>
                  <a:cubicBezTo>
                    <a:pt x="8" y="42"/>
                    <a:pt x="8" y="42"/>
                    <a:pt x="8" y="42"/>
                  </a:cubicBezTo>
                  <a:cubicBezTo>
                    <a:pt x="8" y="43"/>
                    <a:pt x="9" y="43"/>
                    <a:pt x="9" y="44"/>
                  </a:cubicBezTo>
                  <a:cubicBezTo>
                    <a:pt x="10" y="44"/>
                    <a:pt x="11" y="45"/>
                    <a:pt x="11" y="45"/>
                  </a:cubicBezTo>
                  <a:cubicBezTo>
                    <a:pt x="12" y="46"/>
                    <a:pt x="13" y="46"/>
                    <a:pt x="14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9" y="47"/>
                    <a:pt x="21" y="46"/>
                    <a:pt x="23" y="44"/>
                  </a:cubicBezTo>
                  <a:cubicBezTo>
                    <a:pt x="24" y="42"/>
                    <a:pt x="25" y="39"/>
                    <a:pt x="25" y="35"/>
                  </a:cubicBezTo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34" name="Freeform 52">
              <a:extLst>
                <a:ext uri="{FF2B5EF4-FFF2-40B4-BE49-F238E27FC236}">
                  <a16:creationId xmlns:a16="http://schemas.microsoft.com/office/drawing/2014/main" id="{0D3C59AD-7CCF-4166-9D21-3C34848893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956713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1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5" y="17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1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4" y="31"/>
                    <a:pt x="24" y="31"/>
                    <a:pt x="25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1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8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close/>
                  <a:close/>
                  <a:lnTo>
                    <a:pt x="25" y="17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35" name="Freeform 53">
              <a:extLst>
                <a:ext uri="{FF2B5EF4-FFF2-40B4-BE49-F238E27FC236}">
                  <a16:creationId xmlns:a16="http://schemas.microsoft.com/office/drawing/2014/main" id="{9C9DA4CE-7B4D-42AE-9264-92B7D7757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50873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1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2" y="54"/>
                    <a:pt x="11" y="54"/>
                  </a:cubicBezTo>
                  <a:cubicBezTo>
                    <a:pt x="10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6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2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36" name="Freeform 54">
              <a:extLst>
                <a:ext uri="{FF2B5EF4-FFF2-40B4-BE49-F238E27FC236}">
                  <a16:creationId xmlns:a16="http://schemas.microsoft.com/office/drawing/2014/main" id="{DBCBD0D2-5C9C-4B12-8CF8-9CA320825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8877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37" name="Freeform 55">
              <a:extLst>
                <a:ext uri="{FF2B5EF4-FFF2-40B4-BE49-F238E27FC236}">
                  <a16:creationId xmlns:a16="http://schemas.microsoft.com/office/drawing/2014/main" id="{CDCFBD31-7961-4587-876E-1FAFC4E74AB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90370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2 w 33"/>
                <a:gd name="T5" fmla="*/ 23 h 40"/>
                <a:gd name="T6" fmla="*/ 7 w 33"/>
                <a:gd name="T7" fmla="*/ 23 h 40"/>
                <a:gd name="T8" fmla="*/ 8 w 33"/>
                <a:gd name="T9" fmla="*/ 28 h 40"/>
                <a:gd name="T10" fmla="*/ 10 w 33"/>
                <a:gd name="T11" fmla="*/ 31 h 40"/>
                <a:gd name="T12" fmla="*/ 13 w 33"/>
                <a:gd name="T13" fmla="*/ 33 h 40"/>
                <a:gd name="T14" fmla="*/ 17 w 33"/>
                <a:gd name="T15" fmla="*/ 33 h 40"/>
                <a:gd name="T16" fmla="*/ 19 w 33"/>
                <a:gd name="T17" fmla="*/ 33 h 40"/>
                <a:gd name="T18" fmla="*/ 21 w 33"/>
                <a:gd name="T19" fmla="*/ 32 h 40"/>
                <a:gd name="T20" fmla="*/ 23 w 33"/>
                <a:gd name="T21" fmla="*/ 32 h 40"/>
                <a:gd name="T22" fmla="*/ 25 w 33"/>
                <a:gd name="T23" fmla="*/ 30 h 40"/>
                <a:gd name="T24" fmla="*/ 29 w 33"/>
                <a:gd name="T25" fmla="*/ 35 h 40"/>
                <a:gd name="T26" fmla="*/ 27 w 33"/>
                <a:gd name="T27" fmla="*/ 37 h 40"/>
                <a:gd name="T28" fmla="*/ 24 w 33"/>
                <a:gd name="T29" fmla="*/ 39 h 40"/>
                <a:gd name="T30" fmla="*/ 20 w 33"/>
                <a:gd name="T31" fmla="*/ 40 h 40"/>
                <a:gd name="T32" fmla="*/ 16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2 w 33"/>
                <a:gd name="T41" fmla="*/ 31 h 40"/>
                <a:gd name="T42" fmla="*/ 0 w 33"/>
                <a:gd name="T43" fmla="*/ 26 h 40"/>
                <a:gd name="T44" fmla="*/ 0 w 33"/>
                <a:gd name="T45" fmla="*/ 20 h 40"/>
                <a:gd name="T46" fmla="*/ 1 w 33"/>
                <a:gd name="T47" fmla="*/ 12 h 40"/>
                <a:gd name="T48" fmla="*/ 4 w 33"/>
                <a:gd name="T49" fmla="*/ 5 h 40"/>
                <a:gd name="T50" fmla="*/ 10 w 33"/>
                <a:gd name="T51" fmla="*/ 1 h 40"/>
                <a:gd name="T52" fmla="*/ 16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5 w 33"/>
                <a:gd name="T63" fmla="*/ 17 h 40"/>
                <a:gd name="T64" fmla="*/ 24 w 33"/>
                <a:gd name="T65" fmla="*/ 13 h 40"/>
                <a:gd name="T66" fmla="*/ 23 w 33"/>
                <a:gd name="T67" fmla="*/ 10 h 40"/>
                <a:gd name="T68" fmla="*/ 20 w 33"/>
                <a:gd name="T69" fmla="*/ 8 h 40"/>
                <a:gd name="T70" fmla="*/ 16 w 33"/>
                <a:gd name="T71" fmla="*/ 7 h 40"/>
                <a:gd name="T72" fmla="*/ 12 w 33"/>
                <a:gd name="T73" fmla="*/ 8 h 40"/>
                <a:gd name="T74" fmla="*/ 10 w 33"/>
                <a:gd name="T75" fmla="*/ 9 h 40"/>
                <a:gd name="T76" fmla="*/ 8 w 33"/>
                <a:gd name="T77" fmla="*/ 12 h 40"/>
                <a:gd name="T78" fmla="*/ 7 w 33"/>
                <a:gd name="T79" fmla="*/ 17 h 40"/>
                <a:gd name="T80" fmla="*/ 25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5" y="17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2" y="22"/>
                    <a:pt x="32" y="22"/>
                    <a:pt x="32" y="23"/>
                  </a:cubicBezTo>
                  <a:cubicBezTo>
                    <a:pt x="7" y="23"/>
                    <a:pt x="7" y="23"/>
                    <a:pt x="7" y="23"/>
                  </a:cubicBezTo>
                  <a:cubicBezTo>
                    <a:pt x="7" y="25"/>
                    <a:pt x="8" y="26"/>
                    <a:pt x="8" y="28"/>
                  </a:cubicBezTo>
                  <a:cubicBezTo>
                    <a:pt x="9" y="29"/>
                    <a:pt x="10" y="30"/>
                    <a:pt x="10" y="31"/>
                  </a:cubicBezTo>
                  <a:cubicBezTo>
                    <a:pt x="11" y="32"/>
                    <a:pt x="12" y="32"/>
                    <a:pt x="13" y="33"/>
                  </a:cubicBezTo>
                  <a:cubicBezTo>
                    <a:pt x="14" y="33"/>
                    <a:pt x="16" y="33"/>
                    <a:pt x="17" y="33"/>
                  </a:cubicBezTo>
                  <a:cubicBezTo>
                    <a:pt x="18" y="33"/>
                    <a:pt x="18" y="33"/>
                    <a:pt x="19" y="33"/>
                  </a:cubicBezTo>
                  <a:cubicBezTo>
                    <a:pt x="20" y="33"/>
                    <a:pt x="20" y="33"/>
                    <a:pt x="21" y="32"/>
                  </a:cubicBezTo>
                  <a:cubicBezTo>
                    <a:pt x="22" y="32"/>
                    <a:pt x="22" y="32"/>
                    <a:pt x="23" y="32"/>
                  </a:cubicBezTo>
                  <a:cubicBezTo>
                    <a:pt x="23" y="31"/>
                    <a:pt x="24" y="31"/>
                    <a:pt x="25" y="30"/>
                  </a:cubicBezTo>
                  <a:cubicBezTo>
                    <a:pt x="29" y="35"/>
                    <a:pt x="29" y="35"/>
                    <a:pt x="29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6" y="38"/>
                    <a:pt x="25" y="38"/>
                    <a:pt x="24" y="39"/>
                  </a:cubicBezTo>
                  <a:cubicBezTo>
                    <a:pt x="23" y="39"/>
                    <a:pt x="22" y="40"/>
                    <a:pt x="20" y="40"/>
                  </a:cubicBezTo>
                  <a:cubicBezTo>
                    <a:pt x="19" y="40"/>
                    <a:pt x="18" y="40"/>
                    <a:pt x="16" y="40"/>
                  </a:cubicBezTo>
                  <a:cubicBezTo>
                    <a:pt x="15" y="40"/>
                    <a:pt x="13" y="40"/>
                    <a:pt x="12" y="39"/>
                  </a:cubicBezTo>
                  <a:cubicBezTo>
                    <a:pt x="10" y="39"/>
                    <a:pt x="9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3" y="33"/>
                    <a:pt x="2" y="31"/>
                  </a:cubicBezTo>
                  <a:cubicBezTo>
                    <a:pt x="1" y="30"/>
                    <a:pt x="1" y="28"/>
                    <a:pt x="0" y="26"/>
                  </a:cubicBezTo>
                  <a:cubicBezTo>
                    <a:pt x="0" y="24"/>
                    <a:pt x="0" y="22"/>
                    <a:pt x="0" y="20"/>
                  </a:cubicBezTo>
                  <a:cubicBezTo>
                    <a:pt x="0" y="17"/>
                    <a:pt x="0" y="14"/>
                    <a:pt x="1" y="12"/>
                  </a:cubicBezTo>
                  <a:cubicBezTo>
                    <a:pt x="2" y="9"/>
                    <a:pt x="3" y="7"/>
                    <a:pt x="4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4" y="0"/>
                    <a:pt x="16" y="0"/>
                  </a:cubicBezTo>
                  <a:cubicBezTo>
                    <a:pt x="19" y="0"/>
                    <a:pt x="22" y="1"/>
                    <a:pt x="24" y="2"/>
                  </a:cubicBezTo>
                  <a:cubicBezTo>
                    <a:pt x="26" y="3"/>
                    <a:pt x="27" y="4"/>
                    <a:pt x="29" y="6"/>
                  </a:cubicBezTo>
                  <a:cubicBezTo>
                    <a:pt x="30" y="8"/>
                    <a:pt x="31" y="10"/>
                    <a:pt x="32" y="12"/>
                  </a:cubicBezTo>
                  <a:cubicBezTo>
                    <a:pt x="32" y="14"/>
                    <a:pt x="33" y="17"/>
                    <a:pt x="33" y="19"/>
                  </a:cubicBezTo>
                  <a:cubicBezTo>
                    <a:pt x="25" y="15"/>
                    <a:pt x="25" y="14"/>
                    <a:pt x="24" y="13"/>
                  </a:cubicBezTo>
                  <a:cubicBezTo>
                    <a:pt x="24" y="12"/>
                    <a:pt x="23" y="11"/>
                    <a:pt x="23" y="10"/>
                  </a:cubicBezTo>
                  <a:cubicBezTo>
                    <a:pt x="22" y="9"/>
                    <a:pt x="21" y="8"/>
                    <a:pt x="20" y="8"/>
                  </a:cubicBezTo>
                  <a:cubicBezTo>
                    <a:pt x="19" y="7"/>
                    <a:pt x="17" y="7"/>
                    <a:pt x="16" y="7"/>
                  </a:cubicBezTo>
                  <a:cubicBezTo>
                    <a:pt x="15" y="7"/>
                    <a:pt x="13" y="7"/>
                    <a:pt x="12" y="8"/>
                  </a:cubicBezTo>
                  <a:cubicBezTo>
                    <a:pt x="11" y="8"/>
                    <a:pt x="11" y="9"/>
                    <a:pt x="10" y="9"/>
                  </a:cubicBezTo>
                  <a:cubicBezTo>
                    <a:pt x="9" y="10"/>
                    <a:pt x="9" y="11"/>
                    <a:pt x="8" y="12"/>
                  </a:cubicBezTo>
                  <a:cubicBezTo>
                    <a:pt x="8" y="14"/>
                    <a:pt x="7" y="15"/>
                    <a:pt x="7" y="17"/>
                  </a:cubicBezTo>
                  <a:close/>
                  <a:close/>
                  <a:lnTo>
                    <a:pt x="25" y="17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38" name="Freeform 56">
              <a:extLst>
                <a:ext uri="{FF2B5EF4-FFF2-40B4-BE49-F238E27FC236}">
                  <a16:creationId xmlns:a16="http://schemas.microsoft.com/office/drawing/2014/main" id="{52482C08-723A-4738-9787-3516B3C17145}"/>
                </a:ext>
              </a:extLst>
            </p:cNvPr>
            <p:cNvSpPr>
              <a:spLocks/>
            </p:cNvSpPr>
            <p:nvPr/>
          </p:nvSpPr>
          <p:spPr bwMode="auto">
            <a:xfrm>
              <a:off x="1294993" y="6418333"/>
              <a:ext cx="55799" cy="101135"/>
            </a:xfrm>
            <a:custGeom>
              <a:avLst/>
              <a:gdLst>
                <a:gd name="T0" fmla="*/ 20 w 22"/>
                <a:gd name="T1" fmla="*/ 9 h 39"/>
                <a:gd name="T2" fmla="*/ 18 w 22"/>
                <a:gd name="T3" fmla="*/ 8 h 39"/>
                <a:gd name="T4" fmla="*/ 15 w 22"/>
                <a:gd name="T5" fmla="*/ 7 h 39"/>
                <a:gd name="T6" fmla="*/ 9 w 22"/>
                <a:gd name="T7" fmla="*/ 10 h 39"/>
                <a:gd name="T8" fmla="*/ 7 w 22"/>
                <a:gd name="T9" fmla="*/ 17 h 39"/>
                <a:gd name="T10" fmla="*/ 7 w 22"/>
                <a:gd name="T11" fmla="*/ 39 h 39"/>
                <a:gd name="T12" fmla="*/ 0 w 22"/>
                <a:gd name="T13" fmla="*/ 39 h 39"/>
                <a:gd name="T14" fmla="*/ 0 w 22"/>
                <a:gd name="T15" fmla="*/ 1 h 39"/>
                <a:gd name="T16" fmla="*/ 7 w 22"/>
                <a:gd name="T17" fmla="*/ 1 h 39"/>
                <a:gd name="T18" fmla="*/ 7 w 22"/>
                <a:gd name="T19" fmla="*/ 5 h 39"/>
                <a:gd name="T20" fmla="*/ 9 w 22"/>
                <a:gd name="T21" fmla="*/ 3 h 39"/>
                <a:gd name="T22" fmla="*/ 11 w 22"/>
                <a:gd name="T23" fmla="*/ 1 h 39"/>
                <a:gd name="T24" fmla="*/ 13 w 22"/>
                <a:gd name="T25" fmla="*/ 0 h 39"/>
                <a:gd name="T26" fmla="*/ 16 w 22"/>
                <a:gd name="T27" fmla="*/ 0 h 39"/>
                <a:gd name="T28" fmla="*/ 20 w 22"/>
                <a:gd name="T29" fmla="*/ 1 h 39"/>
                <a:gd name="T30" fmla="*/ 22 w 22"/>
                <a:gd name="T31" fmla="*/ 2 h 39"/>
                <a:gd name="T32" fmla="*/ 20 w 22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39">
                  <a:moveTo>
                    <a:pt x="20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7" y="8"/>
                    <a:pt x="16" y="7"/>
                    <a:pt x="15" y="7"/>
                  </a:cubicBezTo>
                  <a:cubicBezTo>
                    <a:pt x="12" y="7"/>
                    <a:pt x="10" y="8"/>
                    <a:pt x="9" y="10"/>
                  </a:cubicBezTo>
                  <a:cubicBezTo>
                    <a:pt x="8" y="12"/>
                    <a:pt x="7" y="14"/>
                    <a:pt x="7" y="17"/>
                  </a:cubicBezTo>
                  <a:cubicBezTo>
                    <a:pt x="7" y="39"/>
                    <a:pt x="7" y="39"/>
                    <a:pt x="7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7" y="1"/>
                    <a:pt x="7" y="1"/>
                    <a:pt x="7" y="1"/>
                  </a:cubicBezTo>
                  <a:cubicBezTo>
                    <a:pt x="7" y="5"/>
                    <a:pt x="7" y="5"/>
                    <a:pt x="7" y="5"/>
                  </a:cubicBezTo>
                  <a:cubicBezTo>
                    <a:pt x="8" y="4"/>
                    <a:pt x="8" y="3"/>
                    <a:pt x="9" y="3"/>
                  </a:cubicBezTo>
                  <a:cubicBezTo>
                    <a:pt x="9" y="2"/>
                    <a:pt x="10" y="2"/>
                    <a:pt x="11" y="1"/>
                  </a:cubicBezTo>
                  <a:cubicBezTo>
                    <a:pt x="11" y="1"/>
                    <a:pt x="12" y="1"/>
                    <a:pt x="13" y="0"/>
                  </a:cubicBezTo>
                  <a:cubicBezTo>
                    <a:pt x="14" y="0"/>
                    <a:pt x="15" y="0"/>
                    <a:pt x="16" y="0"/>
                  </a:cubicBezTo>
                  <a:cubicBezTo>
                    <a:pt x="17" y="0"/>
                    <a:pt x="19" y="0"/>
                    <a:pt x="20" y="1"/>
                  </a:cubicBezTo>
                  <a:cubicBezTo>
                    <a:pt x="21" y="1"/>
                    <a:pt x="22" y="1"/>
                    <a:pt x="22" y="2"/>
                  </a:cubicBezTo>
                  <a:lnTo>
                    <a:pt x="20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39" name="Freeform 57">
              <a:extLst>
                <a:ext uri="{FF2B5EF4-FFF2-40B4-BE49-F238E27FC236}">
                  <a16:creationId xmlns:a16="http://schemas.microsoft.com/office/drawing/2014/main" id="{5B72A8F0-33E3-42CD-88C2-C35BEC0E98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591" y="6383459"/>
              <a:ext cx="55799" cy="137753"/>
            </a:xfrm>
            <a:custGeom>
              <a:avLst/>
              <a:gdLst>
                <a:gd name="T0" fmla="*/ 21 w 22"/>
                <a:gd name="T1" fmla="*/ 52 h 54"/>
                <a:gd name="T2" fmla="*/ 18 w 22"/>
                <a:gd name="T3" fmla="*/ 54 h 54"/>
                <a:gd name="T4" fmla="*/ 14 w 22"/>
                <a:gd name="T5" fmla="*/ 54 h 54"/>
                <a:gd name="T6" fmla="*/ 10 w 22"/>
                <a:gd name="T7" fmla="*/ 54 h 54"/>
                <a:gd name="T8" fmla="*/ 8 w 22"/>
                <a:gd name="T9" fmla="*/ 52 h 54"/>
                <a:gd name="T10" fmla="*/ 6 w 22"/>
                <a:gd name="T11" fmla="*/ 49 h 54"/>
                <a:gd name="T12" fmla="*/ 5 w 22"/>
                <a:gd name="T13" fmla="*/ 44 h 54"/>
                <a:gd name="T14" fmla="*/ 5 w 22"/>
                <a:gd name="T15" fmla="*/ 22 h 54"/>
                <a:gd name="T16" fmla="*/ 0 w 22"/>
                <a:gd name="T17" fmla="*/ 22 h 54"/>
                <a:gd name="T18" fmla="*/ 0 w 22"/>
                <a:gd name="T19" fmla="*/ 15 h 54"/>
                <a:gd name="T20" fmla="*/ 5 w 22"/>
                <a:gd name="T21" fmla="*/ 15 h 54"/>
                <a:gd name="T22" fmla="*/ 5 w 22"/>
                <a:gd name="T23" fmla="*/ 4 h 54"/>
                <a:gd name="T24" fmla="*/ 13 w 22"/>
                <a:gd name="T25" fmla="*/ 0 h 54"/>
                <a:gd name="T26" fmla="*/ 13 w 22"/>
                <a:gd name="T27" fmla="*/ 15 h 54"/>
                <a:gd name="T28" fmla="*/ 22 w 22"/>
                <a:gd name="T29" fmla="*/ 15 h 54"/>
                <a:gd name="T30" fmla="*/ 22 w 22"/>
                <a:gd name="T31" fmla="*/ 22 h 54"/>
                <a:gd name="T32" fmla="*/ 13 w 22"/>
                <a:gd name="T33" fmla="*/ 22 h 54"/>
                <a:gd name="T34" fmla="*/ 13 w 22"/>
                <a:gd name="T35" fmla="*/ 43 h 54"/>
                <a:gd name="T36" fmla="*/ 13 w 22"/>
                <a:gd name="T37" fmla="*/ 45 h 54"/>
                <a:gd name="T38" fmla="*/ 14 w 22"/>
                <a:gd name="T39" fmla="*/ 46 h 54"/>
                <a:gd name="T40" fmla="*/ 15 w 22"/>
                <a:gd name="T41" fmla="*/ 47 h 54"/>
                <a:gd name="T42" fmla="*/ 17 w 22"/>
                <a:gd name="T43" fmla="*/ 47 h 54"/>
                <a:gd name="T44" fmla="*/ 20 w 22"/>
                <a:gd name="T45" fmla="*/ 47 h 54"/>
                <a:gd name="T46" fmla="*/ 22 w 22"/>
                <a:gd name="T47" fmla="*/ 46 h 54"/>
                <a:gd name="T48" fmla="*/ 21 w 22"/>
                <a:gd name="T49" fmla="*/ 52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2" h="54">
                  <a:moveTo>
                    <a:pt x="21" y="52"/>
                  </a:moveTo>
                  <a:cubicBezTo>
                    <a:pt x="20" y="53"/>
                    <a:pt x="19" y="53"/>
                    <a:pt x="18" y="54"/>
                  </a:cubicBezTo>
                  <a:cubicBezTo>
                    <a:pt x="17" y="54"/>
                    <a:pt x="15" y="54"/>
                    <a:pt x="14" y="54"/>
                  </a:cubicBezTo>
                  <a:cubicBezTo>
                    <a:pt x="13" y="54"/>
                    <a:pt x="11" y="54"/>
                    <a:pt x="10" y="54"/>
                  </a:cubicBezTo>
                  <a:cubicBezTo>
                    <a:pt x="9" y="53"/>
                    <a:pt x="9" y="53"/>
                    <a:pt x="8" y="52"/>
                  </a:cubicBezTo>
                  <a:cubicBezTo>
                    <a:pt x="7" y="51"/>
                    <a:pt x="6" y="50"/>
                    <a:pt x="6" y="49"/>
                  </a:cubicBezTo>
                  <a:cubicBezTo>
                    <a:pt x="5" y="47"/>
                    <a:pt x="5" y="46"/>
                    <a:pt x="5" y="44"/>
                  </a:cubicBezTo>
                  <a:cubicBezTo>
                    <a:pt x="5" y="22"/>
                    <a:pt x="5" y="22"/>
                    <a:pt x="5" y="22"/>
                  </a:cubicBezTo>
                  <a:cubicBezTo>
                    <a:pt x="0" y="22"/>
                    <a:pt x="0" y="22"/>
                    <a:pt x="0" y="22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5" y="4"/>
                    <a:pt x="5" y="4"/>
                    <a:pt x="5" y="4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22" y="15"/>
                    <a:pt x="22" y="15"/>
                    <a:pt x="22" y="15"/>
                  </a:cubicBezTo>
                  <a:cubicBezTo>
                    <a:pt x="22" y="22"/>
                    <a:pt x="22" y="22"/>
                    <a:pt x="22" y="22"/>
                  </a:cubicBezTo>
                  <a:cubicBezTo>
                    <a:pt x="13" y="22"/>
                    <a:pt x="13" y="22"/>
                    <a:pt x="13" y="22"/>
                  </a:cubicBezTo>
                  <a:cubicBezTo>
                    <a:pt x="13" y="43"/>
                    <a:pt x="13" y="43"/>
                    <a:pt x="13" y="43"/>
                  </a:cubicBezTo>
                  <a:cubicBezTo>
                    <a:pt x="13" y="44"/>
                    <a:pt x="13" y="44"/>
                    <a:pt x="13" y="45"/>
                  </a:cubicBezTo>
                  <a:cubicBezTo>
                    <a:pt x="13" y="45"/>
                    <a:pt x="13" y="46"/>
                    <a:pt x="14" y="46"/>
                  </a:cubicBezTo>
                  <a:cubicBezTo>
                    <a:pt x="14" y="47"/>
                    <a:pt x="14" y="47"/>
                    <a:pt x="15" y="47"/>
                  </a:cubicBezTo>
                  <a:cubicBezTo>
                    <a:pt x="15" y="47"/>
                    <a:pt x="16" y="47"/>
                    <a:pt x="17" y="47"/>
                  </a:cubicBezTo>
                  <a:cubicBezTo>
                    <a:pt x="18" y="47"/>
                    <a:pt x="19" y="47"/>
                    <a:pt x="20" y="47"/>
                  </a:cubicBezTo>
                  <a:cubicBezTo>
                    <a:pt x="21" y="46"/>
                    <a:pt x="21" y="46"/>
                    <a:pt x="22" y="46"/>
                  </a:cubicBezTo>
                  <a:lnTo>
                    <a:pt x="21" y="52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40" name="Freeform 58">
              <a:extLst>
                <a:ext uri="{FF2B5EF4-FFF2-40B4-BE49-F238E27FC236}">
                  <a16:creationId xmlns:a16="http://schemas.microsoft.com/office/drawing/2014/main" id="{73FC54A2-6588-499B-968A-79F4CA9CF5F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5058" y="6383459"/>
              <a:ext cx="80211" cy="136010"/>
            </a:xfrm>
            <a:custGeom>
              <a:avLst/>
              <a:gdLst>
                <a:gd name="T0" fmla="*/ 23 w 31"/>
                <a:gd name="T1" fmla="*/ 53 h 53"/>
                <a:gd name="T2" fmla="*/ 23 w 31"/>
                <a:gd name="T3" fmla="*/ 32 h 53"/>
                <a:gd name="T4" fmla="*/ 21 w 31"/>
                <a:gd name="T5" fmla="*/ 24 h 53"/>
                <a:gd name="T6" fmla="*/ 15 w 31"/>
                <a:gd name="T7" fmla="*/ 21 h 53"/>
                <a:gd name="T8" fmla="*/ 12 w 31"/>
                <a:gd name="T9" fmla="*/ 22 h 53"/>
                <a:gd name="T10" fmla="*/ 10 w 31"/>
                <a:gd name="T11" fmla="*/ 24 h 53"/>
                <a:gd name="T12" fmla="*/ 8 w 31"/>
                <a:gd name="T13" fmla="*/ 27 h 53"/>
                <a:gd name="T14" fmla="*/ 7 w 31"/>
                <a:gd name="T15" fmla="*/ 31 h 53"/>
                <a:gd name="T16" fmla="*/ 7 w 31"/>
                <a:gd name="T17" fmla="*/ 53 h 53"/>
                <a:gd name="T18" fmla="*/ 0 w 31"/>
                <a:gd name="T19" fmla="*/ 53 h 53"/>
                <a:gd name="T20" fmla="*/ 0 w 31"/>
                <a:gd name="T21" fmla="*/ 4 h 53"/>
                <a:gd name="T22" fmla="*/ 7 w 31"/>
                <a:gd name="T23" fmla="*/ 0 h 53"/>
                <a:gd name="T24" fmla="*/ 7 w 31"/>
                <a:gd name="T25" fmla="*/ 19 h 53"/>
                <a:gd name="T26" fmla="*/ 9 w 31"/>
                <a:gd name="T27" fmla="*/ 17 h 53"/>
                <a:gd name="T28" fmla="*/ 12 w 31"/>
                <a:gd name="T29" fmla="*/ 15 h 53"/>
                <a:gd name="T30" fmla="*/ 14 w 31"/>
                <a:gd name="T31" fmla="*/ 14 h 53"/>
                <a:gd name="T32" fmla="*/ 17 w 31"/>
                <a:gd name="T33" fmla="*/ 14 h 53"/>
                <a:gd name="T34" fmla="*/ 23 w 31"/>
                <a:gd name="T35" fmla="*/ 15 h 53"/>
                <a:gd name="T36" fmla="*/ 27 w 31"/>
                <a:gd name="T37" fmla="*/ 18 h 53"/>
                <a:gd name="T38" fmla="*/ 30 w 31"/>
                <a:gd name="T39" fmla="*/ 24 h 53"/>
                <a:gd name="T40" fmla="*/ 31 w 31"/>
                <a:gd name="T41" fmla="*/ 31 h 53"/>
                <a:gd name="T42" fmla="*/ 31 w 31"/>
                <a:gd name="T43" fmla="*/ 53 h 53"/>
                <a:gd name="T44" fmla="*/ 23 w 31"/>
                <a:gd name="T45" fmla="*/ 53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1" h="53">
                  <a:moveTo>
                    <a:pt x="23" y="53"/>
                  </a:moveTo>
                  <a:cubicBezTo>
                    <a:pt x="23" y="32"/>
                    <a:pt x="23" y="32"/>
                    <a:pt x="23" y="32"/>
                  </a:cubicBezTo>
                  <a:cubicBezTo>
                    <a:pt x="23" y="28"/>
                    <a:pt x="23" y="25"/>
                    <a:pt x="21" y="24"/>
                  </a:cubicBezTo>
                  <a:cubicBezTo>
                    <a:pt x="20" y="22"/>
                    <a:pt x="18" y="21"/>
                    <a:pt x="15" y="21"/>
                  </a:cubicBezTo>
                  <a:cubicBezTo>
                    <a:pt x="14" y="21"/>
                    <a:pt x="13" y="21"/>
                    <a:pt x="12" y="22"/>
                  </a:cubicBezTo>
                  <a:cubicBezTo>
                    <a:pt x="11" y="22"/>
                    <a:pt x="10" y="23"/>
                    <a:pt x="10" y="24"/>
                  </a:cubicBezTo>
                  <a:cubicBezTo>
                    <a:pt x="9" y="24"/>
                    <a:pt x="8" y="25"/>
                    <a:pt x="8" y="27"/>
                  </a:cubicBezTo>
                  <a:cubicBezTo>
                    <a:pt x="8" y="28"/>
                    <a:pt x="7" y="29"/>
                    <a:pt x="7" y="31"/>
                  </a:cubicBezTo>
                  <a:cubicBezTo>
                    <a:pt x="7" y="53"/>
                    <a:pt x="7" y="53"/>
                    <a:pt x="7" y="53"/>
                  </a:cubicBezTo>
                  <a:cubicBezTo>
                    <a:pt x="0" y="53"/>
                    <a:pt x="0" y="53"/>
                    <a:pt x="0" y="53"/>
                  </a:cubicBezTo>
                  <a:cubicBezTo>
                    <a:pt x="0" y="4"/>
                    <a:pt x="0" y="4"/>
                    <a:pt x="0" y="4"/>
                  </a:cubicBezTo>
                  <a:cubicBezTo>
                    <a:pt x="7" y="0"/>
                    <a:pt x="7" y="0"/>
                    <a:pt x="7" y="0"/>
                  </a:cubicBezTo>
                  <a:cubicBezTo>
                    <a:pt x="7" y="19"/>
                    <a:pt x="7" y="19"/>
                    <a:pt x="7" y="19"/>
                  </a:cubicBezTo>
                  <a:cubicBezTo>
                    <a:pt x="8" y="18"/>
                    <a:pt x="9" y="17"/>
                    <a:pt x="9" y="17"/>
                  </a:cubicBezTo>
                  <a:cubicBezTo>
                    <a:pt x="10" y="16"/>
                    <a:pt x="11" y="16"/>
                    <a:pt x="12" y="15"/>
                  </a:cubicBezTo>
                  <a:cubicBezTo>
                    <a:pt x="12" y="15"/>
                    <a:pt x="13" y="15"/>
                    <a:pt x="14" y="14"/>
                  </a:cubicBezTo>
                  <a:cubicBezTo>
                    <a:pt x="15" y="14"/>
                    <a:pt x="16" y="14"/>
                    <a:pt x="17" y="14"/>
                  </a:cubicBezTo>
                  <a:cubicBezTo>
                    <a:pt x="19" y="14"/>
                    <a:pt x="21" y="14"/>
                    <a:pt x="23" y="15"/>
                  </a:cubicBezTo>
                  <a:cubicBezTo>
                    <a:pt x="25" y="16"/>
                    <a:pt x="26" y="17"/>
                    <a:pt x="27" y="18"/>
                  </a:cubicBezTo>
                  <a:cubicBezTo>
                    <a:pt x="29" y="20"/>
                    <a:pt x="29" y="22"/>
                    <a:pt x="30" y="24"/>
                  </a:cubicBezTo>
                  <a:cubicBezTo>
                    <a:pt x="31" y="26"/>
                    <a:pt x="31" y="29"/>
                    <a:pt x="31" y="31"/>
                  </a:cubicBezTo>
                  <a:cubicBezTo>
                    <a:pt x="31" y="53"/>
                    <a:pt x="31" y="53"/>
                    <a:pt x="31" y="53"/>
                  </a:cubicBezTo>
                  <a:lnTo>
                    <a:pt x="23" y="53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41" name="Freeform 59">
              <a:extLst>
                <a:ext uri="{FF2B5EF4-FFF2-40B4-BE49-F238E27FC236}">
                  <a16:creationId xmlns:a16="http://schemas.microsoft.com/office/drawing/2014/main" id="{1E6AB002-C130-4648-A18E-BA496FF1756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82706" y="6418333"/>
              <a:ext cx="83698" cy="102879"/>
            </a:xfrm>
            <a:custGeom>
              <a:avLst/>
              <a:gdLst>
                <a:gd name="T0" fmla="*/ 33 w 33"/>
                <a:gd name="T1" fmla="*/ 19 h 40"/>
                <a:gd name="T2" fmla="*/ 33 w 33"/>
                <a:gd name="T3" fmla="*/ 21 h 40"/>
                <a:gd name="T4" fmla="*/ 33 w 33"/>
                <a:gd name="T5" fmla="*/ 23 h 40"/>
                <a:gd name="T6" fmla="*/ 8 w 33"/>
                <a:gd name="T7" fmla="*/ 23 h 40"/>
                <a:gd name="T8" fmla="*/ 9 w 33"/>
                <a:gd name="T9" fmla="*/ 28 h 40"/>
                <a:gd name="T10" fmla="*/ 11 w 33"/>
                <a:gd name="T11" fmla="*/ 31 h 40"/>
                <a:gd name="T12" fmla="*/ 14 w 33"/>
                <a:gd name="T13" fmla="*/ 33 h 40"/>
                <a:gd name="T14" fmla="*/ 17 w 33"/>
                <a:gd name="T15" fmla="*/ 33 h 40"/>
                <a:gd name="T16" fmla="*/ 20 w 33"/>
                <a:gd name="T17" fmla="*/ 33 h 40"/>
                <a:gd name="T18" fmla="*/ 22 w 33"/>
                <a:gd name="T19" fmla="*/ 32 h 40"/>
                <a:gd name="T20" fmla="*/ 24 w 33"/>
                <a:gd name="T21" fmla="*/ 32 h 40"/>
                <a:gd name="T22" fmla="*/ 26 w 33"/>
                <a:gd name="T23" fmla="*/ 30 h 40"/>
                <a:gd name="T24" fmla="*/ 30 w 33"/>
                <a:gd name="T25" fmla="*/ 35 h 40"/>
                <a:gd name="T26" fmla="*/ 27 w 33"/>
                <a:gd name="T27" fmla="*/ 37 h 40"/>
                <a:gd name="T28" fmla="*/ 25 w 33"/>
                <a:gd name="T29" fmla="*/ 39 h 40"/>
                <a:gd name="T30" fmla="*/ 21 w 33"/>
                <a:gd name="T31" fmla="*/ 40 h 40"/>
                <a:gd name="T32" fmla="*/ 17 w 33"/>
                <a:gd name="T33" fmla="*/ 40 h 40"/>
                <a:gd name="T34" fmla="*/ 12 w 33"/>
                <a:gd name="T35" fmla="*/ 39 h 40"/>
                <a:gd name="T36" fmla="*/ 8 w 33"/>
                <a:gd name="T37" fmla="*/ 38 h 40"/>
                <a:gd name="T38" fmla="*/ 5 w 33"/>
                <a:gd name="T39" fmla="*/ 35 h 40"/>
                <a:gd name="T40" fmla="*/ 3 w 33"/>
                <a:gd name="T41" fmla="*/ 31 h 40"/>
                <a:gd name="T42" fmla="*/ 1 w 33"/>
                <a:gd name="T43" fmla="*/ 26 h 40"/>
                <a:gd name="T44" fmla="*/ 0 w 33"/>
                <a:gd name="T45" fmla="*/ 20 h 40"/>
                <a:gd name="T46" fmla="*/ 2 w 33"/>
                <a:gd name="T47" fmla="*/ 12 h 40"/>
                <a:gd name="T48" fmla="*/ 5 w 33"/>
                <a:gd name="T49" fmla="*/ 5 h 40"/>
                <a:gd name="T50" fmla="*/ 10 w 33"/>
                <a:gd name="T51" fmla="*/ 1 h 40"/>
                <a:gd name="T52" fmla="*/ 17 w 33"/>
                <a:gd name="T53" fmla="*/ 0 h 40"/>
                <a:gd name="T54" fmla="*/ 24 w 33"/>
                <a:gd name="T55" fmla="*/ 2 h 40"/>
                <a:gd name="T56" fmla="*/ 29 w 33"/>
                <a:gd name="T57" fmla="*/ 6 h 40"/>
                <a:gd name="T58" fmla="*/ 32 w 33"/>
                <a:gd name="T59" fmla="*/ 12 h 40"/>
                <a:gd name="T60" fmla="*/ 33 w 33"/>
                <a:gd name="T61" fmla="*/ 19 h 40"/>
                <a:gd name="T62" fmla="*/ 26 w 33"/>
                <a:gd name="T63" fmla="*/ 17 h 40"/>
                <a:gd name="T64" fmla="*/ 25 w 33"/>
                <a:gd name="T65" fmla="*/ 13 h 40"/>
                <a:gd name="T66" fmla="*/ 23 w 33"/>
                <a:gd name="T67" fmla="*/ 10 h 40"/>
                <a:gd name="T68" fmla="*/ 21 w 33"/>
                <a:gd name="T69" fmla="*/ 8 h 40"/>
                <a:gd name="T70" fmla="*/ 17 w 33"/>
                <a:gd name="T71" fmla="*/ 7 h 40"/>
                <a:gd name="T72" fmla="*/ 13 w 33"/>
                <a:gd name="T73" fmla="*/ 8 h 40"/>
                <a:gd name="T74" fmla="*/ 11 w 33"/>
                <a:gd name="T75" fmla="*/ 9 h 40"/>
                <a:gd name="T76" fmla="*/ 9 w 33"/>
                <a:gd name="T77" fmla="*/ 12 h 40"/>
                <a:gd name="T78" fmla="*/ 8 w 33"/>
                <a:gd name="T79" fmla="*/ 17 h 40"/>
                <a:gd name="T80" fmla="*/ 26 w 33"/>
                <a:gd name="T81" fmla="*/ 17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33" h="40">
                  <a:moveTo>
                    <a:pt x="33" y="19"/>
                  </a:moveTo>
                  <a:moveTo>
                    <a:pt x="26" y="17"/>
                  </a:moveTo>
                  <a:cubicBezTo>
                    <a:pt x="33" y="20"/>
                    <a:pt x="33" y="21"/>
                    <a:pt x="33" y="21"/>
                  </a:cubicBezTo>
                  <a:cubicBezTo>
                    <a:pt x="33" y="22"/>
                    <a:pt x="33" y="22"/>
                    <a:pt x="33" y="23"/>
                  </a:cubicBezTo>
                  <a:cubicBezTo>
                    <a:pt x="8" y="23"/>
                    <a:pt x="8" y="23"/>
                    <a:pt x="8" y="23"/>
                  </a:cubicBezTo>
                  <a:cubicBezTo>
                    <a:pt x="8" y="25"/>
                    <a:pt x="8" y="26"/>
                    <a:pt x="9" y="28"/>
                  </a:cubicBezTo>
                  <a:cubicBezTo>
                    <a:pt x="10" y="29"/>
                    <a:pt x="10" y="30"/>
                    <a:pt x="11" y="31"/>
                  </a:cubicBezTo>
                  <a:cubicBezTo>
                    <a:pt x="12" y="32"/>
                    <a:pt x="13" y="32"/>
                    <a:pt x="14" y="33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8" y="33"/>
                    <a:pt x="19" y="33"/>
                    <a:pt x="20" y="33"/>
                  </a:cubicBezTo>
                  <a:cubicBezTo>
                    <a:pt x="20" y="33"/>
                    <a:pt x="21" y="33"/>
                    <a:pt x="22" y="32"/>
                  </a:cubicBezTo>
                  <a:cubicBezTo>
                    <a:pt x="23" y="32"/>
                    <a:pt x="23" y="32"/>
                    <a:pt x="24" y="32"/>
                  </a:cubicBezTo>
                  <a:cubicBezTo>
                    <a:pt x="24" y="31"/>
                    <a:pt x="25" y="31"/>
                    <a:pt x="26" y="30"/>
                  </a:cubicBezTo>
                  <a:cubicBezTo>
                    <a:pt x="30" y="35"/>
                    <a:pt x="30" y="35"/>
                    <a:pt x="30" y="35"/>
                  </a:cubicBezTo>
                  <a:cubicBezTo>
                    <a:pt x="29" y="36"/>
                    <a:pt x="28" y="37"/>
                    <a:pt x="27" y="37"/>
                  </a:cubicBezTo>
                  <a:cubicBezTo>
                    <a:pt x="27" y="38"/>
                    <a:pt x="26" y="38"/>
                    <a:pt x="25" y="39"/>
                  </a:cubicBezTo>
                  <a:cubicBezTo>
                    <a:pt x="24" y="39"/>
                    <a:pt x="22" y="40"/>
                    <a:pt x="21" y="40"/>
                  </a:cubicBezTo>
                  <a:cubicBezTo>
                    <a:pt x="20" y="40"/>
                    <a:pt x="18" y="40"/>
                    <a:pt x="17" y="40"/>
                  </a:cubicBezTo>
                  <a:cubicBezTo>
                    <a:pt x="15" y="40"/>
                    <a:pt x="14" y="40"/>
                    <a:pt x="12" y="39"/>
                  </a:cubicBezTo>
                  <a:cubicBezTo>
                    <a:pt x="11" y="39"/>
                    <a:pt x="10" y="38"/>
                    <a:pt x="8" y="38"/>
                  </a:cubicBezTo>
                  <a:cubicBezTo>
                    <a:pt x="7" y="37"/>
                    <a:pt x="6" y="36"/>
                    <a:pt x="5" y="35"/>
                  </a:cubicBezTo>
                  <a:cubicBezTo>
                    <a:pt x="4" y="34"/>
                    <a:pt x="4" y="33"/>
                    <a:pt x="3" y="31"/>
                  </a:cubicBezTo>
                  <a:cubicBezTo>
                    <a:pt x="2" y="30"/>
                    <a:pt x="1" y="28"/>
                    <a:pt x="1" y="26"/>
                  </a:cubicBezTo>
                  <a:cubicBezTo>
                    <a:pt x="1" y="24"/>
                    <a:pt x="0" y="22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6" y="4"/>
                    <a:pt x="8" y="2"/>
                    <a:pt x="10" y="1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20" y="0"/>
                    <a:pt x="22" y="1"/>
                    <a:pt x="24" y="2"/>
                  </a:cubicBezTo>
                  <a:cubicBezTo>
                    <a:pt x="26" y="3"/>
                    <a:pt x="28" y="4"/>
                    <a:pt x="29" y="6"/>
                  </a:cubicBezTo>
                  <a:cubicBezTo>
                    <a:pt x="31" y="8"/>
                    <a:pt x="32" y="10"/>
                    <a:pt x="32" y="12"/>
                  </a:cubicBezTo>
                  <a:cubicBezTo>
                    <a:pt x="33" y="14"/>
                    <a:pt x="33" y="17"/>
                    <a:pt x="33" y="19"/>
                  </a:cubicBezTo>
                  <a:cubicBezTo>
                    <a:pt x="26" y="15"/>
                    <a:pt x="25" y="14"/>
                    <a:pt x="25" y="13"/>
                  </a:cubicBezTo>
                  <a:cubicBezTo>
                    <a:pt x="25" y="12"/>
                    <a:pt x="24" y="11"/>
                    <a:pt x="23" y="10"/>
                  </a:cubicBezTo>
                  <a:cubicBezTo>
                    <a:pt x="23" y="9"/>
                    <a:pt x="22" y="8"/>
                    <a:pt x="21" y="8"/>
                  </a:cubicBezTo>
                  <a:cubicBezTo>
                    <a:pt x="20" y="7"/>
                    <a:pt x="18" y="7"/>
                    <a:pt x="17" y="7"/>
                  </a:cubicBezTo>
                  <a:cubicBezTo>
                    <a:pt x="15" y="7"/>
                    <a:pt x="14" y="7"/>
                    <a:pt x="13" y="8"/>
                  </a:cubicBezTo>
                  <a:cubicBezTo>
                    <a:pt x="12" y="8"/>
                    <a:pt x="11" y="9"/>
                    <a:pt x="11" y="9"/>
                  </a:cubicBezTo>
                  <a:cubicBezTo>
                    <a:pt x="10" y="10"/>
                    <a:pt x="9" y="11"/>
                    <a:pt x="9" y="12"/>
                  </a:cubicBezTo>
                  <a:cubicBezTo>
                    <a:pt x="8" y="14"/>
                    <a:pt x="8" y="15"/>
                    <a:pt x="8" y="17"/>
                  </a:cubicBezTo>
                  <a:close/>
                  <a:close/>
                  <a:lnTo>
                    <a:pt x="26" y="17"/>
                  </a:lnTo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42" name="Freeform 60">
              <a:extLst>
                <a:ext uri="{FF2B5EF4-FFF2-40B4-BE49-F238E27FC236}">
                  <a16:creationId xmlns:a16="http://schemas.microsoft.com/office/drawing/2014/main" id="{B0044278-9F7F-4596-96D2-ACFBE0DEC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27435" y="6421821"/>
              <a:ext cx="122060" cy="97648"/>
            </a:xfrm>
            <a:custGeom>
              <a:avLst/>
              <a:gdLst>
                <a:gd name="T0" fmla="*/ 56 w 70"/>
                <a:gd name="T1" fmla="*/ 56 h 56"/>
                <a:gd name="T2" fmla="*/ 46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5 w 70"/>
                <a:gd name="T9" fmla="*/ 56 h 56"/>
                <a:gd name="T10" fmla="*/ 0 w 70"/>
                <a:gd name="T11" fmla="*/ 0 h 56"/>
                <a:gd name="T12" fmla="*/ 10 w 70"/>
                <a:gd name="T13" fmla="*/ 0 h 56"/>
                <a:gd name="T14" fmla="*/ 21 w 70"/>
                <a:gd name="T15" fmla="*/ 38 h 56"/>
                <a:gd name="T16" fmla="*/ 31 w 70"/>
                <a:gd name="T17" fmla="*/ 0 h 56"/>
                <a:gd name="T18" fmla="*/ 40 w 70"/>
                <a:gd name="T19" fmla="*/ 0 h 56"/>
                <a:gd name="T20" fmla="*/ 50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6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6" y="56"/>
                  </a:moveTo>
                  <a:lnTo>
                    <a:pt x="46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5" y="56"/>
                  </a:lnTo>
                  <a:lnTo>
                    <a:pt x="0" y="0"/>
                  </a:lnTo>
                  <a:lnTo>
                    <a:pt x="10" y="0"/>
                  </a:lnTo>
                  <a:lnTo>
                    <a:pt x="21" y="38"/>
                  </a:lnTo>
                  <a:lnTo>
                    <a:pt x="31" y="0"/>
                  </a:lnTo>
                  <a:lnTo>
                    <a:pt x="40" y="0"/>
                  </a:lnTo>
                  <a:lnTo>
                    <a:pt x="50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6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43" name="Freeform 61">
              <a:extLst>
                <a:ext uri="{FF2B5EF4-FFF2-40B4-BE49-F238E27FC236}">
                  <a16:creationId xmlns:a16="http://schemas.microsoft.com/office/drawing/2014/main" id="{79F75E0D-27A7-44C1-BF19-495F4768F99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859957" y="6418333"/>
              <a:ext cx="87186" cy="102879"/>
            </a:xfrm>
            <a:custGeom>
              <a:avLst/>
              <a:gdLst>
                <a:gd name="T0" fmla="*/ 34 w 34"/>
                <a:gd name="T1" fmla="*/ 20 h 40"/>
                <a:gd name="T2" fmla="*/ 33 w 34"/>
                <a:gd name="T3" fmla="*/ 28 h 40"/>
                <a:gd name="T4" fmla="*/ 29 w 34"/>
                <a:gd name="T5" fmla="*/ 35 h 40"/>
                <a:gd name="T6" fmla="*/ 24 w 34"/>
                <a:gd name="T7" fmla="*/ 39 h 40"/>
                <a:gd name="T8" fmla="*/ 17 w 34"/>
                <a:gd name="T9" fmla="*/ 40 h 40"/>
                <a:gd name="T10" fmla="*/ 10 w 34"/>
                <a:gd name="T11" fmla="*/ 39 h 40"/>
                <a:gd name="T12" fmla="*/ 5 w 34"/>
                <a:gd name="T13" fmla="*/ 35 h 40"/>
                <a:gd name="T14" fmla="*/ 1 w 34"/>
                <a:gd name="T15" fmla="*/ 28 h 40"/>
                <a:gd name="T16" fmla="*/ 0 w 34"/>
                <a:gd name="T17" fmla="*/ 20 h 40"/>
                <a:gd name="T18" fmla="*/ 1 w 34"/>
                <a:gd name="T19" fmla="*/ 12 h 40"/>
                <a:gd name="T20" fmla="*/ 5 w 34"/>
                <a:gd name="T21" fmla="*/ 5 h 40"/>
                <a:gd name="T22" fmla="*/ 11 w 34"/>
                <a:gd name="T23" fmla="*/ 1 h 40"/>
                <a:gd name="T24" fmla="*/ 17 w 34"/>
                <a:gd name="T25" fmla="*/ 0 h 40"/>
                <a:gd name="T26" fmla="*/ 24 w 34"/>
                <a:gd name="T27" fmla="*/ 1 h 40"/>
                <a:gd name="T28" fmla="*/ 29 w 34"/>
                <a:gd name="T29" fmla="*/ 5 h 40"/>
                <a:gd name="T30" fmla="*/ 33 w 34"/>
                <a:gd name="T31" fmla="*/ 12 h 40"/>
                <a:gd name="T32" fmla="*/ 34 w 34"/>
                <a:gd name="T33" fmla="*/ 20 h 40"/>
                <a:gd name="T34" fmla="*/ 27 w 34"/>
                <a:gd name="T35" fmla="*/ 20 h 40"/>
                <a:gd name="T36" fmla="*/ 26 w 34"/>
                <a:gd name="T37" fmla="*/ 15 h 40"/>
                <a:gd name="T38" fmla="*/ 24 w 34"/>
                <a:gd name="T39" fmla="*/ 11 h 40"/>
                <a:gd name="T40" fmla="*/ 21 w 34"/>
                <a:gd name="T41" fmla="*/ 8 h 40"/>
                <a:gd name="T42" fmla="*/ 17 w 34"/>
                <a:gd name="T43" fmla="*/ 7 h 40"/>
                <a:gd name="T44" fmla="*/ 13 w 34"/>
                <a:gd name="T45" fmla="*/ 8 h 40"/>
                <a:gd name="T46" fmla="*/ 10 w 34"/>
                <a:gd name="T47" fmla="*/ 11 h 40"/>
                <a:gd name="T48" fmla="*/ 8 w 34"/>
                <a:gd name="T49" fmla="*/ 15 h 40"/>
                <a:gd name="T50" fmla="*/ 8 w 34"/>
                <a:gd name="T51" fmla="*/ 20 h 40"/>
                <a:gd name="T52" fmla="*/ 8 w 34"/>
                <a:gd name="T53" fmla="*/ 26 h 40"/>
                <a:gd name="T54" fmla="*/ 10 w 34"/>
                <a:gd name="T55" fmla="*/ 30 h 40"/>
                <a:gd name="T56" fmla="*/ 13 w 34"/>
                <a:gd name="T57" fmla="*/ 32 h 40"/>
                <a:gd name="T58" fmla="*/ 17 w 34"/>
                <a:gd name="T59" fmla="*/ 33 h 40"/>
                <a:gd name="T60" fmla="*/ 21 w 34"/>
                <a:gd name="T61" fmla="*/ 32 h 40"/>
                <a:gd name="T62" fmla="*/ 24 w 34"/>
                <a:gd name="T63" fmla="*/ 29 h 40"/>
                <a:gd name="T64" fmla="*/ 26 w 34"/>
                <a:gd name="T65" fmla="*/ 25 h 40"/>
                <a:gd name="T66" fmla="*/ 27 w 34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4" h="40">
                  <a:moveTo>
                    <a:pt x="34" y="20"/>
                  </a:moveTo>
                  <a:moveTo>
                    <a:pt x="27" y="20"/>
                  </a:moveTo>
                  <a:cubicBezTo>
                    <a:pt x="34" y="23"/>
                    <a:pt x="34" y="26"/>
                    <a:pt x="33" y="28"/>
                  </a:cubicBezTo>
                  <a:cubicBezTo>
                    <a:pt x="32" y="31"/>
                    <a:pt x="31" y="33"/>
                    <a:pt x="29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2" y="40"/>
                    <a:pt x="10" y="39"/>
                  </a:cubicBezTo>
                  <a:cubicBezTo>
                    <a:pt x="8" y="38"/>
                    <a:pt x="6" y="36"/>
                    <a:pt x="5" y="35"/>
                  </a:cubicBezTo>
                  <a:cubicBezTo>
                    <a:pt x="3" y="33"/>
                    <a:pt x="2" y="31"/>
                    <a:pt x="1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1" y="12"/>
                  </a:cubicBezTo>
                  <a:cubicBezTo>
                    <a:pt x="2" y="9"/>
                    <a:pt x="4" y="7"/>
                    <a:pt x="5" y="5"/>
                  </a:cubicBezTo>
                  <a:cubicBezTo>
                    <a:pt x="7" y="4"/>
                    <a:pt x="8" y="2"/>
                    <a:pt x="11" y="1"/>
                  </a:cubicBezTo>
                  <a:cubicBezTo>
                    <a:pt x="13" y="1"/>
                    <a:pt x="15" y="0"/>
                    <a:pt x="17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29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4" y="17"/>
                    <a:pt x="34" y="20"/>
                  </a:cubicBez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3" y="10"/>
                    <a:pt x="22" y="9"/>
                    <a:pt x="21" y="8"/>
                  </a:cubicBezTo>
                  <a:cubicBezTo>
                    <a:pt x="20" y="8"/>
                    <a:pt x="18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9" y="12"/>
                    <a:pt x="9" y="13"/>
                    <a:pt x="8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8" y="26"/>
                  </a:cubicBezTo>
                  <a:cubicBezTo>
                    <a:pt x="9" y="27"/>
                    <a:pt x="10" y="28"/>
                    <a:pt x="10" y="30"/>
                  </a:cubicBezTo>
                  <a:cubicBezTo>
                    <a:pt x="11" y="31"/>
                    <a:pt x="12" y="32"/>
                    <a:pt x="13" y="32"/>
                  </a:cubicBezTo>
                  <a:cubicBezTo>
                    <a:pt x="15" y="33"/>
                    <a:pt x="16" y="33"/>
                    <a:pt x="17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2" y="31"/>
                    <a:pt x="23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44" name="Freeform 62">
              <a:extLst>
                <a:ext uri="{FF2B5EF4-FFF2-40B4-BE49-F238E27FC236}">
                  <a16:creationId xmlns:a16="http://schemas.microsoft.com/office/drawing/2014/main" id="{E5B9E395-C74C-4D98-8911-EE2C765D8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1968067" y="6418333"/>
              <a:ext cx="57543" cy="101135"/>
            </a:xfrm>
            <a:custGeom>
              <a:avLst/>
              <a:gdLst>
                <a:gd name="T0" fmla="*/ 21 w 23"/>
                <a:gd name="T1" fmla="*/ 9 h 39"/>
                <a:gd name="T2" fmla="*/ 18 w 23"/>
                <a:gd name="T3" fmla="*/ 8 h 39"/>
                <a:gd name="T4" fmla="*/ 15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9 w 23"/>
                <a:gd name="T21" fmla="*/ 3 h 39"/>
                <a:gd name="T22" fmla="*/ 11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0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19" y="8"/>
                    <a:pt x="18" y="8"/>
                  </a:cubicBezTo>
                  <a:cubicBezTo>
                    <a:pt x="18" y="8"/>
                    <a:pt x="17" y="7"/>
                    <a:pt x="15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8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9" y="3"/>
                  </a:cubicBezTo>
                  <a:cubicBezTo>
                    <a:pt x="10" y="2"/>
                    <a:pt x="11" y="2"/>
                    <a:pt x="11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19" y="0"/>
                    <a:pt x="20" y="1"/>
                  </a:cubicBezTo>
                  <a:cubicBezTo>
                    <a:pt x="21" y="1"/>
                    <a:pt x="22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45" name="Freeform 63">
              <a:extLst>
                <a:ext uri="{FF2B5EF4-FFF2-40B4-BE49-F238E27FC236}">
                  <a16:creationId xmlns:a16="http://schemas.microsoft.com/office/drawing/2014/main" id="{53BB8418-388C-4142-9A80-8BF00A87F7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43046" y="6383459"/>
              <a:ext cx="19181" cy="136010"/>
            </a:xfrm>
            <a:custGeom>
              <a:avLst/>
              <a:gdLst>
                <a:gd name="T0" fmla="*/ 0 w 11"/>
                <a:gd name="T1" fmla="*/ 78 h 78"/>
                <a:gd name="T2" fmla="*/ 0 w 11"/>
                <a:gd name="T3" fmla="*/ 6 h 78"/>
                <a:gd name="T4" fmla="*/ 11 w 11"/>
                <a:gd name="T5" fmla="*/ 0 h 78"/>
                <a:gd name="T6" fmla="*/ 11 w 11"/>
                <a:gd name="T7" fmla="*/ 78 h 78"/>
                <a:gd name="T8" fmla="*/ 0 w 11"/>
                <a:gd name="T9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78">
                  <a:moveTo>
                    <a:pt x="0" y="78"/>
                  </a:moveTo>
                  <a:lnTo>
                    <a:pt x="0" y="6"/>
                  </a:lnTo>
                  <a:lnTo>
                    <a:pt x="11" y="0"/>
                  </a:lnTo>
                  <a:lnTo>
                    <a:pt x="11" y="78"/>
                  </a:lnTo>
                  <a:lnTo>
                    <a:pt x="0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46" name="Freeform 64">
              <a:extLst>
                <a:ext uri="{FF2B5EF4-FFF2-40B4-BE49-F238E27FC236}">
                  <a16:creationId xmlns:a16="http://schemas.microsoft.com/office/drawing/2014/main" id="{0256DB41-B3C1-4FEB-B394-9762C00E7F7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84896" y="6383459"/>
              <a:ext cx="80211" cy="137753"/>
            </a:xfrm>
            <a:custGeom>
              <a:avLst/>
              <a:gdLst>
                <a:gd name="T0" fmla="*/ 24 w 32"/>
                <a:gd name="T1" fmla="*/ 53 h 54"/>
                <a:gd name="T2" fmla="*/ 24 w 32"/>
                <a:gd name="T3" fmla="*/ 50 h 54"/>
                <a:gd name="T4" fmla="*/ 22 w 32"/>
                <a:gd name="T5" fmla="*/ 51 h 54"/>
                <a:gd name="T6" fmla="*/ 20 w 32"/>
                <a:gd name="T7" fmla="*/ 53 h 54"/>
                <a:gd name="T8" fmla="*/ 17 w 32"/>
                <a:gd name="T9" fmla="*/ 54 h 54"/>
                <a:gd name="T10" fmla="*/ 14 w 32"/>
                <a:gd name="T11" fmla="*/ 54 h 54"/>
                <a:gd name="T12" fmla="*/ 9 w 32"/>
                <a:gd name="T13" fmla="*/ 53 h 54"/>
                <a:gd name="T14" fmla="*/ 4 w 32"/>
                <a:gd name="T15" fmla="*/ 49 h 54"/>
                <a:gd name="T16" fmla="*/ 1 w 32"/>
                <a:gd name="T17" fmla="*/ 43 h 54"/>
                <a:gd name="T18" fmla="*/ 0 w 32"/>
                <a:gd name="T19" fmla="*/ 33 h 54"/>
                <a:gd name="T20" fmla="*/ 1 w 32"/>
                <a:gd name="T21" fmla="*/ 25 h 54"/>
                <a:gd name="T22" fmla="*/ 4 w 32"/>
                <a:gd name="T23" fmla="*/ 19 h 54"/>
                <a:gd name="T24" fmla="*/ 9 w 32"/>
                <a:gd name="T25" fmla="*/ 15 h 54"/>
                <a:gd name="T26" fmla="*/ 15 w 32"/>
                <a:gd name="T27" fmla="*/ 14 h 54"/>
                <a:gd name="T28" fmla="*/ 18 w 32"/>
                <a:gd name="T29" fmla="*/ 14 h 54"/>
                <a:gd name="T30" fmla="*/ 20 w 32"/>
                <a:gd name="T31" fmla="*/ 15 h 54"/>
                <a:gd name="T32" fmla="*/ 22 w 32"/>
                <a:gd name="T33" fmla="*/ 17 h 54"/>
                <a:gd name="T34" fmla="*/ 24 w 32"/>
                <a:gd name="T35" fmla="*/ 18 h 54"/>
                <a:gd name="T36" fmla="*/ 24 w 32"/>
                <a:gd name="T37" fmla="*/ 4 h 54"/>
                <a:gd name="T38" fmla="*/ 32 w 32"/>
                <a:gd name="T39" fmla="*/ 0 h 54"/>
                <a:gd name="T40" fmla="*/ 32 w 32"/>
                <a:gd name="T41" fmla="*/ 53 h 54"/>
                <a:gd name="T42" fmla="*/ 24 w 32"/>
                <a:gd name="T43" fmla="*/ 53 h 54"/>
                <a:gd name="T44" fmla="*/ 24 w 32"/>
                <a:gd name="T45" fmla="*/ 26 h 54"/>
                <a:gd name="T46" fmla="*/ 23 w 32"/>
                <a:gd name="T47" fmla="*/ 24 h 54"/>
                <a:gd name="T48" fmla="*/ 21 w 32"/>
                <a:gd name="T49" fmla="*/ 23 h 54"/>
                <a:gd name="T50" fmla="*/ 18 w 32"/>
                <a:gd name="T51" fmla="*/ 22 h 54"/>
                <a:gd name="T52" fmla="*/ 15 w 32"/>
                <a:gd name="T53" fmla="*/ 21 h 54"/>
                <a:gd name="T54" fmla="*/ 9 w 32"/>
                <a:gd name="T55" fmla="*/ 24 h 54"/>
                <a:gd name="T56" fmla="*/ 7 w 32"/>
                <a:gd name="T57" fmla="*/ 33 h 54"/>
                <a:gd name="T58" fmla="*/ 8 w 32"/>
                <a:gd name="T59" fmla="*/ 39 h 54"/>
                <a:gd name="T60" fmla="*/ 9 w 32"/>
                <a:gd name="T61" fmla="*/ 44 h 54"/>
                <a:gd name="T62" fmla="*/ 12 w 32"/>
                <a:gd name="T63" fmla="*/ 46 h 54"/>
                <a:gd name="T64" fmla="*/ 16 w 32"/>
                <a:gd name="T65" fmla="*/ 47 h 54"/>
                <a:gd name="T66" fmla="*/ 18 w 32"/>
                <a:gd name="T67" fmla="*/ 47 h 54"/>
                <a:gd name="T68" fmla="*/ 21 w 32"/>
                <a:gd name="T69" fmla="*/ 46 h 54"/>
                <a:gd name="T70" fmla="*/ 23 w 32"/>
                <a:gd name="T71" fmla="*/ 44 h 54"/>
                <a:gd name="T72" fmla="*/ 24 w 32"/>
                <a:gd name="T73" fmla="*/ 42 h 54"/>
                <a:gd name="T74" fmla="*/ 24 w 32"/>
                <a:gd name="T75" fmla="*/ 2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32" h="54">
                  <a:moveTo>
                    <a:pt x="24" y="53"/>
                  </a:moveTo>
                  <a:moveTo>
                    <a:pt x="24" y="26"/>
                  </a:moveTo>
                  <a:cubicBezTo>
                    <a:pt x="24" y="50"/>
                    <a:pt x="24" y="50"/>
                    <a:pt x="24" y="50"/>
                  </a:cubicBezTo>
                  <a:cubicBezTo>
                    <a:pt x="24" y="50"/>
                    <a:pt x="23" y="51"/>
                    <a:pt x="22" y="51"/>
                  </a:cubicBezTo>
                  <a:cubicBezTo>
                    <a:pt x="21" y="52"/>
                    <a:pt x="21" y="52"/>
                    <a:pt x="20" y="53"/>
                  </a:cubicBezTo>
                  <a:cubicBezTo>
                    <a:pt x="19" y="53"/>
                    <a:pt x="18" y="54"/>
                    <a:pt x="17" y="54"/>
                  </a:cubicBezTo>
                  <a:cubicBezTo>
                    <a:pt x="16" y="54"/>
                    <a:pt x="15" y="54"/>
                    <a:pt x="14" y="54"/>
                  </a:cubicBezTo>
                  <a:cubicBezTo>
                    <a:pt x="12" y="54"/>
                    <a:pt x="10" y="54"/>
                    <a:pt x="9" y="53"/>
                  </a:cubicBezTo>
                  <a:cubicBezTo>
                    <a:pt x="7" y="52"/>
                    <a:pt x="5" y="51"/>
                    <a:pt x="4" y="49"/>
                  </a:cubicBezTo>
                  <a:cubicBezTo>
                    <a:pt x="3" y="48"/>
                    <a:pt x="1" y="45"/>
                    <a:pt x="1" y="43"/>
                  </a:cubicBezTo>
                  <a:cubicBezTo>
                    <a:pt x="0" y="40"/>
                    <a:pt x="0" y="37"/>
                    <a:pt x="0" y="33"/>
                  </a:cubicBezTo>
                  <a:cubicBezTo>
                    <a:pt x="0" y="30"/>
                    <a:pt x="0" y="27"/>
                    <a:pt x="1" y="25"/>
                  </a:cubicBezTo>
                  <a:cubicBezTo>
                    <a:pt x="2" y="22"/>
                    <a:pt x="3" y="20"/>
                    <a:pt x="4" y="19"/>
                  </a:cubicBezTo>
                  <a:cubicBezTo>
                    <a:pt x="6" y="17"/>
                    <a:pt x="7" y="16"/>
                    <a:pt x="9" y="15"/>
                  </a:cubicBezTo>
                  <a:cubicBezTo>
                    <a:pt x="11" y="14"/>
                    <a:pt x="13" y="14"/>
                    <a:pt x="15" y="14"/>
                  </a:cubicBezTo>
                  <a:cubicBezTo>
                    <a:pt x="16" y="14"/>
                    <a:pt x="17" y="14"/>
                    <a:pt x="18" y="14"/>
                  </a:cubicBezTo>
                  <a:cubicBezTo>
                    <a:pt x="18" y="15"/>
                    <a:pt x="19" y="15"/>
                    <a:pt x="20" y="15"/>
                  </a:cubicBezTo>
                  <a:cubicBezTo>
                    <a:pt x="21" y="16"/>
                    <a:pt x="22" y="16"/>
                    <a:pt x="22" y="17"/>
                  </a:cubicBezTo>
                  <a:cubicBezTo>
                    <a:pt x="23" y="17"/>
                    <a:pt x="24" y="18"/>
                    <a:pt x="24" y="18"/>
                  </a:cubicBezTo>
                  <a:cubicBezTo>
                    <a:pt x="24" y="4"/>
                    <a:pt x="24" y="4"/>
                    <a:pt x="24" y="4"/>
                  </a:cubicBezTo>
                  <a:cubicBezTo>
                    <a:pt x="32" y="0"/>
                    <a:pt x="32" y="0"/>
                    <a:pt x="32" y="0"/>
                  </a:cubicBezTo>
                  <a:cubicBezTo>
                    <a:pt x="32" y="53"/>
                    <a:pt x="32" y="53"/>
                    <a:pt x="32" y="53"/>
                  </a:cubicBezTo>
                  <a:cubicBezTo>
                    <a:pt x="24" y="26"/>
                    <a:pt x="23" y="25"/>
                    <a:pt x="23" y="24"/>
                  </a:cubicBezTo>
                  <a:cubicBezTo>
                    <a:pt x="22" y="24"/>
                    <a:pt x="22" y="23"/>
                    <a:pt x="21" y="23"/>
                  </a:cubicBezTo>
                  <a:cubicBezTo>
                    <a:pt x="20" y="22"/>
                    <a:pt x="19" y="22"/>
                    <a:pt x="18" y="22"/>
                  </a:cubicBezTo>
                  <a:cubicBezTo>
                    <a:pt x="17" y="21"/>
                    <a:pt x="16" y="21"/>
                    <a:pt x="15" y="21"/>
                  </a:cubicBezTo>
                  <a:cubicBezTo>
                    <a:pt x="13" y="21"/>
                    <a:pt x="11" y="22"/>
                    <a:pt x="9" y="24"/>
                  </a:cubicBezTo>
                  <a:cubicBezTo>
                    <a:pt x="8" y="26"/>
                    <a:pt x="7" y="29"/>
                    <a:pt x="7" y="33"/>
                  </a:cubicBezTo>
                  <a:cubicBezTo>
                    <a:pt x="7" y="36"/>
                    <a:pt x="7" y="38"/>
                    <a:pt x="8" y="39"/>
                  </a:cubicBezTo>
                  <a:cubicBezTo>
                    <a:pt x="8" y="41"/>
                    <a:pt x="9" y="43"/>
                    <a:pt x="9" y="44"/>
                  </a:cubicBezTo>
                  <a:cubicBezTo>
                    <a:pt x="10" y="45"/>
                    <a:pt x="11" y="46"/>
                    <a:pt x="12" y="46"/>
                  </a:cubicBezTo>
                  <a:cubicBezTo>
                    <a:pt x="13" y="47"/>
                    <a:pt x="14" y="47"/>
                    <a:pt x="16" y="47"/>
                  </a:cubicBezTo>
                  <a:cubicBezTo>
                    <a:pt x="17" y="47"/>
                    <a:pt x="18" y="47"/>
                    <a:pt x="18" y="47"/>
                  </a:cubicBezTo>
                  <a:cubicBezTo>
                    <a:pt x="19" y="46"/>
                    <a:pt x="20" y="46"/>
                    <a:pt x="21" y="46"/>
                  </a:cubicBezTo>
                  <a:cubicBezTo>
                    <a:pt x="21" y="45"/>
                    <a:pt x="22" y="45"/>
                    <a:pt x="23" y="44"/>
                  </a:cubicBezTo>
                  <a:cubicBezTo>
                    <a:pt x="23" y="43"/>
                    <a:pt x="24" y="43"/>
                    <a:pt x="24" y="42"/>
                  </a:cubicBezTo>
                  <a:lnTo>
                    <a:pt x="24" y="53"/>
                  </a:lnTo>
                  <a:lnTo>
                    <a:pt x="24" y="26"/>
                  </a:lnTo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47" name="Freeform 65">
              <a:extLst>
                <a:ext uri="{FF2B5EF4-FFF2-40B4-BE49-F238E27FC236}">
                  <a16:creationId xmlns:a16="http://schemas.microsoft.com/office/drawing/2014/main" id="{F2BC9C1F-3F30-47A6-B503-20FB179B7F3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9624" y="6421821"/>
              <a:ext cx="122060" cy="97648"/>
            </a:xfrm>
            <a:custGeom>
              <a:avLst/>
              <a:gdLst>
                <a:gd name="T0" fmla="*/ 55 w 70"/>
                <a:gd name="T1" fmla="*/ 56 h 56"/>
                <a:gd name="T2" fmla="*/ 45 w 70"/>
                <a:gd name="T3" fmla="*/ 56 h 56"/>
                <a:gd name="T4" fmla="*/ 35 w 70"/>
                <a:gd name="T5" fmla="*/ 16 h 56"/>
                <a:gd name="T6" fmla="*/ 25 w 70"/>
                <a:gd name="T7" fmla="*/ 56 h 56"/>
                <a:gd name="T8" fmla="*/ 16 w 70"/>
                <a:gd name="T9" fmla="*/ 56 h 56"/>
                <a:gd name="T10" fmla="*/ 0 w 70"/>
                <a:gd name="T11" fmla="*/ 0 h 56"/>
                <a:gd name="T12" fmla="*/ 12 w 70"/>
                <a:gd name="T13" fmla="*/ 0 h 56"/>
                <a:gd name="T14" fmla="*/ 20 w 70"/>
                <a:gd name="T15" fmla="*/ 38 h 56"/>
                <a:gd name="T16" fmla="*/ 31 w 70"/>
                <a:gd name="T17" fmla="*/ 0 h 56"/>
                <a:gd name="T18" fmla="*/ 39 w 70"/>
                <a:gd name="T19" fmla="*/ 0 h 56"/>
                <a:gd name="T20" fmla="*/ 51 w 70"/>
                <a:gd name="T21" fmla="*/ 38 h 56"/>
                <a:gd name="T22" fmla="*/ 60 w 70"/>
                <a:gd name="T23" fmla="*/ 0 h 56"/>
                <a:gd name="T24" fmla="*/ 70 w 70"/>
                <a:gd name="T25" fmla="*/ 0 h 56"/>
                <a:gd name="T26" fmla="*/ 55 w 70"/>
                <a:gd name="T27" fmla="*/ 56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0" h="56">
                  <a:moveTo>
                    <a:pt x="55" y="56"/>
                  </a:moveTo>
                  <a:lnTo>
                    <a:pt x="45" y="56"/>
                  </a:lnTo>
                  <a:lnTo>
                    <a:pt x="35" y="16"/>
                  </a:lnTo>
                  <a:lnTo>
                    <a:pt x="25" y="56"/>
                  </a:lnTo>
                  <a:lnTo>
                    <a:pt x="16" y="56"/>
                  </a:lnTo>
                  <a:lnTo>
                    <a:pt x="0" y="0"/>
                  </a:lnTo>
                  <a:lnTo>
                    <a:pt x="12" y="0"/>
                  </a:lnTo>
                  <a:lnTo>
                    <a:pt x="20" y="38"/>
                  </a:lnTo>
                  <a:lnTo>
                    <a:pt x="31" y="0"/>
                  </a:lnTo>
                  <a:lnTo>
                    <a:pt x="39" y="0"/>
                  </a:lnTo>
                  <a:lnTo>
                    <a:pt x="51" y="38"/>
                  </a:lnTo>
                  <a:lnTo>
                    <a:pt x="60" y="0"/>
                  </a:lnTo>
                  <a:lnTo>
                    <a:pt x="70" y="0"/>
                  </a:lnTo>
                  <a:lnTo>
                    <a:pt x="55" y="5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48" name="Freeform 66">
              <a:extLst>
                <a:ext uri="{FF2B5EF4-FFF2-40B4-BE49-F238E27FC236}">
                  <a16:creationId xmlns:a16="http://schemas.microsoft.com/office/drawing/2014/main" id="{F2E1921C-CA0E-4886-93CA-956A6497CF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362147" y="6418333"/>
              <a:ext cx="88930" cy="102879"/>
            </a:xfrm>
            <a:custGeom>
              <a:avLst/>
              <a:gdLst>
                <a:gd name="T0" fmla="*/ 35 w 35"/>
                <a:gd name="T1" fmla="*/ 20 h 40"/>
                <a:gd name="T2" fmla="*/ 33 w 35"/>
                <a:gd name="T3" fmla="*/ 28 h 40"/>
                <a:gd name="T4" fmla="*/ 30 w 35"/>
                <a:gd name="T5" fmla="*/ 35 h 40"/>
                <a:gd name="T6" fmla="*/ 24 w 35"/>
                <a:gd name="T7" fmla="*/ 39 h 40"/>
                <a:gd name="T8" fmla="*/ 17 w 35"/>
                <a:gd name="T9" fmla="*/ 40 h 40"/>
                <a:gd name="T10" fmla="*/ 11 w 35"/>
                <a:gd name="T11" fmla="*/ 39 h 40"/>
                <a:gd name="T12" fmla="*/ 5 w 35"/>
                <a:gd name="T13" fmla="*/ 35 h 40"/>
                <a:gd name="T14" fmla="*/ 2 w 35"/>
                <a:gd name="T15" fmla="*/ 28 h 40"/>
                <a:gd name="T16" fmla="*/ 0 w 35"/>
                <a:gd name="T17" fmla="*/ 20 h 40"/>
                <a:gd name="T18" fmla="*/ 2 w 35"/>
                <a:gd name="T19" fmla="*/ 12 h 40"/>
                <a:gd name="T20" fmla="*/ 5 w 35"/>
                <a:gd name="T21" fmla="*/ 5 h 40"/>
                <a:gd name="T22" fmla="*/ 11 w 35"/>
                <a:gd name="T23" fmla="*/ 1 h 40"/>
                <a:gd name="T24" fmla="*/ 18 w 35"/>
                <a:gd name="T25" fmla="*/ 0 h 40"/>
                <a:gd name="T26" fmla="*/ 24 w 35"/>
                <a:gd name="T27" fmla="*/ 1 h 40"/>
                <a:gd name="T28" fmla="*/ 30 w 35"/>
                <a:gd name="T29" fmla="*/ 5 h 40"/>
                <a:gd name="T30" fmla="*/ 33 w 35"/>
                <a:gd name="T31" fmla="*/ 12 h 40"/>
                <a:gd name="T32" fmla="*/ 35 w 35"/>
                <a:gd name="T33" fmla="*/ 20 h 40"/>
                <a:gd name="T34" fmla="*/ 27 w 35"/>
                <a:gd name="T35" fmla="*/ 20 h 40"/>
                <a:gd name="T36" fmla="*/ 26 w 35"/>
                <a:gd name="T37" fmla="*/ 15 h 40"/>
                <a:gd name="T38" fmla="*/ 24 w 35"/>
                <a:gd name="T39" fmla="*/ 11 h 40"/>
                <a:gd name="T40" fmla="*/ 21 w 35"/>
                <a:gd name="T41" fmla="*/ 8 h 40"/>
                <a:gd name="T42" fmla="*/ 17 w 35"/>
                <a:gd name="T43" fmla="*/ 7 h 40"/>
                <a:gd name="T44" fmla="*/ 13 w 35"/>
                <a:gd name="T45" fmla="*/ 8 h 40"/>
                <a:gd name="T46" fmla="*/ 10 w 35"/>
                <a:gd name="T47" fmla="*/ 11 h 40"/>
                <a:gd name="T48" fmla="*/ 9 w 35"/>
                <a:gd name="T49" fmla="*/ 15 h 40"/>
                <a:gd name="T50" fmla="*/ 8 w 35"/>
                <a:gd name="T51" fmla="*/ 20 h 40"/>
                <a:gd name="T52" fmla="*/ 9 w 35"/>
                <a:gd name="T53" fmla="*/ 26 h 40"/>
                <a:gd name="T54" fmla="*/ 11 w 35"/>
                <a:gd name="T55" fmla="*/ 30 h 40"/>
                <a:gd name="T56" fmla="*/ 14 w 35"/>
                <a:gd name="T57" fmla="*/ 32 h 40"/>
                <a:gd name="T58" fmla="*/ 18 w 35"/>
                <a:gd name="T59" fmla="*/ 33 h 40"/>
                <a:gd name="T60" fmla="*/ 21 w 35"/>
                <a:gd name="T61" fmla="*/ 32 h 40"/>
                <a:gd name="T62" fmla="*/ 24 w 35"/>
                <a:gd name="T63" fmla="*/ 29 h 40"/>
                <a:gd name="T64" fmla="*/ 26 w 35"/>
                <a:gd name="T65" fmla="*/ 25 h 40"/>
                <a:gd name="T66" fmla="*/ 27 w 35"/>
                <a:gd name="T67" fmla="*/ 2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5" h="40">
                  <a:moveTo>
                    <a:pt x="35" y="20"/>
                  </a:moveTo>
                  <a:moveTo>
                    <a:pt x="27" y="20"/>
                  </a:moveTo>
                  <a:cubicBezTo>
                    <a:pt x="35" y="23"/>
                    <a:pt x="34" y="26"/>
                    <a:pt x="33" y="28"/>
                  </a:cubicBezTo>
                  <a:cubicBezTo>
                    <a:pt x="32" y="31"/>
                    <a:pt x="31" y="33"/>
                    <a:pt x="30" y="35"/>
                  </a:cubicBezTo>
                  <a:cubicBezTo>
                    <a:pt x="28" y="37"/>
                    <a:pt x="26" y="38"/>
                    <a:pt x="24" y="39"/>
                  </a:cubicBezTo>
                  <a:cubicBezTo>
                    <a:pt x="22" y="40"/>
                    <a:pt x="20" y="40"/>
                    <a:pt x="17" y="40"/>
                  </a:cubicBezTo>
                  <a:cubicBezTo>
                    <a:pt x="15" y="40"/>
                    <a:pt x="13" y="40"/>
                    <a:pt x="11" y="39"/>
                  </a:cubicBezTo>
                  <a:cubicBezTo>
                    <a:pt x="8" y="38"/>
                    <a:pt x="7" y="36"/>
                    <a:pt x="5" y="35"/>
                  </a:cubicBezTo>
                  <a:cubicBezTo>
                    <a:pt x="4" y="33"/>
                    <a:pt x="2" y="31"/>
                    <a:pt x="2" y="28"/>
                  </a:cubicBezTo>
                  <a:cubicBezTo>
                    <a:pt x="1" y="26"/>
                    <a:pt x="0" y="23"/>
                    <a:pt x="0" y="20"/>
                  </a:cubicBezTo>
                  <a:cubicBezTo>
                    <a:pt x="0" y="17"/>
                    <a:pt x="1" y="14"/>
                    <a:pt x="2" y="12"/>
                  </a:cubicBezTo>
                  <a:cubicBezTo>
                    <a:pt x="3" y="9"/>
                    <a:pt x="4" y="7"/>
                    <a:pt x="5" y="5"/>
                  </a:cubicBezTo>
                  <a:cubicBezTo>
                    <a:pt x="7" y="4"/>
                    <a:pt x="9" y="2"/>
                    <a:pt x="11" y="1"/>
                  </a:cubicBezTo>
                  <a:cubicBezTo>
                    <a:pt x="13" y="1"/>
                    <a:pt x="15" y="0"/>
                    <a:pt x="18" y="0"/>
                  </a:cubicBezTo>
                  <a:cubicBezTo>
                    <a:pt x="20" y="0"/>
                    <a:pt x="22" y="1"/>
                    <a:pt x="24" y="1"/>
                  </a:cubicBezTo>
                  <a:cubicBezTo>
                    <a:pt x="26" y="2"/>
                    <a:pt x="28" y="4"/>
                    <a:pt x="30" y="5"/>
                  </a:cubicBezTo>
                  <a:cubicBezTo>
                    <a:pt x="31" y="7"/>
                    <a:pt x="32" y="9"/>
                    <a:pt x="33" y="12"/>
                  </a:cubicBezTo>
                  <a:cubicBezTo>
                    <a:pt x="34" y="14"/>
                    <a:pt x="35" y="17"/>
                    <a:pt x="35" y="20"/>
                  </a:cubicBezTo>
                  <a:cubicBezTo>
                    <a:pt x="27" y="18"/>
                    <a:pt x="27" y="16"/>
                    <a:pt x="26" y="15"/>
                  </a:cubicBezTo>
                  <a:cubicBezTo>
                    <a:pt x="26" y="13"/>
                    <a:pt x="25" y="12"/>
                    <a:pt x="24" y="11"/>
                  </a:cubicBezTo>
                  <a:cubicBezTo>
                    <a:pt x="24" y="10"/>
                    <a:pt x="23" y="9"/>
                    <a:pt x="21" y="8"/>
                  </a:cubicBezTo>
                  <a:cubicBezTo>
                    <a:pt x="20" y="8"/>
                    <a:pt x="19" y="7"/>
                    <a:pt x="17" y="7"/>
                  </a:cubicBezTo>
                  <a:cubicBezTo>
                    <a:pt x="16" y="7"/>
                    <a:pt x="14" y="8"/>
                    <a:pt x="13" y="8"/>
                  </a:cubicBezTo>
                  <a:cubicBezTo>
                    <a:pt x="12" y="9"/>
                    <a:pt x="11" y="10"/>
                    <a:pt x="10" y="11"/>
                  </a:cubicBezTo>
                  <a:cubicBezTo>
                    <a:pt x="10" y="12"/>
                    <a:pt x="9" y="13"/>
                    <a:pt x="9" y="15"/>
                  </a:cubicBezTo>
                  <a:cubicBezTo>
                    <a:pt x="8" y="16"/>
                    <a:pt x="8" y="18"/>
                    <a:pt x="8" y="20"/>
                  </a:cubicBezTo>
                  <a:cubicBezTo>
                    <a:pt x="8" y="22"/>
                    <a:pt x="8" y="24"/>
                    <a:pt x="9" y="26"/>
                  </a:cubicBezTo>
                  <a:cubicBezTo>
                    <a:pt x="9" y="27"/>
                    <a:pt x="10" y="28"/>
                    <a:pt x="11" y="30"/>
                  </a:cubicBezTo>
                  <a:cubicBezTo>
                    <a:pt x="11" y="31"/>
                    <a:pt x="12" y="32"/>
                    <a:pt x="14" y="32"/>
                  </a:cubicBezTo>
                  <a:cubicBezTo>
                    <a:pt x="15" y="33"/>
                    <a:pt x="16" y="33"/>
                    <a:pt x="18" y="33"/>
                  </a:cubicBezTo>
                  <a:cubicBezTo>
                    <a:pt x="19" y="33"/>
                    <a:pt x="20" y="33"/>
                    <a:pt x="21" y="32"/>
                  </a:cubicBezTo>
                  <a:cubicBezTo>
                    <a:pt x="23" y="31"/>
                    <a:pt x="24" y="30"/>
                    <a:pt x="24" y="29"/>
                  </a:cubicBezTo>
                  <a:cubicBezTo>
                    <a:pt x="25" y="28"/>
                    <a:pt x="26" y="27"/>
                    <a:pt x="26" y="25"/>
                  </a:cubicBezTo>
                  <a:cubicBezTo>
                    <a:pt x="27" y="24"/>
                    <a:pt x="27" y="22"/>
                    <a:pt x="27" y="20"/>
                  </a:cubicBezTo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49" name="Freeform 67">
              <a:extLst>
                <a:ext uri="{FF2B5EF4-FFF2-40B4-BE49-F238E27FC236}">
                  <a16:creationId xmlns:a16="http://schemas.microsoft.com/office/drawing/2014/main" id="{33147323-CD74-4B45-8B3D-9FC2D6ABC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8514" y="6418333"/>
              <a:ext cx="59286" cy="101135"/>
            </a:xfrm>
            <a:custGeom>
              <a:avLst/>
              <a:gdLst>
                <a:gd name="T0" fmla="*/ 21 w 23"/>
                <a:gd name="T1" fmla="*/ 9 h 39"/>
                <a:gd name="T2" fmla="*/ 19 w 23"/>
                <a:gd name="T3" fmla="*/ 8 h 39"/>
                <a:gd name="T4" fmla="*/ 16 w 23"/>
                <a:gd name="T5" fmla="*/ 7 h 39"/>
                <a:gd name="T6" fmla="*/ 10 w 23"/>
                <a:gd name="T7" fmla="*/ 10 h 39"/>
                <a:gd name="T8" fmla="*/ 8 w 23"/>
                <a:gd name="T9" fmla="*/ 17 h 39"/>
                <a:gd name="T10" fmla="*/ 8 w 23"/>
                <a:gd name="T11" fmla="*/ 39 h 39"/>
                <a:gd name="T12" fmla="*/ 0 w 23"/>
                <a:gd name="T13" fmla="*/ 39 h 39"/>
                <a:gd name="T14" fmla="*/ 0 w 23"/>
                <a:gd name="T15" fmla="*/ 1 h 39"/>
                <a:gd name="T16" fmla="*/ 8 w 23"/>
                <a:gd name="T17" fmla="*/ 1 h 39"/>
                <a:gd name="T18" fmla="*/ 8 w 23"/>
                <a:gd name="T19" fmla="*/ 5 h 39"/>
                <a:gd name="T20" fmla="*/ 10 w 23"/>
                <a:gd name="T21" fmla="*/ 3 h 39"/>
                <a:gd name="T22" fmla="*/ 12 w 23"/>
                <a:gd name="T23" fmla="*/ 1 h 39"/>
                <a:gd name="T24" fmla="*/ 14 w 23"/>
                <a:gd name="T25" fmla="*/ 0 h 39"/>
                <a:gd name="T26" fmla="*/ 17 w 23"/>
                <a:gd name="T27" fmla="*/ 0 h 39"/>
                <a:gd name="T28" fmla="*/ 21 w 23"/>
                <a:gd name="T29" fmla="*/ 1 h 39"/>
                <a:gd name="T30" fmla="*/ 23 w 23"/>
                <a:gd name="T31" fmla="*/ 2 h 39"/>
                <a:gd name="T32" fmla="*/ 21 w 23"/>
                <a:gd name="T33" fmla="*/ 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3" h="39">
                  <a:moveTo>
                    <a:pt x="21" y="9"/>
                  </a:moveTo>
                  <a:cubicBezTo>
                    <a:pt x="20" y="8"/>
                    <a:pt x="20" y="8"/>
                    <a:pt x="19" y="8"/>
                  </a:cubicBezTo>
                  <a:cubicBezTo>
                    <a:pt x="18" y="8"/>
                    <a:pt x="17" y="7"/>
                    <a:pt x="16" y="7"/>
                  </a:cubicBezTo>
                  <a:cubicBezTo>
                    <a:pt x="13" y="7"/>
                    <a:pt x="11" y="8"/>
                    <a:pt x="10" y="10"/>
                  </a:cubicBezTo>
                  <a:cubicBezTo>
                    <a:pt x="9" y="12"/>
                    <a:pt x="8" y="14"/>
                    <a:pt x="8" y="17"/>
                  </a:cubicBezTo>
                  <a:cubicBezTo>
                    <a:pt x="8" y="39"/>
                    <a:pt x="8" y="39"/>
                    <a:pt x="8" y="39"/>
                  </a:cubicBezTo>
                  <a:cubicBezTo>
                    <a:pt x="0" y="39"/>
                    <a:pt x="0" y="39"/>
                    <a:pt x="0" y="39"/>
                  </a:cubicBezTo>
                  <a:cubicBezTo>
                    <a:pt x="0" y="1"/>
                    <a:pt x="0" y="1"/>
                    <a:pt x="0" y="1"/>
                  </a:cubicBezTo>
                  <a:cubicBezTo>
                    <a:pt x="8" y="1"/>
                    <a:pt x="8" y="1"/>
                    <a:pt x="8" y="1"/>
                  </a:cubicBezTo>
                  <a:cubicBezTo>
                    <a:pt x="8" y="5"/>
                    <a:pt x="8" y="5"/>
                    <a:pt x="8" y="5"/>
                  </a:cubicBezTo>
                  <a:cubicBezTo>
                    <a:pt x="8" y="4"/>
                    <a:pt x="9" y="3"/>
                    <a:pt x="10" y="3"/>
                  </a:cubicBezTo>
                  <a:cubicBezTo>
                    <a:pt x="10" y="2"/>
                    <a:pt x="11" y="2"/>
                    <a:pt x="12" y="1"/>
                  </a:cubicBezTo>
                  <a:cubicBezTo>
                    <a:pt x="12" y="1"/>
                    <a:pt x="13" y="1"/>
                    <a:pt x="14" y="0"/>
                  </a:cubicBezTo>
                  <a:cubicBezTo>
                    <a:pt x="15" y="0"/>
                    <a:pt x="16" y="0"/>
                    <a:pt x="17" y="0"/>
                  </a:cubicBezTo>
                  <a:cubicBezTo>
                    <a:pt x="18" y="0"/>
                    <a:pt x="20" y="0"/>
                    <a:pt x="21" y="1"/>
                  </a:cubicBezTo>
                  <a:cubicBezTo>
                    <a:pt x="22" y="1"/>
                    <a:pt x="23" y="1"/>
                    <a:pt x="23" y="2"/>
                  </a:cubicBezTo>
                  <a:lnTo>
                    <a:pt x="21" y="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50" name="Freeform 68">
              <a:extLst>
                <a:ext uri="{FF2B5EF4-FFF2-40B4-BE49-F238E27FC236}">
                  <a16:creationId xmlns:a16="http://schemas.microsoft.com/office/drawing/2014/main" id="{646502BE-8655-4E99-B8D3-19E6C1D2B9F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45237" y="6383459"/>
              <a:ext cx="76723" cy="136010"/>
            </a:xfrm>
            <a:custGeom>
              <a:avLst/>
              <a:gdLst>
                <a:gd name="T0" fmla="*/ 31 w 44"/>
                <a:gd name="T1" fmla="*/ 78 h 78"/>
                <a:gd name="T2" fmla="*/ 19 w 44"/>
                <a:gd name="T3" fmla="*/ 50 h 78"/>
                <a:gd name="T4" fmla="*/ 10 w 44"/>
                <a:gd name="T5" fmla="*/ 61 h 78"/>
                <a:gd name="T6" fmla="*/ 10 w 44"/>
                <a:gd name="T7" fmla="*/ 78 h 78"/>
                <a:gd name="T8" fmla="*/ 0 w 44"/>
                <a:gd name="T9" fmla="*/ 78 h 78"/>
                <a:gd name="T10" fmla="*/ 0 w 44"/>
                <a:gd name="T11" fmla="*/ 6 h 78"/>
                <a:gd name="T12" fmla="*/ 10 w 44"/>
                <a:gd name="T13" fmla="*/ 0 h 78"/>
                <a:gd name="T14" fmla="*/ 10 w 44"/>
                <a:gd name="T15" fmla="*/ 47 h 78"/>
                <a:gd name="T16" fmla="*/ 28 w 44"/>
                <a:gd name="T17" fmla="*/ 22 h 78"/>
                <a:gd name="T18" fmla="*/ 41 w 44"/>
                <a:gd name="T19" fmla="*/ 22 h 78"/>
                <a:gd name="T20" fmla="*/ 26 w 44"/>
                <a:gd name="T21" fmla="*/ 41 h 78"/>
                <a:gd name="T22" fmla="*/ 44 w 44"/>
                <a:gd name="T23" fmla="*/ 78 h 78"/>
                <a:gd name="T24" fmla="*/ 31 w 44"/>
                <a:gd name="T25" fmla="*/ 7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4" h="78">
                  <a:moveTo>
                    <a:pt x="31" y="78"/>
                  </a:moveTo>
                  <a:lnTo>
                    <a:pt x="19" y="50"/>
                  </a:lnTo>
                  <a:lnTo>
                    <a:pt x="10" y="61"/>
                  </a:lnTo>
                  <a:lnTo>
                    <a:pt x="10" y="78"/>
                  </a:lnTo>
                  <a:lnTo>
                    <a:pt x="0" y="78"/>
                  </a:lnTo>
                  <a:lnTo>
                    <a:pt x="0" y="6"/>
                  </a:lnTo>
                  <a:lnTo>
                    <a:pt x="10" y="0"/>
                  </a:lnTo>
                  <a:lnTo>
                    <a:pt x="10" y="47"/>
                  </a:lnTo>
                  <a:lnTo>
                    <a:pt x="28" y="22"/>
                  </a:lnTo>
                  <a:lnTo>
                    <a:pt x="41" y="22"/>
                  </a:lnTo>
                  <a:lnTo>
                    <a:pt x="26" y="41"/>
                  </a:lnTo>
                  <a:lnTo>
                    <a:pt x="44" y="78"/>
                  </a:lnTo>
                  <a:lnTo>
                    <a:pt x="31" y="7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51" name="Freeform 69">
              <a:extLst>
                <a:ext uri="{FF2B5EF4-FFF2-40B4-BE49-F238E27FC236}">
                  <a16:creationId xmlns:a16="http://schemas.microsoft.com/office/drawing/2014/main" id="{7B89F1B5-6B06-45D2-838B-039A44EFFD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8936" y="6418333"/>
              <a:ext cx="74980" cy="102879"/>
            </a:xfrm>
            <a:custGeom>
              <a:avLst/>
              <a:gdLst>
                <a:gd name="T0" fmla="*/ 28 w 29"/>
                <a:gd name="T1" fmla="*/ 4 h 40"/>
                <a:gd name="T2" fmla="*/ 25 w 29"/>
                <a:gd name="T3" fmla="*/ 10 h 40"/>
                <a:gd name="T4" fmla="*/ 20 w 29"/>
                <a:gd name="T5" fmla="*/ 8 h 40"/>
                <a:gd name="T6" fmla="*/ 15 w 29"/>
                <a:gd name="T7" fmla="*/ 7 h 40"/>
                <a:gd name="T8" fmla="*/ 11 w 29"/>
                <a:gd name="T9" fmla="*/ 8 h 40"/>
                <a:gd name="T10" fmla="*/ 9 w 29"/>
                <a:gd name="T11" fmla="*/ 10 h 40"/>
                <a:gd name="T12" fmla="*/ 10 w 29"/>
                <a:gd name="T13" fmla="*/ 12 h 40"/>
                <a:gd name="T14" fmla="*/ 11 w 29"/>
                <a:gd name="T15" fmla="*/ 13 h 40"/>
                <a:gd name="T16" fmla="*/ 13 w 29"/>
                <a:gd name="T17" fmla="*/ 14 h 40"/>
                <a:gd name="T18" fmla="*/ 17 w 29"/>
                <a:gd name="T19" fmla="*/ 16 h 40"/>
                <a:gd name="T20" fmla="*/ 22 w 29"/>
                <a:gd name="T21" fmla="*/ 18 h 40"/>
                <a:gd name="T22" fmla="*/ 26 w 29"/>
                <a:gd name="T23" fmla="*/ 21 h 40"/>
                <a:gd name="T24" fmla="*/ 29 w 29"/>
                <a:gd name="T25" fmla="*/ 24 h 40"/>
                <a:gd name="T26" fmla="*/ 29 w 29"/>
                <a:gd name="T27" fmla="*/ 29 h 40"/>
                <a:gd name="T28" fmla="*/ 28 w 29"/>
                <a:gd name="T29" fmla="*/ 34 h 40"/>
                <a:gd name="T30" fmla="*/ 25 w 29"/>
                <a:gd name="T31" fmla="*/ 38 h 40"/>
                <a:gd name="T32" fmla="*/ 21 w 29"/>
                <a:gd name="T33" fmla="*/ 40 h 40"/>
                <a:gd name="T34" fmla="*/ 15 w 29"/>
                <a:gd name="T35" fmla="*/ 40 h 40"/>
                <a:gd name="T36" fmla="*/ 7 w 29"/>
                <a:gd name="T37" fmla="*/ 39 h 40"/>
                <a:gd name="T38" fmla="*/ 0 w 29"/>
                <a:gd name="T39" fmla="*/ 35 h 40"/>
                <a:gd name="T40" fmla="*/ 4 w 29"/>
                <a:gd name="T41" fmla="*/ 30 h 40"/>
                <a:gd name="T42" fmla="*/ 9 w 29"/>
                <a:gd name="T43" fmla="*/ 32 h 40"/>
                <a:gd name="T44" fmla="*/ 15 w 29"/>
                <a:gd name="T45" fmla="*/ 33 h 40"/>
                <a:gd name="T46" fmla="*/ 20 w 29"/>
                <a:gd name="T47" fmla="*/ 32 h 40"/>
                <a:gd name="T48" fmla="*/ 22 w 29"/>
                <a:gd name="T49" fmla="*/ 29 h 40"/>
                <a:gd name="T50" fmla="*/ 21 w 29"/>
                <a:gd name="T51" fmla="*/ 27 h 40"/>
                <a:gd name="T52" fmla="*/ 20 w 29"/>
                <a:gd name="T53" fmla="*/ 26 h 40"/>
                <a:gd name="T54" fmla="*/ 17 w 29"/>
                <a:gd name="T55" fmla="*/ 24 h 40"/>
                <a:gd name="T56" fmla="*/ 13 w 29"/>
                <a:gd name="T57" fmla="*/ 23 h 40"/>
                <a:gd name="T58" fmla="*/ 8 w 29"/>
                <a:gd name="T59" fmla="*/ 20 h 40"/>
                <a:gd name="T60" fmla="*/ 4 w 29"/>
                <a:gd name="T61" fmla="*/ 18 h 40"/>
                <a:gd name="T62" fmla="*/ 2 w 29"/>
                <a:gd name="T63" fmla="*/ 15 h 40"/>
                <a:gd name="T64" fmla="*/ 2 w 29"/>
                <a:gd name="T65" fmla="*/ 11 h 40"/>
                <a:gd name="T66" fmla="*/ 3 w 29"/>
                <a:gd name="T67" fmla="*/ 6 h 40"/>
                <a:gd name="T68" fmla="*/ 6 w 29"/>
                <a:gd name="T69" fmla="*/ 3 h 40"/>
                <a:gd name="T70" fmla="*/ 10 w 29"/>
                <a:gd name="T71" fmla="*/ 1 h 40"/>
                <a:gd name="T72" fmla="*/ 15 w 29"/>
                <a:gd name="T73" fmla="*/ 0 h 40"/>
                <a:gd name="T74" fmla="*/ 22 w 29"/>
                <a:gd name="T75" fmla="*/ 1 h 40"/>
                <a:gd name="T76" fmla="*/ 28 w 29"/>
                <a:gd name="T77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29" h="40">
                  <a:moveTo>
                    <a:pt x="28" y="4"/>
                  </a:moveTo>
                  <a:cubicBezTo>
                    <a:pt x="25" y="10"/>
                    <a:pt x="25" y="10"/>
                    <a:pt x="25" y="10"/>
                  </a:cubicBezTo>
                  <a:cubicBezTo>
                    <a:pt x="23" y="9"/>
                    <a:pt x="22" y="8"/>
                    <a:pt x="20" y="8"/>
                  </a:cubicBezTo>
                  <a:cubicBezTo>
                    <a:pt x="18" y="7"/>
                    <a:pt x="17" y="7"/>
                    <a:pt x="15" y="7"/>
                  </a:cubicBezTo>
                  <a:cubicBezTo>
                    <a:pt x="13" y="7"/>
                    <a:pt x="12" y="7"/>
                    <a:pt x="11" y="8"/>
                  </a:cubicBezTo>
                  <a:cubicBezTo>
                    <a:pt x="10" y="8"/>
                    <a:pt x="9" y="9"/>
                    <a:pt x="9" y="10"/>
                  </a:cubicBezTo>
                  <a:cubicBezTo>
                    <a:pt x="9" y="11"/>
                    <a:pt x="10" y="11"/>
                    <a:pt x="10" y="12"/>
                  </a:cubicBezTo>
                  <a:cubicBezTo>
                    <a:pt x="10" y="12"/>
                    <a:pt x="10" y="13"/>
                    <a:pt x="11" y="13"/>
                  </a:cubicBezTo>
                  <a:cubicBezTo>
                    <a:pt x="11" y="13"/>
                    <a:pt x="12" y="14"/>
                    <a:pt x="13" y="14"/>
                  </a:cubicBezTo>
                  <a:cubicBezTo>
                    <a:pt x="14" y="15"/>
                    <a:pt x="15" y="15"/>
                    <a:pt x="17" y="16"/>
                  </a:cubicBezTo>
                  <a:cubicBezTo>
                    <a:pt x="19" y="17"/>
                    <a:pt x="21" y="18"/>
                    <a:pt x="22" y="18"/>
                  </a:cubicBezTo>
                  <a:cubicBezTo>
                    <a:pt x="24" y="19"/>
                    <a:pt x="25" y="20"/>
                    <a:pt x="26" y="21"/>
                  </a:cubicBezTo>
                  <a:cubicBezTo>
                    <a:pt x="27" y="22"/>
                    <a:pt x="28" y="23"/>
                    <a:pt x="29" y="24"/>
                  </a:cubicBezTo>
                  <a:cubicBezTo>
                    <a:pt x="29" y="25"/>
                    <a:pt x="29" y="27"/>
                    <a:pt x="29" y="29"/>
                  </a:cubicBezTo>
                  <a:cubicBezTo>
                    <a:pt x="29" y="31"/>
                    <a:pt x="29" y="33"/>
                    <a:pt x="28" y="34"/>
                  </a:cubicBezTo>
                  <a:cubicBezTo>
                    <a:pt x="28" y="36"/>
                    <a:pt x="26" y="37"/>
                    <a:pt x="25" y="38"/>
                  </a:cubicBezTo>
                  <a:cubicBezTo>
                    <a:pt x="24" y="39"/>
                    <a:pt x="22" y="39"/>
                    <a:pt x="21" y="40"/>
                  </a:cubicBezTo>
                  <a:cubicBezTo>
                    <a:pt x="19" y="40"/>
                    <a:pt x="17" y="40"/>
                    <a:pt x="15" y="40"/>
                  </a:cubicBezTo>
                  <a:cubicBezTo>
                    <a:pt x="13" y="40"/>
                    <a:pt x="10" y="40"/>
                    <a:pt x="7" y="39"/>
                  </a:cubicBezTo>
                  <a:cubicBezTo>
                    <a:pt x="5" y="38"/>
                    <a:pt x="2" y="37"/>
                    <a:pt x="0" y="35"/>
                  </a:cubicBezTo>
                  <a:cubicBezTo>
                    <a:pt x="4" y="30"/>
                    <a:pt x="4" y="30"/>
                    <a:pt x="4" y="30"/>
                  </a:cubicBezTo>
                  <a:cubicBezTo>
                    <a:pt x="6" y="31"/>
                    <a:pt x="7" y="32"/>
                    <a:pt x="9" y="32"/>
                  </a:cubicBezTo>
                  <a:cubicBezTo>
                    <a:pt x="11" y="33"/>
                    <a:pt x="13" y="33"/>
                    <a:pt x="15" y="33"/>
                  </a:cubicBezTo>
                  <a:cubicBezTo>
                    <a:pt x="17" y="33"/>
                    <a:pt x="19" y="33"/>
                    <a:pt x="20" y="32"/>
                  </a:cubicBezTo>
                  <a:cubicBezTo>
                    <a:pt x="21" y="31"/>
                    <a:pt x="22" y="30"/>
                    <a:pt x="22" y="29"/>
                  </a:cubicBezTo>
                  <a:cubicBezTo>
                    <a:pt x="22" y="28"/>
                    <a:pt x="22" y="28"/>
                    <a:pt x="21" y="27"/>
                  </a:cubicBezTo>
                  <a:cubicBezTo>
                    <a:pt x="21" y="27"/>
                    <a:pt x="20" y="26"/>
                    <a:pt x="20" y="26"/>
                  </a:cubicBezTo>
                  <a:cubicBezTo>
                    <a:pt x="19" y="25"/>
                    <a:pt x="18" y="25"/>
                    <a:pt x="17" y="24"/>
                  </a:cubicBezTo>
                  <a:cubicBezTo>
                    <a:pt x="16" y="24"/>
                    <a:pt x="15" y="23"/>
                    <a:pt x="13" y="23"/>
                  </a:cubicBezTo>
                  <a:cubicBezTo>
                    <a:pt x="11" y="22"/>
                    <a:pt x="9" y="21"/>
                    <a:pt x="8" y="20"/>
                  </a:cubicBezTo>
                  <a:cubicBezTo>
                    <a:pt x="6" y="19"/>
                    <a:pt x="5" y="19"/>
                    <a:pt x="4" y="18"/>
                  </a:cubicBezTo>
                  <a:cubicBezTo>
                    <a:pt x="3" y="17"/>
                    <a:pt x="3" y="16"/>
                    <a:pt x="2" y="15"/>
                  </a:cubicBezTo>
                  <a:cubicBezTo>
                    <a:pt x="2" y="13"/>
                    <a:pt x="2" y="12"/>
                    <a:pt x="2" y="11"/>
                  </a:cubicBezTo>
                  <a:cubicBezTo>
                    <a:pt x="2" y="9"/>
                    <a:pt x="2" y="7"/>
                    <a:pt x="3" y="6"/>
                  </a:cubicBezTo>
                  <a:cubicBezTo>
                    <a:pt x="3" y="5"/>
                    <a:pt x="4" y="4"/>
                    <a:pt x="6" y="3"/>
                  </a:cubicBezTo>
                  <a:cubicBezTo>
                    <a:pt x="7" y="2"/>
                    <a:pt x="8" y="1"/>
                    <a:pt x="10" y="1"/>
                  </a:cubicBezTo>
                  <a:cubicBezTo>
                    <a:pt x="11" y="0"/>
                    <a:pt x="13" y="0"/>
                    <a:pt x="15" y="0"/>
                  </a:cubicBezTo>
                  <a:cubicBezTo>
                    <a:pt x="17" y="0"/>
                    <a:pt x="20" y="0"/>
                    <a:pt x="22" y="1"/>
                  </a:cubicBezTo>
                  <a:cubicBezTo>
                    <a:pt x="24" y="2"/>
                    <a:pt x="26" y="3"/>
                    <a:pt x="28" y="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  <p:sp>
          <p:nvSpPr>
            <p:cNvPr id="252" name="Freeform 70">
              <a:extLst>
                <a:ext uri="{FF2B5EF4-FFF2-40B4-BE49-F238E27FC236}">
                  <a16:creationId xmlns:a16="http://schemas.microsoft.com/office/drawing/2014/main" id="{07A005EC-C937-4146-8D02-C00C5931E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23096" y="6489826"/>
              <a:ext cx="27899" cy="31387"/>
            </a:xfrm>
            <a:custGeom>
              <a:avLst/>
              <a:gdLst>
                <a:gd name="T0" fmla="*/ 11 w 11"/>
                <a:gd name="T1" fmla="*/ 6 h 12"/>
                <a:gd name="T2" fmla="*/ 11 w 11"/>
                <a:gd name="T3" fmla="*/ 9 h 12"/>
                <a:gd name="T4" fmla="*/ 10 w 11"/>
                <a:gd name="T5" fmla="*/ 10 h 12"/>
                <a:gd name="T6" fmla="*/ 8 w 11"/>
                <a:gd name="T7" fmla="*/ 12 h 12"/>
                <a:gd name="T8" fmla="*/ 6 w 11"/>
                <a:gd name="T9" fmla="*/ 12 h 12"/>
                <a:gd name="T10" fmla="*/ 3 w 11"/>
                <a:gd name="T11" fmla="*/ 12 h 12"/>
                <a:gd name="T12" fmla="*/ 1 w 11"/>
                <a:gd name="T13" fmla="*/ 10 h 12"/>
                <a:gd name="T14" fmla="*/ 0 w 11"/>
                <a:gd name="T15" fmla="*/ 9 h 12"/>
                <a:gd name="T16" fmla="*/ 0 w 11"/>
                <a:gd name="T17" fmla="*/ 6 h 12"/>
                <a:gd name="T18" fmla="*/ 0 w 11"/>
                <a:gd name="T19" fmla="*/ 4 h 12"/>
                <a:gd name="T20" fmla="*/ 1 w 11"/>
                <a:gd name="T21" fmla="*/ 2 h 12"/>
                <a:gd name="T22" fmla="*/ 3 w 11"/>
                <a:gd name="T23" fmla="*/ 1 h 12"/>
                <a:gd name="T24" fmla="*/ 6 w 11"/>
                <a:gd name="T25" fmla="*/ 0 h 12"/>
                <a:gd name="T26" fmla="*/ 8 w 11"/>
                <a:gd name="T27" fmla="*/ 1 h 12"/>
                <a:gd name="T28" fmla="*/ 10 w 11"/>
                <a:gd name="T29" fmla="*/ 2 h 12"/>
                <a:gd name="T30" fmla="*/ 11 w 11"/>
                <a:gd name="T31" fmla="*/ 4 h 12"/>
                <a:gd name="T32" fmla="*/ 11 w 11"/>
                <a:gd name="T33" fmla="*/ 6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1" h="12">
                  <a:moveTo>
                    <a:pt x="11" y="6"/>
                  </a:moveTo>
                  <a:cubicBezTo>
                    <a:pt x="11" y="7"/>
                    <a:pt x="11" y="8"/>
                    <a:pt x="11" y="9"/>
                  </a:cubicBezTo>
                  <a:cubicBezTo>
                    <a:pt x="11" y="9"/>
                    <a:pt x="10" y="10"/>
                    <a:pt x="10" y="10"/>
                  </a:cubicBezTo>
                  <a:cubicBezTo>
                    <a:pt x="9" y="11"/>
                    <a:pt x="9" y="11"/>
                    <a:pt x="8" y="12"/>
                  </a:cubicBezTo>
                  <a:cubicBezTo>
                    <a:pt x="7" y="12"/>
                    <a:pt x="6" y="12"/>
                    <a:pt x="6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1"/>
                    <a:pt x="2" y="11"/>
                    <a:pt x="1" y="10"/>
                  </a:cubicBezTo>
                  <a:cubicBezTo>
                    <a:pt x="1" y="10"/>
                    <a:pt x="1" y="9"/>
                    <a:pt x="0" y="9"/>
                  </a:cubicBezTo>
                  <a:cubicBezTo>
                    <a:pt x="0" y="8"/>
                    <a:pt x="0" y="7"/>
                    <a:pt x="0" y="6"/>
                  </a:cubicBezTo>
                  <a:cubicBezTo>
                    <a:pt x="0" y="6"/>
                    <a:pt x="0" y="5"/>
                    <a:pt x="0" y="4"/>
                  </a:cubicBezTo>
                  <a:cubicBezTo>
                    <a:pt x="1" y="3"/>
                    <a:pt x="1" y="3"/>
                    <a:pt x="1" y="2"/>
                  </a:cubicBezTo>
                  <a:cubicBezTo>
                    <a:pt x="2" y="2"/>
                    <a:pt x="3" y="1"/>
                    <a:pt x="3" y="1"/>
                  </a:cubicBezTo>
                  <a:cubicBezTo>
                    <a:pt x="4" y="1"/>
                    <a:pt x="5" y="0"/>
                    <a:pt x="6" y="0"/>
                  </a:cubicBezTo>
                  <a:cubicBezTo>
                    <a:pt x="6" y="0"/>
                    <a:pt x="7" y="1"/>
                    <a:pt x="8" y="1"/>
                  </a:cubicBezTo>
                  <a:cubicBezTo>
                    <a:pt x="9" y="1"/>
                    <a:pt x="9" y="2"/>
                    <a:pt x="10" y="2"/>
                  </a:cubicBezTo>
                  <a:cubicBezTo>
                    <a:pt x="10" y="3"/>
                    <a:pt x="11" y="3"/>
                    <a:pt x="11" y="4"/>
                  </a:cubicBezTo>
                  <a:cubicBezTo>
                    <a:pt x="11" y="5"/>
                    <a:pt x="11" y="6"/>
                    <a:pt x="11" y="6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AE95BC52-A56D-4358-A294-750179EBB698}"/>
              </a:ext>
            </a:extLst>
          </p:cNvPr>
          <p:cNvGrpSpPr/>
          <p:nvPr/>
        </p:nvGrpSpPr>
        <p:grpSpPr>
          <a:xfrm>
            <a:off x="428928" y="965692"/>
            <a:ext cx="4255650" cy="3719734"/>
            <a:chOff x="6855933" y="899048"/>
            <a:chExt cx="4855295" cy="3374475"/>
          </a:xfrm>
          <a:solidFill>
            <a:schemeClr val="tx2"/>
          </a:solidFill>
        </p:grpSpPr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ECBD2AD5-9A79-4CFE-A808-769ADC8898F3}"/>
                </a:ext>
              </a:extLst>
            </p:cNvPr>
            <p:cNvSpPr/>
            <p:nvPr/>
          </p:nvSpPr>
          <p:spPr>
            <a:xfrm>
              <a:off x="6855933" y="899048"/>
              <a:ext cx="4855295" cy="3374475"/>
            </a:xfrm>
            <a:custGeom>
              <a:avLst/>
              <a:gdLst>
                <a:gd name="connsiteX0" fmla="*/ 6731 w 4855294"/>
                <a:gd name="connsiteY0" fmla="*/ 863542 h 3374474"/>
                <a:gd name="connsiteX1" fmla="*/ 6731 w 4855294"/>
                <a:gd name="connsiteY1" fmla="*/ 3095901 h 3374474"/>
                <a:gd name="connsiteX2" fmla="*/ 145659 w 4855294"/>
                <a:gd name="connsiteY2" fmla="*/ 3095901 h 3374474"/>
                <a:gd name="connsiteX3" fmla="*/ 145659 w 4855294"/>
                <a:gd name="connsiteY3" fmla="*/ 988380 h 3374474"/>
                <a:gd name="connsiteX4" fmla="*/ 4715918 w 4855294"/>
                <a:gd name="connsiteY4" fmla="*/ 179673 h 3374474"/>
                <a:gd name="connsiteX5" fmla="*/ 4715918 w 4855294"/>
                <a:gd name="connsiteY5" fmla="*/ 3234829 h 3374474"/>
                <a:gd name="connsiteX6" fmla="*/ 840208 w 4855294"/>
                <a:gd name="connsiteY6" fmla="*/ 3234829 h 3374474"/>
                <a:gd name="connsiteX7" fmla="*/ 840208 w 4855294"/>
                <a:gd name="connsiteY7" fmla="*/ 3373757 h 3374474"/>
                <a:gd name="connsiteX8" fmla="*/ 4854846 w 4855294"/>
                <a:gd name="connsiteY8" fmla="*/ 3373757 h 3374474"/>
                <a:gd name="connsiteX9" fmla="*/ 4854846 w 4855294"/>
                <a:gd name="connsiteY9" fmla="*/ 6731 h 3374474"/>
                <a:gd name="connsiteX10" fmla="*/ 6731 w 4855294"/>
                <a:gd name="connsiteY10" fmla="*/ 863542 h 3374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855294" h="3374474">
                  <a:moveTo>
                    <a:pt x="6731" y="863542"/>
                  </a:moveTo>
                  <a:lnTo>
                    <a:pt x="6731" y="3095901"/>
                  </a:lnTo>
                  <a:lnTo>
                    <a:pt x="145659" y="3095901"/>
                  </a:lnTo>
                  <a:lnTo>
                    <a:pt x="145659" y="988380"/>
                  </a:lnTo>
                  <a:lnTo>
                    <a:pt x="4715918" y="179673"/>
                  </a:lnTo>
                  <a:lnTo>
                    <a:pt x="4715918" y="3234829"/>
                  </a:lnTo>
                  <a:lnTo>
                    <a:pt x="840208" y="3234829"/>
                  </a:lnTo>
                  <a:lnTo>
                    <a:pt x="840208" y="3373757"/>
                  </a:lnTo>
                  <a:lnTo>
                    <a:pt x="4854846" y="3373757"/>
                  </a:lnTo>
                  <a:lnTo>
                    <a:pt x="4854846" y="6731"/>
                  </a:lnTo>
                  <a:lnTo>
                    <a:pt x="6731" y="863542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578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9EE673CB-A779-4F64-B72D-93428DD2B26D}"/>
                </a:ext>
              </a:extLst>
            </p:cNvPr>
            <p:cNvSpPr/>
            <p:nvPr/>
          </p:nvSpPr>
          <p:spPr>
            <a:xfrm>
              <a:off x="6855933" y="4127146"/>
              <a:ext cx="143595" cy="143595"/>
            </a:xfrm>
            <a:custGeom>
              <a:avLst/>
              <a:gdLst>
                <a:gd name="connsiteX0" fmla="*/ 6731 w 143594"/>
                <a:gd name="connsiteY0" fmla="*/ 6731 h 143594"/>
                <a:gd name="connsiteX1" fmla="*/ 145659 w 143594"/>
                <a:gd name="connsiteY1" fmla="*/ 6731 h 143594"/>
                <a:gd name="connsiteX2" fmla="*/ 145659 w 143594"/>
                <a:gd name="connsiteY2" fmla="*/ 145659 h 143594"/>
                <a:gd name="connsiteX3" fmla="*/ 6731 w 143594"/>
                <a:gd name="connsiteY3" fmla="*/ 145659 h 143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594" h="143594">
                  <a:moveTo>
                    <a:pt x="6731" y="6731"/>
                  </a:moveTo>
                  <a:lnTo>
                    <a:pt x="145659" y="6731"/>
                  </a:lnTo>
                  <a:lnTo>
                    <a:pt x="145659" y="145659"/>
                  </a:lnTo>
                  <a:lnTo>
                    <a:pt x="6731" y="145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578" dirty="0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88144C98-507D-403B-8819-FBBF64A82FA3}"/>
                </a:ext>
              </a:extLst>
            </p:cNvPr>
            <p:cNvSpPr/>
            <p:nvPr/>
          </p:nvSpPr>
          <p:spPr>
            <a:xfrm>
              <a:off x="7133789" y="4127146"/>
              <a:ext cx="143595" cy="143595"/>
            </a:xfrm>
            <a:custGeom>
              <a:avLst/>
              <a:gdLst>
                <a:gd name="connsiteX0" fmla="*/ 6731 w 143594"/>
                <a:gd name="connsiteY0" fmla="*/ 6731 h 143594"/>
                <a:gd name="connsiteX1" fmla="*/ 145659 w 143594"/>
                <a:gd name="connsiteY1" fmla="*/ 6731 h 143594"/>
                <a:gd name="connsiteX2" fmla="*/ 145659 w 143594"/>
                <a:gd name="connsiteY2" fmla="*/ 145659 h 143594"/>
                <a:gd name="connsiteX3" fmla="*/ 6731 w 143594"/>
                <a:gd name="connsiteY3" fmla="*/ 145659 h 143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594" h="143594">
                  <a:moveTo>
                    <a:pt x="6731" y="6731"/>
                  </a:moveTo>
                  <a:lnTo>
                    <a:pt x="145659" y="6731"/>
                  </a:lnTo>
                  <a:lnTo>
                    <a:pt x="145659" y="145659"/>
                  </a:lnTo>
                  <a:lnTo>
                    <a:pt x="6731" y="145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578" dirty="0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21919CB3-2430-4DA6-BF41-59A1EF9C03CB}"/>
                </a:ext>
              </a:extLst>
            </p:cNvPr>
            <p:cNvSpPr/>
            <p:nvPr/>
          </p:nvSpPr>
          <p:spPr>
            <a:xfrm>
              <a:off x="7411555" y="4127146"/>
              <a:ext cx="143595" cy="143595"/>
            </a:xfrm>
            <a:custGeom>
              <a:avLst/>
              <a:gdLst>
                <a:gd name="connsiteX0" fmla="*/ 6731 w 143594"/>
                <a:gd name="connsiteY0" fmla="*/ 6731 h 143594"/>
                <a:gd name="connsiteX1" fmla="*/ 145659 w 143594"/>
                <a:gd name="connsiteY1" fmla="*/ 6731 h 143594"/>
                <a:gd name="connsiteX2" fmla="*/ 145659 w 143594"/>
                <a:gd name="connsiteY2" fmla="*/ 145659 h 143594"/>
                <a:gd name="connsiteX3" fmla="*/ 6731 w 143594"/>
                <a:gd name="connsiteY3" fmla="*/ 145659 h 143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3594" h="143594">
                  <a:moveTo>
                    <a:pt x="6731" y="6731"/>
                  </a:moveTo>
                  <a:lnTo>
                    <a:pt x="145659" y="6731"/>
                  </a:lnTo>
                  <a:lnTo>
                    <a:pt x="145659" y="145659"/>
                  </a:lnTo>
                  <a:lnTo>
                    <a:pt x="6731" y="145659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IN" sz="1578" dirty="0"/>
            </a:p>
          </p:txBody>
        </p:sp>
      </p:grpSp>
      <p:grpSp>
        <p:nvGrpSpPr>
          <p:cNvPr id="82" name="Group 4">
            <a:extLst>
              <a:ext uri="{FF2B5EF4-FFF2-40B4-BE49-F238E27FC236}">
                <a16:creationId xmlns:a16="http://schemas.microsoft.com/office/drawing/2014/main" id="{C5FADEE5-07C4-41A9-88D6-C6D2ED1362B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084702" y="5468515"/>
            <a:ext cx="1074190" cy="1581932"/>
            <a:chOff x="6529" y="3125"/>
            <a:chExt cx="772" cy="904"/>
          </a:xfrm>
        </p:grpSpPr>
        <p:sp>
          <p:nvSpPr>
            <p:cNvPr id="83" name="Freeform 5">
              <a:extLst>
                <a:ext uri="{FF2B5EF4-FFF2-40B4-BE49-F238E27FC236}">
                  <a16:creationId xmlns:a16="http://schemas.microsoft.com/office/drawing/2014/main" id="{5A2C465B-7D43-431D-A35E-50762E7696F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/>
            </a:p>
          </p:txBody>
        </p:sp>
        <p:sp>
          <p:nvSpPr>
            <p:cNvPr id="84" name="Freeform 6">
              <a:extLst>
                <a:ext uri="{FF2B5EF4-FFF2-40B4-BE49-F238E27FC236}">
                  <a16:creationId xmlns:a16="http://schemas.microsoft.com/office/drawing/2014/main" id="{AC35E6C1-71A8-4C9D-A1A5-682B0BD0A03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moveTo>
                    <a:pt x="151" y="1810"/>
                  </a:moveTo>
                  <a:moveTo>
                    <a:pt x="150" y="1673"/>
                  </a:moveTo>
                  <a:moveTo>
                    <a:pt x="296" y="1764"/>
                  </a:moveTo>
                  <a:moveTo>
                    <a:pt x="1135" y="1860"/>
                  </a:moveTo>
                  <a:moveTo>
                    <a:pt x="593" y="1742"/>
                  </a:moveTo>
                  <a:moveTo>
                    <a:pt x="641" y="1573"/>
                  </a:moveTo>
                  <a:moveTo>
                    <a:pt x="871" y="1654"/>
                  </a:moveTo>
                  <a:moveTo>
                    <a:pt x="832" y="1815"/>
                  </a:moveTo>
                  <a:moveTo>
                    <a:pt x="2069" y="1633"/>
                  </a:moveTo>
                  <a:moveTo>
                    <a:pt x="2059" y="1684"/>
                  </a:moveTo>
                  <a:moveTo>
                    <a:pt x="1445" y="1654"/>
                  </a:moveTo>
                  <a:moveTo>
                    <a:pt x="1445" y="1706"/>
                  </a:moveTo>
                  <a:moveTo>
                    <a:pt x="1671" y="1693"/>
                  </a:moveTo>
                  <a:moveTo>
                    <a:pt x="1686" y="1786"/>
                  </a:moveTo>
                  <a:moveTo>
                    <a:pt x="2333" y="1796"/>
                  </a:moveTo>
                  <a:moveTo>
                    <a:pt x="2242" y="1726"/>
                  </a:moveTo>
                  <a:moveTo>
                    <a:pt x="2864" y="1796"/>
                  </a:moveTo>
                  <a:moveTo>
                    <a:pt x="2771" y="1726"/>
                  </a:moveTo>
                  <a:moveTo>
                    <a:pt x="2639" y="1783"/>
                  </a:moveTo>
                  <a:moveTo>
                    <a:pt x="2532" y="1855"/>
                  </a:moveTo>
                  <a:moveTo>
                    <a:pt x="3074" y="1700"/>
                  </a:moveTo>
                  <a:moveTo>
                    <a:pt x="593" y="1579"/>
                  </a:moveTo>
                  <a:moveTo>
                    <a:pt x="975" y="1639"/>
                  </a:moveTo>
                  <a:moveTo>
                    <a:pt x="1030" y="1579"/>
                  </a:moveTo>
                  <a:moveTo>
                    <a:pt x="2539" y="2042"/>
                  </a:moveTo>
                  <a:moveTo>
                    <a:pt x="2501" y="2203"/>
                  </a:moveTo>
                  <a:moveTo>
                    <a:pt x="672" y="2089"/>
                  </a:moveTo>
                  <a:moveTo>
                    <a:pt x="241" y="2027"/>
                  </a:moveTo>
                  <a:moveTo>
                    <a:pt x="406" y="2021"/>
                  </a:moveTo>
                  <a:moveTo>
                    <a:pt x="406" y="2202"/>
                  </a:moveTo>
                  <a:moveTo>
                    <a:pt x="2269" y="2089"/>
                  </a:moveTo>
                  <a:moveTo>
                    <a:pt x="1836" y="2027"/>
                  </a:moveTo>
                  <a:moveTo>
                    <a:pt x="2002" y="2021"/>
                  </a:moveTo>
                  <a:moveTo>
                    <a:pt x="2002" y="2202"/>
                  </a:moveTo>
                  <a:moveTo>
                    <a:pt x="837" y="2100"/>
                  </a:moveTo>
                  <a:moveTo>
                    <a:pt x="1097" y="2249"/>
                  </a:moveTo>
                  <a:moveTo>
                    <a:pt x="1408" y="2042"/>
                  </a:moveTo>
                  <a:moveTo>
                    <a:pt x="1408" y="2094"/>
                  </a:moveTo>
                  <a:moveTo>
                    <a:pt x="938" y="2027"/>
                  </a:moveTo>
                  <a:moveTo>
                    <a:pt x="993" y="1967"/>
                  </a:moveTo>
                  <a:moveTo>
                    <a:pt x="2309" y="1962"/>
                  </a:moveTo>
                  <a:moveTo>
                    <a:pt x="397" y="757"/>
                  </a:moveTo>
                  <a:moveTo>
                    <a:pt x="1690" y="0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/>
            </a:p>
          </p:txBody>
        </p:sp>
      </p:grpSp>
      <p:sp>
        <p:nvSpPr>
          <p:cNvPr id="263" name="Title 1">
            <a:extLst>
              <a:ext uri="{FF2B5EF4-FFF2-40B4-BE49-F238E27FC236}">
                <a16:creationId xmlns:a16="http://schemas.microsoft.com/office/drawing/2014/main" id="{3F36D6CC-3534-47CC-AECE-83EDA4639F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8184" y="2379158"/>
            <a:ext cx="3506369" cy="948432"/>
          </a:xfrm>
          <a:prstGeom prst="rect">
            <a:avLst/>
          </a:prstGeom>
        </p:spPr>
        <p:txBody>
          <a:bodyPr/>
          <a:lstStyle>
            <a:lvl1pPr>
              <a:defRPr sz="2630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64" name="Subtitle 2">
            <a:extLst>
              <a:ext uri="{FF2B5EF4-FFF2-40B4-BE49-F238E27FC236}">
                <a16:creationId xmlns:a16="http://schemas.microsoft.com/office/drawing/2014/main" id="{C26FB38E-4E99-4AFB-8C8C-F03F7A963D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352" y="3527770"/>
            <a:ext cx="3524067" cy="71181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753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  <a:lvl2pPr marL="0" indent="0" algn="l">
              <a:buNone/>
              <a:defRPr sz="1402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marL="801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2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2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3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5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42958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591" y="324301"/>
            <a:ext cx="9622632" cy="650807"/>
          </a:xfrm>
        </p:spPr>
        <p:txBody>
          <a:bodyPr/>
          <a:lstStyle>
            <a:lvl1pPr>
              <a:defRPr sz="2104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Line 10">
            <a:extLst>
              <a:ext uri="{FF2B5EF4-FFF2-40B4-BE49-F238E27FC236}">
                <a16:creationId xmlns:a16="http://schemas.microsoft.com/office/drawing/2014/main" id="{DA9741B6-D337-4A18-8ECB-FB21A6953E44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591" y="1000626"/>
            <a:ext cx="962393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78" noProof="0" dirty="0">
              <a:solidFill>
                <a:schemeClr val="bg1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0356C28-34FC-48BD-943E-82B485EB0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591" y="1254346"/>
            <a:ext cx="9622632" cy="54541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369FE1-2141-4E78-8B01-84E57EEFE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63E5D-D4D4-47A0-B3D2-9C348E301267}" type="datetime3">
              <a:rPr lang="en-US" smtClean="0"/>
              <a:t>24 March 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4482B3-B946-42D6-98EA-72EE48EEB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2DD5AC-66F0-425C-A9DE-048451319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2990847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34591" y="324301"/>
            <a:ext cx="9622632" cy="650807"/>
          </a:xfrm>
        </p:spPr>
        <p:txBody>
          <a:bodyPr/>
          <a:lstStyle>
            <a:lvl1pPr>
              <a:defRPr sz="2104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Standard slide</a:t>
            </a:r>
            <a:endParaRPr lang="en-GB" dirty="0"/>
          </a:p>
        </p:txBody>
      </p:sp>
      <p:sp>
        <p:nvSpPr>
          <p:cNvPr id="80" name="Line 10">
            <a:extLst>
              <a:ext uri="{FF2B5EF4-FFF2-40B4-BE49-F238E27FC236}">
                <a16:creationId xmlns:a16="http://schemas.microsoft.com/office/drawing/2014/main" id="{EF8E9275-C0E0-4ABA-8699-73E5E292EC85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591" y="1000626"/>
            <a:ext cx="962393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78" noProof="0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D5E823-546D-4100-9D33-42F450A3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A9E02A-78D6-48B7-A389-464ED573BA5D}" type="datetime3">
              <a:rPr lang="en-US" smtClean="0"/>
              <a:t>24 March 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EA008-3E80-49A8-A128-C1EEB8A02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192330-2E70-49F4-A5DA-F82320E70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75849393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6502" y="1"/>
            <a:ext cx="3505313" cy="678596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592" y="324301"/>
            <a:ext cx="6525011" cy="650807"/>
          </a:xfrm>
        </p:spPr>
        <p:txBody>
          <a:bodyPr/>
          <a:lstStyle>
            <a:lvl1pPr>
              <a:defRPr sz="2104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4591" y="1254347"/>
            <a:ext cx="6398112" cy="963159"/>
          </a:xfrm>
        </p:spPr>
        <p:txBody>
          <a:bodyPr/>
          <a:lstStyle>
            <a:lvl1pPr marL="0" indent="0">
              <a:buNone/>
              <a:defRPr sz="1578">
                <a:solidFill>
                  <a:schemeClr val="bg1"/>
                </a:solidFill>
              </a:defRPr>
            </a:lvl1pPr>
            <a:lvl2pPr marL="312574" indent="0">
              <a:buNone/>
              <a:defRPr sz="1578">
                <a:solidFill>
                  <a:schemeClr val="bg1"/>
                </a:solidFill>
              </a:defRPr>
            </a:lvl2pPr>
            <a:lvl3pPr marL="625148" indent="0">
              <a:buNone/>
              <a:defRPr sz="1402">
                <a:solidFill>
                  <a:schemeClr val="bg1"/>
                </a:solidFill>
              </a:defRPr>
            </a:lvl3pPr>
            <a:lvl4pPr marL="937722" indent="0">
              <a:buNone/>
              <a:defRPr sz="1227">
                <a:solidFill>
                  <a:schemeClr val="bg1"/>
                </a:solidFill>
              </a:defRPr>
            </a:lvl4pPr>
            <a:lvl5pPr marL="1250296" indent="0">
              <a:buNone/>
              <a:defRPr sz="1052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34591" y="2547892"/>
            <a:ext cx="3137961" cy="4238074"/>
          </a:xfrm>
        </p:spPr>
        <p:txBody>
          <a:bodyPr numCol="1"/>
          <a:lstStyle>
            <a:lvl1pPr marL="0" indent="0">
              <a:buNone/>
              <a:defRPr sz="1227">
                <a:solidFill>
                  <a:schemeClr val="bg1"/>
                </a:solidFill>
              </a:defRPr>
            </a:lvl1pPr>
            <a:lvl2pPr marL="312574" indent="0">
              <a:buNone/>
              <a:defRPr sz="1578">
                <a:solidFill>
                  <a:schemeClr val="bg1"/>
                </a:solidFill>
              </a:defRPr>
            </a:lvl2pPr>
            <a:lvl3pPr marL="625148" indent="0">
              <a:buNone/>
              <a:defRPr sz="1402">
                <a:solidFill>
                  <a:schemeClr val="bg1"/>
                </a:solidFill>
              </a:defRPr>
            </a:lvl3pPr>
            <a:lvl4pPr marL="937722" indent="0">
              <a:buNone/>
              <a:defRPr sz="1227">
                <a:solidFill>
                  <a:schemeClr val="bg1"/>
                </a:solidFill>
              </a:defRPr>
            </a:lvl4pPr>
            <a:lvl5pPr marL="1250296" indent="0">
              <a:buNone/>
              <a:defRPr sz="1052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7BD71A-882B-40FB-A05F-48ECC69FF73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794743" y="2547892"/>
            <a:ext cx="3137961" cy="1383139"/>
          </a:xfrm>
        </p:spPr>
        <p:txBody>
          <a:bodyPr numCol="1"/>
          <a:lstStyle>
            <a:lvl1pPr marL="0" indent="0">
              <a:buNone/>
              <a:defRPr sz="1227">
                <a:solidFill>
                  <a:schemeClr val="bg1"/>
                </a:solidFill>
              </a:defRPr>
            </a:lvl1pPr>
            <a:lvl2pPr marL="312574" indent="0">
              <a:buNone/>
              <a:defRPr sz="1578">
                <a:solidFill>
                  <a:schemeClr val="bg1"/>
                </a:solidFill>
              </a:defRPr>
            </a:lvl2pPr>
            <a:lvl3pPr marL="625148" indent="0">
              <a:buNone/>
              <a:defRPr sz="1402">
                <a:solidFill>
                  <a:schemeClr val="bg1"/>
                </a:solidFill>
              </a:defRPr>
            </a:lvl3pPr>
            <a:lvl4pPr marL="937722" indent="0">
              <a:buNone/>
              <a:defRPr sz="1227">
                <a:solidFill>
                  <a:schemeClr val="bg1"/>
                </a:solidFill>
              </a:defRPr>
            </a:lvl4pPr>
            <a:lvl5pPr marL="1250296" indent="0">
              <a:buNone/>
              <a:defRPr sz="1052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87D58C8-1517-42AA-8B2A-E449A3F6F02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794743" y="4670201"/>
            <a:ext cx="3137961" cy="2143076"/>
          </a:xfrm>
        </p:spPr>
        <p:txBody>
          <a:bodyPr numCol="1"/>
          <a:lstStyle>
            <a:lvl1pPr marL="0" indent="0">
              <a:buNone/>
              <a:defRPr sz="1578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312574" indent="0">
              <a:buNone/>
              <a:defRPr sz="1578">
                <a:solidFill>
                  <a:schemeClr val="bg1"/>
                </a:solidFill>
              </a:defRPr>
            </a:lvl2pPr>
            <a:lvl3pPr marL="625148" indent="0">
              <a:buNone/>
              <a:defRPr sz="1402">
                <a:solidFill>
                  <a:schemeClr val="bg1"/>
                </a:solidFill>
              </a:defRPr>
            </a:lvl3pPr>
            <a:lvl4pPr marL="937722" indent="0">
              <a:buNone/>
              <a:defRPr sz="1227">
                <a:solidFill>
                  <a:schemeClr val="bg1"/>
                </a:solidFill>
              </a:defRPr>
            </a:lvl4pPr>
            <a:lvl5pPr marL="1250296" indent="0">
              <a:buNone/>
              <a:defRPr sz="1052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</a:t>
            </a:r>
          </a:p>
        </p:txBody>
      </p:sp>
      <p:sp>
        <p:nvSpPr>
          <p:cNvPr id="23" name="Line 10">
            <a:extLst>
              <a:ext uri="{FF2B5EF4-FFF2-40B4-BE49-F238E27FC236}">
                <a16:creationId xmlns:a16="http://schemas.microsoft.com/office/drawing/2014/main" id="{E820DC59-E206-4DC0-9012-584F8EBAF7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591" y="1000626"/>
            <a:ext cx="676993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78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3C7F4-1F66-48B4-8A7F-96C64986A20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E49E8CE-5235-4494-B0FD-9ECC8206E96E}" type="datetime3">
              <a:rPr lang="en-US" smtClean="0"/>
              <a:t>24 March 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8F1198-1F5C-4C8B-A7E4-2658430FBC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A2D1B-5973-42E9-87B4-02C40C0EF1B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19862061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2089971" cy="755967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416" y="324301"/>
            <a:ext cx="7793808" cy="650807"/>
          </a:xfrm>
        </p:spPr>
        <p:txBody>
          <a:bodyPr/>
          <a:lstStyle>
            <a:lvl1pPr>
              <a:defRPr sz="2104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62415" y="1254347"/>
            <a:ext cx="2404127" cy="5531619"/>
          </a:xfrm>
        </p:spPr>
        <p:txBody>
          <a:bodyPr/>
          <a:lstStyle>
            <a:lvl1pPr marL="0" indent="0">
              <a:buNone/>
              <a:defRPr sz="1578">
                <a:solidFill>
                  <a:schemeClr val="bg1"/>
                </a:solidFill>
              </a:defRPr>
            </a:lvl1pPr>
            <a:lvl2pPr marL="312574" indent="0">
              <a:buNone/>
              <a:defRPr sz="1578">
                <a:solidFill>
                  <a:schemeClr val="bg1"/>
                </a:solidFill>
              </a:defRPr>
            </a:lvl2pPr>
            <a:lvl3pPr marL="625148" indent="0">
              <a:buNone/>
              <a:defRPr sz="1402">
                <a:solidFill>
                  <a:schemeClr val="bg1"/>
                </a:solidFill>
              </a:defRPr>
            </a:lvl3pPr>
            <a:lvl4pPr marL="937722" indent="0">
              <a:buNone/>
              <a:defRPr sz="1227">
                <a:solidFill>
                  <a:schemeClr val="bg1"/>
                </a:solidFill>
              </a:defRPr>
            </a:lvl4pPr>
            <a:lvl5pPr marL="1250296" indent="0">
              <a:buNone/>
              <a:defRPr sz="1052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019769" y="1254347"/>
            <a:ext cx="2457558" cy="5531619"/>
          </a:xfrm>
        </p:spPr>
        <p:txBody>
          <a:bodyPr numCol="1"/>
          <a:lstStyle>
            <a:lvl1pPr marL="0" indent="0">
              <a:buNone/>
              <a:defRPr sz="1227">
                <a:solidFill>
                  <a:schemeClr val="bg1"/>
                </a:solidFill>
              </a:defRPr>
            </a:lvl1pPr>
            <a:lvl2pPr marL="312574" indent="0">
              <a:buNone/>
              <a:defRPr sz="1578">
                <a:solidFill>
                  <a:schemeClr val="bg1"/>
                </a:solidFill>
              </a:defRPr>
            </a:lvl2pPr>
            <a:lvl3pPr marL="625148" indent="0">
              <a:buNone/>
              <a:defRPr sz="1402">
                <a:solidFill>
                  <a:schemeClr val="bg1"/>
                </a:solidFill>
              </a:defRPr>
            </a:lvl3pPr>
            <a:lvl4pPr marL="937722" indent="0">
              <a:buNone/>
              <a:defRPr sz="1227">
                <a:solidFill>
                  <a:schemeClr val="bg1"/>
                </a:solidFill>
              </a:defRPr>
            </a:lvl4pPr>
            <a:lvl5pPr marL="1250296" indent="0">
              <a:buNone/>
              <a:defRPr sz="1052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FF4A6F8-D9C6-4FEE-9324-5200D308BB1F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730553" y="1254348"/>
            <a:ext cx="2426669" cy="3082239"/>
          </a:xfrm>
        </p:spPr>
        <p:txBody>
          <a:bodyPr numCol="1"/>
          <a:lstStyle>
            <a:lvl1pPr marL="0" indent="0">
              <a:buNone/>
              <a:defRPr sz="1227">
                <a:solidFill>
                  <a:schemeClr val="bg1"/>
                </a:solidFill>
              </a:defRPr>
            </a:lvl1pPr>
            <a:lvl2pPr marL="312574" indent="0">
              <a:buNone/>
              <a:defRPr sz="1578">
                <a:solidFill>
                  <a:schemeClr val="bg1"/>
                </a:solidFill>
              </a:defRPr>
            </a:lvl2pPr>
            <a:lvl3pPr marL="625148" indent="0">
              <a:buNone/>
              <a:defRPr sz="1402">
                <a:solidFill>
                  <a:schemeClr val="bg1"/>
                </a:solidFill>
              </a:defRPr>
            </a:lvl3pPr>
            <a:lvl4pPr marL="937722" indent="0">
              <a:buNone/>
              <a:defRPr sz="1227">
                <a:solidFill>
                  <a:schemeClr val="bg1"/>
                </a:solidFill>
              </a:defRPr>
            </a:lvl4pPr>
            <a:lvl5pPr marL="1250296" indent="0">
              <a:buNone/>
              <a:defRPr sz="1052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B63A7CBA-3151-452E-BD2F-D3E65CE159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416" y="1000626"/>
            <a:ext cx="779380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78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571DE-086F-444C-976E-D386CED54CF9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CFB1ADCF-7548-48F2-B4E3-18B2C0EE8460}" type="datetime3">
              <a:rPr lang="en-US" smtClean="0"/>
              <a:t>24 March 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78D09-F6E9-4981-B6E0-209D099207E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E170B6-45D3-4E0A-A799-1F973EAAC5EC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9094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6502" y="1"/>
            <a:ext cx="3505313" cy="678596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592" y="324301"/>
            <a:ext cx="6525011" cy="650807"/>
          </a:xfrm>
        </p:spPr>
        <p:txBody>
          <a:bodyPr/>
          <a:lstStyle>
            <a:lvl1pPr>
              <a:defRPr sz="2104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34591" y="1254347"/>
            <a:ext cx="6398112" cy="963159"/>
          </a:xfrm>
        </p:spPr>
        <p:txBody>
          <a:bodyPr/>
          <a:lstStyle>
            <a:lvl1pPr marL="0" indent="0">
              <a:buNone/>
              <a:defRPr sz="1578">
                <a:solidFill>
                  <a:schemeClr val="bg1"/>
                </a:solidFill>
              </a:defRPr>
            </a:lvl1pPr>
            <a:lvl2pPr marL="312574" indent="0">
              <a:buNone/>
              <a:defRPr sz="1578">
                <a:solidFill>
                  <a:schemeClr val="bg1"/>
                </a:solidFill>
              </a:defRPr>
            </a:lvl2pPr>
            <a:lvl3pPr marL="625148" indent="0">
              <a:buNone/>
              <a:defRPr sz="1402">
                <a:solidFill>
                  <a:schemeClr val="bg1"/>
                </a:solidFill>
              </a:defRPr>
            </a:lvl3pPr>
            <a:lvl4pPr marL="937722" indent="0">
              <a:buNone/>
              <a:defRPr sz="1227">
                <a:solidFill>
                  <a:schemeClr val="bg1"/>
                </a:solidFill>
              </a:defRPr>
            </a:lvl4pPr>
            <a:lvl5pPr marL="1250296" indent="0">
              <a:buNone/>
              <a:defRPr sz="1052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34591" y="2547892"/>
            <a:ext cx="3137961" cy="4238074"/>
          </a:xfrm>
        </p:spPr>
        <p:txBody>
          <a:bodyPr numCol="1"/>
          <a:lstStyle>
            <a:lvl1pPr marL="0" indent="0">
              <a:buNone/>
              <a:defRPr sz="1227">
                <a:solidFill>
                  <a:schemeClr val="bg1"/>
                </a:solidFill>
              </a:defRPr>
            </a:lvl1pPr>
            <a:lvl2pPr marL="312574" indent="0">
              <a:buNone/>
              <a:defRPr sz="1578">
                <a:solidFill>
                  <a:schemeClr val="bg1"/>
                </a:solidFill>
              </a:defRPr>
            </a:lvl2pPr>
            <a:lvl3pPr marL="625148" indent="0">
              <a:buNone/>
              <a:defRPr sz="1402">
                <a:solidFill>
                  <a:schemeClr val="bg1"/>
                </a:solidFill>
              </a:defRPr>
            </a:lvl3pPr>
            <a:lvl4pPr marL="937722" indent="0">
              <a:buNone/>
              <a:defRPr sz="1227">
                <a:solidFill>
                  <a:schemeClr val="bg1"/>
                </a:solidFill>
              </a:defRPr>
            </a:lvl4pPr>
            <a:lvl5pPr marL="1250296" indent="0">
              <a:buNone/>
              <a:defRPr sz="1052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C7BD71A-882B-40FB-A05F-48ECC69FF73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3794743" y="2547892"/>
            <a:ext cx="3137961" cy="1383139"/>
          </a:xfrm>
        </p:spPr>
        <p:txBody>
          <a:bodyPr numCol="1"/>
          <a:lstStyle>
            <a:lvl1pPr marL="0" indent="0">
              <a:buNone/>
              <a:defRPr sz="1227">
                <a:solidFill>
                  <a:schemeClr val="bg1"/>
                </a:solidFill>
              </a:defRPr>
            </a:lvl1pPr>
            <a:lvl2pPr marL="312574" indent="0">
              <a:buNone/>
              <a:defRPr sz="1578">
                <a:solidFill>
                  <a:schemeClr val="bg1"/>
                </a:solidFill>
              </a:defRPr>
            </a:lvl2pPr>
            <a:lvl3pPr marL="625148" indent="0">
              <a:buNone/>
              <a:defRPr sz="1402">
                <a:solidFill>
                  <a:schemeClr val="bg1"/>
                </a:solidFill>
              </a:defRPr>
            </a:lvl3pPr>
            <a:lvl4pPr marL="937722" indent="0">
              <a:buNone/>
              <a:defRPr sz="1227">
                <a:solidFill>
                  <a:schemeClr val="bg1"/>
                </a:solidFill>
              </a:defRPr>
            </a:lvl4pPr>
            <a:lvl5pPr marL="1250296" indent="0">
              <a:buNone/>
              <a:defRPr sz="1052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87D58C8-1517-42AA-8B2A-E449A3F6F02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794743" y="4670201"/>
            <a:ext cx="3137961" cy="2143076"/>
          </a:xfrm>
        </p:spPr>
        <p:txBody>
          <a:bodyPr numCol="1"/>
          <a:lstStyle>
            <a:lvl1pPr marL="0" indent="0">
              <a:buNone/>
              <a:defRPr sz="1578">
                <a:solidFill>
                  <a:schemeClr val="bg1"/>
                </a:solidFill>
                <a:latin typeface="Georgia" panose="02040502050405020303" pitchFamily="18" charset="0"/>
              </a:defRPr>
            </a:lvl1pPr>
            <a:lvl2pPr marL="312574" indent="0">
              <a:buNone/>
              <a:defRPr sz="1578">
                <a:solidFill>
                  <a:schemeClr val="bg1"/>
                </a:solidFill>
              </a:defRPr>
            </a:lvl2pPr>
            <a:lvl3pPr marL="625148" indent="0">
              <a:buNone/>
              <a:defRPr sz="1402">
                <a:solidFill>
                  <a:schemeClr val="bg1"/>
                </a:solidFill>
              </a:defRPr>
            </a:lvl3pPr>
            <a:lvl4pPr marL="937722" indent="0">
              <a:buNone/>
              <a:defRPr sz="1227">
                <a:solidFill>
                  <a:schemeClr val="bg1"/>
                </a:solidFill>
              </a:defRPr>
            </a:lvl4pPr>
            <a:lvl5pPr marL="1250296" indent="0">
              <a:buNone/>
              <a:defRPr sz="1052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Quote</a:t>
            </a:r>
          </a:p>
        </p:txBody>
      </p:sp>
      <p:sp>
        <p:nvSpPr>
          <p:cNvPr id="23" name="Line 10">
            <a:extLst>
              <a:ext uri="{FF2B5EF4-FFF2-40B4-BE49-F238E27FC236}">
                <a16:creationId xmlns:a16="http://schemas.microsoft.com/office/drawing/2014/main" id="{E820DC59-E206-4DC0-9012-584F8EBAF7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591" y="1000626"/>
            <a:ext cx="6525012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78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DA286-FC7C-4768-AFFF-1618056D687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AD400B9-C497-4CB6-BBCC-A1D96E446387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C73E4D-1EBD-404A-B8F4-9B8AD7336F3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9C267-49E7-46A8-B353-C5EB81154AB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51F28C6B-BC89-47D0-8820-8956A72C0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18140407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591" y="324301"/>
            <a:ext cx="9622632" cy="6508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591" y="1254346"/>
            <a:ext cx="7221232" cy="53294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578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402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227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1052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CF130104-FAF2-4309-9701-573F377431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591" y="1000626"/>
            <a:ext cx="962393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78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354617-5A1F-4D8E-8075-F2918D0E9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66D130-B426-4A46-85E5-B0049A4DA5C7}" type="datetime3">
              <a:rPr lang="en-US" smtClean="0"/>
              <a:t>24 March 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DAB026-E283-44F4-8795-984385684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657FA-64A4-4818-8A20-F1ACA6AC5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2658140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9228" y="3143275"/>
            <a:ext cx="3898482" cy="1325333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3155" b="0" i="0" u="none" strike="noStrike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312574" marR="0" lvl="0" indent="-312574" defTabSz="883413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Chapter Title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0C2D9D-B0D7-494E-9184-FCD6E94AACE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6A95EDC0-9791-477B-BA1D-1692FE9BFBAA}" type="datetime3">
              <a:rPr lang="en-US" smtClean="0"/>
              <a:t>24 March 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7FD91A-AB40-450B-8784-9A5D99C62D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CE5F90-7113-4FA1-AFCF-3BC8EF01000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4481026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97C43D-4F1B-43DA-A0C6-DA6B6708E1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09228" y="3143275"/>
            <a:ext cx="3898482" cy="1325333"/>
          </a:xfrm>
        </p:spPr>
        <p:txBody>
          <a:bodyPr vert="horz" lIns="0" tIns="0" rIns="0" bIns="0" rtlCol="0" anchor="ctr" anchorCtr="0">
            <a:noAutofit/>
          </a:bodyPr>
          <a:lstStyle>
            <a:lvl1pPr marL="0" indent="0">
              <a:buNone/>
              <a:defRPr kumimoji="0" lang="en-IN" sz="3155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EYInterstate Light" panose="02000506000000020004" pitchFamily="2" charset="0"/>
                <a:ea typeface="+mj-ea"/>
                <a:cs typeface="+mj-cs"/>
              </a:defRPr>
            </a:lvl1pPr>
          </a:lstStyle>
          <a:p>
            <a:pPr marL="312574" marR="0" lvl="0" indent="-312574" defTabSz="883413" fontAlgn="auto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</a:pPr>
            <a:r>
              <a:rPr lang="en-US" dirty="0"/>
              <a:t>Chapter Title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C87A56-4269-4E89-A9DC-9C8F44424A9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BFBFE83-FB75-47BB-81F0-F0FF13E5BA5A}" type="datetime3">
              <a:rPr lang="en-US" smtClean="0"/>
              <a:t>24 March 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FA45C8-6E1A-407F-B671-050EFF0814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593FC-3F10-4238-9F6D-C447302109D8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286377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8F291EB0-15F5-4E9A-A38B-CE3AC1452E21}"/>
              </a:ext>
            </a:extLst>
          </p:cNvPr>
          <p:cNvSpPr txBox="1">
            <a:spLocks/>
          </p:cNvSpPr>
          <p:nvPr/>
        </p:nvSpPr>
        <p:spPr>
          <a:xfrm>
            <a:off x="418397" y="1641266"/>
            <a:ext cx="2049589" cy="946710"/>
          </a:xfrm>
          <a:prstGeom prst="rect">
            <a:avLst/>
          </a:prstGeom>
        </p:spPr>
        <p:txBody>
          <a:bodyPr/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sz="9817" dirty="0">
                <a:solidFill>
                  <a:schemeClr val="tx2"/>
                </a:solidFill>
                <a:latin typeface="Georgia" panose="02040502050405020303" pitchFamily="18" charset="0"/>
              </a:rPr>
              <a:t>“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B5D2AC0-B4F7-4455-9AE0-201966050A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950" y="2785290"/>
            <a:ext cx="4638420" cy="1984167"/>
          </a:xfrm>
        </p:spPr>
        <p:txBody>
          <a:bodyPr lIns="90000" tIns="46800" rIns="90000" bIns="46800"/>
          <a:lstStyle>
            <a:lvl1pPr marL="0" indent="0">
              <a:buNone/>
              <a:defRPr lang="en-US" sz="2454" dirty="0" smtClean="0">
                <a:latin typeface="Georgia" panose="02040502050405020303" pitchFamily="18" charset="0"/>
              </a:defRPr>
            </a:lvl1pPr>
          </a:lstStyle>
          <a:p>
            <a:pPr marL="312574" lvl="0" indent="-312574">
              <a:spcBef>
                <a:spcPts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F1BA83A2-78F0-4F7E-836B-9B4B87820F9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49950" y="5106766"/>
            <a:ext cx="4638420" cy="349255"/>
          </a:xfrm>
        </p:spPr>
        <p:txBody>
          <a:bodyPr lIns="90000" tIns="46800" rIns="90000" bIns="46800"/>
          <a:lstStyle>
            <a:lvl1pPr marL="0" indent="0" algn="l" defTabSz="801472" rtl="0" eaLnBrk="1" latinLnBrk="0" hangingPunct="1">
              <a:spcBef>
                <a:spcPts val="0"/>
              </a:spcBef>
              <a:spcAft>
                <a:spcPts val="526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402" kern="1200" dirty="0" smtClean="0">
                <a:solidFill>
                  <a:srgbClr val="2E2E38"/>
                </a:solidFill>
                <a:latin typeface="+mn-lt"/>
                <a:ea typeface="+mn-ea"/>
                <a:cs typeface="+mn-cs"/>
              </a:defRPr>
            </a:lvl1pPr>
            <a:lvl2pPr marL="312574" indent="0">
              <a:buNone/>
              <a:defRPr lang="en-US" sz="1753" smtClean="0">
                <a:latin typeface="+mn-lt"/>
              </a:defRPr>
            </a:lvl2pPr>
            <a:lvl3pPr>
              <a:defRPr lang="en-US" sz="1578" smtClean="0">
                <a:latin typeface="+mn-lt"/>
              </a:defRPr>
            </a:lvl3pPr>
            <a:lvl4pPr>
              <a:defRPr lang="en-US" sz="1402" smtClean="0">
                <a:latin typeface="+mn-lt"/>
              </a:defRPr>
            </a:lvl4pPr>
            <a:lvl5pPr>
              <a:defRPr lang="en-IN" sz="1402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Name Surname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034CE9DD-CE12-4D9F-8FD6-A2522F36C8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49950" y="5480094"/>
            <a:ext cx="4638420" cy="349255"/>
          </a:xfrm>
        </p:spPr>
        <p:txBody>
          <a:bodyPr lIns="90000" tIns="46800" rIns="90000" bIns="46800"/>
          <a:lstStyle>
            <a:lvl1pPr marL="0" indent="0" algn="l" defTabSz="801472" rtl="0" eaLnBrk="1" latinLnBrk="0" hangingPunct="1">
              <a:spcBef>
                <a:spcPts val="0"/>
              </a:spcBef>
              <a:spcAft>
                <a:spcPts val="526"/>
              </a:spcAft>
              <a:buClr>
                <a:schemeClr val="tx2"/>
              </a:buClr>
              <a:buSzPct val="70000"/>
              <a:buFont typeface="Arial" pitchFamily="34" charset="0"/>
              <a:buNone/>
              <a:defRPr lang="en-US" sz="1402" kern="1200" dirty="0" smtClean="0">
                <a:solidFill>
                  <a:srgbClr val="2E2E38"/>
                </a:solidFill>
                <a:latin typeface="+mn-lt"/>
                <a:ea typeface="+mn-ea"/>
                <a:cs typeface="+mn-cs"/>
              </a:defRPr>
            </a:lvl1pPr>
            <a:lvl2pPr marL="312574" indent="0">
              <a:buNone/>
              <a:defRPr lang="en-US" sz="1753" smtClean="0">
                <a:latin typeface="+mn-lt"/>
              </a:defRPr>
            </a:lvl2pPr>
            <a:lvl3pPr>
              <a:defRPr lang="en-US" sz="1578" smtClean="0">
                <a:latin typeface="+mn-lt"/>
              </a:defRPr>
            </a:lvl3pPr>
            <a:lvl4pPr>
              <a:defRPr lang="en-US" sz="1402" smtClean="0">
                <a:latin typeface="+mn-lt"/>
              </a:defRPr>
            </a:lvl4pPr>
            <a:lvl5pPr>
              <a:defRPr lang="en-IN" sz="1402">
                <a:latin typeface="+mn-lt"/>
              </a:defRPr>
            </a:lvl5pPr>
          </a:lstStyle>
          <a:p>
            <a:pPr marL="0" lvl="0" indent="0">
              <a:spcBef>
                <a:spcPts val="0"/>
              </a:spcBef>
              <a:buNone/>
            </a:pPr>
            <a:r>
              <a:rPr lang="en-US" dirty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1670572654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E28D7EA5-A532-4D8B-9984-8F3D1FEA98D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026697" y="2271027"/>
            <a:ext cx="4638420" cy="333507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2454" dirty="0" smtClean="0">
                <a:latin typeface="Georgia" panose="02040502050405020303" pitchFamily="18" charset="0"/>
              </a:defRPr>
            </a:lvl1pPr>
          </a:lstStyle>
          <a:p>
            <a:pPr marL="312574" lvl="0" indent="-312574" algn="ctr">
              <a:spcBef>
                <a:spcPts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9F9B9C3C-16F2-40B2-A460-0480520ECF8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26697" y="6070093"/>
            <a:ext cx="4638420" cy="349255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lang="en-US" sz="1402" dirty="0" smtClean="0">
                <a:solidFill>
                  <a:srgbClr val="2E2E38"/>
                </a:solidFill>
                <a:latin typeface="+mn-lt"/>
              </a:defRPr>
            </a:lvl1pPr>
          </a:lstStyle>
          <a:p>
            <a:pPr marL="312574" lvl="0" indent="-312574" algn="ctr">
              <a:spcBef>
                <a:spcPts val="0"/>
              </a:spcBef>
              <a:spcAft>
                <a:spcPts val="526"/>
              </a:spcAft>
            </a:pPr>
            <a:r>
              <a:rPr lang="en-US" dirty="0"/>
              <a:t>Name Surname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8E04541C-CC5D-4455-8271-73223AE0A88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26697" y="6414058"/>
            <a:ext cx="4638420" cy="349255"/>
          </a:xfrm>
        </p:spPr>
        <p:txBody>
          <a:bodyPr vert="horz" lIns="0" tIns="0" rIns="0" bIns="0" rtlCol="0" anchor="t" anchorCtr="0">
            <a:noAutofit/>
          </a:bodyPr>
          <a:lstStyle>
            <a:lvl1pPr marL="0" indent="0" algn="ctr">
              <a:buNone/>
              <a:defRPr lang="en-US" sz="1402" dirty="0" smtClean="0">
                <a:solidFill>
                  <a:srgbClr val="2E2E38"/>
                </a:solidFill>
                <a:latin typeface="+mn-lt"/>
              </a:defRPr>
            </a:lvl1pPr>
          </a:lstStyle>
          <a:p>
            <a:pPr marL="312574" lvl="0" indent="-312574" algn="ctr">
              <a:spcBef>
                <a:spcPts val="0"/>
              </a:spcBef>
              <a:spcAft>
                <a:spcPts val="526"/>
              </a:spcAft>
            </a:pPr>
            <a:r>
              <a:rPr lang="en-US" dirty="0"/>
              <a:t>Job Title</a:t>
            </a:r>
          </a:p>
        </p:txBody>
      </p:sp>
      <p:sp>
        <p:nvSpPr>
          <p:cNvPr id="9" name="Text Placeholder 11">
            <a:extLst>
              <a:ext uri="{FF2B5EF4-FFF2-40B4-BE49-F238E27FC236}">
                <a16:creationId xmlns:a16="http://schemas.microsoft.com/office/drawing/2014/main" id="{FBD672D3-B116-471A-8511-D80D5D920D93}"/>
              </a:ext>
            </a:extLst>
          </p:cNvPr>
          <p:cNvSpPr txBox="1">
            <a:spLocks/>
          </p:cNvSpPr>
          <p:nvPr/>
        </p:nvSpPr>
        <p:spPr>
          <a:xfrm>
            <a:off x="4321112" y="1080034"/>
            <a:ext cx="2049589" cy="97299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356616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13232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069848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426464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783080" indent="-356616" algn="l" defTabSz="914400" rtl="0" eaLnBrk="1" latinLnBrk="0" hangingPunct="1">
              <a:spcBef>
                <a:spcPct val="20000"/>
              </a:spcBef>
              <a:buClr>
                <a:schemeClr val="tx2"/>
              </a:buClr>
              <a:buSzPct val="70000"/>
              <a:buFont typeface="Arial" pitchFamily="34" charset="0"/>
              <a:buChar char="►"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sz="9817" dirty="0">
                <a:solidFill>
                  <a:schemeClr val="tx2"/>
                </a:solidFill>
                <a:latin typeface="Georgia" panose="02040502050405020303" pitchFamily="18" charset="0"/>
              </a:rPr>
              <a:t>“ </a:t>
            </a:r>
          </a:p>
        </p:txBody>
      </p:sp>
    </p:spTree>
    <p:extLst>
      <p:ext uri="{BB962C8B-B14F-4D97-AF65-F5344CB8AC3E}">
        <p14:creationId xmlns:p14="http://schemas.microsoft.com/office/powerpoint/2010/main" val="1493223897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28F8CDB-776D-4811-AE2C-217236ECDECA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458102" y="0"/>
            <a:ext cx="5233711" cy="75596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6E96BA-E9E4-496B-8CA5-6DA27B8AD7E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4046" y="2842586"/>
            <a:ext cx="3977506" cy="1163723"/>
          </a:xfrm>
        </p:spPr>
        <p:txBody>
          <a:bodyPr/>
          <a:lstStyle>
            <a:lvl1pPr marL="0" indent="0">
              <a:buNone/>
              <a:defRPr sz="2630"/>
            </a:lvl1pPr>
          </a:lstStyle>
          <a:p>
            <a:pPr lvl="0"/>
            <a:r>
              <a:rPr lang="en-IN" dirty="0"/>
              <a:t>Chapter Title</a:t>
            </a:r>
          </a:p>
          <a:p>
            <a:pPr lvl="0"/>
            <a:r>
              <a:rPr lang="en-IN" dirty="0"/>
              <a:t>EY Interstate Light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173C8A3-BA2F-497B-A214-45B02D73AF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24046" y="4233312"/>
            <a:ext cx="3977506" cy="1163723"/>
          </a:xfrm>
        </p:spPr>
        <p:txBody>
          <a:bodyPr/>
          <a:lstStyle>
            <a:lvl1pPr marL="0" indent="0">
              <a:buNone/>
              <a:defRPr sz="1402"/>
            </a:lvl1pPr>
          </a:lstStyle>
          <a:p>
            <a:pPr lvl="0"/>
            <a:r>
              <a:rPr lang="en-IN" dirty="0"/>
              <a:t>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EABBDA-A77F-45A2-9996-90CD0EE5C388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1057AB47-DE48-402E-B5B7-CB9A0D0B7D44}" type="datetime3">
              <a:rPr lang="en-US" smtClean="0"/>
              <a:t>24 March 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883B36-3BA3-42B4-A811-65C0AF01A86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9C98C-F30E-45BC-A1D9-67DB57119DCE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7094479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591" y="324301"/>
            <a:ext cx="9622632" cy="6508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95A2BE92-ABF7-4A82-BC35-00F28F500FE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34590" y="1254347"/>
            <a:ext cx="4345237" cy="4704081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IN" dirty="0"/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DA81FCAA-64D2-4A9C-B16E-9C4E3BB431B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52455" y="4203444"/>
            <a:ext cx="2707739" cy="198417"/>
          </a:xfrm>
        </p:spPr>
        <p:txBody>
          <a:bodyPr/>
          <a:lstStyle>
            <a:lvl1pPr marL="0" indent="0">
              <a:buNone/>
              <a:defRPr sz="1052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Name Surname</a:t>
            </a:r>
            <a:endParaRPr lang="en-GB" dirty="0"/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03CDC117-35F2-47B2-85B2-29CB8EE7E0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2455" y="4470913"/>
            <a:ext cx="2707739" cy="198417"/>
          </a:xfrm>
        </p:spPr>
        <p:txBody>
          <a:bodyPr/>
          <a:lstStyle>
            <a:lvl1pPr marL="0" indent="0">
              <a:buNone/>
              <a:defRPr sz="1052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Job Title to go here</a:t>
            </a:r>
            <a:endParaRPr lang="en-GB" dirty="0"/>
          </a:p>
        </p:txBody>
      </p:sp>
      <p:sp>
        <p:nvSpPr>
          <p:cNvPr id="14" name="Picture Placeholder 19">
            <a:extLst>
              <a:ext uri="{FF2B5EF4-FFF2-40B4-BE49-F238E27FC236}">
                <a16:creationId xmlns:a16="http://schemas.microsoft.com/office/drawing/2014/main" id="{00A15EA9-2372-4E06-83C2-1E13AB1FA626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366796" y="3944174"/>
            <a:ext cx="682755" cy="858658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789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DB83DAE-9FEB-4E9C-85BA-A34BD239275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366796" y="1254347"/>
            <a:ext cx="4790427" cy="41205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Key Takeaways</a:t>
            </a:r>
          </a:p>
        </p:txBody>
      </p:sp>
      <p:sp>
        <p:nvSpPr>
          <p:cNvPr id="15" name="Text Placeholder 8">
            <a:extLst>
              <a:ext uri="{FF2B5EF4-FFF2-40B4-BE49-F238E27FC236}">
                <a16:creationId xmlns:a16="http://schemas.microsoft.com/office/drawing/2014/main" id="{C1ABE303-7041-4312-AD03-0E872AEF99B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366796" y="1802295"/>
            <a:ext cx="4790427" cy="1776440"/>
          </a:xfrm>
        </p:spPr>
        <p:txBody>
          <a:bodyPr/>
          <a:lstStyle>
            <a:lvl1pPr marL="0" indent="0">
              <a:buNone/>
              <a:defRPr sz="1402"/>
            </a:lvl1pPr>
          </a:lstStyle>
          <a:p>
            <a:pPr lvl="0"/>
            <a:r>
              <a:rPr lang="en-US" dirty="0"/>
              <a:t>Content EY Interstate Light, 16pt, Lorem ipsum dolor, 12pt, </a:t>
            </a:r>
            <a:r>
              <a:rPr lang="en-US" dirty="0" err="1"/>
              <a:t>Utinam</a:t>
            </a:r>
            <a:r>
              <a:rPr lang="en-US" dirty="0"/>
              <a:t> </a:t>
            </a:r>
            <a:r>
              <a:rPr lang="en-US" dirty="0" err="1"/>
              <a:t>nonumy</a:t>
            </a:r>
            <a:r>
              <a:rPr lang="en-US" dirty="0"/>
              <a:t> </a:t>
            </a:r>
            <a:r>
              <a:rPr lang="en-US" dirty="0" err="1"/>
              <a:t>abhorreant</a:t>
            </a:r>
            <a:r>
              <a:rPr lang="en-US" dirty="0"/>
              <a:t> </a:t>
            </a:r>
            <a:r>
              <a:rPr lang="en-US" dirty="0" err="1"/>
              <a:t>sead</a:t>
            </a:r>
            <a:r>
              <a:rPr lang="en-US" dirty="0"/>
              <a:t>. </a:t>
            </a:r>
            <a:r>
              <a:rPr lang="en-US" dirty="0" err="1"/>
              <a:t>Putant</a:t>
            </a:r>
            <a:r>
              <a:rPr lang="en-US" dirty="0"/>
              <a:t> </a:t>
            </a:r>
            <a:r>
              <a:rPr lang="en-US" dirty="0" err="1"/>
              <a:t>probatus</a:t>
            </a:r>
            <a:r>
              <a:rPr lang="en-US" dirty="0"/>
              <a:t> id vis, ad his </a:t>
            </a:r>
            <a:r>
              <a:rPr lang="en-US" dirty="0" err="1"/>
              <a:t>meis</a:t>
            </a:r>
            <a:r>
              <a:rPr lang="en-US" dirty="0"/>
              <a:t> </a:t>
            </a:r>
            <a:r>
              <a:rPr lang="en-US" dirty="0" err="1"/>
              <a:t>habemus</a:t>
            </a:r>
            <a:r>
              <a:rPr lang="en-US" dirty="0"/>
              <a:t> </a:t>
            </a:r>
            <a:r>
              <a:rPr lang="en-US" dirty="0" err="1"/>
              <a:t>repudiare</a:t>
            </a:r>
            <a:r>
              <a:rPr lang="en-US" dirty="0"/>
              <a:t>, has an </a:t>
            </a:r>
            <a:r>
              <a:rPr lang="en-US" dirty="0" err="1"/>
              <a:t>pericula</a:t>
            </a:r>
            <a:r>
              <a:rPr lang="en-US" dirty="0"/>
              <a:t> </a:t>
            </a:r>
            <a:r>
              <a:rPr lang="en-US" dirty="0" err="1"/>
              <a:t>tractatos</a:t>
            </a:r>
            <a:r>
              <a:rPr lang="en-US" dirty="0"/>
              <a:t>. </a:t>
            </a:r>
            <a:r>
              <a:rPr lang="en-US" dirty="0" err="1"/>
              <a:t>Nec</a:t>
            </a:r>
            <a:r>
              <a:rPr lang="en-US" dirty="0"/>
              <a:t> </a:t>
            </a:r>
            <a:r>
              <a:rPr lang="en-US" dirty="0" err="1"/>
              <a:t>debitis</a:t>
            </a:r>
            <a:r>
              <a:rPr lang="en-US" dirty="0"/>
              <a:t> </a:t>
            </a:r>
            <a:r>
              <a:rPr lang="en-US" dirty="0" err="1"/>
              <a:t>dissentias</a:t>
            </a:r>
            <a:r>
              <a:rPr lang="en-US" dirty="0"/>
              <a:t> ad. </a:t>
            </a:r>
            <a:r>
              <a:rPr lang="en-US" dirty="0" err="1"/>
              <a:t>Patrioque</a:t>
            </a:r>
            <a:r>
              <a:rPr lang="en-US" dirty="0"/>
              <a:t> </a:t>
            </a:r>
            <a:r>
              <a:rPr lang="en-US" dirty="0" err="1"/>
              <a:t>voluptatum</a:t>
            </a:r>
            <a:r>
              <a:rPr lang="en-US" dirty="0"/>
              <a:t> </a:t>
            </a:r>
            <a:r>
              <a:rPr lang="en-US" dirty="0" err="1"/>
              <a:t>sed</a:t>
            </a:r>
            <a:r>
              <a:rPr lang="en-US" dirty="0"/>
              <a:t> ex, id </a:t>
            </a:r>
            <a:r>
              <a:rPr lang="en-US" dirty="0" err="1"/>
              <a:t>admodum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0" name="Line 10">
            <a:extLst>
              <a:ext uri="{FF2B5EF4-FFF2-40B4-BE49-F238E27FC236}">
                <a16:creationId xmlns:a16="http://schemas.microsoft.com/office/drawing/2014/main" id="{B69EB865-6B86-419B-923C-F7DDC68C9C6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591" y="1000626"/>
            <a:ext cx="962393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78" noProof="0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661012-3455-4F88-94AD-14869D2D5405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fld id="{86AD1DFC-053D-4B86-B715-9C611EC38679}" type="datetime3">
              <a:rPr lang="en-US" smtClean="0"/>
              <a:t>24 March 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1FBA45-9D10-4CA1-B5FE-DF08BC4B79D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1C45D8-BA71-4A92-82B2-C059AF6B670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034817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ndard slide_Qu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">
            <a:extLst>
              <a:ext uri="{FF2B5EF4-FFF2-40B4-BE49-F238E27FC236}">
                <a16:creationId xmlns:a16="http://schemas.microsoft.com/office/drawing/2014/main" id="{4C1DA39D-5D13-4872-BC0A-CB8AB5BA72E1}"/>
              </a:ext>
            </a:extLst>
          </p:cNvPr>
          <p:cNvSpPr>
            <a:spLocks noGrp="1"/>
          </p:cNvSpPr>
          <p:nvPr>
            <p:ph type="dt" sz="half" idx="19"/>
          </p:nvPr>
        </p:nvSpPr>
        <p:spPr>
          <a:xfrm>
            <a:off x="1252450" y="7133348"/>
            <a:ext cx="1044134" cy="19841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6AD1DFC-053D-4B86-B715-9C611EC38679}" type="datetime3">
              <a:rPr lang="en-US" smtClean="0"/>
              <a:pPr/>
              <a:t>24 March 2025</a:t>
            </a:fld>
            <a:endParaRPr lang="en-US" dirty="0"/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C6805F9C-AE33-484C-B4D0-CAEB9CD9CE0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2839138" y="7133348"/>
            <a:ext cx="2704956" cy="19841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IN" dirty="0"/>
              <a:t>Presentation title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2804EB2-F7DB-4D56-A6D4-7706480DB27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>
          <a:xfrm>
            <a:off x="540992" y="7133348"/>
            <a:ext cx="581175" cy="19841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7677872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_first_level_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591" y="324301"/>
            <a:ext cx="9622632" cy="6508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591" y="1254346"/>
            <a:ext cx="7221232" cy="5329472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 marL="312574">
              <a:defRPr>
                <a:solidFill>
                  <a:schemeClr val="bg1"/>
                </a:solidFill>
              </a:defRPr>
            </a:lvl2pPr>
            <a:lvl3pPr marL="625148">
              <a:defRPr>
                <a:solidFill>
                  <a:schemeClr val="bg1"/>
                </a:solidFill>
              </a:defRPr>
            </a:lvl3pPr>
            <a:lvl4pPr marL="937722">
              <a:defRPr>
                <a:solidFill>
                  <a:schemeClr val="bg1"/>
                </a:solidFill>
              </a:defRPr>
            </a:lvl4pPr>
            <a:lvl5pPr marL="1250296">
              <a:defRPr sz="1052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8D4CA674-C969-4C5C-9EA4-6D41FE961DE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591" y="1000626"/>
            <a:ext cx="962393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78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EFDBB3-7C34-4E5E-AD13-1B49910A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4D46D-36B7-425F-AEB7-676F0E436ACC}" type="datetime3">
              <a:rPr lang="en-US" smtClean="0"/>
              <a:t>24 March 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D0F565-A080-4523-A04C-6DEE2789C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77AFB-BAAB-4831-9B67-3646A934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4249933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, no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591" y="324301"/>
            <a:ext cx="9622632" cy="6513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Line 10">
            <a:extLst>
              <a:ext uri="{FF2B5EF4-FFF2-40B4-BE49-F238E27FC236}">
                <a16:creationId xmlns:a16="http://schemas.microsoft.com/office/drawing/2014/main" id="{97A26880-8DD7-4A78-ADAF-91ED2E744A7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591" y="1000626"/>
            <a:ext cx="962393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78" noProof="0" dirty="0">
              <a:solidFill>
                <a:schemeClr val="bg1"/>
              </a:solidFill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197511-0A94-4CF5-9020-59041E7FD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83591-978A-463D-B9B3-9852A288C9B6}" type="datetime3">
              <a:rPr lang="en-US" smtClean="0"/>
              <a:t>24 March 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EEF30F-48C0-4828-BF78-0AF655745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84586F-9A9C-4BEB-AF2F-2F8B1B885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5200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380593A0-4211-460E-B6CF-FE2D9CE6D9C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2089971" cy="755967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IN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416" y="324301"/>
            <a:ext cx="7793808" cy="650807"/>
          </a:xfrm>
        </p:spPr>
        <p:txBody>
          <a:bodyPr/>
          <a:lstStyle>
            <a:lvl1pPr>
              <a:defRPr sz="2104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362415" y="1254347"/>
            <a:ext cx="2404127" cy="5531619"/>
          </a:xfrm>
        </p:spPr>
        <p:txBody>
          <a:bodyPr/>
          <a:lstStyle>
            <a:lvl1pPr marL="0" indent="0">
              <a:buNone/>
              <a:defRPr sz="1578">
                <a:solidFill>
                  <a:schemeClr val="bg1"/>
                </a:solidFill>
              </a:defRPr>
            </a:lvl1pPr>
            <a:lvl2pPr marL="312574" indent="0">
              <a:buNone/>
              <a:defRPr sz="1578">
                <a:solidFill>
                  <a:schemeClr val="bg1"/>
                </a:solidFill>
              </a:defRPr>
            </a:lvl2pPr>
            <a:lvl3pPr marL="625148" indent="0">
              <a:buNone/>
              <a:defRPr sz="1402">
                <a:solidFill>
                  <a:schemeClr val="bg1"/>
                </a:solidFill>
              </a:defRPr>
            </a:lvl3pPr>
            <a:lvl4pPr marL="937722" indent="0">
              <a:buNone/>
              <a:defRPr sz="1227">
                <a:solidFill>
                  <a:schemeClr val="bg1"/>
                </a:solidFill>
              </a:defRPr>
            </a:lvl4pPr>
            <a:lvl5pPr marL="1250296" indent="0">
              <a:buNone/>
              <a:defRPr sz="1052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8D3272-120F-430D-AFB5-E93227EEEAAF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5019769" y="1254347"/>
            <a:ext cx="2457558" cy="5531619"/>
          </a:xfrm>
        </p:spPr>
        <p:txBody>
          <a:bodyPr numCol="1"/>
          <a:lstStyle>
            <a:lvl1pPr marL="0" indent="0">
              <a:buNone/>
              <a:defRPr sz="1227">
                <a:solidFill>
                  <a:schemeClr val="bg1"/>
                </a:solidFill>
              </a:defRPr>
            </a:lvl1pPr>
            <a:lvl2pPr marL="312574" indent="0">
              <a:buNone/>
              <a:defRPr sz="1578">
                <a:solidFill>
                  <a:schemeClr val="bg1"/>
                </a:solidFill>
              </a:defRPr>
            </a:lvl2pPr>
            <a:lvl3pPr marL="625148" indent="0">
              <a:buNone/>
              <a:defRPr sz="1402">
                <a:solidFill>
                  <a:schemeClr val="bg1"/>
                </a:solidFill>
              </a:defRPr>
            </a:lvl3pPr>
            <a:lvl4pPr marL="937722" indent="0">
              <a:buNone/>
              <a:defRPr sz="1227">
                <a:solidFill>
                  <a:schemeClr val="bg1"/>
                </a:solidFill>
              </a:defRPr>
            </a:lvl4pPr>
            <a:lvl5pPr marL="1250296" indent="0">
              <a:buNone/>
              <a:defRPr sz="1052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FF4A6F8-D9C6-4FEE-9324-5200D308BB1F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730553" y="1254348"/>
            <a:ext cx="2426669" cy="3082239"/>
          </a:xfrm>
        </p:spPr>
        <p:txBody>
          <a:bodyPr numCol="1"/>
          <a:lstStyle>
            <a:lvl1pPr marL="0" indent="0">
              <a:buNone/>
              <a:defRPr sz="1227">
                <a:solidFill>
                  <a:schemeClr val="bg1"/>
                </a:solidFill>
              </a:defRPr>
            </a:lvl1pPr>
            <a:lvl2pPr marL="312574" indent="0">
              <a:buNone/>
              <a:defRPr sz="1578">
                <a:solidFill>
                  <a:schemeClr val="bg1"/>
                </a:solidFill>
              </a:defRPr>
            </a:lvl2pPr>
            <a:lvl3pPr marL="625148" indent="0">
              <a:buNone/>
              <a:defRPr sz="1402">
                <a:solidFill>
                  <a:schemeClr val="bg1"/>
                </a:solidFill>
              </a:defRPr>
            </a:lvl3pPr>
            <a:lvl4pPr marL="937722" indent="0">
              <a:buNone/>
              <a:defRPr sz="1227">
                <a:solidFill>
                  <a:schemeClr val="bg1"/>
                </a:solidFill>
              </a:defRPr>
            </a:lvl4pPr>
            <a:lvl5pPr marL="1250296" indent="0">
              <a:buNone/>
              <a:defRPr sz="1052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Text</a:t>
            </a:r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B63A7CBA-3151-452E-BD2F-D3E65CE1595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416" y="1000626"/>
            <a:ext cx="7793808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78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DDD53-DA5D-4F66-8EAA-913A40461E30}"/>
              </a:ext>
            </a:extLst>
          </p:cNvPr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fld id="{DAD400B9-C497-4CB6-BBCC-A1D96E446387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A18168-B280-402E-8310-35BC958D390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D562B9-5194-4705-ABBD-89576E2CC7A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51F28C6B-BC89-47D0-8820-8956A72C0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514309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, no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591" y="324301"/>
            <a:ext cx="9622632" cy="6513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591" y="1254345"/>
            <a:ext cx="4722218" cy="5329472"/>
          </a:xfrm>
        </p:spPr>
        <p:txBody>
          <a:bodyPr/>
          <a:lstStyle>
            <a:lvl1pPr>
              <a:defRPr sz="1753">
                <a:solidFill>
                  <a:schemeClr val="bg1"/>
                </a:solidFill>
              </a:defRPr>
            </a:lvl1pPr>
            <a:lvl2pPr>
              <a:defRPr sz="1578">
                <a:solidFill>
                  <a:schemeClr val="bg1"/>
                </a:solidFill>
              </a:defRPr>
            </a:lvl2pPr>
            <a:lvl3pPr>
              <a:defRPr sz="1402">
                <a:solidFill>
                  <a:schemeClr val="bg1"/>
                </a:solidFill>
              </a:defRPr>
            </a:lvl3pPr>
            <a:lvl4pPr>
              <a:defRPr sz="1227">
                <a:solidFill>
                  <a:schemeClr val="bg1"/>
                </a:solidFill>
              </a:defRPr>
            </a:lvl4pPr>
            <a:lvl5pPr>
              <a:defRPr sz="1052">
                <a:solidFill>
                  <a:schemeClr val="bg1"/>
                </a:solidFill>
              </a:defRPr>
            </a:lvl5pPr>
            <a:lvl6pPr>
              <a:defRPr sz="1578"/>
            </a:lvl6pPr>
            <a:lvl7pPr>
              <a:defRPr sz="1578"/>
            </a:lvl7pPr>
            <a:lvl8pPr>
              <a:defRPr sz="1578"/>
            </a:lvl8pPr>
            <a:lvl9pPr>
              <a:defRPr sz="157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5005" y="1254345"/>
            <a:ext cx="4722218" cy="5329472"/>
          </a:xfrm>
        </p:spPr>
        <p:txBody>
          <a:bodyPr/>
          <a:lstStyle>
            <a:lvl1pPr>
              <a:defRPr sz="1753">
                <a:solidFill>
                  <a:schemeClr val="bg1"/>
                </a:solidFill>
              </a:defRPr>
            </a:lvl1pPr>
            <a:lvl2pPr>
              <a:defRPr sz="1578">
                <a:solidFill>
                  <a:schemeClr val="bg1"/>
                </a:solidFill>
              </a:defRPr>
            </a:lvl2pPr>
            <a:lvl3pPr>
              <a:defRPr sz="1402">
                <a:solidFill>
                  <a:schemeClr val="bg1"/>
                </a:solidFill>
              </a:defRPr>
            </a:lvl3pPr>
            <a:lvl4pPr>
              <a:defRPr sz="1227">
                <a:solidFill>
                  <a:schemeClr val="bg1"/>
                </a:solidFill>
              </a:defRPr>
            </a:lvl4pPr>
            <a:lvl5pPr>
              <a:defRPr sz="1052">
                <a:solidFill>
                  <a:schemeClr val="bg1"/>
                </a:solidFill>
              </a:defRPr>
            </a:lvl5pPr>
            <a:lvl6pPr>
              <a:defRPr sz="1578"/>
            </a:lvl6pPr>
            <a:lvl7pPr>
              <a:defRPr sz="1578"/>
            </a:lvl7pPr>
            <a:lvl8pPr>
              <a:defRPr sz="1578"/>
            </a:lvl8pPr>
            <a:lvl9pPr>
              <a:defRPr sz="157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9B070B28-7AAC-47E5-9EB5-96B8B8B8805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591" y="1000626"/>
            <a:ext cx="962393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78" noProof="0" dirty="0">
              <a:solidFill>
                <a:schemeClr val="bg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4DE21E-2E07-4ED3-B534-8AED469C8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CAE4F-17A3-4837-8418-FB6AD56A8907}" type="datetime3">
              <a:rPr lang="en-US" smtClean="0"/>
              <a:t>24 March 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01461-720E-4840-BF9B-D9C7BF8C9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CE970-AAFF-42C7-8A32-759BAA7BA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9493706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s with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6984" y="2060712"/>
            <a:ext cx="4727129" cy="4691535"/>
          </a:xfrm>
        </p:spPr>
        <p:txBody>
          <a:bodyPr/>
          <a:lstStyle>
            <a:lvl1pPr>
              <a:defRPr sz="1753">
                <a:solidFill>
                  <a:schemeClr val="bg1"/>
                </a:solidFill>
              </a:defRPr>
            </a:lvl1pPr>
            <a:lvl2pPr>
              <a:defRPr sz="1578">
                <a:solidFill>
                  <a:schemeClr val="bg1"/>
                </a:solidFill>
              </a:defRPr>
            </a:lvl2pPr>
            <a:lvl3pPr>
              <a:defRPr sz="1402">
                <a:solidFill>
                  <a:schemeClr val="bg1"/>
                </a:solidFill>
              </a:defRPr>
            </a:lvl3pPr>
            <a:lvl4pPr>
              <a:defRPr sz="1227">
                <a:solidFill>
                  <a:schemeClr val="bg1"/>
                </a:solidFill>
              </a:defRPr>
            </a:lvl4pPr>
            <a:lvl5pPr>
              <a:defRPr sz="1052">
                <a:solidFill>
                  <a:schemeClr val="bg1"/>
                </a:solidFill>
              </a:defRPr>
            </a:lvl5pPr>
            <a:lvl6pPr>
              <a:defRPr sz="1578"/>
            </a:lvl6pPr>
            <a:lvl7pPr>
              <a:defRPr sz="1578"/>
            </a:lvl7pPr>
            <a:lvl8pPr>
              <a:defRPr sz="1578"/>
            </a:lvl8pPr>
            <a:lvl9pPr>
              <a:defRPr sz="157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33957" y="2060712"/>
            <a:ext cx="4727129" cy="4691535"/>
          </a:xfrm>
        </p:spPr>
        <p:txBody>
          <a:bodyPr/>
          <a:lstStyle>
            <a:lvl1pPr>
              <a:defRPr sz="1753">
                <a:solidFill>
                  <a:schemeClr val="bg1"/>
                </a:solidFill>
              </a:defRPr>
            </a:lvl1pPr>
            <a:lvl2pPr>
              <a:defRPr sz="1578">
                <a:solidFill>
                  <a:schemeClr val="bg1"/>
                </a:solidFill>
              </a:defRPr>
            </a:lvl2pPr>
            <a:lvl3pPr>
              <a:defRPr sz="1402">
                <a:solidFill>
                  <a:schemeClr val="bg1"/>
                </a:solidFill>
              </a:defRPr>
            </a:lvl3pPr>
            <a:lvl4pPr>
              <a:defRPr sz="1227">
                <a:solidFill>
                  <a:schemeClr val="bg1"/>
                </a:solidFill>
              </a:defRPr>
            </a:lvl4pPr>
            <a:lvl5pPr>
              <a:defRPr sz="1052">
                <a:solidFill>
                  <a:schemeClr val="bg1"/>
                </a:solidFill>
              </a:defRPr>
            </a:lvl5pPr>
            <a:lvl6pPr>
              <a:defRPr sz="1578"/>
            </a:lvl6pPr>
            <a:lvl7pPr>
              <a:defRPr sz="1578"/>
            </a:lvl7pPr>
            <a:lvl8pPr>
              <a:defRPr sz="1578"/>
            </a:lvl8pPr>
            <a:lvl9pPr>
              <a:defRPr sz="157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>
          <a:xfrm>
            <a:off x="534591" y="1254346"/>
            <a:ext cx="4727129" cy="706363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433957" y="1254346"/>
            <a:ext cx="4727129" cy="706363"/>
          </a:xfrm>
        </p:spPr>
        <p:txBody>
          <a:bodyPr anchor="t" anchorCtr="0"/>
          <a:lstStyle>
            <a:lvl1pPr>
              <a:buNone/>
              <a:defRPr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591" y="324301"/>
            <a:ext cx="9622632" cy="65133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Line 10">
            <a:extLst>
              <a:ext uri="{FF2B5EF4-FFF2-40B4-BE49-F238E27FC236}">
                <a16:creationId xmlns:a16="http://schemas.microsoft.com/office/drawing/2014/main" id="{9773E7D9-2434-4381-A00D-27B62C086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591" y="1000626"/>
            <a:ext cx="962393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78" noProof="0" dirty="0">
              <a:solidFill>
                <a:schemeClr val="bg1"/>
              </a:solidFill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CD3F7-62DC-4CC4-8F34-C353DB087D7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9E1942-EB53-47E3-BCA7-F99D05C795EC}" type="datetime3">
              <a:rPr lang="en-US" smtClean="0"/>
              <a:t>24 March 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2EC01-3D34-4D32-9B76-5269D1AA465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BE1C2B-4DA4-468F-9976-85F6CBF826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142198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B5C6B-B98B-4A4C-A8A7-B006989B5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88E1-FE33-48AD-9218-9258D62CDCC4}" type="datetime3">
              <a:rPr lang="en-US" smtClean="0"/>
              <a:t>24 March 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EF6675-2050-4038-B9E1-B80DB63D7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4D6F3-1431-4069-B814-255846677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6788911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cused da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97186E-D73E-46D0-965A-D83686BA7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E8F4A-3FA1-4A64-AE77-2254BB85F3D2}" type="datetime3">
              <a:rPr lang="en-US" smtClean="0"/>
              <a:t>24 March 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EF40EA-FE63-4D50-8C90-EC25A860C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37420B-CF82-4784-8E9C-5C496E27C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67157967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D5388A-86DF-494E-B137-EE20B7E1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BADE3-2F67-4EB8-B1F9-B00F8B809757}" type="datetime3">
              <a:rPr lang="en-US" smtClean="0"/>
              <a:t>24 March 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97E548-6FF4-4D89-ADE0-60181F536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B0A8B-D001-432B-877C-21558412B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3201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D9F631-BCA2-47E9-B382-A1254CE49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D9080-1DFC-4303-893C-6B8A3FEC05E8}" type="datetime3">
              <a:rPr lang="en-US" smtClean="0"/>
              <a:t>24 March 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1D1872-1F65-44DE-8D43-3328C27B5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C50CF-7368-4D25-B2B5-360BA59E7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664340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90881545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2">
            <a:extLst>
              <a:ext uri="{FF2B5EF4-FFF2-40B4-BE49-F238E27FC236}">
                <a16:creationId xmlns:a16="http://schemas.microsoft.com/office/drawing/2014/main" id="{0052CFA6-7CF5-41BD-9D94-2D0DAE108428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0" y="0"/>
            <a:ext cx="10691813" cy="7559675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IN" dirty="0"/>
              <a:t>Video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43830C-23AE-48E4-B9DE-E91E6CE0B8B9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8381BA6-C3FD-495B-9B56-A30783EC7416}" type="datetime3">
              <a:rPr lang="en-US" smtClean="0"/>
              <a:t>24 March 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F742A9-BF69-4BF2-966C-3D76FC687FB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IN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65F912-EBE8-413B-A241-0FB3A540BA8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26582261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223874-3AD1-4756-B25E-8234DD371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3" y="0"/>
            <a:ext cx="10686247" cy="7559675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2734" y="792717"/>
            <a:ext cx="4099931" cy="5743129"/>
          </a:xfrm>
        </p:spPr>
        <p:txBody>
          <a:bodyPr/>
          <a:lstStyle>
            <a:lvl1pPr marL="0" indent="0" algn="l" defTabSz="872436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052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872436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789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54451" indent="-154451" algn="l" defTabSz="872436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789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872436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70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65582" indent="-165582" algn="l" defTabSz="872436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701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985693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C94B4409-2B48-4C2E-B122-78CAC0F697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5" y="0"/>
            <a:ext cx="10686247" cy="7559675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2734" y="792717"/>
            <a:ext cx="4099931" cy="5743129"/>
          </a:xfrm>
        </p:spPr>
        <p:txBody>
          <a:bodyPr/>
          <a:lstStyle>
            <a:lvl1pPr marL="0" indent="0" algn="l" defTabSz="872436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052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872436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789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54451" indent="-154451" algn="l" defTabSz="872436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789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872436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70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65582" indent="-165582" algn="l" defTabSz="872436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701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5706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tandard slide_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591" y="324301"/>
            <a:ext cx="9622632" cy="65080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591" y="1254346"/>
            <a:ext cx="7221232" cy="532947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578"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buNone/>
              <a:defRPr sz="1402"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buNone/>
              <a:defRPr sz="1227"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buNone/>
              <a:defRPr sz="1052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Line 10">
            <a:extLst>
              <a:ext uri="{FF2B5EF4-FFF2-40B4-BE49-F238E27FC236}">
                <a16:creationId xmlns:a16="http://schemas.microsoft.com/office/drawing/2014/main" id="{CF130104-FAF2-4309-9701-573F3774313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591" y="1000626"/>
            <a:ext cx="9623933" cy="0"/>
          </a:xfrm>
          <a:prstGeom prst="line">
            <a:avLst/>
          </a:prstGeom>
          <a:noFill/>
          <a:ln w="19050">
            <a:solidFill>
              <a:schemeClr val="tx2"/>
            </a:solidFill>
            <a:round/>
            <a:headEnd/>
            <a:tailEnd/>
          </a:ln>
          <a:effectLst/>
        </p:spPr>
        <p:txBody>
          <a:bodyPr wrap="none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578" noProof="0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869D6F-A030-48CA-9C7C-9FC3A6F1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400B9-C497-4CB6-BBCC-A1D96E446387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C3F7-BD0A-4AD4-95D8-328DA6F53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2C8-68BE-4650-89F1-3BECCFF9B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28C6B-BC89-47D0-8820-8956A72C0CC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603782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Final leg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512A84B0-F10A-4A02-AD57-E01F7676B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3" y="0"/>
            <a:ext cx="10686252" cy="7559675"/>
          </a:xfrm>
          <a:prstGeom prst="rect">
            <a:avLst/>
          </a:prstGeom>
        </p:spPr>
      </p:pic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2734" y="792717"/>
            <a:ext cx="4099931" cy="5743129"/>
          </a:xfrm>
        </p:spPr>
        <p:txBody>
          <a:bodyPr/>
          <a:lstStyle>
            <a:lvl1pPr marL="0" indent="0" algn="l" defTabSz="872436" rtl="0" fontAlgn="base">
              <a:lnSpc>
                <a:spcPct val="100000"/>
              </a:lnSpc>
              <a:spcBef>
                <a:spcPct val="70000"/>
              </a:spcBef>
              <a:spcAft>
                <a:spcPct val="0"/>
              </a:spcAft>
              <a:buSzPct val="100000"/>
              <a:buNone/>
              <a:defRPr lang="en-US" sz="1052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1pPr>
            <a:lvl2pPr marL="0" indent="0" algn="l" defTabSz="872436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789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2pPr>
            <a:lvl3pPr marL="154451" indent="-154451" algn="l" defTabSz="872436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789" b="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3pPr>
            <a:lvl4pPr marL="0" indent="0" algn="l" defTabSz="872436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Pct val="100000"/>
              <a:buNone/>
              <a:defRPr lang="en-US" sz="701" kern="1200" noProof="0" dirty="0" smtClean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4pPr>
            <a:lvl5pPr marL="165582" indent="-165582" algn="l" defTabSz="872436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Arial" pitchFamily="34" charset="0"/>
              <a:buChar char="►"/>
              <a:defRPr lang="en-US" sz="701" kern="1200" noProof="0" dirty="0">
                <a:solidFill>
                  <a:schemeClr val="bg1"/>
                </a:solidFill>
                <a:latin typeface="EYInterstate Light" panose="02000506000000020004" pitchFamily="2" charset="0"/>
                <a:ea typeface="+mn-ea"/>
                <a:cs typeface="Arial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35158106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923404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Picture 44" descr="A white circle with yellow lines&#10;&#10;Description automatically generated">
            <a:extLst>
              <a:ext uri="{FF2B5EF4-FFF2-40B4-BE49-F238E27FC236}">
                <a16:creationId xmlns:a16="http://schemas.microsoft.com/office/drawing/2014/main" id="{19C03405-DDBC-D7EF-EE8B-1E3539F68EF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2"/>
          <a:stretch/>
        </p:blipFill>
        <p:spPr>
          <a:xfrm>
            <a:off x="0" y="0"/>
            <a:ext cx="10691813" cy="7559675"/>
          </a:xfrm>
          <a:prstGeom prst="rect">
            <a:avLst/>
          </a:prstGeom>
        </p:spPr>
      </p:pic>
      <p:sp>
        <p:nvSpPr>
          <p:cNvPr id="2" name="Right Triangle 1">
            <a:extLst>
              <a:ext uri="{FF2B5EF4-FFF2-40B4-BE49-F238E27FC236}">
                <a16:creationId xmlns:a16="http://schemas.microsoft.com/office/drawing/2014/main" id="{D44C8846-825E-EE10-3034-35D6DD60D3B6}"/>
              </a:ext>
            </a:extLst>
          </p:cNvPr>
          <p:cNvSpPr/>
          <p:nvPr userDrawn="1"/>
        </p:nvSpPr>
        <p:spPr>
          <a:xfrm rot="10800000">
            <a:off x="8345773" y="0"/>
            <a:ext cx="2346040" cy="2042016"/>
          </a:xfrm>
          <a:prstGeom prst="rtTriangle">
            <a:avLst/>
          </a:prstGeom>
          <a:solidFill>
            <a:srgbClr val="2D2E39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264968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2A4959B-EEEF-BC01-5212-50777D4986F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205" t="28614" r="25302" b="28614"/>
          <a:stretch/>
        </p:blipFill>
        <p:spPr>
          <a:xfrm>
            <a:off x="-1" y="0"/>
            <a:ext cx="10691814" cy="7559675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68599072-661E-0DE6-3E5C-F590384F435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338" y="366626"/>
            <a:ext cx="9863138" cy="6826424"/>
          </a:xfrm>
          <a:prstGeom prst="rect">
            <a:avLst/>
          </a:prstGeom>
        </p:spPr>
      </p:pic>
      <p:sp>
        <p:nvSpPr>
          <p:cNvPr id="4" name="Graphic 13">
            <a:extLst>
              <a:ext uri="{FF2B5EF4-FFF2-40B4-BE49-F238E27FC236}">
                <a16:creationId xmlns:a16="http://schemas.microsoft.com/office/drawing/2014/main" id="{20A8FE85-EEEB-6044-3D3D-FB1D8CE487C1}"/>
              </a:ext>
            </a:extLst>
          </p:cNvPr>
          <p:cNvSpPr>
            <a:spLocks noChangeAspect="1"/>
          </p:cNvSpPr>
          <p:nvPr userDrawn="1"/>
        </p:nvSpPr>
        <p:spPr>
          <a:xfrm>
            <a:off x="381000" y="0"/>
            <a:ext cx="2904100" cy="7559362"/>
          </a:xfrm>
          <a:custGeom>
            <a:avLst/>
            <a:gdLst>
              <a:gd name="connsiteX0" fmla="*/ 2333149 w 2333244"/>
              <a:gd name="connsiteY0" fmla="*/ 5357051 h 6073425"/>
              <a:gd name="connsiteX1" fmla="*/ 2225612 w 2333244"/>
              <a:gd name="connsiteY1" fmla="*/ 6073426 h 6073425"/>
              <a:gd name="connsiteX2" fmla="*/ 0 w 2333244"/>
              <a:gd name="connsiteY2" fmla="*/ 6073426 h 6073425"/>
              <a:gd name="connsiteX3" fmla="*/ 0 w 2333244"/>
              <a:gd name="connsiteY3" fmla="*/ 0 h 6073425"/>
              <a:gd name="connsiteX4" fmla="*/ 878015 w 2333244"/>
              <a:gd name="connsiteY4" fmla="*/ 0 h 6073425"/>
              <a:gd name="connsiteX5" fmla="*/ 876110 w 2333244"/>
              <a:gd name="connsiteY5" fmla="*/ 3619 h 6073425"/>
              <a:gd name="connsiteX6" fmla="*/ 717899 w 2333244"/>
              <a:gd name="connsiteY6" fmla="*/ 1297400 h 6073425"/>
              <a:gd name="connsiteX7" fmla="*/ 1233107 w 2333244"/>
              <a:gd name="connsiteY7" fmla="*/ 2631281 h 6073425"/>
              <a:gd name="connsiteX8" fmla="*/ 1949863 w 2333244"/>
              <a:gd name="connsiteY8" fmla="*/ 3914204 h 6073425"/>
              <a:gd name="connsiteX9" fmla="*/ 2330291 w 2333244"/>
              <a:gd name="connsiteY9" fmla="*/ 5238941 h 6073425"/>
              <a:gd name="connsiteX10" fmla="*/ 2333244 w 2333244"/>
              <a:gd name="connsiteY10" fmla="*/ 5357051 h 607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33244" h="6073425">
                <a:moveTo>
                  <a:pt x="2333149" y="5357051"/>
                </a:moveTo>
                <a:cubicBezTo>
                  <a:pt x="2333149" y="5587175"/>
                  <a:pt x="2299716" y="5856447"/>
                  <a:pt x="2225612" y="6073426"/>
                </a:cubicBezTo>
                <a:cubicBezTo>
                  <a:pt x="877348" y="1238"/>
                  <a:pt x="876586" y="2381"/>
                  <a:pt x="876110" y="3619"/>
                </a:cubicBezTo>
                <a:cubicBezTo>
                  <a:pt x="674561" y="399193"/>
                  <a:pt x="644652" y="865061"/>
                  <a:pt x="717899" y="1297400"/>
                </a:cubicBezTo>
                <a:cubicBezTo>
                  <a:pt x="798100" y="1771269"/>
                  <a:pt x="1003459" y="2213039"/>
                  <a:pt x="1233107" y="2631281"/>
                </a:cubicBezTo>
                <a:cubicBezTo>
                  <a:pt x="1468946" y="3060669"/>
                  <a:pt x="1735455" y="3473101"/>
                  <a:pt x="1949863" y="3914204"/>
                </a:cubicBezTo>
                <a:cubicBezTo>
                  <a:pt x="2151793" y="4329780"/>
                  <a:pt x="2307527" y="4774025"/>
                  <a:pt x="2330291" y="5238941"/>
                </a:cubicBezTo>
                <a:cubicBezTo>
                  <a:pt x="2332196" y="5278184"/>
                  <a:pt x="2333244" y="5317617"/>
                  <a:pt x="2333244" y="5357051"/>
                </a:cubicBezTo>
                <a:lnTo>
                  <a:pt x="0" y="6073426"/>
                </a:lnTo>
                <a:lnTo>
                  <a:pt x="0" y="0"/>
                </a:lnTo>
                <a:lnTo>
                  <a:pt x="878015" y="0"/>
                </a:lnTo>
                <a:close/>
              </a:path>
            </a:pathLst>
          </a:custGeom>
          <a:solidFill>
            <a:srgbClr val="C4C4CD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5" name="Graphic 13">
            <a:extLst>
              <a:ext uri="{FF2B5EF4-FFF2-40B4-BE49-F238E27FC236}">
                <a16:creationId xmlns:a16="http://schemas.microsoft.com/office/drawing/2014/main" id="{C2085C4A-E897-41AA-1CA5-41194C830896}"/>
              </a:ext>
            </a:extLst>
          </p:cNvPr>
          <p:cNvSpPr>
            <a:spLocks noChangeAspect="1"/>
          </p:cNvSpPr>
          <p:nvPr userDrawn="1"/>
        </p:nvSpPr>
        <p:spPr>
          <a:xfrm>
            <a:off x="0" y="0"/>
            <a:ext cx="2904100" cy="7559362"/>
          </a:xfrm>
          <a:custGeom>
            <a:avLst/>
            <a:gdLst>
              <a:gd name="connsiteX0" fmla="*/ 2333149 w 2333244"/>
              <a:gd name="connsiteY0" fmla="*/ 5357051 h 6073425"/>
              <a:gd name="connsiteX1" fmla="*/ 2225612 w 2333244"/>
              <a:gd name="connsiteY1" fmla="*/ 6073426 h 6073425"/>
              <a:gd name="connsiteX2" fmla="*/ 0 w 2333244"/>
              <a:gd name="connsiteY2" fmla="*/ 6073426 h 6073425"/>
              <a:gd name="connsiteX3" fmla="*/ 0 w 2333244"/>
              <a:gd name="connsiteY3" fmla="*/ 0 h 6073425"/>
              <a:gd name="connsiteX4" fmla="*/ 878015 w 2333244"/>
              <a:gd name="connsiteY4" fmla="*/ 0 h 6073425"/>
              <a:gd name="connsiteX5" fmla="*/ 876110 w 2333244"/>
              <a:gd name="connsiteY5" fmla="*/ 3619 h 6073425"/>
              <a:gd name="connsiteX6" fmla="*/ 717899 w 2333244"/>
              <a:gd name="connsiteY6" fmla="*/ 1297400 h 6073425"/>
              <a:gd name="connsiteX7" fmla="*/ 1233107 w 2333244"/>
              <a:gd name="connsiteY7" fmla="*/ 2631281 h 6073425"/>
              <a:gd name="connsiteX8" fmla="*/ 1949863 w 2333244"/>
              <a:gd name="connsiteY8" fmla="*/ 3914204 h 6073425"/>
              <a:gd name="connsiteX9" fmla="*/ 2330291 w 2333244"/>
              <a:gd name="connsiteY9" fmla="*/ 5238941 h 6073425"/>
              <a:gd name="connsiteX10" fmla="*/ 2333244 w 2333244"/>
              <a:gd name="connsiteY10" fmla="*/ 5357051 h 6073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33244" h="6073425">
                <a:moveTo>
                  <a:pt x="2333149" y="5357051"/>
                </a:moveTo>
                <a:cubicBezTo>
                  <a:pt x="2333149" y="5587175"/>
                  <a:pt x="2299716" y="5856447"/>
                  <a:pt x="2225612" y="6073426"/>
                </a:cubicBezTo>
                <a:cubicBezTo>
                  <a:pt x="877348" y="1238"/>
                  <a:pt x="876586" y="2381"/>
                  <a:pt x="876110" y="3619"/>
                </a:cubicBezTo>
                <a:cubicBezTo>
                  <a:pt x="674561" y="399193"/>
                  <a:pt x="644652" y="865061"/>
                  <a:pt x="717899" y="1297400"/>
                </a:cubicBezTo>
                <a:cubicBezTo>
                  <a:pt x="798100" y="1771269"/>
                  <a:pt x="1003459" y="2213039"/>
                  <a:pt x="1233107" y="2631281"/>
                </a:cubicBezTo>
                <a:cubicBezTo>
                  <a:pt x="1468946" y="3060669"/>
                  <a:pt x="1735455" y="3473101"/>
                  <a:pt x="1949863" y="3914204"/>
                </a:cubicBezTo>
                <a:cubicBezTo>
                  <a:pt x="2151793" y="4329780"/>
                  <a:pt x="2307527" y="4774025"/>
                  <a:pt x="2330291" y="5238941"/>
                </a:cubicBezTo>
                <a:cubicBezTo>
                  <a:pt x="2332196" y="5278184"/>
                  <a:pt x="2333244" y="5317617"/>
                  <a:pt x="2333244" y="5357051"/>
                </a:cubicBezTo>
                <a:lnTo>
                  <a:pt x="0" y="6073426"/>
                </a:lnTo>
                <a:lnTo>
                  <a:pt x="0" y="0"/>
                </a:lnTo>
                <a:lnTo>
                  <a:pt x="878015" y="0"/>
                </a:lnTo>
                <a:close/>
              </a:path>
            </a:pathLst>
          </a:custGeom>
          <a:solidFill>
            <a:srgbClr val="747480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6" name="Graphic 10">
            <a:extLst>
              <a:ext uri="{FF2B5EF4-FFF2-40B4-BE49-F238E27FC236}">
                <a16:creationId xmlns:a16="http://schemas.microsoft.com/office/drawing/2014/main" id="{93B4917C-9F14-B833-EEB5-25D4BECDA513}"/>
              </a:ext>
            </a:extLst>
          </p:cNvPr>
          <p:cNvSpPr/>
          <p:nvPr userDrawn="1"/>
        </p:nvSpPr>
        <p:spPr>
          <a:xfrm>
            <a:off x="0" y="0"/>
            <a:ext cx="3263900" cy="7559362"/>
          </a:xfrm>
          <a:custGeom>
            <a:avLst/>
            <a:gdLst>
              <a:gd name="connsiteX0" fmla="*/ 2444020 w 2605909"/>
              <a:gd name="connsiteY0" fmla="*/ 1162431 h 6035421"/>
              <a:gd name="connsiteX1" fmla="*/ 1756220 w 2605909"/>
              <a:gd name="connsiteY1" fmla="*/ 2387251 h 6035421"/>
              <a:gd name="connsiteX2" fmla="*/ 1101852 w 2605909"/>
              <a:gd name="connsiteY2" fmla="*/ 3630930 h 6035421"/>
              <a:gd name="connsiteX3" fmla="*/ 943166 w 2605909"/>
              <a:gd name="connsiteY3" fmla="*/ 4970145 h 6035421"/>
              <a:gd name="connsiteX4" fmla="*/ 1189958 w 2605909"/>
              <a:gd name="connsiteY4" fmla="*/ 6035421 h 6035421"/>
              <a:gd name="connsiteX5" fmla="*/ 0 w 2605909"/>
              <a:gd name="connsiteY5" fmla="*/ 6035421 h 6035421"/>
              <a:gd name="connsiteX6" fmla="*/ 0 w 2605909"/>
              <a:gd name="connsiteY6" fmla="*/ 0 h 6035421"/>
              <a:gd name="connsiteX7" fmla="*/ 2573846 w 2605909"/>
              <a:gd name="connsiteY7" fmla="*/ 0 h 6035421"/>
              <a:gd name="connsiteX8" fmla="*/ 2444020 w 2605909"/>
              <a:gd name="connsiteY8" fmla="*/ 1162431 h 603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605909" h="6035421">
                <a:moveTo>
                  <a:pt x="2444020" y="1162431"/>
                </a:moveTo>
                <a:cubicBezTo>
                  <a:pt x="2280095" y="1604486"/>
                  <a:pt x="2014061" y="1995869"/>
                  <a:pt x="1756220" y="2387251"/>
                </a:cubicBezTo>
                <a:cubicBezTo>
                  <a:pt x="1497425" y="2779871"/>
                  <a:pt x="1247013" y="3180302"/>
                  <a:pt x="1101852" y="3630930"/>
                </a:cubicBezTo>
                <a:cubicBezTo>
                  <a:pt x="963263" y="4061841"/>
                  <a:pt x="910781" y="4518851"/>
                  <a:pt x="943166" y="4970145"/>
                </a:cubicBezTo>
                <a:cubicBezTo>
                  <a:pt x="969359" y="5335239"/>
                  <a:pt x="1052132" y="5696331"/>
                  <a:pt x="1189958" y="6035421"/>
                </a:cubicBezTo>
                <a:cubicBezTo>
                  <a:pt x="2651570" y="387096"/>
                  <a:pt x="2580132" y="795338"/>
                  <a:pt x="2444020" y="1162431"/>
                </a:cubicBezTo>
                <a:lnTo>
                  <a:pt x="0" y="6035421"/>
                </a:lnTo>
                <a:lnTo>
                  <a:pt x="0" y="0"/>
                </a:lnTo>
                <a:lnTo>
                  <a:pt x="2573846" y="0"/>
                </a:lnTo>
                <a:close/>
              </a:path>
            </a:pathLst>
          </a:custGeom>
          <a:solidFill>
            <a:schemeClr val="bg1"/>
          </a:solidFill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28631D1-2090-6593-7B25-5419D99F133A}"/>
              </a:ext>
            </a:extLst>
          </p:cNvPr>
          <p:cNvGrpSpPr/>
          <p:nvPr userDrawn="1"/>
        </p:nvGrpSpPr>
        <p:grpSpPr>
          <a:xfrm>
            <a:off x="1343820" y="-22717"/>
            <a:ext cx="2324237" cy="7582392"/>
            <a:chOff x="1343820" y="-22717"/>
            <a:chExt cx="2315599" cy="7554213"/>
          </a:xfrm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470819D5-2245-D9B3-999A-26E1A3F69AD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538520" y="-22717"/>
              <a:ext cx="2120899" cy="7554213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0C214F12-9E84-7340-6A98-ACF79E5972C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43820" y="-22717"/>
              <a:ext cx="2120899" cy="75542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0506774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Cover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56">
            <a:extLst>
              <a:ext uri="{FF2B5EF4-FFF2-40B4-BE49-F238E27FC236}">
                <a16:creationId xmlns:a16="http://schemas.microsoft.com/office/drawing/2014/main" id="{13A7AC18-CF42-4EC5-8D40-441EAE30A06C}"/>
              </a:ext>
            </a:extLst>
          </p:cNvPr>
          <p:cNvSpPr/>
          <p:nvPr/>
        </p:nvSpPr>
        <p:spPr>
          <a:xfrm>
            <a:off x="436596" y="877070"/>
            <a:ext cx="4321490" cy="3947923"/>
          </a:xfrm>
          <a:custGeom>
            <a:avLst/>
            <a:gdLst>
              <a:gd name="connsiteX0" fmla="*/ 4238387 w 4257675"/>
              <a:gd name="connsiteY0" fmla="*/ 0 h 3092804"/>
              <a:gd name="connsiteX1" fmla="*/ 4257675 w 4257675"/>
              <a:gd name="connsiteY1" fmla="*/ 0 h 3092804"/>
              <a:gd name="connsiteX2" fmla="*/ 4257675 w 4257675"/>
              <a:gd name="connsiteY2" fmla="*/ 3092804 h 3092804"/>
              <a:gd name="connsiteX3" fmla="*/ 0 w 4257675"/>
              <a:gd name="connsiteY3" fmla="*/ 3092804 h 3092804"/>
              <a:gd name="connsiteX4" fmla="*/ 0 w 4257675"/>
              <a:gd name="connsiteY4" fmla="*/ 747342 h 3092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7675" h="3092804">
                <a:moveTo>
                  <a:pt x="4238387" y="0"/>
                </a:moveTo>
                <a:lnTo>
                  <a:pt x="4257675" y="0"/>
                </a:lnTo>
                <a:lnTo>
                  <a:pt x="4257675" y="3092804"/>
                </a:lnTo>
                <a:lnTo>
                  <a:pt x="0" y="3092804"/>
                </a:lnTo>
                <a:lnTo>
                  <a:pt x="0" y="747342"/>
                </a:lnTo>
                <a:close/>
              </a:path>
            </a:pathLst>
          </a:custGeom>
          <a:solidFill>
            <a:srgbClr val="FFE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78" dirty="0"/>
          </a:p>
        </p:txBody>
      </p:sp>
      <p:sp>
        <p:nvSpPr>
          <p:cNvPr id="11" name="Title 1"/>
          <p:cNvSpPr>
            <a:spLocks noGrp="1"/>
          </p:cNvSpPr>
          <p:nvPr>
            <p:ph type="ctrTitle"/>
          </p:nvPr>
        </p:nvSpPr>
        <p:spPr>
          <a:xfrm>
            <a:off x="679727" y="2154167"/>
            <a:ext cx="3794294" cy="1079940"/>
          </a:xfrm>
        </p:spPr>
        <p:txBody>
          <a:bodyPr/>
          <a:lstStyle>
            <a:lvl1pPr>
              <a:defRPr sz="2630" b="0">
                <a:solidFill>
                  <a:schemeClr val="bg1"/>
                </a:solidFill>
                <a:latin typeface="EYInterstate Light" panose="02000506000000020004" pitchFamily="2" charset="0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Subtitle 2"/>
          <p:cNvSpPr>
            <a:spLocks noGrp="1"/>
          </p:cNvSpPr>
          <p:nvPr>
            <p:ph type="subTitle" idx="1"/>
          </p:nvPr>
        </p:nvSpPr>
        <p:spPr>
          <a:xfrm>
            <a:off x="679727" y="3357826"/>
            <a:ext cx="3794294" cy="1153377"/>
          </a:xfrm>
        </p:spPr>
        <p:txBody>
          <a:bodyPr/>
          <a:lstStyle>
            <a:lvl1pPr marL="0" indent="0" algn="l">
              <a:spcAft>
                <a:spcPts val="1052"/>
              </a:spcAft>
              <a:buNone/>
              <a:defRPr sz="1753">
                <a:solidFill>
                  <a:schemeClr val="bg1"/>
                </a:solidFill>
                <a:latin typeface="EYInterstate" panose="02000503020000020004" pitchFamily="2" charset="0"/>
                <a:cs typeface="Arial" pitchFamily="34" charset="0"/>
              </a:defRPr>
            </a:lvl1pPr>
            <a:lvl2pPr marL="0" indent="0" algn="l">
              <a:buNone/>
              <a:defRPr sz="1402" b="1">
                <a:solidFill>
                  <a:srgbClr val="404040"/>
                </a:solidFill>
              </a:defRPr>
            </a:lvl2pPr>
            <a:lvl3pPr marL="8014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2022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602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0036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4044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8051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2058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C8422AE9-8257-41A9-AB41-1F10585C886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084702" y="5468515"/>
            <a:ext cx="1074190" cy="1581932"/>
            <a:chOff x="6529" y="3125"/>
            <a:chExt cx="772" cy="904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D19659BD-653C-4300-9060-420AFAE39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9" y="3125"/>
              <a:ext cx="619" cy="226"/>
            </a:xfrm>
            <a:custGeom>
              <a:avLst/>
              <a:gdLst>
                <a:gd name="T0" fmla="*/ 2473 w 2473"/>
                <a:gd name="T1" fmla="*/ 0 h 902"/>
                <a:gd name="T2" fmla="*/ 0 w 2473"/>
                <a:gd name="T3" fmla="*/ 902 h 902"/>
                <a:gd name="T4" fmla="*/ 2473 w 2473"/>
                <a:gd name="T5" fmla="*/ 466 h 902"/>
                <a:gd name="T6" fmla="*/ 2473 w 2473"/>
                <a:gd name="T7" fmla="*/ 0 h 9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73" h="902">
                  <a:moveTo>
                    <a:pt x="2473" y="0"/>
                  </a:moveTo>
                  <a:lnTo>
                    <a:pt x="0" y="902"/>
                  </a:lnTo>
                  <a:lnTo>
                    <a:pt x="2473" y="466"/>
                  </a:lnTo>
                  <a:lnTo>
                    <a:pt x="2473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A4669336-72A1-4233-827A-C41AB4C1CC0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9" y="3444"/>
              <a:ext cx="772" cy="585"/>
            </a:xfrm>
            <a:custGeom>
              <a:avLst/>
              <a:gdLst>
                <a:gd name="T0" fmla="*/ 233 w 3088"/>
                <a:gd name="T1" fmla="*/ 1588 h 2339"/>
                <a:gd name="T2" fmla="*/ 253 w 3088"/>
                <a:gd name="T3" fmla="*/ 1795 h 2339"/>
                <a:gd name="T4" fmla="*/ 151 w 3088"/>
                <a:gd name="T5" fmla="*/ 1810 h 2339"/>
                <a:gd name="T6" fmla="*/ 351 w 3088"/>
                <a:gd name="T7" fmla="*/ 1761 h 2339"/>
                <a:gd name="T8" fmla="*/ 416 w 3088"/>
                <a:gd name="T9" fmla="*/ 1857 h 2339"/>
                <a:gd name="T10" fmla="*/ 1140 w 3088"/>
                <a:gd name="T11" fmla="*/ 1652 h 2339"/>
                <a:gd name="T12" fmla="*/ 1216 w 3088"/>
                <a:gd name="T13" fmla="*/ 1738 h 2339"/>
                <a:gd name="T14" fmla="*/ 696 w 3088"/>
                <a:gd name="T15" fmla="*/ 1546 h 2339"/>
                <a:gd name="T16" fmla="*/ 738 w 3088"/>
                <a:gd name="T17" fmla="*/ 1710 h 2339"/>
                <a:gd name="T18" fmla="*/ 860 w 3088"/>
                <a:gd name="T19" fmla="*/ 1854 h 2339"/>
                <a:gd name="T20" fmla="*/ 832 w 3088"/>
                <a:gd name="T21" fmla="*/ 1684 h 2339"/>
                <a:gd name="T22" fmla="*/ 2021 w 3088"/>
                <a:gd name="T23" fmla="*/ 1860 h 2339"/>
                <a:gd name="T24" fmla="*/ 2158 w 3088"/>
                <a:gd name="T25" fmla="*/ 1747 h 2339"/>
                <a:gd name="T26" fmla="*/ 2100 w 3088"/>
                <a:gd name="T27" fmla="*/ 1730 h 2339"/>
                <a:gd name="T28" fmla="*/ 2059 w 3088"/>
                <a:gd name="T29" fmla="*/ 1684 h 2339"/>
                <a:gd name="T30" fmla="*/ 1309 w 3088"/>
                <a:gd name="T31" fmla="*/ 1734 h 2339"/>
                <a:gd name="T32" fmla="*/ 1445 w 3088"/>
                <a:gd name="T33" fmla="*/ 1844 h 2339"/>
                <a:gd name="T34" fmla="*/ 1473 w 3088"/>
                <a:gd name="T35" fmla="*/ 1923 h 2339"/>
                <a:gd name="T36" fmla="*/ 1369 w 3088"/>
                <a:gd name="T37" fmla="*/ 1781 h 2339"/>
                <a:gd name="T38" fmla="*/ 1727 w 3088"/>
                <a:gd name="T39" fmla="*/ 1677 h 2339"/>
                <a:gd name="T40" fmla="*/ 1632 w 3088"/>
                <a:gd name="T41" fmla="*/ 1778 h 2339"/>
                <a:gd name="T42" fmla="*/ 1822 w 3088"/>
                <a:gd name="T43" fmla="*/ 1710 h 2339"/>
                <a:gd name="T44" fmla="*/ 1686 w 3088"/>
                <a:gd name="T45" fmla="*/ 1786 h 2339"/>
                <a:gd name="T46" fmla="*/ 1708 w 3088"/>
                <a:gd name="T47" fmla="*/ 1817 h 2339"/>
                <a:gd name="T48" fmla="*/ 2240 w 3088"/>
                <a:gd name="T49" fmla="*/ 1766 h 2339"/>
                <a:gd name="T50" fmla="*/ 2227 w 3088"/>
                <a:gd name="T51" fmla="*/ 1653 h 2339"/>
                <a:gd name="T52" fmla="*/ 2290 w 3088"/>
                <a:gd name="T53" fmla="*/ 1866 h 2339"/>
                <a:gd name="T54" fmla="*/ 2321 w 3088"/>
                <a:gd name="T55" fmla="*/ 1709 h 2339"/>
                <a:gd name="T56" fmla="*/ 2908 w 3088"/>
                <a:gd name="T57" fmla="*/ 1750 h 2339"/>
                <a:gd name="T58" fmla="*/ 2730 w 3088"/>
                <a:gd name="T59" fmla="*/ 1683 h 2339"/>
                <a:gd name="T60" fmla="*/ 2852 w 3088"/>
                <a:gd name="T61" fmla="*/ 1860 h 2339"/>
                <a:gd name="T62" fmla="*/ 2639 w 3088"/>
                <a:gd name="T63" fmla="*/ 1783 h 2339"/>
                <a:gd name="T64" fmla="*/ 2605 w 3088"/>
                <a:gd name="T65" fmla="*/ 1853 h 2339"/>
                <a:gd name="T66" fmla="*/ 2464 w 3088"/>
                <a:gd name="T67" fmla="*/ 1861 h 2339"/>
                <a:gd name="T68" fmla="*/ 2495 w 3088"/>
                <a:gd name="T69" fmla="*/ 1812 h 2339"/>
                <a:gd name="T70" fmla="*/ 2998 w 3088"/>
                <a:gd name="T71" fmla="*/ 1639 h 2339"/>
                <a:gd name="T72" fmla="*/ 975 w 3088"/>
                <a:gd name="T73" fmla="*/ 1860 h 2339"/>
                <a:gd name="T74" fmla="*/ 2416 w 3088"/>
                <a:gd name="T75" fmla="*/ 2069 h 2339"/>
                <a:gd name="T76" fmla="*/ 2510 w 3088"/>
                <a:gd name="T77" fmla="*/ 2251 h 2339"/>
                <a:gd name="T78" fmla="*/ 2485 w 3088"/>
                <a:gd name="T79" fmla="*/ 2074 h 2339"/>
                <a:gd name="T80" fmla="*/ 627 w 3088"/>
                <a:gd name="T81" fmla="*/ 2078 h 2339"/>
                <a:gd name="T82" fmla="*/ 672 w 3088"/>
                <a:gd name="T83" fmla="*/ 2089 h 2339"/>
                <a:gd name="T84" fmla="*/ 202 w 3088"/>
                <a:gd name="T85" fmla="*/ 2135 h 2339"/>
                <a:gd name="T86" fmla="*/ 310 w 3088"/>
                <a:gd name="T87" fmla="*/ 2174 h 2339"/>
                <a:gd name="T88" fmla="*/ 503 w 3088"/>
                <a:gd name="T89" fmla="*/ 2174 h 2339"/>
                <a:gd name="T90" fmla="*/ 374 w 3088"/>
                <a:gd name="T91" fmla="*/ 2185 h 2339"/>
                <a:gd name="T92" fmla="*/ 439 w 3088"/>
                <a:gd name="T93" fmla="*/ 2185 h 2339"/>
                <a:gd name="T94" fmla="*/ 2197 w 3088"/>
                <a:gd name="T95" fmla="*/ 2040 h 2339"/>
                <a:gd name="T96" fmla="*/ 1597 w 3088"/>
                <a:gd name="T97" fmla="*/ 2027 h 2339"/>
                <a:gd name="T98" fmla="*/ 1937 w 3088"/>
                <a:gd name="T99" fmla="*/ 2047 h 2339"/>
                <a:gd name="T100" fmla="*/ 2002 w 3088"/>
                <a:gd name="T101" fmla="*/ 2254 h 2339"/>
                <a:gd name="T102" fmla="*/ 2061 w 3088"/>
                <a:gd name="T103" fmla="*/ 2041 h 2339"/>
                <a:gd name="T104" fmla="*/ 2002 w 3088"/>
                <a:gd name="T105" fmla="*/ 2073 h 2339"/>
                <a:gd name="T106" fmla="*/ 767 w 3088"/>
                <a:gd name="T107" fmla="*/ 1934 h 2339"/>
                <a:gd name="T108" fmla="*/ 1202 w 3088"/>
                <a:gd name="T109" fmla="*/ 2037 h 2339"/>
                <a:gd name="T110" fmla="*/ 1108 w 3088"/>
                <a:gd name="T111" fmla="*/ 2086 h 2339"/>
                <a:gd name="T112" fmla="*/ 1280 w 3088"/>
                <a:gd name="T113" fmla="*/ 2078 h 2339"/>
                <a:gd name="T114" fmla="*/ 1385 w 3088"/>
                <a:gd name="T115" fmla="*/ 2249 h 2339"/>
                <a:gd name="T116" fmla="*/ 1403 w 3088"/>
                <a:gd name="T117" fmla="*/ 2332 h 2339"/>
                <a:gd name="T118" fmla="*/ 1354 w 3088"/>
                <a:gd name="T119" fmla="*/ 2200 h 2339"/>
                <a:gd name="T120" fmla="*/ 993 w 3088"/>
                <a:gd name="T121" fmla="*/ 2123 h 2339"/>
                <a:gd name="T122" fmla="*/ 397 w 3088"/>
                <a:gd name="T123" fmla="*/ 963 h 23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088" h="2339">
                  <a:moveTo>
                    <a:pt x="257" y="1763"/>
                  </a:moveTo>
                  <a:moveTo>
                    <a:pt x="151" y="1810"/>
                  </a:moveTo>
                  <a:moveTo>
                    <a:pt x="150" y="1673"/>
                  </a:moveTo>
                  <a:moveTo>
                    <a:pt x="296" y="1764"/>
                  </a:moveTo>
                  <a:moveTo>
                    <a:pt x="1135" y="1860"/>
                  </a:moveTo>
                  <a:moveTo>
                    <a:pt x="593" y="1742"/>
                  </a:moveTo>
                  <a:moveTo>
                    <a:pt x="641" y="1573"/>
                  </a:moveTo>
                  <a:moveTo>
                    <a:pt x="871" y="1654"/>
                  </a:moveTo>
                  <a:moveTo>
                    <a:pt x="832" y="1815"/>
                  </a:moveTo>
                  <a:moveTo>
                    <a:pt x="2069" y="1633"/>
                  </a:moveTo>
                  <a:moveTo>
                    <a:pt x="2059" y="1684"/>
                  </a:moveTo>
                  <a:moveTo>
                    <a:pt x="1445" y="1654"/>
                  </a:moveTo>
                  <a:moveTo>
                    <a:pt x="1445" y="1706"/>
                  </a:moveTo>
                  <a:moveTo>
                    <a:pt x="1671" y="1693"/>
                  </a:moveTo>
                  <a:moveTo>
                    <a:pt x="1686" y="1786"/>
                  </a:moveTo>
                  <a:moveTo>
                    <a:pt x="2333" y="1796"/>
                  </a:moveTo>
                  <a:moveTo>
                    <a:pt x="2242" y="1726"/>
                  </a:moveTo>
                  <a:moveTo>
                    <a:pt x="2864" y="1796"/>
                  </a:moveTo>
                  <a:moveTo>
                    <a:pt x="2771" y="1726"/>
                  </a:moveTo>
                  <a:moveTo>
                    <a:pt x="2639" y="1783"/>
                  </a:moveTo>
                  <a:moveTo>
                    <a:pt x="2532" y="1855"/>
                  </a:moveTo>
                  <a:moveTo>
                    <a:pt x="3074" y="1700"/>
                  </a:moveTo>
                  <a:moveTo>
                    <a:pt x="593" y="1579"/>
                  </a:moveTo>
                  <a:moveTo>
                    <a:pt x="975" y="1639"/>
                  </a:moveTo>
                  <a:moveTo>
                    <a:pt x="1030" y="1579"/>
                  </a:moveTo>
                  <a:moveTo>
                    <a:pt x="2539" y="2042"/>
                  </a:moveTo>
                  <a:moveTo>
                    <a:pt x="2501" y="2203"/>
                  </a:moveTo>
                  <a:moveTo>
                    <a:pt x="672" y="2089"/>
                  </a:moveTo>
                  <a:moveTo>
                    <a:pt x="241" y="2027"/>
                  </a:moveTo>
                  <a:moveTo>
                    <a:pt x="406" y="2021"/>
                  </a:moveTo>
                  <a:moveTo>
                    <a:pt x="406" y="2202"/>
                  </a:moveTo>
                  <a:moveTo>
                    <a:pt x="2269" y="2089"/>
                  </a:moveTo>
                  <a:moveTo>
                    <a:pt x="1836" y="2027"/>
                  </a:moveTo>
                  <a:moveTo>
                    <a:pt x="2002" y="2021"/>
                  </a:moveTo>
                  <a:moveTo>
                    <a:pt x="2002" y="2202"/>
                  </a:moveTo>
                  <a:moveTo>
                    <a:pt x="837" y="2100"/>
                  </a:moveTo>
                  <a:moveTo>
                    <a:pt x="1097" y="2249"/>
                  </a:moveTo>
                  <a:moveTo>
                    <a:pt x="1408" y="2042"/>
                  </a:moveTo>
                  <a:moveTo>
                    <a:pt x="1408" y="2094"/>
                  </a:moveTo>
                  <a:moveTo>
                    <a:pt x="938" y="2027"/>
                  </a:moveTo>
                  <a:moveTo>
                    <a:pt x="993" y="1967"/>
                  </a:moveTo>
                  <a:moveTo>
                    <a:pt x="2309" y="1962"/>
                  </a:moveTo>
                  <a:moveTo>
                    <a:pt x="397" y="757"/>
                  </a:moveTo>
                  <a:moveTo>
                    <a:pt x="1690" y="0"/>
                  </a:moveTo>
                  <a:lnTo>
                    <a:pt x="257" y="1763"/>
                  </a:lnTo>
                  <a:lnTo>
                    <a:pt x="257" y="1755"/>
                  </a:lnTo>
                  <a:lnTo>
                    <a:pt x="256" y="1749"/>
                  </a:lnTo>
                  <a:lnTo>
                    <a:pt x="253" y="1736"/>
                  </a:lnTo>
                  <a:lnTo>
                    <a:pt x="247" y="1725"/>
                  </a:lnTo>
                  <a:lnTo>
                    <a:pt x="241" y="1716"/>
                  </a:lnTo>
                  <a:lnTo>
                    <a:pt x="233" y="1709"/>
                  </a:lnTo>
                  <a:lnTo>
                    <a:pt x="225" y="1704"/>
                  </a:lnTo>
                  <a:lnTo>
                    <a:pt x="219" y="1699"/>
                  </a:lnTo>
                  <a:lnTo>
                    <a:pt x="212" y="1696"/>
                  </a:lnTo>
                  <a:lnTo>
                    <a:pt x="212" y="1696"/>
                  </a:lnTo>
                  <a:lnTo>
                    <a:pt x="220" y="1690"/>
                  </a:lnTo>
                  <a:lnTo>
                    <a:pt x="226" y="1685"/>
                  </a:lnTo>
                  <a:lnTo>
                    <a:pt x="232" y="1678"/>
                  </a:lnTo>
                  <a:lnTo>
                    <a:pt x="237" y="1671"/>
                  </a:lnTo>
                  <a:lnTo>
                    <a:pt x="242" y="1663"/>
                  </a:lnTo>
                  <a:lnTo>
                    <a:pt x="244" y="1654"/>
                  </a:lnTo>
                  <a:lnTo>
                    <a:pt x="246" y="1645"/>
                  </a:lnTo>
                  <a:lnTo>
                    <a:pt x="246" y="1635"/>
                  </a:lnTo>
                  <a:lnTo>
                    <a:pt x="246" y="1635"/>
                  </a:lnTo>
                  <a:lnTo>
                    <a:pt x="246" y="1626"/>
                  </a:lnTo>
                  <a:lnTo>
                    <a:pt x="245" y="1618"/>
                  </a:lnTo>
                  <a:lnTo>
                    <a:pt x="243" y="1610"/>
                  </a:lnTo>
                  <a:lnTo>
                    <a:pt x="241" y="1602"/>
                  </a:lnTo>
                  <a:lnTo>
                    <a:pt x="237" y="1594"/>
                  </a:lnTo>
                  <a:lnTo>
                    <a:pt x="233" y="1588"/>
                  </a:lnTo>
                  <a:lnTo>
                    <a:pt x="227" y="1582"/>
                  </a:lnTo>
                  <a:lnTo>
                    <a:pt x="222" y="1577"/>
                  </a:lnTo>
                  <a:lnTo>
                    <a:pt x="215" y="1572"/>
                  </a:lnTo>
                  <a:lnTo>
                    <a:pt x="209" y="1568"/>
                  </a:lnTo>
                  <a:lnTo>
                    <a:pt x="201" y="1565"/>
                  </a:lnTo>
                  <a:lnTo>
                    <a:pt x="192" y="1561"/>
                  </a:lnTo>
                  <a:lnTo>
                    <a:pt x="183" y="1559"/>
                  </a:lnTo>
                  <a:lnTo>
                    <a:pt x="173" y="1557"/>
                  </a:lnTo>
                  <a:lnTo>
                    <a:pt x="163" y="1557"/>
                  </a:lnTo>
                  <a:lnTo>
                    <a:pt x="152" y="1556"/>
                  </a:lnTo>
                  <a:lnTo>
                    <a:pt x="22" y="1556"/>
                  </a:lnTo>
                  <a:lnTo>
                    <a:pt x="22" y="1860"/>
                  </a:lnTo>
                  <a:lnTo>
                    <a:pt x="151" y="1860"/>
                  </a:lnTo>
                  <a:lnTo>
                    <a:pt x="151" y="1860"/>
                  </a:lnTo>
                  <a:lnTo>
                    <a:pt x="163" y="1860"/>
                  </a:lnTo>
                  <a:lnTo>
                    <a:pt x="174" y="1859"/>
                  </a:lnTo>
                  <a:lnTo>
                    <a:pt x="185" y="1857"/>
                  </a:lnTo>
                  <a:lnTo>
                    <a:pt x="195" y="1854"/>
                  </a:lnTo>
                  <a:lnTo>
                    <a:pt x="205" y="1850"/>
                  </a:lnTo>
                  <a:lnTo>
                    <a:pt x="214" y="1846"/>
                  </a:lnTo>
                  <a:lnTo>
                    <a:pt x="222" y="1840"/>
                  </a:lnTo>
                  <a:lnTo>
                    <a:pt x="228" y="1835"/>
                  </a:lnTo>
                  <a:lnTo>
                    <a:pt x="235" y="1828"/>
                  </a:lnTo>
                  <a:lnTo>
                    <a:pt x="241" y="1821"/>
                  </a:lnTo>
                  <a:lnTo>
                    <a:pt x="246" y="1813"/>
                  </a:lnTo>
                  <a:lnTo>
                    <a:pt x="249" y="1804"/>
                  </a:lnTo>
                  <a:lnTo>
                    <a:pt x="253" y="1795"/>
                  </a:lnTo>
                  <a:lnTo>
                    <a:pt x="255" y="1785"/>
                  </a:lnTo>
                  <a:lnTo>
                    <a:pt x="256" y="1774"/>
                  </a:lnTo>
                  <a:lnTo>
                    <a:pt x="257" y="1763"/>
                  </a:lnTo>
                  <a:lnTo>
                    <a:pt x="257" y="1763"/>
                  </a:lnTo>
                  <a:lnTo>
                    <a:pt x="78" y="1810"/>
                  </a:lnTo>
                  <a:lnTo>
                    <a:pt x="78" y="1722"/>
                  </a:lnTo>
                  <a:lnTo>
                    <a:pt x="151" y="1722"/>
                  </a:lnTo>
                  <a:lnTo>
                    <a:pt x="151" y="1722"/>
                  </a:lnTo>
                  <a:lnTo>
                    <a:pt x="162" y="1723"/>
                  </a:lnTo>
                  <a:lnTo>
                    <a:pt x="171" y="1725"/>
                  </a:lnTo>
                  <a:lnTo>
                    <a:pt x="179" y="1728"/>
                  </a:lnTo>
                  <a:lnTo>
                    <a:pt x="185" y="1733"/>
                  </a:lnTo>
                  <a:lnTo>
                    <a:pt x="191" y="1739"/>
                  </a:lnTo>
                  <a:lnTo>
                    <a:pt x="194" y="1747"/>
                  </a:lnTo>
                  <a:lnTo>
                    <a:pt x="196" y="1755"/>
                  </a:lnTo>
                  <a:lnTo>
                    <a:pt x="198" y="1765"/>
                  </a:lnTo>
                  <a:lnTo>
                    <a:pt x="198" y="1765"/>
                  </a:lnTo>
                  <a:lnTo>
                    <a:pt x="196" y="1775"/>
                  </a:lnTo>
                  <a:lnTo>
                    <a:pt x="194" y="1784"/>
                  </a:lnTo>
                  <a:lnTo>
                    <a:pt x="190" y="1792"/>
                  </a:lnTo>
                  <a:lnTo>
                    <a:pt x="185" y="1797"/>
                  </a:lnTo>
                  <a:lnTo>
                    <a:pt x="179" y="1803"/>
                  </a:lnTo>
                  <a:lnTo>
                    <a:pt x="171" y="1806"/>
                  </a:lnTo>
                  <a:lnTo>
                    <a:pt x="161" y="1808"/>
                  </a:lnTo>
                  <a:lnTo>
                    <a:pt x="151" y="1810"/>
                  </a:lnTo>
                  <a:lnTo>
                    <a:pt x="151" y="1810"/>
                  </a:lnTo>
                  <a:lnTo>
                    <a:pt x="78" y="1673"/>
                  </a:lnTo>
                  <a:lnTo>
                    <a:pt x="78" y="1608"/>
                  </a:lnTo>
                  <a:lnTo>
                    <a:pt x="148" y="1608"/>
                  </a:lnTo>
                  <a:lnTo>
                    <a:pt x="148" y="1608"/>
                  </a:lnTo>
                  <a:lnTo>
                    <a:pt x="157" y="1609"/>
                  </a:lnTo>
                  <a:lnTo>
                    <a:pt x="166" y="1610"/>
                  </a:lnTo>
                  <a:lnTo>
                    <a:pt x="172" y="1612"/>
                  </a:lnTo>
                  <a:lnTo>
                    <a:pt x="178" y="1615"/>
                  </a:lnTo>
                  <a:lnTo>
                    <a:pt x="182" y="1621"/>
                  </a:lnTo>
                  <a:lnTo>
                    <a:pt x="185" y="1626"/>
                  </a:lnTo>
                  <a:lnTo>
                    <a:pt x="187" y="1633"/>
                  </a:lnTo>
                  <a:lnTo>
                    <a:pt x="188" y="1641"/>
                  </a:lnTo>
                  <a:lnTo>
                    <a:pt x="188" y="1641"/>
                  </a:lnTo>
                  <a:lnTo>
                    <a:pt x="188" y="1646"/>
                  </a:lnTo>
                  <a:lnTo>
                    <a:pt x="187" y="1652"/>
                  </a:lnTo>
                  <a:lnTo>
                    <a:pt x="184" y="1657"/>
                  </a:lnTo>
                  <a:lnTo>
                    <a:pt x="181" y="1662"/>
                  </a:lnTo>
                  <a:lnTo>
                    <a:pt x="175" y="1666"/>
                  </a:lnTo>
                  <a:lnTo>
                    <a:pt x="169" y="1669"/>
                  </a:lnTo>
                  <a:lnTo>
                    <a:pt x="161" y="1672"/>
                  </a:lnTo>
                  <a:lnTo>
                    <a:pt x="150" y="1673"/>
                  </a:lnTo>
                  <a:lnTo>
                    <a:pt x="150" y="1673"/>
                  </a:lnTo>
                  <a:lnTo>
                    <a:pt x="296" y="1639"/>
                  </a:lnTo>
                  <a:lnTo>
                    <a:pt x="351" y="1639"/>
                  </a:lnTo>
                  <a:lnTo>
                    <a:pt x="351" y="1761"/>
                  </a:lnTo>
                  <a:lnTo>
                    <a:pt x="351" y="1761"/>
                  </a:lnTo>
                  <a:lnTo>
                    <a:pt x="351" y="1773"/>
                  </a:lnTo>
                  <a:lnTo>
                    <a:pt x="353" y="1785"/>
                  </a:lnTo>
                  <a:lnTo>
                    <a:pt x="356" y="1794"/>
                  </a:lnTo>
                  <a:lnTo>
                    <a:pt x="361" y="1802"/>
                  </a:lnTo>
                  <a:lnTo>
                    <a:pt x="366" y="1807"/>
                  </a:lnTo>
                  <a:lnTo>
                    <a:pt x="373" y="1812"/>
                  </a:lnTo>
                  <a:lnTo>
                    <a:pt x="382" y="1814"/>
                  </a:lnTo>
                  <a:lnTo>
                    <a:pt x="392" y="1815"/>
                  </a:lnTo>
                  <a:lnTo>
                    <a:pt x="392" y="1815"/>
                  </a:lnTo>
                  <a:lnTo>
                    <a:pt x="402" y="1814"/>
                  </a:lnTo>
                  <a:lnTo>
                    <a:pt x="409" y="1812"/>
                  </a:lnTo>
                  <a:lnTo>
                    <a:pt x="417" y="1807"/>
                  </a:lnTo>
                  <a:lnTo>
                    <a:pt x="423" y="1802"/>
                  </a:lnTo>
                  <a:lnTo>
                    <a:pt x="427" y="1794"/>
                  </a:lnTo>
                  <a:lnTo>
                    <a:pt x="430" y="1784"/>
                  </a:lnTo>
                  <a:lnTo>
                    <a:pt x="433" y="1773"/>
                  </a:lnTo>
                  <a:lnTo>
                    <a:pt x="433" y="1761"/>
                  </a:lnTo>
                  <a:lnTo>
                    <a:pt x="433" y="1639"/>
                  </a:lnTo>
                  <a:lnTo>
                    <a:pt x="488" y="1639"/>
                  </a:lnTo>
                  <a:lnTo>
                    <a:pt x="488" y="1860"/>
                  </a:lnTo>
                  <a:lnTo>
                    <a:pt x="433" y="1860"/>
                  </a:lnTo>
                  <a:lnTo>
                    <a:pt x="433" y="1843"/>
                  </a:lnTo>
                  <a:lnTo>
                    <a:pt x="433" y="1843"/>
                  </a:lnTo>
                  <a:lnTo>
                    <a:pt x="428" y="1848"/>
                  </a:lnTo>
                  <a:lnTo>
                    <a:pt x="422" y="1853"/>
                  </a:lnTo>
                  <a:lnTo>
                    <a:pt x="416" y="1857"/>
                  </a:lnTo>
                  <a:lnTo>
                    <a:pt x="409" y="1859"/>
                  </a:lnTo>
                  <a:lnTo>
                    <a:pt x="403" y="1862"/>
                  </a:lnTo>
                  <a:lnTo>
                    <a:pt x="395" y="1864"/>
                  </a:lnTo>
                  <a:lnTo>
                    <a:pt x="387" y="1865"/>
                  </a:lnTo>
                  <a:lnTo>
                    <a:pt x="380" y="1866"/>
                  </a:lnTo>
                  <a:lnTo>
                    <a:pt x="380" y="1866"/>
                  </a:lnTo>
                  <a:lnTo>
                    <a:pt x="366" y="1865"/>
                  </a:lnTo>
                  <a:lnTo>
                    <a:pt x="355" y="1862"/>
                  </a:lnTo>
                  <a:lnTo>
                    <a:pt x="345" y="1859"/>
                  </a:lnTo>
                  <a:lnTo>
                    <a:pt x="336" y="1855"/>
                  </a:lnTo>
                  <a:lnTo>
                    <a:pt x="328" y="1849"/>
                  </a:lnTo>
                  <a:lnTo>
                    <a:pt x="321" y="1844"/>
                  </a:lnTo>
                  <a:lnTo>
                    <a:pt x="316" y="1836"/>
                  </a:lnTo>
                  <a:lnTo>
                    <a:pt x="310" y="1828"/>
                  </a:lnTo>
                  <a:lnTo>
                    <a:pt x="307" y="1821"/>
                  </a:lnTo>
                  <a:lnTo>
                    <a:pt x="304" y="1813"/>
                  </a:lnTo>
                  <a:lnTo>
                    <a:pt x="299" y="1795"/>
                  </a:lnTo>
                  <a:lnTo>
                    <a:pt x="297" y="1779"/>
                  </a:lnTo>
                  <a:lnTo>
                    <a:pt x="296" y="1764"/>
                  </a:lnTo>
                  <a:lnTo>
                    <a:pt x="296" y="1764"/>
                  </a:lnTo>
                  <a:lnTo>
                    <a:pt x="1079" y="1860"/>
                  </a:lnTo>
                  <a:lnTo>
                    <a:pt x="1079" y="1639"/>
                  </a:lnTo>
                  <a:lnTo>
                    <a:pt x="1135" y="1639"/>
                  </a:lnTo>
                  <a:lnTo>
                    <a:pt x="1135" y="1657"/>
                  </a:lnTo>
                  <a:lnTo>
                    <a:pt x="1135" y="1657"/>
                  </a:lnTo>
                  <a:lnTo>
                    <a:pt x="1140" y="1652"/>
                  </a:lnTo>
                  <a:lnTo>
                    <a:pt x="1146" y="1646"/>
                  </a:lnTo>
                  <a:lnTo>
                    <a:pt x="1152" y="1643"/>
                  </a:lnTo>
                  <a:lnTo>
                    <a:pt x="1159" y="1640"/>
                  </a:lnTo>
                  <a:lnTo>
                    <a:pt x="1167" y="1636"/>
                  </a:lnTo>
                  <a:lnTo>
                    <a:pt x="1173" y="1635"/>
                  </a:lnTo>
                  <a:lnTo>
                    <a:pt x="1182" y="1634"/>
                  </a:lnTo>
                  <a:lnTo>
                    <a:pt x="1190" y="1633"/>
                  </a:lnTo>
                  <a:lnTo>
                    <a:pt x="1190" y="1633"/>
                  </a:lnTo>
                  <a:lnTo>
                    <a:pt x="1200" y="1634"/>
                  </a:lnTo>
                  <a:lnTo>
                    <a:pt x="1208" y="1635"/>
                  </a:lnTo>
                  <a:lnTo>
                    <a:pt x="1217" y="1637"/>
                  </a:lnTo>
                  <a:lnTo>
                    <a:pt x="1225" y="1640"/>
                  </a:lnTo>
                  <a:lnTo>
                    <a:pt x="1233" y="1643"/>
                  </a:lnTo>
                  <a:lnTo>
                    <a:pt x="1239" y="1648"/>
                  </a:lnTo>
                  <a:lnTo>
                    <a:pt x="1245" y="1653"/>
                  </a:lnTo>
                  <a:lnTo>
                    <a:pt x="1250" y="1659"/>
                  </a:lnTo>
                  <a:lnTo>
                    <a:pt x="1256" y="1666"/>
                  </a:lnTo>
                  <a:lnTo>
                    <a:pt x="1259" y="1674"/>
                  </a:lnTo>
                  <a:lnTo>
                    <a:pt x="1264" y="1682"/>
                  </a:lnTo>
                  <a:lnTo>
                    <a:pt x="1266" y="1690"/>
                  </a:lnTo>
                  <a:lnTo>
                    <a:pt x="1268" y="1700"/>
                  </a:lnTo>
                  <a:lnTo>
                    <a:pt x="1270" y="1711"/>
                  </a:lnTo>
                  <a:lnTo>
                    <a:pt x="1271" y="1722"/>
                  </a:lnTo>
                  <a:lnTo>
                    <a:pt x="1271" y="1734"/>
                  </a:lnTo>
                  <a:lnTo>
                    <a:pt x="1271" y="1860"/>
                  </a:lnTo>
                  <a:lnTo>
                    <a:pt x="1216" y="1860"/>
                  </a:lnTo>
                  <a:lnTo>
                    <a:pt x="1216" y="1738"/>
                  </a:lnTo>
                  <a:lnTo>
                    <a:pt x="1216" y="1738"/>
                  </a:lnTo>
                  <a:lnTo>
                    <a:pt x="1216" y="1725"/>
                  </a:lnTo>
                  <a:lnTo>
                    <a:pt x="1214" y="1714"/>
                  </a:lnTo>
                  <a:lnTo>
                    <a:pt x="1211" y="1705"/>
                  </a:lnTo>
                  <a:lnTo>
                    <a:pt x="1206" y="1697"/>
                  </a:lnTo>
                  <a:lnTo>
                    <a:pt x="1201" y="1691"/>
                  </a:lnTo>
                  <a:lnTo>
                    <a:pt x="1194" y="1687"/>
                  </a:lnTo>
                  <a:lnTo>
                    <a:pt x="1186" y="1685"/>
                  </a:lnTo>
                  <a:lnTo>
                    <a:pt x="1176" y="1684"/>
                  </a:lnTo>
                  <a:lnTo>
                    <a:pt x="1176" y="1684"/>
                  </a:lnTo>
                  <a:lnTo>
                    <a:pt x="1167" y="1685"/>
                  </a:lnTo>
                  <a:lnTo>
                    <a:pt x="1158" y="1687"/>
                  </a:lnTo>
                  <a:lnTo>
                    <a:pt x="1151" y="1691"/>
                  </a:lnTo>
                  <a:lnTo>
                    <a:pt x="1146" y="1697"/>
                  </a:lnTo>
                  <a:lnTo>
                    <a:pt x="1140" y="1705"/>
                  </a:lnTo>
                  <a:lnTo>
                    <a:pt x="1137" y="1715"/>
                  </a:lnTo>
                  <a:lnTo>
                    <a:pt x="1135" y="1726"/>
                  </a:lnTo>
                  <a:lnTo>
                    <a:pt x="1135" y="1738"/>
                  </a:lnTo>
                  <a:lnTo>
                    <a:pt x="1135" y="1860"/>
                  </a:lnTo>
                  <a:lnTo>
                    <a:pt x="593" y="1860"/>
                  </a:lnTo>
                  <a:lnTo>
                    <a:pt x="537" y="1860"/>
                  </a:lnTo>
                  <a:lnTo>
                    <a:pt x="537" y="1639"/>
                  </a:lnTo>
                  <a:lnTo>
                    <a:pt x="593" y="1639"/>
                  </a:lnTo>
                  <a:lnTo>
                    <a:pt x="593" y="1742"/>
                  </a:lnTo>
                  <a:lnTo>
                    <a:pt x="696" y="1546"/>
                  </a:lnTo>
                  <a:lnTo>
                    <a:pt x="696" y="1747"/>
                  </a:lnTo>
                  <a:lnTo>
                    <a:pt x="696" y="1860"/>
                  </a:lnTo>
                  <a:lnTo>
                    <a:pt x="641" y="1860"/>
                  </a:lnTo>
                  <a:lnTo>
                    <a:pt x="641" y="1573"/>
                  </a:lnTo>
                  <a:lnTo>
                    <a:pt x="871" y="1654"/>
                  </a:lnTo>
                  <a:lnTo>
                    <a:pt x="866" y="1648"/>
                  </a:lnTo>
                  <a:lnTo>
                    <a:pt x="861" y="1645"/>
                  </a:lnTo>
                  <a:lnTo>
                    <a:pt x="854" y="1641"/>
                  </a:lnTo>
                  <a:lnTo>
                    <a:pt x="849" y="1639"/>
                  </a:lnTo>
                  <a:lnTo>
                    <a:pt x="842" y="1636"/>
                  </a:lnTo>
                  <a:lnTo>
                    <a:pt x="835" y="1634"/>
                  </a:lnTo>
                  <a:lnTo>
                    <a:pt x="822" y="1633"/>
                  </a:lnTo>
                  <a:lnTo>
                    <a:pt x="822" y="1633"/>
                  </a:lnTo>
                  <a:lnTo>
                    <a:pt x="812" y="1634"/>
                  </a:lnTo>
                  <a:lnTo>
                    <a:pt x="802" y="1635"/>
                  </a:lnTo>
                  <a:lnTo>
                    <a:pt x="794" y="1637"/>
                  </a:lnTo>
                  <a:lnTo>
                    <a:pt x="786" y="1641"/>
                  </a:lnTo>
                  <a:lnTo>
                    <a:pt x="778" y="1645"/>
                  </a:lnTo>
                  <a:lnTo>
                    <a:pt x="770" y="1651"/>
                  </a:lnTo>
                  <a:lnTo>
                    <a:pt x="764" y="1657"/>
                  </a:lnTo>
                  <a:lnTo>
                    <a:pt x="758" y="1664"/>
                  </a:lnTo>
                  <a:lnTo>
                    <a:pt x="753" y="1672"/>
                  </a:lnTo>
                  <a:lnTo>
                    <a:pt x="748" y="1680"/>
                  </a:lnTo>
                  <a:lnTo>
                    <a:pt x="744" y="1689"/>
                  </a:lnTo>
                  <a:lnTo>
                    <a:pt x="741" y="1699"/>
                  </a:lnTo>
                  <a:lnTo>
                    <a:pt x="738" y="1710"/>
                  </a:lnTo>
                  <a:lnTo>
                    <a:pt x="736" y="1722"/>
                  </a:lnTo>
                  <a:lnTo>
                    <a:pt x="735" y="1734"/>
                  </a:lnTo>
                  <a:lnTo>
                    <a:pt x="735" y="1747"/>
                  </a:lnTo>
                  <a:lnTo>
                    <a:pt x="735" y="1747"/>
                  </a:lnTo>
                  <a:lnTo>
                    <a:pt x="735" y="1761"/>
                  </a:lnTo>
                  <a:lnTo>
                    <a:pt x="736" y="1773"/>
                  </a:lnTo>
                  <a:lnTo>
                    <a:pt x="738" y="1785"/>
                  </a:lnTo>
                  <a:lnTo>
                    <a:pt x="741" y="1796"/>
                  </a:lnTo>
                  <a:lnTo>
                    <a:pt x="744" y="1807"/>
                  </a:lnTo>
                  <a:lnTo>
                    <a:pt x="747" y="1817"/>
                  </a:lnTo>
                  <a:lnTo>
                    <a:pt x="752" y="1826"/>
                  </a:lnTo>
                  <a:lnTo>
                    <a:pt x="757" y="1834"/>
                  </a:lnTo>
                  <a:lnTo>
                    <a:pt x="764" y="1841"/>
                  </a:lnTo>
                  <a:lnTo>
                    <a:pt x="769" y="1847"/>
                  </a:lnTo>
                  <a:lnTo>
                    <a:pt x="777" y="1853"/>
                  </a:lnTo>
                  <a:lnTo>
                    <a:pt x="785" y="1857"/>
                  </a:lnTo>
                  <a:lnTo>
                    <a:pt x="792" y="1860"/>
                  </a:lnTo>
                  <a:lnTo>
                    <a:pt x="801" y="1864"/>
                  </a:lnTo>
                  <a:lnTo>
                    <a:pt x="811" y="1865"/>
                  </a:lnTo>
                  <a:lnTo>
                    <a:pt x="821" y="1866"/>
                  </a:lnTo>
                  <a:lnTo>
                    <a:pt x="821" y="1866"/>
                  </a:lnTo>
                  <a:lnTo>
                    <a:pt x="828" y="1865"/>
                  </a:lnTo>
                  <a:lnTo>
                    <a:pt x="834" y="1864"/>
                  </a:lnTo>
                  <a:lnTo>
                    <a:pt x="841" y="1862"/>
                  </a:lnTo>
                  <a:lnTo>
                    <a:pt x="848" y="1860"/>
                  </a:lnTo>
                  <a:lnTo>
                    <a:pt x="853" y="1857"/>
                  </a:lnTo>
                  <a:lnTo>
                    <a:pt x="860" y="1854"/>
                  </a:lnTo>
                  <a:lnTo>
                    <a:pt x="865" y="1849"/>
                  </a:lnTo>
                  <a:lnTo>
                    <a:pt x="871" y="1844"/>
                  </a:lnTo>
                  <a:lnTo>
                    <a:pt x="871" y="1860"/>
                  </a:lnTo>
                  <a:lnTo>
                    <a:pt x="926" y="1860"/>
                  </a:lnTo>
                  <a:lnTo>
                    <a:pt x="926" y="1546"/>
                  </a:lnTo>
                  <a:lnTo>
                    <a:pt x="871" y="1573"/>
                  </a:lnTo>
                  <a:lnTo>
                    <a:pt x="871" y="1654"/>
                  </a:lnTo>
                  <a:lnTo>
                    <a:pt x="832" y="1815"/>
                  </a:lnTo>
                  <a:lnTo>
                    <a:pt x="826" y="1814"/>
                  </a:lnTo>
                  <a:lnTo>
                    <a:pt x="818" y="1812"/>
                  </a:lnTo>
                  <a:lnTo>
                    <a:pt x="811" y="1808"/>
                  </a:lnTo>
                  <a:lnTo>
                    <a:pt x="805" y="1802"/>
                  </a:lnTo>
                  <a:lnTo>
                    <a:pt x="799" y="1793"/>
                  </a:lnTo>
                  <a:lnTo>
                    <a:pt x="795" y="1781"/>
                  </a:lnTo>
                  <a:lnTo>
                    <a:pt x="791" y="1765"/>
                  </a:lnTo>
                  <a:lnTo>
                    <a:pt x="790" y="1746"/>
                  </a:lnTo>
                  <a:lnTo>
                    <a:pt x="790" y="1746"/>
                  </a:lnTo>
                  <a:lnTo>
                    <a:pt x="791" y="1728"/>
                  </a:lnTo>
                  <a:lnTo>
                    <a:pt x="795" y="1715"/>
                  </a:lnTo>
                  <a:lnTo>
                    <a:pt x="799" y="1704"/>
                  </a:lnTo>
                  <a:lnTo>
                    <a:pt x="805" y="1696"/>
                  </a:lnTo>
                  <a:lnTo>
                    <a:pt x="810" y="1689"/>
                  </a:lnTo>
                  <a:lnTo>
                    <a:pt x="818" y="1686"/>
                  </a:lnTo>
                  <a:lnTo>
                    <a:pt x="824" y="1684"/>
                  </a:lnTo>
                  <a:lnTo>
                    <a:pt x="832" y="1684"/>
                  </a:lnTo>
                  <a:lnTo>
                    <a:pt x="832" y="1684"/>
                  </a:lnTo>
                  <a:lnTo>
                    <a:pt x="839" y="1684"/>
                  </a:lnTo>
                  <a:lnTo>
                    <a:pt x="845" y="1686"/>
                  </a:lnTo>
                  <a:lnTo>
                    <a:pt x="852" y="1688"/>
                  </a:lnTo>
                  <a:lnTo>
                    <a:pt x="856" y="1691"/>
                  </a:lnTo>
                  <a:lnTo>
                    <a:pt x="861" y="1695"/>
                  </a:lnTo>
                  <a:lnTo>
                    <a:pt x="865" y="1698"/>
                  </a:lnTo>
                  <a:lnTo>
                    <a:pt x="871" y="1706"/>
                  </a:lnTo>
                  <a:lnTo>
                    <a:pt x="871" y="1793"/>
                  </a:lnTo>
                  <a:lnTo>
                    <a:pt x="871" y="1793"/>
                  </a:lnTo>
                  <a:lnTo>
                    <a:pt x="864" y="1801"/>
                  </a:lnTo>
                  <a:lnTo>
                    <a:pt x="856" y="1807"/>
                  </a:lnTo>
                  <a:lnTo>
                    <a:pt x="852" y="1811"/>
                  </a:lnTo>
                  <a:lnTo>
                    <a:pt x="845" y="1813"/>
                  </a:lnTo>
                  <a:lnTo>
                    <a:pt x="840" y="1814"/>
                  </a:lnTo>
                  <a:lnTo>
                    <a:pt x="832" y="1815"/>
                  </a:lnTo>
                  <a:lnTo>
                    <a:pt x="832" y="1815"/>
                  </a:lnTo>
                  <a:lnTo>
                    <a:pt x="2069" y="1633"/>
                  </a:lnTo>
                  <a:lnTo>
                    <a:pt x="2064" y="1634"/>
                  </a:lnTo>
                  <a:lnTo>
                    <a:pt x="2057" y="1635"/>
                  </a:lnTo>
                  <a:lnTo>
                    <a:pt x="2044" y="1639"/>
                  </a:lnTo>
                  <a:lnTo>
                    <a:pt x="2032" y="1645"/>
                  </a:lnTo>
                  <a:lnTo>
                    <a:pt x="2021" y="1654"/>
                  </a:lnTo>
                  <a:lnTo>
                    <a:pt x="2021" y="1551"/>
                  </a:lnTo>
                  <a:lnTo>
                    <a:pt x="1966" y="1579"/>
                  </a:lnTo>
                  <a:lnTo>
                    <a:pt x="1966" y="1860"/>
                  </a:lnTo>
                  <a:lnTo>
                    <a:pt x="2021" y="1860"/>
                  </a:lnTo>
                  <a:lnTo>
                    <a:pt x="2021" y="1844"/>
                  </a:lnTo>
                  <a:lnTo>
                    <a:pt x="2021" y="1844"/>
                  </a:lnTo>
                  <a:lnTo>
                    <a:pt x="2025" y="1849"/>
                  </a:lnTo>
                  <a:lnTo>
                    <a:pt x="2032" y="1854"/>
                  </a:lnTo>
                  <a:lnTo>
                    <a:pt x="2037" y="1857"/>
                  </a:lnTo>
                  <a:lnTo>
                    <a:pt x="2044" y="1860"/>
                  </a:lnTo>
                  <a:lnTo>
                    <a:pt x="2049" y="1862"/>
                  </a:lnTo>
                  <a:lnTo>
                    <a:pt x="2057" y="1864"/>
                  </a:lnTo>
                  <a:lnTo>
                    <a:pt x="2064" y="1865"/>
                  </a:lnTo>
                  <a:lnTo>
                    <a:pt x="2070" y="1866"/>
                  </a:lnTo>
                  <a:lnTo>
                    <a:pt x="2070" y="1866"/>
                  </a:lnTo>
                  <a:lnTo>
                    <a:pt x="2080" y="1865"/>
                  </a:lnTo>
                  <a:lnTo>
                    <a:pt x="2090" y="1864"/>
                  </a:lnTo>
                  <a:lnTo>
                    <a:pt x="2099" y="1861"/>
                  </a:lnTo>
                  <a:lnTo>
                    <a:pt x="2108" y="1857"/>
                  </a:lnTo>
                  <a:lnTo>
                    <a:pt x="2116" y="1853"/>
                  </a:lnTo>
                  <a:lnTo>
                    <a:pt x="2122" y="1848"/>
                  </a:lnTo>
                  <a:lnTo>
                    <a:pt x="2129" y="1841"/>
                  </a:lnTo>
                  <a:lnTo>
                    <a:pt x="2134" y="1835"/>
                  </a:lnTo>
                  <a:lnTo>
                    <a:pt x="2140" y="1826"/>
                  </a:lnTo>
                  <a:lnTo>
                    <a:pt x="2144" y="1817"/>
                  </a:lnTo>
                  <a:lnTo>
                    <a:pt x="2148" y="1807"/>
                  </a:lnTo>
                  <a:lnTo>
                    <a:pt x="2151" y="1797"/>
                  </a:lnTo>
                  <a:lnTo>
                    <a:pt x="2154" y="1786"/>
                  </a:lnTo>
                  <a:lnTo>
                    <a:pt x="2155" y="1774"/>
                  </a:lnTo>
                  <a:lnTo>
                    <a:pt x="2157" y="1761"/>
                  </a:lnTo>
                  <a:lnTo>
                    <a:pt x="2158" y="1747"/>
                  </a:lnTo>
                  <a:lnTo>
                    <a:pt x="2158" y="1747"/>
                  </a:lnTo>
                  <a:lnTo>
                    <a:pt x="2157" y="1734"/>
                  </a:lnTo>
                  <a:lnTo>
                    <a:pt x="2155" y="1722"/>
                  </a:lnTo>
                  <a:lnTo>
                    <a:pt x="2153" y="1710"/>
                  </a:lnTo>
                  <a:lnTo>
                    <a:pt x="2151" y="1699"/>
                  </a:lnTo>
                  <a:lnTo>
                    <a:pt x="2148" y="1689"/>
                  </a:lnTo>
                  <a:lnTo>
                    <a:pt x="2143" y="1680"/>
                  </a:lnTo>
                  <a:lnTo>
                    <a:pt x="2139" y="1672"/>
                  </a:lnTo>
                  <a:lnTo>
                    <a:pt x="2133" y="1664"/>
                  </a:lnTo>
                  <a:lnTo>
                    <a:pt x="2128" y="1657"/>
                  </a:lnTo>
                  <a:lnTo>
                    <a:pt x="2121" y="1651"/>
                  </a:lnTo>
                  <a:lnTo>
                    <a:pt x="2113" y="1645"/>
                  </a:lnTo>
                  <a:lnTo>
                    <a:pt x="2106" y="1641"/>
                  </a:lnTo>
                  <a:lnTo>
                    <a:pt x="2098" y="1637"/>
                  </a:lnTo>
                  <a:lnTo>
                    <a:pt x="2089" y="1635"/>
                  </a:lnTo>
                  <a:lnTo>
                    <a:pt x="2079" y="1634"/>
                  </a:lnTo>
                  <a:lnTo>
                    <a:pt x="2069" y="1633"/>
                  </a:lnTo>
                  <a:lnTo>
                    <a:pt x="2069" y="1633"/>
                  </a:lnTo>
                  <a:lnTo>
                    <a:pt x="2059" y="1684"/>
                  </a:lnTo>
                  <a:lnTo>
                    <a:pt x="2067" y="1685"/>
                  </a:lnTo>
                  <a:lnTo>
                    <a:pt x="2075" y="1687"/>
                  </a:lnTo>
                  <a:lnTo>
                    <a:pt x="2081" y="1691"/>
                  </a:lnTo>
                  <a:lnTo>
                    <a:pt x="2088" y="1698"/>
                  </a:lnTo>
                  <a:lnTo>
                    <a:pt x="2094" y="1706"/>
                  </a:lnTo>
                  <a:lnTo>
                    <a:pt x="2097" y="1717"/>
                  </a:lnTo>
                  <a:lnTo>
                    <a:pt x="2100" y="1730"/>
                  </a:lnTo>
                  <a:lnTo>
                    <a:pt x="2101" y="1746"/>
                  </a:lnTo>
                  <a:lnTo>
                    <a:pt x="2101" y="1746"/>
                  </a:lnTo>
                  <a:lnTo>
                    <a:pt x="2100" y="1762"/>
                  </a:lnTo>
                  <a:lnTo>
                    <a:pt x="2098" y="1776"/>
                  </a:lnTo>
                  <a:lnTo>
                    <a:pt x="2096" y="1787"/>
                  </a:lnTo>
                  <a:lnTo>
                    <a:pt x="2091" y="1797"/>
                  </a:lnTo>
                  <a:lnTo>
                    <a:pt x="2085" y="1805"/>
                  </a:lnTo>
                  <a:lnTo>
                    <a:pt x="2078" y="1811"/>
                  </a:lnTo>
                  <a:lnTo>
                    <a:pt x="2070" y="1814"/>
                  </a:lnTo>
                  <a:lnTo>
                    <a:pt x="2061" y="1815"/>
                  </a:lnTo>
                  <a:lnTo>
                    <a:pt x="2061" y="1815"/>
                  </a:lnTo>
                  <a:lnTo>
                    <a:pt x="2053" y="1814"/>
                  </a:lnTo>
                  <a:lnTo>
                    <a:pt x="2046" y="1813"/>
                  </a:lnTo>
                  <a:lnTo>
                    <a:pt x="2041" y="1810"/>
                  </a:lnTo>
                  <a:lnTo>
                    <a:pt x="2035" y="1807"/>
                  </a:lnTo>
                  <a:lnTo>
                    <a:pt x="2026" y="1800"/>
                  </a:lnTo>
                  <a:lnTo>
                    <a:pt x="2021" y="1794"/>
                  </a:lnTo>
                  <a:lnTo>
                    <a:pt x="2021" y="1706"/>
                  </a:lnTo>
                  <a:lnTo>
                    <a:pt x="2021" y="1706"/>
                  </a:lnTo>
                  <a:lnTo>
                    <a:pt x="2024" y="1701"/>
                  </a:lnTo>
                  <a:lnTo>
                    <a:pt x="2029" y="1697"/>
                  </a:lnTo>
                  <a:lnTo>
                    <a:pt x="2033" y="1693"/>
                  </a:lnTo>
                  <a:lnTo>
                    <a:pt x="2037" y="1689"/>
                  </a:lnTo>
                  <a:lnTo>
                    <a:pt x="2043" y="1687"/>
                  </a:lnTo>
                  <a:lnTo>
                    <a:pt x="2048" y="1685"/>
                  </a:lnTo>
                  <a:lnTo>
                    <a:pt x="2054" y="1684"/>
                  </a:lnTo>
                  <a:lnTo>
                    <a:pt x="2059" y="1684"/>
                  </a:lnTo>
                  <a:lnTo>
                    <a:pt x="2059" y="1684"/>
                  </a:lnTo>
                  <a:lnTo>
                    <a:pt x="1445" y="1654"/>
                  </a:lnTo>
                  <a:lnTo>
                    <a:pt x="1440" y="1650"/>
                  </a:lnTo>
                  <a:lnTo>
                    <a:pt x="1435" y="1645"/>
                  </a:lnTo>
                  <a:lnTo>
                    <a:pt x="1428" y="1642"/>
                  </a:lnTo>
                  <a:lnTo>
                    <a:pt x="1423" y="1639"/>
                  </a:lnTo>
                  <a:lnTo>
                    <a:pt x="1416" y="1636"/>
                  </a:lnTo>
                  <a:lnTo>
                    <a:pt x="1409" y="1634"/>
                  </a:lnTo>
                  <a:lnTo>
                    <a:pt x="1403" y="1634"/>
                  </a:lnTo>
                  <a:lnTo>
                    <a:pt x="1396" y="1633"/>
                  </a:lnTo>
                  <a:lnTo>
                    <a:pt x="1396" y="1633"/>
                  </a:lnTo>
                  <a:lnTo>
                    <a:pt x="1386" y="1634"/>
                  </a:lnTo>
                  <a:lnTo>
                    <a:pt x="1376" y="1635"/>
                  </a:lnTo>
                  <a:lnTo>
                    <a:pt x="1367" y="1637"/>
                  </a:lnTo>
                  <a:lnTo>
                    <a:pt x="1360" y="1641"/>
                  </a:lnTo>
                  <a:lnTo>
                    <a:pt x="1352" y="1645"/>
                  </a:lnTo>
                  <a:lnTo>
                    <a:pt x="1344" y="1651"/>
                  </a:lnTo>
                  <a:lnTo>
                    <a:pt x="1338" y="1657"/>
                  </a:lnTo>
                  <a:lnTo>
                    <a:pt x="1332" y="1664"/>
                  </a:lnTo>
                  <a:lnTo>
                    <a:pt x="1327" y="1672"/>
                  </a:lnTo>
                  <a:lnTo>
                    <a:pt x="1322" y="1680"/>
                  </a:lnTo>
                  <a:lnTo>
                    <a:pt x="1318" y="1689"/>
                  </a:lnTo>
                  <a:lnTo>
                    <a:pt x="1314" y="1699"/>
                  </a:lnTo>
                  <a:lnTo>
                    <a:pt x="1312" y="1710"/>
                  </a:lnTo>
                  <a:lnTo>
                    <a:pt x="1310" y="1722"/>
                  </a:lnTo>
                  <a:lnTo>
                    <a:pt x="1309" y="1734"/>
                  </a:lnTo>
                  <a:lnTo>
                    <a:pt x="1309" y="1747"/>
                  </a:lnTo>
                  <a:lnTo>
                    <a:pt x="1309" y="1747"/>
                  </a:lnTo>
                  <a:lnTo>
                    <a:pt x="1309" y="1761"/>
                  </a:lnTo>
                  <a:lnTo>
                    <a:pt x="1310" y="1773"/>
                  </a:lnTo>
                  <a:lnTo>
                    <a:pt x="1312" y="1785"/>
                  </a:lnTo>
                  <a:lnTo>
                    <a:pt x="1314" y="1796"/>
                  </a:lnTo>
                  <a:lnTo>
                    <a:pt x="1318" y="1807"/>
                  </a:lnTo>
                  <a:lnTo>
                    <a:pt x="1321" y="1817"/>
                  </a:lnTo>
                  <a:lnTo>
                    <a:pt x="1327" y="1826"/>
                  </a:lnTo>
                  <a:lnTo>
                    <a:pt x="1331" y="1834"/>
                  </a:lnTo>
                  <a:lnTo>
                    <a:pt x="1338" y="1841"/>
                  </a:lnTo>
                  <a:lnTo>
                    <a:pt x="1343" y="1847"/>
                  </a:lnTo>
                  <a:lnTo>
                    <a:pt x="1351" y="1853"/>
                  </a:lnTo>
                  <a:lnTo>
                    <a:pt x="1359" y="1857"/>
                  </a:lnTo>
                  <a:lnTo>
                    <a:pt x="1366" y="1860"/>
                  </a:lnTo>
                  <a:lnTo>
                    <a:pt x="1375" y="1864"/>
                  </a:lnTo>
                  <a:lnTo>
                    <a:pt x="1385" y="1865"/>
                  </a:lnTo>
                  <a:lnTo>
                    <a:pt x="1395" y="1865"/>
                  </a:lnTo>
                  <a:lnTo>
                    <a:pt x="1395" y="1865"/>
                  </a:lnTo>
                  <a:lnTo>
                    <a:pt x="1402" y="1865"/>
                  </a:lnTo>
                  <a:lnTo>
                    <a:pt x="1408" y="1864"/>
                  </a:lnTo>
                  <a:lnTo>
                    <a:pt x="1415" y="1862"/>
                  </a:lnTo>
                  <a:lnTo>
                    <a:pt x="1421" y="1860"/>
                  </a:lnTo>
                  <a:lnTo>
                    <a:pt x="1428" y="1857"/>
                  </a:lnTo>
                  <a:lnTo>
                    <a:pt x="1434" y="1853"/>
                  </a:lnTo>
                  <a:lnTo>
                    <a:pt x="1439" y="1849"/>
                  </a:lnTo>
                  <a:lnTo>
                    <a:pt x="1445" y="1844"/>
                  </a:lnTo>
                  <a:lnTo>
                    <a:pt x="1445" y="1849"/>
                  </a:lnTo>
                  <a:lnTo>
                    <a:pt x="1445" y="1849"/>
                  </a:lnTo>
                  <a:lnTo>
                    <a:pt x="1445" y="1858"/>
                  </a:lnTo>
                  <a:lnTo>
                    <a:pt x="1444" y="1868"/>
                  </a:lnTo>
                  <a:lnTo>
                    <a:pt x="1441" y="1878"/>
                  </a:lnTo>
                  <a:lnTo>
                    <a:pt x="1439" y="1882"/>
                  </a:lnTo>
                  <a:lnTo>
                    <a:pt x="1436" y="1887"/>
                  </a:lnTo>
                  <a:lnTo>
                    <a:pt x="1433" y="1891"/>
                  </a:lnTo>
                  <a:lnTo>
                    <a:pt x="1428" y="1896"/>
                  </a:lnTo>
                  <a:lnTo>
                    <a:pt x="1421" y="1899"/>
                  </a:lnTo>
                  <a:lnTo>
                    <a:pt x="1415" y="1901"/>
                  </a:lnTo>
                  <a:lnTo>
                    <a:pt x="1407" y="1904"/>
                  </a:lnTo>
                  <a:lnTo>
                    <a:pt x="1397" y="1905"/>
                  </a:lnTo>
                  <a:lnTo>
                    <a:pt x="1386" y="1908"/>
                  </a:lnTo>
                  <a:lnTo>
                    <a:pt x="1374" y="1908"/>
                  </a:lnTo>
                  <a:lnTo>
                    <a:pt x="1372" y="1908"/>
                  </a:lnTo>
                  <a:lnTo>
                    <a:pt x="1391" y="1951"/>
                  </a:lnTo>
                  <a:lnTo>
                    <a:pt x="1392" y="1951"/>
                  </a:lnTo>
                  <a:lnTo>
                    <a:pt x="1392" y="1951"/>
                  </a:lnTo>
                  <a:lnTo>
                    <a:pt x="1405" y="1951"/>
                  </a:lnTo>
                  <a:lnTo>
                    <a:pt x="1417" y="1948"/>
                  </a:lnTo>
                  <a:lnTo>
                    <a:pt x="1429" y="1946"/>
                  </a:lnTo>
                  <a:lnTo>
                    <a:pt x="1439" y="1943"/>
                  </a:lnTo>
                  <a:lnTo>
                    <a:pt x="1449" y="1940"/>
                  </a:lnTo>
                  <a:lnTo>
                    <a:pt x="1458" y="1935"/>
                  </a:lnTo>
                  <a:lnTo>
                    <a:pt x="1466" y="1929"/>
                  </a:lnTo>
                  <a:lnTo>
                    <a:pt x="1473" y="1923"/>
                  </a:lnTo>
                  <a:lnTo>
                    <a:pt x="1480" y="1915"/>
                  </a:lnTo>
                  <a:lnTo>
                    <a:pt x="1484" y="1907"/>
                  </a:lnTo>
                  <a:lnTo>
                    <a:pt x="1490" y="1898"/>
                  </a:lnTo>
                  <a:lnTo>
                    <a:pt x="1493" y="1888"/>
                  </a:lnTo>
                  <a:lnTo>
                    <a:pt x="1497" y="1877"/>
                  </a:lnTo>
                  <a:lnTo>
                    <a:pt x="1499" y="1866"/>
                  </a:lnTo>
                  <a:lnTo>
                    <a:pt x="1500" y="1854"/>
                  </a:lnTo>
                  <a:lnTo>
                    <a:pt x="1500" y="1839"/>
                  </a:lnTo>
                  <a:lnTo>
                    <a:pt x="1500" y="1639"/>
                  </a:lnTo>
                  <a:lnTo>
                    <a:pt x="1445" y="1639"/>
                  </a:lnTo>
                  <a:lnTo>
                    <a:pt x="1445" y="1654"/>
                  </a:lnTo>
                  <a:lnTo>
                    <a:pt x="1445" y="1793"/>
                  </a:lnTo>
                  <a:lnTo>
                    <a:pt x="1445" y="1793"/>
                  </a:lnTo>
                  <a:lnTo>
                    <a:pt x="1438" y="1801"/>
                  </a:lnTo>
                  <a:lnTo>
                    <a:pt x="1429" y="1808"/>
                  </a:lnTo>
                  <a:lnTo>
                    <a:pt x="1425" y="1811"/>
                  </a:lnTo>
                  <a:lnTo>
                    <a:pt x="1419" y="1813"/>
                  </a:lnTo>
                  <a:lnTo>
                    <a:pt x="1413" y="1814"/>
                  </a:lnTo>
                  <a:lnTo>
                    <a:pt x="1406" y="1815"/>
                  </a:lnTo>
                  <a:lnTo>
                    <a:pt x="1406" y="1815"/>
                  </a:lnTo>
                  <a:lnTo>
                    <a:pt x="1398" y="1814"/>
                  </a:lnTo>
                  <a:lnTo>
                    <a:pt x="1392" y="1812"/>
                  </a:lnTo>
                  <a:lnTo>
                    <a:pt x="1384" y="1807"/>
                  </a:lnTo>
                  <a:lnTo>
                    <a:pt x="1378" y="1802"/>
                  </a:lnTo>
                  <a:lnTo>
                    <a:pt x="1373" y="1793"/>
                  </a:lnTo>
                  <a:lnTo>
                    <a:pt x="1369" y="1781"/>
                  </a:lnTo>
                  <a:lnTo>
                    <a:pt x="1365" y="1765"/>
                  </a:lnTo>
                  <a:lnTo>
                    <a:pt x="1364" y="1746"/>
                  </a:lnTo>
                  <a:lnTo>
                    <a:pt x="1364" y="1746"/>
                  </a:lnTo>
                  <a:lnTo>
                    <a:pt x="1365" y="1728"/>
                  </a:lnTo>
                  <a:lnTo>
                    <a:pt x="1369" y="1715"/>
                  </a:lnTo>
                  <a:lnTo>
                    <a:pt x="1373" y="1704"/>
                  </a:lnTo>
                  <a:lnTo>
                    <a:pt x="1378" y="1696"/>
                  </a:lnTo>
                  <a:lnTo>
                    <a:pt x="1384" y="1689"/>
                  </a:lnTo>
                  <a:lnTo>
                    <a:pt x="1392" y="1686"/>
                  </a:lnTo>
                  <a:lnTo>
                    <a:pt x="1398" y="1684"/>
                  </a:lnTo>
                  <a:lnTo>
                    <a:pt x="1406" y="1684"/>
                  </a:lnTo>
                  <a:lnTo>
                    <a:pt x="1406" y="1684"/>
                  </a:lnTo>
                  <a:lnTo>
                    <a:pt x="1413" y="1684"/>
                  </a:lnTo>
                  <a:lnTo>
                    <a:pt x="1419" y="1686"/>
                  </a:lnTo>
                  <a:lnTo>
                    <a:pt x="1426" y="1688"/>
                  </a:lnTo>
                  <a:lnTo>
                    <a:pt x="1430" y="1690"/>
                  </a:lnTo>
                  <a:lnTo>
                    <a:pt x="1435" y="1695"/>
                  </a:lnTo>
                  <a:lnTo>
                    <a:pt x="1439" y="1698"/>
                  </a:lnTo>
                  <a:lnTo>
                    <a:pt x="1445" y="1706"/>
                  </a:lnTo>
                  <a:lnTo>
                    <a:pt x="1445" y="1706"/>
                  </a:lnTo>
                  <a:lnTo>
                    <a:pt x="1671" y="1693"/>
                  </a:lnTo>
                  <a:lnTo>
                    <a:pt x="1684" y="1686"/>
                  </a:lnTo>
                  <a:lnTo>
                    <a:pt x="1697" y="1682"/>
                  </a:lnTo>
                  <a:lnTo>
                    <a:pt x="1712" y="1678"/>
                  </a:lnTo>
                  <a:lnTo>
                    <a:pt x="1727" y="1677"/>
                  </a:lnTo>
                  <a:lnTo>
                    <a:pt x="1727" y="1677"/>
                  </a:lnTo>
                  <a:lnTo>
                    <a:pt x="1737" y="1678"/>
                  </a:lnTo>
                  <a:lnTo>
                    <a:pt x="1745" y="1679"/>
                  </a:lnTo>
                  <a:lnTo>
                    <a:pt x="1751" y="1682"/>
                  </a:lnTo>
                  <a:lnTo>
                    <a:pt x="1757" y="1686"/>
                  </a:lnTo>
                  <a:lnTo>
                    <a:pt x="1761" y="1690"/>
                  </a:lnTo>
                  <a:lnTo>
                    <a:pt x="1765" y="1696"/>
                  </a:lnTo>
                  <a:lnTo>
                    <a:pt x="1767" y="1701"/>
                  </a:lnTo>
                  <a:lnTo>
                    <a:pt x="1767" y="1709"/>
                  </a:lnTo>
                  <a:lnTo>
                    <a:pt x="1767" y="1725"/>
                  </a:lnTo>
                  <a:lnTo>
                    <a:pt x="1767" y="1725"/>
                  </a:lnTo>
                  <a:lnTo>
                    <a:pt x="1757" y="1720"/>
                  </a:lnTo>
                  <a:lnTo>
                    <a:pt x="1745" y="1717"/>
                  </a:lnTo>
                  <a:lnTo>
                    <a:pt x="1733" y="1715"/>
                  </a:lnTo>
                  <a:lnTo>
                    <a:pt x="1719" y="1714"/>
                  </a:lnTo>
                  <a:lnTo>
                    <a:pt x="1719" y="1714"/>
                  </a:lnTo>
                  <a:lnTo>
                    <a:pt x="1704" y="1715"/>
                  </a:lnTo>
                  <a:lnTo>
                    <a:pt x="1689" y="1718"/>
                  </a:lnTo>
                  <a:lnTo>
                    <a:pt x="1674" y="1722"/>
                  </a:lnTo>
                  <a:lnTo>
                    <a:pt x="1667" y="1726"/>
                  </a:lnTo>
                  <a:lnTo>
                    <a:pt x="1660" y="1730"/>
                  </a:lnTo>
                  <a:lnTo>
                    <a:pt x="1654" y="1734"/>
                  </a:lnTo>
                  <a:lnTo>
                    <a:pt x="1649" y="1740"/>
                  </a:lnTo>
                  <a:lnTo>
                    <a:pt x="1643" y="1746"/>
                  </a:lnTo>
                  <a:lnTo>
                    <a:pt x="1639" y="1752"/>
                  </a:lnTo>
                  <a:lnTo>
                    <a:pt x="1636" y="1760"/>
                  </a:lnTo>
                  <a:lnTo>
                    <a:pt x="1633" y="1769"/>
                  </a:lnTo>
                  <a:lnTo>
                    <a:pt x="1632" y="1778"/>
                  </a:lnTo>
                  <a:lnTo>
                    <a:pt x="1631" y="1786"/>
                  </a:lnTo>
                  <a:lnTo>
                    <a:pt x="1631" y="1786"/>
                  </a:lnTo>
                  <a:lnTo>
                    <a:pt x="1632" y="1797"/>
                  </a:lnTo>
                  <a:lnTo>
                    <a:pt x="1633" y="1807"/>
                  </a:lnTo>
                  <a:lnTo>
                    <a:pt x="1636" y="1815"/>
                  </a:lnTo>
                  <a:lnTo>
                    <a:pt x="1639" y="1824"/>
                  </a:lnTo>
                  <a:lnTo>
                    <a:pt x="1642" y="1830"/>
                  </a:lnTo>
                  <a:lnTo>
                    <a:pt x="1648" y="1837"/>
                  </a:lnTo>
                  <a:lnTo>
                    <a:pt x="1652" y="1843"/>
                  </a:lnTo>
                  <a:lnTo>
                    <a:pt x="1659" y="1848"/>
                  </a:lnTo>
                  <a:lnTo>
                    <a:pt x="1664" y="1853"/>
                  </a:lnTo>
                  <a:lnTo>
                    <a:pt x="1671" y="1856"/>
                  </a:lnTo>
                  <a:lnTo>
                    <a:pt x="1685" y="1861"/>
                  </a:lnTo>
                  <a:lnTo>
                    <a:pt x="1700" y="1865"/>
                  </a:lnTo>
                  <a:lnTo>
                    <a:pt x="1714" y="1866"/>
                  </a:lnTo>
                  <a:lnTo>
                    <a:pt x="1714" y="1866"/>
                  </a:lnTo>
                  <a:lnTo>
                    <a:pt x="1726" y="1864"/>
                  </a:lnTo>
                  <a:lnTo>
                    <a:pt x="1734" y="1862"/>
                  </a:lnTo>
                  <a:lnTo>
                    <a:pt x="1740" y="1860"/>
                  </a:lnTo>
                  <a:lnTo>
                    <a:pt x="1748" y="1857"/>
                  </a:lnTo>
                  <a:lnTo>
                    <a:pt x="1755" y="1853"/>
                  </a:lnTo>
                  <a:lnTo>
                    <a:pt x="1761" y="1848"/>
                  </a:lnTo>
                  <a:lnTo>
                    <a:pt x="1767" y="1843"/>
                  </a:lnTo>
                  <a:lnTo>
                    <a:pt x="1767" y="1860"/>
                  </a:lnTo>
                  <a:lnTo>
                    <a:pt x="1822" y="1860"/>
                  </a:lnTo>
                  <a:lnTo>
                    <a:pt x="1822" y="1710"/>
                  </a:lnTo>
                  <a:lnTo>
                    <a:pt x="1822" y="1710"/>
                  </a:lnTo>
                  <a:lnTo>
                    <a:pt x="1822" y="1701"/>
                  </a:lnTo>
                  <a:lnTo>
                    <a:pt x="1821" y="1694"/>
                  </a:lnTo>
                  <a:lnTo>
                    <a:pt x="1819" y="1686"/>
                  </a:lnTo>
                  <a:lnTo>
                    <a:pt x="1817" y="1678"/>
                  </a:lnTo>
                  <a:lnTo>
                    <a:pt x="1812" y="1672"/>
                  </a:lnTo>
                  <a:lnTo>
                    <a:pt x="1809" y="1665"/>
                  </a:lnTo>
                  <a:lnTo>
                    <a:pt x="1803" y="1659"/>
                  </a:lnTo>
                  <a:lnTo>
                    <a:pt x="1798" y="1654"/>
                  </a:lnTo>
                  <a:lnTo>
                    <a:pt x="1792" y="1650"/>
                  </a:lnTo>
                  <a:lnTo>
                    <a:pt x="1786" y="1645"/>
                  </a:lnTo>
                  <a:lnTo>
                    <a:pt x="1778" y="1642"/>
                  </a:lnTo>
                  <a:lnTo>
                    <a:pt x="1770" y="1639"/>
                  </a:lnTo>
                  <a:lnTo>
                    <a:pt x="1761" y="1636"/>
                  </a:lnTo>
                  <a:lnTo>
                    <a:pt x="1753" y="1635"/>
                  </a:lnTo>
                  <a:lnTo>
                    <a:pt x="1743" y="1634"/>
                  </a:lnTo>
                  <a:lnTo>
                    <a:pt x="1733" y="1633"/>
                  </a:lnTo>
                  <a:lnTo>
                    <a:pt x="1733" y="1633"/>
                  </a:lnTo>
                  <a:lnTo>
                    <a:pt x="1721" y="1634"/>
                  </a:lnTo>
                  <a:lnTo>
                    <a:pt x="1711" y="1634"/>
                  </a:lnTo>
                  <a:lnTo>
                    <a:pt x="1700" y="1636"/>
                  </a:lnTo>
                  <a:lnTo>
                    <a:pt x="1689" y="1639"/>
                  </a:lnTo>
                  <a:lnTo>
                    <a:pt x="1679" y="1642"/>
                  </a:lnTo>
                  <a:lnTo>
                    <a:pt x="1669" y="1645"/>
                  </a:lnTo>
                  <a:lnTo>
                    <a:pt x="1659" y="1650"/>
                  </a:lnTo>
                  <a:lnTo>
                    <a:pt x="1649" y="1655"/>
                  </a:lnTo>
                  <a:lnTo>
                    <a:pt x="1671" y="1693"/>
                  </a:lnTo>
                  <a:lnTo>
                    <a:pt x="1686" y="1786"/>
                  </a:lnTo>
                  <a:lnTo>
                    <a:pt x="1686" y="1780"/>
                  </a:lnTo>
                  <a:lnTo>
                    <a:pt x="1689" y="1773"/>
                  </a:lnTo>
                  <a:lnTo>
                    <a:pt x="1692" y="1768"/>
                  </a:lnTo>
                  <a:lnTo>
                    <a:pt x="1696" y="1763"/>
                  </a:lnTo>
                  <a:lnTo>
                    <a:pt x="1702" y="1760"/>
                  </a:lnTo>
                  <a:lnTo>
                    <a:pt x="1708" y="1758"/>
                  </a:lnTo>
                  <a:lnTo>
                    <a:pt x="1716" y="1755"/>
                  </a:lnTo>
                  <a:lnTo>
                    <a:pt x="1724" y="1755"/>
                  </a:lnTo>
                  <a:lnTo>
                    <a:pt x="1724" y="1755"/>
                  </a:lnTo>
                  <a:lnTo>
                    <a:pt x="1736" y="1755"/>
                  </a:lnTo>
                  <a:lnTo>
                    <a:pt x="1747" y="1758"/>
                  </a:lnTo>
                  <a:lnTo>
                    <a:pt x="1757" y="1761"/>
                  </a:lnTo>
                  <a:lnTo>
                    <a:pt x="1767" y="1766"/>
                  </a:lnTo>
                  <a:lnTo>
                    <a:pt x="1767" y="1796"/>
                  </a:lnTo>
                  <a:lnTo>
                    <a:pt x="1767" y="1796"/>
                  </a:lnTo>
                  <a:lnTo>
                    <a:pt x="1765" y="1801"/>
                  </a:lnTo>
                  <a:lnTo>
                    <a:pt x="1760" y="1805"/>
                  </a:lnTo>
                  <a:lnTo>
                    <a:pt x="1756" y="1810"/>
                  </a:lnTo>
                  <a:lnTo>
                    <a:pt x="1750" y="1813"/>
                  </a:lnTo>
                  <a:lnTo>
                    <a:pt x="1745" y="1816"/>
                  </a:lnTo>
                  <a:lnTo>
                    <a:pt x="1738" y="1818"/>
                  </a:lnTo>
                  <a:lnTo>
                    <a:pt x="1732" y="1819"/>
                  </a:lnTo>
                  <a:lnTo>
                    <a:pt x="1724" y="1821"/>
                  </a:lnTo>
                  <a:lnTo>
                    <a:pt x="1724" y="1821"/>
                  </a:lnTo>
                  <a:lnTo>
                    <a:pt x="1716" y="1819"/>
                  </a:lnTo>
                  <a:lnTo>
                    <a:pt x="1708" y="1817"/>
                  </a:lnTo>
                  <a:lnTo>
                    <a:pt x="1702" y="1815"/>
                  </a:lnTo>
                  <a:lnTo>
                    <a:pt x="1696" y="1811"/>
                  </a:lnTo>
                  <a:lnTo>
                    <a:pt x="1692" y="1806"/>
                  </a:lnTo>
                  <a:lnTo>
                    <a:pt x="1689" y="1801"/>
                  </a:lnTo>
                  <a:lnTo>
                    <a:pt x="1687" y="1794"/>
                  </a:lnTo>
                  <a:lnTo>
                    <a:pt x="1686" y="1786"/>
                  </a:lnTo>
                  <a:lnTo>
                    <a:pt x="1686" y="1786"/>
                  </a:lnTo>
                  <a:lnTo>
                    <a:pt x="2333" y="1796"/>
                  </a:lnTo>
                  <a:lnTo>
                    <a:pt x="2325" y="1803"/>
                  </a:lnTo>
                  <a:lnTo>
                    <a:pt x="2315" y="1808"/>
                  </a:lnTo>
                  <a:lnTo>
                    <a:pt x="2310" y="1811"/>
                  </a:lnTo>
                  <a:lnTo>
                    <a:pt x="2303" y="1813"/>
                  </a:lnTo>
                  <a:lnTo>
                    <a:pt x="2297" y="1814"/>
                  </a:lnTo>
                  <a:lnTo>
                    <a:pt x="2290" y="1815"/>
                  </a:lnTo>
                  <a:lnTo>
                    <a:pt x="2290" y="1815"/>
                  </a:lnTo>
                  <a:lnTo>
                    <a:pt x="2285" y="1814"/>
                  </a:lnTo>
                  <a:lnTo>
                    <a:pt x="2278" y="1814"/>
                  </a:lnTo>
                  <a:lnTo>
                    <a:pt x="2270" y="1812"/>
                  </a:lnTo>
                  <a:lnTo>
                    <a:pt x="2261" y="1807"/>
                  </a:lnTo>
                  <a:lnTo>
                    <a:pt x="2254" y="1802"/>
                  </a:lnTo>
                  <a:lnTo>
                    <a:pt x="2250" y="1797"/>
                  </a:lnTo>
                  <a:lnTo>
                    <a:pt x="2247" y="1793"/>
                  </a:lnTo>
                  <a:lnTo>
                    <a:pt x="2245" y="1787"/>
                  </a:lnTo>
                  <a:lnTo>
                    <a:pt x="2243" y="1781"/>
                  </a:lnTo>
                  <a:lnTo>
                    <a:pt x="2242" y="1774"/>
                  </a:lnTo>
                  <a:lnTo>
                    <a:pt x="2240" y="1766"/>
                  </a:lnTo>
                  <a:lnTo>
                    <a:pt x="2376" y="1766"/>
                  </a:lnTo>
                  <a:lnTo>
                    <a:pt x="2376" y="1766"/>
                  </a:lnTo>
                  <a:lnTo>
                    <a:pt x="2377" y="1750"/>
                  </a:lnTo>
                  <a:lnTo>
                    <a:pt x="2377" y="1750"/>
                  </a:lnTo>
                  <a:lnTo>
                    <a:pt x="2377" y="1737"/>
                  </a:lnTo>
                  <a:lnTo>
                    <a:pt x="2375" y="1725"/>
                  </a:lnTo>
                  <a:lnTo>
                    <a:pt x="2374" y="1712"/>
                  </a:lnTo>
                  <a:lnTo>
                    <a:pt x="2371" y="1701"/>
                  </a:lnTo>
                  <a:lnTo>
                    <a:pt x="2367" y="1691"/>
                  </a:lnTo>
                  <a:lnTo>
                    <a:pt x="2363" y="1682"/>
                  </a:lnTo>
                  <a:lnTo>
                    <a:pt x="2357" y="1673"/>
                  </a:lnTo>
                  <a:lnTo>
                    <a:pt x="2352" y="1665"/>
                  </a:lnTo>
                  <a:lnTo>
                    <a:pt x="2345" y="1657"/>
                  </a:lnTo>
                  <a:lnTo>
                    <a:pt x="2339" y="1652"/>
                  </a:lnTo>
                  <a:lnTo>
                    <a:pt x="2331" y="1646"/>
                  </a:lnTo>
                  <a:lnTo>
                    <a:pt x="2322" y="1642"/>
                  </a:lnTo>
                  <a:lnTo>
                    <a:pt x="2313" y="1639"/>
                  </a:lnTo>
                  <a:lnTo>
                    <a:pt x="2304" y="1635"/>
                  </a:lnTo>
                  <a:lnTo>
                    <a:pt x="2294" y="1634"/>
                  </a:lnTo>
                  <a:lnTo>
                    <a:pt x="2283" y="1633"/>
                  </a:lnTo>
                  <a:lnTo>
                    <a:pt x="2283" y="1633"/>
                  </a:lnTo>
                  <a:lnTo>
                    <a:pt x="2274" y="1634"/>
                  </a:lnTo>
                  <a:lnTo>
                    <a:pt x="2264" y="1635"/>
                  </a:lnTo>
                  <a:lnTo>
                    <a:pt x="2254" y="1639"/>
                  </a:lnTo>
                  <a:lnTo>
                    <a:pt x="2244" y="1642"/>
                  </a:lnTo>
                  <a:lnTo>
                    <a:pt x="2235" y="1646"/>
                  </a:lnTo>
                  <a:lnTo>
                    <a:pt x="2227" y="1653"/>
                  </a:lnTo>
                  <a:lnTo>
                    <a:pt x="2219" y="1658"/>
                  </a:lnTo>
                  <a:lnTo>
                    <a:pt x="2213" y="1666"/>
                  </a:lnTo>
                  <a:lnTo>
                    <a:pt x="2206" y="1674"/>
                  </a:lnTo>
                  <a:lnTo>
                    <a:pt x="2201" y="1683"/>
                  </a:lnTo>
                  <a:lnTo>
                    <a:pt x="2196" y="1693"/>
                  </a:lnTo>
                  <a:lnTo>
                    <a:pt x="2192" y="1703"/>
                  </a:lnTo>
                  <a:lnTo>
                    <a:pt x="2189" y="1714"/>
                  </a:lnTo>
                  <a:lnTo>
                    <a:pt x="2186" y="1726"/>
                  </a:lnTo>
                  <a:lnTo>
                    <a:pt x="2185" y="1737"/>
                  </a:lnTo>
                  <a:lnTo>
                    <a:pt x="2184" y="1750"/>
                  </a:lnTo>
                  <a:lnTo>
                    <a:pt x="2184" y="1750"/>
                  </a:lnTo>
                  <a:lnTo>
                    <a:pt x="2185" y="1762"/>
                  </a:lnTo>
                  <a:lnTo>
                    <a:pt x="2186" y="1774"/>
                  </a:lnTo>
                  <a:lnTo>
                    <a:pt x="2189" y="1786"/>
                  </a:lnTo>
                  <a:lnTo>
                    <a:pt x="2192" y="1797"/>
                  </a:lnTo>
                  <a:lnTo>
                    <a:pt x="2196" y="1807"/>
                  </a:lnTo>
                  <a:lnTo>
                    <a:pt x="2201" y="1817"/>
                  </a:lnTo>
                  <a:lnTo>
                    <a:pt x="2206" y="1826"/>
                  </a:lnTo>
                  <a:lnTo>
                    <a:pt x="2213" y="1834"/>
                  </a:lnTo>
                  <a:lnTo>
                    <a:pt x="2221" y="1840"/>
                  </a:lnTo>
                  <a:lnTo>
                    <a:pt x="2228" y="1847"/>
                  </a:lnTo>
                  <a:lnTo>
                    <a:pt x="2237" y="1853"/>
                  </a:lnTo>
                  <a:lnTo>
                    <a:pt x="2246" y="1857"/>
                  </a:lnTo>
                  <a:lnTo>
                    <a:pt x="2256" y="1860"/>
                  </a:lnTo>
                  <a:lnTo>
                    <a:pt x="2267" y="1864"/>
                  </a:lnTo>
                  <a:lnTo>
                    <a:pt x="2278" y="1865"/>
                  </a:lnTo>
                  <a:lnTo>
                    <a:pt x="2290" y="1866"/>
                  </a:lnTo>
                  <a:lnTo>
                    <a:pt x="2290" y="1866"/>
                  </a:lnTo>
                  <a:lnTo>
                    <a:pt x="2301" y="1865"/>
                  </a:lnTo>
                  <a:lnTo>
                    <a:pt x="2311" y="1864"/>
                  </a:lnTo>
                  <a:lnTo>
                    <a:pt x="2322" y="1860"/>
                  </a:lnTo>
                  <a:lnTo>
                    <a:pt x="2332" y="1857"/>
                  </a:lnTo>
                  <a:lnTo>
                    <a:pt x="2342" y="1851"/>
                  </a:lnTo>
                  <a:lnTo>
                    <a:pt x="2351" y="1846"/>
                  </a:lnTo>
                  <a:lnTo>
                    <a:pt x="2360" y="1838"/>
                  </a:lnTo>
                  <a:lnTo>
                    <a:pt x="2368" y="1830"/>
                  </a:lnTo>
                  <a:lnTo>
                    <a:pt x="2333" y="1796"/>
                  </a:lnTo>
                  <a:lnTo>
                    <a:pt x="2242" y="1726"/>
                  </a:lnTo>
                  <a:lnTo>
                    <a:pt x="2243" y="1716"/>
                  </a:lnTo>
                  <a:lnTo>
                    <a:pt x="2245" y="1707"/>
                  </a:lnTo>
                  <a:lnTo>
                    <a:pt x="2248" y="1699"/>
                  </a:lnTo>
                  <a:lnTo>
                    <a:pt x="2254" y="1693"/>
                  </a:lnTo>
                  <a:lnTo>
                    <a:pt x="2259" y="1687"/>
                  </a:lnTo>
                  <a:lnTo>
                    <a:pt x="2266" y="1684"/>
                  </a:lnTo>
                  <a:lnTo>
                    <a:pt x="2274" y="1680"/>
                  </a:lnTo>
                  <a:lnTo>
                    <a:pt x="2282" y="1680"/>
                  </a:lnTo>
                  <a:lnTo>
                    <a:pt x="2282" y="1680"/>
                  </a:lnTo>
                  <a:lnTo>
                    <a:pt x="2292" y="1682"/>
                  </a:lnTo>
                  <a:lnTo>
                    <a:pt x="2301" y="1684"/>
                  </a:lnTo>
                  <a:lnTo>
                    <a:pt x="2308" y="1688"/>
                  </a:lnTo>
                  <a:lnTo>
                    <a:pt x="2313" y="1695"/>
                  </a:lnTo>
                  <a:lnTo>
                    <a:pt x="2318" y="1701"/>
                  </a:lnTo>
                  <a:lnTo>
                    <a:pt x="2321" y="1709"/>
                  </a:lnTo>
                  <a:lnTo>
                    <a:pt x="2323" y="1718"/>
                  </a:lnTo>
                  <a:lnTo>
                    <a:pt x="2324" y="1726"/>
                  </a:lnTo>
                  <a:lnTo>
                    <a:pt x="2242" y="1726"/>
                  </a:lnTo>
                  <a:lnTo>
                    <a:pt x="2864" y="1796"/>
                  </a:lnTo>
                  <a:lnTo>
                    <a:pt x="2855" y="1803"/>
                  </a:lnTo>
                  <a:lnTo>
                    <a:pt x="2846" y="1808"/>
                  </a:lnTo>
                  <a:lnTo>
                    <a:pt x="2840" y="1811"/>
                  </a:lnTo>
                  <a:lnTo>
                    <a:pt x="2834" y="1813"/>
                  </a:lnTo>
                  <a:lnTo>
                    <a:pt x="2828" y="1814"/>
                  </a:lnTo>
                  <a:lnTo>
                    <a:pt x="2820" y="1815"/>
                  </a:lnTo>
                  <a:lnTo>
                    <a:pt x="2820" y="1815"/>
                  </a:lnTo>
                  <a:lnTo>
                    <a:pt x="2814" y="1814"/>
                  </a:lnTo>
                  <a:lnTo>
                    <a:pt x="2808" y="1814"/>
                  </a:lnTo>
                  <a:lnTo>
                    <a:pt x="2800" y="1812"/>
                  </a:lnTo>
                  <a:lnTo>
                    <a:pt x="2792" y="1807"/>
                  </a:lnTo>
                  <a:lnTo>
                    <a:pt x="2784" y="1802"/>
                  </a:lnTo>
                  <a:lnTo>
                    <a:pt x="2781" y="1797"/>
                  </a:lnTo>
                  <a:lnTo>
                    <a:pt x="2778" y="1793"/>
                  </a:lnTo>
                  <a:lnTo>
                    <a:pt x="2776" y="1787"/>
                  </a:lnTo>
                  <a:lnTo>
                    <a:pt x="2773" y="1781"/>
                  </a:lnTo>
                  <a:lnTo>
                    <a:pt x="2771" y="1774"/>
                  </a:lnTo>
                  <a:lnTo>
                    <a:pt x="2770" y="1766"/>
                  </a:lnTo>
                  <a:lnTo>
                    <a:pt x="2907" y="1766"/>
                  </a:lnTo>
                  <a:lnTo>
                    <a:pt x="2907" y="1766"/>
                  </a:lnTo>
                  <a:lnTo>
                    <a:pt x="2908" y="1750"/>
                  </a:lnTo>
                  <a:lnTo>
                    <a:pt x="2908" y="1750"/>
                  </a:lnTo>
                  <a:lnTo>
                    <a:pt x="2907" y="1737"/>
                  </a:lnTo>
                  <a:lnTo>
                    <a:pt x="2906" y="1725"/>
                  </a:lnTo>
                  <a:lnTo>
                    <a:pt x="2904" y="1712"/>
                  </a:lnTo>
                  <a:lnTo>
                    <a:pt x="2901" y="1701"/>
                  </a:lnTo>
                  <a:lnTo>
                    <a:pt x="2897" y="1691"/>
                  </a:lnTo>
                  <a:lnTo>
                    <a:pt x="2893" y="1682"/>
                  </a:lnTo>
                  <a:lnTo>
                    <a:pt x="2888" y="1673"/>
                  </a:lnTo>
                  <a:lnTo>
                    <a:pt x="2883" y="1665"/>
                  </a:lnTo>
                  <a:lnTo>
                    <a:pt x="2876" y="1657"/>
                  </a:lnTo>
                  <a:lnTo>
                    <a:pt x="2868" y="1652"/>
                  </a:lnTo>
                  <a:lnTo>
                    <a:pt x="2861" y="1646"/>
                  </a:lnTo>
                  <a:lnTo>
                    <a:pt x="2853" y="1642"/>
                  </a:lnTo>
                  <a:lnTo>
                    <a:pt x="2844" y="1639"/>
                  </a:lnTo>
                  <a:lnTo>
                    <a:pt x="2834" y="1635"/>
                  </a:lnTo>
                  <a:lnTo>
                    <a:pt x="2824" y="1634"/>
                  </a:lnTo>
                  <a:lnTo>
                    <a:pt x="2814" y="1633"/>
                  </a:lnTo>
                  <a:lnTo>
                    <a:pt x="2814" y="1633"/>
                  </a:lnTo>
                  <a:lnTo>
                    <a:pt x="2803" y="1634"/>
                  </a:lnTo>
                  <a:lnTo>
                    <a:pt x="2793" y="1635"/>
                  </a:lnTo>
                  <a:lnTo>
                    <a:pt x="2783" y="1639"/>
                  </a:lnTo>
                  <a:lnTo>
                    <a:pt x="2775" y="1642"/>
                  </a:lnTo>
                  <a:lnTo>
                    <a:pt x="2766" y="1646"/>
                  </a:lnTo>
                  <a:lnTo>
                    <a:pt x="2757" y="1653"/>
                  </a:lnTo>
                  <a:lnTo>
                    <a:pt x="2750" y="1658"/>
                  </a:lnTo>
                  <a:lnTo>
                    <a:pt x="2743" y="1666"/>
                  </a:lnTo>
                  <a:lnTo>
                    <a:pt x="2736" y="1674"/>
                  </a:lnTo>
                  <a:lnTo>
                    <a:pt x="2730" y="1683"/>
                  </a:lnTo>
                  <a:lnTo>
                    <a:pt x="2726" y="1693"/>
                  </a:lnTo>
                  <a:lnTo>
                    <a:pt x="2722" y="1703"/>
                  </a:lnTo>
                  <a:lnTo>
                    <a:pt x="2719" y="1714"/>
                  </a:lnTo>
                  <a:lnTo>
                    <a:pt x="2716" y="1726"/>
                  </a:lnTo>
                  <a:lnTo>
                    <a:pt x="2715" y="1737"/>
                  </a:lnTo>
                  <a:lnTo>
                    <a:pt x="2715" y="1750"/>
                  </a:lnTo>
                  <a:lnTo>
                    <a:pt x="2715" y="1750"/>
                  </a:lnTo>
                  <a:lnTo>
                    <a:pt x="2715" y="1762"/>
                  </a:lnTo>
                  <a:lnTo>
                    <a:pt x="2716" y="1774"/>
                  </a:lnTo>
                  <a:lnTo>
                    <a:pt x="2718" y="1786"/>
                  </a:lnTo>
                  <a:lnTo>
                    <a:pt x="2722" y="1797"/>
                  </a:lnTo>
                  <a:lnTo>
                    <a:pt x="2726" y="1807"/>
                  </a:lnTo>
                  <a:lnTo>
                    <a:pt x="2732" y="1817"/>
                  </a:lnTo>
                  <a:lnTo>
                    <a:pt x="2737" y="1826"/>
                  </a:lnTo>
                  <a:lnTo>
                    <a:pt x="2744" y="1834"/>
                  </a:lnTo>
                  <a:lnTo>
                    <a:pt x="2750" y="1840"/>
                  </a:lnTo>
                  <a:lnTo>
                    <a:pt x="2758" y="1847"/>
                  </a:lnTo>
                  <a:lnTo>
                    <a:pt x="2767" y="1853"/>
                  </a:lnTo>
                  <a:lnTo>
                    <a:pt x="2777" y="1857"/>
                  </a:lnTo>
                  <a:lnTo>
                    <a:pt x="2787" y="1860"/>
                  </a:lnTo>
                  <a:lnTo>
                    <a:pt x="2797" y="1864"/>
                  </a:lnTo>
                  <a:lnTo>
                    <a:pt x="2809" y="1865"/>
                  </a:lnTo>
                  <a:lnTo>
                    <a:pt x="2820" y="1866"/>
                  </a:lnTo>
                  <a:lnTo>
                    <a:pt x="2820" y="1866"/>
                  </a:lnTo>
                  <a:lnTo>
                    <a:pt x="2831" y="1865"/>
                  </a:lnTo>
                  <a:lnTo>
                    <a:pt x="2842" y="1864"/>
                  </a:lnTo>
                  <a:lnTo>
                    <a:pt x="2852" y="1860"/>
                  </a:lnTo>
                  <a:lnTo>
                    <a:pt x="2862" y="1857"/>
                  </a:lnTo>
                  <a:lnTo>
                    <a:pt x="2872" y="1851"/>
                  </a:lnTo>
                  <a:lnTo>
                    <a:pt x="2882" y="1846"/>
                  </a:lnTo>
                  <a:lnTo>
                    <a:pt x="2890" y="1838"/>
                  </a:lnTo>
                  <a:lnTo>
                    <a:pt x="2898" y="1830"/>
                  </a:lnTo>
                  <a:lnTo>
                    <a:pt x="2864" y="1796"/>
                  </a:lnTo>
                  <a:lnTo>
                    <a:pt x="2771" y="1726"/>
                  </a:lnTo>
                  <a:lnTo>
                    <a:pt x="2772" y="1716"/>
                  </a:lnTo>
                  <a:lnTo>
                    <a:pt x="2776" y="1707"/>
                  </a:lnTo>
                  <a:lnTo>
                    <a:pt x="2779" y="1699"/>
                  </a:lnTo>
                  <a:lnTo>
                    <a:pt x="2783" y="1693"/>
                  </a:lnTo>
                  <a:lnTo>
                    <a:pt x="2790" y="1687"/>
                  </a:lnTo>
                  <a:lnTo>
                    <a:pt x="2797" y="1684"/>
                  </a:lnTo>
                  <a:lnTo>
                    <a:pt x="2804" y="1680"/>
                  </a:lnTo>
                  <a:lnTo>
                    <a:pt x="2813" y="1680"/>
                  </a:lnTo>
                  <a:lnTo>
                    <a:pt x="2813" y="1680"/>
                  </a:lnTo>
                  <a:lnTo>
                    <a:pt x="2823" y="1682"/>
                  </a:lnTo>
                  <a:lnTo>
                    <a:pt x="2831" y="1684"/>
                  </a:lnTo>
                  <a:lnTo>
                    <a:pt x="2839" y="1688"/>
                  </a:lnTo>
                  <a:lnTo>
                    <a:pt x="2844" y="1695"/>
                  </a:lnTo>
                  <a:lnTo>
                    <a:pt x="2849" y="1701"/>
                  </a:lnTo>
                  <a:lnTo>
                    <a:pt x="2852" y="1709"/>
                  </a:lnTo>
                  <a:lnTo>
                    <a:pt x="2854" y="1718"/>
                  </a:lnTo>
                  <a:lnTo>
                    <a:pt x="2855" y="1726"/>
                  </a:lnTo>
                  <a:lnTo>
                    <a:pt x="2771" y="1726"/>
                  </a:lnTo>
                  <a:lnTo>
                    <a:pt x="2639" y="1783"/>
                  </a:lnTo>
                  <a:lnTo>
                    <a:pt x="2639" y="1791"/>
                  </a:lnTo>
                  <a:lnTo>
                    <a:pt x="2640" y="1796"/>
                  </a:lnTo>
                  <a:lnTo>
                    <a:pt x="2642" y="1802"/>
                  </a:lnTo>
                  <a:lnTo>
                    <a:pt x="2644" y="1806"/>
                  </a:lnTo>
                  <a:lnTo>
                    <a:pt x="2648" y="1810"/>
                  </a:lnTo>
                  <a:lnTo>
                    <a:pt x="2652" y="1812"/>
                  </a:lnTo>
                  <a:lnTo>
                    <a:pt x="2656" y="1813"/>
                  </a:lnTo>
                  <a:lnTo>
                    <a:pt x="2663" y="1813"/>
                  </a:lnTo>
                  <a:lnTo>
                    <a:pt x="2663" y="1813"/>
                  </a:lnTo>
                  <a:lnTo>
                    <a:pt x="2671" y="1813"/>
                  </a:lnTo>
                  <a:lnTo>
                    <a:pt x="2680" y="1811"/>
                  </a:lnTo>
                  <a:lnTo>
                    <a:pt x="2688" y="1807"/>
                  </a:lnTo>
                  <a:lnTo>
                    <a:pt x="2696" y="1803"/>
                  </a:lnTo>
                  <a:lnTo>
                    <a:pt x="2690" y="1855"/>
                  </a:lnTo>
                  <a:lnTo>
                    <a:pt x="2690" y="1855"/>
                  </a:lnTo>
                  <a:lnTo>
                    <a:pt x="2680" y="1859"/>
                  </a:lnTo>
                  <a:lnTo>
                    <a:pt x="2668" y="1862"/>
                  </a:lnTo>
                  <a:lnTo>
                    <a:pt x="2655" y="1865"/>
                  </a:lnTo>
                  <a:lnTo>
                    <a:pt x="2643" y="1866"/>
                  </a:lnTo>
                  <a:lnTo>
                    <a:pt x="2643" y="1866"/>
                  </a:lnTo>
                  <a:lnTo>
                    <a:pt x="2636" y="1865"/>
                  </a:lnTo>
                  <a:lnTo>
                    <a:pt x="2628" y="1864"/>
                  </a:lnTo>
                  <a:lnTo>
                    <a:pt x="2621" y="1861"/>
                  </a:lnTo>
                  <a:lnTo>
                    <a:pt x="2616" y="1859"/>
                  </a:lnTo>
                  <a:lnTo>
                    <a:pt x="2610" y="1856"/>
                  </a:lnTo>
                  <a:lnTo>
                    <a:pt x="2605" y="1853"/>
                  </a:lnTo>
                  <a:lnTo>
                    <a:pt x="2601" y="1848"/>
                  </a:lnTo>
                  <a:lnTo>
                    <a:pt x="2597" y="1843"/>
                  </a:lnTo>
                  <a:lnTo>
                    <a:pt x="2591" y="1833"/>
                  </a:lnTo>
                  <a:lnTo>
                    <a:pt x="2587" y="1821"/>
                  </a:lnTo>
                  <a:lnTo>
                    <a:pt x="2585" y="1810"/>
                  </a:lnTo>
                  <a:lnTo>
                    <a:pt x="2584" y="1797"/>
                  </a:lnTo>
                  <a:lnTo>
                    <a:pt x="2584" y="1689"/>
                  </a:lnTo>
                  <a:lnTo>
                    <a:pt x="2549" y="1689"/>
                  </a:lnTo>
                  <a:lnTo>
                    <a:pt x="2549" y="1639"/>
                  </a:lnTo>
                  <a:lnTo>
                    <a:pt x="2584" y="1639"/>
                  </a:lnTo>
                  <a:lnTo>
                    <a:pt x="2584" y="1581"/>
                  </a:lnTo>
                  <a:lnTo>
                    <a:pt x="2639" y="1554"/>
                  </a:lnTo>
                  <a:lnTo>
                    <a:pt x="2639" y="1639"/>
                  </a:lnTo>
                  <a:lnTo>
                    <a:pt x="2688" y="1639"/>
                  </a:lnTo>
                  <a:lnTo>
                    <a:pt x="2688" y="1689"/>
                  </a:lnTo>
                  <a:lnTo>
                    <a:pt x="2639" y="1689"/>
                  </a:lnTo>
                  <a:lnTo>
                    <a:pt x="2639" y="1783"/>
                  </a:lnTo>
                  <a:lnTo>
                    <a:pt x="2532" y="1855"/>
                  </a:lnTo>
                  <a:lnTo>
                    <a:pt x="2522" y="1859"/>
                  </a:lnTo>
                  <a:lnTo>
                    <a:pt x="2511" y="1862"/>
                  </a:lnTo>
                  <a:lnTo>
                    <a:pt x="2499" y="1865"/>
                  </a:lnTo>
                  <a:lnTo>
                    <a:pt x="2487" y="1866"/>
                  </a:lnTo>
                  <a:lnTo>
                    <a:pt x="2487" y="1866"/>
                  </a:lnTo>
                  <a:lnTo>
                    <a:pt x="2478" y="1865"/>
                  </a:lnTo>
                  <a:lnTo>
                    <a:pt x="2471" y="1864"/>
                  </a:lnTo>
                  <a:lnTo>
                    <a:pt x="2464" y="1861"/>
                  </a:lnTo>
                  <a:lnTo>
                    <a:pt x="2458" y="1859"/>
                  </a:lnTo>
                  <a:lnTo>
                    <a:pt x="2453" y="1856"/>
                  </a:lnTo>
                  <a:lnTo>
                    <a:pt x="2448" y="1853"/>
                  </a:lnTo>
                  <a:lnTo>
                    <a:pt x="2443" y="1848"/>
                  </a:lnTo>
                  <a:lnTo>
                    <a:pt x="2440" y="1843"/>
                  </a:lnTo>
                  <a:lnTo>
                    <a:pt x="2434" y="1833"/>
                  </a:lnTo>
                  <a:lnTo>
                    <a:pt x="2430" y="1821"/>
                  </a:lnTo>
                  <a:lnTo>
                    <a:pt x="2427" y="1810"/>
                  </a:lnTo>
                  <a:lnTo>
                    <a:pt x="2427" y="1797"/>
                  </a:lnTo>
                  <a:lnTo>
                    <a:pt x="2427" y="1689"/>
                  </a:lnTo>
                  <a:lnTo>
                    <a:pt x="2393" y="1689"/>
                  </a:lnTo>
                  <a:lnTo>
                    <a:pt x="2393" y="1639"/>
                  </a:lnTo>
                  <a:lnTo>
                    <a:pt x="2427" y="1639"/>
                  </a:lnTo>
                  <a:lnTo>
                    <a:pt x="2427" y="1581"/>
                  </a:lnTo>
                  <a:lnTo>
                    <a:pt x="2482" y="1554"/>
                  </a:lnTo>
                  <a:lnTo>
                    <a:pt x="2482" y="1639"/>
                  </a:lnTo>
                  <a:lnTo>
                    <a:pt x="2528" y="1639"/>
                  </a:lnTo>
                  <a:lnTo>
                    <a:pt x="2528" y="1689"/>
                  </a:lnTo>
                  <a:lnTo>
                    <a:pt x="2482" y="1689"/>
                  </a:lnTo>
                  <a:lnTo>
                    <a:pt x="2482" y="1783"/>
                  </a:lnTo>
                  <a:lnTo>
                    <a:pt x="2482" y="1783"/>
                  </a:lnTo>
                  <a:lnTo>
                    <a:pt x="2482" y="1791"/>
                  </a:lnTo>
                  <a:lnTo>
                    <a:pt x="2483" y="1796"/>
                  </a:lnTo>
                  <a:lnTo>
                    <a:pt x="2485" y="1802"/>
                  </a:lnTo>
                  <a:lnTo>
                    <a:pt x="2488" y="1806"/>
                  </a:lnTo>
                  <a:lnTo>
                    <a:pt x="2491" y="1810"/>
                  </a:lnTo>
                  <a:lnTo>
                    <a:pt x="2495" y="1812"/>
                  </a:lnTo>
                  <a:lnTo>
                    <a:pt x="2500" y="1813"/>
                  </a:lnTo>
                  <a:lnTo>
                    <a:pt x="2505" y="1813"/>
                  </a:lnTo>
                  <a:lnTo>
                    <a:pt x="2505" y="1813"/>
                  </a:lnTo>
                  <a:lnTo>
                    <a:pt x="2514" y="1813"/>
                  </a:lnTo>
                  <a:lnTo>
                    <a:pt x="2523" y="1811"/>
                  </a:lnTo>
                  <a:lnTo>
                    <a:pt x="2531" y="1807"/>
                  </a:lnTo>
                  <a:lnTo>
                    <a:pt x="2538" y="1803"/>
                  </a:lnTo>
                  <a:lnTo>
                    <a:pt x="2532" y="1855"/>
                  </a:lnTo>
                  <a:lnTo>
                    <a:pt x="3074" y="1700"/>
                  </a:lnTo>
                  <a:lnTo>
                    <a:pt x="3066" y="1695"/>
                  </a:lnTo>
                  <a:lnTo>
                    <a:pt x="3057" y="1691"/>
                  </a:lnTo>
                  <a:lnTo>
                    <a:pt x="3047" y="1689"/>
                  </a:lnTo>
                  <a:lnTo>
                    <a:pt x="3037" y="1688"/>
                  </a:lnTo>
                  <a:lnTo>
                    <a:pt x="3037" y="1688"/>
                  </a:lnTo>
                  <a:lnTo>
                    <a:pt x="3028" y="1689"/>
                  </a:lnTo>
                  <a:lnTo>
                    <a:pt x="3020" y="1691"/>
                  </a:lnTo>
                  <a:lnTo>
                    <a:pt x="3013" y="1696"/>
                  </a:lnTo>
                  <a:lnTo>
                    <a:pt x="3007" y="1701"/>
                  </a:lnTo>
                  <a:lnTo>
                    <a:pt x="3003" y="1708"/>
                  </a:lnTo>
                  <a:lnTo>
                    <a:pt x="3001" y="1717"/>
                  </a:lnTo>
                  <a:lnTo>
                    <a:pt x="2999" y="1728"/>
                  </a:lnTo>
                  <a:lnTo>
                    <a:pt x="2998" y="1740"/>
                  </a:lnTo>
                  <a:lnTo>
                    <a:pt x="2998" y="1860"/>
                  </a:lnTo>
                  <a:lnTo>
                    <a:pt x="2943" y="1860"/>
                  </a:lnTo>
                  <a:lnTo>
                    <a:pt x="2943" y="1639"/>
                  </a:lnTo>
                  <a:lnTo>
                    <a:pt x="2998" y="1639"/>
                  </a:lnTo>
                  <a:lnTo>
                    <a:pt x="2998" y="1657"/>
                  </a:lnTo>
                  <a:lnTo>
                    <a:pt x="2998" y="1657"/>
                  </a:lnTo>
                  <a:lnTo>
                    <a:pt x="3003" y="1652"/>
                  </a:lnTo>
                  <a:lnTo>
                    <a:pt x="3009" y="1646"/>
                  </a:lnTo>
                  <a:lnTo>
                    <a:pt x="3014" y="1643"/>
                  </a:lnTo>
                  <a:lnTo>
                    <a:pt x="3021" y="1640"/>
                  </a:lnTo>
                  <a:lnTo>
                    <a:pt x="3026" y="1636"/>
                  </a:lnTo>
                  <a:lnTo>
                    <a:pt x="3033" y="1635"/>
                  </a:lnTo>
                  <a:lnTo>
                    <a:pt x="3039" y="1634"/>
                  </a:lnTo>
                  <a:lnTo>
                    <a:pt x="3047" y="1633"/>
                  </a:lnTo>
                  <a:lnTo>
                    <a:pt x="3047" y="1633"/>
                  </a:lnTo>
                  <a:lnTo>
                    <a:pt x="3058" y="1634"/>
                  </a:lnTo>
                  <a:lnTo>
                    <a:pt x="3069" y="1637"/>
                  </a:lnTo>
                  <a:lnTo>
                    <a:pt x="3079" y="1641"/>
                  </a:lnTo>
                  <a:lnTo>
                    <a:pt x="3088" y="1646"/>
                  </a:lnTo>
                  <a:lnTo>
                    <a:pt x="3074" y="1700"/>
                  </a:lnTo>
                  <a:lnTo>
                    <a:pt x="593" y="1607"/>
                  </a:lnTo>
                  <a:lnTo>
                    <a:pt x="537" y="1607"/>
                  </a:lnTo>
                  <a:lnTo>
                    <a:pt x="537" y="1551"/>
                  </a:lnTo>
                  <a:lnTo>
                    <a:pt x="593" y="1551"/>
                  </a:lnTo>
                  <a:lnTo>
                    <a:pt x="593" y="1579"/>
                  </a:lnTo>
                  <a:lnTo>
                    <a:pt x="1030" y="1639"/>
                  </a:lnTo>
                  <a:lnTo>
                    <a:pt x="1030" y="1738"/>
                  </a:lnTo>
                  <a:lnTo>
                    <a:pt x="1030" y="1860"/>
                  </a:lnTo>
                  <a:lnTo>
                    <a:pt x="975" y="1860"/>
                  </a:lnTo>
                  <a:lnTo>
                    <a:pt x="975" y="1639"/>
                  </a:lnTo>
                  <a:lnTo>
                    <a:pt x="1030" y="1607"/>
                  </a:lnTo>
                  <a:lnTo>
                    <a:pt x="975" y="1607"/>
                  </a:lnTo>
                  <a:lnTo>
                    <a:pt x="975" y="1551"/>
                  </a:lnTo>
                  <a:lnTo>
                    <a:pt x="1030" y="1551"/>
                  </a:lnTo>
                  <a:lnTo>
                    <a:pt x="1030" y="1579"/>
                  </a:lnTo>
                  <a:lnTo>
                    <a:pt x="2539" y="2042"/>
                  </a:lnTo>
                  <a:lnTo>
                    <a:pt x="2534" y="2038"/>
                  </a:lnTo>
                  <a:lnTo>
                    <a:pt x="2528" y="2033"/>
                  </a:lnTo>
                  <a:lnTo>
                    <a:pt x="2523" y="2030"/>
                  </a:lnTo>
                  <a:lnTo>
                    <a:pt x="2516" y="2027"/>
                  </a:lnTo>
                  <a:lnTo>
                    <a:pt x="2511" y="2025"/>
                  </a:lnTo>
                  <a:lnTo>
                    <a:pt x="2504" y="2024"/>
                  </a:lnTo>
                  <a:lnTo>
                    <a:pt x="2490" y="2021"/>
                  </a:lnTo>
                  <a:lnTo>
                    <a:pt x="2490" y="2021"/>
                  </a:lnTo>
                  <a:lnTo>
                    <a:pt x="2480" y="2022"/>
                  </a:lnTo>
                  <a:lnTo>
                    <a:pt x="2471" y="2024"/>
                  </a:lnTo>
                  <a:lnTo>
                    <a:pt x="2462" y="2027"/>
                  </a:lnTo>
                  <a:lnTo>
                    <a:pt x="2453" y="2030"/>
                  </a:lnTo>
                  <a:lnTo>
                    <a:pt x="2446" y="2035"/>
                  </a:lnTo>
                  <a:lnTo>
                    <a:pt x="2439" y="2039"/>
                  </a:lnTo>
                  <a:lnTo>
                    <a:pt x="2432" y="2046"/>
                  </a:lnTo>
                  <a:lnTo>
                    <a:pt x="2426" y="2052"/>
                  </a:lnTo>
                  <a:lnTo>
                    <a:pt x="2421" y="2060"/>
                  </a:lnTo>
                  <a:lnTo>
                    <a:pt x="2416" y="2069"/>
                  </a:lnTo>
                  <a:lnTo>
                    <a:pt x="2413" y="2078"/>
                  </a:lnTo>
                  <a:lnTo>
                    <a:pt x="2409" y="2089"/>
                  </a:lnTo>
                  <a:lnTo>
                    <a:pt x="2406" y="2099"/>
                  </a:lnTo>
                  <a:lnTo>
                    <a:pt x="2405" y="2111"/>
                  </a:lnTo>
                  <a:lnTo>
                    <a:pt x="2404" y="2123"/>
                  </a:lnTo>
                  <a:lnTo>
                    <a:pt x="2403" y="2136"/>
                  </a:lnTo>
                  <a:lnTo>
                    <a:pt x="2403" y="2136"/>
                  </a:lnTo>
                  <a:lnTo>
                    <a:pt x="2404" y="2149"/>
                  </a:lnTo>
                  <a:lnTo>
                    <a:pt x="2405" y="2161"/>
                  </a:lnTo>
                  <a:lnTo>
                    <a:pt x="2406" y="2174"/>
                  </a:lnTo>
                  <a:lnTo>
                    <a:pt x="2409" y="2186"/>
                  </a:lnTo>
                  <a:lnTo>
                    <a:pt x="2411" y="2196"/>
                  </a:lnTo>
                  <a:lnTo>
                    <a:pt x="2416" y="2206"/>
                  </a:lnTo>
                  <a:lnTo>
                    <a:pt x="2420" y="2214"/>
                  </a:lnTo>
                  <a:lnTo>
                    <a:pt x="2426" y="2222"/>
                  </a:lnTo>
                  <a:lnTo>
                    <a:pt x="2431" y="2230"/>
                  </a:lnTo>
                  <a:lnTo>
                    <a:pt x="2438" y="2235"/>
                  </a:lnTo>
                  <a:lnTo>
                    <a:pt x="2445" y="2241"/>
                  </a:lnTo>
                  <a:lnTo>
                    <a:pt x="2452" y="2245"/>
                  </a:lnTo>
                  <a:lnTo>
                    <a:pt x="2461" y="2250"/>
                  </a:lnTo>
                  <a:lnTo>
                    <a:pt x="2470" y="2252"/>
                  </a:lnTo>
                  <a:lnTo>
                    <a:pt x="2479" y="2253"/>
                  </a:lnTo>
                  <a:lnTo>
                    <a:pt x="2489" y="2254"/>
                  </a:lnTo>
                  <a:lnTo>
                    <a:pt x="2489" y="2254"/>
                  </a:lnTo>
                  <a:lnTo>
                    <a:pt x="2495" y="2253"/>
                  </a:lnTo>
                  <a:lnTo>
                    <a:pt x="2503" y="2252"/>
                  </a:lnTo>
                  <a:lnTo>
                    <a:pt x="2510" y="2251"/>
                  </a:lnTo>
                  <a:lnTo>
                    <a:pt x="2515" y="2249"/>
                  </a:lnTo>
                  <a:lnTo>
                    <a:pt x="2522" y="2245"/>
                  </a:lnTo>
                  <a:lnTo>
                    <a:pt x="2528" y="2242"/>
                  </a:lnTo>
                  <a:lnTo>
                    <a:pt x="2534" y="2238"/>
                  </a:lnTo>
                  <a:lnTo>
                    <a:pt x="2539" y="2232"/>
                  </a:lnTo>
                  <a:lnTo>
                    <a:pt x="2539" y="2249"/>
                  </a:lnTo>
                  <a:lnTo>
                    <a:pt x="2595" y="2249"/>
                  </a:lnTo>
                  <a:lnTo>
                    <a:pt x="2595" y="1934"/>
                  </a:lnTo>
                  <a:lnTo>
                    <a:pt x="2539" y="1962"/>
                  </a:lnTo>
                  <a:lnTo>
                    <a:pt x="2539" y="2042"/>
                  </a:lnTo>
                  <a:lnTo>
                    <a:pt x="2501" y="2203"/>
                  </a:lnTo>
                  <a:lnTo>
                    <a:pt x="2493" y="2202"/>
                  </a:lnTo>
                  <a:lnTo>
                    <a:pt x="2487" y="2200"/>
                  </a:lnTo>
                  <a:lnTo>
                    <a:pt x="2479" y="2197"/>
                  </a:lnTo>
                  <a:lnTo>
                    <a:pt x="2472" y="2190"/>
                  </a:lnTo>
                  <a:lnTo>
                    <a:pt x="2467" y="2181"/>
                  </a:lnTo>
                  <a:lnTo>
                    <a:pt x="2462" y="2169"/>
                  </a:lnTo>
                  <a:lnTo>
                    <a:pt x="2460" y="2154"/>
                  </a:lnTo>
                  <a:lnTo>
                    <a:pt x="2459" y="2134"/>
                  </a:lnTo>
                  <a:lnTo>
                    <a:pt x="2459" y="2134"/>
                  </a:lnTo>
                  <a:lnTo>
                    <a:pt x="2460" y="2117"/>
                  </a:lnTo>
                  <a:lnTo>
                    <a:pt x="2462" y="2103"/>
                  </a:lnTo>
                  <a:lnTo>
                    <a:pt x="2467" y="2092"/>
                  </a:lnTo>
                  <a:lnTo>
                    <a:pt x="2472" y="2084"/>
                  </a:lnTo>
                  <a:lnTo>
                    <a:pt x="2479" y="2079"/>
                  </a:lnTo>
                  <a:lnTo>
                    <a:pt x="2485" y="2074"/>
                  </a:lnTo>
                  <a:lnTo>
                    <a:pt x="2493" y="2073"/>
                  </a:lnTo>
                  <a:lnTo>
                    <a:pt x="2500" y="2072"/>
                  </a:lnTo>
                  <a:lnTo>
                    <a:pt x="2500" y="2072"/>
                  </a:lnTo>
                  <a:lnTo>
                    <a:pt x="2507" y="2073"/>
                  </a:lnTo>
                  <a:lnTo>
                    <a:pt x="2514" y="2074"/>
                  </a:lnTo>
                  <a:lnTo>
                    <a:pt x="2520" y="2076"/>
                  </a:lnTo>
                  <a:lnTo>
                    <a:pt x="2525" y="2080"/>
                  </a:lnTo>
                  <a:lnTo>
                    <a:pt x="2530" y="2083"/>
                  </a:lnTo>
                  <a:lnTo>
                    <a:pt x="2534" y="2086"/>
                  </a:lnTo>
                  <a:lnTo>
                    <a:pt x="2539" y="2094"/>
                  </a:lnTo>
                  <a:lnTo>
                    <a:pt x="2539" y="2181"/>
                  </a:lnTo>
                  <a:lnTo>
                    <a:pt x="2539" y="2181"/>
                  </a:lnTo>
                  <a:lnTo>
                    <a:pt x="2533" y="2189"/>
                  </a:lnTo>
                  <a:lnTo>
                    <a:pt x="2525" y="2196"/>
                  </a:lnTo>
                  <a:lnTo>
                    <a:pt x="2520" y="2199"/>
                  </a:lnTo>
                  <a:lnTo>
                    <a:pt x="2514" y="2201"/>
                  </a:lnTo>
                  <a:lnTo>
                    <a:pt x="2507" y="2202"/>
                  </a:lnTo>
                  <a:lnTo>
                    <a:pt x="2501" y="2203"/>
                  </a:lnTo>
                  <a:lnTo>
                    <a:pt x="2501" y="2203"/>
                  </a:lnTo>
                  <a:lnTo>
                    <a:pt x="672" y="2089"/>
                  </a:lnTo>
                  <a:lnTo>
                    <a:pt x="664" y="2084"/>
                  </a:lnTo>
                  <a:lnTo>
                    <a:pt x="656" y="2080"/>
                  </a:lnTo>
                  <a:lnTo>
                    <a:pt x="646" y="2078"/>
                  </a:lnTo>
                  <a:lnTo>
                    <a:pt x="636" y="2076"/>
                  </a:lnTo>
                  <a:lnTo>
                    <a:pt x="636" y="2076"/>
                  </a:lnTo>
                  <a:lnTo>
                    <a:pt x="627" y="2078"/>
                  </a:lnTo>
                  <a:lnTo>
                    <a:pt x="618" y="2080"/>
                  </a:lnTo>
                  <a:lnTo>
                    <a:pt x="611" y="2084"/>
                  </a:lnTo>
                  <a:lnTo>
                    <a:pt x="606" y="2090"/>
                  </a:lnTo>
                  <a:lnTo>
                    <a:pt x="601" y="2096"/>
                  </a:lnTo>
                  <a:lnTo>
                    <a:pt x="599" y="2105"/>
                  </a:lnTo>
                  <a:lnTo>
                    <a:pt x="597" y="2116"/>
                  </a:lnTo>
                  <a:lnTo>
                    <a:pt x="596" y="2128"/>
                  </a:lnTo>
                  <a:lnTo>
                    <a:pt x="596" y="2249"/>
                  </a:lnTo>
                  <a:lnTo>
                    <a:pt x="542" y="2249"/>
                  </a:lnTo>
                  <a:lnTo>
                    <a:pt x="542" y="2027"/>
                  </a:lnTo>
                  <a:lnTo>
                    <a:pt x="596" y="2027"/>
                  </a:lnTo>
                  <a:lnTo>
                    <a:pt x="596" y="2046"/>
                  </a:lnTo>
                  <a:lnTo>
                    <a:pt x="596" y="2046"/>
                  </a:lnTo>
                  <a:lnTo>
                    <a:pt x="601" y="2040"/>
                  </a:lnTo>
                  <a:lnTo>
                    <a:pt x="607" y="2035"/>
                  </a:lnTo>
                  <a:lnTo>
                    <a:pt x="613" y="2031"/>
                  </a:lnTo>
                  <a:lnTo>
                    <a:pt x="619" y="2028"/>
                  </a:lnTo>
                  <a:lnTo>
                    <a:pt x="625" y="2025"/>
                  </a:lnTo>
                  <a:lnTo>
                    <a:pt x="631" y="2024"/>
                  </a:lnTo>
                  <a:lnTo>
                    <a:pt x="639" y="2022"/>
                  </a:lnTo>
                  <a:lnTo>
                    <a:pt x="646" y="2021"/>
                  </a:lnTo>
                  <a:lnTo>
                    <a:pt x="646" y="2021"/>
                  </a:lnTo>
                  <a:lnTo>
                    <a:pt x="657" y="2022"/>
                  </a:lnTo>
                  <a:lnTo>
                    <a:pt x="668" y="2026"/>
                  </a:lnTo>
                  <a:lnTo>
                    <a:pt x="679" y="2030"/>
                  </a:lnTo>
                  <a:lnTo>
                    <a:pt x="688" y="2036"/>
                  </a:lnTo>
                  <a:lnTo>
                    <a:pt x="672" y="2089"/>
                  </a:lnTo>
                  <a:lnTo>
                    <a:pt x="295" y="2027"/>
                  </a:lnTo>
                  <a:lnTo>
                    <a:pt x="232" y="2249"/>
                  </a:lnTo>
                  <a:lnTo>
                    <a:pt x="184" y="2249"/>
                  </a:lnTo>
                  <a:lnTo>
                    <a:pt x="160" y="2157"/>
                  </a:lnTo>
                  <a:lnTo>
                    <a:pt x="160" y="2157"/>
                  </a:lnTo>
                  <a:lnTo>
                    <a:pt x="148" y="2108"/>
                  </a:lnTo>
                  <a:lnTo>
                    <a:pt x="148" y="2108"/>
                  </a:lnTo>
                  <a:lnTo>
                    <a:pt x="142" y="2132"/>
                  </a:lnTo>
                  <a:lnTo>
                    <a:pt x="136" y="2158"/>
                  </a:lnTo>
                  <a:lnTo>
                    <a:pt x="110" y="2249"/>
                  </a:lnTo>
                  <a:lnTo>
                    <a:pt x="63" y="2249"/>
                  </a:lnTo>
                  <a:lnTo>
                    <a:pt x="63" y="2247"/>
                  </a:lnTo>
                  <a:lnTo>
                    <a:pt x="0" y="2027"/>
                  </a:lnTo>
                  <a:lnTo>
                    <a:pt x="57" y="2027"/>
                  </a:lnTo>
                  <a:lnTo>
                    <a:pt x="77" y="2110"/>
                  </a:lnTo>
                  <a:lnTo>
                    <a:pt x="77" y="2110"/>
                  </a:lnTo>
                  <a:lnTo>
                    <a:pt x="83" y="2136"/>
                  </a:lnTo>
                  <a:lnTo>
                    <a:pt x="88" y="2164"/>
                  </a:lnTo>
                  <a:lnTo>
                    <a:pt x="88" y="2164"/>
                  </a:lnTo>
                  <a:lnTo>
                    <a:pt x="95" y="2136"/>
                  </a:lnTo>
                  <a:lnTo>
                    <a:pt x="102" y="2108"/>
                  </a:lnTo>
                  <a:lnTo>
                    <a:pt x="125" y="2027"/>
                  </a:lnTo>
                  <a:lnTo>
                    <a:pt x="172" y="2027"/>
                  </a:lnTo>
                  <a:lnTo>
                    <a:pt x="195" y="2108"/>
                  </a:lnTo>
                  <a:lnTo>
                    <a:pt x="195" y="2108"/>
                  </a:lnTo>
                  <a:lnTo>
                    <a:pt x="202" y="2135"/>
                  </a:lnTo>
                  <a:lnTo>
                    <a:pt x="209" y="2165"/>
                  </a:lnTo>
                  <a:lnTo>
                    <a:pt x="209" y="2165"/>
                  </a:lnTo>
                  <a:lnTo>
                    <a:pt x="213" y="2139"/>
                  </a:lnTo>
                  <a:lnTo>
                    <a:pt x="220" y="2108"/>
                  </a:lnTo>
                  <a:lnTo>
                    <a:pt x="241" y="2027"/>
                  </a:lnTo>
                  <a:lnTo>
                    <a:pt x="406" y="2021"/>
                  </a:lnTo>
                  <a:lnTo>
                    <a:pt x="396" y="2022"/>
                  </a:lnTo>
                  <a:lnTo>
                    <a:pt x="385" y="2024"/>
                  </a:lnTo>
                  <a:lnTo>
                    <a:pt x="375" y="2027"/>
                  </a:lnTo>
                  <a:lnTo>
                    <a:pt x="366" y="2030"/>
                  </a:lnTo>
                  <a:lnTo>
                    <a:pt x="358" y="2035"/>
                  </a:lnTo>
                  <a:lnTo>
                    <a:pt x="349" y="2040"/>
                  </a:lnTo>
                  <a:lnTo>
                    <a:pt x="341" y="2047"/>
                  </a:lnTo>
                  <a:lnTo>
                    <a:pt x="334" y="2054"/>
                  </a:lnTo>
                  <a:lnTo>
                    <a:pt x="328" y="2062"/>
                  </a:lnTo>
                  <a:lnTo>
                    <a:pt x="322" y="2071"/>
                  </a:lnTo>
                  <a:lnTo>
                    <a:pt x="317" y="2081"/>
                  </a:lnTo>
                  <a:lnTo>
                    <a:pt x="313" y="2091"/>
                  </a:lnTo>
                  <a:lnTo>
                    <a:pt x="310" y="2102"/>
                  </a:lnTo>
                  <a:lnTo>
                    <a:pt x="308" y="2113"/>
                  </a:lnTo>
                  <a:lnTo>
                    <a:pt x="306" y="2125"/>
                  </a:lnTo>
                  <a:lnTo>
                    <a:pt x="306" y="2138"/>
                  </a:lnTo>
                  <a:lnTo>
                    <a:pt x="306" y="2138"/>
                  </a:lnTo>
                  <a:lnTo>
                    <a:pt x="306" y="2150"/>
                  </a:lnTo>
                  <a:lnTo>
                    <a:pt x="308" y="2163"/>
                  </a:lnTo>
                  <a:lnTo>
                    <a:pt x="310" y="2174"/>
                  </a:lnTo>
                  <a:lnTo>
                    <a:pt x="313" y="2185"/>
                  </a:lnTo>
                  <a:lnTo>
                    <a:pt x="317" y="2194"/>
                  </a:lnTo>
                  <a:lnTo>
                    <a:pt x="322" y="2204"/>
                  </a:lnTo>
                  <a:lnTo>
                    <a:pt x="328" y="2213"/>
                  </a:lnTo>
                  <a:lnTo>
                    <a:pt x="334" y="2221"/>
                  </a:lnTo>
                  <a:lnTo>
                    <a:pt x="341" y="2229"/>
                  </a:lnTo>
                  <a:lnTo>
                    <a:pt x="349" y="2235"/>
                  </a:lnTo>
                  <a:lnTo>
                    <a:pt x="358" y="2241"/>
                  </a:lnTo>
                  <a:lnTo>
                    <a:pt x="366" y="2245"/>
                  </a:lnTo>
                  <a:lnTo>
                    <a:pt x="375" y="2249"/>
                  </a:lnTo>
                  <a:lnTo>
                    <a:pt x="385" y="2252"/>
                  </a:lnTo>
                  <a:lnTo>
                    <a:pt x="396" y="2253"/>
                  </a:lnTo>
                  <a:lnTo>
                    <a:pt x="406" y="2254"/>
                  </a:lnTo>
                  <a:lnTo>
                    <a:pt x="406" y="2254"/>
                  </a:lnTo>
                  <a:lnTo>
                    <a:pt x="417" y="2253"/>
                  </a:lnTo>
                  <a:lnTo>
                    <a:pt x="428" y="2252"/>
                  </a:lnTo>
                  <a:lnTo>
                    <a:pt x="438" y="2249"/>
                  </a:lnTo>
                  <a:lnTo>
                    <a:pt x="447" y="2245"/>
                  </a:lnTo>
                  <a:lnTo>
                    <a:pt x="456" y="2241"/>
                  </a:lnTo>
                  <a:lnTo>
                    <a:pt x="465" y="2235"/>
                  </a:lnTo>
                  <a:lnTo>
                    <a:pt x="472" y="2229"/>
                  </a:lnTo>
                  <a:lnTo>
                    <a:pt x="479" y="2221"/>
                  </a:lnTo>
                  <a:lnTo>
                    <a:pt x="486" y="2213"/>
                  </a:lnTo>
                  <a:lnTo>
                    <a:pt x="491" y="2204"/>
                  </a:lnTo>
                  <a:lnTo>
                    <a:pt x="496" y="2194"/>
                  </a:lnTo>
                  <a:lnTo>
                    <a:pt x="500" y="2185"/>
                  </a:lnTo>
                  <a:lnTo>
                    <a:pt x="503" y="2174"/>
                  </a:lnTo>
                  <a:lnTo>
                    <a:pt x="505" y="2163"/>
                  </a:lnTo>
                  <a:lnTo>
                    <a:pt x="508" y="2150"/>
                  </a:lnTo>
                  <a:lnTo>
                    <a:pt x="508" y="2138"/>
                  </a:lnTo>
                  <a:lnTo>
                    <a:pt x="508" y="2138"/>
                  </a:lnTo>
                  <a:lnTo>
                    <a:pt x="508" y="2125"/>
                  </a:lnTo>
                  <a:lnTo>
                    <a:pt x="505" y="2113"/>
                  </a:lnTo>
                  <a:lnTo>
                    <a:pt x="503" y="2102"/>
                  </a:lnTo>
                  <a:lnTo>
                    <a:pt x="500" y="2091"/>
                  </a:lnTo>
                  <a:lnTo>
                    <a:pt x="496" y="2081"/>
                  </a:lnTo>
                  <a:lnTo>
                    <a:pt x="491" y="2071"/>
                  </a:lnTo>
                  <a:lnTo>
                    <a:pt x="486" y="2062"/>
                  </a:lnTo>
                  <a:lnTo>
                    <a:pt x="479" y="2054"/>
                  </a:lnTo>
                  <a:lnTo>
                    <a:pt x="472" y="2047"/>
                  </a:lnTo>
                  <a:lnTo>
                    <a:pt x="465" y="2040"/>
                  </a:lnTo>
                  <a:lnTo>
                    <a:pt x="456" y="2035"/>
                  </a:lnTo>
                  <a:lnTo>
                    <a:pt x="447" y="2030"/>
                  </a:lnTo>
                  <a:lnTo>
                    <a:pt x="438" y="2027"/>
                  </a:lnTo>
                  <a:lnTo>
                    <a:pt x="428" y="2024"/>
                  </a:lnTo>
                  <a:lnTo>
                    <a:pt x="417" y="2022"/>
                  </a:lnTo>
                  <a:lnTo>
                    <a:pt x="406" y="2021"/>
                  </a:lnTo>
                  <a:lnTo>
                    <a:pt x="406" y="2021"/>
                  </a:lnTo>
                  <a:lnTo>
                    <a:pt x="406" y="2202"/>
                  </a:lnTo>
                  <a:lnTo>
                    <a:pt x="396" y="2201"/>
                  </a:lnTo>
                  <a:lnTo>
                    <a:pt x="387" y="2198"/>
                  </a:lnTo>
                  <a:lnTo>
                    <a:pt x="381" y="2192"/>
                  </a:lnTo>
                  <a:lnTo>
                    <a:pt x="374" y="2185"/>
                  </a:lnTo>
                  <a:lnTo>
                    <a:pt x="369" y="2176"/>
                  </a:lnTo>
                  <a:lnTo>
                    <a:pt x="364" y="2165"/>
                  </a:lnTo>
                  <a:lnTo>
                    <a:pt x="362" y="2151"/>
                  </a:lnTo>
                  <a:lnTo>
                    <a:pt x="362" y="2138"/>
                  </a:lnTo>
                  <a:lnTo>
                    <a:pt x="362" y="2138"/>
                  </a:lnTo>
                  <a:lnTo>
                    <a:pt x="362" y="2124"/>
                  </a:lnTo>
                  <a:lnTo>
                    <a:pt x="364" y="2111"/>
                  </a:lnTo>
                  <a:lnTo>
                    <a:pt x="369" y="2101"/>
                  </a:lnTo>
                  <a:lnTo>
                    <a:pt x="374" y="2091"/>
                  </a:lnTo>
                  <a:lnTo>
                    <a:pt x="381" y="2083"/>
                  </a:lnTo>
                  <a:lnTo>
                    <a:pt x="387" y="2078"/>
                  </a:lnTo>
                  <a:lnTo>
                    <a:pt x="396" y="2074"/>
                  </a:lnTo>
                  <a:lnTo>
                    <a:pt x="406" y="2073"/>
                  </a:lnTo>
                  <a:lnTo>
                    <a:pt x="406" y="2073"/>
                  </a:lnTo>
                  <a:lnTo>
                    <a:pt x="416" y="2074"/>
                  </a:lnTo>
                  <a:lnTo>
                    <a:pt x="425" y="2078"/>
                  </a:lnTo>
                  <a:lnTo>
                    <a:pt x="433" y="2083"/>
                  </a:lnTo>
                  <a:lnTo>
                    <a:pt x="439" y="2091"/>
                  </a:lnTo>
                  <a:lnTo>
                    <a:pt x="445" y="2101"/>
                  </a:lnTo>
                  <a:lnTo>
                    <a:pt x="448" y="2111"/>
                  </a:lnTo>
                  <a:lnTo>
                    <a:pt x="450" y="2124"/>
                  </a:lnTo>
                  <a:lnTo>
                    <a:pt x="451" y="2138"/>
                  </a:lnTo>
                  <a:lnTo>
                    <a:pt x="451" y="2138"/>
                  </a:lnTo>
                  <a:lnTo>
                    <a:pt x="450" y="2151"/>
                  </a:lnTo>
                  <a:lnTo>
                    <a:pt x="448" y="2165"/>
                  </a:lnTo>
                  <a:lnTo>
                    <a:pt x="445" y="2176"/>
                  </a:lnTo>
                  <a:lnTo>
                    <a:pt x="439" y="2185"/>
                  </a:lnTo>
                  <a:lnTo>
                    <a:pt x="433" y="2192"/>
                  </a:lnTo>
                  <a:lnTo>
                    <a:pt x="425" y="2198"/>
                  </a:lnTo>
                  <a:lnTo>
                    <a:pt x="416" y="2201"/>
                  </a:lnTo>
                  <a:lnTo>
                    <a:pt x="406" y="2202"/>
                  </a:lnTo>
                  <a:lnTo>
                    <a:pt x="406" y="2202"/>
                  </a:lnTo>
                  <a:lnTo>
                    <a:pt x="2269" y="2089"/>
                  </a:lnTo>
                  <a:lnTo>
                    <a:pt x="2260" y="2084"/>
                  </a:lnTo>
                  <a:lnTo>
                    <a:pt x="2251" y="2080"/>
                  </a:lnTo>
                  <a:lnTo>
                    <a:pt x="2242" y="2078"/>
                  </a:lnTo>
                  <a:lnTo>
                    <a:pt x="2233" y="2076"/>
                  </a:lnTo>
                  <a:lnTo>
                    <a:pt x="2233" y="2076"/>
                  </a:lnTo>
                  <a:lnTo>
                    <a:pt x="2223" y="2078"/>
                  </a:lnTo>
                  <a:lnTo>
                    <a:pt x="2215" y="2080"/>
                  </a:lnTo>
                  <a:lnTo>
                    <a:pt x="2208" y="2084"/>
                  </a:lnTo>
                  <a:lnTo>
                    <a:pt x="2203" y="2090"/>
                  </a:lnTo>
                  <a:lnTo>
                    <a:pt x="2198" y="2096"/>
                  </a:lnTo>
                  <a:lnTo>
                    <a:pt x="2195" y="2105"/>
                  </a:lnTo>
                  <a:lnTo>
                    <a:pt x="2193" y="2116"/>
                  </a:lnTo>
                  <a:lnTo>
                    <a:pt x="2193" y="2128"/>
                  </a:lnTo>
                  <a:lnTo>
                    <a:pt x="2193" y="2249"/>
                  </a:lnTo>
                  <a:lnTo>
                    <a:pt x="2138" y="2249"/>
                  </a:lnTo>
                  <a:lnTo>
                    <a:pt x="2138" y="2027"/>
                  </a:lnTo>
                  <a:lnTo>
                    <a:pt x="2193" y="2027"/>
                  </a:lnTo>
                  <a:lnTo>
                    <a:pt x="2193" y="2046"/>
                  </a:lnTo>
                  <a:lnTo>
                    <a:pt x="2193" y="2046"/>
                  </a:lnTo>
                  <a:lnTo>
                    <a:pt x="2197" y="2040"/>
                  </a:lnTo>
                  <a:lnTo>
                    <a:pt x="2203" y="2035"/>
                  </a:lnTo>
                  <a:lnTo>
                    <a:pt x="2208" y="2031"/>
                  </a:lnTo>
                  <a:lnTo>
                    <a:pt x="2215" y="2028"/>
                  </a:lnTo>
                  <a:lnTo>
                    <a:pt x="2222" y="2025"/>
                  </a:lnTo>
                  <a:lnTo>
                    <a:pt x="2228" y="2024"/>
                  </a:lnTo>
                  <a:lnTo>
                    <a:pt x="2235" y="2022"/>
                  </a:lnTo>
                  <a:lnTo>
                    <a:pt x="2242" y="2021"/>
                  </a:lnTo>
                  <a:lnTo>
                    <a:pt x="2242" y="2021"/>
                  </a:lnTo>
                  <a:lnTo>
                    <a:pt x="2253" y="2022"/>
                  </a:lnTo>
                  <a:lnTo>
                    <a:pt x="2264" y="2026"/>
                  </a:lnTo>
                  <a:lnTo>
                    <a:pt x="2275" y="2030"/>
                  </a:lnTo>
                  <a:lnTo>
                    <a:pt x="2283" y="2036"/>
                  </a:lnTo>
                  <a:lnTo>
                    <a:pt x="2269" y="2089"/>
                  </a:lnTo>
                  <a:lnTo>
                    <a:pt x="1891" y="2027"/>
                  </a:lnTo>
                  <a:lnTo>
                    <a:pt x="1828" y="2249"/>
                  </a:lnTo>
                  <a:lnTo>
                    <a:pt x="1780" y="2249"/>
                  </a:lnTo>
                  <a:lnTo>
                    <a:pt x="1756" y="2157"/>
                  </a:lnTo>
                  <a:lnTo>
                    <a:pt x="1756" y="2157"/>
                  </a:lnTo>
                  <a:lnTo>
                    <a:pt x="1744" y="2108"/>
                  </a:lnTo>
                  <a:lnTo>
                    <a:pt x="1744" y="2108"/>
                  </a:lnTo>
                  <a:lnTo>
                    <a:pt x="1738" y="2132"/>
                  </a:lnTo>
                  <a:lnTo>
                    <a:pt x="1732" y="2158"/>
                  </a:lnTo>
                  <a:lnTo>
                    <a:pt x="1707" y="2249"/>
                  </a:lnTo>
                  <a:lnTo>
                    <a:pt x="1660" y="2249"/>
                  </a:lnTo>
                  <a:lnTo>
                    <a:pt x="1659" y="2247"/>
                  </a:lnTo>
                  <a:lnTo>
                    <a:pt x="1597" y="2027"/>
                  </a:lnTo>
                  <a:lnTo>
                    <a:pt x="1653" y="2027"/>
                  </a:lnTo>
                  <a:lnTo>
                    <a:pt x="1674" y="2110"/>
                  </a:lnTo>
                  <a:lnTo>
                    <a:pt x="1674" y="2110"/>
                  </a:lnTo>
                  <a:lnTo>
                    <a:pt x="1680" y="2136"/>
                  </a:lnTo>
                  <a:lnTo>
                    <a:pt x="1685" y="2164"/>
                  </a:lnTo>
                  <a:lnTo>
                    <a:pt x="1685" y="2164"/>
                  </a:lnTo>
                  <a:lnTo>
                    <a:pt x="1691" y="2136"/>
                  </a:lnTo>
                  <a:lnTo>
                    <a:pt x="1699" y="2108"/>
                  </a:lnTo>
                  <a:lnTo>
                    <a:pt x="1722" y="2027"/>
                  </a:lnTo>
                  <a:lnTo>
                    <a:pt x="1768" y="2027"/>
                  </a:lnTo>
                  <a:lnTo>
                    <a:pt x="1791" y="2108"/>
                  </a:lnTo>
                  <a:lnTo>
                    <a:pt x="1791" y="2108"/>
                  </a:lnTo>
                  <a:lnTo>
                    <a:pt x="1798" y="2135"/>
                  </a:lnTo>
                  <a:lnTo>
                    <a:pt x="1804" y="2165"/>
                  </a:lnTo>
                  <a:lnTo>
                    <a:pt x="1804" y="2165"/>
                  </a:lnTo>
                  <a:lnTo>
                    <a:pt x="1810" y="2139"/>
                  </a:lnTo>
                  <a:lnTo>
                    <a:pt x="1817" y="2108"/>
                  </a:lnTo>
                  <a:lnTo>
                    <a:pt x="1836" y="2027"/>
                  </a:lnTo>
                  <a:lnTo>
                    <a:pt x="2002" y="2021"/>
                  </a:lnTo>
                  <a:lnTo>
                    <a:pt x="1992" y="2022"/>
                  </a:lnTo>
                  <a:lnTo>
                    <a:pt x="1981" y="2024"/>
                  </a:lnTo>
                  <a:lnTo>
                    <a:pt x="1971" y="2027"/>
                  </a:lnTo>
                  <a:lnTo>
                    <a:pt x="1962" y="2030"/>
                  </a:lnTo>
                  <a:lnTo>
                    <a:pt x="1953" y="2035"/>
                  </a:lnTo>
                  <a:lnTo>
                    <a:pt x="1945" y="2041"/>
                  </a:lnTo>
                  <a:lnTo>
                    <a:pt x="1937" y="2047"/>
                  </a:lnTo>
                  <a:lnTo>
                    <a:pt x="1930" y="2054"/>
                  </a:lnTo>
                  <a:lnTo>
                    <a:pt x="1924" y="2062"/>
                  </a:lnTo>
                  <a:lnTo>
                    <a:pt x="1918" y="2071"/>
                  </a:lnTo>
                  <a:lnTo>
                    <a:pt x="1913" y="2081"/>
                  </a:lnTo>
                  <a:lnTo>
                    <a:pt x="1909" y="2091"/>
                  </a:lnTo>
                  <a:lnTo>
                    <a:pt x="1906" y="2102"/>
                  </a:lnTo>
                  <a:lnTo>
                    <a:pt x="1903" y="2114"/>
                  </a:lnTo>
                  <a:lnTo>
                    <a:pt x="1902" y="2125"/>
                  </a:lnTo>
                  <a:lnTo>
                    <a:pt x="1902" y="2138"/>
                  </a:lnTo>
                  <a:lnTo>
                    <a:pt x="1902" y="2138"/>
                  </a:lnTo>
                  <a:lnTo>
                    <a:pt x="1902" y="2150"/>
                  </a:lnTo>
                  <a:lnTo>
                    <a:pt x="1903" y="2163"/>
                  </a:lnTo>
                  <a:lnTo>
                    <a:pt x="1906" y="2174"/>
                  </a:lnTo>
                  <a:lnTo>
                    <a:pt x="1909" y="2185"/>
                  </a:lnTo>
                  <a:lnTo>
                    <a:pt x="1913" y="2194"/>
                  </a:lnTo>
                  <a:lnTo>
                    <a:pt x="1918" y="2204"/>
                  </a:lnTo>
                  <a:lnTo>
                    <a:pt x="1924" y="2213"/>
                  </a:lnTo>
                  <a:lnTo>
                    <a:pt x="1930" y="2221"/>
                  </a:lnTo>
                  <a:lnTo>
                    <a:pt x="1937" y="2229"/>
                  </a:lnTo>
                  <a:lnTo>
                    <a:pt x="1945" y="2235"/>
                  </a:lnTo>
                  <a:lnTo>
                    <a:pt x="1953" y="2241"/>
                  </a:lnTo>
                  <a:lnTo>
                    <a:pt x="1962" y="2245"/>
                  </a:lnTo>
                  <a:lnTo>
                    <a:pt x="1971" y="2249"/>
                  </a:lnTo>
                  <a:lnTo>
                    <a:pt x="1981" y="2252"/>
                  </a:lnTo>
                  <a:lnTo>
                    <a:pt x="1992" y="2253"/>
                  </a:lnTo>
                  <a:lnTo>
                    <a:pt x="2002" y="2254"/>
                  </a:lnTo>
                  <a:lnTo>
                    <a:pt x="2002" y="2254"/>
                  </a:lnTo>
                  <a:lnTo>
                    <a:pt x="2013" y="2253"/>
                  </a:lnTo>
                  <a:lnTo>
                    <a:pt x="2024" y="2252"/>
                  </a:lnTo>
                  <a:lnTo>
                    <a:pt x="2034" y="2249"/>
                  </a:lnTo>
                  <a:lnTo>
                    <a:pt x="2043" y="2245"/>
                  </a:lnTo>
                  <a:lnTo>
                    <a:pt x="2052" y="2241"/>
                  </a:lnTo>
                  <a:lnTo>
                    <a:pt x="2061" y="2235"/>
                  </a:lnTo>
                  <a:lnTo>
                    <a:pt x="2068" y="2229"/>
                  </a:lnTo>
                  <a:lnTo>
                    <a:pt x="2075" y="2221"/>
                  </a:lnTo>
                  <a:lnTo>
                    <a:pt x="2081" y="2213"/>
                  </a:lnTo>
                  <a:lnTo>
                    <a:pt x="2087" y="2204"/>
                  </a:lnTo>
                  <a:lnTo>
                    <a:pt x="2091" y="2194"/>
                  </a:lnTo>
                  <a:lnTo>
                    <a:pt x="2096" y="2185"/>
                  </a:lnTo>
                  <a:lnTo>
                    <a:pt x="2099" y="2174"/>
                  </a:lnTo>
                  <a:lnTo>
                    <a:pt x="2101" y="2163"/>
                  </a:lnTo>
                  <a:lnTo>
                    <a:pt x="2104" y="2150"/>
                  </a:lnTo>
                  <a:lnTo>
                    <a:pt x="2104" y="2138"/>
                  </a:lnTo>
                  <a:lnTo>
                    <a:pt x="2104" y="2138"/>
                  </a:lnTo>
                  <a:lnTo>
                    <a:pt x="2104" y="2125"/>
                  </a:lnTo>
                  <a:lnTo>
                    <a:pt x="2101" y="2114"/>
                  </a:lnTo>
                  <a:lnTo>
                    <a:pt x="2099" y="2102"/>
                  </a:lnTo>
                  <a:lnTo>
                    <a:pt x="2096" y="2091"/>
                  </a:lnTo>
                  <a:lnTo>
                    <a:pt x="2091" y="2081"/>
                  </a:lnTo>
                  <a:lnTo>
                    <a:pt x="2087" y="2071"/>
                  </a:lnTo>
                  <a:lnTo>
                    <a:pt x="2081" y="2062"/>
                  </a:lnTo>
                  <a:lnTo>
                    <a:pt x="2075" y="2054"/>
                  </a:lnTo>
                  <a:lnTo>
                    <a:pt x="2068" y="2047"/>
                  </a:lnTo>
                  <a:lnTo>
                    <a:pt x="2061" y="2041"/>
                  </a:lnTo>
                  <a:lnTo>
                    <a:pt x="2052" y="2035"/>
                  </a:lnTo>
                  <a:lnTo>
                    <a:pt x="2043" y="2030"/>
                  </a:lnTo>
                  <a:lnTo>
                    <a:pt x="2034" y="2027"/>
                  </a:lnTo>
                  <a:lnTo>
                    <a:pt x="2024" y="2024"/>
                  </a:lnTo>
                  <a:lnTo>
                    <a:pt x="2013" y="2022"/>
                  </a:lnTo>
                  <a:lnTo>
                    <a:pt x="2002" y="2021"/>
                  </a:lnTo>
                  <a:lnTo>
                    <a:pt x="2002" y="2021"/>
                  </a:lnTo>
                  <a:lnTo>
                    <a:pt x="2002" y="2202"/>
                  </a:lnTo>
                  <a:lnTo>
                    <a:pt x="1992" y="2201"/>
                  </a:lnTo>
                  <a:lnTo>
                    <a:pt x="1984" y="2198"/>
                  </a:lnTo>
                  <a:lnTo>
                    <a:pt x="1977" y="2192"/>
                  </a:lnTo>
                  <a:lnTo>
                    <a:pt x="1970" y="2185"/>
                  </a:lnTo>
                  <a:lnTo>
                    <a:pt x="1964" y="2176"/>
                  </a:lnTo>
                  <a:lnTo>
                    <a:pt x="1960" y="2165"/>
                  </a:lnTo>
                  <a:lnTo>
                    <a:pt x="1958" y="2151"/>
                  </a:lnTo>
                  <a:lnTo>
                    <a:pt x="1958" y="2138"/>
                  </a:lnTo>
                  <a:lnTo>
                    <a:pt x="1958" y="2138"/>
                  </a:lnTo>
                  <a:lnTo>
                    <a:pt x="1958" y="2124"/>
                  </a:lnTo>
                  <a:lnTo>
                    <a:pt x="1960" y="2112"/>
                  </a:lnTo>
                  <a:lnTo>
                    <a:pt x="1964" y="2101"/>
                  </a:lnTo>
                  <a:lnTo>
                    <a:pt x="1970" y="2091"/>
                  </a:lnTo>
                  <a:lnTo>
                    <a:pt x="1977" y="2083"/>
                  </a:lnTo>
                  <a:lnTo>
                    <a:pt x="1984" y="2078"/>
                  </a:lnTo>
                  <a:lnTo>
                    <a:pt x="1992" y="2074"/>
                  </a:lnTo>
                  <a:lnTo>
                    <a:pt x="2002" y="2073"/>
                  </a:lnTo>
                  <a:lnTo>
                    <a:pt x="2002" y="2073"/>
                  </a:lnTo>
                  <a:lnTo>
                    <a:pt x="2012" y="2074"/>
                  </a:lnTo>
                  <a:lnTo>
                    <a:pt x="2021" y="2078"/>
                  </a:lnTo>
                  <a:lnTo>
                    <a:pt x="2029" y="2083"/>
                  </a:lnTo>
                  <a:lnTo>
                    <a:pt x="2035" y="2091"/>
                  </a:lnTo>
                  <a:lnTo>
                    <a:pt x="2041" y="2101"/>
                  </a:lnTo>
                  <a:lnTo>
                    <a:pt x="2044" y="2112"/>
                  </a:lnTo>
                  <a:lnTo>
                    <a:pt x="2046" y="2124"/>
                  </a:lnTo>
                  <a:lnTo>
                    <a:pt x="2047" y="2138"/>
                  </a:lnTo>
                  <a:lnTo>
                    <a:pt x="2047" y="2138"/>
                  </a:lnTo>
                  <a:lnTo>
                    <a:pt x="2046" y="2151"/>
                  </a:lnTo>
                  <a:lnTo>
                    <a:pt x="2044" y="2165"/>
                  </a:lnTo>
                  <a:lnTo>
                    <a:pt x="2041" y="2176"/>
                  </a:lnTo>
                  <a:lnTo>
                    <a:pt x="2035" y="2185"/>
                  </a:lnTo>
                  <a:lnTo>
                    <a:pt x="2029" y="2192"/>
                  </a:lnTo>
                  <a:lnTo>
                    <a:pt x="2021" y="2198"/>
                  </a:lnTo>
                  <a:lnTo>
                    <a:pt x="2012" y="2201"/>
                  </a:lnTo>
                  <a:lnTo>
                    <a:pt x="2002" y="2202"/>
                  </a:lnTo>
                  <a:lnTo>
                    <a:pt x="2002" y="2202"/>
                  </a:lnTo>
                  <a:lnTo>
                    <a:pt x="904" y="2249"/>
                  </a:lnTo>
                  <a:lnTo>
                    <a:pt x="843" y="2249"/>
                  </a:lnTo>
                  <a:lnTo>
                    <a:pt x="797" y="2146"/>
                  </a:lnTo>
                  <a:lnTo>
                    <a:pt x="767" y="2182"/>
                  </a:lnTo>
                  <a:lnTo>
                    <a:pt x="767" y="2249"/>
                  </a:lnTo>
                  <a:lnTo>
                    <a:pt x="713" y="2249"/>
                  </a:lnTo>
                  <a:lnTo>
                    <a:pt x="713" y="1962"/>
                  </a:lnTo>
                  <a:lnTo>
                    <a:pt x="767" y="1934"/>
                  </a:lnTo>
                  <a:lnTo>
                    <a:pt x="767" y="2112"/>
                  </a:lnTo>
                  <a:lnTo>
                    <a:pt x="767" y="2112"/>
                  </a:lnTo>
                  <a:lnTo>
                    <a:pt x="788" y="2083"/>
                  </a:lnTo>
                  <a:lnTo>
                    <a:pt x="832" y="2027"/>
                  </a:lnTo>
                  <a:lnTo>
                    <a:pt x="896" y="2027"/>
                  </a:lnTo>
                  <a:lnTo>
                    <a:pt x="837" y="2100"/>
                  </a:lnTo>
                  <a:lnTo>
                    <a:pt x="1042" y="2249"/>
                  </a:lnTo>
                  <a:lnTo>
                    <a:pt x="1042" y="2027"/>
                  </a:lnTo>
                  <a:lnTo>
                    <a:pt x="1097" y="2027"/>
                  </a:lnTo>
                  <a:lnTo>
                    <a:pt x="1097" y="2046"/>
                  </a:lnTo>
                  <a:lnTo>
                    <a:pt x="1097" y="2046"/>
                  </a:lnTo>
                  <a:lnTo>
                    <a:pt x="1103" y="2040"/>
                  </a:lnTo>
                  <a:lnTo>
                    <a:pt x="1108" y="2036"/>
                  </a:lnTo>
                  <a:lnTo>
                    <a:pt x="1115" y="2031"/>
                  </a:lnTo>
                  <a:lnTo>
                    <a:pt x="1121" y="2028"/>
                  </a:lnTo>
                  <a:lnTo>
                    <a:pt x="1129" y="2026"/>
                  </a:lnTo>
                  <a:lnTo>
                    <a:pt x="1137" y="2024"/>
                  </a:lnTo>
                  <a:lnTo>
                    <a:pt x="1144" y="2022"/>
                  </a:lnTo>
                  <a:lnTo>
                    <a:pt x="1153" y="2021"/>
                  </a:lnTo>
                  <a:lnTo>
                    <a:pt x="1153" y="2021"/>
                  </a:lnTo>
                  <a:lnTo>
                    <a:pt x="1163" y="2022"/>
                  </a:lnTo>
                  <a:lnTo>
                    <a:pt x="1172" y="2024"/>
                  </a:lnTo>
                  <a:lnTo>
                    <a:pt x="1180" y="2026"/>
                  </a:lnTo>
                  <a:lnTo>
                    <a:pt x="1189" y="2028"/>
                  </a:lnTo>
                  <a:lnTo>
                    <a:pt x="1195" y="2032"/>
                  </a:lnTo>
                  <a:lnTo>
                    <a:pt x="1202" y="2037"/>
                  </a:lnTo>
                  <a:lnTo>
                    <a:pt x="1208" y="2041"/>
                  </a:lnTo>
                  <a:lnTo>
                    <a:pt x="1214" y="2048"/>
                  </a:lnTo>
                  <a:lnTo>
                    <a:pt x="1218" y="2054"/>
                  </a:lnTo>
                  <a:lnTo>
                    <a:pt x="1223" y="2062"/>
                  </a:lnTo>
                  <a:lnTo>
                    <a:pt x="1226" y="2070"/>
                  </a:lnTo>
                  <a:lnTo>
                    <a:pt x="1229" y="2080"/>
                  </a:lnTo>
                  <a:lnTo>
                    <a:pt x="1232" y="2090"/>
                  </a:lnTo>
                  <a:lnTo>
                    <a:pt x="1233" y="2100"/>
                  </a:lnTo>
                  <a:lnTo>
                    <a:pt x="1234" y="2111"/>
                  </a:lnTo>
                  <a:lnTo>
                    <a:pt x="1235" y="2123"/>
                  </a:lnTo>
                  <a:lnTo>
                    <a:pt x="1235" y="2249"/>
                  </a:lnTo>
                  <a:lnTo>
                    <a:pt x="1180" y="2249"/>
                  </a:lnTo>
                  <a:lnTo>
                    <a:pt x="1180" y="2126"/>
                  </a:lnTo>
                  <a:lnTo>
                    <a:pt x="1180" y="2126"/>
                  </a:lnTo>
                  <a:lnTo>
                    <a:pt x="1179" y="2114"/>
                  </a:lnTo>
                  <a:lnTo>
                    <a:pt x="1178" y="2102"/>
                  </a:lnTo>
                  <a:lnTo>
                    <a:pt x="1174" y="2093"/>
                  </a:lnTo>
                  <a:lnTo>
                    <a:pt x="1170" y="2085"/>
                  </a:lnTo>
                  <a:lnTo>
                    <a:pt x="1164" y="2080"/>
                  </a:lnTo>
                  <a:lnTo>
                    <a:pt x="1158" y="2075"/>
                  </a:lnTo>
                  <a:lnTo>
                    <a:pt x="1149" y="2073"/>
                  </a:lnTo>
                  <a:lnTo>
                    <a:pt x="1139" y="2072"/>
                  </a:lnTo>
                  <a:lnTo>
                    <a:pt x="1139" y="2072"/>
                  </a:lnTo>
                  <a:lnTo>
                    <a:pt x="1130" y="2073"/>
                  </a:lnTo>
                  <a:lnTo>
                    <a:pt x="1121" y="2075"/>
                  </a:lnTo>
                  <a:lnTo>
                    <a:pt x="1114" y="2080"/>
                  </a:lnTo>
                  <a:lnTo>
                    <a:pt x="1108" y="2086"/>
                  </a:lnTo>
                  <a:lnTo>
                    <a:pt x="1104" y="2093"/>
                  </a:lnTo>
                  <a:lnTo>
                    <a:pt x="1100" y="2103"/>
                  </a:lnTo>
                  <a:lnTo>
                    <a:pt x="1098" y="2114"/>
                  </a:lnTo>
                  <a:lnTo>
                    <a:pt x="1097" y="2126"/>
                  </a:lnTo>
                  <a:lnTo>
                    <a:pt x="1097" y="2249"/>
                  </a:lnTo>
                  <a:lnTo>
                    <a:pt x="1408" y="2042"/>
                  </a:lnTo>
                  <a:lnTo>
                    <a:pt x="1403" y="2038"/>
                  </a:lnTo>
                  <a:lnTo>
                    <a:pt x="1397" y="2033"/>
                  </a:lnTo>
                  <a:lnTo>
                    <a:pt x="1392" y="2030"/>
                  </a:lnTo>
                  <a:lnTo>
                    <a:pt x="1385" y="2027"/>
                  </a:lnTo>
                  <a:lnTo>
                    <a:pt x="1378" y="2025"/>
                  </a:lnTo>
                  <a:lnTo>
                    <a:pt x="1372" y="2024"/>
                  </a:lnTo>
                  <a:lnTo>
                    <a:pt x="1365" y="2022"/>
                  </a:lnTo>
                  <a:lnTo>
                    <a:pt x="1359" y="2021"/>
                  </a:lnTo>
                  <a:lnTo>
                    <a:pt x="1359" y="2021"/>
                  </a:lnTo>
                  <a:lnTo>
                    <a:pt x="1349" y="2022"/>
                  </a:lnTo>
                  <a:lnTo>
                    <a:pt x="1340" y="2024"/>
                  </a:lnTo>
                  <a:lnTo>
                    <a:pt x="1331" y="2026"/>
                  </a:lnTo>
                  <a:lnTo>
                    <a:pt x="1322" y="2030"/>
                  </a:lnTo>
                  <a:lnTo>
                    <a:pt x="1314" y="2033"/>
                  </a:lnTo>
                  <a:lnTo>
                    <a:pt x="1308" y="2039"/>
                  </a:lnTo>
                  <a:lnTo>
                    <a:pt x="1301" y="2046"/>
                  </a:lnTo>
                  <a:lnTo>
                    <a:pt x="1295" y="2052"/>
                  </a:lnTo>
                  <a:lnTo>
                    <a:pt x="1289" y="2060"/>
                  </a:lnTo>
                  <a:lnTo>
                    <a:pt x="1285" y="2069"/>
                  </a:lnTo>
                  <a:lnTo>
                    <a:pt x="1280" y="2078"/>
                  </a:lnTo>
                  <a:lnTo>
                    <a:pt x="1277" y="2089"/>
                  </a:lnTo>
                  <a:lnTo>
                    <a:pt x="1275" y="2099"/>
                  </a:lnTo>
                  <a:lnTo>
                    <a:pt x="1273" y="2111"/>
                  </a:lnTo>
                  <a:lnTo>
                    <a:pt x="1271" y="2123"/>
                  </a:lnTo>
                  <a:lnTo>
                    <a:pt x="1271" y="2135"/>
                  </a:lnTo>
                  <a:lnTo>
                    <a:pt x="1271" y="2135"/>
                  </a:lnTo>
                  <a:lnTo>
                    <a:pt x="1271" y="2149"/>
                  </a:lnTo>
                  <a:lnTo>
                    <a:pt x="1273" y="2161"/>
                  </a:lnTo>
                  <a:lnTo>
                    <a:pt x="1275" y="2174"/>
                  </a:lnTo>
                  <a:lnTo>
                    <a:pt x="1277" y="2186"/>
                  </a:lnTo>
                  <a:lnTo>
                    <a:pt x="1280" y="2196"/>
                  </a:lnTo>
                  <a:lnTo>
                    <a:pt x="1285" y="2206"/>
                  </a:lnTo>
                  <a:lnTo>
                    <a:pt x="1289" y="2214"/>
                  </a:lnTo>
                  <a:lnTo>
                    <a:pt x="1295" y="2222"/>
                  </a:lnTo>
                  <a:lnTo>
                    <a:pt x="1300" y="2230"/>
                  </a:lnTo>
                  <a:lnTo>
                    <a:pt x="1307" y="2235"/>
                  </a:lnTo>
                  <a:lnTo>
                    <a:pt x="1313" y="2241"/>
                  </a:lnTo>
                  <a:lnTo>
                    <a:pt x="1321" y="2245"/>
                  </a:lnTo>
                  <a:lnTo>
                    <a:pt x="1330" y="2249"/>
                  </a:lnTo>
                  <a:lnTo>
                    <a:pt x="1339" y="2252"/>
                  </a:lnTo>
                  <a:lnTo>
                    <a:pt x="1348" y="2253"/>
                  </a:lnTo>
                  <a:lnTo>
                    <a:pt x="1357" y="2254"/>
                  </a:lnTo>
                  <a:lnTo>
                    <a:pt x="1357" y="2254"/>
                  </a:lnTo>
                  <a:lnTo>
                    <a:pt x="1364" y="2253"/>
                  </a:lnTo>
                  <a:lnTo>
                    <a:pt x="1372" y="2252"/>
                  </a:lnTo>
                  <a:lnTo>
                    <a:pt x="1378" y="2251"/>
                  </a:lnTo>
                  <a:lnTo>
                    <a:pt x="1385" y="2249"/>
                  </a:lnTo>
                  <a:lnTo>
                    <a:pt x="1391" y="2245"/>
                  </a:lnTo>
                  <a:lnTo>
                    <a:pt x="1397" y="2242"/>
                  </a:lnTo>
                  <a:lnTo>
                    <a:pt x="1403" y="2238"/>
                  </a:lnTo>
                  <a:lnTo>
                    <a:pt x="1408" y="2232"/>
                  </a:lnTo>
                  <a:lnTo>
                    <a:pt x="1408" y="2238"/>
                  </a:lnTo>
                  <a:lnTo>
                    <a:pt x="1408" y="2238"/>
                  </a:lnTo>
                  <a:lnTo>
                    <a:pt x="1408" y="2246"/>
                  </a:lnTo>
                  <a:lnTo>
                    <a:pt x="1407" y="2256"/>
                  </a:lnTo>
                  <a:lnTo>
                    <a:pt x="1404" y="2266"/>
                  </a:lnTo>
                  <a:lnTo>
                    <a:pt x="1402" y="2271"/>
                  </a:lnTo>
                  <a:lnTo>
                    <a:pt x="1399" y="2275"/>
                  </a:lnTo>
                  <a:lnTo>
                    <a:pt x="1395" y="2279"/>
                  </a:lnTo>
                  <a:lnTo>
                    <a:pt x="1391" y="2284"/>
                  </a:lnTo>
                  <a:lnTo>
                    <a:pt x="1385" y="2287"/>
                  </a:lnTo>
                  <a:lnTo>
                    <a:pt x="1378" y="2290"/>
                  </a:lnTo>
                  <a:lnTo>
                    <a:pt x="1370" y="2293"/>
                  </a:lnTo>
                  <a:lnTo>
                    <a:pt x="1361" y="2295"/>
                  </a:lnTo>
                  <a:lnTo>
                    <a:pt x="1350" y="2296"/>
                  </a:lnTo>
                  <a:lnTo>
                    <a:pt x="1337" y="2296"/>
                  </a:lnTo>
                  <a:lnTo>
                    <a:pt x="1334" y="2296"/>
                  </a:lnTo>
                  <a:lnTo>
                    <a:pt x="1354" y="2339"/>
                  </a:lnTo>
                  <a:lnTo>
                    <a:pt x="1355" y="2339"/>
                  </a:lnTo>
                  <a:lnTo>
                    <a:pt x="1355" y="2339"/>
                  </a:lnTo>
                  <a:lnTo>
                    <a:pt x="1369" y="2339"/>
                  </a:lnTo>
                  <a:lnTo>
                    <a:pt x="1381" y="2338"/>
                  </a:lnTo>
                  <a:lnTo>
                    <a:pt x="1392" y="2335"/>
                  </a:lnTo>
                  <a:lnTo>
                    <a:pt x="1403" y="2332"/>
                  </a:lnTo>
                  <a:lnTo>
                    <a:pt x="1413" y="2328"/>
                  </a:lnTo>
                  <a:lnTo>
                    <a:pt x="1421" y="2324"/>
                  </a:lnTo>
                  <a:lnTo>
                    <a:pt x="1429" y="2318"/>
                  </a:lnTo>
                  <a:lnTo>
                    <a:pt x="1436" y="2311"/>
                  </a:lnTo>
                  <a:lnTo>
                    <a:pt x="1442" y="2304"/>
                  </a:lnTo>
                  <a:lnTo>
                    <a:pt x="1448" y="2296"/>
                  </a:lnTo>
                  <a:lnTo>
                    <a:pt x="1452" y="2286"/>
                  </a:lnTo>
                  <a:lnTo>
                    <a:pt x="1456" y="2276"/>
                  </a:lnTo>
                  <a:lnTo>
                    <a:pt x="1459" y="2266"/>
                  </a:lnTo>
                  <a:lnTo>
                    <a:pt x="1461" y="2254"/>
                  </a:lnTo>
                  <a:lnTo>
                    <a:pt x="1462" y="2242"/>
                  </a:lnTo>
                  <a:lnTo>
                    <a:pt x="1462" y="2229"/>
                  </a:lnTo>
                  <a:lnTo>
                    <a:pt x="1462" y="2027"/>
                  </a:lnTo>
                  <a:lnTo>
                    <a:pt x="1408" y="2027"/>
                  </a:lnTo>
                  <a:lnTo>
                    <a:pt x="1408" y="2042"/>
                  </a:lnTo>
                  <a:lnTo>
                    <a:pt x="1408" y="2181"/>
                  </a:lnTo>
                  <a:lnTo>
                    <a:pt x="1408" y="2181"/>
                  </a:lnTo>
                  <a:lnTo>
                    <a:pt x="1401" y="2189"/>
                  </a:lnTo>
                  <a:lnTo>
                    <a:pt x="1393" y="2197"/>
                  </a:lnTo>
                  <a:lnTo>
                    <a:pt x="1387" y="2199"/>
                  </a:lnTo>
                  <a:lnTo>
                    <a:pt x="1382" y="2201"/>
                  </a:lnTo>
                  <a:lnTo>
                    <a:pt x="1376" y="2202"/>
                  </a:lnTo>
                  <a:lnTo>
                    <a:pt x="1369" y="2203"/>
                  </a:lnTo>
                  <a:lnTo>
                    <a:pt x="1369" y="2203"/>
                  </a:lnTo>
                  <a:lnTo>
                    <a:pt x="1362" y="2202"/>
                  </a:lnTo>
                  <a:lnTo>
                    <a:pt x="1354" y="2200"/>
                  </a:lnTo>
                  <a:lnTo>
                    <a:pt x="1348" y="2197"/>
                  </a:lnTo>
                  <a:lnTo>
                    <a:pt x="1341" y="2190"/>
                  </a:lnTo>
                  <a:lnTo>
                    <a:pt x="1335" y="2181"/>
                  </a:lnTo>
                  <a:lnTo>
                    <a:pt x="1331" y="2169"/>
                  </a:lnTo>
                  <a:lnTo>
                    <a:pt x="1329" y="2154"/>
                  </a:lnTo>
                  <a:lnTo>
                    <a:pt x="1328" y="2134"/>
                  </a:lnTo>
                  <a:lnTo>
                    <a:pt x="1328" y="2134"/>
                  </a:lnTo>
                  <a:lnTo>
                    <a:pt x="1329" y="2117"/>
                  </a:lnTo>
                  <a:lnTo>
                    <a:pt x="1331" y="2103"/>
                  </a:lnTo>
                  <a:lnTo>
                    <a:pt x="1335" y="2092"/>
                  </a:lnTo>
                  <a:lnTo>
                    <a:pt x="1341" y="2084"/>
                  </a:lnTo>
                  <a:lnTo>
                    <a:pt x="1348" y="2079"/>
                  </a:lnTo>
                  <a:lnTo>
                    <a:pt x="1354" y="2074"/>
                  </a:lnTo>
                  <a:lnTo>
                    <a:pt x="1362" y="2073"/>
                  </a:lnTo>
                  <a:lnTo>
                    <a:pt x="1369" y="2072"/>
                  </a:lnTo>
                  <a:lnTo>
                    <a:pt x="1369" y="2072"/>
                  </a:lnTo>
                  <a:lnTo>
                    <a:pt x="1376" y="2073"/>
                  </a:lnTo>
                  <a:lnTo>
                    <a:pt x="1383" y="2074"/>
                  </a:lnTo>
                  <a:lnTo>
                    <a:pt x="1388" y="2076"/>
                  </a:lnTo>
                  <a:lnTo>
                    <a:pt x="1394" y="2080"/>
                  </a:lnTo>
                  <a:lnTo>
                    <a:pt x="1398" y="2083"/>
                  </a:lnTo>
                  <a:lnTo>
                    <a:pt x="1402" y="2086"/>
                  </a:lnTo>
                  <a:lnTo>
                    <a:pt x="1408" y="2094"/>
                  </a:lnTo>
                  <a:lnTo>
                    <a:pt x="1408" y="2094"/>
                  </a:lnTo>
                  <a:lnTo>
                    <a:pt x="993" y="2027"/>
                  </a:lnTo>
                  <a:lnTo>
                    <a:pt x="993" y="2123"/>
                  </a:lnTo>
                  <a:lnTo>
                    <a:pt x="993" y="2249"/>
                  </a:lnTo>
                  <a:lnTo>
                    <a:pt x="938" y="2249"/>
                  </a:lnTo>
                  <a:lnTo>
                    <a:pt x="938" y="2027"/>
                  </a:lnTo>
                  <a:lnTo>
                    <a:pt x="993" y="1995"/>
                  </a:lnTo>
                  <a:lnTo>
                    <a:pt x="938" y="1995"/>
                  </a:lnTo>
                  <a:lnTo>
                    <a:pt x="938" y="1940"/>
                  </a:lnTo>
                  <a:lnTo>
                    <a:pt x="993" y="1940"/>
                  </a:lnTo>
                  <a:lnTo>
                    <a:pt x="993" y="1967"/>
                  </a:lnTo>
                  <a:lnTo>
                    <a:pt x="2364" y="1934"/>
                  </a:lnTo>
                  <a:lnTo>
                    <a:pt x="2364" y="2127"/>
                  </a:lnTo>
                  <a:lnTo>
                    <a:pt x="2364" y="2249"/>
                  </a:lnTo>
                  <a:lnTo>
                    <a:pt x="2309" y="2249"/>
                  </a:lnTo>
                  <a:lnTo>
                    <a:pt x="2309" y="1962"/>
                  </a:lnTo>
                  <a:lnTo>
                    <a:pt x="850" y="757"/>
                  </a:lnTo>
                  <a:lnTo>
                    <a:pt x="850" y="495"/>
                  </a:lnTo>
                  <a:lnTo>
                    <a:pt x="397" y="495"/>
                  </a:lnTo>
                  <a:lnTo>
                    <a:pt x="397" y="288"/>
                  </a:lnTo>
                  <a:lnTo>
                    <a:pt x="898" y="288"/>
                  </a:lnTo>
                  <a:lnTo>
                    <a:pt x="732" y="0"/>
                  </a:lnTo>
                  <a:lnTo>
                    <a:pt x="22" y="0"/>
                  </a:lnTo>
                  <a:lnTo>
                    <a:pt x="22" y="1251"/>
                  </a:lnTo>
                  <a:lnTo>
                    <a:pt x="1023" y="1251"/>
                  </a:lnTo>
                  <a:lnTo>
                    <a:pt x="1023" y="963"/>
                  </a:lnTo>
                  <a:lnTo>
                    <a:pt x="397" y="963"/>
                  </a:lnTo>
                  <a:lnTo>
                    <a:pt x="397" y="757"/>
                  </a:lnTo>
                  <a:lnTo>
                    <a:pt x="1477" y="409"/>
                  </a:lnTo>
                  <a:lnTo>
                    <a:pt x="1265" y="0"/>
                  </a:lnTo>
                  <a:lnTo>
                    <a:pt x="850" y="0"/>
                  </a:lnTo>
                  <a:lnTo>
                    <a:pt x="1287" y="757"/>
                  </a:lnTo>
                  <a:lnTo>
                    <a:pt x="1287" y="1251"/>
                  </a:lnTo>
                  <a:lnTo>
                    <a:pt x="1661" y="1251"/>
                  </a:lnTo>
                  <a:lnTo>
                    <a:pt x="1661" y="757"/>
                  </a:lnTo>
                  <a:lnTo>
                    <a:pt x="2099" y="0"/>
                  </a:lnTo>
                  <a:lnTo>
                    <a:pt x="1690" y="0"/>
                  </a:lnTo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/>
            </a:p>
          </p:txBody>
        </p:sp>
      </p:grpSp>
    </p:spTree>
    <p:extLst>
      <p:ext uri="{BB962C8B-B14F-4D97-AF65-F5344CB8AC3E}">
        <p14:creationId xmlns:p14="http://schemas.microsoft.com/office/powerpoint/2010/main" val="746971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61" Type="http://schemas.openxmlformats.org/officeDocument/2006/relationships/slideLayout" Target="../slideLayouts/slideLayout6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oleObject" Target="../embeddings/oleObject1.bin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4.xml"/><Relationship Id="rId18" Type="http://schemas.openxmlformats.org/officeDocument/2006/relationships/slideLayout" Target="../slideLayouts/slideLayout79.xml"/><Relationship Id="rId26" Type="http://schemas.openxmlformats.org/officeDocument/2006/relationships/slideLayout" Target="../slideLayouts/slideLayout87.xml"/><Relationship Id="rId3" Type="http://schemas.openxmlformats.org/officeDocument/2006/relationships/slideLayout" Target="../slideLayouts/slideLayout64.xml"/><Relationship Id="rId21" Type="http://schemas.openxmlformats.org/officeDocument/2006/relationships/slideLayout" Target="../slideLayouts/slideLayout82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73.xml"/><Relationship Id="rId17" Type="http://schemas.openxmlformats.org/officeDocument/2006/relationships/slideLayout" Target="../slideLayouts/slideLayout78.xml"/><Relationship Id="rId25" Type="http://schemas.openxmlformats.org/officeDocument/2006/relationships/slideLayout" Target="../slideLayouts/slideLayout86.xml"/><Relationship Id="rId33" Type="http://schemas.openxmlformats.org/officeDocument/2006/relationships/slideLayout" Target="../slideLayouts/slideLayout94.xml"/><Relationship Id="rId2" Type="http://schemas.openxmlformats.org/officeDocument/2006/relationships/slideLayout" Target="../slideLayouts/slideLayout63.xml"/><Relationship Id="rId16" Type="http://schemas.openxmlformats.org/officeDocument/2006/relationships/slideLayout" Target="../slideLayouts/slideLayout77.xml"/><Relationship Id="rId20" Type="http://schemas.openxmlformats.org/officeDocument/2006/relationships/slideLayout" Target="../slideLayouts/slideLayout81.xml"/><Relationship Id="rId29" Type="http://schemas.openxmlformats.org/officeDocument/2006/relationships/slideLayout" Target="../slideLayouts/slideLayout90.xml"/><Relationship Id="rId1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72.xml"/><Relationship Id="rId24" Type="http://schemas.openxmlformats.org/officeDocument/2006/relationships/slideLayout" Target="../slideLayouts/slideLayout85.xml"/><Relationship Id="rId32" Type="http://schemas.openxmlformats.org/officeDocument/2006/relationships/slideLayout" Target="../slideLayouts/slideLayout93.xml"/><Relationship Id="rId5" Type="http://schemas.openxmlformats.org/officeDocument/2006/relationships/slideLayout" Target="../slideLayouts/slideLayout66.xml"/><Relationship Id="rId15" Type="http://schemas.openxmlformats.org/officeDocument/2006/relationships/slideLayout" Target="../slideLayouts/slideLayout76.xml"/><Relationship Id="rId23" Type="http://schemas.openxmlformats.org/officeDocument/2006/relationships/slideLayout" Target="../slideLayouts/slideLayout84.xml"/><Relationship Id="rId28" Type="http://schemas.openxmlformats.org/officeDocument/2006/relationships/slideLayout" Target="../slideLayouts/slideLayout89.xml"/><Relationship Id="rId10" Type="http://schemas.openxmlformats.org/officeDocument/2006/relationships/slideLayout" Target="../slideLayouts/slideLayout71.xml"/><Relationship Id="rId19" Type="http://schemas.openxmlformats.org/officeDocument/2006/relationships/slideLayout" Target="../slideLayouts/slideLayout80.xml"/><Relationship Id="rId31" Type="http://schemas.openxmlformats.org/officeDocument/2006/relationships/slideLayout" Target="../slideLayouts/slideLayout92.xml"/><Relationship Id="rId4" Type="http://schemas.openxmlformats.org/officeDocument/2006/relationships/slideLayout" Target="../slideLayouts/slideLayout65.xml"/><Relationship Id="rId9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5.xml"/><Relationship Id="rId22" Type="http://schemas.openxmlformats.org/officeDocument/2006/relationships/slideLayout" Target="../slideLayouts/slideLayout83.xml"/><Relationship Id="rId27" Type="http://schemas.openxmlformats.org/officeDocument/2006/relationships/slideLayout" Target="../slideLayouts/slideLayout88.xml"/><Relationship Id="rId30" Type="http://schemas.openxmlformats.org/officeDocument/2006/relationships/slideLayout" Target="../slideLayouts/slideLayout9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591" y="324301"/>
            <a:ext cx="9622632" cy="6513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591" y="1254346"/>
            <a:ext cx="9622632" cy="54541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600772EA-C6B0-4F5D-AA59-01C0858EF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2450" y="7133348"/>
            <a:ext cx="1044134" cy="19841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801472" rtl="0" eaLnBrk="1" latinLnBrk="0" hangingPunct="1">
              <a:defRPr lang="en-IN" sz="701" kern="1200" smtClean="0">
                <a:solidFill>
                  <a:schemeClr val="bg1"/>
                </a:solidFill>
                <a:latin typeface="EYInterstate" panose="02000503020000020004" pitchFamily="2" charset="0"/>
                <a:ea typeface="+mn-ea"/>
                <a:cs typeface="+mn-cs"/>
              </a:defRPr>
            </a:lvl1pPr>
          </a:lstStyle>
          <a:p>
            <a:fld id="{DAD400B9-C497-4CB6-BBCC-A1D96E446387}" type="datetimeFigureOut">
              <a:rPr lang="en-GB" smtClean="0"/>
              <a:t>24/03/2025</a:t>
            </a:fld>
            <a:endParaRPr lang="en-GB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AC28FA70-87E4-49F4-AFDE-345AA28E0B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39138" y="7133348"/>
            <a:ext cx="2704956" cy="19841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801472" rtl="0" eaLnBrk="1" latinLnBrk="0" hangingPunct="1">
              <a:defRPr lang="en-IN" sz="701" kern="1200" dirty="0">
                <a:solidFill>
                  <a:schemeClr val="bg1"/>
                </a:solidFill>
                <a:latin typeface="EYInterstate" panose="02000503020000020004" pitchFamily="2" charset="0"/>
                <a:ea typeface="+mn-ea"/>
                <a:cs typeface="+mn-cs"/>
              </a:defRPr>
            </a:lvl1pPr>
          </a:lstStyle>
          <a:p>
            <a:endParaRPr lang="en-GB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B540F9A-D485-4BD0-B905-41F8A5259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40992" y="7133348"/>
            <a:ext cx="581175" cy="19841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marL="0" algn="l" defTabSz="801472" rtl="0" eaLnBrk="1" latinLnBrk="0" hangingPunct="1">
              <a:defRPr lang="en-IN" sz="701" kern="1200" smtClean="0">
                <a:solidFill>
                  <a:schemeClr val="bg1"/>
                </a:solidFill>
                <a:latin typeface="EYInterstate" panose="02000503020000020004" pitchFamily="2" charset="0"/>
                <a:ea typeface="+mn-ea"/>
                <a:cs typeface="+mn-cs"/>
              </a:defRPr>
            </a:lvl1pPr>
          </a:lstStyle>
          <a:p>
            <a:fld id="{51F28C6B-BC89-47D0-8820-8956A72C0CCE}" type="slidenum">
              <a:rPr lang="en-GB" smtClean="0"/>
              <a:t>‹#›</a:t>
            </a:fld>
            <a:endParaRPr lang="en-GB"/>
          </a:p>
        </p:txBody>
      </p:sp>
      <p:grpSp>
        <p:nvGrpSpPr>
          <p:cNvPr id="9" name="Group 4">
            <a:extLst>
              <a:ext uri="{FF2B5EF4-FFF2-40B4-BE49-F238E27FC236}">
                <a16:creationId xmlns:a16="http://schemas.microsoft.com/office/drawing/2014/main" id="{ABA621AC-91DA-4716-A450-56540FA39C36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893128" y="7006699"/>
            <a:ext cx="265765" cy="342985"/>
            <a:chOff x="7110" y="4004"/>
            <a:chExt cx="191" cy="196"/>
          </a:xfrm>
        </p:grpSpPr>
        <p:sp>
          <p:nvSpPr>
            <p:cNvPr id="11" name="Freeform 5">
              <a:extLst>
                <a:ext uri="{FF2B5EF4-FFF2-40B4-BE49-F238E27FC236}">
                  <a16:creationId xmlns:a16="http://schemas.microsoft.com/office/drawing/2014/main" id="{76E3EDA9-8EAC-419E-8C11-4E1E158AF762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ABC9458B-8C2C-486A-8ADE-F22CCDC7E2F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0A4C4046-69B4-41DA-AA2E-E892AEC9AA9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/>
            </a:p>
          </p:txBody>
        </p:sp>
      </p:grpSp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303D6A76-0837-4695-8F12-1C2D4292EA2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3"/>
            </p:custDataLst>
            <p:extLst>
              <p:ext uri="{D42A27DB-BD31-4B8C-83A1-F6EECF244321}">
                <p14:modId xmlns:p14="http://schemas.microsoft.com/office/powerpoint/2010/main" val="12968321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4" imgW="395" imgH="396" progId="TCLayout.ActiveDocument.1">
                  <p:embed/>
                </p:oleObj>
              </mc:Choice>
              <mc:Fallback>
                <p:oleObj name="think-cell Slide" r:id="rId64" imgW="395" imgH="396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303D6A76-0837-4695-8F12-1C2D4292EA2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4233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6" r:id="rId15"/>
    <p:sldLayoutId id="2147483717" r:id="rId16"/>
    <p:sldLayoutId id="2147483718" r:id="rId17"/>
    <p:sldLayoutId id="2147483719" r:id="rId18"/>
    <p:sldLayoutId id="2147483720" r:id="rId19"/>
    <p:sldLayoutId id="2147483721" r:id="rId20"/>
    <p:sldLayoutId id="2147483722" r:id="rId21"/>
    <p:sldLayoutId id="2147483723" r:id="rId22"/>
    <p:sldLayoutId id="2147483724" r:id="rId23"/>
    <p:sldLayoutId id="2147483725" r:id="rId24"/>
    <p:sldLayoutId id="2147483726" r:id="rId25"/>
    <p:sldLayoutId id="2147483727" r:id="rId26"/>
    <p:sldLayoutId id="2147483728" r:id="rId27"/>
    <p:sldLayoutId id="2147483729" r:id="rId28"/>
    <p:sldLayoutId id="2147483730" r:id="rId29"/>
    <p:sldLayoutId id="2147483731" r:id="rId30"/>
    <p:sldLayoutId id="2147483732" r:id="rId31"/>
    <p:sldLayoutId id="2147483733" r:id="rId32"/>
    <p:sldLayoutId id="2147483734" r:id="rId33"/>
    <p:sldLayoutId id="2147483735" r:id="rId34"/>
    <p:sldLayoutId id="2147483736" r:id="rId35"/>
    <p:sldLayoutId id="2147483737" r:id="rId36"/>
    <p:sldLayoutId id="2147483738" r:id="rId37"/>
    <p:sldLayoutId id="2147483739" r:id="rId38"/>
    <p:sldLayoutId id="2147483740" r:id="rId39"/>
    <p:sldLayoutId id="2147483741" r:id="rId40"/>
    <p:sldLayoutId id="2147483742" r:id="rId41"/>
    <p:sldLayoutId id="2147483743" r:id="rId42"/>
    <p:sldLayoutId id="2147483744" r:id="rId43"/>
    <p:sldLayoutId id="2147483745" r:id="rId44"/>
    <p:sldLayoutId id="2147483746" r:id="rId45"/>
    <p:sldLayoutId id="2147483747" r:id="rId46"/>
    <p:sldLayoutId id="2147483748" r:id="rId47"/>
    <p:sldLayoutId id="2147483749" r:id="rId48"/>
    <p:sldLayoutId id="2147483750" r:id="rId49"/>
    <p:sldLayoutId id="2147483751" r:id="rId50"/>
    <p:sldLayoutId id="2147483752" r:id="rId51"/>
    <p:sldLayoutId id="2147483753" r:id="rId52"/>
    <p:sldLayoutId id="2147483691" r:id="rId53"/>
    <p:sldLayoutId id="2147483692" r:id="rId54"/>
    <p:sldLayoutId id="2147483693" r:id="rId55"/>
    <p:sldLayoutId id="2147483694" r:id="rId56"/>
    <p:sldLayoutId id="2147483699" r:id="rId57"/>
    <p:sldLayoutId id="2147483700" r:id="rId58"/>
    <p:sldLayoutId id="2147483696" r:id="rId59"/>
    <p:sldLayoutId id="2147483697" r:id="rId60"/>
    <p:sldLayoutId id="2147483698" r:id="rId61"/>
  </p:sldLayoutIdLst>
  <p:txStyles>
    <p:titleStyle>
      <a:lvl1pPr algn="l" defTabSz="801472" rtl="0" eaLnBrk="1" latinLnBrk="0" hangingPunct="1">
        <a:lnSpc>
          <a:spcPct val="85000"/>
        </a:lnSpc>
        <a:spcBef>
          <a:spcPct val="0"/>
        </a:spcBef>
        <a:buNone/>
        <a:defRPr sz="2104" b="0" kern="1200">
          <a:solidFill>
            <a:schemeClr val="bg1"/>
          </a:solidFill>
          <a:latin typeface="EYInterstate Light" panose="02000506000000020004" pitchFamily="2" charset="0"/>
          <a:ea typeface="+mj-ea"/>
          <a:cs typeface="Arial" pitchFamily="34" charset="0"/>
        </a:defRPr>
      </a:lvl1pPr>
    </p:titleStyle>
    <p:bodyStyle>
      <a:lvl1pPr marL="312574" indent="-312574" algn="l" defTabSz="801472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753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1pPr>
      <a:lvl2pPr marL="625148" indent="-312574" algn="l" defTabSz="801472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578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2pPr>
      <a:lvl3pPr marL="937722" indent="-312574" algn="l" defTabSz="801472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402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3pPr>
      <a:lvl4pPr marL="1250296" indent="-312574" algn="l" defTabSz="801472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227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4pPr>
      <a:lvl5pPr marL="1562870" indent="-312574" algn="l" defTabSz="801472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052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5pPr>
      <a:lvl6pPr marL="2204047" indent="-200368" algn="l" defTabSz="801472" rtl="0" eaLnBrk="1" latinLnBrk="0" hangingPunct="1">
        <a:spcBef>
          <a:spcPct val="20000"/>
        </a:spcBef>
        <a:buFont typeface="Arial" pitchFamily="34" charset="0"/>
        <a:buChar char="•"/>
        <a:defRPr sz="1753" kern="1200">
          <a:solidFill>
            <a:schemeClr val="tx1"/>
          </a:solidFill>
          <a:latin typeface="+mn-lt"/>
          <a:ea typeface="+mn-ea"/>
          <a:cs typeface="+mn-cs"/>
        </a:defRPr>
      </a:lvl6pPr>
      <a:lvl7pPr marL="2604783" indent="-200368" algn="l" defTabSz="801472" rtl="0" eaLnBrk="1" latinLnBrk="0" hangingPunct="1">
        <a:spcBef>
          <a:spcPct val="20000"/>
        </a:spcBef>
        <a:buFont typeface="Arial" pitchFamily="34" charset="0"/>
        <a:buChar char="•"/>
        <a:defRPr sz="1753" kern="1200">
          <a:solidFill>
            <a:schemeClr val="tx1"/>
          </a:solidFill>
          <a:latin typeface="+mn-lt"/>
          <a:ea typeface="+mn-ea"/>
          <a:cs typeface="+mn-cs"/>
        </a:defRPr>
      </a:lvl7pPr>
      <a:lvl8pPr marL="3005519" indent="-200368" algn="l" defTabSz="801472" rtl="0" eaLnBrk="1" latinLnBrk="0" hangingPunct="1">
        <a:spcBef>
          <a:spcPct val="20000"/>
        </a:spcBef>
        <a:buFont typeface="Arial" pitchFamily="34" charset="0"/>
        <a:buChar char="•"/>
        <a:defRPr sz="1753" kern="1200">
          <a:solidFill>
            <a:schemeClr val="tx1"/>
          </a:solidFill>
          <a:latin typeface="+mn-lt"/>
          <a:ea typeface="+mn-ea"/>
          <a:cs typeface="+mn-cs"/>
        </a:defRPr>
      </a:lvl8pPr>
      <a:lvl9pPr marL="3406254" indent="-200368" algn="l" defTabSz="801472" rtl="0" eaLnBrk="1" latinLnBrk="0" hangingPunct="1">
        <a:spcBef>
          <a:spcPct val="20000"/>
        </a:spcBef>
        <a:buFont typeface="Arial" pitchFamily="34" charset="0"/>
        <a:buChar char="•"/>
        <a:defRPr sz="17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1472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1pPr>
      <a:lvl2pPr marL="400736" algn="l" defTabSz="801472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2pPr>
      <a:lvl3pPr marL="801472" algn="l" defTabSz="801472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3pPr>
      <a:lvl4pPr marL="1202207" algn="l" defTabSz="801472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4pPr>
      <a:lvl5pPr marL="1602943" algn="l" defTabSz="801472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5pPr>
      <a:lvl6pPr marL="2003679" algn="l" defTabSz="801472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6pPr>
      <a:lvl7pPr marL="2404415" algn="l" defTabSz="801472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7pPr>
      <a:lvl8pPr marL="2805151" algn="l" defTabSz="801472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8pPr>
      <a:lvl9pPr marL="3205886" algn="l" defTabSz="801472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591" y="324301"/>
            <a:ext cx="9622632" cy="65133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591" y="1254346"/>
            <a:ext cx="9622632" cy="5454166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7FA7D49F-D989-4CDB-9335-913430F742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2450" y="7133348"/>
            <a:ext cx="1044134" cy="198417"/>
          </a:xfrm>
          <a:prstGeom prst="rect">
            <a:avLst/>
          </a:prstGeom>
        </p:spPr>
        <p:txBody>
          <a:bodyPr/>
          <a:lstStyle>
            <a:lvl1pPr marL="0" algn="l" defTabSz="801472" rtl="0" eaLnBrk="1" latinLnBrk="0" hangingPunct="1">
              <a:defRPr lang="en-US" sz="701" kern="1200" smtClean="0">
                <a:solidFill>
                  <a:schemeClr val="bg1"/>
                </a:solidFill>
                <a:latin typeface="EYInterstate" panose="02000503020000020004" pitchFamily="2" charset="0"/>
                <a:ea typeface="+mn-ea"/>
                <a:cs typeface="+mn-cs"/>
              </a:defRPr>
            </a:lvl1pPr>
          </a:lstStyle>
          <a:p>
            <a:fld id="{A7100257-1BC6-4873-8F55-DA97C4F73818}" type="datetime3">
              <a:rPr lang="en-US" smtClean="0"/>
              <a:t>24 March 2025</a:t>
            </a:fld>
            <a:endParaRPr lang="en-IN" dirty="0"/>
          </a:p>
        </p:txBody>
      </p:sp>
      <p:sp>
        <p:nvSpPr>
          <p:cNvPr id="21" name="Footer Placeholder 4">
            <a:extLst>
              <a:ext uri="{FF2B5EF4-FFF2-40B4-BE49-F238E27FC236}">
                <a16:creationId xmlns:a16="http://schemas.microsoft.com/office/drawing/2014/main" id="{26944631-E8AF-4601-B721-3347E3AFB2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39138" y="7133348"/>
            <a:ext cx="2704956" cy="198417"/>
          </a:xfrm>
          <a:prstGeom prst="rect">
            <a:avLst/>
          </a:prstGeom>
        </p:spPr>
        <p:txBody>
          <a:bodyPr/>
          <a:lstStyle>
            <a:lvl1pPr marL="0" algn="l" defTabSz="801472" rtl="0" eaLnBrk="1" latinLnBrk="0" hangingPunct="1">
              <a:defRPr lang="en-US" sz="701" kern="1200" smtClean="0">
                <a:solidFill>
                  <a:schemeClr val="bg1"/>
                </a:solidFill>
                <a:latin typeface="EYInterstate" panose="02000503020000020004" pitchFamily="2" charset="0"/>
                <a:ea typeface="+mn-ea"/>
                <a:cs typeface="+mn-cs"/>
              </a:defRPr>
            </a:lvl1pPr>
          </a:lstStyle>
          <a:p>
            <a:r>
              <a:rPr lang="en-IN" dirty="0"/>
              <a:t>Presentation title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1E733AAD-1BCD-417D-A2A4-521F133E2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40992" y="7133348"/>
            <a:ext cx="581175" cy="198417"/>
          </a:xfrm>
          <a:prstGeom prst="rect">
            <a:avLst/>
          </a:prstGeom>
        </p:spPr>
        <p:txBody>
          <a:bodyPr/>
          <a:lstStyle>
            <a:lvl1pPr marL="0" algn="l" defTabSz="801472" rtl="0" eaLnBrk="1" latinLnBrk="0" hangingPunct="1">
              <a:defRPr lang="en-GB" sz="701" kern="1200" smtClean="0">
                <a:solidFill>
                  <a:schemeClr val="bg1"/>
                </a:solidFill>
                <a:latin typeface="EYInterstate" panose="02000503020000020004" pitchFamily="2" charset="0"/>
                <a:ea typeface="+mn-ea"/>
                <a:cs typeface="+mn-cs"/>
              </a:defRPr>
            </a:lvl1pPr>
          </a:lstStyle>
          <a:p>
            <a:r>
              <a:rPr lang="en-IN" dirty="0"/>
              <a:t>Page </a:t>
            </a:r>
            <a:fld id="{F1BC30E3-FFE5-4B91-AA19-87A149EBB9EE}" type="slidenum">
              <a:rPr smtClean="0"/>
              <a:pPr/>
              <a:t>‹#›</a:t>
            </a:fld>
            <a:endParaRPr dirty="0"/>
          </a:p>
        </p:txBody>
      </p:sp>
      <p:grpSp>
        <p:nvGrpSpPr>
          <p:cNvPr id="14" name="Group 4">
            <a:extLst>
              <a:ext uri="{FF2B5EF4-FFF2-40B4-BE49-F238E27FC236}">
                <a16:creationId xmlns:a16="http://schemas.microsoft.com/office/drawing/2014/main" id="{7E89FB01-0304-4B7A-83F4-087FD710583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893128" y="7006699"/>
            <a:ext cx="265765" cy="342985"/>
            <a:chOff x="7110" y="4004"/>
            <a:chExt cx="191" cy="19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4DE1CE93-8A80-4A24-92CA-71C05E453718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0" y="4004"/>
              <a:ext cx="191" cy="70"/>
            </a:xfrm>
            <a:custGeom>
              <a:avLst/>
              <a:gdLst>
                <a:gd name="T0" fmla="*/ 191 w 191"/>
                <a:gd name="T1" fmla="*/ 0 h 70"/>
                <a:gd name="T2" fmla="*/ 0 w 191"/>
                <a:gd name="T3" fmla="*/ 70 h 70"/>
                <a:gd name="T4" fmla="*/ 191 w 191"/>
                <a:gd name="T5" fmla="*/ 36 h 70"/>
                <a:gd name="T6" fmla="*/ 191 w 191"/>
                <a:gd name="T7" fmla="*/ 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1" h="70">
                  <a:moveTo>
                    <a:pt x="191" y="0"/>
                  </a:moveTo>
                  <a:lnTo>
                    <a:pt x="0" y="70"/>
                  </a:lnTo>
                  <a:lnTo>
                    <a:pt x="191" y="36"/>
                  </a:lnTo>
                  <a:lnTo>
                    <a:pt x="191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769AC85D-6BA0-4E5B-A206-FB7E85E0DDBE}"/>
                </a:ext>
              </a:extLst>
            </p:cNvPr>
            <p:cNvSpPr>
              <a:spLocks/>
            </p:cNvSpPr>
            <p:nvPr/>
          </p:nvSpPr>
          <p:spPr bwMode="auto">
            <a:xfrm>
              <a:off x="7111" y="4103"/>
              <a:ext cx="78" cy="97"/>
            </a:xfrm>
            <a:custGeom>
              <a:avLst/>
              <a:gdLst>
                <a:gd name="T0" fmla="*/ 30 w 78"/>
                <a:gd name="T1" fmla="*/ 58 h 97"/>
                <a:gd name="T2" fmla="*/ 65 w 78"/>
                <a:gd name="T3" fmla="*/ 58 h 97"/>
                <a:gd name="T4" fmla="*/ 65 w 78"/>
                <a:gd name="T5" fmla="*/ 38 h 97"/>
                <a:gd name="T6" fmla="*/ 30 w 78"/>
                <a:gd name="T7" fmla="*/ 38 h 97"/>
                <a:gd name="T8" fmla="*/ 30 w 78"/>
                <a:gd name="T9" fmla="*/ 22 h 97"/>
                <a:gd name="T10" fmla="*/ 68 w 78"/>
                <a:gd name="T11" fmla="*/ 22 h 97"/>
                <a:gd name="T12" fmla="*/ 55 w 78"/>
                <a:gd name="T13" fmla="*/ 0 h 97"/>
                <a:gd name="T14" fmla="*/ 0 w 78"/>
                <a:gd name="T15" fmla="*/ 0 h 97"/>
                <a:gd name="T16" fmla="*/ 0 w 78"/>
                <a:gd name="T17" fmla="*/ 97 h 97"/>
                <a:gd name="T18" fmla="*/ 78 w 78"/>
                <a:gd name="T19" fmla="*/ 97 h 97"/>
                <a:gd name="T20" fmla="*/ 78 w 78"/>
                <a:gd name="T21" fmla="*/ 74 h 97"/>
                <a:gd name="T22" fmla="*/ 30 w 78"/>
                <a:gd name="T23" fmla="*/ 74 h 97"/>
                <a:gd name="T24" fmla="*/ 30 w 78"/>
                <a:gd name="T25" fmla="*/ 5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" h="97">
                  <a:moveTo>
                    <a:pt x="30" y="58"/>
                  </a:moveTo>
                  <a:lnTo>
                    <a:pt x="65" y="58"/>
                  </a:lnTo>
                  <a:lnTo>
                    <a:pt x="65" y="38"/>
                  </a:lnTo>
                  <a:lnTo>
                    <a:pt x="30" y="38"/>
                  </a:lnTo>
                  <a:lnTo>
                    <a:pt x="30" y="22"/>
                  </a:lnTo>
                  <a:lnTo>
                    <a:pt x="68" y="22"/>
                  </a:lnTo>
                  <a:lnTo>
                    <a:pt x="55" y="0"/>
                  </a:lnTo>
                  <a:lnTo>
                    <a:pt x="0" y="0"/>
                  </a:lnTo>
                  <a:lnTo>
                    <a:pt x="0" y="97"/>
                  </a:lnTo>
                  <a:lnTo>
                    <a:pt x="78" y="97"/>
                  </a:lnTo>
                  <a:lnTo>
                    <a:pt x="78" y="74"/>
                  </a:lnTo>
                  <a:lnTo>
                    <a:pt x="30" y="74"/>
                  </a:lnTo>
                  <a:lnTo>
                    <a:pt x="30" y="58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5A99D1FF-A731-4C56-AEC5-4C61FAC7487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6" y="4103"/>
              <a:ext cx="96" cy="97"/>
            </a:xfrm>
            <a:custGeom>
              <a:avLst/>
              <a:gdLst>
                <a:gd name="T0" fmla="*/ 64 w 96"/>
                <a:gd name="T1" fmla="*/ 0 h 97"/>
                <a:gd name="T2" fmla="*/ 48 w 96"/>
                <a:gd name="T3" fmla="*/ 32 h 97"/>
                <a:gd name="T4" fmla="*/ 32 w 96"/>
                <a:gd name="T5" fmla="*/ 0 h 97"/>
                <a:gd name="T6" fmla="*/ 0 w 96"/>
                <a:gd name="T7" fmla="*/ 0 h 97"/>
                <a:gd name="T8" fmla="*/ 33 w 96"/>
                <a:gd name="T9" fmla="*/ 58 h 97"/>
                <a:gd name="T10" fmla="*/ 33 w 96"/>
                <a:gd name="T11" fmla="*/ 97 h 97"/>
                <a:gd name="T12" fmla="*/ 62 w 96"/>
                <a:gd name="T13" fmla="*/ 97 h 97"/>
                <a:gd name="T14" fmla="*/ 62 w 96"/>
                <a:gd name="T15" fmla="*/ 58 h 97"/>
                <a:gd name="T16" fmla="*/ 96 w 96"/>
                <a:gd name="T17" fmla="*/ 0 h 97"/>
                <a:gd name="T18" fmla="*/ 64 w 96"/>
                <a:gd name="T19" fmla="*/ 0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" h="97">
                  <a:moveTo>
                    <a:pt x="64" y="0"/>
                  </a:moveTo>
                  <a:lnTo>
                    <a:pt x="48" y="32"/>
                  </a:lnTo>
                  <a:lnTo>
                    <a:pt x="32" y="0"/>
                  </a:lnTo>
                  <a:lnTo>
                    <a:pt x="0" y="0"/>
                  </a:lnTo>
                  <a:lnTo>
                    <a:pt x="33" y="58"/>
                  </a:lnTo>
                  <a:lnTo>
                    <a:pt x="33" y="97"/>
                  </a:lnTo>
                  <a:lnTo>
                    <a:pt x="62" y="97"/>
                  </a:lnTo>
                  <a:lnTo>
                    <a:pt x="62" y="58"/>
                  </a:lnTo>
                  <a:lnTo>
                    <a:pt x="96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rgbClr val="2E2E3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sz="1578" dirty="0"/>
            </a:p>
          </p:txBody>
        </p:sp>
      </p:grpSp>
    </p:spTree>
    <p:extLst>
      <p:ext uri="{BB962C8B-B14F-4D97-AF65-F5344CB8AC3E}">
        <p14:creationId xmlns:p14="http://schemas.microsoft.com/office/powerpoint/2010/main" val="3381545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  <p:sldLayoutId id="2147483766" r:id="rId12"/>
    <p:sldLayoutId id="2147483767" r:id="rId13"/>
    <p:sldLayoutId id="2147483768" r:id="rId14"/>
    <p:sldLayoutId id="2147483769" r:id="rId15"/>
    <p:sldLayoutId id="2147483770" r:id="rId16"/>
    <p:sldLayoutId id="2147483771" r:id="rId17"/>
    <p:sldLayoutId id="2147483772" r:id="rId18"/>
    <p:sldLayoutId id="2147483773" r:id="rId19"/>
    <p:sldLayoutId id="2147483774" r:id="rId20"/>
    <p:sldLayoutId id="2147483775" r:id="rId21"/>
    <p:sldLayoutId id="2147483776" r:id="rId22"/>
    <p:sldLayoutId id="2147483777" r:id="rId23"/>
    <p:sldLayoutId id="2147483778" r:id="rId24"/>
    <p:sldLayoutId id="2147483779" r:id="rId25"/>
    <p:sldLayoutId id="2147483780" r:id="rId26"/>
    <p:sldLayoutId id="2147483781" r:id="rId27"/>
    <p:sldLayoutId id="2147483782" r:id="rId28"/>
    <p:sldLayoutId id="2147483783" r:id="rId29"/>
    <p:sldLayoutId id="2147483784" r:id="rId30"/>
    <p:sldLayoutId id="2147483787" r:id="rId31"/>
    <p:sldLayoutId id="2147483786" r:id="rId32"/>
    <p:sldLayoutId id="2147483785" r:id="rId33"/>
  </p:sldLayoutIdLst>
  <p:hf hdr="0"/>
  <p:txStyles>
    <p:titleStyle>
      <a:lvl1pPr algn="l" defTabSz="801472" rtl="0" eaLnBrk="1" latinLnBrk="0" hangingPunct="1">
        <a:lnSpc>
          <a:spcPct val="85000"/>
        </a:lnSpc>
        <a:spcBef>
          <a:spcPct val="0"/>
        </a:spcBef>
        <a:buNone/>
        <a:defRPr sz="2104" b="0" kern="1200">
          <a:solidFill>
            <a:schemeClr val="bg1"/>
          </a:solidFill>
          <a:latin typeface="EYInterstate Light" panose="02000506000000020004" pitchFamily="2" charset="0"/>
          <a:ea typeface="+mj-ea"/>
          <a:cs typeface="Arial" pitchFamily="34" charset="0"/>
        </a:defRPr>
      </a:lvl1pPr>
    </p:titleStyle>
    <p:bodyStyle>
      <a:lvl1pPr marL="312574" indent="-312574" algn="l" defTabSz="801472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753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1pPr>
      <a:lvl2pPr marL="625148" indent="-312574" algn="l" defTabSz="801472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578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2pPr>
      <a:lvl3pPr marL="937722" indent="-312574" algn="l" defTabSz="801472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402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3pPr>
      <a:lvl4pPr marL="1250296" indent="-312574" algn="l" defTabSz="801472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227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4pPr>
      <a:lvl5pPr marL="1562870" indent="-312574" algn="l" defTabSz="801472" rtl="0" eaLnBrk="1" latinLnBrk="0" hangingPunct="1">
        <a:spcBef>
          <a:spcPct val="20000"/>
        </a:spcBef>
        <a:buClr>
          <a:schemeClr val="tx2"/>
        </a:buClr>
        <a:buSzPct val="110000"/>
        <a:buFont typeface="EYInterstate Light" panose="02000506000000020004" pitchFamily="2" charset="0"/>
        <a:buChar char="•"/>
        <a:defRPr sz="1052" kern="1200">
          <a:solidFill>
            <a:schemeClr val="bg1"/>
          </a:solidFill>
          <a:latin typeface="EYInterstate Light" panose="02000506000000020004" pitchFamily="2" charset="0"/>
          <a:ea typeface="+mn-ea"/>
          <a:cs typeface="+mn-cs"/>
        </a:defRPr>
      </a:lvl5pPr>
      <a:lvl6pPr marL="2204047" indent="-200368" algn="l" defTabSz="801472" rtl="0" eaLnBrk="1" latinLnBrk="0" hangingPunct="1">
        <a:spcBef>
          <a:spcPct val="20000"/>
        </a:spcBef>
        <a:buFont typeface="Arial" pitchFamily="34" charset="0"/>
        <a:buChar char="•"/>
        <a:defRPr sz="1753" kern="1200">
          <a:solidFill>
            <a:schemeClr val="tx1"/>
          </a:solidFill>
          <a:latin typeface="+mn-lt"/>
          <a:ea typeface="+mn-ea"/>
          <a:cs typeface="+mn-cs"/>
        </a:defRPr>
      </a:lvl6pPr>
      <a:lvl7pPr marL="2604783" indent="-200368" algn="l" defTabSz="801472" rtl="0" eaLnBrk="1" latinLnBrk="0" hangingPunct="1">
        <a:spcBef>
          <a:spcPct val="20000"/>
        </a:spcBef>
        <a:buFont typeface="Arial" pitchFamily="34" charset="0"/>
        <a:buChar char="•"/>
        <a:defRPr sz="1753" kern="1200">
          <a:solidFill>
            <a:schemeClr val="tx1"/>
          </a:solidFill>
          <a:latin typeface="+mn-lt"/>
          <a:ea typeface="+mn-ea"/>
          <a:cs typeface="+mn-cs"/>
        </a:defRPr>
      </a:lvl7pPr>
      <a:lvl8pPr marL="3005519" indent="-200368" algn="l" defTabSz="801472" rtl="0" eaLnBrk="1" latinLnBrk="0" hangingPunct="1">
        <a:spcBef>
          <a:spcPct val="20000"/>
        </a:spcBef>
        <a:buFont typeface="Arial" pitchFamily="34" charset="0"/>
        <a:buChar char="•"/>
        <a:defRPr sz="1753" kern="1200">
          <a:solidFill>
            <a:schemeClr val="tx1"/>
          </a:solidFill>
          <a:latin typeface="+mn-lt"/>
          <a:ea typeface="+mn-ea"/>
          <a:cs typeface="+mn-cs"/>
        </a:defRPr>
      </a:lvl8pPr>
      <a:lvl9pPr marL="3406254" indent="-200368" algn="l" defTabSz="801472" rtl="0" eaLnBrk="1" latinLnBrk="0" hangingPunct="1">
        <a:spcBef>
          <a:spcPct val="20000"/>
        </a:spcBef>
        <a:buFont typeface="Arial" pitchFamily="34" charset="0"/>
        <a:buChar char="•"/>
        <a:defRPr sz="175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01472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1pPr>
      <a:lvl2pPr marL="400736" algn="l" defTabSz="801472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2pPr>
      <a:lvl3pPr marL="801472" algn="l" defTabSz="801472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3pPr>
      <a:lvl4pPr marL="1202207" algn="l" defTabSz="801472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4pPr>
      <a:lvl5pPr marL="1602943" algn="l" defTabSz="801472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5pPr>
      <a:lvl6pPr marL="2003679" algn="l" defTabSz="801472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6pPr>
      <a:lvl7pPr marL="2404415" algn="l" defTabSz="801472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7pPr>
      <a:lvl8pPr marL="2805151" algn="l" defTabSz="801472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8pPr>
      <a:lvl9pPr marL="3205886" algn="l" defTabSz="801472" rtl="0" eaLnBrk="1" latinLnBrk="0" hangingPunct="1">
        <a:defRPr sz="15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1.xml"/><Relationship Id="rId4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8FCFA1-3C97-B600-BABB-82F77A24DC9C}"/>
              </a:ext>
            </a:extLst>
          </p:cNvPr>
          <p:cNvSpPr/>
          <p:nvPr/>
        </p:nvSpPr>
        <p:spPr>
          <a:xfrm>
            <a:off x="1194" y="-2"/>
            <a:ext cx="2627705" cy="755967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11B10C-6A3E-BA03-C095-E624C3476328}"/>
              </a:ext>
            </a:extLst>
          </p:cNvPr>
          <p:cNvSpPr txBox="1">
            <a:spLocks/>
          </p:cNvSpPr>
          <p:nvPr/>
        </p:nvSpPr>
        <p:spPr>
          <a:xfrm>
            <a:off x="3682722" y="6771226"/>
            <a:ext cx="6259181" cy="276999"/>
          </a:xfrm>
          <a:prstGeom prst="roundRect">
            <a:avLst>
              <a:gd name="adj" fmla="val 0"/>
            </a:avLst>
          </a:prstGeom>
          <a:noFill/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GB" sz="1800" b="0" dirty="0">
                <a:solidFill>
                  <a:schemeClr val="bg1"/>
                </a:solidFill>
                <a:latin typeface="EYInterstate" panose="02000503020000020004" pitchFamily="2" charset="0"/>
              </a:rPr>
              <a:t>Don’t just predict the future. Build a better one. </a:t>
            </a:r>
          </a:p>
        </p:txBody>
      </p:sp>
      <p:sp>
        <p:nvSpPr>
          <p:cNvPr id="7" name="Freeform 17">
            <a:extLst>
              <a:ext uri="{FF2B5EF4-FFF2-40B4-BE49-F238E27FC236}">
                <a16:creationId xmlns:a16="http://schemas.microsoft.com/office/drawing/2014/main" id="{63DF2E54-6CBC-DD45-82D7-CCEDE8387CF1}"/>
              </a:ext>
            </a:extLst>
          </p:cNvPr>
          <p:cNvSpPr>
            <a:spLocks/>
          </p:cNvSpPr>
          <p:nvPr/>
        </p:nvSpPr>
        <p:spPr bwMode="auto">
          <a:xfrm>
            <a:off x="4804919" y="797243"/>
            <a:ext cx="4014786" cy="355307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1007943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i="0" u="none" strike="noStrike" kern="1200" cap="none" spc="0" normalizeH="0" baseline="0" noProof="0" dirty="0">
                <a:ln>
                  <a:noFill/>
                </a:ln>
                <a:solidFill>
                  <a:srgbClr val="2E2E38"/>
                </a:solidFill>
                <a:effectLst/>
                <a:uLnTx/>
                <a:uFillTx/>
                <a:latin typeface="EYInterstate Light" panose="02000506000000020004" pitchFamily="2" charset="0"/>
                <a:ea typeface="+mn-ea"/>
                <a:cs typeface="+mn-cs"/>
              </a:rPr>
              <a:t>This is to certify that</a:t>
            </a:r>
            <a:endParaRPr kumimoji="0" lang="en-GB" i="0" u="none" strike="noStrike" kern="1200" cap="none" spc="0" normalizeH="0" baseline="0" noProof="0" dirty="0">
              <a:ln>
                <a:noFill/>
              </a:ln>
              <a:solidFill>
                <a:srgbClr val="2E2E38"/>
              </a:solidFill>
              <a:effectLst/>
              <a:uLnTx/>
              <a:uFillTx/>
              <a:latin typeface="EYInterstate Light" panose="02000506000000020004" pitchFamily="2" charset="0"/>
              <a:ea typeface="+mn-ea"/>
              <a:cs typeface="+mn-cs"/>
            </a:endParaRPr>
          </a:p>
        </p:txBody>
      </p:sp>
      <p:sp>
        <p:nvSpPr>
          <p:cNvPr id="8" name="Title 35">
            <a:extLst>
              <a:ext uri="{FF2B5EF4-FFF2-40B4-BE49-F238E27FC236}">
                <a16:creationId xmlns:a16="http://schemas.microsoft.com/office/drawing/2014/main" id="{A6CE1489-4E46-9358-573B-6A61FCA2DA3A}"/>
              </a:ext>
            </a:extLst>
          </p:cNvPr>
          <p:cNvSpPr txBox="1">
            <a:spLocks/>
          </p:cNvSpPr>
          <p:nvPr/>
        </p:nvSpPr>
        <p:spPr>
          <a:xfrm>
            <a:off x="3680805" y="1414319"/>
            <a:ext cx="6263014" cy="574258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801472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500" b="1" kern="1200">
                <a:solidFill>
                  <a:schemeClr val="bg1"/>
                </a:solidFill>
                <a:latin typeface="EYInterstate" panose="02000503020000020004" pitchFamily="2" charset="0"/>
                <a:ea typeface="+mj-ea"/>
                <a:cs typeface="Arial" pitchFamily="34" charset="0"/>
              </a:defRPr>
            </a:lvl1pPr>
          </a:lstStyle>
          <a:p>
            <a:endParaRPr lang="en-US" dirty="0">
              <a:latin typeface="EYInterstate Light" panose="02000506000000020004" pitchFamily="2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88328F0-9996-C813-DF8A-05E83123EFE8}"/>
              </a:ext>
            </a:extLst>
          </p:cNvPr>
          <p:cNvSpPr txBox="1">
            <a:spLocks/>
          </p:cNvSpPr>
          <p:nvPr/>
        </p:nvSpPr>
        <p:spPr>
          <a:xfrm>
            <a:off x="3680805" y="2386696"/>
            <a:ext cx="6263014" cy="928572"/>
          </a:xfrm>
          <a:prstGeom prst="rect">
            <a:avLst/>
          </a:prstGeom>
        </p:spPr>
        <p:txBody>
          <a:bodyPr vert="horz" lIns="80189" tIns="40095" rIns="80189" bIns="40095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007943">
              <a:lnSpc>
                <a:spcPct val="100000"/>
              </a:lnSpc>
              <a:spcBef>
                <a:spcPct val="0"/>
              </a:spcBef>
            </a:pPr>
            <a:r>
              <a:rPr lang="en-IN" dirty="0">
                <a:solidFill>
                  <a:schemeClr val="bg1"/>
                </a:solidFill>
                <a:latin typeface="EYInterstate Light" panose="02000506000000020004" pitchFamily="2" charset="0"/>
                <a:ea typeface="+mj-ea"/>
                <a:cs typeface="+mj-cs"/>
              </a:rPr>
              <a:t>successfully completed the 202</a:t>
            </a:r>
            <a:r>
              <a:rPr lang="pl-PL" dirty="0">
                <a:solidFill>
                  <a:schemeClr val="bg1"/>
                </a:solidFill>
                <a:latin typeface="EYInterstate Light" panose="02000506000000020004" pitchFamily="2" charset="0"/>
                <a:ea typeface="+mj-ea"/>
                <a:cs typeface="+mj-cs"/>
              </a:rPr>
              <a:t>5</a:t>
            </a:r>
            <a:r>
              <a:rPr lang="en-IN" dirty="0">
                <a:solidFill>
                  <a:schemeClr val="bg1"/>
                </a:solidFill>
                <a:latin typeface="EYInterstate Light" panose="02000506000000020004" pitchFamily="2" charset="0"/>
                <a:ea typeface="+mj-ea"/>
                <a:cs typeface="+mj-cs"/>
              </a:rPr>
              <a:t> </a:t>
            </a:r>
            <a:r>
              <a:rPr lang="pl-PL" dirty="0">
                <a:solidFill>
                  <a:schemeClr val="bg1"/>
                </a:solidFill>
                <a:latin typeface="EYInterstate Light" panose="02000506000000020004" pitchFamily="2" charset="0"/>
                <a:ea typeface="+mj-ea"/>
                <a:cs typeface="+mj-cs"/>
              </a:rPr>
              <a:t>EY Open Science AI &amp; Data Challenge</a:t>
            </a:r>
            <a:r>
              <a:rPr lang="en-GB" dirty="0">
                <a:solidFill>
                  <a:schemeClr val="bg1"/>
                </a:solidFill>
                <a:latin typeface="EYInterstate Light" panose="02000506000000020004" pitchFamily="2" charset="0"/>
                <a:ea typeface="+mj-ea"/>
                <a:cs typeface="+mj-cs"/>
              </a:rPr>
              <a:t>.</a:t>
            </a:r>
            <a:br>
              <a:rPr lang="en-IN" dirty="0">
                <a:solidFill>
                  <a:schemeClr val="bg1"/>
                </a:solidFill>
                <a:latin typeface="EYInterstate Light" panose="02000506000000020004" pitchFamily="2" charset="0"/>
                <a:ea typeface="+mj-ea"/>
                <a:cs typeface="+mj-cs"/>
              </a:rPr>
            </a:br>
            <a:endParaRPr lang="en-IN" dirty="0">
              <a:solidFill>
                <a:schemeClr val="bg1"/>
              </a:solidFill>
              <a:latin typeface="EYInterstate Light" panose="02000506000000020004" pitchFamily="2" charset="0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978308-D202-DBC5-98CF-8C8B570442F8}"/>
              </a:ext>
            </a:extLst>
          </p:cNvPr>
          <p:cNvSpPr txBox="1">
            <a:spLocks/>
          </p:cNvSpPr>
          <p:nvPr/>
        </p:nvSpPr>
        <p:spPr>
          <a:xfrm>
            <a:off x="3151029" y="5205508"/>
            <a:ext cx="3307780" cy="461665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pl-PL" sz="1600" b="1" dirty="0">
                <a:solidFill>
                  <a:schemeClr val="bg1"/>
                </a:solidFill>
                <a:latin typeface="EYInterstate Light" panose="02000506000000020004" pitchFamily="2" charset="0"/>
              </a:rPr>
              <a:t>Catherine McCourt</a:t>
            </a:r>
            <a:endParaRPr lang="en-GB" sz="1600" b="1" dirty="0">
              <a:solidFill>
                <a:schemeClr val="bg1"/>
              </a:solidFill>
              <a:latin typeface="EYInterstate Light" panose="02000506000000020004" pitchFamily="2" charset="0"/>
            </a:endParaRPr>
          </a:p>
          <a:p>
            <a:pPr algn="ctr"/>
            <a:r>
              <a:rPr lang="en-GB" sz="1400" dirty="0">
                <a:solidFill>
                  <a:schemeClr val="bg1"/>
                </a:solidFill>
                <a:latin typeface="EYInterstate Light" panose="02000506000000020004" pitchFamily="2" charset="0"/>
              </a:rPr>
              <a:t>EY Global </a:t>
            </a:r>
            <a:r>
              <a:rPr lang="pl-PL" sz="1400" dirty="0">
                <a:solidFill>
                  <a:schemeClr val="bg1"/>
                </a:solidFill>
                <a:latin typeface="EYInterstate Light" panose="02000506000000020004" pitchFamily="2" charset="0"/>
              </a:rPr>
              <a:t>Technology Consulting </a:t>
            </a:r>
            <a:r>
              <a:rPr lang="en-GB" sz="1400" dirty="0">
                <a:solidFill>
                  <a:schemeClr val="bg1"/>
                </a:solidFill>
                <a:latin typeface="EYInterstate Light" panose="02000506000000020004" pitchFamily="2" charset="0"/>
              </a:rPr>
              <a:t> Leader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91AB0F5F-DF2A-0AD2-6293-4683FB75395D}"/>
              </a:ext>
            </a:extLst>
          </p:cNvPr>
          <p:cNvSpPr txBox="1">
            <a:spLocks/>
          </p:cNvSpPr>
          <p:nvPr/>
        </p:nvSpPr>
        <p:spPr>
          <a:xfrm>
            <a:off x="668074" y="6804892"/>
            <a:ext cx="1293944" cy="338554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800" dirty="0"/>
              <a:t>© 202</a:t>
            </a:r>
            <a:r>
              <a:rPr lang="pl-PL" sz="800" dirty="0"/>
              <a:t>5</a:t>
            </a:r>
            <a:r>
              <a:rPr lang="en-US" sz="800" dirty="0"/>
              <a:t> EYGM Limited. All Rights Reserved.</a:t>
            </a:r>
            <a:br>
              <a:rPr lang="en-US" sz="800" dirty="0"/>
            </a:br>
            <a:endParaRPr lang="en-GB" sz="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600B24-85FE-AC8A-9904-8B8062DDF449}"/>
              </a:ext>
            </a:extLst>
          </p:cNvPr>
          <p:cNvSpPr/>
          <p:nvPr/>
        </p:nvSpPr>
        <p:spPr>
          <a:xfrm>
            <a:off x="2628898" y="-1"/>
            <a:ext cx="177231" cy="7559676"/>
          </a:xfrm>
          <a:prstGeom prst="rect">
            <a:avLst/>
          </a:prstGeom>
          <a:solidFill>
            <a:srgbClr val="C4C4CD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01312AD-9B56-1C60-7BD2-06FF58B97A38}"/>
              </a:ext>
            </a:extLst>
          </p:cNvPr>
          <p:cNvSpPr/>
          <p:nvPr/>
        </p:nvSpPr>
        <p:spPr>
          <a:xfrm>
            <a:off x="2801323" y="0"/>
            <a:ext cx="177231" cy="7559673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pl-PL" sz="12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93213F-C442-1A07-2609-EF42D2616734}"/>
              </a:ext>
            </a:extLst>
          </p:cNvPr>
          <p:cNvSpPr txBox="1">
            <a:spLocks/>
          </p:cNvSpPr>
          <p:nvPr/>
        </p:nvSpPr>
        <p:spPr>
          <a:xfrm>
            <a:off x="6711646" y="5205508"/>
            <a:ext cx="3307780" cy="6771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EYInterstate Light" panose="02000506000000020004" pitchFamily="2" charset="0"/>
              </a:rPr>
              <a:t>Brian Killough, PhD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EYInterstate Light" panose="02000506000000020004" pitchFamily="2" charset="0"/>
              </a:rPr>
              <a:t>EY Open Science AI &amp; Data Challenge Program Director</a:t>
            </a:r>
          </a:p>
        </p:txBody>
      </p:sp>
      <p:sp>
        <p:nvSpPr>
          <p:cNvPr id="5" name="Text 1"/>
          <p:cNvSpPr txBox="1"/>
          <p:nvPr/>
        </p:nvSpPr>
        <p:spPr>
          <a:xfrm>
            <a:off x="5524500" y="1651000"/>
            <a:ext cx="2540000" cy="381000"/>
          </a:xfrm>
          <a:prstGeom prst="rect">
            <a:avLst/>
          </a:prstGeom>
          <a:noFill/>
        </p:spPr>
        <p:txBody>
          <a:bodyPr wrap="none" lIns="0" tIns="0" rIns="0" bIns="0" rtlCol="0" anchor="ctr"/>
          <a:lstStyle/>
          <a:p>
            <a:pPr algn="ctr"/>
            <a:r>
              <a:rPr lang="en-US" sz="3200" b="1">
                <a:solidFill>
                  <a:srgbClr val="2E2E38"/>
                </a:solidFill>
                <a:latin typeface="EYInterstate Light (Body)" charset="0"/>
                <a:cs typeface="EYInterstate Light (Body)" charset="0"/>
              </a:rPr>
              <a:t>Rahul Mohan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BFDC6A-DFDA-EB1D-DF03-C5B1E160FE68}"/>
              </a:ext>
            </a:extLst>
          </p:cNvPr>
          <p:cNvCxnSpPr>
            <a:cxnSpLocks/>
          </p:cNvCxnSpPr>
          <p:nvPr/>
        </p:nvCxnSpPr>
        <p:spPr>
          <a:xfrm>
            <a:off x="3680805" y="2188602"/>
            <a:ext cx="6263014" cy="0"/>
          </a:xfrm>
          <a:prstGeom prst="line">
            <a:avLst/>
          </a:prstGeom>
          <a:ln w="12700">
            <a:solidFill>
              <a:srgbClr val="747480"/>
            </a:solidFill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8B2BA2E-06CA-3778-D428-0CC3E4F7F0D8}"/>
              </a:ext>
            </a:extLst>
          </p:cNvPr>
          <p:cNvCxnSpPr>
            <a:cxnSpLocks/>
          </p:cNvCxnSpPr>
          <p:nvPr/>
        </p:nvCxnSpPr>
        <p:spPr>
          <a:xfrm>
            <a:off x="3645083" y="5140789"/>
            <a:ext cx="2433800" cy="0"/>
          </a:xfrm>
          <a:prstGeom prst="line">
            <a:avLst/>
          </a:prstGeom>
          <a:ln w="12700">
            <a:solidFill>
              <a:srgbClr val="747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26FACFB-26DE-0925-A2A8-9C2E4E863C04}"/>
              </a:ext>
            </a:extLst>
          </p:cNvPr>
          <p:cNvCxnSpPr>
            <a:cxnSpLocks/>
          </p:cNvCxnSpPr>
          <p:nvPr/>
        </p:nvCxnSpPr>
        <p:spPr>
          <a:xfrm>
            <a:off x="7146325" y="5140789"/>
            <a:ext cx="2433800" cy="0"/>
          </a:xfrm>
          <a:prstGeom prst="line">
            <a:avLst/>
          </a:prstGeom>
          <a:ln w="12700">
            <a:solidFill>
              <a:srgbClr val="74748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5" descr="A black and white sign with white text&#10;&#10;Description automatically generated">
            <a:extLst>
              <a:ext uri="{FF2B5EF4-FFF2-40B4-BE49-F238E27FC236}">
                <a16:creationId xmlns:a16="http://schemas.microsoft.com/office/drawing/2014/main" id="{1710EDCC-34CE-B1A2-4FE4-324EE8D16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521" y="416229"/>
            <a:ext cx="1063049" cy="1157463"/>
          </a:xfrm>
          <a:prstGeom prst="rect">
            <a:avLst/>
          </a:prstGeom>
        </p:spPr>
      </p:pic>
      <p:pic>
        <p:nvPicPr>
          <p:cNvPr id="3" name="Picture 2" descr="A black background with white text&#10;&#10;Description automatically generated">
            <a:extLst>
              <a:ext uri="{FF2B5EF4-FFF2-40B4-BE49-F238E27FC236}">
                <a16:creationId xmlns:a16="http://schemas.microsoft.com/office/drawing/2014/main" id="{F607639F-3825-179F-7E24-46908538C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5815" y="4427290"/>
            <a:ext cx="2324100" cy="723900"/>
          </a:xfrm>
          <a:prstGeom prst="rect">
            <a:avLst/>
          </a:prstGeom>
        </p:spPr>
      </p:pic>
      <p:pic>
        <p:nvPicPr>
          <p:cNvPr id="14" name="Picture 13" descr="A black and white drawing of a circle&#10;&#10;Description automatically generated">
            <a:extLst>
              <a:ext uri="{FF2B5EF4-FFF2-40B4-BE49-F238E27FC236}">
                <a16:creationId xmlns:a16="http://schemas.microsoft.com/office/drawing/2014/main" id="{95C4C7D3-D659-F544-44D2-D286415FDF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444" y="4270105"/>
            <a:ext cx="1995478" cy="701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64288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CUSTOMLAYOUT" val="F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EY">
  <a:themeElements>
    <a:clrScheme name="EY Color">
      <a:dk1>
        <a:srgbClr val="2E2E38"/>
      </a:dk1>
      <a:lt1>
        <a:sysClr val="window" lastClr="FFFFFF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Custom 1">
      <a:majorFont>
        <a:latin typeface="EYInterstate Light"/>
        <a:ea typeface=""/>
        <a:cs typeface=""/>
      </a:majorFont>
      <a:minorFont>
        <a:latin typeface="EYInterstat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EY" id="{228E2B07-127F-4EFA-BB7B-042DF1A2D2B4}" vid="{129C5A64-0341-48F8-B982-E0BC87278477}"/>
    </a:ext>
  </a:extLst>
</a:theme>
</file>

<file path=ppt/theme/theme2.xml><?xml version="1.0" encoding="utf-8"?>
<a:theme xmlns:a="http://schemas.openxmlformats.org/drawingml/2006/main" name="EY light background">
  <a:themeElements>
    <a:clrScheme name="Custom 8">
      <a:dk1>
        <a:srgbClr val="FFFFFF"/>
      </a:dk1>
      <a:lt1>
        <a:srgbClr val="2E2E38"/>
      </a:lt1>
      <a:dk2>
        <a:srgbClr val="FFE600"/>
      </a:dk2>
      <a:lt2>
        <a:srgbClr val="000000"/>
      </a:lt2>
      <a:accent1>
        <a:srgbClr val="2DB757"/>
      </a:accent1>
      <a:accent2>
        <a:srgbClr val="27ACAA"/>
      </a:accent2>
      <a:accent3>
        <a:srgbClr val="188CE5"/>
      </a:accent3>
      <a:accent4>
        <a:srgbClr val="3D108A"/>
      </a:accent4>
      <a:accent5>
        <a:srgbClr val="FF4136"/>
      </a:accent5>
      <a:accent6>
        <a:srgbClr val="FF6D00"/>
      </a:accent6>
      <a:hlink>
        <a:srgbClr val="0000FF"/>
      </a:hlink>
      <a:folHlink>
        <a:srgbClr val="800080"/>
      </a:folHlink>
    </a:clrScheme>
    <a:fontScheme name="Custom 1">
      <a:majorFont>
        <a:latin typeface="EYInterstate Light"/>
        <a:ea typeface=""/>
        <a:cs typeface=""/>
      </a:majorFont>
      <a:minorFont>
        <a:latin typeface="EYInterstat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9525">
          <a:solidFill>
            <a:schemeClr val="accent1"/>
          </a:solidFill>
        </a:ln>
      </a:spPr>
      <a:bodyPr rtlCol="0" anchor="t" anchorCtr="0"/>
      <a:lstStyle>
        <a:defPPr algn="ctr">
          <a:defRPr sz="1200" dirty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36576" rIns="0" bIns="0" rtlCol="0">
        <a:spAutoFit/>
      </a:bodyPr>
      <a:lstStyle>
        <a:defPPr marL="356616" indent="-356616">
          <a:lnSpc>
            <a:spcPct val="85000"/>
          </a:lnSpc>
          <a:spcAft>
            <a:spcPts val="600"/>
          </a:spcAft>
          <a:buClr>
            <a:schemeClr val="accent2"/>
          </a:buClr>
          <a:buSzPct val="70000"/>
          <a:buFont typeface="Arial" pitchFamily="34" charset="0"/>
          <a:buChar char="►"/>
          <a:defRPr sz="1200" dirty="0" err="1" smtClean="0">
            <a:solidFill>
              <a:schemeClr val="bg1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e2d13b0-d45e-4147-aff9-04bb18fdf11b" xsi:nil="true"/>
    <lcf76f155ced4ddcb4097134ff3c332f xmlns="6ea77fff-9a19-4023-9969-55be1f39f3a5">
      <Terms xmlns="http://schemas.microsoft.com/office/infopath/2007/PartnerControls"/>
    </lcf76f155ced4ddcb4097134ff3c332f>
    <SharedWithUsers xmlns="ae2d13b0-d45e-4147-aff9-04bb18fdf11b">
      <UserInfo>
        <DisplayName/>
        <AccountId xsi:nil="true"/>
        <AccountType/>
      </UserInfo>
    </SharedWithUsers>
    <MediaLengthInSeconds xmlns="6ea77fff-9a19-4023-9969-55be1f39f3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30A2D8000E9D4B8D7CE6D2E613C6F5" ma:contentTypeVersion="13" ma:contentTypeDescription="Create a new document." ma:contentTypeScope="" ma:versionID="5938e4ef7e56987ce38f2f8822d6490a">
  <xsd:schema xmlns:xsd="http://www.w3.org/2001/XMLSchema" xmlns:xs="http://www.w3.org/2001/XMLSchema" xmlns:p="http://schemas.microsoft.com/office/2006/metadata/properties" xmlns:ns2="6ea77fff-9a19-4023-9969-55be1f39f3a5" xmlns:ns3="ae2d13b0-d45e-4147-aff9-04bb18fdf11b" targetNamespace="http://schemas.microsoft.com/office/2006/metadata/properties" ma:root="true" ma:fieldsID="3d0e8946dd47530e1b03402afc81f8c7" ns2:_="" ns3:_="">
    <xsd:import namespace="6ea77fff-9a19-4023-9969-55be1f39f3a5"/>
    <xsd:import namespace="ae2d13b0-d45e-4147-aff9-04bb18fdf11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a77fff-9a19-4023-9969-55be1f39f3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33ef62f9-2e07-484b-bd79-00aec90129f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2d13b0-d45e-4147-aff9-04bb18fdf11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38fe6c9-e26f-4ea7-b7ae-699701361c00}" ma:internalName="TaxCatchAll" ma:showField="CatchAllData" ma:web="ae2d13b0-d45e-4147-aff9-04bb18fdf11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  <xs:attribute name="EntityNamespace" type="xs:string"/>
    <xs:attribute name="EntityName" type="xs:string"/>
    <xs:attribute name="SystemInstanceName" type="xs:string"/>
    <xs:attribute name="AssociationName" type="xs:string"/>
  </xs:schema>
</ct:contentTypeSchema>
</file>

<file path=customXml/item3.xml><?xml version="1.0" encoding="utf-8"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1EF11E8-5335-49BB-9BB1-EBCDE4F8353F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6ea77fff-9a19-4023-9969-55be1f39f3a5"/>
    <ds:schemaRef ds:uri="ae2d13b0-d45e-4147-aff9-04bb18fdf11b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71F701D-06E5-46A4-B451-CACF89BE20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a77fff-9a19-4023-9969-55be1f39f3a5"/>
    <ds:schemaRef ds:uri="ae2d13b0-d45e-4147-aff9-04bb18fdf11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0E37C4-81A6-4FF6-889B-12FF1A95A3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EY</Template>
  <TotalTime>0</TotalTime>
  <Words>63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1" baseType="lpstr">
      <vt:lpstr>Arial</vt:lpstr>
      <vt:lpstr>Calibri</vt:lpstr>
      <vt:lpstr>EYInterstate</vt:lpstr>
      <vt:lpstr>EYInterstate Light</vt:lpstr>
      <vt:lpstr>EYInterstate Light (Body)</vt:lpstr>
      <vt:lpstr>Georgia</vt:lpstr>
      <vt:lpstr>Segoe UI</vt:lpstr>
      <vt:lpstr>EY</vt:lpstr>
      <vt:lpstr>EY light background</vt:lpstr>
      <vt:lpstr>think-cell Slide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to certify that</dc:title>
  <dc:creator>Paula Smedley</dc:creator>
  <cp:lastModifiedBy>Rahul Mohan</cp:lastModifiedBy>
  <cp:revision>17</cp:revision>
  <dcterms:created xsi:type="dcterms:W3CDTF">2021-08-20T09:01:46Z</dcterms:created>
  <dcterms:modified xsi:type="dcterms:W3CDTF">2025-03-24T06:43:30Z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0x010100D930A2D8000E9D4B8D7CE6D2E613C6F5</vt:lpwstr>
  </property>
  <property fmtid="{D5CDD505-2E9C-101B-9397-08002B2CF9AE}" pid="3" name="Order">
    <vt:r8>134800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MediaServiceImageTags">
    <vt:lpwstr/>
  </property>
</Properties>
</file>