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297BB-33A3-4C99-8475-3D40A01113D1}" v="8" dt="2023-05-02T21:37:3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TUESTA" userId="652ef9fcb0846d64" providerId="LiveId" clId="{CC9297BB-33A3-4C99-8475-3D40A01113D1}"/>
    <pc:docChg chg="undo custSel addSld modSld">
      <pc:chgData name="JUAN ATUESTA" userId="652ef9fcb0846d64" providerId="LiveId" clId="{CC9297BB-33A3-4C99-8475-3D40A01113D1}" dt="2023-05-02T21:46:14.792" v="163" actId="20577"/>
      <pc:docMkLst>
        <pc:docMk/>
      </pc:docMkLst>
      <pc:sldChg chg="modSp mod">
        <pc:chgData name="JUAN ATUESTA" userId="652ef9fcb0846d64" providerId="LiveId" clId="{CC9297BB-33A3-4C99-8475-3D40A01113D1}" dt="2023-05-02T21:30:48.549" v="91"/>
        <pc:sldMkLst>
          <pc:docMk/>
          <pc:sldMk cId="95992585" sldId="256"/>
        </pc:sldMkLst>
        <pc:spChg chg="mod">
          <ac:chgData name="JUAN ATUESTA" userId="652ef9fcb0846d64" providerId="LiveId" clId="{CC9297BB-33A3-4C99-8475-3D40A01113D1}" dt="2023-05-02T21:30:48.549" v="91"/>
          <ac:spMkLst>
            <pc:docMk/>
            <pc:sldMk cId="95992585" sldId="256"/>
            <ac:spMk id="2" creationId="{58D9A7AF-564B-44ED-B1FE-0DBD70C47663}"/>
          </ac:spMkLst>
        </pc:spChg>
        <pc:spChg chg="mod">
          <ac:chgData name="JUAN ATUESTA" userId="652ef9fcb0846d64" providerId="LiveId" clId="{CC9297BB-33A3-4C99-8475-3D40A01113D1}" dt="2023-05-02T21:28:50.592" v="50" actId="121"/>
          <ac:spMkLst>
            <pc:docMk/>
            <pc:sldMk cId="95992585" sldId="256"/>
            <ac:spMk id="3" creationId="{0CB0E094-741B-474D-A41B-0C5C0C62998F}"/>
          </ac:spMkLst>
        </pc:spChg>
      </pc:sldChg>
      <pc:sldChg chg="addSp modSp mod setBg">
        <pc:chgData name="JUAN ATUESTA" userId="652ef9fcb0846d64" providerId="LiveId" clId="{CC9297BB-33A3-4C99-8475-3D40A01113D1}" dt="2023-05-02T21:38:06.984" v="149" actId="26606"/>
        <pc:sldMkLst>
          <pc:docMk/>
          <pc:sldMk cId="95992585" sldId="257"/>
        </pc:sldMkLst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7" creationId="{F3060C83-F051-4F0E-ABAD-AA0DFC48B218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9" creationId="{83C98ABE-055B-441F-B07E-44F97F083C39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11" creationId="{29FDB030-9B49-4CED-8CCD-4D99382388AC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13" creationId="{3783CA14-24A1-485C-8B30-D6A5D87987AD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15" creationId="{9A97C86A-04D6-40F7-AE84-31AB43E6A846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17" creationId="{FF9F2414-84E8-453E-B1F3-389FDE8192D9}"/>
          </ac:spMkLst>
        </pc:spChg>
        <pc:spChg chg="add">
          <ac:chgData name="JUAN ATUESTA" userId="652ef9fcb0846d64" providerId="LiveId" clId="{CC9297BB-33A3-4C99-8475-3D40A01113D1}" dt="2023-05-02T21:38:06.984" v="149" actId="26606"/>
          <ac:spMkLst>
            <pc:docMk/>
            <pc:sldMk cId="95992585" sldId="257"/>
            <ac:spMk id="19" creationId="{3ECA69A1-7536-43AC-85EF-C7106179F5ED}"/>
          </ac:spMkLst>
        </pc:spChg>
        <pc:picChg chg="mod">
          <ac:chgData name="JUAN ATUESTA" userId="652ef9fcb0846d64" providerId="LiveId" clId="{CC9297BB-33A3-4C99-8475-3D40A01113D1}" dt="2023-05-02T21:38:06.984" v="149" actId="26606"/>
          <ac:picMkLst>
            <pc:docMk/>
            <pc:sldMk cId="95992585" sldId="257"/>
            <ac:picMk id="2" creationId="{9E254B8C-495B-4A1D-AC20-6998AE7CBB22}"/>
          </ac:picMkLst>
        </pc:picChg>
      </pc:sldChg>
      <pc:sldChg chg="addSp modSp mod setBg">
        <pc:chgData name="JUAN ATUESTA" userId="652ef9fcb0846d64" providerId="LiveId" clId="{CC9297BB-33A3-4C99-8475-3D40A01113D1}" dt="2023-05-02T21:38:12.407" v="150" actId="26606"/>
        <pc:sldMkLst>
          <pc:docMk/>
          <pc:sldMk cId="95992585" sldId="258"/>
        </pc:sldMkLst>
        <pc:spChg chg="add">
          <ac:chgData name="JUAN ATUESTA" userId="652ef9fcb0846d64" providerId="LiveId" clId="{CC9297BB-33A3-4C99-8475-3D40A01113D1}" dt="2023-05-02T21:38:12.407" v="150" actId="26606"/>
          <ac:spMkLst>
            <pc:docMk/>
            <pc:sldMk cId="95992585" sldId="258"/>
            <ac:spMk id="8" creationId="{86FF76B9-219D-4469-AF87-0236D29032F1}"/>
          </ac:spMkLst>
        </pc:spChg>
        <pc:spChg chg="add">
          <ac:chgData name="JUAN ATUESTA" userId="652ef9fcb0846d64" providerId="LiveId" clId="{CC9297BB-33A3-4C99-8475-3D40A01113D1}" dt="2023-05-02T21:38:12.407" v="150" actId="26606"/>
          <ac:spMkLst>
            <pc:docMk/>
            <pc:sldMk cId="95992585" sldId="258"/>
            <ac:spMk id="14" creationId="{2E80C965-DB6D-4F81-9E9E-B027384D0BD6}"/>
          </ac:spMkLst>
        </pc:spChg>
        <pc:spChg chg="add">
          <ac:chgData name="JUAN ATUESTA" userId="652ef9fcb0846d64" providerId="LiveId" clId="{CC9297BB-33A3-4C99-8475-3D40A01113D1}" dt="2023-05-02T21:38:12.407" v="150" actId="26606"/>
          <ac:spMkLst>
            <pc:docMk/>
            <pc:sldMk cId="95992585" sldId="258"/>
            <ac:spMk id="16" creationId="{633C5E46-DAC5-4661-9C87-22B08E2A512F}"/>
          </ac:spMkLst>
        </pc:spChg>
        <pc:grpChg chg="add">
          <ac:chgData name="JUAN ATUESTA" userId="652ef9fcb0846d64" providerId="LiveId" clId="{CC9297BB-33A3-4C99-8475-3D40A01113D1}" dt="2023-05-02T21:38:12.407" v="150" actId="26606"/>
          <ac:grpSpMkLst>
            <pc:docMk/>
            <pc:sldMk cId="95992585" sldId="258"/>
            <ac:grpSpMk id="10" creationId="{DB88BD78-87E1-424D-B479-C37D8E41B12E}"/>
          </ac:grpSpMkLst>
        </pc:grpChg>
        <pc:picChg chg="mod">
          <ac:chgData name="JUAN ATUESTA" userId="652ef9fcb0846d64" providerId="LiveId" clId="{CC9297BB-33A3-4C99-8475-3D40A01113D1}" dt="2023-05-02T21:38:12.407" v="150" actId="26606"/>
          <ac:picMkLst>
            <pc:docMk/>
            <pc:sldMk cId="95992585" sldId="258"/>
            <ac:picMk id="3" creationId="{E96B3DED-7C6A-4341-8DDD-0389F8D781B5}"/>
          </ac:picMkLst>
        </pc:picChg>
      </pc:sldChg>
      <pc:sldChg chg="addSp modSp mod setBg">
        <pc:chgData name="JUAN ATUESTA" userId="652ef9fcb0846d64" providerId="LiveId" clId="{CC9297BB-33A3-4C99-8475-3D40A01113D1}" dt="2023-05-02T21:38:16.245" v="151" actId="26606"/>
        <pc:sldMkLst>
          <pc:docMk/>
          <pc:sldMk cId="95992585" sldId="259"/>
        </pc:sldMkLst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9" creationId="{F3060C83-F051-4F0E-ABAD-AA0DFC48B218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11" creationId="{83C98ABE-055B-441F-B07E-44F97F083C39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13" creationId="{29FDB030-9B49-4CED-8CCD-4D99382388AC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15" creationId="{3783CA14-24A1-485C-8B30-D6A5D87987AD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17" creationId="{9A97C86A-04D6-40F7-AE84-31AB43E6A846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19" creationId="{FF9F2414-84E8-453E-B1F3-389FDE8192D9}"/>
          </ac:spMkLst>
        </pc:spChg>
        <pc:spChg chg="add">
          <ac:chgData name="JUAN ATUESTA" userId="652ef9fcb0846d64" providerId="LiveId" clId="{CC9297BB-33A3-4C99-8475-3D40A01113D1}" dt="2023-05-02T21:38:16.245" v="151" actId="26606"/>
          <ac:spMkLst>
            <pc:docMk/>
            <pc:sldMk cId="95992585" sldId="259"/>
            <ac:spMk id="21" creationId="{3ECA69A1-7536-43AC-85EF-C7106179F5ED}"/>
          </ac:spMkLst>
        </pc:spChg>
        <pc:picChg chg="mod">
          <ac:chgData name="JUAN ATUESTA" userId="652ef9fcb0846d64" providerId="LiveId" clId="{CC9297BB-33A3-4C99-8475-3D40A01113D1}" dt="2023-05-02T21:38:16.245" v="151" actId="26606"/>
          <ac:picMkLst>
            <pc:docMk/>
            <pc:sldMk cId="95992585" sldId="259"/>
            <ac:picMk id="4" creationId="{6CFBD0CD-A46E-40FA-914C-C62F32637EF8}"/>
          </ac:picMkLst>
        </pc:picChg>
      </pc:sldChg>
      <pc:sldChg chg="addSp modSp mod setBg">
        <pc:chgData name="JUAN ATUESTA" userId="652ef9fcb0846d64" providerId="LiveId" clId="{CC9297BB-33A3-4C99-8475-3D40A01113D1}" dt="2023-05-02T21:38:18.518" v="152" actId="26606"/>
        <pc:sldMkLst>
          <pc:docMk/>
          <pc:sldMk cId="95992585" sldId="260"/>
        </pc:sldMkLst>
        <pc:spChg chg="add">
          <ac:chgData name="JUAN ATUESTA" userId="652ef9fcb0846d64" providerId="LiveId" clId="{CC9297BB-33A3-4C99-8475-3D40A01113D1}" dt="2023-05-02T21:38:18.518" v="152" actId="26606"/>
          <ac:spMkLst>
            <pc:docMk/>
            <pc:sldMk cId="95992585" sldId="260"/>
            <ac:spMk id="10" creationId="{86FF76B9-219D-4469-AF87-0236D29032F1}"/>
          </ac:spMkLst>
        </pc:spChg>
        <pc:spChg chg="add">
          <ac:chgData name="JUAN ATUESTA" userId="652ef9fcb0846d64" providerId="LiveId" clId="{CC9297BB-33A3-4C99-8475-3D40A01113D1}" dt="2023-05-02T21:38:18.518" v="152" actId="26606"/>
          <ac:spMkLst>
            <pc:docMk/>
            <pc:sldMk cId="95992585" sldId="260"/>
            <ac:spMk id="16" creationId="{2E80C965-DB6D-4F81-9E9E-B027384D0BD6}"/>
          </ac:spMkLst>
        </pc:spChg>
        <pc:spChg chg="add">
          <ac:chgData name="JUAN ATUESTA" userId="652ef9fcb0846d64" providerId="LiveId" clId="{CC9297BB-33A3-4C99-8475-3D40A01113D1}" dt="2023-05-02T21:38:18.518" v="152" actId="26606"/>
          <ac:spMkLst>
            <pc:docMk/>
            <pc:sldMk cId="95992585" sldId="260"/>
            <ac:spMk id="18" creationId="{633C5E46-DAC5-4661-9C87-22B08E2A512F}"/>
          </ac:spMkLst>
        </pc:spChg>
        <pc:grpChg chg="add">
          <ac:chgData name="JUAN ATUESTA" userId="652ef9fcb0846d64" providerId="LiveId" clId="{CC9297BB-33A3-4C99-8475-3D40A01113D1}" dt="2023-05-02T21:38:18.518" v="152" actId="26606"/>
          <ac:grpSpMkLst>
            <pc:docMk/>
            <pc:sldMk cId="95992585" sldId="260"/>
            <ac:grpSpMk id="12" creationId="{DB88BD78-87E1-424D-B479-C37D8E41B12E}"/>
          </ac:grpSpMkLst>
        </pc:grpChg>
        <pc:picChg chg="mod">
          <ac:chgData name="JUAN ATUESTA" userId="652ef9fcb0846d64" providerId="LiveId" clId="{CC9297BB-33A3-4C99-8475-3D40A01113D1}" dt="2023-05-02T21:38:18.518" v="152" actId="26606"/>
          <ac:picMkLst>
            <pc:docMk/>
            <pc:sldMk cId="95992585" sldId="260"/>
            <ac:picMk id="5" creationId="{C9018611-6769-4CED-B12E-9E080F190822}"/>
          </ac:picMkLst>
        </pc:picChg>
      </pc:sldChg>
      <pc:sldChg chg="addSp modSp mod setBg">
        <pc:chgData name="JUAN ATUESTA" userId="652ef9fcb0846d64" providerId="LiveId" clId="{CC9297BB-33A3-4C99-8475-3D40A01113D1}" dt="2023-05-02T21:38:21.164" v="153" actId="26606"/>
        <pc:sldMkLst>
          <pc:docMk/>
          <pc:sldMk cId="95992585" sldId="261"/>
        </pc:sldMkLst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11" creationId="{F3060C83-F051-4F0E-ABAD-AA0DFC48B218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13" creationId="{83C98ABE-055B-441F-B07E-44F97F083C39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15" creationId="{29FDB030-9B49-4CED-8CCD-4D99382388AC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17" creationId="{3783CA14-24A1-485C-8B30-D6A5D87987AD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19" creationId="{9A97C86A-04D6-40F7-AE84-31AB43E6A846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21" creationId="{FF9F2414-84E8-453E-B1F3-389FDE8192D9}"/>
          </ac:spMkLst>
        </pc:spChg>
        <pc:spChg chg="add">
          <ac:chgData name="JUAN ATUESTA" userId="652ef9fcb0846d64" providerId="LiveId" clId="{CC9297BB-33A3-4C99-8475-3D40A01113D1}" dt="2023-05-02T21:38:21.164" v="153" actId="26606"/>
          <ac:spMkLst>
            <pc:docMk/>
            <pc:sldMk cId="95992585" sldId="261"/>
            <ac:spMk id="23" creationId="{3ECA69A1-7536-43AC-85EF-C7106179F5ED}"/>
          </ac:spMkLst>
        </pc:spChg>
        <pc:picChg chg="mod">
          <ac:chgData name="JUAN ATUESTA" userId="652ef9fcb0846d64" providerId="LiveId" clId="{CC9297BB-33A3-4C99-8475-3D40A01113D1}" dt="2023-05-02T21:38:21.164" v="153" actId="26606"/>
          <ac:picMkLst>
            <pc:docMk/>
            <pc:sldMk cId="95992585" sldId="261"/>
            <ac:picMk id="6" creationId="{20C20BF6-9FC3-407C-9D6B-F782677A6A03}"/>
          </ac:picMkLst>
        </pc:picChg>
      </pc:sldChg>
      <pc:sldChg chg="addSp modSp mod setBg">
        <pc:chgData name="JUAN ATUESTA" userId="652ef9fcb0846d64" providerId="LiveId" clId="{CC9297BB-33A3-4C99-8475-3D40A01113D1}" dt="2023-05-02T21:38:23.387" v="154" actId="26606"/>
        <pc:sldMkLst>
          <pc:docMk/>
          <pc:sldMk cId="95992585" sldId="262"/>
        </pc:sldMkLst>
        <pc:spChg chg="add">
          <ac:chgData name="JUAN ATUESTA" userId="652ef9fcb0846d64" providerId="LiveId" clId="{CC9297BB-33A3-4C99-8475-3D40A01113D1}" dt="2023-05-02T21:38:23.387" v="154" actId="26606"/>
          <ac:spMkLst>
            <pc:docMk/>
            <pc:sldMk cId="95992585" sldId="262"/>
            <ac:spMk id="12" creationId="{86FF76B9-219D-4469-AF87-0236D29032F1}"/>
          </ac:spMkLst>
        </pc:spChg>
        <pc:spChg chg="add">
          <ac:chgData name="JUAN ATUESTA" userId="652ef9fcb0846d64" providerId="LiveId" clId="{CC9297BB-33A3-4C99-8475-3D40A01113D1}" dt="2023-05-02T21:38:23.387" v="154" actId="26606"/>
          <ac:spMkLst>
            <pc:docMk/>
            <pc:sldMk cId="95992585" sldId="262"/>
            <ac:spMk id="18" creationId="{2E80C965-DB6D-4F81-9E9E-B027384D0BD6}"/>
          </ac:spMkLst>
        </pc:spChg>
        <pc:spChg chg="add">
          <ac:chgData name="JUAN ATUESTA" userId="652ef9fcb0846d64" providerId="LiveId" clId="{CC9297BB-33A3-4C99-8475-3D40A01113D1}" dt="2023-05-02T21:38:23.387" v="154" actId="26606"/>
          <ac:spMkLst>
            <pc:docMk/>
            <pc:sldMk cId="95992585" sldId="262"/>
            <ac:spMk id="20" creationId="{633C5E46-DAC5-4661-9C87-22B08E2A512F}"/>
          </ac:spMkLst>
        </pc:spChg>
        <pc:grpChg chg="add">
          <ac:chgData name="JUAN ATUESTA" userId="652ef9fcb0846d64" providerId="LiveId" clId="{CC9297BB-33A3-4C99-8475-3D40A01113D1}" dt="2023-05-02T21:38:23.387" v="154" actId="26606"/>
          <ac:grpSpMkLst>
            <pc:docMk/>
            <pc:sldMk cId="95992585" sldId="262"/>
            <ac:grpSpMk id="14" creationId="{DB88BD78-87E1-424D-B479-C37D8E41B12E}"/>
          </ac:grpSpMkLst>
        </pc:grpChg>
        <pc:picChg chg="mod">
          <ac:chgData name="JUAN ATUESTA" userId="652ef9fcb0846d64" providerId="LiveId" clId="{CC9297BB-33A3-4C99-8475-3D40A01113D1}" dt="2023-05-02T21:38:23.387" v="154" actId="26606"/>
          <ac:picMkLst>
            <pc:docMk/>
            <pc:sldMk cId="95992585" sldId="262"/>
            <ac:picMk id="7" creationId="{A5996C72-2109-4D27-AAC8-3D127DFB2684}"/>
          </ac:picMkLst>
        </pc:picChg>
      </pc:sldChg>
      <pc:sldChg chg="addSp modSp mod setBg">
        <pc:chgData name="JUAN ATUESTA" userId="652ef9fcb0846d64" providerId="LiveId" clId="{CC9297BB-33A3-4C99-8475-3D40A01113D1}" dt="2023-05-02T21:38:28.215" v="155" actId="26606"/>
        <pc:sldMkLst>
          <pc:docMk/>
          <pc:sldMk cId="95992585" sldId="263"/>
        </pc:sldMkLst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13" creationId="{F3060C83-F051-4F0E-ABAD-AA0DFC48B218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15" creationId="{83C98ABE-055B-441F-B07E-44F97F083C39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17" creationId="{29FDB030-9B49-4CED-8CCD-4D99382388AC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19" creationId="{3783CA14-24A1-485C-8B30-D6A5D87987AD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21" creationId="{9A97C86A-04D6-40F7-AE84-31AB43E6A846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23" creationId="{FF9F2414-84E8-453E-B1F3-389FDE8192D9}"/>
          </ac:spMkLst>
        </pc:spChg>
        <pc:spChg chg="add">
          <ac:chgData name="JUAN ATUESTA" userId="652ef9fcb0846d64" providerId="LiveId" clId="{CC9297BB-33A3-4C99-8475-3D40A01113D1}" dt="2023-05-02T21:38:28.215" v="155" actId="26606"/>
          <ac:spMkLst>
            <pc:docMk/>
            <pc:sldMk cId="95992585" sldId="263"/>
            <ac:spMk id="25" creationId="{3ECA69A1-7536-43AC-85EF-C7106179F5ED}"/>
          </ac:spMkLst>
        </pc:spChg>
        <pc:picChg chg="mod">
          <ac:chgData name="JUAN ATUESTA" userId="652ef9fcb0846d64" providerId="LiveId" clId="{CC9297BB-33A3-4C99-8475-3D40A01113D1}" dt="2023-05-02T21:38:28.215" v="155" actId="26606"/>
          <ac:picMkLst>
            <pc:docMk/>
            <pc:sldMk cId="95992585" sldId="263"/>
            <ac:picMk id="8" creationId="{B29B2427-5E28-4B80-B86E-D6D1CE166F20}"/>
          </ac:picMkLst>
        </pc:picChg>
      </pc:sldChg>
      <pc:sldChg chg="addSp modSp mod setBg">
        <pc:chgData name="JUAN ATUESTA" userId="652ef9fcb0846d64" providerId="LiveId" clId="{CC9297BB-33A3-4C99-8475-3D40A01113D1}" dt="2023-05-02T21:38:30.806" v="156" actId="26606"/>
        <pc:sldMkLst>
          <pc:docMk/>
          <pc:sldMk cId="95992585" sldId="264"/>
        </pc:sldMkLst>
        <pc:spChg chg="add">
          <ac:chgData name="JUAN ATUESTA" userId="652ef9fcb0846d64" providerId="LiveId" clId="{CC9297BB-33A3-4C99-8475-3D40A01113D1}" dt="2023-05-02T21:38:30.806" v="156" actId="26606"/>
          <ac:spMkLst>
            <pc:docMk/>
            <pc:sldMk cId="95992585" sldId="264"/>
            <ac:spMk id="14" creationId="{86FF76B9-219D-4469-AF87-0236D29032F1}"/>
          </ac:spMkLst>
        </pc:spChg>
        <pc:spChg chg="add">
          <ac:chgData name="JUAN ATUESTA" userId="652ef9fcb0846d64" providerId="LiveId" clId="{CC9297BB-33A3-4C99-8475-3D40A01113D1}" dt="2023-05-02T21:38:30.806" v="156" actId="26606"/>
          <ac:spMkLst>
            <pc:docMk/>
            <pc:sldMk cId="95992585" sldId="264"/>
            <ac:spMk id="20" creationId="{2E80C965-DB6D-4F81-9E9E-B027384D0BD6}"/>
          </ac:spMkLst>
        </pc:spChg>
        <pc:spChg chg="add">
          <ac:chgData name="JUAN ATUESTA" userId="652ef9fcb0846d64" providerId="LiveId" clId="{CC9297BB-33A3-4C99-8475-3D40A01113D1}" dt="2023-05-02T21:38:30.806" v="156" actId="26606"/>
          <ac:spMkLst>
            <pc:docMk/>
            <pc:sldMk cId="95992585" sldId="264"/>
            <ac:spMk id="22" creationId="{633C5E46-DAC5-4661-9C87-22B08E2A512F}"/>
          </ac:spMkLst>
        </pc:spChg>
        <pc:grpChg chg="add">
          <ac:chgData name="JUAN ATUESTA" userId="652ef9fcb0846d64" providerId="LiveId" clId="{CC9297BB-33A3-4C99-8475-3D40A01113D1}" dt="2023-05-02T21:38:30.806" v="156" actId="26606"/>
          <ac:grpSpMkLst>
            <pc:docMk/>
            <pc:sldMk cId="95992585" sldId="264"/>
            <ac:grpSpMk id="16" creationId="{DB88BD78-87E1-424D-B479-C37D8E41B12E}"/>
          </ac:grpSpMkLst>
        </pc:grpChg>
        <pc:picChg chg="mod">
          <ac:chgData name="JUAN ATUESTA" userId="652ef9fcb0846d64" providerId="LiveId" clId="{CC9297BB-33A3-4C99-8475-3D40A01113D1}" dt="2023-05-02T21:38:30.806" v="156" actId="26606"/>
          <ac:picMkLst>
            <pc:docMk/>
            <pc:sldMk cId="95992585" sldId="264"/>
            <ac:picMk id="9" creationId="{020A57D5-8A50-49C0-ADAB-CBBF18463289}"/>
          </ac:picMkLst>
        </pc:picChg>
      </pc:sldChg>
      <pc:sldChg chg="addSp modSp mod setBg">
        <pc:chgData name="JUAN ATUESTA" userId="652ef9fcb0846d64" providerId="LiveId" clId="{CC9297BB-33A3-4C99-8475-3D40A01113D1}" dt="2023-05-02T21:38:32.869" v="157" actId="26606"/>
        <pc:sldMkLst>
          <pc:docMk/>
          <pc:sldMk cId="95992585" sldId="265"/>
        </pc:sldMkLst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15" creationId="{F3060C83-F051-4F0E-ABAD-AA0DFC48B218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17" creationId="{83C98ABE-055B-441F-B07E-44F97F083C39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19" creationId="{29FDB030-9B49-4CED-8CCD-4D99382388AC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21" creationId="{3783CA14-24A1-485C-8B30-D6A5D87987AD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23" creationId="{9A97C86A-04D6-40F7-AE84-31AB43E6A846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25" creationId="{FF9F2414-84E8-453E-B1F3-389FDE8192D9}"/>
          </ac:spMkLst>
        </pc:spChg>
        <pc:spChg chg="add">
          <ac:chgData name="JUAN ATUESTA" userId="652ef9fcb0846d64" providerId="LiveId" clId="{CC9297BB-33A3-4C99-8475-3D40A01113D1}" dt="2023-05-02T21:38:32.869" v="157" actId="26606"/>
          <ac:spMkLst>
            <pc:docMk/>
            <pc:sldMk cId="95992585" sldId="265"/>
            <ac:spMk id="27" creationId="{3ECA69A1-7536-43AC-85EF-C7106179F5ED}"/>
          </ac:spMkLst>
        </pc:spChg>
        <pc:picChg chg="mod">
          <ac:chgData name="JUAN ATUESTA" userId="652ef9fcb0846d64" providerId="LiveId" clId="{CC9297BB-33A3-4C99-8475-3D40A01113D1}" dt="2023-05-02T21:38:32.869" v="157" actId="26606"/>
          <ac:picMkLst>
            <pc:docMk/>
            <pc:sldMk cId="95992585" sldId="265"/>
            <ac:picMk id="10" creationId="{BFBB6DA1-5123-48FB-87CC-2E4DAA45C761}"/>
          </ac:picMkLst>
        </pc:picChg>
      </pc:sldChg>
      <pc:sldChg chg="addSp modSp mod setBg">
        <pc:chgData name="JUAN ATUESTA" userId="652ef9fcb0846d64" providerId="LiveId" clId="{CC9297BB-33A3-4C99-8475-3D40A01113D1}" dt="2023-05-02T21:38:36.192" v="158" actId="26606"/>
        <pc:sldMkLst>
          <pc:docMk/>
          <pc:sldMk cId="95992585" sldId="266"/>
        </pc:sldMkLst>
        <pc:spChg chg="add">
          <ac:chgData name="JUAN ATUESTA" userId="652ef9fcb0846d64" providerId="LiveId" clId="{CC9297BB-33A3-4C99-8475-3D40A01113D1}" dt="2023-05-02T21:38:36.192" v="158" actId="26606"/>
          <ac:spMkLst>
            <pc:docMk/>
            <pc:sldMk cId="95992585" sldId="266"/>
            <ac:spMk id="16" creationId="{86FF76B9-219D-4469-AF87-0236D29032F1}"/>
          </ac:spMkLst>
        </pc:spChg>
        <pc:spChg chg="add">
          <ac:chgData name="JUAN ATUESTA" userId="652ef9fcb0846d64" providerId="LiveId" clId="{CC9297BB-33A3-4C99-8475-3D40A01113D1}" dt="2023-05-02T21:38:36.192" v="158" actId="26606"/>
          <ac:spMkLst>
            <pc:docMk/>
            <pc:sldMk cId="95992585" sldId="266"/>
            <ac:spMk id="22" creationId="{2E80C965-DB6D-4F81-9E9E-B027384D0BD6}"/>
          </ac:spMkLst>
        </pc:spChg>
        <pc:spChg chg="add">
          <ac:chgData name="JUAN ATUESTA" userId="652ef9fcb0846d64" providerId="LiveId" clId="{CC9297BB-33A3-4C99-8475-3D40A01113D1}" dt="2023-05-02T21:38:36.192" v="158" actId="26606"/>
          <ac:spMkLst>
            <pc:docMk/>
            <pc:sldMk cId="95992585" sldId="266"/>
            <ac:spMk id="24" creationId="{633C5E46-DAC5-4661-9C87-22B08E2A512F}"/>
          </ac:spMkLst>
        </pc:spChg>
        <pc:grpChg chg="add">
          <ac:chgData name="JUAN ATUESTA" userId="652ef9fcb0846d64" providerId="LiveId" clId="{CC9297BB-33A3-4C99-8475-3D40A01113D1}" dt="2023-05-02T21:38:36.192" v="158" actId="26606"/>
          <ac:grpSpMkLst>
            <pc:docMk/>
            <pc:sldMk cId="95992585" sldId="266"/>
            <ac:grpSpMk id="18" creationId="{DB88BD78-87E1-424D-B479-C37D8E41B12E}"/>
          </ac:grpSpMkLst>
        </pc:grpChg>
        <pc:picChg chg="mod">
          <ac:chgData name="JUAN ATUESTA" userId="652ef9fcb0846d64" providerId="LiveId" clId="{CC9297BB-33A3-4C99-8475-3D40A01113D1}" dt="2023-05-02T21:38:36.192" v="158" actId="26606"/>
          <ac:picMkLst>
            <pc:docMk/>
            <pc:sldMk cId="95992585" sldId="266"/>
            <ac:picMk id="11" creationId="{328EFF10-6BD7-44A1-9A4F-A937410057B0}"/>
          </ac:picMkLst>
        </pc:picChg>
      </pc:sldChg>
      <pc:sldChg chg="addSp delSp modSp add mod">
        <pc:chgData name="JUAN ATUESTA" userId="652ef9fcb0846d64" providerId="LiveId" clId="{CC9297BB-33A3-4C99-8475-3D40A01113D1}" dt="2023-05-02T21:46:14.792" v="163" actId="20577"/>
        <pc:sldMkLst>
          <pc:docMk/>
          <pc:sldMk cId="2135961143" sldId="267"/>
        </pc:sldMkLst>
        <pc:spChg chg="add del mod">
          <ac:chgData name="JUAN ATUESTA" userId="652ef9fcb0846d64" providerId="LiveId" clId="{CC9297BB-33A3-4C99-8475-3D40A01113D1}" dt="2023-05-02T21:37:04.396" v="133" actId="478"/>
          <ac:spMkLst>
            <pc:docMk/>
            <pc:sldMk cId="2135961143" sldId="267"/>
            <ac:spMk id="2" creationId="{83D6F829-C56F-843F-F1E9-07B28F814482}"/>
          </ac:spMkLst>
        </pc:spChg>
        <pc:spChg chg="add del">
          <ac:chgData name="JUAN ATUESTA" userId="652ef9fcb0846d64" providerId="LiveId" clId="{CC9297BB-33A3-4C99-8475-3D40A01113D1}" dt="2023-05-02T21:37:04.396" v="133" actId="478"/>
          <ac:spMkLst>
            <pc:docMk/>
            <pc:sldMk cId="2135961143" sldId="267"/>
            <ac:spMk id="3" creationId="{ABE6DD53-3434-01B5-35BE-2C0F1D68DFFA}"/>
          </ac:spMkLst>
        </pc:spChg>
        <pc:spChg chg="add del">
          <ac:chgData name="JUAN ATUESTA" userId="652ef9fcb0846d64" providerId="LiveId" clId="{CC9297BB-33A3-4C99-8475-3D40A01113D1}" dt="2023-05-02T21:37:09.911" v="135"/>
          <ac:spMkLst>
            <pc:docMk/>
            <pc:sldMk cId="2135961143" sldId="267"/>
            <ac:spMk id="4" creationId="{2D3C68AB-1134-08FF-CB64-63C5E7C05233}"/>
          </ac:spMkLst>
        </pc:spChg>
        <pc:spChg chg="add mod">
          <ac:chgData name="JUAN ATUESTA" userId="652ef9fcb0846d64" providerId="LiveId" clId="{CC9297BB-33A3-4C99-8475-3D40A01113D1}" dt="2023-05-02T21:46:14.792" v="163" actId="20577"/>
          <ac:spMkLst>
            <pc:docMk/>
            <pc:sldMk cId="2135961143" sldId="267"/>
            <ac:spMk id="6" creationId="{E8B8A18B-C069-A84D-0C2F-2EE54DD03BBA}"/>
          </ac:spMkLst>
        </pc:spChg>
        <pc:picChg chg="del">
          <ac:chgData name="JUAN ATUESTA" userId="652ef9fcb0846d64" providerId="LiveId" clId="{CC9297BB-33A3-4C99-8475-3D40A01113D1}" dt="2023-05-02T21:31:06.924" v="93" actId="478"/>
          <ac:picMkLst>
            <pc:docMk/>
            <pc:sldMk cId="2135961143" sldId="267"/>
            <ac:picMk id="11" creationId="{328EFF10-6BD7-44A1-9A4F-A937410057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l.texas.gov/ref/abouttx/popcnty201011.html" TargetMode="External"/><Relationship Id="rId2" Type="http://schemas.openxmlformats.org/officeDocument/2006/relationships/hyperlink" Target="https://www.tdi.texas.gov/reports/report4.html#close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8D9A7AF-564B-44ED-B1FE-0DBD70C4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1667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br>
              <a:rPr lang="en-US" sz="67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67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ANALYSIS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49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TEAM3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Term Project</a:t>
            </a:r>
            <a:endParaRPr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B0E094-741B-474D-A41B-0C5C0C62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BR" dirty="0"/>
              <a:t>Mudliar, Rahul </a:t>
            </a:r>
          </a:p>
          <a:p>
            <a:pPr algn="r"/>
            <a:r>
              <a:rPr lang="en-US" dirty="0"/>
              <a:t>Karani, Mercy Khalil, </a:t>
            </a:r>
          </a:p>
          <a:p>
            <a:pPr algn="r"/>
            <a:r>
              <a:rPr lang="en-US" dirty="0"/>
              <a:t>Muhammad Faizan </a:t>
            </a:r>
            <a:endParaRPr lang="pt-BR" dirty="0"/>
          </a:p>
          <a:p>
            <a:pPr algn="r"/>
            <a:r>
              <a:rPr lang="en-US" dirty="0"/>
              <a:t>Lopez Atuesta, Juan </a:t>
            </a:r>
            <a:endParaRPr lang="pt-BR" dirty="0"/>
          </a:p>
          <a:p>
            <a:pPr algn="r"/>
            <a:r>
              <a:rPr lang="en-US" dirty="0"/>
              <a:t>TEC437</a:t>
            </a:r>
          </a:p>
          <a:p>
            <a:pPr algn="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Story 29">
            <a:extLst>
              <a:ext uri="{FF2B5EF4-FFF2-40B4-BE49-F238E27FC236}">
                <a16:creationId xmlns:a16="http://schemas.microsoft.com/office/drawing/2014/main" id="{BFBB6DA1-5123-48FB-87CC-2E4DAA45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Story 210">
            <a:extLst>
              <a:ext uri="{FF2B5EF4-FFF2-40B4-BE49-F238E27FC236}">
                <a16:creationId xmlns:a16="http://schemas.microsoft.com/office/drawing/2014/main" id="{328EFF10-6BD7-44A1-9A4F-A9374100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B8A18B-C069-A84D-0C2F-2EE54DD03BBA}"/>
              </a:ext>
            </a:extLst>
          </p:cNvPr>
          <p:cNvSpPr txBox="1"/>
          <p:nvPr/>
        </p:nvSpPr>
        <p:spPr>
          <a:xfrm>
            <a:off x="1326873" y="1997839"/>
            <a:ext cx="10142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References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Insurance, T. D. (2023, 4 25). TDI. Retrieved from Property and Casualty Reports: </a:t>
            </a:r>
            <a:r>
              <a:rPr lang="en-US" dirty="0">
                <a:hlinkClick r:id="rId2"/>
              </a:rPr>
              <a:t>https://www.tdi.texas.gov/reports/report4.html#closed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U.S. Census Bureau, P. D. (2020, 01 08). TEXAS STATE LIBRARY and ARCHIVES COMMISSION. Retrieved from Population Estimates for Texas Counties, 2010-2017: Arranged in Descending Order: </a:t>
            </a:r>
            <a:r>
              <a:rPr lang="en-US" dirty="0">
                <a:hlinkClick r:id="rId3"/>
              </a:rPr>
              <a:t>https://www.tsl.texas.gov/ref/abouttx/popcnty201011.html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6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tory 21">
            <a:extLst>
              <a:ext uri="{FF2B5EF4-FFF2-40B4-BE49-F238E27FC236}">
                <a16:creationId xmlns:a16="http://schemas.microsoft.com/office/drawing/2014/main" id="{9E254B8C-495B-4A1D-AC20-6998AE7C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tory 22">
            <a:extLst>
              <a:ext uri="{FF2B5EF4-FFF2-40B4-BE49-F238E27FC236}">
                <a16:creationId xmlns:a16="http://schemas.microsoft.com/office/drawing/2014/main" id="{E96B3DED-7C6A-4341-8DDD-0389F8D7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id="{6CFBD0CD-A46E-40FA-914C-C62F3263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tory 24">
            <a:extLst>
              <a:ext uri="{FF2B5EF4-FFF2-40B4-BE49-F238E27FC236}">
                <a16:creationId xmlns:a16="http://schemas.microsoft.com/office/drawing/2014/main" id="{C9018611-6769-4CED-B12E-9E080F19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Story 25">
            <a:extLst>
              <a:ext uri="{FF2B5EF4-FFF2-40B4-BE49-F238E27FC236}">
                <a16:creationId xmlns:a16="http://schemas.microsoft.com/office/drawing/2014/main" id="{20C20BF6-9FC3-407C-9D6B-F782677A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Story 26">
            <a:extLst>
              <a:ext uri="{FF2B5EF4-FFF2-40B4-BE49-F238E27FC236}">
                <a16:creationId xmlns:a16="http://schemas.microsoft.com/office/drawing/2014/main" id="{A5996C72-2109-4D27-AAC8-3D127DFB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Story 27">
            <a:extLst>
              <a:ext uri="{FF2B5EF4-FFF2-40B4-BE49-F238E27FC236}">
                <a16:creationId xmlns:a16="http://schemas.microsoft.com/office/drawing/2014/main" id="{B29B2427-5E28-4B80-B86E-D6D1CE166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Story 28">
            <a:extLst>
              <a:ext uri="{FF2B5EF4-FFF2-40B4-BE49-F238E27FC236}">
                <a16:creationId xmlns:a16="http://schemas.microsoft.com/office/drawing/2014/main" id="{020A57D5-8A50-49C0-ADAB-CBBF1846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0" y="643467"/>
            <a:ext cx="58642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DATA ANALYSIS TEAM3  Term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ANALYSIS TEAM3  Term Project</dc:title>
  <dc:creator/>
  <cp:lastModifiedBy>JUAN ATUESTA</cp:lastModifiedBy>
  <cp:revision>1</cp:revision>
  <dcterms:created xsi:type="dcterms:W3CDTF">2023-05-02T21:26:12Z</dcterms:created>
  <dcterms:modified xsi:type="dcterms:W3CDTF">2023-05-02T21:46:18Z</dcterms:modified>
</cp:coreProperties>
</file>