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4-1.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5-1.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6-1.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7-1.png"/><Relationship Id="rId2" Type="http://schemas.openxmlformats.org/officeDocument/2006/relationships/image" Target="../media/image-17-2.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6319599" y="895826"/>
            <a:ext cx="7477601" cy="1666399"/>
          </a:xfrm>
          <a:prstGeom prst="rect">
            <a:avLst/>
          </a:prstGeom>
          <a:noFill/>
          <a:ln/>
        </p:spPr>
        <p:txBody>
          <a:bodyPr wrap="square" rtlCol="0" anchor="t"/>
          <a:lstStyle/>
          <a:p>
            <a:pPr indent="0" marL="0">
              <a:lnSpc>
                <a:spcPts val="6561"/>
              </a:lnSpc>
              <a:buNone/>
            </a:pPr>
            <a:r>
              <a:rPr lang="en-US" sz="5249" b="1" dirty="0">
                <a:solidFill>
                  <a:srgbClr val="FFFFFF"/>
                </a:solidFill>
                <a:latin typeface="Syne" pitchFamily="34" charset="0"/>
                <a:ea typeface="Syne" pitchFamily="34" charset="-122"/>
                <a:cs typeface="Syne" pitchFamily="34" charset="-120"/>
              </a:rPr>
              <a:t>File Handling utilities in LINUX</a:t>
            </a:r>
            <a:endParaRPr lang="en-US" sz="5249" dirty="0"/>
          </a:p>
        </p:txBody>
      </p:sp>
      <p:pic>
        <p:nvPicPr>
          <p:cNvPr id="5" name="Image 0" descr="preencoded.png">    </p:cNvPr>
          <p:cNvPicPr>
            <a:picLocks noChangeAspect="1"/>
          </p:cNvPicPr>
          <p:nvPr/>
        </p:nvPicPr>
        <p:blipFill>
          <a:blip r:embed="rId1"/>
          <a:stretch>
            <a:fillRect/>
          </a:stretch>
        </p:blipFill>
        <p:spPr>
          <a:xfrm>
            <a:off x="6319599" y="2895481"/>
            <a:ext cx="3311128" cy="2483287"/>
          </a:xfrm>
          <a:prstGeom prst="rect">
            <a:avLst/>
          </a:prstGeom>
        </p:spPr>
      </p:pic>
      <p:sp>
        <p:nvSpPr>
          <p:cNvPr id="6" name="Text 3"/>
          <p:cNvSpPr/>
          <p:nvPr/>
        </p:nvSpPr>
        <p:spPr>
          <a:xfrm>
            <a:off x="6319599" y="5628680"/>
            <a:ext cx="7477601" cy="1066205"/>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Welcome to the world of Linux file handling utilities! In this guide, we'll explore some essential commands that will help you efficiently manage files and directories in the Linux environment. Let's dive in!</a:t>
            </a:r>
            <a:endParaRPr lang="en-US" sz="1750" dirty="0"/>
          </a:p>
        </p:txBody>
      </p:sp>
      <p:sp>
        <p:nvSpPr>
          <p:cNvPr id="7" name="Shape 4"/>
          <p:cNvSpPr/>
          <p:nvPr/>
        </p:nvSpPr>
        <p:spPr>
          <a:xfrm>
            <a:off x="6319599" y="6961465"/>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6969085"/>
            <a:ext cx="340162" cy="340162"/>
          </a:xfrm>
          <a:prstGeom prst="rect">
            <a:avLst/>
          </a:prstGeom>
        </p:spPr>
      </p:pic>
      <p:sp>
        <p:nvSpPr>
          <p:cNvPr id="9" name="Text 5"/>
          <p:cNvSpPr/>
          <p:nvPr/>
        </p:nvSpPr>
        <p:spPr>
          <a:xfrm>
            <a:off x="6786086" y="6944797"/>
            <a:ext cx="2118360" cy="388858"/>
          </a:xfrm>
          <a:prstGeom prst="rect">
            <a:avLst/>
          </a:prstGeom>
          <a:noFill/>
          <a:ln/>
        </p:spPr>
        <p:txBody>
          <a:bodyPr wrap="none" rtlCol="0" anchor="t"/>
          <a:lstStyle/>
          <a:p>
            <a:pPr algn="l" indent="0" marL="0">
              <a:lnSpc>
                <a:spcPts val="3062"/>
              </a:lnSpc>
              <a:buNone/>
            </a:pPr>
            <a:r>
              <a:rPr lang="en-US" sz="2187" b="1" dirty="0">
                <a:solidFill>
                  <a:srgbClr val="D9E1FF"/>
                </a:solidFill>
                <a:latin typeface="Arimo" pitchFamily="34" charset="0"/>
                <a:ea typeface="Arimo" pitchFamily="34" charset="-122"/>
                <a:cs typeface="Arimo" pitchFamily="34" charset="-120"/>
              </a:rPr>
              <a:t>by Rahul Muppa</a:t>
            </a:r>
            <a:endParaRPr lang="en-US" sz="2187" dirty="0"/>
          </a:p>
        </p:txBody>
      </p:sp>
      <p:pic>
        <p:nvPicPr>
          <p:cNvPr id="10" name="Image 2" descr="preencoded.png">    </p:cNvPr>
          <p:cNvPicPr>
            <a:picLocks noChangeAspect="1"/>
          </p:cNvPicPr>
          <p:nvPr/>
        </p:nvPicPr>
        <p:blipFill>
          <a:blip r:embed="rId3"/>
          <a:stretch>
            <a:fillRect/>
          </a:stretch>
        </p:blipFill>
        <p:spPr>
          <a:xfrm>
            <a:off x="0" y="0"/>
            <a:ext cx="5486400" cy="8229600"/>
          </a:xfrm>
          <a:prstGeom prst="rect">
            <a:avLst/>
          </a:prstGeom>
        </p:spPr>
      </p:pic>
      <p:pic>
        <p:nvPicPr>
          <p:cNvPr id="11"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707898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Change File Ownership</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chown</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Changes file ownership.</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chown user:group 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946404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Search for Files and Directories</a:t>
            </a:r>
            <a:endParaRPr lang="en-US" sz="4374" dirty="0"/>
          </a:p>
        </p:txBody>
      </p:sp>
      <p:sp>
        <p:nvSpPr>
          <p:cNvPr id="5" name="Shape 3"/>
          <p:cNvSpPr/>
          <p:nvPr/>
        </p:nvSpPr>
        <p:spPr>
          <a:xfrm>
            <a:off x="2348389" y="3821906"/>
            <a:ext cx="4855726"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find</a:t>
            </a:r>
            <a:endParaRPr lang="en-US" sz="2187" dirty="0"/>
          </a:p>
        </p:txBody>
      </p:sp>
      <p:sp>
        <p:nvSpPr>
          <p:cNvPr id="7" name="Text 5"/>
          <p:cNvSpPr/>
          <p:nvPr/>
        </p:nvSpPr>
        <p:spPr>
          <a:xfrm>
            <a:off x="2570559" y="4613434"/>
            <a:ext cx="4411385"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Searches for files and directories based on various criteria.</a:t>
            </a:r>
            <a:endParaRPr lang="en-US" sz="1750" dirty="0"/>
          </a:p>
        </p:txBody>
      </p:sp>
      <p:sp>
        <p:nvSpPr>
          <p:cNvPr id="8" name="Shape 6"/>
          <p:cNvSpPr/>
          <p:nvPr/>
        </p:nvSpPr>
        <p:spPr>
          <a:xfrm>
            <a:off x="7426285" y="3821906"/>
            <a:ext cx="4855726" cy="1724501"/>
          </a:xfrm>
          <a:prstGeom prst="roundRect">
            <a:avLst>
              <a:gd name="adj" fmla="val 3865"/>
            </a:avLst>
          </a:prstGeom>
          <a:solidFill>
            <a:srgbClr val="171542"/>
          </a:solidFill>
          <a:ln/>
        </p:spPr>
      </p:sp>
      <p:sp>
        <p:nvSpPr>
          <p:cNvPr id="9" name="Text 7"/>
          <p:cNvSpPr/>
          <p:nvPr/>
        </p:nvSpPr>
        <p:spPr>
          <a:xfrm>
            <a:off x="7648456"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613434"/>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find /path/to/search -name "*.txt"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733044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Search for Text Patterns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grep</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Searches for text patterns within files.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grep "pattern" 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646176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Display File Contents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cat</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Displays the contents of a file.</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cat 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963168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Display First/Last Lines of a File</a:t>
            </a:r>
            <a:endParaRPr lang="en-US" sz="4374" dirty="0"/>
          </a:p>
        </p:txBody>
      </p:sp>
      <p:sp>
        <p:nvSpPr>
          <p:cNvPr id="5" name="Shape 3"/>
          <p:cNvSpPr/>
          <p:nvPr/>
        </p:nvSpPr>
        <p:spPr>
          <a:xfrm>
            <a:off x="2348389" y="3821906"/>
            <a:ext cx="3163014"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head</a:t>
            </a:r>
            <a:endParaRPr lang="en-US" sz="2187" dirty="0"/>
          </a:p>
        </p:txBody>
      </p:sp>
      <p:sp>
        <p:nvSpPr>
          <p:cNvPr id="7" name="Text 5"/>
          <p:cNvSpPr/>
          <p:nvPr/>
        </p:nvSpPr>
        <p:spPr>
          <a:xfrm>
            <a:off x="2570559" y="4613434"/>
            <a:ext cx="271867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Displays the first lines of a file.</a:t>
            </a:r>
            <a:endParaRPr lang="en-US" sz="1750" dirty="0"/>
          </a:p>
        </p:txBody>
      </p:sp>
      <p:sp>
        <p:nvSpPr>
          <p:cNvPr id="8" name="Shape 6"/>
          <p:cNvSpPr/>
          <p:nvPr/>
        </p:nvSpPr>
        <p:spPr>
          <a:xfrm>
            <a:off x="5733574" y="3821906"/>
            <a:ext cx="3163014" cy="1724501"/>
          </a:xfrm>
          <a:prstGeom prst="roundRect">
            <a:avLst>
              <a:gd name="adj" fmla="val 3865"/>
            </a:avLst>
          </a:prstGeom>
          <a:solidFill>
            <a:srgbClr val="171542"/>
          </a:solidFill>
          <a:ln/>
        </p:spPr>
      </p:sp>
      <p:sp>
        <p:nvSpPr>
          <p:cNvPr id="9" name="Text 7"/>
          <p:cNvSpPr/>
          <p:nvPr/>
        </p:nvSpPr>
        <p:spPr>
          <a:xfrm>
            <a:off x="5955744"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tail</a:t>
            </a:r>
            <a:endParaRPr lang="en-US" sz="2187" dirty="0"/>
          </a:p>
        </p:txBody>
      </p:sp>
      <p:sp>
        <p:nvSpPr>
          <p:cNvPr id="10" name="Text 8"/>
          <p:cNvSpPr/>
          <p:nvPr/>
        </p:nvSpPr>
        <p:spPr>
          <a:xfrm>
            <a:off x="5955744" y="4613434"/>
            <a:ext cx="271867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Displays the last lines of a file.</a:t>
            </a:r>
            <a:endParaRPr lang="en-US" sz="1750" dirty="0"/>
          </a:p>
        </p:txBody>
      </p:sp>
      <p:sp>
        <p:nvSpPr>
          <p:cNvPr id="11" name="Shape 9"/>
          <p:cNvSpPr/>
          <p:nvPr/>
        </p:nvSpPr>
        <p:spPr>
          <a:xfrm>
            <a:off x="9118759" y="3821906"/>
            <a:ext cx="3163014" cy="1724501"/>
          </a:xfrm>
          <a:prstGeom prst="roundRect">
            <a:avLst>
              <a:gd name="adj" fmla="val 3865"/>
            </a:avLst>
          </a:prstGeom>
          <a:solidFill>
            <a:srgbClr val="171542"/>
          </a:solidFill>
          <a:ln/>
        </p:spPr>
      </p:sp>
      <p:sp>
        <p:nvSpPr>
          <p:cNvPr id="12" name="Text 10"/>
          <p:cNvSpPr/>
          <p:nvPr/>
        </p:nvSpPr>
        <p:spPr>
          <a:xfrm>
            <a:off x="934092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3" name="Text 11"/>
          <p:cNvSpPr/>
          <p:nvPr/>
        </p:nvSpPr>
        <p:spPr>
          <a:xfrm>
            <a:off x="9340929" y="4613434"/>
            <a:ext cx="271867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head -n 10 file.txt / tail -n 5 file.txt</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547878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Disk Space Usage</a:t>
            </a:r>
            <a:endParaRPr lang="en-US" sz="4374" dirty="0"/>
          </a:p>
        </p:txBody>
      </p:sp>
      <p:sp>
        <p:nvSpPr>
          <p:cNvPr id="5" name="Shape 3"/>
          <p:cNvSpPr/>
          <p:nvPr/>
        </p:nvSpPr>
        <p:spPr>
          <a:xfrm>
            <a:off x="2348389" y="3821906"/>
            <a:ext cx="4855726"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df</a:t>
            </a:r>
            <a:endParaRPr lang="en-US" sz="2187" dirty="0"/>
          </a:p>
        </p:txBody>
      </p:sp>
      <p:sp>
        <p:nvSpPr>
          <p:cNvPr id="7" name="Text 5"/>
          <p:cNvSpPr/>
          <p:nvPr/>
        </p:nvSpPr>
        <p:spPr>
          <a:xfrm>
            <a:off x="2570559" y="4613434"/>
            <a:ext cx="4411385"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Displays the disk space usage of file systems.</a:t>
            </a:r>
            <a:endParaRPr lang="en-US" sz="1750" dirty="0"/>
          </a:p>
        </p:txBody>
      </p:sp>
      <p:sp>
        <p:nvSpPr>
          <p:cNvPr id="8" name="Shape 6"/>
          <p:cNvSpPr/>
          <p:nvPr/>
        </p:nvSpPr>
        <p:spPr>
          <a:xfrm>
            <a:off x="7426285" y="3821906"/>
            <a:ext cx="4855726" cy="1724501"/>
          </a:xfrm>
          <a:prstGeom prst="roundRect">
            <a:avLst>
              <a:gd name="adj" fmla="val 3865"/>
            </a:avLst>
          </a:prstGeom>
          <a:solidFill>
            <a:srgbClr val="171542"/>
          </a:solidFill>
          <a:ln/>
        </p:spPr>
      </p:sp>
      <p:sp>
        <p:nvSpPr>
          <p:cNvPr id="9" name="Text 7"/>
          <p:cNvSpPr/>
          <p:nvPr/>
        </p:nvSpPr>
        <p:spPr>
          <a:xfrm>
            <a:off x="7648456"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613434"/>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df -h</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Directory Size</a:t>
            </a:r>
            <a:endParaRPr lang="en-US" sz="4374" dirty="0"/>
          </a:p>
        </p:txBody>
      </p:sp>
      <p:sp>
        <p:nvSpPr>
          <p:cNvPr id="5" name="Shape 3"/>
          <p:cNvSpPr/>
          <p:nvPr/>
        </p:nvSpPr>
        <p:spPr>
          <a:xfrm>
            <a:off x="2348389" y="3821906"/>
            <a:ext cx="4855726"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du</a:t>
            </a:r>
            <a:endParaRPr lang="en-US" sz="2187" dirty="0"/>
          </a:p>
        </p:txBody>
      </p:sp>
      <p:sp>
        <p:nvSpPr>
          <p:cNvPr id="7" name="Text 5"/>
          <p:cNvSpPr/>
          <p:nvPr/>
        </p:nvSpPr>
        <p:spPr>
          <a:xfrm>
            <a:off x="2570559" y="4613434"/>
            <a:ext cx="4411385"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Displays the size of directories and files within directories.</a:t>
            </a:r>
            <a:endParaRPr lang="en-US" sz="1750" dirty="0"/>
          </a:p>
        </p:txBody>
      </p:sp>
      <p:sp>
        <p:nvSpPr>
          <p:cNvPr id="8" name="Shape 6"/>
          <p:cNvSpPr/>
          <p:nvPr/>
        </p:nvSpPr>
        <p:spPr>
          <a:xfrm>
            <a:off x="7426285" y="3821906"/>
            <a:ext cx="4855726" cy="1724501"/>
          </a:xfrm>
          <a:prstGeom prst="roundRect">
            <a:avLst>
              <a:gd name="adj" fmla="val 3865"/>
            </a:avLst>
          </a:prstGeom>
          <a:solidFill>
            <a:srgbClr val="171542"/>
          </a:solidFill>
          <a:ln/>
        </p:spPr>
      </p:sp>
      <p:sp>
        <p:nvSpPr>
          <p:cNvPr id="9" name="Text 7"/>
          <p:cNvSpPr/>
          <p:nvPr/>
        </p:nvSpPr>
        <p:spPr>
          <a:xfrm>
            <a:off x="7648456"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613434"/>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du -sh /path/to/directory</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C0A33">
              <a:alpha val="80000"/>
            </a:srgbClr>
          </a:solidFill>
          <a:ln/>
        </p:spPr>
      </p:sp>
      <p:sp>
        <p:nvSpPr>
          <p:cNvPr id="6" name="Text 3"/>
          <p:cNvSpPr/>
          <p:nvPr/>
        </p:nvSpPr>
        <p:spPr>
          <a:xfrm>
            <a:off x="5093137" y="3767614"/>
            <a:ext cx="4443889" cy="694373"/>
          </a:xfrm>
          <a:prstGeom prst="rect">
            <a:avLst/>
          </a:prstGeom>
          <a:noFill/>
          <a:ln/>
        </p:spPr>
        <p:txBody>
          <a:bodyPr wrap="none" rtlCol="0" anchor="t"/>
          <a:lstStyle/>
          <a:p>
            <a:pPr algn="ctr" indent="0" marL="0">
              <a:lnSpc>
                <a:spcPts val="5468"/>
              </a:lnSpc>
              <a:buNone/>
            </a:pPr>
            <a:r>
              <a:rPr lang="en-US" sz="4374" b="1" dirty="0">
                <a:solidFill>
                  <a:srgbClr val="FFFFFF"/>
                </a:solidFill>
                <a:latin typeface="Syne" pitchFamily="34" charset="0"/>
                <a:ea typeface="Syne" pitchFamily="34" charset="-122"/>
                <a:cs typeface="Syne" pitchFamily="34" charset="-120"/>
              </a:rPr>
              <a:t>THANK   YOU</a:t>
            </a:r>
            <a:endParaRPr lang="en-US" sz="4374"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740664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List Files and Directories</a:t>
            </a:r>
            <a:endParaRPr lang="en-US" sz="4374" dirty="0"/>
          </a:p>
        </p:txBody>
      </p:sp>
      <p:sp>
        <p:nvSpPr>
          <p:cNvPr id="5" name="Shape 3"/>
          <p:cNvSpPr/>
          <p:nvPr/>
        </p:nvSpPr>
        <p:spPr>
          <a:xfrm>
            <a:off x="2348389" y="3821906"/>
            <a:ext cx="4855726"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ls</a:t>
            </a:r>
            <a:endParaRPr lang="en-US" sz="2187" dirty="0"/>
          </a:p>
        </p:txBody>
      </p:sp>
      <p:sp>
        <p:nvSpPr>
          <p:cNvPr id="7" name="Text 5"/>
          <p:cNvSpPr/>
          <p:nvPr/>
        </p:nvSpPr>
        <p:spPr>
          <a:xfrm>
            <a:off x="2570559" y="4613434"/>
            <a:ext cx="4411385"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Lists files and directories in the current directory.</a:t>
            </a:r>
            <a:endParaRPr lang="en-US" sz="1750" dirty="0"/>
          </a:p>
        </p:txBody>
      </p:sp>
      <p:sp>
        <p:nvSpPr>
          <p:cNvPr id="8" name="Shape 6"/>
          <p:cNvSpPr/>
          <p:nvPr/>
        </p:nvSpPr>
        <p:spPr>
          <a:xfrm>
            <a:off x="7426285" y="3821906"/>
            <a:ext cx="4855726" cy="1724501"/>
          </a:xfrm>
          <a:prstGeom prst="roundRect">
            <a:avLst>
              <a:gd name="adj" fmla="val 3865"/>
            </a:avLst>
          </a:prstGeom>
          <a:solidFill>
            <a:srgbClr val="171542"/>
          </a:solidFill>
          <a:ln/>
        </p:spPr>
      </p:sp>
      <p:sp>
        <p:nvSpPr>
          <p:cNvPr id="9" name="Text 7"/>
          <p:cNvSpPr/>
          <p:nvPr/>
        </p:nvSpPr>
        <p:spPr>
          <a:xfrm>
            <a:off x="7648456"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613434"/>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ls -l</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683192"/>
            <a:ext cx="796290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Copy Files and Directories</a:t>
            </a:r>
            <a:endParaRPr lang="en-US" sz="4374" dirty="0"/>
          </a:p>
        </p:txBody>
      </p:sp>
      <p:sp>
        <p:nvSpPr>
          <p:cNvPr id="5" name="Shape 3"/>
          <p:cNvSpPr/>
          <p:nvPr/>
        </p:nvSpPr>
        <p:spPr>
          <a:xfrm>
            <a:off x="2348389" y="3821906"/>
            <a:ext cx="4855726" cy="1724501"/>
          </a:xfrm>
          <a:prstGeom prst="roundRect">
            <a:avLst>
              <a:gd name="adj" fmla="val 3865"/>
            </a:avLst>
          </a:prstGeom>
          <a:solidFill>
            <a:srgbClr val="171542"/>
          </a:solidFill>
          <a:ln/>
        </p:spPr>
      </p:sp>
      <p:sp>
        <p:nvSpPr>
          <p:cNvPr id="6" name="Text 4"/>
          <p:cNvSpPr/>
          <p:nvPr/>
        </p:nvSpPr>
        <p:spPr>
          <a:xfrm>
            <a:off x="2570559"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cp</a:t>
            </a:r>
            <a:endParaRPr lang="en-US" sz="2187" dirty="0"/>
          </a:p>
        </p:txBody>
      </p:sp>
      <p:sp>
        <p:nvSpPr>
          <p:cNvPr id="7" name="Text 5"/>
          <p:cNvSpPr/>
          <p:nvPr/>
        </p:nvSpPr>
        <p:spPr>
          <a:xfrm>
            <a:off x="2570559" y="4613434"/>
            <a:ext cx="4411385"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Copies files and directories from a source to a destination.</a:t>
            </a:r>
            <a:endParaRPr lang="en-US" sz="1750" dirty="0"/>
          </a:p>
        </p:txBody>
      </p:sp>
      <p:sp>
        <p:nvSpPr>
          <p:cNvPr id="8" name="Shape 6"/>
          <p:cNvSpPr/>
          <p:nvPr/>
        </p:nvSpPr>
        <p:spPr>
          <a:xfrm>
            <a:off x="7426285" y="3821906"/>
            <a:ext cx="4855726" cy="1724501"/>
          </a:xfrm>
          <a:prstGeom prst="roundRect">
            <a:avLst>
              <a:gd name="adj" fmla="val 3865"/>
            </a:avLst>
          </a:prstGeom>
          <a:solidFill>
            <a:srgbClr val="171542"/>
          </a:solidFill>
          <a:ln/>
        </p:spPr>
      </p:sp>
      <p:sp>
        <p:nvSpPr>
          <p:cNvPr id="9" name="Text 7"/>
          <p:cNvSpPr/>
          <p:nvPr/>
        </p:nvSpPr>
        <p:spPr>
          <a:xfrm>
            <a:off x="7648456" y="4044077"/>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613434"/>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cp file.txt /path/to/destination/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733806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Move and Rename Files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mv</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Moves or renames files and directories.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mv oldfile.txt newfile.txt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886206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Remove Files and Directories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rm</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Removes files and directories.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rm 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743712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Create and Update Files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touch</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Creates or updates files.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touch newfile.txt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553974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Create Directories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mkdir</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Creates directories.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mkdir new_directory</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817626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Remove Empty Directories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rmdir</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Removes empty directories.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rmdir empty_directory</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860834"/>
            <a:ext cx="7444740"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Change File Permissions</a:t>
            </a:r>
            <a:endParaRPr lang="en-US" sz="4374" dirty="0"/>
          </a:p>
        </p:txBody>
      </p:sp>
      <p:sp>
        <p:nvSpPr>
          <p:cNvPr id="5" name="Shape 3"/>
          <p:cNvSpPr/>
          <p:nvPr/>
        </p:nvSpPr>
        <p:spPr>
          <a:xfrm>
            <a:off x="2348389" y="3999548"/>
            <a:ext cx="4855726" cy="1369100"/>
          </a:xfrm>
          <a:prstGeom prst="roundRect">
            <a:avLst>
              <a:gd name="adj" fmla="val 4869"/>
            </a:avLst>
          </a:prstGeom>
          <a:solidFill>
            <a:srgbClr val="171542"/>
          </a:solidFill>
          <a:ln/>
        </p:spPr>
      </p:sp>
      <p:sp>
        <p:nvSpPr>
          <p:cNvPr id="6" name="Text 4"/>
          <p:cNvSpPr/>
          <p:nvPr/>
        </p:nvSpPr>
        <p:spPr>
          <a:xfrm>
            <a:off x="2570559"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chmod</a:t>
            </a:r>
            <a:endParaRPr lang="en-US" sz="2187" dirty="0"/>
          </a:p>
        </p:txBody>
      </p:sp>
      <p:sp>
        <p:nvSpPr>
          <p:cNvPr id="7" name="Text 5"/>
          <p:cNvSpPr/>
          <p:nvPr/>
        </p:nvSpPr>
        <p:spPr>
          <a:xfrm>
            <a:off x="2570559"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Changes file permissions.</a:t>
            </a:r>
            <a:endParaRPr lang="en-US" sz="1750" dirty="0"/>
          </a:p>
        </p:txBody>
      </p:sp>
      <p:sp>
        <p:nvSpPr>
          <p:cNvPr id="8" name="Shape 6"/>
          <p:cNvSpPr/>
          <p:nvPr/>
        </p:nvSpPr>
        <p:spPr>
          <a:xfrm>
            <a:off x="7426285" y="3999548"/>
            <a:ext cx="4855726" cy="1369100"/>
          </a:xfrm>
          <a:prstGeom prst="roundRect">
            <a:avLst>
              <a:gd name="adj" fmla="val 4869"/>
            </a:avLst>
          </a:prstGeom>
          <a:solidFill>
            <a:srgbClr val="171542"/>
          </a:solidFill>
          <a:ln/>
        </p:spPr>
      </p:sp>
      <p:sp>
        <p:nvSpPr>
          <p:cNvPr id="9" name="Text 7"/>
          <p:cNvSpPr/>
          <p:nvPr/>
        </p:nvSpPr>
        <p:spPr>
          <a:xfrm>
            <a:off x="7648456" y="4221718"/>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Example</a:t>
            </a:r>
            <a:endParaRPr lang="en-US" sz="2187" dirty="0"/>
          </a:p>
        </p:txBody>
      </p:sp>
      <p:sp>
        <p:nvSpPr>
          <p:cNvPr id="10" name="Text 8"/>
          <p:cNvSpPr/>
          <p:nvPr/>
        </p:nvSpPr>
        <p:spPr>
          <a:xfrm>
            <a:off x="7648456" y="4791075"/>
            <a:ext cx="4411385"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chmod 644 file.txt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2023-09-12T10:26:28Z</dcterms:created>
  <dcterms:modified xsi:type="dcterms:W3CDTF">2023-09-12T10:26:28Z</dcterms:modified>
</cp:coreProperties>
</file>