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  <p:sldId id="272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26CB8-CCCC-4DA2-87C5-4A137FEBF474}" type="datetimeFigureOut">
              <a:rPr lang="en-GB" smtClean="0"/>
              <a:t>07/10/2023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5DEA-BFFF-491F-A87B-A40482152AA2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26CB8-CCCC-4DA2-87C5-4A137FEBF474}" type="datetimeFigureOut">
              <a:rPr lang="en-GB" smtClean="0"/>
              <a:t>07/10/2023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5DEA-BFFF-491F-A87B-A40482152AA2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26CB8-CCCC-4DA2-87C5-4A137FEBF474}" type="datetimeFigureOut">
              <a:rPr lang="en-GB" smtClean="0"/>
              <a:t>07/10/2023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5DEA-BFFF-491F-A87B-A40482152AA2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26CB8-CCCC-4DA2-87C5-4A137FEBF474}" type="datetimeFigureOut">
              <a:rPr lang="en-GB" smtClean="0"/>
              <a:t>07/10/2023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5DEA-BFFF-491F-A87B-A40482152AA2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26CB8-CCCC-4DA2-87C5-4A137FEBF474}" type="datetimeFigureOut">
              <a:rPr lang="en-GB" smtClean="0"/>
              <a:t>07/10/2023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5DEA-BFFF-491F-A87B-A40482152AA2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26CB8-CCCC-4DA2-87C5-4A137FEBF474}" type="datetimeFigureOut">
              <a:rPr lang="en-GB" smtClean="0"/>
              <a:t>07/10/2023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5DEA-BFFF-491F-A87B-A40482152AA2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26CB8-CCCC-4DA2-87C5-4A137FEBF474}" type="datetimeFigureOut">
              <a:rPr lang="en-GB" smtClean="0"/>
              <a:t>07/10/2023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5DEA-BFFF-491F-A87B-A40482152AA2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26CB8-CCCC-4DA2-87C5-4A137FEBF474}" type="datetimeFigureOut">
              <a:rPr lang="en-GB" smtClean="0"/>
              <a:t>07/10/2023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5DEA-BFFF-491F-A87B-A40482152AA2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26CB8-CCCC-4DA2-87C5-4A137FEBF474}" type="datetimeFigureOut">
              <a:rPr lang="en-GB" smtClean="0"/>
              <a:t>07/10/2023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5DEA-BFFF-491F-A87B-A40482152AA2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26CB8-CCCC-4DA2-87C5-4A137FEBF474}" type="datetimeFigureOut">
              <a:rPr lang="en-GB" smtClean="0"/>
              <a:t>07/10/2023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5DEA-BFFF-491F-A87B-A40482152AA2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26CB8-CCCC-4DA2-87C5-4A137FEBF474}" type="datetimeFigureOut">
              <a:rPr lang="en-GB" smtClean="0"/>
              <a:t>07/10/2023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5DEA-BFFF-491F-A87B-A40482152AA2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4326CB8-CCCC-4DA2-87C5-4A137FEBF474}" type="datetimeFigureOut">
              <a:rPr lang="en-GB" smtClean="0"/>
              <a:t>07/10/2023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6C45DEA-BFFF-491F-A87B-A40482152AA2}" type="slidenum">
              <a:rPr lang="en-GB" smtClean="0"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484784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latin typeface="Bahnschrift Light" pitchFamily="34" charset="0"/>
              </a:rPr>
              <a:t>TMDB </a:t>
            </a:r>
            <a:r>
              <a:rPr lang="en-IN" b="1" dirty="0">
                <a:latin typeface="Bahnschrift Light" pitchFamily="34" charset="0"/>
              </a:rPr>
              <a:t>M</a:t>
            </a:r>
            <a:r>
              <a:rPr lang="en-IN" b="1" dirty="0" smtClean="0">
                <a:latin typeface="Bahnschrift Light" pitchFamily="34" charset="0"/>
              </a:rPr>
              <a:t>ovies analysis</a:t>
            </a:r>
            <a:endParaRPr lang="en-GB" b="1" dirty="0">
              <a:latin typeface="Bahnschrift Light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3808" y="4725144"/>
            <a:ext cx="6400800" cy="1752600"/>
          </a:xfrm>
        </p:spPr>
        <p:txBody>
          <a:bodyPr/>
          <a:lstStyle/>
          <a:p>
            <a:r>
              <a:rPr lang="en-IN" dirty="0" smtClean="0"/>
              <a:t>                   BY:- Rahul Mutalik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5591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692696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en-IN" sz="3600" b="1" dirty="0" smtClean="0"/>
              <a:t>List of Bottom 10 movies by budget</a:t>
            </a:r>
            <a:endParaRPr lang="en-GB" sz="36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0" y="1556792"/>
            <a:ext cx="9024968" cy="4468762"/>
          </a:xfrm>
        </p:spPr>
      </p:pic>
    </p:spTree>
    <p:extLst>
      <p:ext uri="{BB962C8B-B14F-4D97-AF65-F5344CB8AC3E}">
        <p14:creationId xmlns:p14="http://schemas.microsoft.com/office/powerpoint/2010/main" val="3915658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en-IN" sz="3600" b="1" dirty="0" smtClean="0"/>
              <a:t>Budget and popularity correlation </a:t>
            </a:r>
            <a:endParaRPr lang="en-GB" sz="36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9" y="1340768"/>
            <a:ext cx="7449590" cy="72400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204864"/>
            <a:ext cx="7882228" cy="31027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9244" y="5585801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Popularity and budget have low  positive linear correlation.  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685950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41" y="548680"/>
            <a:ext cx="8229600" cy="990600"/>
          </a:xfrm>
        </p:spPr>
        <p:txBody>
          <a:bodyPr>
            <a:normAutofit fontScale="90000"/>
          </a:bodyPr>
          <a:lstStyle/>
          <a:p>
            <a:pPr algn="l"/>
            <a:r>
              <a:rPr lang="en-IN" sz="3600" b="1" dirty="0" smtClean="0"/>
              <a:t>List of production companies with no of  film produced </a:t>
            </a:r>
            <a:endParaRPr lang="en-GB" sz="36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88" y="1509718"/>
            <a:ext cx="8124831" cy="134321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1" y="2852936"/>
            <a:ext cx="3705742" cy="7811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514" y="2801813"/>
            <a:ext cx="5359982" cy="29735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641" y="4221088"/>
            <a:ext cx="3701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Paramount Pictures , universal </a:t>
            </a:r>
          </a:p>
          <a:p>
            <a:pPr algn="ctr"/>
            <a:r>
              <a:rPr lang="en-IN" b="1" dirty="0"/>
              <a:t>P</a:t>
            </a:r>
            <a:r>
              <a:rPr lang="en-IN" b="1" dirty="0" smtClean="0"/>
              <a:t>ictures are the production companies which appear most no of times.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066325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0648"/>
            <a:ext cx="8229600" cy="634082"/>
          </a:xfrm>
        </p:spPr>
        <p:txBody>
          <a:bodyPr>
            <a:noAutofit/>
          </a:bodyPr>
          <a:lstStyle/>
          <a:p>
            <a:pPr algn="l"/>
            <a:r>
              <a:rPr lang="en-IN" sz="3600" b="1" dirty="0" smtClean="0"/>
              <a:t>Top 25 production companies </a:t>
            </a:r>
            <a:endParaRPr lang="en-GB" sz="36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" y="836712"/>
            <a:ext cx="8229600" cy="93619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44824"/>
            <a:ext cx="5523050" cy="39057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7544" y="6093296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List of production companies with their count of total movies produced.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9843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74" y="764704"/>
            <a:ext cx="8229600" cy="562074"/>
          </a:xfrm>
        </p:spPr>
        <p:txBody>
          <a:bodyPr>
            <a:noAutofit/>
          </a:bodyPr>
          <a:lstStyle/>
          <a:p>
            <a:pPr algn="l"/>
            <a:r>
              <a:rPr lang="en-IN" sz="3600" b="1" dirty="0" smtClean="0"/>
              <a:t>Top 500 Movies with highest revenue </a:t>
            </a:r>
            <a:endParaRPr lang="en-GB" sz="36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84784"/>
            <a:ext cx="8229600" cy="80633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0" y="2708920"/>
            <a:ext cx="9072170" cy="344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700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4" y="332656"/>
            <a:ext cx="9134725" cy="706090"/>
          </a:xfrm>
        </p:spPr>
        <p:txBody>
          <a:bodyPr>
            <a:normAutofit fontScale="90000"/>
          </a:bodyPr>
          <a:lstStyle/>
          <a:p>
            <a:pPr algn="l"/>
            <a:r>
              <a:rPr lang="en-IN" sz="3200" dirty="0" smtClean="0"/>
              <a:t> </a:t>
            </a:r>
            <a:r>
              <a:rPr lang="en-IN" sz="3200" b="1" dirty="0" smtClean="0"/>
              <a:t>List of movies run time greater than average run time </a:t>
            </a:r>
            <a:endParaRPr lang="en-GB" sz="3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0" y="1124744"/>
            <a:ext cx="8040222" cy="110505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906" y="2361905"/>
            <a:ext cx="4592254" cy="44860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9512" y="3392216"/>
            <a:ext cx="2808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Avatar, </a:t>
            </a:r>
          </a:p>
          <a:p>
            <a:r>
              <a:rPr lang="en-IN" dirty="0"/>
              <a:t>P</a:t>
            </a:r>
            <a:r>
              <a:rPr lang="en-IN" dirty="0" smtClean="0"/>
              <a:t>irates of Caribbean: At world’s End  make top of the list.</a:t>
            </a:r>
          </a:p>
        </p:txBody>
      </p:sp>
    </p:spTree>
    <p:extLst>
      <p:ext uri="{BB962C8B-B14F-4D97-AF65-F5344CB8AC3E}">
        <p14:creationId xmlns:p14="http://schemas.microsoft.com/office/powerpoint/2010/main" val="3471076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3600" b="1" dirty="0" smtClean="0"/>
              <a:t>Insights</a:t>
            </a:r>
            <a:r>
              <a:rPr lang="en-IN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Avatar, Pirates of Caribbean: At world’s End  make top of the list</a:t>
            </a:r>
          </a:p>
          <a:p>
            <a:r>
              <a:rPr lang="en-IN" sz="2400" dirty="0" smtClean="0"/>
              <a:t>Paramount Pictures , universal Pictures are the production companies which appear most no of times.</a:t>
            </a:r>
          </a:p>
          <a:p>
            <a:r>
              <a:rPr lang="en-IN" sz="2400" dirty="0" smtClean="0"/>
              <a:t>Popularity and budget have low  positive linear correlation.  </a:t>
            </a:r>
            <a:endParaRPr lang="en-GB" sz="2400" dirty="0" smtClean="0"/>
          </a:p>
          <a:p>
            <a:pPr marL="0" indent="0">
              <a:buNone/>
            </a:pPr>
            <a:r>
              <a:rPr lang="en-IN" sz="2800" b="1" dirty="0" smtClean="0">
                <a:solidFill>
                  <a:schemeClr val="tx2"/>
                </a:solidFill>
              </a:rPr>
              <a:t>Recommendations</a:t>
            </a:r>
          </a:p>
          <a:p>
            <a:r>
              <a:rPr lang="en-IN" sz="2800" dirty="0" smtClean="0"/>
              <a:t>Actions movies  are mostly liked.</a:t>
            </a:r>
          </a:p>
          <a:p>
            <a:r>
              <a:rPr lang="en-IN" sz="2800" dirty="0" smtClean="0"/>
              <a:t>Adventure movie type earn high revenue.</a:t>
            </a:r>
          </a:p>
          <a:p>
            <a:endParaRPr lang="en-IN" sz="2800" dirty="0" smtClean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956446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>
            <a:normAutofit/>
          </a:bodyPr>
          <a:lstStyle/>
          <a:p>
            <a:r>
              <a:rPr lang="en-IN" sz="4800" dirty="0" smtClean="0">
                <a:latin typeface="Algerian" pitchFamily="82" charset="0"/>
              </a:rPr>
              <a:t>Thank you </a:t>
            </a:r>
            <a:endParaRPr lang="en-GB" sz="4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05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836712"/>
            <a:ext cx="8229600" cy="706090"/>
          </a:xfrm>
        </p:spPr>
        <p:txBody>
          <a:bodyPr>
            <a:normAutofit/>
          </a:bodyPr>
          <a:lstStyle/>
          <a:p>
            <a:r>
              <a:rPr lang="en-IN" sz="3600" b="1" dirty="0" smtClean="0"/>
              <a:t>INTRODUCTION </a:t>
            </a:r>
            <a:endParaRPr lang="en-GB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276872"/>
            <a:ext cx="8229600" cy="48768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Movies that cost over $100 million can still fail? Movie lovers have different interest </a:t>
            </a:r>
          </a:p>
          <a:p>
            <a:r>
              <a:rPr lang="en-IN" sz="2400" dirty="0" smtClean="0"/>
              <a:t>A production company wants to analyse  a movie dataset  to identify which movies are perform well in cinemas.</a:t>
            </a:r>
          </a:p>
          <a:p>
            <a:r>
              <a:rPr lang="en-IN" sz="2400" dirty="0" smtClean="0"/>
              <a:t>Which genre those movies belong   too.</a:t>
            </a:r>
          </a:p>
          <a:p>
            <a:r>
              <a:rPr lang="en-IN" sz="2400" dirty="0" smtClean="0"/>
              <a:t>It will help the company  predict  if a movie will be  commercial success.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36642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764704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Objective</a:t>
            </a:r>
            <a:r>
              <a:rPr lang="en-IN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554461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Movies budget greater than 220,000.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Movies revenue greater than $961,000,000.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Movies with the highest revenue.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Movies with the lowest budget.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Does movies ratings effect the movie budget.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Top production companies.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Top 500 movies.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Movies with their run time for those movies that have above average run time.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263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b="1" dirty="0" smtClean="0"/>
              <a:t>First 50 rows </a:t>
            </a:r>
            <a:endParaRPr lang="en-GB" sz="36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808"/>
            <a:ext cx="5495802" cy="84913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068960"/>
            <a:ext cx="5296639" cy="30579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48159" y="3212976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List of first 50 rows of genre and title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2462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b="1" dirty="0" smtClean="0"/>
              <a:t>Null Value Identification </a:t>
            </a:r>
            <a:endParaRPr lang="en-GB" sz="36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29" y="1484784"/>
            <a:ext cx="5614290" cy="73352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8" y="2420887"/>
            <a:ext cx="5263302" cy="32993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628800"/>
            <a:ext cx="3501320" cy="41755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3568" y="6021288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Home page , Tagline has most no of null values.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7139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620688"/>
            <a:ext cx="8229600" cy="778098"/>
          </a:xfrm>
        </p:spPr>
        <p:txBody>
          <a:bodyPr>
            <a:noAutofit/>
          </a:bodyPr>
          <a:lstStyle/>
          <a:p>
            <a:pPr algn="l"/>
            <a:r>
              <a:rPr lang="en-IN" sz="3200" b="1" dirty="0" smtClean="0"/>
              <a:t>List of movies with budget greater than 2.2 Lakh</a:t>
            </a:r>
            <a:endParaRPr lang="en-GB" sz="3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800"/>
            <a:ext cx="6277851" cy="70494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4905"/>
            <a:ext cx="9144000" cy="333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420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692696"/>
            <a:ext cx="8229600" cy="706090"/>
          </a:xfrm>
        </p:spPr>
        <p:txBody>
          <a:bodyPr>
            <a:noAutofit/>
          </a:bodyPr>
          <a:lstStyle/>
          <a:p>
            <a:pPr algn="l"/>
            <a:r>
              <a:rPr lang="en-IN" sz="3600" b="1" dirty="0" smtClean="0"/>
              <a:t>List of movies with budget greater than 961 million </a:t>
            </a:r>
            <a:endParaRPr lang="en-GB" sz="36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" y="1628800"/>
            <a:ext cx="6340390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2896"/>
            <a:ext cx="9144000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741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548680"/>
            <a:ext cx="8229600" cy="778098"/>
          </a:xfrm>
        </p:spPr>
        <p:txBody>
          <a:bodyPr>
            <a:noAutofit/>
          </a:bodyPr>
          <a:lstStyle/>
          <a:p>
            <a:pPr algn="l"/>
            <a:r>
              <a:rPr lang="en-IN" sz="3600" b="1" dirty="0" smtClean="0"/>
              <a:t>Deleting movies with no budget and revenue </a:t>
            </a:r>
            <a:endParaRPr lang="en-GB" sz="36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4784"/>
            <a:ext cx="6049219" cy="75258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04" y="2599897"/>
            <a:ext cx="9144000" cy="367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702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93" y="620688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IN" sz="3600" b="1" dirty="0" smtClean="0"/>
              <a:t>List of top movies highest revenue  </a:t>
            </a:r>
            <a:endParaRPr lang="en-GB" sz="36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7" y="1484784"/>
            <a:ext cx="8059275" cy="92405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3" y="2708920"/>
            <a:ext cx="8849960" cy="358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470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190</TotalTime>
  <Words>328</Words>
  <Application>Microsoft Office PowerPoint</Application>
  <PresentationFormat>On-screen Show (4:3)</PresentationFormat>
  <Paragraphs>44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Clarity</vt:lpstr>
      <vt:lpstr>TMDB Movies analysis</vt:lpstr>
      <vt:lpstr>INTRODUCTION </vt:lpstr>
      <vt:lpstr>Objective </vt:lpstr>
      <vt:lpstr>First 50 rows </vt:lpstr>
      <vt:lpstr>Null Value Identification </vt:lpstr>
      <vt:lpstr>List of movies with budget greater than 2.2 Lakh</vt:lpstr>
      <vt:lpstr>List of movies with budget greater than 961 million </vt:lpstr>
      <vt:lpstr>Deleting movies with no budget and revenue </vt:lpstr>
      <vt:lpstr>List of top movies highest revenue  </vt:lpstr>
      <vt:lpstr>List of Bottom 10 movies by budget</vt:lpstr>
      <vt:lpstr>Budget and popularity correlation </vt:lpstr>
      <vt:lpstr>List of production companies with no of  film produced </vt:lpstr>
      <vt:lpstr>Top 25 production companies </vt:lpstr>
      <vt:lpstr>Top 500 Movies with highest revenue </vt:lpstr>
      <vt:lpstr> List of movies run time greater than average run time </vt:lpstr>
      <vt:lpstr>Insights </vt:lpstr>
      <vt:lpstr>Thank you 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ismail - [2010]</cp:lastModifiedBy>
  <cp:revision>14</cp:revision>
  <dcterms:created xsi:type="dcterms:W3CDTF">2023-10-07T05:08:15Z</dcterms:created>
  <dcterms:modified xsi:type="dcterms:W3CDTF">2023-10-07T18:40:20Z</dcterms:modified>
</cp:coreProperties>
</file>