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73" r:id="rId4"/>
    <p:sldId id="257" r:id="rId5"/>
    <p:sldId id="265" r:id="rId6"/>
    <p:sldId id="262" r:id="rId7"/>
    <p:sldId id="263" r:id="rId8"/>
    <p:sldId id="266" r:id="rId9"/>
    <p:sldId id="268" r:id="rId10"/>
    <p:sldId id="267" r:id="rId11"/>
    <p:sldId id="264" r:id="rId12"/>
    <p:sldId id="258" r:id="rId13"/>
    <p:sldId id="260" r:id="rId14"/>
    <p:sldId id="261" r:id="rId15"/>
    <p:sldId id="272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3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88CD91-ED20-487F-9E75-C09A190F2C4A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49519C-5D8B-4416-832D-F3926594601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752" y="116632"/>
            <a:ext cx="7772400" cy="1470025"/>
          </a:xfrm>
        </p:spPr>
        <p:txBody>
          <a:bodyPr>
            <a:normAutofit/>
          </a:bodyPr>
          <a:lstStyle/>
          <a:p>
            <a:r>
              <a:rPr lang="en-IN" sz="5400" dirty="0" smtClean="0"/>
              <a:t>Zomato </a:t>
            </a:r>
            <a:r>
              <a:rPr lang="en-IN" sz="5400" dirty="0" smtClean="0"/>
              <a:t>Analysis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4941168"/>
            <a:ext cx="6400800" cy="1752600"/>
          </a:xfrm>
        </p:spPr>
        <p:txBody>
          <a:bodyPr/>
          <a:lstStyle/>
          <a:p>
            <a:r>
              <a:rPr lang="en-IN" dirty="0" smtClean="0"/>
              <a:t>RAHUL MUTALIK</a:t>
            </a:r>
            <a:endParaRPr lang="en-GB" dirty="0"/>
          </a:p>
        </p:txBody>
      </p:sp>
      <p:pic>
        <p:nvPicPr>
          <p:cNvPr id="1026" name="Picture 2" descr="C:\Users\iMAGINE\OneDrive\Desktop\clipart-restaurant-restaurant-logo-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2" y="3356992"/>
            <a:ext cx="143177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4" t="21167" r="15754" b="16302"/>
          <a:stretch/>
        </p:blipFill>
        <p:spPr bwMode="auto">
          <a:xfrm>
            <a:off x="6948264" y="692696"/>
            <a:ext cx="969818" cy="90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2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80" y="764704"/>
            <a:ext cx="8229600" cy="706090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/>
              <a:t>Restaurants and Average Cost of two people based on booking facilities  provided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57093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Residency road highest average cost of two people  and Brookfield Provide lowest average cost 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57931"/>
            <a:ext cx="8423920" cy="357276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484811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562074"/>
          </a:xfrm>
        </p:spPr>
        <p:txBody>
          <a:bodyPr>
            <a:noAutofit/>
          </a:bodyPr>
          <a:lstStyle/>
          <a:p>
            <a:r>
              <a:rPr lang="en-IN" sz="3200" dirty="0" smtClean="0"/>
              <a:t>Does Booking facilities Effect the rating for Restaurants 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1" t="4762" r="6953"/>
          <a:stretch/>
        </p:blipFill>
        <p:spPr>
          <a:xfrm>
            <a:off x="179512" y="1434965"/>
            <a:ext cx="4103948" cy="3177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764299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Restaurants which provide booking table facilities have high rating and only 12.47 percent provide that facility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93523"/>
            <a:ext cx="54006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12949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IN" sz="3200" dirty="0" smtClean="0"/>
              <a:t>Does Restaurants provide Online order facilities rated good?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8"/>
          <a:stretch/>
        </p:blipFill>
        <p:spPr>
          <a:xfrm>
            <a:off x="242730" y="1612776"/>
            <a:ext cx="4041238" cy="2910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515719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Restaurants with online facilities have good rating where  over 50 % provide that facilities.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17741"/>
            <a:ext cx="4824610" cy="385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480357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6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36496" cy="778098"/>
          </a:xfrm>
        </p:spPr>
        <p:txBody>
          <a:bodyPr>
            <a:noAutofit/>
          </a:bodyPr>
          <a:lstStyle/>
          <a:p>
            <a:r>
              <a:rPr lang="en-IN" sz="3200" dirty="0" smtClean="0"/>
              <a:t>Location wise Restaurants which provide Booking facilities  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80526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BTM  has least no of restaurants which provide booking facilities, but BTM has lots of restaurants so  HSR, Bannerghatta Road have less Restaurants and provide less booking facilities </a:t>
            </a:r>
            <a:endParaRPr lang="en-GB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0" y="1196754"/>
            <a:ext cx="8191964" cy="446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317" y="5517232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0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4082"/>
          </a:xfrm>
        </p:spPr>
        <p:txBody>
          <a:bodyPr>
            <a:noAutofit/>
          </a:bodyPr>
          <a:lstStyle/>
          <a:p>
            <a:r>
              <a:rPr lang="en-IN" sz="3200" dirty="0" smtClean="0"/>
              <a:t>Location wise Restaurants which provide online ordering  facilities 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551723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Electronic city and Mg road  Have good amount of hotels but they don’t provide Online order facilities .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352928" cy="382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517232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1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778098"/>
          </a:xfrm>
        </p:spPr>
        <p:txBody>
          <a:bodyPr/>
          <a:lstStyle/>
          <a:p>
            <a:r>
              <a:rPr lang="en-IN" sz="3200" dirty="0" smtClean="0"/>
              <a:t>Insights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4873752"/>
          </a:xfrm>
        </p:spPr>
        <p:txBody>
          <a:bodyPr>
            <a:normAutofit/>
          </a:bodyPr>
          <a:lstStyle/>
          <a:p>
            <a:r>
              <a:rPr lang="en-IN" sz="2000" dirty="0"/>
              <a:t>BTM and HSR has the highest amount of </a:t>
            </a:r>
            <a:r>
              <a:rPr lang="en-IN" sz="2000" dirty="0" smtClean="0"/>
              <a:t>restaurants.</a:t>
            </a:r>
          </a:p>
          <a:p>
            <a:r>
              <a:rPr lang="en-IN" sz="2000" dirty="0"/>
              <a:t>Residency road highest average cost of two people  and Brookfield Provide lowest average cost 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North Indian, south Indian , North Indian&amp; Chinese  are most liked cuisines</a:t>
            </a:r>
            <a:r>
              <a:rPr lang="en-IN" sz="2000" dirty="0" smtClean="0"/>
              <a:t>.</a:t>
            </a:r>
          </a:p>
          <a:p>
            <a:r>
              <a:rPr lang="en-GB" sz="2000" dirty="0"/>
              <a:t>W</a:t>
            </a:r>
            <a:r>
              <a:rPr lang="en-GB" sz="2000" dirty="0" smtClean="0"/>
              <a:t>e </a:t>
            </a:r>
            <a:r>
              <a:rPr lang="en-GB" sz="2000" dirty="0"/>
              <a:t>can see that most people like or have rated  for Drinks&amp; nightlife  and pubs and </a:t>
            </a:r>
            <a:r>
              <a:rPr lang="en-GB" sz="2000" dirty="0" smtClean="0"/>
              <a:t>bars.</a:t>
            </a:r>
          </a:p>
          <a:p>
            <a:r>
              <a:rPr lang="en-IN" sz="2000" dirty="0"/>
              <a:t>Electronic city and Mg road  Have good amount of hotels but they don’t provide Online order facilities 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The Restaurants which provide booking table facilities have high rating and only 12.47 percent provide that </a:t>
            </a:r>
            <a:r>
              <a:rPr lang="en-IN" sz="2000" dirty="0" smtClean="0"/>
              <a:t>facility</a:t>
            </a:r>
          </a:p>
          <a:p>
            <a:r>
              <a:rPr lang="en-IN" sz="2000" dirty="0"/>
              <a:t>Restaurants with online facilities have good rating where  over 50 % provide that facilities.</a:t>
            </a:r>
            <a:endParaRPr lang="en-GB" sz="2000" dirty="0"/>
          </a:p>
          <a:p>
            <a:endParaRPr lang="en-IN" sz="20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445224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7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200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Recommendations </a:t>
            </a:r>
            <a:r>
              <a:rPr lang="en-GB" sz="3200" dirty="0" smtClean="0"/>
              <a:t>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4873752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we want to open a </a:t>
            </a:r>
            <a:r>
              <a:rPr lang="en-GB" dirty="0" smtClean="0"/>
              <a:t>restaurant don't </a:t>
            </a:r>
            <a:r>
              <a:rPr lang="en-GB" dirty="0"/>
              <a:t>opt for BTM as it already has most no  of restaurants either opt for shanti </a:t>
            </a:r>
            <a:r>
              <a:rPr lang="en-GB" dirty="0" smtClean="0"/>
              <a:t>nagar, church street, Lavelle road. </a:t>
            </a:r>
            <a:endParaRPr lang="en-GB" dirty="0"/>
          </a:p>
          <a:p>
            <a:r>
              <a:rPr lang="en-GB" dirty="0" smtClean="0"/>
              <a:t>Its </a:t>
            </a:r>
            <a:r>
              <a:rPr lang="en-GB" dirty="0"/>
              <a:t>better to provide both  Facilities online order , table </a:t>
            </a:r>
            <a:r>
              <a:rPr lang="en-GB" dirty="0" smtClean="0"/>
              <a:t>booking  </a:t>
            </a:r>
            <a:r>
              <a:rPr lang="en-GB" dirty="0"/>
              <a:t>because people tend to like those </a:t>
            </a:r>
            <a:r>
              <a:rPr lang="en-GB" dirty="0" smtClean="0"/>
              <a:t>facilities. 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opening a new restaurants go </a:t>
            </a:r>
            <a:r>
              <a:rPr lang="en-GB" dirty="0" smtClean="0"/>
              <a:t>for  </a:t>
            </a:r>
            <a:r>
              <a:rPr lang="en-GB" dirty="0"/>
              <a:t>types like pubs&amp; bars , Drinks and nightlife  then  you are mostly like to                                               be making </a:t>
            </a:r>
            <a:r>
              <a:rPr lang="en-GB" dirty="0" smtClean="0"/>
              <a:t>profits. 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If opening a new restaurants have these famous cuisines like </a:t>
            </a:r>
            <a:r>
              <a:rPr lang="en-GB" dirty="0" smtClean="0"/>
              <a:t>North Indian, South </a:t>
            </a:r>
            <a:r>
              <a:rPr lang="en-GB" dirty="0"/>
              <a:t>Indian,Cafe,Desserts which will help in the growth of the </a:t>
            </a:r>
            <a:r>
              <a:rPr lang="en-GB" dirty="0" smtClean="0"/>
              <a:t>restaurants.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someone wants to open a </a:t>
            </a:r>
            <a:r>
              <a:rPr lang="en-GB" dirty="0" smtClean="0"/>
              <a:t>restaurants </a:t>
            </a:r>
            <a:r>
              <a:rPr lang="en-GB" dirty="0"/>
              <a:t>based on the pubs&amp; bars, Drinks and </a:t>
            </a:r>
            <a:r>
              <a:rPr lang="en-GB" dirty="0" smtClean="0"/>
              <a:t>nightlife </a:t>
            </a:r>
            <a:r>
              <a:rPr lang="en-GB" dirty="0"/>
              <a:t>either opt for  JP nagar , banashankari for (pubs and bars ) and brookefield, Frazer town  for ( drink&amp; nightlife</a:t>
            </a:r>
            <a:r>
              <a:rPr lang="en-GB" dirty="0" smtClean="0"/>
              <a:t>).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517232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2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204864"/>
            <a:ext cx="7620000" cy="1143000"/>
          </a:xfrm>
        </p:spPr>
        <p:txBody>
          <a:bodyPr/>
          <a:lstStyle/>
          <a:p>
            <a:r>
              <a:rPr lang="en-IN" dirty="0" smtClean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0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>Introduction </a:t>
            </a:r>
            <a:br>
              <a:rPr lang="en-IN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7620000" cy="4800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Zomato</a:t>
            </a:r>
            <a:r>
              <a:rPr lang="en-GB" sz="2400" dirty="0"/>
              <a:t> </a:t>
            </a:r>
            <a:r>
              <a:rPr lang="en-GB" sz="2400" dirty="0" smtClean="0"/>
              <a:t>is poised to enter the </a:t>
            </a:r>
            <a:r>
              <a:rPr lang="en-GB" sz="2400" dirty="0"/>
              <a:t>r</a:t>
            </a:r>
            <a:r>
              <a:rPr lang="en-GB" sz="2400" dirty="0" smtClean="0"/>
              <a:t>estaurants business </a:t>
            </a:r>
            <a:r>
              <a:rPr lang="en-GB" sz="2400" dirty="0"/>
              <a:t>in </a:t>
            </a:r>
            <a:r>
              <a:rPr lang="en-GB" sz="2400" dirty="0" smtClean="0"/>
              <a:t>Bangalore, so this project aims to harness data-driven insights to identify profitable locations, scrutinize competition ,and craft growth strategy. </a:t>
            </a:r>
            <a:endParaRPr lang="en-GB" sz="2400" dirty="0"/>
          </a:p>
          <a:p>
            <a:r>
              <a:rPr lang="en-IN" sz="2400" dirty="0" smtClean="0"/>
              <a:t> As data analyst our analysis should provide Zomato with a nuanced understanding of the dynamic Bangalore market, enabling them to make informed decisions that maximize profit and establish a successful restaurant presence.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458539"/>
            <a:ext cx="936104" cy="94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7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Top restaurants in Bangalore.</a:t>
            </a:r>
          </a:p>
          <a:p>
            <a:r>
              <a:rPr lang="en-IN" dirty="0" smtClean="0"/>
              <a:t>Most liked type of restaurants</a:t>
            </a:r>
          </a:p>
          <a:p>
            <a:r>
              <a:rPr lang="en-IN" dirty="0" smtClean="0"/>
              <a:t>Locations  and count of restaurants  where most liked  restaurants type are present.</a:t>
            </a:r>
          </a:p>
          <a:p>
            <a:r>
              <a:rPr lang="en-IN" dirty="0" smtClean="0"/>
              <a:t> Most favourite type of  cuisines.</a:t>
            </a:r>
          </a:p>
          <a:p>
            <a:r>
              <a:rPr lang="en-IN" dirty="0" smtClean="0"/>
              <a:t> Average cost of 2 people who are willing to dine in a restaurants.</a:t>
            </a:r>
          </a:p>
          <a:p>
            <a:r>
              <a:rPr lang="en-IN" dirty="0" smtClean="0"/>
              <a:t>Facilities provided by the restaurants and its effect of ratings.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17232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7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57750"/>
            <a:ext cx="8765357" cy="706090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/>
              <a:t>Location </a:t>
            </a:r>
            <a:r>
              <a:rPr lang="en-IN" sz="3600" dirty="0"/>
              <a:t>w</a:t>
            </a:r>
            <a:r>
              <a:rPr lang="en-IN" sz="3600" dirty="0" smtClean="0"/>
              <a:t>ise Restaurants count </a:t>
            </a:r>
            <a:endParaRPr lang="en-GB" sz="3600" dirty="0"/>
          </a:p>
        </p:txBody>
      </p:sp>
      <p:sp>
        <p:nvSpPr>
          <p:cNvPr id="3" name="AutoShape 2" descr="data:image/png;base64,iVBORw0KGgoAAAANSUhEUgAAA1sAAAKhCAYAAACmQrTOAAAAOXRFWHRTb2Z0d2FyZQBNYXRwbG90bGliIHZlcnNpb24zLjcuMSwgaHR0cHM6Ly9tYXRwbG90bGliLm9yZy/bCgiHAAAACXBIWXMAAA9hAAAPYQGoP6dpAADr1ElEQVR4nOzdeVxU1f8/8NewL8KgyCKKuOO+5IK44q5JuH20xMh9SdNw18rCfalc0nLLXcssNVsMdykXckVTcclcC9xCcEFQeP/+4Mf9MoLK3LkXNF/Px2MeyZ3De85Mw5l533Pu+xhEREBERERERESassrvDhAREREREf0XMdkiIiIiIiLSAZMtIiIiIiIiHTDZIiIiIiIi0gGTLSIiIiIiIh0w2SIiIiIiItIBky0iIiIiIiIdMNkiIiIiIiLSgU1+d+BFkZ6ejn/++QcuLi4wGAz53R0iIiIiIsonIoI7d+7Ax8cHVlZPnr9ispVL//zzD3x9ffO7G0RERERE9Jy4cuUKihUr9sT7mWzlkouLC4CMF9TV1TWfe0NERERERPklKSkJvr6+So7wJEy2cilz6aCrqyuTLSIiIiIieublRSyQQUREREREpAMmW0RERERERDpgskVERERERKQDJltEREREREQ6YLJFRERERESkAyZbREREREREOmCyRUREREREpAMmW0RERERERDpgskVERERERKQDJltEREREREQ6YLJFRERERESkAyZbREREREREOmCyRUREREREpAMmW0RERERERDpgskVERERERKQDJltEREREREQ6YLJFRERERESkAyZbREREREREOmCyRUREREREpAOb/O4A6S/ui3GaxCkycKImcYiIiIiIXgac2SIiIiIiItJBviZbjx49wgcffICSJUvC0dERpUqVwoQJE5Cenq60ERFERETAx8cHjo6OCAoKwsmTJ03ipKSkYPDgwShcuDCcnZ0REhKCq1evmrRJSEhAWFgYjEYjjEYjwsLCcPv27bx4mkRERERE9BLK12Rr+vTpWLBgAebNm4fY2FjMmDEDH3/8MebOnau0mTFjBmbOnIl58+bh4MGD8Pb2RosWLXDnzh2lTXh4ODZu3Ii1a9diz549uHv3LoKDg5GWlqa0CQ0NRUxMDCIjIxEZGYmYmBiEhYXl6fMlIiIiIqKXh0FEJL8ePDg4GF5eXliyZIlyrFOnTnBycsKqVasgIvDx8UF4eDhGjx4NIGMWy8vLC9OnT0f//v2RmJgIDw8PrFq1Cq+//joA4J9//oGvry82b96MVq1aITY2FhUrVkR0dDQCAgIAANHR0QgMDMTp06fh7+//zL4mJSXBaDQiMTERrq6uOrwa+uE1W0RERERE2sltbpCvM1sNGjTAjh07cPbsWQDAsWPHsGfPHrz66qsAgAsXLiA+Ph4tW7ZUfsfe3h6NGzfGvn37AACHDx/Gw4cPTdr4+PigcuXKSpv9+/fDaDQqiRYA1K1bF0ajUWnzuJSUFCQlJZnciIiIiIiIcitfqxGOHj0aiYmJKF++PKytrZGWlobJkyeja9euAID4+HgAgJeXl8nveXl54dKlS0obOzs7FCxYMFubzN+Pj4+Hp6dntsf39PRU2jxu6tSpGD9+vGVPkIiIiIiIXlr5OrP1zTffYPXq1fjqq69w5MgRrFixAp988glWrFhh0s5gMJj8LCLZjj3u8TY5tX9anLFjxyIxMVG5XblyJbdPi4iIiIiIKH9ntkaOHIkxY8bgjTfeAABUqVIFly5dwtSpU9G9e3d4e3sDyJiZKlKkiPJ7169fV2a7vL29kZqaioSEBJPZrevXr6NevXpKm2vXrmV7/Bs3bmSbNctkb28Pe3t7bZ4oERERERG9dPJ1Zuv+/fuwsjLtgrW1tVL6vWTJkvD29sa2bduU+1NTUxEVFaUkUjVr1oStra1Jm7i4OJw4cUJpExgYiMTERBw4cEBp8/vvvyMxMVFpQ0REREREpKV8ndl67bXXMHnyZBQvXhyVKlXC0aNHMXPmTPTq1QtAxtK/8PBwTJkyBWXLlkXZsmUxZcoUODk5ITQ0FABgNBrRu3dvDB8+HO7u7ihUqBBGjBiBKlWqoHnz5gCAChUqoHXr1ujbty8WLlwIAOjXrx+Cg4NzVYmQiIiIiIjIXPmabM2dOxfjxo3DwIEDcf36dfj4+KB///748MMPlTajRo1CcnIyBg4ciISEBAQEBGDr1q1wcXFR2syaNQs2Njbo0qULkpOT0axZMyxfvhzW1tZKmzVr1mDIkCFK1cKQkBDMmzcv754sERERERG9VPJ1n60XCffZ4j5bRERERETAC7LPFhERERER0X8Vky0iIiIiIiIdMNkiIiIiIiLSAZMtIiIiIiIiHTDZIiIiIiIi0gGTLSIiIiIiIh0w2SIiIiIiItIBky0iIiIiIiIdMNkiIiIiIiLSAZMtIiIiIiIiHTDZIiIiIiIi0gGTLSIiIiIiIh0w2SIiIiIiItIBky0iIiIiIiIdMNkiIiIiIiLSAZMtIiIiIiIiHTDZIiIiIiIi0gGTLSIiIiIiIh0w2SIiIiIiItIBky0iIiIiIiIdMNkiIiIiIiLSAZMtIiIiIiIiHTDZIiIiIiIi0gGTLSIiIiIiIh0w2SIiIiIiItIBky0iIiIiIiIdMNkiIiIiIiLSAZMtIiIiIiIiHTDZIiIiIiIi0gGTLSIiIiIiIh0w2SIiIiIiItIBky0iIiIiIiIdMNkiIiIiIiLSAZMtIiIiIiIiHTDZIiIiIiIi0gGTLSIiIiIiIh0w2SIiIiIiItIBky0iIiIiIiIdMNkiIiIiIiLSAZMtIiIiIiIiHTDZIiIiIiIi0gGTLSIiIiIiIh0w2SIiIiIiItJBviZbJUqUgMFgyHYbNGgQAEBEEBERAR8fHzg6OiIoKAgnT540iZGSkoLBgwejcOHCcHZ2RkhICK5evWrSJiEhAWFhYTAajTAajQgLC8Pt27fz6mkSEREREdFLKF+TrYMHDyIuLk65bdu2DQDQuXNnAMCMGTMwc+ZMzJs3DwcPHoS3tzdatGiBO3fuKDHCw8OxceNGrF27Fnv27MHdu3cRHByMtLQ0pU1oaChiYmIQGRmJyMhIxMTEICwsLG+fLBERERERvVQMIiL53YlM4eHh+Omnn3Du3DkAgI+PD8LDwzF69GgAGbNYXl5emD59Ovr374/ExER4eHhg1apVeP311wEA//zzD3x9fbF582a0atUKsbGxqFixIqKjoxEQEAAAiI6ORmBgIE6fPg1/f/9c9S0pKQlGoxGJiYlwdXXV4dnrJ+6LcZrEKTJwoiZxiIiIiIheZLnNDZ6ba7ZSU1OxevVq9OrVCwaDARcuXEB8fDxatmyptLG3t0fjxo2xb98+AMDhw4fx8OFDkzY+Pj6oXLmy0mb//v0wGo1KogUAdevWhdFoVNoQERERERFpzSa/O5Dp+++/x+3bt9GjRw8AQHx8PADAy8vLpJ2XlxcuXbqktLGzs0PBggWztcn8/fj4eHh6emZ7PE9PT6VNTlJSUpCSkqL8nJSUZP6TIiIiIiKil9ZzM7O1ZMkStGnTBj4+PibHDQaDyc8iku3Y4x5vk1P7Z8WZOnWqUlDDaDTC19c3N0+DiIiIiIgIwHOSbF26dAnbt29Hnz59lGPe3t4AkG326fr168psl7e3N1JTU5GQkPDUNteuXcv2mDdu3Mg2a5bV2LFjkZiYqNyuXLmi7skREREREdFL6blItpYtWwZPT0+0bdtWOVayZEl4e3srFQqBjOu6oqKiUK9ePQBAzZo1YWtra9ImLi4OJ06cUNoEBgYiMTERBw4cUNr8/vvvSExMVNrkxN7eHq6uriY3IiIiIiKi3Mr3a7bS09OxbNkydO/eHTY2/9cdg8GA8PBwTJkyBWXLlkXZsmUxZcoUODk5ITQ0FABgNBrRu3dvDB8+HO7u7ihUqBBGjBiBKlWqoHnz5gCAChUqoHXr1ujbty8WLlwIAOjXrx+Cg4NzXYmQiIiIiIjIXPmebG3fvh2XL19Gr169st03atQoJCcnY+DAgUhISEBAQAC2bt0KFxcXpc2sWbNgY2ODLl26IDk5Gc2aNcPy5cthbW2ttFmzZg2GDBmiVC0MCQnBvHnz9H9yRERERET00nqu9tl6nnGfLe6zRUREREQEvID7bBEREREREf2XMNkiIiIiIiLSAZMtIiIiIiIiHTDZIiIiIiIi0gGTLSIiIiIiIh0w2SIiIiIiItIBky0iIiIiIiIdMNkiIiIiIiLSAZMtIiIiIiIiHTDZIiIiIiIi0gGTLSIiIiIiIh0w2SIiIiIiItIBky0iIiIiIiIdMNkiIiIiIiLSAZMtIiIiIiIiHTDZIiIiIiIi0gGTLSIiIiIiIh0w2SIiIiIiItIBky0iIiIiIiIdMNkiIiIiIiLSAZMtIiIiIiIiHTDZIiIiIiIi0gGTLSIiIiIiIh0w2SIiIiIiItIBky0iIiIiIiIdMNkiIiIiIiLSAZMtIiIiIiIiHTDZIiIiIiIi0gGTLSIiIiIiIh0w2SIiIiIiItIBky0iIiIiIiIdMNkiIiIiIiLSAZMtIiIiIiIiHTDZIiIiIiIi0gGTLSIiIiIiIh0w2SIiIiIiItIBky0iIiIiIiIdMNkiIiIiIiLSAZMtIiIiIiIiHTDZIiIiIiIi0gGTLSIiIiIiIh0w2SIiIiIiItIBky0iIiIiIiId5Huy9ffff+PNN9+Eu7s7nJycUL16dRw+fFi5X0QQEREBHx8fODo6IigoCCdPnjSJkZKSgsGDB6Nw4cJwdnZGSEgIrl69atImISEBYWFhMBqNMBqNCAsLw+3bt/PiKRIRERER0UsoX5OthIQE1K9fH7a2tvjll19w6tQpfPrpp3Bzc1PazJgxAzNnzsS8efNw8OBBeHt7o0WLFrhz547SJjw8HBs3bsTatWuxZ88e3L17F8HBwUhLS1PahIaGIiYmBpGRkYiMjERMTAzCwsLy8ukSEREREdFLxCAikl8PPmbMGOzduxe//fZbjveLCHx8fBAeHo7Ro0cDyJjF8vLywvTp09G/f38kJibCw8MDq1atwuuvvw4A+Oeff+Dr64vNmzejVatWiI2NRcWKFREdHY2AgAAAQHR0NAIDA3H69Gn4+/s/s69JSUkwGo1ITEyEq6urRq9A3oj7YpwmcYoMnKhJHCIiIiKiF1luc4N8ndn64YcfUKtWLXTu3Bmenp6oUaMGFi9erNx/4cIFxMfHo2XLlsoxe3t7NG7cGPv27QMAHD58GA8fPjRp4+Pjg8qVKytt9u/fD6PRqCRaAFC3bl0YjUalDRERERERkZbyNdn666+/MH/+fJQtWxZbtmzBgAEDMGTIEKxcuRIAEB8fDwDw8vIy+T0vLy/lvvj4eNjZ2aFgwYJPbePp6Znt8T09PZU2j0tJSUFSUpLJjYiIiIiIKLds8vPB09PTUatWLUyZMgUAUKNGDZw8eRLz58/HW2+9pbQzGAwmvyci2Y497vE2ObV/WpypU6di/PjxuX4uREREREREWeXrzFaRIkVQsWJFk2MVKlTA5cuXAQDe3t4AkG326fr168psl7e3N1JTU5GQkPDUNteuXcv2+Ddu3Mg2a5Zp7NixSExMVG5XrlxR8QyJiIiIiOhlla/JVv369XHmzBmTY2fPnoWfnx8AoGTJkvD29sa2bduU+1NTUxEVFYV69eoBAGrWrAlbW1uTNnFxcThx4oTSJjAwEImJiThw4IDS5vfff0diYqLS5nH29vZwdXU1uREREREREeVWvi4jHDp0KOrVq4cpU6agS5cuOHDgABYtWoRFixYByFj6Fx4ejilTpqBs2bIoW7YspkyZAicnJ4SGhgIAjEYjevfujeHDh8Pd3R2FChXCiBEjUKVKFTRv3hxAxmxZ69at0bdvXyxcuBAA0K9fPwQHB+eqEiEREREREZG58jXZql27NjZu3IixY8diwoQJKFmyJGbPno1u3bopbUaNGoXk5GQMHDgQCQkJCAgIwNatW+Hi4qK0mTVrFmxsbNClSxckJyejWbNmWL58OaytrZU2a9aswZAhQ5SqhSEhIZg3b17ePVkiIiIiInqp5Os+Wy8S7rPFfbaIiIiIiIAXZJ8tIiIiIiKi/yomW0RERERERDpgskVERERERKQDJltEREREREQ6YLJFRERERESkAyZbREREREREOmCyRUREREREpAMmW0RERERERDpgskVERERERKQDJltEREREREQ6YLJFRERERESkAyZbREREREREOmCyRUREREREpAMmW0RERERERDpgskVERERERKQDJltEREREREQ6YLJFRERERESkAyZbREREREREOmCyRUREREREpAMmW0RERERERDpgskVERERERKQDJltEREREREQ6YLJFRERERESkAyZbREREREREOmCyRUREREREpAMmW0RERERERDpgskVERERERKQDJltEREREREQ6YLJFRERERESkAyZbREREREREOmCyRUREREREpAMmW0RERERERDpgskVERERERKQDJltEREREREQ6YLJFRERERESkAyZbREREREREOmCyRUREREREpAMmW0RERERERDpgskVERERERKQDJltEREREREQ6sMnvDhD9F0QueVWTOK17b9YkDhERERHlP85sERERERER6YDJFhERERERkQ6YbBEREREREekgX5OtiIgIGAwGk5u3t7dyv4ggIiICPj4+cHR0RFBQEE6ePGkSIyUlBYMHD0bhwoXh7OyMkJAQXL161aRNQkICwsLCYDQaYTQaERYWhtu3b+fFUyQiIiIiopdUvs9sVapUCXFxccrtjz/+UO6bMWMGZs6ciXnz5uHgwYPw9vZGixYtcOfOHaVNeHg4Nm7ciLVr12LPnj24e/cugoODkZaWprQJDQ1FTEwMIiMjERkZiZiYGISFheXp8yQiIiIiopdLvlcjtLGxMZnNyiQimD17Nt5//3107NgRALBixQp4eXnhq6++Qv/+/ZGYmIglS5Zg1apVaN68OQBg9erV8PX1xfbt29GqVSvExsYiMjIS0dHRCAgIAAAsXrwYgYGBOHPmDPz9/fPuyRIRERER0Usj32e2zp07Bx8fH5QsWRJvvPEG/vrrLwDAhQsXEB8fj5YtWypt7e3t0bhxY+zbtw8AcPjwYTx8+NCkjY+PDypXrqy02b9/P4xGo5JoAUDdunVhNBqVNjlJSUlBUlKSyY2IiIiIiCi38jXZCggIwMqVK7FlyxYsXrwY8fHxqFevHm7duoX4+HgAgJeXl8nveHl5KffFx8fDzs4OBQsWfGobT0/PbI/t6emptMnJ1KlTlWu8jEYjfH19LXquRERERET0csnXZKtNmzbo1KkTqlSpgubNm+Pnn38GkLFcMJPBYDD5HRHJduxxj7fJqf2z4owdOxaJiYnK7cqVK7l6TkRERERERMBzsIwwK2dnZ1SpUgXnzp1TruN6fPbp+vXrymyXt7c3UlNTkZCQ8NQ2165dy/ZYN27cyDZrlpW9vT1cXV1NbkRERERERLn1XCVbKSkpiI2NRZEiRVCyZEl4e3tj27Ztyv2pqamIiopCvXr1AAA1a9aEra2tSZu4uDicOHFCaRMYGIjExEQcOHBAafP7778jMTFRaUNERERERKS1fK1GOGLECLz22msoXrw4rl+/jkmTJiEpKQndu3eHwWBAeHg4pkyZgrJly6Js2bKYMmUKnJycEBoaCgAwGo3o3bs3hg8fDnd3dxQqVAgjRoxQliUCQIUKFdC6dWv07dsXCxcuBAD069cPwcHBrERIRERERES6yddk6+rVq+jatStu3rwJDw8P1K1bF9HR0fDz8wMAjBo1CsnJyRg4cCASEhIQEBCArVu3wsXFRYkxa9Ys2NjYoEuXLkhOTkazZs2wfPlyWFtbK23WrFmDIUOGKFULQ0JCMG/evLx9skRERERE9FIxiIjkdydeBElJSTAajUhMTHzhrt+K+2KcJnGKDJyoSZz/osglr2oSp3XvzZrEISIiIiL95DY3eK6u2SIiIiIiIvqvYLJFRERERESkAyZbREREREREOmCyRUREREREpAMmW0RERERERDpgskVERERERKQDJltEREREREQ6YLJFRERERESkAyZbREREREREOmCyRUREREREpAMmW0RERERERDpgskVERERERKQDJltEREREREQ6YLJFRERERESkAyZbREREREREOmCyRUREREREpANVyVbTpk1x+/btbMeTkpLQtGlTS/tERERERET0wlOVbO3evRupqanZjj948AC//fabxZ0iIiIiIiJ60dmY0/j48ePKv0+dOoX4+Hjl57S0NERGRqJo0aLa9Y6IiIiIiOgFZVayVb16dRgMBhgMhhyXCzo6OmLu3LmadY6IiIiIiOhFZVaydeHCBYgISpUqhQMHDsDDw0O5z87ODp6enrC2tta8k0RERERERC8as5ItPz8/AEB6erounSEiIiIiIvqvMCvZyurs2bPYvXs3rl+/ni35+vDDDy3uGBERERER0YtMVbK1ePFivP322yhcuDC8vb1hMBiU+wwGA5MtIiIiIiJ66alKtiZNmoTJkydj9OjRWveHiIiIiIjoP0HVPlsJCQno3Lmz1n0hIiIiIiL6z1CVbHXu3Blbt27Vui9ERERERET/GaqWEZYpUwbjxo1DdHQ0qlSpAltbW5P7hwwZoknniIiIiIiIXlSqkq1FixahQIECiIqKQlRUlMl9BoOByRYREREREb30VCVbFy5c0LofRERERERE/ymqrtkiIiIiIiKip1M1s9WrV6+n3r906VJVnSEiIiIiIvqvUJVsJSQkmPz88OFDnDhxArdv30bTpk016RgREREREdGLTFWytXHjxmzH0tPTMXDgQJQqVcriThEREREREb3oNLtmy8rKCkOHDsWsWbO0CklERERERPTC0rRAxvnz5/Ho0SMtQxIREREREb2QVC0jHDZsmMnPIoK4uDj8/PPP6N69uyYdIyIiIiIiepGpSraOHj1q8rOVlRU8PDzw6aefPrNSIRERERER0ctAVbK1a9curftBRERERET0n6Iq2cp048YNnDlzBgaDAeXKlYOHh4dW/SIiIiIiInqhqSqQce/ePfTq1QtFihRBo0aN0LBhQ/j4+KB37964f/++1n0kIiIiIiJ64ahKtoYNG4aoqCj8+OOPuH37Nm7fvo1NmzYhKioKw4cP17qPRERERERELxxVywjXr1+P7777DkFBQcqxV199FY6OjujSpQvmz5+vVf+IiIiIiIheSKpmtu7fvw8vL69sxz09PVUvI5w6dSoMBgPCw8OVYyKCiIgI+Pj4wNHREUFBQTh58qTJ76WkpGDw4MEoXLgwnJ2dERISgqtXr5q0SUhIQFhYGIxGI4xGI8LCwnD79m1V/SQiIiIiIsoNVclWYGAgPvroIzx48EA5lpycjPHjxyMwMNDseAcPHsSiRYtQtWpVk+MzZszAzJkzMW/ePBw8eBDe3t5o0aIF7ty5o7QJDw/Hxo0bsXbtWuzZswd3795FcHAw0tLSlDahoaGIiYlBZGQkIiMjERMTg7CwMBXPnIiIiIiIKHdULSOcPXs22rRpg2LFiqFatWowGAyIiYmBvb09tm7dalasu3fvolu3bli8eDEmTZqkHBcRzJ49G++//z46duwIAFixYgW8vLzw1VdfoX///khMTMSSJUuwatUqNG/eHACwevVq+Pr6Yvv27WjVqhViY2MRGRmJ6OhoBAQEAAAWL16MwMBAnDlzBv7+/mpeAiIiIiIioqdSNbNVpUoVnDt3DlOnTkX16tVRtWpVTJs2DX/++ScqVapkVqxBgwahbdu2SrKU6cKFC4iPj0fLli2VY/b29mjcuDH27dsHADh8+DAePnxo0sbHxweVK1dW2uzfvx9Go1FJtACgbt26MBqNSpucpKSkICkpyeRGRERERESUW6pmtqZOnQovLy/07dvX5PjSpUtx48YNjB49Oldx1q5diyNHjuDgwYPZ7ouPjweAbNeGeXl54dKlS0obOzs7FCxYMFubzN+Pj4+Hp6dntvienp5Km5xMnToV48ePz9XzICIiIiIiepyqma2FCxeifPny2Y5XqlQJCxYsyFWMK1eu4N1338Xq1avh4ODwxHYGg8HkZxHJduxxj7fJqf2z4owdOxaJiYnK7cqVK099TCIiIiIioqxUJVvx8fEoUqRItuMeHh6Ii4vLVYzDhw/j+vXrqFmzJmxsbGBjY4OoqCh89tlnsLGxUWa0Hp99un79unKft7c3UlNTkZCQ8NQ2165dy/b4N27cyLGiYiZ7e3u4urqa3IiIiIiIiHJLVbLl6+uLvXv3Zju+d+9e+Pj45CpGs2bN8McffyAmJka51apVC926dUNMTAxKlSoFb29vbNu2Tfmd1NRUREVFoV69egCAmjVrwtbW1qRNXFwcTpw4obQJDAxEYmIiDhw4oLT5/fffkZiYqLQhIiIiIiLSmqprtvr06YPw8HA8fPgQTZs2BQDs2LEDo0aNwvDhw3MVw8XFBZUrVzY55uzsDHd3d+V4eHg4pkyZgrJly6Js2bKYMmUKnJycEBoaCgAwGo3o3bs3hg8fDnd3dxQqVAgjRoxAlSpVlIIbFSpUQOvWrdG3b18sXLgQANCvXz8EBwezEiEREREREelGVbI1atQo/Pvvvxg4cCBSU1MBAA4ODhg9ejTGjh2rWedGjRqF5ORkDBw4EAkJCQgICMDWrVvh4uKitJk1axZsbGzQpUsXJCcno1mzZli+fDmsra2VNmvWrMGQIUOUqoUhISGYN2+eZv0kIiIiIiJ6nEFERO0v3717F7GxsXB0dETZsmVhb2+vZd+eK0lJSTAajUhMTHzhrt+K+2KcJnGKDJyoSZz/osglr2oSp3XvzZrEISIiIiL95DY3UDWzlalAgQKoXbu2JSGIiIiIiIj+k1QVyCAiIiIiIqKnY7JFRERERESkAyZbREREREREOmCyRUREREREpAMmW0RERERERDpgskVERERERKQDJltEREREREQ6YLJFRERERESkAyZbREREREREOmCyRUREREREpAMmW0RERERERDpgskVERERERKQDJltEREREREQ6YLJFRERERESkAyZbREREREREOmCyRUREREREpAMmW0RERERERDpgskVERERERKQDJltEREREREQ6YLJFRERERESkAyZbREREREREOmCyRUREREREpAMmW0RERERERDpgskVERERERKQDJltEREREREQ6YLJFRERERESkAyZbREREREREOmCyRUREREREpAMmW0RERERERDpgskVERERERKQDJltEREREREQ6YLJFRERERESkAyZbREREREREOmCyRUREREREpAMmW0RERERERDpgskVERERERKQDJltEREREREQ6YLJFRERERESkAyZbREREREREOmCyRUREREREpAMmW0RERERERDpgskVERERERKSDfE225s+fj6pVq8LV1RWurq4IDAzEL7/8otwvIoiIiICPjw8cHR0RFBSEkydPmsRISUnB4MGDUbhwYTg7OyMkJARXr141aZOQkICwsDAYjUYYjUaEhYXh9u3befEUiYiIiIjoJZWvyVaxYsUwbdo0HDp0CIcOHULTpk3Rrl07JaGaMWMGZs6ciXnz5uHgwYPw9vZGixYtcOfOHSVGeHg4Nm7ciLVr12LPnj24e/cugoODkZaWprQJDQ1FTEwMIiMjERkZiZiYGISFheX58yUiIiIiopeHQUQkvzuRVaFChfDxxx+jV69e8PHxQXh4OEaPHg0gYxbLy8sL06dPR//+/ZGYmAgPDw+sWrUKr7/+OgDgn3/+ga+vLzZv3oxWrVohNjYWFStWRHR0NAICAgAA0dHRCAwMxOnTp+Hv75+rfiUlJcFoNCIxMRGurq76PHmdxH0xTpM4RQZO1CTOf1Hkklc1idO692ZN4hARERGRfnKbGzw312ylpaVh7dq1uHfvHgIDA3HhwgXEx8ejZcuWSht7e3s0btwY+/btAwAcPnwYDx8+NGnj4+ODypUrK232798Po9GoJFoAULduXRiNRqVNTlJSUpCUlGRyIyIiIiIiyq18T7b++OMPFChQAPb29hgwYAA2btyIihUrIj4+HgDg5eVl0t7Ly0u5Lz4+HnZ2dihYsOBT23h6emZ7XE9PT6VNTqZOnapc42U0GuHr62vR8yQiIiIiopdLvidb/v7+iImJQXR0NN5++210794dp06dUu43GAwm7UUk27HHPd4mp/bPijN27FgkJiYqtytXruT2KREREREREeV/smVnZ4cyZcqgVq1amDp1KqpVq4Y5c+bA29sbALLNPl2/fl2Z7fL29kZqaioSEhKe2ubatWvZHvfGjRvZZs2ysre3V6okZt6IiIiIiIhyK9+TrceJCFJSUlCyZEl4e3tj27Ztyn2pqamIiopCvXr1AAA1a9aEra2tSZu4uDicOHFCaRMYGIjExEQcOHBAafP7778jMTFRaUNERERERKQ1m/x88Pfeew9t2rSBr68v7ty5g7Vr12L37t2IjIyEwWBAeHg4pkyZgrJly6Js2bKYMmUKnJycEBoaCgAwGo3o3bs3hg8fDnd3dxQqVAgjRoxAlSpV0Lx5cwBAhQoV0Lp1a/Tt2xcLFy4EAPTr1w/BwcG5rkRIRERERERkrnxNtq5du4awsDDExcXBaDSiatWqiIyMRIsWLQAAo0aNQnJyMgYOHIiEhAQEBARg69atcHFxUWLMmjULNjY26NKlC5KTk9GsWTMsX74c1tbWSps1a9ZgyJAhStXCkJAQzJs3L2+fLBERERERvVSeu322nlfcZ4v7bD0N99kiIiIienm8cPtsERERERER/Zcw2SIiIiIiItIBky0iIiIiIiIdMNkiIiIiIiLSAZMtIiIiIiIiHTDZIiIiIiIi0gGTLSIiIiIiIh0w2SIiIiIiItIBky0iIiIiIiIdMNkiIiIiIiLSAZMtIiIiIiIiHTDZIiIiIiIi0gGTLSIiIiIiIh0w2SIiIiIiItIBky0iIiIiIiIdMNkiIiIiIiLSAZMtIiIiIiIiHTDZIiIiIiIi0gGTLSIiIiIiIh3Y5HcHiCjvrVjeUpM43Xts1SQOERER0X8Rky0iIh2039Ta4hjft4vUoCdERESUX7iMkIiIiIiISAdMtoiIiIiIiHTAZIuIiIiIiEgHTLaIiIiIiIh0wGSLiIiIiIhIB0y2iIiIiIiIdMBki4iIiIiISAdMtoiIiIiIiHTAZIuIiIiIiEgHTLaIiIiIiIh0wGSLiIiIiIhIB0y2iIiIiIiIdMBki4iIiIiISAdMtoiIiIiIiHRgk98dIMpJzPwQi2NUf/sHDXpCRERERKQOZ7aIiIiIiIh0wGSLiIiIiIhIB0y2iIiIiIiIdMBki4iIiIiISAcskEFERPT/Ba9fqUmcnzq9pUkcIiJ6sXFmi4iIiIiISAdMtoiIiIiIiHSQr8sIp06dig0bNuD06dNwdHREvXr1MH36dPj7+yttRATjx4/HokWLkJCQgICAAHz++eeoVKmS0iYlJQUjRozA119/jeTkZDRr1gxffPEFihUrprRJSEjAkCFD8MMPGXsvhYSEYO7cuXBzc8uz50tERC+v4O++sTjGT/97XYOeEBFRXsnXma2oqCgMGjQI0dHR2LZtGx49eoSWLVvi3r17SpsZM2Zg5syZmDdvHg4ePAhvb2+0aNECd+7cUdqEh4dj48aNWLt2Lfbs2YO7d+8iODgYaWlpSpvQ0FDExMQgMjISkZGRiImJQVhYWJ4+XyIiIiIiennk68xWZGSkyc/Lli2Dp6cnDh8+jEaNGkFEMHv2bLz//vvo2LEjAGDFihXw8vLCV199hf79+yMxMRFLlizBqlWr0Lx5cwDA6tWr4evri+3bt6NVq1aIjY1FZGQkoqOjERAQAABYvHgxAgMDcebMGZOZNCIiIiIiIi08V9dsJSYmAgAKFSoEALhw4QLi4+PRsmVLpY29vT0aN26Mffv2AQAOHz6Mhw8fmrTx8fFB5cqVlTb79++H0WhUEi0AqFu3LoxGo9KGiIiIiIhIS89N6XcRwbBhw9CgQQNUrlwZABAfHw8A8PLyMmnr5eWFS5cuKW3s7OxQsGDBbG0yfz8+Ph6enp7ZHtPT01Np87iUlBSkpKQoPyclJal8ZkRERERE9DJ6bma23nnnHRw/fhxff/11tvsMBoPJzyKS7djjHm+TU/unxZk6dSqMRqNy8/X1zc3TICIiIiIiAvCcJFuDBw/GDz/8gF27dplUEPT29gaAbLNP169fV2a7vL29kZqaioSEhKe2uXbtWrbHvXHjRrZZs0xjx45FYmKicrty5Yr6J0hERERERC+dfE22RATvvPMONmzYgJ07d6JkyZIm95csWRLe3t7Ytm2bciw1NRVRUVGoV68eAKBmzZqwtbU1aRMXF4cTJ04obQIDA5GYmIgDBw4obX7//XckJiYqbR5nb28PV1dXkxsREREREVFu5es1W4MGDcJXX32FTZs2wcXFRZnBMhqNcHR0hMFgQHh4OKZMmYKyZcuibNmymDJlCpycnBAaGqq07d27N4YPHw53d3cUKlQII0aMQJUqVZTqhBUqVEDr1q3Rt29fLFy4EADQr18/BAcHsxIhERERERHpIl+Trfnz5wMAgoKCTI4vW7YMPXr0AACMGjUKycnJGDhwoLKp8datW+Hi4qK0nzVrFmxsbNClSxdlU+Ply5fD2tpaabNmzRoMGTJEqVoYEhKCefPm6fsE/+MufdZekzh+Q77XJA4RERER0fMkX5MtEXlmG4PBgIiICERERDyxjYODA+bOnYu5c+c+sU2hQoWwevVqNd0kIiIiIiIy23NRIIOIiIiIiOi/hskWERERERGRDp6bTY2J6MX3xepWmsQZ+OYWTeIQERER5SfObBEREREREemAyRYREREREZEOmGwRERERERHpgMkWERERERGRDphsERERERER6YDJFhERERERkQ6YbBEREREREemAyRYREREREZEOmGwRERERERHpgMkWERERERGRDphsERERERER6cAmvztAlJd+WxxscYyGfX/SoCdERERE9F/HmS0iIiIiIiIdMNkiIiIiIiLSAZMtIiIiIiIiHTDZIiIiIiIi0gGTLSIiIiIiIh0w2SIiIiIiItIBky0iIiIiIiIdMNkiIiIiIiLSAZMtIiIiIiIiHTDZIiIiIiIi0gGTLSIiIiIiIh0w2SIiIiIiItIBky0iIiIiIiIdMNkiIiIiIiLSAZMtIiIiIiIiHTDZIiIiIiIi0gGTLSIiIiIiIh3Y5HcHiIiIzNV2/SJN4vzcqZ8mcYiIiHLCmS0iIiIiIiIdcGaL6Dn23bLWmsT5X89ITeIQERERUe4x2SIiInqBvfbdJotj/Pi/dhr0hIiIHsdki4iIiF54/1sfo0mc7zpV1yQOERHAa7aIiIiIiIh0wZktIiLCqxsnaRJnc4cPNIlDRET0X8Bki4iIiIgol85/Fq9JnNJDvDWJQ883LiMkIiIiIiLSAZMtIiIiIiIiHTDZIiIiIiIi0kG+Jlu//vorXnvtNfj4+MBgMOD77783uV9EEBERAR8fHzg6OiIoKAgnT540aZOSkoLBgwejcOHCcHZ2RkhICK5evWrSJiEhAWFhYTAajTAajQgLC8Pt27d1fnZERERERPQyy9cCGffu3UO1atXQs2dPdOrUKdv9M2bMwMyZM7F8+XKUK1cOkyZNQosWLXDmzBm4uLgAAMLDw/Hjjz9i7dq1cHd3x/DhwxEcHIzDhw/D2toaABAaGoqrV68iMjISANCvXz+EhYXhxx9/zLsnS0SqTV/bSpM4o9/YokkcIiIiotzI12SrTZs2aNOmTY73iQhmz56N999/Hx07dgQArFixAl5eXvjqq6/Qv39/JCYmYsmSJVi1ahWaN28OAFi9ejV8fX2xfft2tGrVCrGxsYiMjER0dDQCAgIAAIsXL0ZgYCDOnDkDf3//vHmyRERERET0Unlur9m6cOEC4uPj0bJlS+WYvb09GjdujH379gEADh8+jIcPH5q08fHxQeXKlZU2+/fvh9FoVBItAKhbty6MRqPShoiIiIiISGvP7T5b8fEZexh4eXmZHPfy8sKlS5eUNnZ2dihYsGC2Npm/Hx8fD09Pz2zxPT09lTY5SUlJQUpKivJzUlKSuidCRPQSa7thtiZxfu4YrkkcopfBig03LI7RvaOHBj0houd2ZiuTwWAw+VlEsh173ONtcmr/rDhTp05VCmoYjUb4+vqa2XMiIiIiInqZPbfJlrd3xq7aj88+Xb9+XZnt8vb2RmpqKhISEp7a5tq1a9ni37hxI9usWVZjx45FYmKicrty5YpFz4eIiIiIiF4uz22yVbJkSXh7e2Pbtm3KsdTUVERFRaFevXoAgJo1a8LW1takTVxcHE6cOKG0CQwMRGJiIg4cOKC0+f3335GYmKi0yYm9vT1cXV1NbkRERERERLmVr9ds3b17F3/++afy84ULFxATE4NChQqhePHiCA8Px5QpU1C2bFmULVsWU6ZMgZOTE0JDQwEARqMRvXv3xvDhw+Hu7o5ChQphxIgRqFKlilKdsEKFCmjdujX69u2LhQsXAsgo/R4cHMxKhEREREREpJt8TbYOHTqEJk2aKD8PGzYMANC9e3csX74co0aNQnJyMgYOHIiEhAQEBARg69atyh5bADBr1izY2NigS5cuSE5ORrNmzbB8+XJljy0AWLNmDYYMGaJULQwJCcG8efPy6FkSERFRpg7r92gSZ2OnBprEISLSU74mW0FBQRCRJ95vMBgQERGBiIiIJ7ZxcHDA3LlzMXfu3Ce2KVSoEFavXm1JV03cmK9NLI+339QkDhERERERPX+e22u2iIiIiIiIXmRMtoiIiIiIiHTw3G5qTEREREREL5/rc3dYHMNzcDMNemI5zmwRERERERHpgDNbREQvkDbfh2sS55f2szWJQ0RERE/GmS0iIiIiIiIdMNkiIiIiIiLSAZMtIiIiIiIiHTDZIiIiIiIi0gELZBAREVE27b7bokmcTf9rpUkc+u/6dfUNTeI0etNDkzhEWuLMFhERERERkQ44s/UcubHgc03ieAwYpEkcIiIiokw/rrtpcYzXuhTWoCdELw4mW0RERERE+Sz+40uaxPEe6adJnNy4Nifa4hhe79bVoCfPLyZbRERERPSfc/TL65rEqdHHU5M4lP+uf/6DJnE8B4Xkui2v2SIiIiIiItIBky0iIiIiIiIdcBkhEREREdF/VPzMPzSJ4z2siiZxXjZMtoiIiIjy2NSNcZrEGduhiCZxiEgfXEZIRERERESkA85sERERET1Btw3alONe0zHvynET0fODyRYRvdRGfdfa4hgz/hepQU+IiIjov4bLCImIiIiIiHTAZIuIiIiIiEgHTLaIiIiIiIh0wGSLiIiIiIhIB0y2iIiIiIiIdMBki4iIiIiISAdMtoiIiIiIiHTAZIuIiIiIiEgHTLaIiIiIiIh0wGSLiIiIiIhIB0y2iIiIiIiIdMBki4iIiIiISAdMtoiIiIiIiHTAZIuIiIiIiEgHTLaIiIiIiIh0wGSLiIiIiIhIB0y2iIiIiIiIdMBki4iIiIiISAdMtoiIiIiIiHTAZIuIiIiIiEgHTLaIiIiIiIh0wGSLiIiIiIhIBy9VsvXFF1+gZMmScHBwQM2aNfHbb7/ld5eIiIiIiOg/6qVJtr755huEh4fj/fffx9GjR9GwYUO0adMGly9fzu+uERERERHRf9BLk2zNnDkTvXv3Rp8+fVChQgXMnj0bvr6+mD9/fn53jYiIiIiI/oNeimQrNTUVhw8fRsuWLU2Ot2zZEvv27cunXhERERER0X+ZTX53IC/cvHkTaWlp8PLyMjnu5eWF+Pj4HH8nJSUFKSkpys+JiYkAgKSkJKQmJ2vSL/ukJJOf7+gWN+UJLc3j/HjcBw81iZv0WFwAuJtseeyc4t57juPmFPt+8iNd4ia/YHEf3NcnLgCkaBA7p7gPdYr76L42f8+Px354/8ELFleb8TKv4mbEvv+Cxb1ncdycYusX965Oce/oEveBZnGdsx1L1iB2UpJ9tmP3NYlrl+3YvWStXgvTPt/VLK6Dyc93HmgV10mXuE7Zvq9p87fxeNyM2Jb/PTvmFDfZ8rgOOca1fLzMjJ35Ny0iT21rkGe1+A/4559/ULRoUezbtw+BgYHK8cmTJ2PVqlU4ffp0tt+JiIjA+PHj87KbRERERET0Arly5QqKFSv2xPtfipmtwoULw9raOtss1vXr17PNdmUaO3Yshg0bpvycnp6Of//9F+7u7jAYDE99vKSkJPj6+uLKlStwdXW1/Akwbp7E1TM24zJuXsVmXMbNq9iMy7h5FZtxGTevYpsTV0Rw584d+Pj4PLXdS5Fs2dnZoWbNmti2bRs6dOigHN+2bRvatWuX4+/Y29vD3t50OtrNzc2sx3V1ddX8zcW4+sfVMzbjMm5exWZcxs2r2IzLuHkVm3EZN69i5zau0Wh8ZpuXItkCgGHDhiEsLAy1atVCYGAgFi1ahMuXL2PAgAH53TUiIiIiIvoPemmSrddffx23bt3ChAkTEBcXh8qVK2Pz5s3w8/PL764REREREdF/0EuTbAHAwIEDMXDgQN0fx97eHh999FG2ZYiM+3zH1TM24zJuXsVmXMbNq9iMy7h5FZtxGTevYusR96WoRkhERERERJTXXopNjYmIiIiIiPIaky0iIiIiIiIdMNkiIiIiIiLSAZMt0oSI4NKlS0hOTn4h4hLltStXrjzxvujo6DzsSe7o1d8X7XUgyisrV65ESkpKtuOpqalYuXJlPvSIcovjmr4ePnyInj174q+//srvrqjCAhmkifT0dDg4OODkyZMoW7bscx/3RdWjRw/06tULjRo1yu+u5Lkffvgh121DQkLMjv/w4UP4+/vjp59+QsWKFc3+/WcpX7489u7dC3d3d5Pje/fuRdu2bXH79m3NH9MSevX3RXsdXkSrV6/Gm2++meN9I0eOxMcff2xR/NTUVFy/fh3p6ekmx4sXL25RXC3oPU7oydraGnFxcfD09DQ5fuvWLXh6eiItLS2fekbPwnFNf25ubjhy5AhKlSqV310x20tV+p3+T3JyMkQETk5OAIBLly5h48aNqFixIlq2bGl2PCsrK5QtWxa3bt3SNCnSI26NGjVgMBhy1fbIkSOaPKZW7ty5g5YtW8LX1xc9e/ZE9+7dUbRo0fzuVp5o3769yc8GgwFZzxVl/X+q5kuJra0tUlJScv3eMFfDhg3RsmVL7N69Gy4uLgCAX3/9Fa+99hoiIiLMipUX72Et+5sXcYGMhLlfv34YN26cxR/Ix48fz3XbqlWrqnqMR48eYfLkyejVqxd8fX1VxcjJO++8Azc3NwQHB5scHzp0KNauXas62Tp37hx69eqFffv2mRwXERgMBrP+7goWLJjr9/C///6b67h6jRPDhg3LdduZM2fmum1Wma/j465evQqj0agqph5e5M9Qveg5ruklLS0Ne/bsQdWqVVGwYMH87s4zdejQAd9//71Zf4tPotf48ySc2XoO/fDDD2jTpg1sbW2feZZO7Zm5li1bomPHjhgwYABu376N8uXLw9bWFjdv3sTMmTPx9ttvmx3z559/xrRp0zB//nxUrlxZVb/yIu748eOVfz948ABffPEFKlasiMDAQAAZU/4nT57EwIEDMXXqVIsfT2u3bt3C6tWrsXz5cpw4cQLNmzdH79690a5dO9ja2urymAcPHkTt2rV1ia3G9u3bMXr0aEyZMgWBgYEwGAzYt28fPvjgA0yZMgUtWrRQFXfatGk4ffo0vvzyS9jYaHsuSkTQuXNnXL9+HVu3bsX+/fsREhKCSZMm4d133zUrVl68h7Xsb17EzaTV2U8rKyvli/qzPpQtmXEoUKAATpw4gRIlSqiO8bjIyEi88cYb+OGHH5RZ8MGDB2PDhg3YsWMHypcvrypu/fr1YWNjgzFjxqBIkSLZXpdq1arlOtaKFSuUf9+6dQuTJk1Cq1atlPfw/v37sWXLFowbNw5Dhw5V1V8tx4kmTZqY/Hz48GGkpaXB398fAHD27FlYW1ujZs2a2Llzp1n9zExejh07hkqVKpmMPWlpabhw4QJat26NdevWmRU3q0ePHsHBwQExMTEWf47m5Wfo33//jb179+Y4kzpkyJBcxzl+/DgqV64MKyurZ55IUXPyRI9xLSkpKddtXV1dVT2Gg4MDYmNjUbJkSVW/n5Xer/HkyZPxySefoFmzZqhZsyacnZ1N7jfn/ZAX409WTLYs0LFjRyxfvhyurq7o2LHjU9tu2LAh13GtrKwQHx8PT09PWFk9+bI6c88kZlW4cGFERUWhUqVK+PLLLzF37lwcPXoU69evx4cffojY2FizYxYsWBD379/Ho0ePYGdnB0dHR5P71Z4d0CsuAPTp0wdFihTBxIkTTY5/9NFHuHLlCpYuXWp2zNx+ydNi7fHRo0exdOlSfPnllyhQoADefPNNDBw4UNUs4N27d2FtbW3y+sbExGDcuHHYvHmz2e+1YcOGYeLEiXB2dn7mmShzzwRXrlwZCxYsQIMGDUyO//bbb+jXr5+q9y+QceZsx44dKFCgAKpUqZJtMDfn7zgnDx8+RNu2bXHv3j0cP34cU6dOxTvvvGNRTD3ew3r2V8+4ANCzZ09UqVLF4rOfly5dUv599OhRjBgxAiNHjjT5MP70008xY8aMbLMp5mjfvj3at2+PHj16WNTfx61duxYDBw7E1q1bsXTpUmzatAm7du1CuXLlVMd0dnbG4cOHVSdrT9KpUyc0adIk23tg3rx52L59O77//ntVcfUaJ2bOnIndu3djxYoVyoxAQkICevbsiYYNG2L48OFmxctMXsaPH4/hw4ejQIECyn12dnYoUaIEOnXqBDs7O1X9zVS6dGls2LDBrKT4WfQcf5YtW4YBAwbAzs4O7u7uJsm9wWAw6zP08e9VOc14qpmhzUrrcS2zn7mhts+1a9fGtGnT0KxZM1W/n5Xer/HTEkJz3w9Z6TX+mPSPyZZ6PXv2xGeffQYXFxf07NnzqW2XLVuWR73KHScnJ5w+fRrFixdHly5dUKlSJWVw9Pf3x/37982OmfVMQU66d++uqq96xQUAo9GIQ4cOZUtOzp07h1q1aiExMdHsmFZWVvDz80NoaGi2tfdZWXoWPy4uDitXrsTSpUvx999/o1OnToiLi8OuXbswY8aMXJ+NuXr1Kl5//XVER0fD2toa77zzDiZNmoQBAwbg66+/Rrt27TB8+HDlS2ZuNWnSBBs3boSbm1u2s8JZGQwGs88EOzo64sCBA6hSpYrJ8ePHjyMgIEB1QRWt/45zOrt3584ddO3aFW3btjWZQVa7FE3L97Be/c2L1yGTlmc/M9WpUwcRERF49dVXTY5v3rwZ48aNw+HDh1X3d+HChYiIiEC3bt1y7K8l1xXNnz8fQ4cOhYeHB3bt2oUyZcqojgVkfDGbNWtWtuTFUgUKFEBMTEy2/p07dw41atTA3bt3VcXVa5woWrQotm7dikqVKpkcP3HiBFq2bIl//vlHVdwVK1bg9ddfh4ODg6rff5Zly5bh22+/xerVq1GoUCFNYurxGZrJ19cXAwYMwNixY5964jk3Ll26hOLFi8NgMJicSMmJn59frmLqPa5FRUUp/7548SLGjBmDHj16mJzwWbFiBaZOnar6e9DWrVsxevRoTJw4Mcfxx5wZMz1e47yg1/hjQshi6enpcvHiRbl3715+dyXXqlSpInPmzJHLly+Lq6ur7Nu3T0REDh06JF5eXvncu7zj5eUlS5cuzXZ86dKl4unpqSrmN998I61btxYHBwfp0KGD/Pjjj5KWlmZpV0VEJDU1Vb777jtp27at2NraSs2aNWX+/PmSlJSktPn666/Fzc0t1zG7desmVatWlblz50pQUJBYWVnJK6+8Ij179pS//vpLk35rrWHDhtK0aVP5559/lGNxcXHSvHlzadSoUT72zJTBYBArKysxGAzKLevPmf+2srJS/Rhavof16m9evA6ZSpQo8cRbyZIlVcV0cHCQU6dOZTt+6tQpcXBwsKi/WV+Tx2/mvB5Dhw7N8ebr6yshISEmx9TasWOHBAYGyq5du+TmzZuSmJhoclOrePHiMmPGjGzHZ8yYIcWLF1cdV69xokCBArJjx45sx3fs2CEFChRQHVdEJCEhQRYvXixjxoyRW7duiYjI4cOH5erVqxbFFRGpXr26FChQQOzt7aVcuXJSo0YNk5saenyGZipUqJD8+eefFsXQU16Oa02bNpWvvvoq2/E1a9ZI48aNVcd9vO+ZN636/SLQa/zJigUyNCAiKFu2rGYV8z777LNct1VzlhYAPvzwQ4SGhmLo0KFo1qyZcqZk69atqFGjhqqYWSUnJ+Phw4cmx9SuKdYzbnh4ON5++20cPnwYdevWBZCx3nzp0qX48MMPVcXs0qULunTpgr///hvLly/H0KFD0a9fP7z11lvo3bu3Re+RIkWKID09HV27dsWBAwdQvXr1bG1atWoFNze3XMfctWsX1q1bh/r16+N///sffHx80LlzZ4wZM0Z1P/W2dOlSdOjQAX5+fkoFtMuXL6NcuXKaTPlr5cKFC7o/hpbvYb36mxevg56PVaFCBUyaNAlLlixRZh1SUlIwadIkVKhQwaLYj1+HotbRo0dzPF66dGkkJSUp91tSAKZ58+YAkG3JkVi4/Gr8+PHo3bs3du/ebXLdT2RkJL788kvV/dVrnOjQoQN69uyJTz/91ORvbuTIkc+8pOBpjh8/jubNm8NoNOLixYvo27cvChUqhI0bN+LSpUsWl3+3ZLnrk+jxGZqpd+/e+PbbbzX5LNKjSmVejmv79+/HggULsh2vVasW+vTpozrurl27LOmWibyoBHr16lX88MMPuHz5MlJTU03uU1uYRq/xJysuI9RIpUqVsGTJEmWwscTj61Jv3LiB+/fvK1+gb9++DScnJ3h6elp03U98fDzi4uJQrVo1ZYr+wIEDcHV1VbUm/969exg9ejTWrVuHW7duZbtf7QexXnEzrVu3DnPmzFHW71eoUAHvvvsuunTpYlHcrKKiohAREYFff/0VN2/eVF35Z9WqVejcubOmy0ysra3x999/w9vbG0DGdRmHDh2y+EukOV861FwLJSLYtm0bTp8+DRFBxYoV0bx5c4urCX733XdYt25djoP581pZKy/ewy+zAwcO4LXXXkN6erpyvcuxY8dgMBjw008/oU6dOvncw7yxe/fup/59NW7cWHXs33//HZ999hliY2OVv+chQ4YgICBAdUxAn3Hi/v37GDFiBJYuXaqc/LOxsUHv3r3x8ccfZ1uKlVuZS19nzJgBFxcXHDt2DKVKlcK+ffsQGhqKixcvqu6znvQaf9LS0hAcHIzk5GRUqVIlWwEoc75c53YZoiUnDfTk7++P4OBgfPrppybHhw8fjp9++glnzpzJp579n8dfY60rBu/YsQMhISEoWbIkzpw5g8qVK+PixYsQEbzyyitmX46QlV7jTyYmWxrRqxLfV199hS+++AJLlixRqh6dOXMGffv2Rf/+/dGtWzezY2pZlSirQYMGYdeuXZgwYQLeeustfP755/j777+xcOFCTJs2TVVf9YybFx48eIDvvvsOS5cuRXR0NEJCQrBixQrY29uriterVy/MmTNHKS2b6d69exg8eLCqi5Gtra0RHx8PDw8PAICLiwuOHz9ucXWiZ13/lNXzck3jZ599hvfffx/du3fH4sWL0bNnT5w/fx4HDx7EoEGDMHnyZNWxp06dCi8vL/Tq1cvk+NKlS3Hjxg2MHj3a0u5rSq/+6v06PB73cWov2L9//z5Wr15t8qU9NDRU9RfrrO7du4eoqKgcE3w1qxcSExORlpaW7bqcf//9FzY2NpqsMqCM/2/nz5+HiKBMmTIWvxeMRiOOHDmC0qVLmyRbly5dgr+/Px48eKBJvw8fPozY2FgYDAZUrFhRk9Usepg4cSI++ugj+Pv7w8vLK1uBDEu+XGtN73Ft8+bN6NSpE0qXLm0yg3j+/HmsX78+2/Wk5rp//36O44/aa2j1qBhcp04dtG7dGhMmTFD+Pjw9PdGtWze0bt1aVRXtPKPJYkQSNzc3sbOzEysrK3FwcJCCBQua3NQqVaqUHDlyJNvxQ4cOSYkSJSyKGxMTo/r3c+Lr6yu7du0SEREXFxc5d+6ciIisXLlS2rRp89zF1VN0dLT07dtXXF1dpUaNGjJ37lz5999/LY5rZWUl165dy3b8xo0bYm1trSqmwWCQKlWqKOv2ra2tpVKlSpqs59fT3bt35eeff5b58+fLnDlzTG5q+fv7K+viCxQoIOfPnxcRkXHjxsmgQYMs6q+fn5/s3bs32/Ho6GiL/pb1old/9X4d2rdvb3Jr27at+Pn5idFolA4dOlgcX2tHjhwRb29vcXV1FWtra/Hw8BCDwSDOzs6qrzFr3bq1fP7559mOz58/36Ixs169ejJ27FjZsmWL3L17V3Wcp7l//75m14KJ6DNO6MXT01P5vM86/mzZskWKFStmcfxr165JkyZNxGAwSMGCBcXNzU0MBoM0bdpUrl+/bnF8rbm5ucmyZcvyuxu5khfj++XLl2Xs2LHSoUMHad++vbz33nty+fJli2Jev35d2rZta3K9VtabWpUqVZLffvst2/Fff/1VypcvrypmgQIFlGv43Nzc5MSJEyIiEhMTI35+fqr7mpXW408mXrOlkdmzZ+sSNy4uLts1SkDGFOy1a9dUx/3ggw8wduxYTasS/fvvv8psiKurq1KSvUGDBhadcdArLpDxOs6aNeuJy8bUlJWvVKkSrl+/jtDQUPz2228WV1cDMvbbEBGICO7cuWOyjDAtLQ2bN29+auXDp/noo49Mfm7Xrp1Ffc0LR48exauvvor79+/j3r17KFSoEG7evKksr1V7LePly5dRr149ABmVzO7cuQMACAsLQ926dTFv3jzVfY6Pj0eRIkWyHffw8EBcXJzquHq8hwH9+qtX3EwbN27Mdiw9PR0DBw40a++tvLj+AMjYaPi1117D/Pnz4ebmhujoaNja2uLNN99UXbH0999/z3GJVVBQEN5//33VfQ0ODkZUVBTmzZuHBw8eoGbNmmjcuDGCgoLQoEEDk5Ll5rh//z5GjRql+VJxvcYJIGPvwW+//TbHvzm1W0S0a9cOEyZMUPbTMhgMuHz5MsaMGYNOnTqp7mumwYMHIykpCSdPnlSWiZ86dQrdu3fHkCFD8PXXX5sdU6/xBwDs7e1Rv3591b+fld7Xwus9rgEZ1RmnTJmiSaxM4eHhSEhIQHR0tFJB+Nq1a5g0aVK2JYvmOH/+fI4bcWdej6iGs7MzUlJSAAA+Pj44f/68UhH05s2bqvuq1/hjQpOUjXQTHBwsVatWlYMHD0p6erqIiBw8eFCqV68ur732muq4elQlqlKliuzevVtERFq0aCHDhw8XEZE5c+ZI0aJFVfdVr7giGTMWRYoUkY8//lgcHBxk4sSJ0rt3b3F3d1d95tNgMEiBAgXEzc0t2wyn2tnOxysFPX6ztraWSZMmqeqvXqpXr57tffWkm7kaN24sffv2lUePHilngC9fviyNGjWS9evXq+5zyZIl5fDhwyIiUqtWLVmwYIGIZJxZtmSGWkSkTJkysmrVqmzHV65cqXoGQ0Sf97Ce/dUr7rOcPn1avL29c93+aVUC1VYMzInRaJTTp08r/86sehgdHS3+/v6qYjo5Ocnx48ezHT9+/Lg4Ojqq7+z/9+jRI9m/f79MnTpVWrVqJba2tmJnZ6c63sCBA6VChQry7bffiqOjoyxdulQmTpwoxYoVk9WrV6uOq9c48fXXX4utra20bdtW7OzsJDg4WPz9/cVoNEqPHj1Ux01MTJT69euLm5ubWFtbi6+vr9ja2kqjRo00mUl0dXWVAwcOZDv++++/i9FoVBVTr/FHRGTKlCkyePBgi2JkelqVUi0qluoxrh07dizXN7W8vb3l999/F5GMlUNnzpwREZFNmzZJ/fr1VcfVoxJou3btZNGiRSIiMnLkSClTpoxMmjRJXnnlFWnWrJnqvuo1/mTFmS0daFkxb+nSpejevTvq1KmjXBz66NEjtGrVyqIqKXpUJerZsyeOHTuGxo0bY+zYsWjbti3mzp2LR48eqa4So2dcAFizZg0WL16Mtm3bYvz48ejatStKly6NqlWrIjo6WtUZLj2uP9q1axdEBE2bNsX69etNZiPt7Ozg5+cHHx8fTR8zKioK9+7dQ2BgoKqCHnq8xzLFxMRg4cKFsLa2hrW1NVJSUlCqVCnMmDED3bt3V10RrGnTpvjxxx/xyiuvoHfv3hg6dCi+++47HDp0yKIqY0DG5p/h4eF4+PAhmjZtCiDjgt9Ro0aZvQlqVnq8h/Xsr15xn+X8+fN49OhRrttrVSXwWWxtbZVrUby8vHD58mVUqFABRqMRly9fVhWzdu3aWLRoEebOnWtyfMGCBahZs6bFfT537hyOHTuGY8eO4fjx43B1dUXDhg1Vx/vxxx+xcuVKBAUFoVevXmjYsCHKlCkDPz8/rFmzRvV1uXqNE1OmTMGsWbMwaNAguLi4YM6cOShZsiT69++f4+xGbrm6umLPnj3YuXMnjhw5gvT0dLzyyitKFUhLpaenZysyAWS8B9W+3/Uaf4CMwjQ7d+7ETz/9hEqVKmXruzkziHpXDtRjXKtevXq2IhM5saSox71795RVMYUKFcKNGzdQrlw5VKlSxaKCUHpUAp05c6ay51VERATu3r2Lb775BmXKlMGsWbNU91Wv8ceEJikbyd27d2XQoEHi4eGh6brXTGfOnJFNmzbJ999/r5x5eN5dunRJ1q9fr/m1YVrGdXJykkuXLolIxhmezFmN8+fPi6urq6qYUVFR8vDhQ4v7lpOLFy8qM5xamTFjhnz44YfKz+np6dKqVSvlzL2Xl5eyNvp5UbhwYeXvoFy5chIZGSkiIrGxsRaduU9LSzP5f/fNN9/I4MGDZc6cOZKSkmJRn9PT02XUqFHi4OCgjAtOTk4yfvx4i+Lq8R7Ws796xc30+D5T4eHh8vrrr0uBAgUsvu5ORCQ5OVmDXv6fFi1ayJo1a0REpH///lKnTh1ZvXq1tGrVSurUqaMq5p49e8TBwUEaNmwoEREREhERIQ0bNhQHBwf59ddfVfe1S5cu4u3tLZ6envK///1PPvvsM4vOqmdydnaWixcviohI0aJFlTPtf/31lzg7O6uOq9c44eTkJBcuXBAREXd3d2UW8dSpU2bNnj5NcnKy5mN9SEiINGrUSP7++2/l2NWrV6Vx48bSvn17VTH1Gn9ERHr06PHU2/NEj3Ht4sWLub6pVatWLeXvol27dhIWFiZXr16VUaNGSalSpVTHFcl4TbZs2SJz5syR2bNny9atWzV/T2tBr/EnKyZbGsmLaUit6bl54ouiXLlyEh0dLSIiDRo0kKlTp4qIyNq1a8XDw0NVzCcVsVDr2LFjyqbIeiwlqFGjhqxdu1b5ed26deLo6Ch79uyRW7duSdu2baVz586aPBet6PEFNa/cuXNHDhw4IH/88Yc8ePDA4nh6vIez0rq/escNCgoyuTVt2lRef/11WbhwoeqTII8ePZIJEyaIj4+PWFtbK4ULPvjgA/nyyy8t6u/Bgwdl586dIpJxsXqbNm3ExcVFatSoYdEJpaNHj0rXrl2lYsWKUrNmTenZs6ecPXvWor4aDAbx8PCQkSNHyubNm+XOnTsWxcuk11JxvcaJYsWKKQlW1apVlaI6+/btsyjBSEtL0+19JpJRYKFGjRpia2srpUqVktKlS4utra288sorcuXKFVUx9R5/9HLlyhX5/PPPZfTo0dlO0FhCr3FNL6tXr1aKkBw5ckSZMHBwcDD5XvBfpuelKplY+l0jxYsXV6YhXV1dceTIEZQpUwarVq3C119/jc2bN6uKq1cZ48c3Tzxz5gxKlSqFcePGqd488UkXoBoMBjg4OKBMmTJo1KgRrK2tn4u4ADBmzBi4urrivffew3fffYeuXbuiRIkSuHz5MoYOHYpp06aZHdPKygrx8fGqC1Y8LZ6VldUTlxWoXUpQsGBB7Nu3T7lgumfPnnj06BFWrVoFIKO8bOfOnXHlyhXVz0Hri6gPHTqEO3fuoEmTJrhx4wa6d++OPXv2oEyZMli2bJmyF5K5jh8/nuPxzPda8eLFVZftz+rq1aswGAwoWrSoxbH0eA/r2d+8iKu1CRMmYMWKFZgwYQL69u2LEydOoFSpUli3bh1mzZqF/fv353cX88Tt27fx66+/Yvfu3YiKisLJkydRrVo1BAUFISgoCG3atFEVd9asWbC2tsaQIUOwa9cutG3bFmlpacpScbWFQvQaJ0JDQ1GrVi0MGzYMkydPxpw5c9CuXTts27YNr7zyiuoCGXn1Pstp3zG18mL80Zqe+zUB+o1rq1atwoIFC3DhwgXs378ffn5+mD17NkqWLKlZYav79+/j9OnTKF68OAoXLmxRLK23tChYsGCO++Nl/S7Yo0cPs7adAfQbf0xokrKRbtOQepUxbtasmYwcOVJETEvM7t27V3UJzRIlSoizs7MYDAYpVKiQFCxYUClh7OXlJQaDQUqXLm12qVK94uZk//798umnn8qmTZtUxzAYDJqW0c26dFCPpQTOzs7K/3+RjPLnX3zxhfLzpUuXxMHBwaLnoOdF1Fp6ViESe3t7eeutt1QtJUtLS5Px48eLq6urEs9oNMqECROUmUstaPEeFtGvv3n1OmipdOnSsn37dhExHS9jY2PFzc0tP7v2RI8ePZLvvvtOJk6cKJMmTZINGzbIo0ePNH2MP//8U3r06CE2NjaaLJfPdPHiRV2WoGvl1q1bylK8tLQ0mT59urz22msydOhQi7b4eBHfZ4/TavzJ9O2330rnzp0lICBAs+1IateuLePGjROR/3ud79y5IyEhISaffebQe1z74osvpHDhwjJp0iRxdHRU3hvLli2ToKAgi+NrTY8tLWbOnCnu7u7y5ptvymeffSZz5syRN998UwoXLiyTJ0+WPn36iL29vVJEQy09xh8mWxrJi2nITGlpadK/f3+ZPn266hiurq7KfgVZB/WLFy+Kvb29qphfffWVBAUFKXFFRM6dOydNmzaVtWvXypUrV6R+/frSqVOn5yKuXgwGg/Tv3z/b0gQtlypoqVq1asoygkuXLonBYJCTJ08q9+/du9fi93CpUqXkp59+EhHTvTLmzJkjXbt2VR33+vXr8ttvv8mePXvkxo0bFvVRROT7778Xf39/+fLLL+X48eNy7Ngx+fLLL6VChQqydu1aWb16tRQrVkz5+zbHmDFjxMPDQ7744gs5duyYxMTEyOeffy4eHh7y3nvvWdx3renVXz3i6ln5UkTEwcFBOZmRdbw8efKkxWv6n9T3V155RerVqydvvfWWsswwt86dOyflypUTJycnqVGjhlSvXl2cnJzE39/fZBw1161bt2TDhg0yZMgQqVq1qvIlqlOnTjJv3jzVcfWm9TihFz3fZ5l2794twcHBUrp0aSlTpoy89tprFl3Hp6c5c+Yo11ra2dlJ//79pXnz5mI0Gi0ag/TYr0nv8b1ChQqyceNGpf+Z740//vhD3N3dVcd90veTYcOGyXvvvSdLly5VLjMxhx6VQDt27Cjz58/PdnzBggXSsWNHERH57LPPpHLlyqri64nJlkZmzpypnKHfuXOnODo6Kpscz549W/PHM7eM8eP02DyxVKlScvTo0WzHjxw5opzJ2Lt3r9n91itupj///FPeeecdadasmTRv3lyGDBliMtNjLoPBIPXq1ct27UjWW5MmTcyKeejQIQkKCspxg73bt29LUFCQ6rMwCxYsEGdnZ+nVq5dUrFhRAgMDTe6fOHGiBAcHq4qdSeuLqO/evSs9e/YUGxsbpZCHjY2N9OrVS+7du6e6n7Vr11YuFs4qMjJSateuLSIiGzduVHXhcJEiRXI82/v999+Lj4+P+Z3NQuv3sIh+/dUjbmYRiIiICBkzZoy4urpK3bp1lS8OgYGB4urqKmPGjFEVv2bNmkpZ56zjZUREhDRo0EBVzExjxowRo9EoDRo0kGHDhsnQoUOlYcOGYjQa5d1335UWLVqIlZWVfP/997mO2aZNG2ndurXJl6SbN29K69at5dVXX1XdVysrK/H09JROnTrJ3Llz5Y8//lAd63F6JAF6jRMi+swc6vk+ExFZtWqV2NjYSJcuXZSiBV26dBFbW1vl2jY19Bh/RPTbZN7Ly0s5oVixYkVlPIqJiVGd1Oo5vos8ORE/e/asRStPgoKCxNXVVZydneWVV16RGjVqSIECBcRoNEpAQICyhU3WE7C5oceWFs7OznLu3Llsx8+dO6f8f/vzzz/FycnJ7Nh6n4RgsqUTvSrxZfr555+lcOHCqn+/b9++0r59e0lNTZUCBQrIX3/9JZcuXZIaNWrIu+++qyqmo6OjHDx4MNvxAwcOKJWfLly4YPZgpldckYwv0XZ2dlKnTh2lclmdOnXE3t5etm7danY8kYxkS8sCGSIiXbt2lQkTJjzx/smTJ0u3bt1Ux//yyy+lffv2MmDAAImLizO57+2337ZoTxoR7S+i7tevn5QqVUo2b96s7PL+888/S+nSpWXAgAGq++ng4CCxsbHZjsfGxiofaBcuXFBVycze3j7HSqKnT5+26MNSj/ewnv3VK26m3r17ywcffJDt+Icffig9e/ZUFfOHH34Qo9Eo06ZNEycnJ/n444+lT58+YmdnZ9FrLCLSp0+fHP+2J06cKH369FH6XrNmzVzHfNI+W5Z8mRQRTZOrrPRKAvQaJ/SaOdTzfSYiUr58eZk5c2a2459++qmUL19eVUy9xh+RjM/+zATDw8ND+T519uxZKVSokOq4euzXpPe4VqFCBeWES9Zka86cOfLKK6+ojjtr1izp2LGjyYncxMRE+d///iezZ8+We/fuSbt27aRly5ZmxdWjEqivr2+O79+ZM2eKr6+viGQUEfPy8jIrrl7jT1ZMtjSSuc46J3PnzlUdV68yxnpsnvjqq6/KK6+8osyYiWTMPtWsWVPatm0rIhkfJuZO8eoVVyRjCc/o0aOzHR89erTqJUdaVyMUyZjde1q1wePHj6teB535JeRZN0uMHj1aJk+eLCIZa/BtbGykTJkyYmdnl+Pr/yzu7u6ya9eubMd37txp0UmI6tWrS/fu3U3KvKempkr37t2levXqIpJRVrtEiRJmx65Tp06OG3S+8847EhAQYFGftX4Pi+jXX73iZnJ1dc2x6t7Zs2ctqhQXGRkpjRo1EmdnZ3F0dJT69evLli1bLOmqiGT090lnazP7GxsbKwUKFMh1zIIFC8revXuzHd+zZ4/Fm3OLmC7L0+L6VD2SABH9xgm9Zg5F9HufiYjY2dk98b2m9vIBvcYfEf02mT9//rzyeXrv3j15++23pUqVKtKhQwfV1z7rPa4tXbpUihYtKmvXrhVnZ2f5+uuvZdKkScq/1fLx8clx1urEiRPKjNzhw4fNXqqoRyXQRYsWibW1tbz22mvKjHJISIjY2Ngo1To/+eQT6dKli1lx9Rp/smKypRGj0ZjjzuyzZs0SFxcX1XH1KGOc1Y4dO+Tjjz+W6dOny7Zt2yyKlbk7uMFgEDs7O2UZZYsWLSQ+Pl5EMj7kzP3g0CuuSMbZqJy+mJ05c0b1h48eM1v29vby119/PfH+v/76S/XZs2cVhdBqr7isLL2I2tHRUVmWkNWJEydULSHItHfvXnF3dxcPDw9lSYynp6e4u7vL/v37RURk5cqVMmPGDLNj7969W5ydnaVChQrSq1cv6d27t1SoUEEKFChg0XIFPd7DevZXr7iZvLy8ZOnSpdmOL126VDw9PS2OrzVPT09ZsWJFtuMrVqxQ+nvy5EmzvuyEhYVJpUqVJDo6WtLT0yU9PV32798vlStXlu7du6vua+ayPGtra02X5emRBIjoN07oMXP48OFDiYiI0KTQ05OULl1aSViyWrBggZQpU0ZVTL3GH5GMWeqIiAgREZk/f744OjpK8+bNxc3NTXr16mVRbK3pPa6JZCQbxYsXV/72ihUrZvGWAM7OzjmekNi1a5dyguf8+fNmf4/Va0uLPXv2yBtvvKHMKL/xxhs5nlgyh17jT1ZMtjSydOlSKVy4sMkZgo8//lhcXV2f24tP9RIbG6tswJy5Zvd5jVusWDFZt25dtuPffPONMi1truXLl8uDBw/k5s2byrHLly/LuHHjZMSIEareD8WKFZNffvnlifdv3rxZ9bV2u3fvVm67du0SR0dHWbNmjcnxzOIvz4umTZtK586dTaoC3r9/Xzp37qx6GUimO3fuyPz585WZ5AULFkhSUpKlXRYRkb///lvee+896dixo3To0EHef/99kw1G1dDjPZxJj/7qGVdEZOrUqWJvby+DBg2SVatWyapVq2TQoEHi6OioLF99nkycOFEcHR1lyJAhsmrVKlm9erUMGTJEnJycZNKkSSKSsUymefPmuY6ZkJAgISEh2U5QtW/fXm7fvq26r3oty9MjCRDRb5zQa+bQ2dlZ2SxZD1988YXY2dnJgAEDZOXKlbJq1Srp37+/2Nvb5/j654ae44+em8yLiKSkpMiVK1fk0qVLJje19BzXsrpx44ZmJ3RDQ0OlZMmSsmHDBrly5YpcvXpVNmzYIKVKlZI333xTRES+/vprs5Yxv2j0Gn+yYrKloY8//liKFi0qFy5ckGnTpomrq6vFGbeetm/fLmPHjpXevXtLz549TW4vi/Hjx4ubm5tMmzZNfv31V/ntt99k6tSp4ubmJhMnTlQV8/jx4+Ln5ydWVlbi7+8vR48eFS8vLylQoIBSBjWzqlBu9ejR44kXSKenp0uDBg2kR48eqvr7uKzrwbV05swZWbhwoUycOFHGjx9vcjPXH3/8IUWLFhV3d3dp2rSpNGvWTNzd3cXHx0epLPWy0OM9/KL75ptvpF69elKwYEEpWLCg1KtXT7755huzYhQsWFCpXJd5kfiTbpZavXq11K1bV4lXt25dk2sF7t+/r2q7gbNnz8oPP/wgmzZtyvHMrbn0WpanRxIgot84odfMYbt27ZTKsHrZsGGD1K9fXwoVKiSFChWS+vXrm1V85XF6jT96zvSdOXNGGjRokG31RuYqj5fJnTt3lOsCM18HOzs76du3r3JJydGjR3MsUvY0ixYtsngT9ae5f/++Zpc66DX+ZMVNjTU2duxYLF68GGlpaYiMjERAQIBF8WrUqJGrTdyaNGliVtzx48djwoQJqFWrFooUKZLtMTZu3Kiqv1evXsUPP/yQ4yZ2M2fOVBVTz7gigtmzZ+PTTz/FP//8AwDw8fHByJEjMWTIkBxf+2dp06YNbGxsMHr0aKxevRo//fQTWrZsiS+//BIAMHjwYBw+fBjR0dG5jnn+/HnUrFkT/v7+GD58OPz9/WEwGBAbG4tPP/0UZ8+exaFDh1CmTBmz+/s4FxcXHDt2DKVKlbI4VqbFixfj7bffRuHCheHt7W3yuhoMBhw5csTsmMnJyVi9erXJ5pzdunWDo6Ojxf09depUju+1kJAQs+I8aZPknFStWtWs2Jm0fA/r1d+8eB20tmLFCrzxxhuwt7fHihUrntq2e/fuedSr/OXk5ITDhw8rG6BnOnnyJOrUqYN79+6pjr1x40Z8+umniI2NBQBUqFABI0eOtHizVj3Gidu3b6N79+748ccfYWtrCwB49OgRQkJCsGzZMri5uamKu3DhQkRERKBbt26oWbMmnJ2dTe43d/zJC3p8hmYqUKAATpw4gRIlSmjU2wz169eHjY0NxowZk+P3n9xudq33uPbKK69gx44dKFiw4BO/C2ZS8xma1d27d/HXX39BRFC6dGkUKFDAonjly5fHuXPn4OXlhcaNGyMoKAiNGzdG+fLlVce8f/8+Ro0ahXXr1uHWrVvZ7k9LS1MdW6/xJxOTLQt89tlnOR7/5JNP0KhRI9SpU0c5pma3bCAjeZs/fz6qVKmCOnXqQERw6NAhHD9+HD169MCpU6ewY8cObNiwwaw3RZEiRTBjxgyEhYWp6ldO9NqVXe/d3jPduXMHQEayAQB///23qh3gCxcujJ07d6Jq1aq4e/cuXF1dceDAAdSqVQsAcPr0adStWxe3b982K+6hQ4eU/+eZg27ml4dly5ahdu3aZvc1J3okW35+fhg4cCBGjx6tWcycxMXFYfLkyZg3b56q3//rr7/QoUMH/PHHHzAYDMgcHjNfb3MHcysrK5M4T2IwGCz6oMhk6XtYr/7m9esAAKmpqbh+/TrS09NNjhcvXjxXvz9s2DBMnDgRzs7O+PXXX1GvXj3Y2Nho0jc9DBs2LNdt1Z6gatasGdzd3bFy5Uo4ODgAyEhmunfvjn///Rfbt29XFfdpDh48qNnYlsnScSLTn3/+idjYWGUctvRkl5WV1RPv0+Jv48qVKzAYDChWrBgA4MCBA/jqq69QsWJF9OvXz6LYgHafoZnat2+P9u3bo0ePHhb3LStnZ2ccPnzYoi/+gP7j2vjx4zFy5Eg4OTlh/PjxT2370UcfmR1fb/Hx8di1axeioqKwe/dunDt3Dh4eHggKCsLatWvNjjdo0CDs2rULEyZMwFtvvYXPP/8cf//9NxYuXIhp06ahW7dumj8HrcYfJlsWKFmyZK7aGQwG/PXXX6oeo2/fvihevDjGjRtncnzSpEm4dOkSFi9ejI8++gg///wzDh06lOu47u7uOHDgAEqXLq2qXzmpU6cOWrdujQkTJihf2D09PdGtWze0bt0ab7/99nMV90ni4+MxefJkfPnll0hOTjb7962srBAfHw9PT08A2ZOXa9euwcfHR/UHZ0xMDM6dOwcRQbly5VC9enVVcZ7ExcUFx48fz/X7OzdcXV0RExOjSQJ36tQp7Nq1C7a2tujSpQvc3Nxw8+ZNTJ48GQsWLEDJkiVx6tQpVbFfe+01WFtbY/HixShVqhQOHDiAW7duYfjw4fjkk0/QsGFDs+JdunQp1239/PzM7e4TqX0P69XfvHwdzp07h169emHfvn0mx0XErC89tra2uHr1Kry8vGBtbY24uDjlb1pLaWlpmDVrFtatW5fjbOq///6bqzi5Xd1gMBjMPkGV+fyvXbuGNm3a4MGDB6hWrRoMBgNiYmLg4OCALVu2oFKlSmbFzXT37l1YW1ubzDbFxMRg3Lhx2Lx5s6qxUs9x4kk2bNiAiIgIs2Y88lLDhg3Rr18/hIWFIT4+HuXKlUPlypVx9uxZDBkyBB9++KEmj2PpZ2gmvWb6ateujVmzZqFBgwaq+wboP6599tln6NevHxwcHHD58mUUK1bsqQm5WgcPHsS3336b4/izYcMGi+Pfu3cPe/bswdq1a7F69WqICB49emR2nOLFi2PlypUICgqCq6srjhw5gjJlymDVqlX4+uuvsXnzZlX902P8yUaTxYikGz3KAouIjBo16qn7Nqmhx67sesVNSEiQ0NBQKVy4sBQpUkTmzJkjaWlpMm7cOHF0dJRatWopmymay2AwmJRDztzHLFN8fPxztS68Q4cOJjcbGxtp2bJltuOW6NWrV447v5vrxx9/FDs7O6UaU+nSpZXrRYKCguTHH3+0KL67u7tSEtjV1VUpxLJjxw6l9PvzQs/38IusXr160qhRI9m8ebMcPXpUYmJiTG65VaZMGXnvvfdk9+7dYjAY5Pvvv5eoqKgcb5YYN26cFClSRD7++GNxcHCQiRMnSu/evcXd3V3mzJljUWytZK2wev/+fVm0aJGyAfPixYvl/v37quJeuXJF6tWrJ1ZWVmJraytDhw6Ve/fuSVhYmNjY2EinTp1k3759ZsfVc5xYtGiR/O9//5OuXbsqewdmjg+Ojo7Sr18/1bFXrFghDx48yHY8JSUlx4qV5nJzc1PGtDlz5ki9evVEJKOUurlbh+TF+JP5/y+nm7mfoVmv7dmxY4cEBgbKrl275ObNm5puc6Ila2tr5e9Ojy1lRDKKX9ja2krbtm3Fzs5OgoODxd/fX4xGo0XXgW/evFlGjx4tAQEB4uDgIDVr1pShQ4fKpk2b5N9//1UV09nZWSnNX7RoUfn9999FJKMas5oqoHqNPzl5ftdEEADAwcEB+/bty7Y8Yd++fcoyjvT0dNjb2z8zVtZlJunp6Vi0aBG2b9+OqlWrKuvOM6lZZuLs7IyUlBQAGWu2z58/r5zpvHnzptnx9Iz73nvv4ddff0X37t0RGRmJoUOHIjIyEg8ePMAvv/yCxo0bq+4vAPTo0UP5f/LgwQMMGDBAOSuX+VyeF0aj0eTnN998U5O4WZfZlilTBuPGjUN0dDSqVKmS7f2W22W2kydPxoABAzB58mQsWrQII0aMwIABA7B+/Xo0atTI4j6npaUpa9ULFy6Mf/75B/7+/vDz88OZM2csin3r1i24u7sDyFjOs3jxYiQnJyMkJMTsGTNA//ew1v3VO26mmJgYTZYIffzxxxgwYACmTp0Kg8GADh065NjO0uVda9asweLFi9G2bVuMHz8eXbt2RenSpVG1alVER0erXoKuF0dHR/Tt21eTWGPGjMHdu3cxZ84crF+/HnPmzEFUVBSqVauGs2fPqp5d12uc+OSTT/Dee++hatWqiI2NxaZNm/D+++9j5syZGDx4MAYNGoTChQurjt+zZ0+0bt062wzqnTt30LNnT7z11luqYwPAw4cPlc+l7du3KzND5cuXR1xcnFmx9B5/AGRbAmwJNzc3k2ueRATNmjUzaSNmzn5npce45uPjg/Xr1+PVV1+FiODq1at48OBBjm1zuzz6cVOmTMGsWbMwaNAguLi4YM6cOShZsiT69++PIkWKqIoJAG3btoWHhweGDx+OLVu2ZPueoUapUqVw8eJF+Pn5oWLFili3bh3q1KmDH3/8UdV1knqNPznSJGUjefTokXz55ZfStWtXadasmTRp0sTkppaWZYEf37PraTc19NiVXa+4xYsXV/YVO3/+vBgMBnn33XdV9zGrHj165Or2X1eiRIlc3cw5o2o0GpVd6R8+fCjW1tayefNmzfrcoEEDpVJk165dpXXr1rJnzx556623pFKlSqpi6lGdUkS/97Be/dUr7uNq1aolv/32m8VxMt25c0cMBoOcPXtWbt++nePNEk5OTkq5aW9vb2UT1/Pnz6vahHnnzp3yySefyJ49e0Qko3yxr6+vFC5cWPr06aNqFspgMMjKlStl06ZNT72Zy8fHR+lnXFycGAwGTcrz6zVOlC9fXpYsWSIiGfsQGQwGadasmSQkJFgcWyT7qohMMTExmlS9rFOnjowePVp+/fVXcXBwUGZ69+/fL0WLFjUrlp6foXp4fCuTp93Moee4tnDhQpMqgTndLK2g6OTkpGw34O7uruwfd+rUKfH29lYdd9asWdKhQwcpXLiweHl5SZcuXeSLL77Icd+73Jo5c6Yy279z505xdHRUXp/Zs2ebHU+v8ScnTLY0MmjQIHF2dpYuXbrIu+++K+Hh4SY3S+hVFlhreuzKrldcGxsbk/0vHB0d5Y8//lDdR8obj28YnXWJqRYiIyNl/fr1IpLxvqtQoYIYDAYpXLiw7NixQ1XM1q1bS3BwsPz222/Sv39/KVq0qPTs2VPS0tIkLS1NBg4cKAEBAWbH1es9rFd/9Yr7OD2WCO3evVuTTeRzUq5cOWU5WoMGDZQP+7Vr14qHh4dZsRYtWiTW1tZSunRpsbe3lylTpoizs7MMGDBABg4cKK6urjJ69Giz+/i05Vxql3WJZCyNiouLU352cnKy6MtY1v7qMU44Ojqa7MNkZ2en/L+zRPXq1aVGjRpiZWUlVapUkRo1aii3qlWriouLi3Tu3Nnix9m1a5e4ubmJlZWVyRYvY8eONXupeF59ht69e1d+/vlnmT9/vsyZM8fk9jzQe1xLSkqSP/74QwwGg+zYsSPbsmhzl0c/rlixYkqCVbVqVWXp5759+1Sd7MnJ8ePHZe7cudKxY0extbW1KInL6tKlS7J+/XrVz1+v8ScnTLY04u7uLj///HN+dyPXevbsmeNGrXfv3n0p9tmysrJ66nVV9HwyGAyya9cuOXbsmBw7dkycnZ3l559/Vn7OvGnp1q1bkp6ervr3s14HljlLcvDgQeX+2NhYMRqNZsfV6z2sV3/1ivu4rF/+tTwD/Oeff8r7778vb7zxhvJF/pdffrF4X7fRo0fL5MmTRUTk22+/FRsbGylTpozY2dmZnRhVqlRJPvvsM6VvNjY2snz5cuX+devWSenSpc3u4+PJi1b0eg/rNU7klMRpsSdhRESEREREiMFgkBEjRig/R0REyJQpU+Srr77SZBNfkYxVOI9fM3PhwgWz///mxWfokSNHxNvbW5kh8vDwEIPBIM7OzmZfY5aTe/fuSWxsrEXvi7wa15YvX57j9XyW6tq1q3z66aciIjJp0iTx8PCQPn36iJ+fn8XXaotk/D+cOXOmvPbaa+Lm5ibW1tZSq1Yti+NqIS+/B7IaoUZ8fHywe/dulCtXLr+7kitPqq518+ZNeHt7q6oUk8nSkst5wcrKCm3atFHWr//4449o2rRptmpHWlTi0dKyZctQoEABdO7c2eT4t99+i/v37z/X+/1osVfa00rtZh7Xsny4FvSqTqnXe1jP/upZpTNTVFTUU+9Xcy1JVFQU2rRpg/r16+PXX39FbGwsSpUqhRkzZuDAgQP47rvv1HY3m+joaOU6XXOrrTk5OSE2NlapfGZnZ4djx44p+2JdvnwZZcuWNfu6Ub2qMVpZWaFy5cpKSf3jx4+jfPnysLOzM2ln7h5Ceo0TVlZWmDRpknJd5+jRozFy5Mhs12mpvc5uxYoVeP3115XrsZ9nefEZGhQUhHLlymH+/Plwc3PDsWPHYGtrizfffBPvvvsuOnbsqCrujRs30LNnT/zyyy853m/uthZ5Ma4BGfu7fffddzh//jxGjhyJQoUK4ciRI/Dy8lJdYv/ff//FgwcP4OPjg/T0dHzyySfYs2ePcp11wYIFVcUNCQnBnj17kJSUhOrVqyMoKAhBQUFo1KgRXF1dzYq1cuXKXLUz95pGvcafnLBAhkaGDx+OOXPmYN68eRZt4vc4rcoCZ0pKSoJkzGjizp07JoN6WloaNm/erPoD9ezZs+jdu7fFJZczlSxZ8pmvpcFgwPnz583u6+NJiVZFIfQ2bdo0LFiwINtxT09P9OvX77lNtp61V1puXbhwQZf+9erV65ltDAYDlixZoir+4+9jLcYIPd/DevRXz7hZaXFh/uPGjBmDSZMmYdiwYcoeQkBGufU5c+Zo+lh169ZF3bp1Vf3ugwcPTMoX29vbmxRPsre3V3UiTa9zso/vDaTVBqJ6jRPFixfH4sWLlZ+9vb2xatUqkzYGg0F1spX1b/rBgwf45ptvcO/ePbRo0QJly5ZVFfNZm+FmZc6Xyrz4DI2JicHChQthbW0Na2trpKSkKCc5unfvrjrZCg8PR0JCAqKjo9GkSRNs3LgR165dw6RJk/Dpp5+aHS8vxrXjx4+jefPmMBqNuHjxIvr27YtChQph48aNuHTpUq4TkscVKlRI+beVlRVGjRqFUaNGWdzfcuXKoV+/fqqSq8e9++67T7zPYDDg3r17ePTokdnJll7jT06YbGlkz5492LVrF3755RdUqlQpW7U1tWd3xo8fjy+//BLDhg3DuHHj8P777+PixYv4/vvvVe2JkVmRx2Aw5DgLZzAYnrl53pP07NkTNjY2+Omnn3Lcld1c4eHhT7zv4sWLWLhwoerKfsuWLVPZq/x16dKlHCvk+Pn54fLly/nQo9wZO3Yshg8fruyVtn79epO90nJLy72oskpISHjifWlpadi+fTtSUlJUJ1t6VKfU8z2sVzXNvKzSef/+/RxPUFWtWtXsWH/88Qe++uqrbMc9PDxw69Yt1X3MdPbsWezevTvHFQHmjPMGg0E5iZZ5kuvu3btISkoCAOW/5urevbtJEqcVvTZi1WucuHjxoi5xR44cidTUVCVxT01NRd26dXHq1Ck4OTlh1KhR2LZtGwIDA82O3b59e417myEvPkNtbW2V7xFeXl64fPkyKlSoAKPRaNHn3c6dO7Fp0ybUrl0bVlZW8PPzQ4sWLeDq6oqpU6eibdu2ZsXLi3Ft6NCh6NGjB2bMmGFywqdNmzYIDQ21KHZ6ejr+/PPPHMcftdU7P/nkk2zHbt++rapq4JM+n+Pi4jB+/HgsXboULVq0MDtuXm4EzWRLI25ubk8sDWwJrcsC79q1CyKCpk2bYv369SZnNezs7ODn5wcfHx9VfdWq5HKmnM5m/Pvvv5g4cSLmz5+PgIAATJ8+XZPHelF4enri+PHjKFGihMnxY8eOKWVnn0exsbH4+uuvAQA2NjZITk5GgQIFMGHCBLRr107zjanNtXHjxhyPb9q0Ce+99x7s7e1Vb/iZmzPAlpZ01pJe/c2r10HLJUKZ3NzcEBcXl+1Ex9GjR1Uv38m0ePFivP322yhcuDC8vb1NTlIZDAaz3nfy/zc6z/pzjRo1TH5WcxLsRT059aL45ZdfMGXKFOXnNWvW4PLlyzh37hyKFy+OXr16YdKkSfj555/Njp2XXyi1VqNGDRw6dAjlypVDkyZN8OGHH+LmzZtYtWoVqlSpojruvXv3lBU8hQoVwo0bN1CuXDlUqVLF7CVjeTWuHTp0CIsWLcp2vGjRooiPj1cdNzo6GqGhobh06VK2GWxLluRPnz4dJUqUwOuvvw4A6NKlC7777jsUKVIEmzdvRrVq1VT3+c6dO5g+fTrmzJmDSpUqYcuWLbne1D3f6HIlGGlG67LAmS5evCj//vuvfPLJJ9K7d2/p06ePzJw506IyxlqXXM7q/v37MmnSJDEajVKtWrUXqhiJlkaOHCl+fn6yc+dOefTokTx69Eh27Nghfn5+Mnz48Pzu3hN5eXnJyZMnRUSkYsWKSpnomJgYVZsR6m3Pnj1Sv359cXJyklGjRqnehJHyXmhoqNSrV08OHDggzs7OsnXrVlm1apX4+/vLTz/9pCrmyJEjpUGDBhIXFycuLi5y7tw52bNnj5QqVUoiIiIs6m/x4sVl2rRpFsXIpEdpa9Jf5nsq0xtvvCF9+/ZVfj569KgUKVJEdfycCsZYWVmJm5ubBAQEKBVYnzcHDx6UnTt3iojI9evXpU2bNuLi4iI1atSwqAJfrVq1JDIyUkQytpYJCwuTq1evyqhRo6RUqVKa9F1rnp6ecuTIERExLcyyZcsWKVasmOq41apVk86dO8upU6ckISFBs20tSpYsKXv37hURka1bt4qbm5ts2bJFevfuLS1atFAVMyUlRT799FNxd3cXf39/+fbbb1X3L68x2XrOaVkWOKuDBw+Ku7u7FC1aVDp06CDt27eXYsWKibu7u5LQmUuPksuPHj2S+fPni7e3t5QoUUJWrlxpUWW4F11KSop06dJFDAaD2Nraiq2trVhbW0vPnj01q1alB732YNPaiRMnJDg4WGxsbKRXr15y5cqV/O4Smcnb21t+//13Ecn4Epu539KmTZukfv36qmKmpqZKaGioUtXQ1tZWrKys5M0335RHjx5Z1F8XFxdNKtrRi8toNMrZs2eVn0uUKKHs5yWSUS3QwcFBdfyNGzfK999/n+22fPlyGThwoDg6Osq6desseg4vktWrV8uyZctEJKNanoeHh1hZWYmDg4OsXbs2fzv3BH379pX27dtLamqqUjXv0qVLUqNGDYv2N3NycjJJ9LXi4OAgly9fFhGRIUOGSL9+/URE5MyZM+Lm5mZWrPT0dFm+fLkUL15cfHx8ZOHChRaPu3mNyZaGvv32W+ncubMEBASY7JNRo0YN1TG1LAucVYMGDaRHjx4me8c8fPhQunfvLg0bNlQVU+uSy998842ULVtWPD09Zfbs2c91MpHXzpw5I+vWrZMff/zRoj3M8oqWe6Wlp6fLxYsXVW3O+iSXL1+WHj16iI2NjbRv3163vTZIfy4uLsomnX5+fsqmlX/99Zc4OjpaFPv8+fPy7bffyjfffGPy5dgSvXr1kvnz52sSi15MAQEBSvntEydOiJWVlUkJ6t27d4ufn59ujz9v3jypU6eObvHVWrRokWZ/Z09z7949OXz4sNy4cUP3x1IrMTFR6tevr5RP9/X1FVtbW2nUqJHcvXtXddwmTZrIL7/8omFPMxQpUkSZ2SpXrpySzJ8+fVpcXFzMilWlShVxcnKS0aNHS1xcXLYT+Zac0M8rLP2ukc8++wzvv/8+unfvjsWLF6Nnz544f/48Dh48iEGDBmHy5MmaPI4lZYGzcnR0xNGjR7NdX3Xq1CnUqlUL9+/fNzum1iWXrays4OjoiK5duz61mk1uy4bTf0N6ejocHBxw8uRJ1RW6Hufk5ASDwYDBgwejXr16T2xnyd8c5Y3atWtj0qRJaNWqFdq3b69c9P7ZZ58pZZPNNWHCBIwYMQJOTk4mx5OTk/Hxxx+rvp4PAKZOnYqZM2eibdu2qFKlSrbiSmor22nt0aNHcHBwQExMDCpXrpzf3cm1R48eYffu3Th//jxCQ0Ph4uKCf/75B66urkoJ9/y2fv16dO3aFQ0bNsTJkydRu3Zt/Pjjj8r9o0ePxoULF7Bu3TpdHv/cuXOoU6fOUwsFPcm9e/eylXvXSvny5XHu3Dl4eXmhcePGCAoKQuPGjTW7LvxFtHPnThw5cgTp6el45ZVX0Lx5c9XXYgIZ1yt/8MEHGDlyZI7jj5qCQgDwzjvv4KeffkLZsmVx9OhRXLx4EQUKFMA333yD6dOnm3VtnJWVlfLvnJ6n6LTly5UrV/DRRx9h6dKlFsdisqWR8uXL46OPPkLXrl1N9ln48MMP8e+//2LevHn53UUTXl5eWLVqFVq2bGlyfMuWLXjrrbdw7dq1fOrZ/wkKCspV6fedO3da/FinTp3KsXLZ8/DletiwYZg4cSKcnZ0xbNiwp7Z93hNPrfZgq1SpEpYsWaK6RPbjsg7mT/I87d/1ww8/5Lrt8/Aezktr1qzBw4cP0aNHDxw9ehStWrXCrVu3YGdnh+XLlysXbJvjSftM3bp1C56enha9L3KqLprJYDDgr7/+Uh1ba6VLl8aGDRssurg9q+TkZOzYsQPBwcEAMqqWZq3eZm1tjYkTJ6red+rSpUto3bo1Ll++jJSUFJw9exalSpVCeHg4Hjx4kOM2Grl1/vx5LFu2DOfPn8ecOXPg6emJyMhI+Pr6olKlSmbH2759O37++Wd4e3tj8ODBJon9+PHjlWRDD8ePH0erVq0QFxdn9u8WKFAAXbp0Qa9evdCgQQPN+xYfH49du3YhKioKu3fvxrlz5+Dh4YGgoCCsXbtWVcy0tDQsX74cO3bsyPHzSIvvFFqbOnUqxo4dm+14Wloa3nzzTaUAlbly+uzTYs/Khw8fYs6cObhy5Qp69OihFOqZPXs2ChQogD59+uQ61rNO5GfSetuPY8eO4ZVXXtHkc5/Jlkaybibp6emJbdu2oVq1ajh37hzq1q1rUXlgrcoCZzVkyBBs3LgRn3zyCerVqweDwYA9e/Zg5MiR6NSpE2bPnq26v1qWXNbbX3/9hQ4dOuCPP/4w2QQzM8l7Hr5cZ+4D4ubm9tSKO1olnnrQeg+2n3/+GdOmTcP8+fNfqLPsWnn8A/LxDVyznqR4Ht7D+en+/fs4ffo0ihcvnm3z2dyysrLCtWvX4OHhYXJ8586deP3113Hjxg0tuvrcW7ZsGb799lusXr3apJKtWgsXLsRPP/2kzOK4uLigUqVKSpn506dPY9SoURg6dKiq+O3bt4eLiwuWLFkCd3d35SRoVFQU+vTpg3PnzqmKm5ebXOeFwYMH4/z589i8ebPZv/vjjz9i+fLl+Omnn+Dn54devXrhrbfeUl3V+Enu3buHPXv2YO3atVi9ejVERNWecUDGrMvy5cvRtm3bHLepmTVrlhZd1pSXlxcmTpyIfv36KcfS0tLwxhtv4MSJE4iNjVUV99KlS0+9X69tFF4EWiZbLP2uEW9vb9y6dQt+fn7w8/NDdHQ0qlWrhgsXLli0IaSWZYGz+uSTT2AwGPDWW28pA5atrS3efvttTJs2TVVMPUou6+3dd99FyZIlsX37dpQqVQoHDhzArVu3MHz48Bz3icgPu3btyvHfLxKt92B78803cf/+fVSrVg12dnbZ9gAyd7PvvKLViZOsv7t9+3aMHj0aU6ZMQWBgIAwGA/bt24cPPvjApJx0fvY3r+LmxMnJyayNs7MqWLCgyb6Ejyexd+/exYABA7TqqmZ69eqFOXPmmOzHA2R8YR08eLDqZTGfffYZ/vzzT/j4+MDPzy/b8jFzy2avWbMmWyL11VdfoVSpUgCA1atX4/PPP1edbO3Zswd79+6FnZ2dyXE/Pz/8/fffqmICebvJtRaetCIiMTERhw4dwvnz5/Hbb7+piv3aa6/htddew61bt7By5UosX74c48aNQ6tWrdCrVy+EhITAxkbdV81ffvlFmdE6duwYKlWqhEaNGmH9+vVo2LChqpgAsHbtWqxbtw6vvvqq6hg50XNc27x5M5o3bw43Nzd06dIFDx8+xOuvv47Tp09b9L1A72TqeV41lJc4s6WRPn36wNfXFx999BEWLFiAYcOGoX79+jh06BA6duyoejNUPz8/DBw4EKNHj9a4xxnu37+P8+fPQ0RQpkyZbNckmKNbt264ePEiZs+eneOu7OZuFJgXChcujJ07d6Jq1aowGo04cOAA/P39sXPnTgwfPhxHjx7N7y7+Jzg7O2u6B9uKFSueev/je588D5514sTcL6qZKleujAULFmRbwvPbb7+hX79+qs946tVfPeI+a3ltVuYstV2xYgVEBL169cLs2bNhNBqV++zs7FCiRAlVG80+7urVq/jhhx9y/FKiZmnwk5Y93rx5E97e3qpnBJ614b25ezp5e3tjx44dyrI7Dw8PHDx4UNlH8OzZs6hduzYSExNV9bdQoULYs2cPKlasaLK8f8+ePejUqZPq5fIFChTAH3/8gZIlS5rEvXjxIsqXL48HDx6oiquXJ62IcHV1Rfny5TFw4EBNv3TPnTtX2ai5cOHCGDBgAMaMGWP29wsrKyt4eHhg+PDh6N+/v8nfnyV8fHywe/dukz3pLKXXeJnV7t270a5dO6xcuRJLlizB+fPnsXPnTnh5eZkV54cffkCbNm1ga2v7zCXpapOiF2HV0LNoObPFaoQaSUtLM6ns980338jgwYNlzpw5FlXRe5HKAutRcllvbm5uyutbqlQpZU+PP//80+LKZXq4e/eufPDBBxIYGCilS5eWkiVLmtyeV3ruwfai0HI/pawcHBzk+PHj2Y4fO3bMonLRevVXj7hBQUG5ujVp0kRV/N27d0tqaqqmfc60fft2cXJykkqVKomNjY1Ur15d3NzcxGg0mt3fxMREuX37thgMBvnzzz9NKnX9+++/smLFCov2a9Kag4ODnD59+on3x8bGir29ver4Xbp0UfaryiyXfefOHWnatKn06NFDddyiRYsqlday7nm0YcOG53afJr3FxcXJ9OnTpXz58uLk5CTdunWTnTt3yurVq6Vy5cqq9laaNWuWdOjQQQoXLixeXl7SpUsX+eKLLyyuFvvJJ5/IwIEDNd1GRq/x8nGbNm0SGxsbqVKliurqiQaDQa5du6b8+0k3NVWkMwUHB0u7du3k+vXrUqBAATl16pT89ttvUqdOHfn1119Vx9VShw4dnnpr0qSJRa9BVlxGqBErKyuT6yi6dOmCLl26WBy3c+fO2Lp163O5VOVxWu7KnlcqV66M48ePo1SpUggICMCMGTNgZ2eHRYsWKUtZnid9+vRBVFQUwsLCNFmOp6ekpCTl39OnT8eoUaMwZcqUHCsePa3aZE4uX7781PvNLbiRFxISEtC5c2fN49auXRvh4eFYvXo1ihQpAiDjovLhw4ejTp06quPq1V894uqxvDYpKUl5X9aoUQPJyclITk7Osa2579+sxo4di+HDh2PChAlwcXHB+vXr4enpiW7duqF169ZmxXJzczNZ9vg4g8HwzNmpZ7l9+7ZS1XHkyJEoVKgQjhw5Ai8vLxQtWtSsWMWKFcOJEyfg7++f4/3Hjx9HsWLFVPd11qxZaNKkCSpWrIgHDx4gNDQU586dQ+HChVUXFACA0NBQjB49Gt9++y0MBgPS09Oxd+9ejBgxAm+99ZbquC+iDRs2YNmyZdiyZQsqVqyIQYMG4c0334Sbm5vSpnr16kqBBHOEh4cjPDwcAPDHH38gKioK27dvx7vvvgt3d3dVBT2AjOWlu3btwi+//IJKlSpl+zzasGGD2TH1GNc6duyY43EPDw+4ubmZXL9lTp+zLnF8fLmjVvbv34+dO3fCw8ND+X7coEEDTJ06FUOGDHkuVg09a6bUaDRq9vfMZEtDt2/fxoEDB3Jcr6v2f1iZMmUwbtw4REdHP9dlgQHA398fZ86cQYkSJf5fe/cdFtXx9QH8u0uRXgRUbCCgiAUFe8eOYkFjjFixd+ztp9iisSbWqFFjQSyxG4MdAQUbNjCCRFHE2AUrggqc9w9eNqwU2d17WRbO53n2idyF2cPNMjtz78w5qF27Nn777TfY2tpiw4YNskFgYTNr1iwkJSUBABYsWIBOnTqhWbNmsLCwUDrTkZiOHz+OgIAANGnSRN2hfFPmwC8TEaF169Zy30NKJsiwtbXNc6JZGJcoiHXhZMuWLejWrRtsbGxkk8z4+HhUqVIFhw8fVrpdseLVlAtI5ubmsqV4X7+XMyn7/s0qOjpaNvDX1tZGcnIyjIyMMH/+fHTt2hUjR47Md1tBQUEgIrRq1QoHDhyQS2Khq6sLGxsblRIXREZGok2bNjA1NUVcXByGDh2KkiVL4tChQ3j48CH8/PwUaq9jx46YPXs2PDw8smUcTE5Oxrx581Rafl62bFncvHkTu3fvlqXLHjx4MPr06ZNtn6ciFi5cCG9vb5QrVw5EhGrVqiEtLQ29e/fGrFmzlG5XEw0cOBC9evVCWFgY6tWrl+P32NnZYebMmUq/xo0bNxAcHIygoCCcP38e6enpKk3CzczM0K1bN6V/Pidi9Gu5TQbat28v2GuIJS0tTVZawdLSEk+ePIGjoyNsbGwQExOj5ugybN26tcBei/dsCeTo0aPo06cPkpKSYGxsnG29rrIb9jUpLbDQKZc/fvyIKVOm4PDhw/jy5QvatGmD1atXK51RLL8SExNlG+MLm0qVKuHYsWNwcnJSdyjflN90rYDiKVsjIiLkvv7y5Qtu3LiBX375BQsXLsz1imBBW716tezfSUlJotVTIiKcPn0ad+7ckQ3+2rRpo/B7WKx4xT4Pivz/zu8V4JCQEDRp0gTa2tqC1xDMqkyZMjh79iyqVauG6tWrY9GiRejSpQsiIiLQpEkTfPjwQeE2Hz58iIoVKwreh7Vp0waurq5YunSp3F6lCxcuoHfv3oiLi1OovefPn6N27drQ1dXFmDFjZElI7ty5g7Vr1yI1NRU3btxQeE9KQYmNjcWNGzeQnp4OFxcXlev+PX/+HJMnT5alJP96eFYYLyJ9/PhRpb3eeenSpQtCQ0Px7t071K5dG25ubnBzc0Pz5s1VupsslILq34W2evVqDBs2DHp6enK/Q06MjIxQvXp1NGjQQKHXaNasGSZNmgRPT0/07t0br1+/xqxZs7Bx40Zcu3YNf//9t8JxJyUlYfHixbmm7BdjPPzixYtse1+VwZMtgVSpUgUdO3bETz/9JFrHo2lUTbk8ZcoUrFu3TnYVcteuXXBzc8O+ffsEi1GsrF1i8ff3x5EjR7B9+3aNep/Fx8ejQoUK2QZ/RIRHjx4JtuwvICAAy5YtQ3BwcL5/pmTJkvjnn39gaWn5zUm2ohdN8rpYklVhuXAiVrxin4eBAwfm+3sL8mpmfnh6esLDwwNDhw7F1KlTcejQIXh7e+PgwYMwNzfHmTNnFG7zxIkTMDIykiVN+fXXX7Fp0yZUq1YNv/76K8zNzZWK1dTUFNevX4e9vb3cZOvhw4dwdHRUKjHEgwcPMHLkSJw+fVpuE33btm2xbt06hZdza3INug4dOiA+Ph5jxozJcZl4165d1RRZ7o4dOwYtLa1sd1tOnjyJ9PR0dOjQQem2J0+eXKgmV19TR//+8uVLxMTEyJYKf12OIj8qVaqEq1evwsLC4pu/w6dPn/DixQtMmDABy5Yty/drnDx5EklJSejevTvu37+PTp064c6dO7CwsMAff/yBVq1aKRy3l5dXntsoxo0bp1B7BgYGePjwoewcuru7Y+vWrbKVWM+fP0fZsmW5zlZhYmhoiFu3bhXKfT4FJTg4WNCii/b29li4cCF69eoFALhy5QqaNGmClJQUaGlpCfIaYmXtEouLi4sse6StrW22q2eFdW+cmEVhs7p79y5q164tWxqaH9u3b0evXr1QokQJbNu2Lc/JVmHMcggAgYGBuV7tK2wXDDSVGMvEgYyrsR8+fICzszM+fvyIyZMnIzQ0FA4ODlixYoVSWeJq1qyJJUuWoGPHjrh16xbq1q2LSZMm4ezZs3ByclJ6wlm6dGmcOHECLi4ucpOtU6dOYfDgwXj06JFS7QIZFzLu3bsHIGP5vLJ1vL5Vgy7zGKDYnSKxMl5mZWxsjPPnz6N27dpK/bw6ODs7Y/HixdnSqJ84cQLTpk3LtgqhsNi/fz/27t2bYwbQwvg5mnkB2M/PT9b/aGlpoX///lizZo2oF19Pnz6N3r17q1xPUNVVQ2ZmZoJuo5BKpXj27JlsXJK1TwMyJlvW1taC7GvjPVsCad++Pa5evSrKZEvotMBicXd3R7ly5TBw4EAMGDAAFSpUUKm9R48eydXSqF+/PrS1tfHkyROV23737h2ICESE9+/fy+0XSEtLw7FjxwS5dSw0T09PdYeglMy9LV/78OFDtr0a+ZE1+UZm+0+fPsXcuXMVXsqTdQLl7e2tcCz5NX/+fEyePDnbh2JycjKWLVumdB2WefPmYf78+ahbt66gSVPEilesdrNKTU1FcHAwYmNj0bt3bxgbG+PJkycwMTGR7SNQxLeWiSs72UpLS8OjR49kBd8NDAywbt06pdrK6sGDB6hWrRoA4MCBA+jcuTN++uknXL9+XaXaQl27dsX8+fOxd+9eABm/e3x8PKZPn47vvvtOpZhLliypUkKXTGLVoMvvhn5V/v4qVKigUl1Odbh7967svZZV1apVZZNnVYhxIWn16tWYOXMmBgwYgCNHjmDgwIGIjY1FeHg4Ro8erVSbYvdrEydOREhICI4ePSqbbISGhsLHxweTJk3C+vXrVWo/L02bNhVkL6KqhdDNzc0FKaauCKE+T/nOlgqyLld4+fIl5s+fj4EDB+a4XlfZ5QqBgYHo0qULKlWqhJiYGNSoUQNxcXEgIri6uuLs2bMq/Q5CSkxMhL+/P7Zt24bIyEi0bt0agwcPhqenZ7aikvmhpaWFZ8+eyd0mNzY2RmRkZL5v3+dGKpXm+UeUmbVLlU297L+rwatWrcLQoUPlPojS0tJw+fJlaGlpISwsTKF2c/r/R0SoUKEC9uzZo3TtIzHvwInVtrW1NZYuXYp+/fopHVtOxIpX7LucDx8+hLu7O+Lj4/Hp0yf8888/sLOzw/jx45GSkoINGzYo3KaYy8T19PQQHR2tcp+WVdb6Uk2bNkX//v0xbNgwxMXFoVq1avj48aNS7b579w4dO3bE7du38f79e5QtWxbPnj1Do0aNcOzYsWxFjr9l0KBB+fo+ZQfVYtWgE8upU6fw888/y5JLaYIyZcpg165d2ZaFnTlzBr1798aLFy+UbvtbF5IOHTqkVLtVq1bFnDlz4OXlJXc3Y/bs2UhMTMTatWsVblPsfs3S0hL79+/PtnooKCgIPXv2VOmuU1JSEkJCQnK8oK/sXjMx9lcJvY0iP3e2hFpGyHe2VJDTXYb58+dnO6ZKtioh0wKLrWTJkvDx8YGPjw9u3ryJLVu2YPTo0Rg5ciT69OmDwYMHo1atWvluj4jg7e2NEiVKyI6lpKRgxIgRch/qyqRpFTtrl9iuXbuG6OhoSCQSVKtWTam0ugUh82owEeHWrVtyk25dXV3UqlULkydPVrjdr1N9Zxa/dHBwgLa28t1abteePn36pNQFg6/bzmmCHxERodLVus+fP6Nx48aqhJYjseIVq91M48aNQ926dREREQELCwvZ8W7dumHIkCFKtfn48WP4+PiIslSnZs2auH//vqCTraZNm2LixIlo0qQJrly5gj/++ANARpFgVbK4mZiYIDQ0FGfPnpVl93N1dUWbNm2Uam/btm2wsbGBi4uLKHd0YmNjc8zolplNsTD4ellVUlIS7O3tYWBgkO2irbKJtsTUpUsXjB8/HocOHYK9vT0A4N69e5g0aZLKe+I2bNiAbdu2CX4hKT4+XtZn6uvr4/379wCAfv36oWHDhkpNtsTu1z5+/JhjophSpUopffEEyPiM7tixIz5+/IikpCSULFkSr169goGBAUqVKqX0ZEuMMjU///wzYmNjUbp0aUG2UWSWycjtayHxZEsFYtUnyErItMAFqXbt2pg+fTpKliyJxYsXY8uWLVi3bh0aNWqEDRs2oHr16t9so3///tne+H379hUkvszsYQ8ePMg1a1d8fHyhq9f04sUL9OrVC8HBwTAzMwMR4e3bt2jZsiX27Nmj1GZZMWVOigYOHIhVq1YJtslZlexvOcnMyCSRSLB582a5pWZpaWk4d+4cqlatqlTbmYOpzA3NWd9raWlp+PDhg0rpgocMGYJdu3bB19dX6TayEitesc9DptDQUISFhWWbHNvY2ODx48dKtSnmMvGFCxdi8uTJ+PHHH1GnTp1sd4eU+ZtZu3YtRo0ahf3792P9+vWy+lfHjx9X6SJdfHw8SpcujVatWsndyVA20c2IESOwZ88e3L9/H4MGDULfvn0FXSYkZA06MTJeAsDKlSsViqOwWbZsGdzd3VG1alXZRP7ff/9Fs2bNsHz5cpXaFutCUpkyZZCQkAAbGxvY2Njg0qVLqFWrFh48eKDwpL+g+rVGjRphzpw58PPzky29zyyPoOxKDgCYMGECOnfujPXr18PMzAyXLl2Cjo4O+vbtq3DCiazEKFMj9DYKIpL7f/bhwwe4uLjI9n0KeQGIlxGK6M2bN3KF/ZQhRlpgMX358gVHjhzBli1bcPr0adStWxeDBw+Gl5cXEhMTMW3aNNy8eRNRUVHqDhVAwSVuEMoPP/yA2NhY7NixQ5b+PSoqCgMGDICDg4NKhTo1TUxMDNasWSO7w1e1alWMGTNGqUlR5l2Fhw8fonz58nIJWHR1dWFra4v58+crnP4WyEjAQUQYNGgQVq5cKXelPbNtVT4sx40bBz8/Pzg7O8PZ2Tnb1T5F93WKFa/Y5yFT1iV0WZeFhIaG4rvvvsPz58/z1U5BLBMH5BM6fF2XTtUaXkKTSqVwcnLCn3/+KbuLAai23ObTp084ePAgtmzZggsXLsDDwwODBw9Gu3btVL7KfO/ePXTr1g0xMTE51qBzcHDId1uanPFSbJmlJyIiIqCvrw9nZ2c0b95c5XanTZsGIyMjwS4kZRoyZAgqVKiAOXPmYMOGDbK7wFevXkX37t3x+++/57utgurX/v77b7i7uyMlJQW1atWCRCLBzZs3oaenh5MnT+brAnZOzMzMcPnyZTg6OsLMzAwXL16Ek5MTLl++jAEDBuDOnTtKtasJZWq2b9+er+8TIjEWT7YEsmTJEtja2spqSX3//fc4cOAArK2tcezYMYWWz2UlRlpgsYwdO1Y22O/bty+GDBmCGjVqyH1PfHw8bG1t83VXMD9XErW1tVGmTBm0bdsWnTt3Vjjmr9fsZnr48CGqVaumUFa7gmBqaoozZ85kKx555coVtGvXDm/evFFPYPkQHh6Offv25bguXNGloPv374eXlxfq1q0r+yC7dOkSwsPDsWvXLnz//fdKxdiyZUvZ35bQstZtElLLli1zfU4ikSi9r1OseMVqN9MPP/wAU1NTbNy4UbbH08rKCl27dkXFihXzPRD+OqtdblSdEIlZw+trqampePLkidJ37KVSKbp3746goCDs3btXVqRcqKxdDx8+xLZt2+Dn54cvX74gKipKqYQmWQlVg64g5JZG/dSpU0hLS1MpjbqmyJr1MT09Hdu3bxfsQlLWdtPT02V90N69e2UZQEeMGKHUknGx+zUg406Wv7+/3HtZ1QLdVlZWCAsLQ5UqVeDo6IjVq1ejffv2uHPnDlxdXZVeoqipZWrEwpMtgdjZ2cHf3x+NGzfG6dOn0bNnT/zxxx+y1KKnTp1Sql0x0gKLpXXr1hgyZAi+++67XDur1NRUhIWF5WsAkZ8rienp6Xjx4gVCQkIwefLkHPfM5USsxA1iyy018I0bN9CiRYtsWfoKiz179qB///5o164dTp8+jXbt2uHu3bt49uwZunXrpvCVYDs7O/Tt2zfb/+85c+Zgx44dhaJm1be8fPkSZmZm2QYQ6vbq1SvRC4dnNW/ePIwePVqw13zy5AlatmwJLS0t3L17F3Xr1sXdu3dhYWGB8+fPK5Rl9O7duyoXqi1MIiIi4OrqqnJyk507d2LGjBlYunQpfHx8BNtIHh8fj23btmHbtm34/Pkz7ty5o/JkSyxCZ7wENDeNupAZA/O6eJSVKheSxJSamoqgoCDZhWU3NzfBStWIoV27dvD29kbv3r0xYsQI3LhxAz4+PtixYwdev36Ny5cvK9WuGGVq0tLSsGLFilxT9gu1p/H+/ftITk6Gk5NTvi+6fQtPtgSir6+Pf/75BxUqVMC4ceOQkpKC3377Df/88w8aNGiA169fqzvEIi0gIAAjR45EfHx8vr4/s0MPCQlBo0aNsiVusLW1xeTJkwvdQKtr16548+YNdu/eLUvg8fjxY/Tp0wfm5uZKZ2cSm7OzM4YPH47Ro0fLlnZVqlQJw4cPh7W1NebNm6dQewYGBoiMjMy2DOju3buoVauW0lfj0tLSsG3btlwHDsp8uG/cuBEDBgxAiRIlQERYtGgRli1bhnfv3kFPTw/Dhw/H8uXLBenU//33X0gkEtkeHWVoaWmhRYsWsgsnWRPUqCKnCwFEBCsrK4SGhsqWfwqxry85ORm7d++WS+KgzBVgqVSKcuXKoVWrVmjZsiVatmwpyAWuyMhI1KhRA1KpFJGRkXl+b2ZaeCGoOtnKuhLg+PHj8PLyQo8ePTB79mxUqlRJ5WWEoaGh6NSpEwYOHAh3d3dB/ibEyLQmRsZLIGMcER0dnS0TYVxcHKpXr17oVloA4mUMFFtKSgoiIyNz7OcVWRbs4+OD9u3bw8PDA//++y/atm2Lu3fvwtLSEq9evUK1atVw/PhxlfrkTLGxsVi5cqVs6byTkxPGjRsnt6RXUVevXsX79+/RsmVLvHz5EgMGDJBd0N+6davSq7K+9Zk+Z84chducPXs2Nm/ejIkTJ8LX1xczZ85EXFwcDh8+jNmzZyv89/z582csXLgQ169fR8OGDTF9+nT07dtXVtrC0dERx44dEyYzKDFBWFtbU1hYGBERValShfbu3UtERHfu3CFjY2Ol2/X29qYzZ85Qenq6IHEWhNu3b9Px48fpyJEjcg8xvX79mrp166bwz3l7e9Pbt29FiEgc8fHx5OLiQjo6OmRnZ0f29vako6NDrq6u9OjRI3WHlysDAwN68OABERFZWFhQZGQkERFFRUVRmTJlFG6vQ4cOtGXLlmzHt2zZQu3atVM6ztGjR5OhoSH17NmTxo0bR+PHj5d7KEMqldLz58+JiGjDhg1kaGhIP//8M4WFhdGaNWvI1NSU1qxZo3TMaWlpNG/ePDIxMSGpVEpSqZRMTU1p/vz5lJaWpnB7EomE3N3dSVdXl8zNzWnMmDF048YNpePLlBnb1w+JRCL3X1W9evVK9u+HDx+Sr68vTZ48mc6dO6dwW+fOnaMff/yRWrduTQYGBiSVSsnW1pYGDRpEO3bsoH///VepGCUSiew9kfX3//qh6PlwcXHJ81G1alWVznHWuIky+np7e3uqWbOmUu2OHDmSzM3NqVatWrRy5Uq5/3dCuH79OpUpU4ZMTExIS0uLrKysSCKRkKGhIVWqVEnpdrt27Up9+/alT58+kZGREcXGxhIRUXBwMDk4OCjdbunSpSkwMDDb8dOnT5OVlZXS7YqpTJky5OfnVyCv9fbtWzp06BBFR0er1M7x48dl7wVV/+asra0pKiqKiIh69uxJbdq0oZcvXxIRUUJCAnXq1Il69OihUrxERCdOnCBdXV2qX78+TZgwgcaPH0/169enEiVK0KlTp1RuXxPY2dnRX3/9RURERkZGdO/ePSIiWrVqFXl5eSnc3sSJE8nKyooGDx5MdnZ21KVLF3J0dKQ9e/bQ3r17qWbNmtS7d29BYufJlkBGjx5NNjY21KZNG7KwsKD3798TEdGePXvIxcVF6XY7d+5MJUqUoLJly9LEiRMFGfSIJTY2lpydnbMNHjIHVUw4p06dotWrV9OqVavo9OnT6g7nm8qXLy+bYDk7O9OuXbuIiOjChQtkYmKicHvr168nKysrGj16NO3YsYN27NhBo0ePplKlStH69euVnuRbWFhQQECAwvHkJesAtV69evTLL7/IPb9p0yZydnZWuv3p06eTlZUVrVu3jiIiIujmzZv066+/kpWVFf3vf/9TOt6XL1/S8uXLqXr16iSVSsnV1ZXWrVtHb968USrOcuXKkYeHB509e5aCg4MpODiYgoKCSEtLi7Zu3So7pqzIyEiysbEhqVRKjo6OdOPGDSpdujQZGRnJBtuHDh1Suv3Pnz9TSEgIzZs3j1q2bEn6+voklUqpSpUqCrcVFxcnu4AWFxeX50MRJUqUoAEDBtDcuXNzfAwfPlylvtjNzY1ev34tdywhIYGaN29OEolE4fYkEgnZ2NiQp6cndevWLdeHslq0aEFDhw6l1NRU2aQoPj6emjdvTgcOHFC6XQsLC7pz5w4Rkdxk68GDB6Svr690u0OHDqWaNWvKBpFERHfv3iVnZ2caPHiw0u2KqWTJknLxCun777+XXYj6+PEjVa5cmXR0dEhbW5v279+vdLv29vY0atQoevbsmcox6unp0f3794ko43Pu8uXLcs/funWLLC0tVX6d2rVr07Rp07IdnzZtmkpjTE1iYGBADx8+JKKMSf61a9eIKGPsqcw4omLFirLP+5iYGJJIJHTs2DHZ88HBwVSuXDkBIufJlmA+f/5My5YtIx8fH7p+/brs+IoVK2jTpk0qtf369Wv67bffqEWLFiSVSsnJyYkWLlwou1NQWHTq1Im6du1KL168ICMjI4qKiqLz589T/fr1lbqqXFCuXLlCU6ZMoR9++EGwD3kxfPnyhbS0tOjWrVvqDkVhXl5e9PPPPxMR0YIFC8jKyoqGDBlCNjY2Sp3nnK5ICnWVMiYmRuF4vhXrixcviIjI0tKSIiIi5J6PjY0lIyMjpdu3trbOcVJ5+PBhKlu2rMLtfX33gihjUjxo0CAyNjYmAwMD6tevn8LtJiQkkKenJ7Vs2VLujpC2tjbdvn1b4fa+5u7uTp06daLz58/T8OHDqVy5cjRw4EBKS0ujtLQ0GjVqFDVo0EDl1/n48SOdOnWKJk2aJLubWFjUqVOH1q1bl+vzN27cKFTxDhgwgLy9vb/5UJapqalsUmRqaiq7A3Hp0iVydHRUul1zc3PZezbrZOv8+fNUqlQppdt98+YNNWzYkLS1tcnW1pZsbW1JW1ubWrZsmW2SW1hMnTqV5s+fL0rbpUuXpps3bxIR0c6dO8nBwYGSkpJo3bp1VLt2baXbNTY2FmyC6OzsTHv27CEiIicnp2wXPy9cuEAlS5ZU+XVKlChB//zzT7bjMTExVKJECYXacnFxocTERCLKmMTldTe8WbNmNGLECIqPj1foNVJTU2nZsmVUr149Kl26NJmbm8s9lFGlShW6dOkSERE1bdqUFi1aREQZNzWUufOrra0t91mkp6cnd46fPHlCWlpaSsWa7bVUX4jIAEBHRyfH4qzjx49XuW0zMzMMGzYMw4YNw7///ovdu3djy5YtmD17NlJTU1VuXygXL17E2bNnYWVlBalUCqlUiqZNm2LRokXw8fGRFbgtTL6VuKEw0dbWho2NTaFKBZ1fa9euRUpKCoCMQt06OjoIDQ1F9+7dlUrrK1aNu0mTJmHVqlVYu3atoNnKTpw4AVNTU+jr6yM5OVnuueTkZJX2piQmJuaY7r5q1apKbRjO6fdu1KgRGjVqhNWrV2PPnj0Kb3oHMlKyHzp0COvXr0f9+vWxfPlyeHl5KdxObsLDw3H27Fk4Ozujdu3a2LhxI0aNGiU7t2PHjkXDhg0VbjclJQUXLlxAUFAQgoODER4ejkqVKqFFixZYv369UtkCs6aV/xZF9o80bdoUMTExuT5vbGwsSEpuION9++XLF7ljiu6327ZtmyCx5EZHR0f2fi5dujTi4+Ph5OQEU1PTfO/vzUnbtm2xcuVKbNy4EUDG38yHDx8wZ86cbMktFGFqaoqwsDCcOXNG8DTqYklJScHGjRtx5swZQTMGAsDbt29ldddOnDiB7777DgYGBvDw8MCUKVOUbrdHjx4IDg5Waa9TpgkTJmDy5MkoXbo0ZsyYAR8fH6xZswZOTk6IiYnBuHHjFKrRlhsrKyvcvHkz2z7ymzdvKpT0B8jY+525F/dbtas+ffqEwMBA9O3b95uZU7OaN29envurlNGtWzcEBgaiQYMGGDduHLy8vPD7778jPj4eEyZMULi9tLQ0ufertra2XDITqVQqWK0tTpAhsKioqBw34qpaSR3IqGEVEBAAf39/BAQEoGTJkkoX6RSDubk5rl27Bjs7O9jb22Pz5s1o2bIlYmNjUbNmTZWqnItF6MQNYtu6dSv27dsHf39/QYt/iik1NRU7d+5E+/btUaZMGXWHk6du3bohKCgIJUuWRPXq1bMNHBRNUQ9kTyG+YMEC/O9//5N9vXnzZqxbt06p7EwA0KBBAzRo0EBWmDnT2LFjER4ejkuXLikcb07lEIQUFRWF3r17o1q1ati3bx8iIiJQrVo1ldr8Ou6sNbYA5WpBtWjRAuHh4bC3t0fz5s3RokULtGjRAqVLl1Y51qwkEonch/rXhVELi6SkJEybNg179+5FQkJCtucLU6yAeJnWcst4aWlpiXPnzin1t5Oamgo9PT3cvHkzW8mUwkys0hMAUKVKFSxYsAAeHh6oVKkS9uzZg1atWiEiIgKtW7fGq1evlGr348eP+P7772FlZZVj3TxFEy388ssv8PX1BREhLS1N7iJ4ly5dsGPHDpWzas6fPx8rVqzA9OnT0bhxY0gkEoSGhmLJkiWYNGkSZs2apVL7eYmNjUX16tVlF0zzw97eHqtXr4aHhweMjY1x8+ZN2bFLly5h165dKsd1+fJlhIWFwcHBQakxtlQqxfbt22W10by8vLBy5UpZ//7mzRsMHDhQkH6NJ1sCuX//Prp164Zbt27JfXBmfmiq8j8rKCgIu3btwoEDB5CWlobu3bujT58+aNWqlWBpKYXQrFkzTJo0CZ6enujduzdev36NWbNmYePGjbh27Rr+/vtvdYeYjaGhIW7fvg1bW1tYWloiKCgINWvWRHR0NFq1aoWnT5+qO0Q5Li4uuHfvHr58+QIbGxsYGhrKPa/sgF1sBgYGiI6OFrRUgRhZxr5VbkCMYqV//fUXdHR0stXWya+QkBB4eHigYsWKaNSoESQSCS5cuIBHjx7h2LFjaNasmULtbd++Hb169RIsC2FuPn/+jOnTpyMoKAgHDx6UFZZWllQqxfPnz2FlZQUAshpbme0qM9nS0dGBtbU1PD094ebmhubNmwueFv/MmTOYNm0afvrpJ7n/f7NmzcJPP/2Etm3bCvp6qhg9ejSCgoIwf/589O/fH7/++iseP36M3377DYsXL0afPn3UHaIcsTKtAcJlvMzK3t4eBw8eVCmuomTdunUYN24cjIyMULFiRdy4cQNSqRRr1qzBwYMHERQUpFS7mzdvxogRI6Cvrw8LCwu5ixsSiUSp0iFv3rzB6dOncf/+faSnp8Pa2hpNmjQRLKMxEWHlypX4+eef8eTJEwBA2bJlMWXKFPj4+IheN+7t27dyBZu/xdDQENHR0ahYsSKsra0REBAAV1dX3L9/Hy4uLnj79q3CMSQlJWUb86giP+NnoQrL82RLIJ07d4aWlhY2bdoEOzs7XLlyBQkJCZg0aRKWL1+u8IAnU/ny5ZGQkID27dujT58+6Ny5M/T09ASOXhgnT55EUlISunfvjtjYWHTu3Bl37tyBhYUF9uzZIyuAWZhUqFABx44dQ82aNVGrVi1Mnz4dXl5euHjxItzd3ZXqEMQ0d+7cPDtVZdKpFoSWLVti3Lhx31yykF83btxAx44d8fHjRyQlJaFkyZJ49eoVDAwMUKpUKY2osyWkJ0+e4Ndff5Urdjlq1ChZeYDiQCqVokOHDrJJ4tGjR9GqVSvZh/OnT59w4sQJhT44k5KScP78eQQHByMoKAg3b95ElSpV0KJFC7i5uaFFixayyZ2yatSogQ0bNqBp06Zyx8+fP49hw4YhOjpapfaFVLFiRfj5+cHNzQ0mJia4fv06HBwcsGPHDuzevRvHjh1Td4gF4uPHj6IUatXElQuZ7t27h9jYWDRv3hz6+vogIkEmAFevXsWjR4/Qtm1b2d2hgIAAmJmZoUmTJkq1WaZMGfj4+GD69OmF6oJ1br5eHfL+/XsAGReUhLB///5ca1cpewHX0dERfn5+aNCgAZo1awYPDw9Mnz4df/zxB8aOHYsXL14o3KaRkRF69uyJQYMGZesvCz1Bdn4xsrCwkG18NzExkW3KDQwMVGkj52+//SbbyKiJEhISCnXaeqETN7Cc7d27l+zs7GjNmjV04cIFioiIkHsoSqwsY0xz5SfRgirJFoiI3r17R8eOHaMpU6ZQvXr1SFdXl6pXr65Sm3p6erJMnVlFRESQnp6eSm0LzdDQUJYhsVy5crLMa/fv3ydDQ0N1hlagDA0NqU+fPnTixAmlyivkpnbt2mRkZEQlSpSgKlWqZEtWUBi9evWKWrVqJUtIlJksZNCgQTRx4kRBXuPTp090584d+vLliyDtmZubi5ZBUSz6+voKZyfNj1WrVpGRkRGNHj2adHV1afjw4dSmTRsyNTVVKpttpmnTptHChQuJiGjfvn2kra1NDg4OpKurm2NWxfz4888/qXv37qSrq0uVK1emRYsW0ePHj5WOsSDxnS2BaOJ+JaHkZ/OntrY2ypQpg7Zt26Jz584FEFX+JCYmIiUlBWXLlkV6ejqWL18uW2bi6+sLc3NzdYcox87ODuHh4bCwsJA7/ubNG9kt+sIop6uHmcttlblNb2ZmhsuXL8PR0RFmZma4ePEinJyccPnyZQwYMAB37txROlYxrvKJTagCnSxv6enpCA8PR1BQEIKCghAaGoqUlBSVlpk0b94cOjo68Pf3h7W1NQDg2bNn6NevHz5//qzQpnSxOTs7Y82aNWjRogXatWsHZ2dnLF++HKtXr8bSpUvx77//qjtEOS4uLjneXZFIJNDT04ODgwO8vb3z3HeUk4MHD2L37t0ICAiAiYkJfvjhB/Tt2xf16tVTKV4xCsGKrX///njx4gU2b94MJycn2T7JU6dOYcKECbh9+7bSbX/8+BFjx47F9u3bAUBWPNrHxwdly5bF9OnTlWp3woQJsLKykts7W9gJvTokU9WqVTFnzhx4eXnJ7XOdPXs2EhMTsXbtWkFeR9X9VVklJCTAz88P27ZtQ1RUFNq3b49BgwahS5cu0NYunHn/CmdUGqhGjRqIjIyEnZ0dGjRogKVLl0JXVxcbN26UbdBWVnh4OPbt25fj4E+ZDftCy8863vT0dNy9exebN2/G5MmTMX/+/AKI7NuyLtWQSqWYOnUqpk6dqsaI8hYXF5fjwO7Tp0+FbqCT1YMHDwRtT6wsY6tXr8bMmTMxYMAAHDlyBAMHDkRsbCzCw8MxevRoocIX1IkTJ9C/f/8cN4sLtd68uEpPT8fVq1dlywjDwsKQlJSEcuXKoWXLlvj1118VHqh/bcuWLejWrRtsbGxQsWJFAEB8fDyqVKmCw4cPC/BbCGfgwIGIiIhAixYtMGPGDHh4eGDNmjVITU1VKeucWNzd3bF+/XrUrFkT9evXBxHh6tWriIyMhLe3N6KiotCmTRscPHgQXbt2zXe73bt3R/fu3fH+/Xvs378fu3fvRuPGjVGpUiX07dtX6WxrhXEy9S2nTp3CyZMnUb58ebnjlStXxsOHD1Vqe8aMGYiIiEBwcDDc3d1lx9u0aYM5c+YoPdlKS0vD0qVLcfLkScEzKIpl1KhRmDRpEv7991/UqVMn294lZ2dnpdqNj49H48aNAQD6+vqyJYr9+vVDw4YNlZ5sJSQkyC4KP3r0CAEBAUhOTkbdunWVai8rCwsLTJgwARMmTMCaNWswZcoUHDt2DJaWlhgxYgSmT58uyjJflaj3xlrRceLECdnypdjYWHJyciKJREKWlpY5VoTPr927d5OOjg55eHiQrq4uderUiRwdHcnU1FTlJTHq8Ndff1GFChXUHYactLQ0iomJofPnz1NISIjco7DILNArkUjIz89PrmjvwYMHafTo0UoVV9VUbdu2pZ07dxIR0fDhw6l+/frk7+9P7du3p/r16yvdrqOjo6zgctb6Ob6+vjR69GjVAxeBkAU6mTxjY2OSSqVUrlw56tOnD23atEmU5Ufp6el08uRJWrVqFa1cuZJOnTpVqJdfZ3r48CEdOHBAVgupsBkyZEiONaB+/PFHGjJkCBERzZ49m+rUqaPya92+fZtq165dqOqYFQQjIyNZbaKsfeaVK1dUri9VsWJFunjxYra27969S8bGxkq36+bmluujZcuWKsUsFiHrSWZVqVIlWXHgunXr0oYNG4iI6OTJk0rVwxK7uDwR0dOnT2nJkiVUtWpVMjAwoD59+tDZs2fJ39+fatSoQW3btlWpfTHwZEtEQuxXqlmzJq1du5aI/uts0tPTaejQoTR79mwhwixQr1+/LlR7oS5evEiVKlUiqVQqaAcmtKwxfR2nrq4uValShY4eParuML/p9u3bdPz4cbnJYk4Feb8lPDyczp49S0REL168oA4dOpCxsTG5uLioNPDLui7eyspK1tY///wjSGFKMQhZoJPJ27Bhg+BFrgvKvn376Pvvv6cGDRoIsvfn8+fP5ObmplHnw8TEhO7evZvt+N27d8nExISIiKKjo5UuKp6cnEx//PEHde3alUqUKEEVKlSgqVOnKh1vZh+f26Mw6tixI82aNYuIMsYo9+/fp7S0NPr+++/pu+++U6ltfX192QQr62Tr5s2bsv9/xUVcXFyeD2UNHjyY5s6dS0RE69evJ319fWrTpg2ZmZnRoEGDFG5PzOLyBw4coE6dOpGOjg7VqlWL1qxZk63Y999//006OjpKtS8mXkYoIiGyCcXGxsLDwwMAUKJECSQlJUEikWDChAlo1apVoasD9S1mZmaFYuljphEjRqBu3boICAiAtbW16OlTlZW5D6dSpUoIDw8XPP202IQujZB1KYKVlZVgWdDKlCmDhIQE2NjYwMbGBpcuXUKtWrXw4MEDQYobirEfTMgCnV8Ta/+apuyLGz58eIG8TmBgIAIDA3Pcc6dMAWkxlsPq6Ojg77//LrR9ZE709PRw4cIFODg4yB2/cOGCLKtvenq6wmUOTp06hZ07d+Lw4cPQ0tJCjx49cPLkSaUKXGd16NAhua+/fPmCGzduYPv27YX2s37ZsmVwc3PD1atX8fnzZ0ydOhW3b99GYmIiwsLCVGq7Xr16CAgIwNixYwH893mxadMmNGrUSOXYhSZmv2ZkZCS3LG/Tpk1ITk5Gly5dlM52DQAbN26U9TkjRoxAyZIlERoais6dO6Nbt24KtydWcXkgYxlzr169EBYWluv+SDs7O8ycOVOhdmfOnAk3Nzc0adJEvOWH6p7tFRUfPnygWbNmUaNGjcje3p4qVaok91BW+fLlZZmqnJ2dZUucLly4UOyu7IjBwMAgxyufTFidOnWirl270osXL8jIyIiioqLo/PnzVL9+fTp37py6w5MR+ipfVmJlfUpKSqKOHTvSgAEDaPny5bRq1Sq5R2GLV6x2NdXcuXNJKpVS/fr1qWvXruTp6Sn3UIZYy2EnTpyodCYxdfjxxx9JX1+ffHx8aMeOHeTv708+Pj5kYGBACxYsICKiX375hdq0aaNQu/r6+tSjRw86dOgQff78WYzQ5ezcuZO6dOki+uso6+nTpzR79mzy8PCgDh060MyZM+nJkycqtxsWFkbGxsY0YsQI0tPTo3HjxlGbNm3I0NCQrl69qnS7ycnJtHTpUurQoQPVqVNHkDu/YvVrBbEs72tPnz6lMWPGKJUNVSKR0PPnz2VfZ+1/iIiePXum9F3apKQkpX7uW9q3b0/Gxsakq6tLDRs2pOnTp9Px48fp/fv3gr0GT7YE0qtXL7K2tqapU6fSihUraOXKlXIPZXFqcnG1bNmSjh8/ru4w8m3s2LE5DqDXrFlD48aNK/iA8kmI0gguLi6yMgi1a9fO9gGZ9dGsWTMaMWIExcfHKxRnWlqaXHrhP/74Q3bOP336pFBbXxNrALxp0ybS0tIiIyMjsrGxIVtbW9lDlQs9YsWrifvixFSmTBny8/MTtE2xlsOOGTOGTExMyNXVlYYNG0YTJkyQexRG/v7+1LBhQzI3Nydzc3Nq2LChbL8nEdHHjx8pOTlZoTbfvn0rdJh5unfvHhkYGBToaxYWkZGR1L9/f6pevTo5OTlRnz59ciyVoAgvLy+ytLSkESNG0Jw5c2ju3LlyD2WI1a+JtSzv9evX1Lt3b7K0tCRra2tatWoVpaWlka+vLxkYGFDdunVlv48iJBIJvXjxQvZ15tLSTIpOtt6+fZvvhypSU1PpwoULtGjRImrfvj2ZmJiQjo6O0ksev8ap3wViZmaGgIAApYvs5UbTUpNrgsjISNm/Y2NjMWvWLEyZMgU1a9bMlpVI2Qw/YilXrhz+/PNP1KlTR+749evX0aVLl0KbkVCI0gjz5s3DlClTYGBg8M0lNZ8+fUJgYCD09PQKTepsAwMDREdHw8bGBqVKlcLp06dRq1Yt3L17Fw0bNkRCQoJS7YpVoFOseMVqV1NZWFjgypUrgi4DtbOzw/79++Hq6op69ephyJAhGD58OE6dOoVevXohMTFRqXbzyrwokUhw9uxZZUPWWMnJyfjy5YvcMRMTE0HbnzFjBo4fP46YmBjB2lVF1s/Qbylsn6FARgblY8eOCTpeE6tfs7S0lC3L+/DhA0xMTHDlyhXZUvo7d+6gYcOGePPmjULtjho1CkePHsUPP/yAEydOIDo6Gu3bt0dKSgrmzJmj9JJYoYvLS6XSby5dJiVLyOQkJiYGwcHBOHPmDA4fPgwzMzO8fPlS5XZ5z5ZAzM3NRan4rmmpyTVB7dq15fYNAcCgQYNk/1al/pPYEhIScky1b2JikmPq78JCiNIImWmRiQje3t6wsrLKc311bGwsqlevrnCsb968wZUrV3LcP9O/f3+F28sk1n6wz58/44cffhB0ogWIF6/Y++I0zZAhQ7Br1y74+voK1marVq1w9OhRuLq6YvDgwZgwYQL279+Pq1ev5qsu4tfu37+PSpUqISgoSLAYNVlSUhKmTZuGvXv35jiIVvZzw9zcXG5gSUR4//49DAwM4O/vr3S8Qsv6Gfp1vADkjil6Lt69e5fv71V2UluuXDkYGxsr9bO5EatfS0xMRJkyZQBk7NsyNDSUGxeam5vL0rUrIiAgAFu3bkWbNm0watQoODg4oEqVKli5cqXSsQLAgAED5L7u27dvtu9R5HO0IPqc9evXIyQkBCEhIUhLS0OzZs3QokUL+Pr6CnexQJD7Y4x27NhBPXr0EHxN6bVr1+RumR8+fJi6du1KM2bMUHlZU3H1raw+QmT4EUv16tVpzZo12Y6vXr2anJyc1BBR/uRVGuHMmTMKtZWWlkY6OjqydMN5efPmjUJt//nnn7J036ampmRmZiZ7KJMGNyux9oONHz+eFi5cqFJsORErXjH3xWkiHx8fMjMzo+bNm9OYMWMEWZon9HJYqVQqtw+jZ8+ehbbUgLm5Ob18+ZKISPZ3m9tDWaNGjSInJyfat28f6evr05YtW+jHH3+k8uXLk7+/v9Ltbtu2Te7h5+dHx48fly2fLiyyfkYeOnSI7O3tacOGDRQREUERERG0YcMGqly5slJ7ib6VkTEzI68q2RmPHTtG7u7ugn7Gi9WvCb0sL5O2tjY9fvxY9rW+vj7dunVL6Tg1mUQioVKlStGSJUtEWyLMywgF4uLigtjYWBARbG1tsy1HUzYTTb169TB9+nR89913uH//PqpVq4bu3bsjPDwcHh4eKl+FYJply5YtGDNmDKZMmYJWrVoByMhk9vPPP2PlypUYOnSomiPMv8TExGxXcvOrevXq+P3335XOapSbKlWqoGPHjvjpp58Ez0qUnp6O9PR0WYX7vXv3ypYEjxgxArq6ukq16+PjAz8/P9SqVUvQAp1ixStWu5rqW0WRC8PdJKlUimfPnqFUqVIAAGNjY0REROT7rnRB2r59O3r16oUSJUpg+/bteX7v11fh86tixYrw8/ODm5sbTExMcP36dTg4OGDHjh3YvXu3YNlRNUH9+vUxd+5cdOzYUe74sWPH4Ovri2vXrinUniLLvpVd6vby5Uv07NkT586dg4GBQbY+U5lltmL1a0Ivy8ukpaWFZ8+ewcrKCkDG33RkZCQqVaqkVJwF6ePHjzlmfFT2LtThw4dx7tw5BAcHIyoqCrVq1YKbmxvc3NzQrFkzGBkZqRwzT7YE8q09JMpWhjc1NcX169dhb2+PJUuW4OzZszh58iTCwsLQq1cvPHr0SKl2WYY///wzx+MSiQR6enpwcHAodJ3P+vXrsXDhQjx58gQAYGtri7lz56q0xE0sWZdn5kXR9NYBAQFYvHgx1q9fjxo1aigTWo4MDQ1x69atQjmIzA3vo2GAuPtoNGmylSk1NRU7d+5E+/btZcuwhGJkZITbt2/DxsYG5cuXx8GDB1G/fn08ePAANWvWxIcPH5RuW6xlzGLR19fH9evX4eTkJHc8Ojoarq6uSE5OVlNkuWvTpg3i4+MxePBglC5dOtsFP2Un4WIYOHBgvr5v69atCrX7rUlcpsJUqufly5cYOHAgjh8/nuPzQmz7ePv2Lc6fP4/9+/dj165dkEgk+PTpk8rt8p4tgSg7mfoWIpJ1uGfOnEGnTp0AABUqVCjUe3Q0haenZ7b9W4D8vq2mTZvi8OHDhSYZyciRIzFy5Ei8fPkS+vr6glx1Ecu2bdtgY2MDFxcXQffj9O3bFx8/fkStWrWgq6sLfX19ueeVTQDQvn17XL16VbBBZEFsJBfyzodY8Wr6hnox5GfvlEQiwYEDB/LVXk57UXNrU9FBiUQiyTYgLez1trS1tTFy5EhER0cL3radnR3i4uJgY2ODatWqYe/evahfvz6OHj0KMzMzpds9evQo+vTpg6SkJBgbG8udY4lEUignW05OTliwYAF+//13We2yT58+YcGCBdkmYPlREH3FhQsXcPHiRdSqVUupn89UELEqOonKr/zsrSpsxo8fj9evX+PSpUto2bIlDh06hOfPn2PBggX4+eefVWo7MTERISEhCA4ORnBwMP7++29YWFioXDsvE0+2Crm6detiwYIFaNOmDUJCQrB+/XoAwIMHD1C6dGk1R6f5Tp8+jZkzZ2LhwoWoX78+AODKlSuYNWsWfH19YWpqiuHDh2Py5Mn4/fff1RxthtTUVAQHByM2Nha9e/cGADx58gQmJiaFbuI1YsQI7NmzB/fv38egQYPQt29fQRLJCLl8NuvdTQ8PD0yZMgVRUVE5Zqfs0qWLQm2LOQAWg1jxatp5KAg5JbpRxYMHDwRtLyv6/6Q0mVfBU1JSMGLEiEJ9FRwAGjRogBs3bsDGxkbQdgcOHIiIiAi0aNECM2bMgIeHB9asWYPU1FSll+0CwKRJkzBo0CBRljGLZcOGDejcuTMqVKggm7xERERAIpHgr7/+Uri9gugrqlatKsgdN03u18SaxInp7NmzOHLkCOrVqwepVAobGxu0bdsWJiYmWLRoETw8PJRq19nZGVFRUShZsiSaN2+OoUOHws3NTdBVM7yMUCBpaWlYsWJFrtXDlb3SHhkZiT59+iA+Ph4TJ06U3UEbO3YsEhISsGvXLpVjL85q1KiBjRs3onHjxnLHw8LCMGzYMNy+fRtnzpzBoEGDEB8fr6Yo//Pw4UO4u7sjPj4enz59wj///AM7OzuMHz8eKSkp2LBhg7pDzObTp084ePAgtmzZggsXLsDDwwODBw9Gu3btCsXV8fxm8VPmA/Phw4f5/l5lB4RJSUlYvHgxAgMDc1x6dP/+/Xy3JVa8BXEemHjEWsoktn379mH69OmYMGEC6tSpk21yKNRd1Pj4eFy9ehX29vYq3S3RxGXMQMYeGn9/f9y5cwdEhGrVqqF3797Zznd+FERfcerUKcybNw8LFy7M8aJafrMccr9WsExMTBAZGQlbW1vY2tpi586daNKkCR48eIDq1avnq4RMTtauXSv45OprPNkSyOzZs7F582ZMnDgRvr6+mDlzJuLi4nD48GHMnj0bPj4+gr5eSkoKtLS0snUSTDH6+voIDw/P9kd269Yt1K9fH8nJyXj48CGcnJyU/kMWkqenJ4yNjfH777/DwsJCtm8iJCQEQ4YMwd27d9UdYp4ePnyIbdu2wc/PD1++fEFUVJTKd+PErnNT2Hl5eSEkJAT9+vWDtbV1tgnsuHHj1BQZU7eoqKgcL/4peodWU+V0IUXM0h6PHj3CnDlzFN6Dmql79+7o1asXevbsKWhcTF7m++LrvlKs9wUTRr169bBgwQK0b98enp6esjtaq1evxv79+xEbG6tS+58/f8aDBw9gb28vS3QiFF5GKJCdO3di06ZN8PDwwLx58+Dl5QV7e3s4Ozvj0qVLgk+2MtdGM9XUqVMHU6ZMgZ+fnywrz8uXLzF16lTUq1cPAHD37l2UL19enWHKhIaGIiwsLFtmIxsbGzx+/FhNUeVf5t6PrHsRlSFWnZuCIPQA+Pjx46IUVM8k1oC9uE8ExHT//n1069YNt27dklvmlDm4LMx/H0ISc2llThITE7F9+3aFJltiLmMWy59//okOHTpAR0cn1yRTmYSIWei+QswMn9yviWf8+PF4+vQpgIw8Ce3bt8fOnTuhq6uLbdu2Kd1ucnIyxowZI8temrliyMfHB2XLlsX06dNVD16UhPLFkIGBAT18+JCIiMqUKUPXrl0jooyaQiYmJkq3m5qaSsuWLaN69epR6dKlBasTwjJER0eTo6Mj6erqkr29PTk4OJCuri5VrVqVYmJiiIjo0KFD5Ofnp+ZIM5ibm9Pt27eJKKPeRmxsLBERnT9/nkqVKqXO0HKVkpJCu3btojZt2pCenh716NGDAgICKC0tTek2ha5zc+nSJTp27Jjcse3bt5OtrS1ZWVnR0KFDKSUlRel4iTL6AmdnZ1mNGIlEIldTRlm2trYUFRWlUmw5EStesdpl/+nUqRN17dqVXrx4QUZGRhQVFUXnz5+n+vXr07lz59QdXpF18+ZNhd/Dme//bz0K09+GRCKR1V0TM2ZN6is0KdaiIikpia5du0YvX75UqT6Wj48P1alTh86fP0+GhoaycdWRI0eodu3agsTKky2BVKlShS5dukRERE2bNqVFixYREdGePXvIyspK6XZ9fX3J2tqali1bRnp6evTjjz/S4MGDycLCglatWiVI7MVdWloaHT9+nFatWkUrV66kEydOqDQREFPPnj1p6NChRPRfccP3799Tq1atyNvbW83RZTdy5EgyNzenWrVq0cqVK+nVq1eCtFuhQgUKCgoiIiJjY2O6e/cuERH5+flRhw4dFG7P3d2dFi9eLPs6MjKStLW1aciQIfTzzz9TmTJlaM6cOSrFLNYAWKyC6mLFyxMB8VlYWFBERAQREZmYmNCdO3eIiCgwMFCwwYMmyNrfxMfHk6+vL02ePFm095kyky2WO7H7iqSkJIqOjpYVY858FMZYi7Nly5bl+fzbt2+pQYMGSrdfsWJFunjxIhHJX8S+e/cuGRsbK91uVjzZEsi0adNo4cKFRES0b98+0tbWlt0lmTZtmtLt2tnZ0V9//UVEGW+Ce/fuERHRqlWryMvLS/XAi7EvX76QlpaWRlVNf/z4MVWpUoWcnJxIW1ubGjZsSBYWFuTo6Ci70liYSCQSsrGxIU9PT+rWrVuuD0UZGhpSXFwcERGVK1eOLl++TERE9+/fJ0NDQ4XbK1OmDIWHh8u+/t///kdNmjSRfb13715ycnJSuN2shBwA165dm1xcXGQPY2NjMjIyoho1asgdd3FxKRTxFkS77D9mZmayAYOdnR2dPXuWiIju3btH+vr66gytQERGRpKNjQ1JpVJydHSkGzduUOnSpcnIyIhMTExIS0uLDh06JPjr8mQrw+vXrwVpR6y+4sWLF+Th4SG76/T1ozDFyoj09PRoy5YtOT73/v17atiwoUqfz/r6+rL+Mutk6+bNmyqtTMuK92wJZPHixbJ/9+jRAxUqVEBYWBgcHBxUWqv77Nkz1KxZE0BGIcW3b98CADp16gRfX1/Vgi7mtLW1YWNjo1H7F8qWLYubN29i9+7duH79OtLT0zF48GD06dMnW62pwqB///6iZBwUus7N69ev5UophISEwN3dXfZ1vXr1VC4gnpaWJksGYmlpiSdPnsDR0RE2NjaIiYlRqC1PT0+VYskPIeMtiHbZf2rUqIHIyEjY2dmhQYMGWLp0KXR1dbFx40aNy3SnjKlTp6JmzZrw9/eHv78/OnXqhI4dO2Lz5s0AMrL5Ll68WOG/o2/VRnvz5o1S8Z49exZjxozBpUuXsiX3efv2LRo3boz169ejefPmSrUvpiVLlsDW1hY//PADAOD777/HgQMHYG1tjWPHjqmUnVGsvkKMek3cr4lnx44d6NevH8zNzeX+Zj98+IB27dohMTER586dU7r9evXqISAgAGPHjgXw397WTZs2oVGjRirFnoknWwJJSEiAhYUFgIyMRAEBAUhOTkbdunVVard8+fJ4+vQpKlasCAcHB5w6dQqurq4IDw+X1Txhyps1axZmzJgBf39/Qeo/FQR9fX0MGjQIgwYNUnco36TKptW8CF3npnTp0njw4AEqVKiAz58/4/r165g3b57s+ffv36uc+VPIAbBYRdSzEmvAXtwnAgVh1qxZSEpKAgAsWLAAnTp1QrNmzWBhYYE//vhDzdGJLzw8HGfPnoWzszNq166NjRs3YtSoUbIsdGPHjkXDhg0VbvdbtdFMTU2VKjy8cuVKDB06NMcsqpm1HlesWFEoJ1u//fYb/P39AWTUrTxz5gxOnDiBvXv3YsqUKTh16pTSbYvVV4hRr4n7NfH06NEDb968Qe/evREQEICWLVviw4cPcHd3x6tXrxASEqJS3dlFixbB3d0dUVFRSE1NxapVq3D79m1cvHgRISEhwvwSgtwfK8bEXq4g1vJElqF27dpkZGREJUqUoCpVqgi2BEtIR44cyfejuIqLi6MDBw7QzZs3lfr5YcOGUaNGjejcuXM0ceJEsrCwoE+fPsme9/f3p7p166oU44kTJ+jAgQNElLGZ2snJiSQSCVlaWlJgYKDS7V65ckW2XzSrS5cuyS2NLCzxitUuy1tCQgKlp6erO4wCkTWBA5H80iAiomfPnhWq5X4VK1bMM8lNdHQ0VahQoQAjyj89PT2Kj48nooxEA8OGDSMiopiYGDIzM1Op7bz6ijNnzijdrrGxMT148ICIiGxsbCg0NJSIMpahK7vMlvs18S1ZsoRMTEwoKCiImjZtSvb29vTvv/8K0nZkZCT179+fqlevTk5OTtSnTx+KjIwUpG0iIq6zpaIOHTpAW1sb06ZNg7+/P/766y+0a9dObrnCtWvXcOnSJUFe7/Lly4IsT2QZst69yElB3EH4FjGL7rIML1++RPfu3REWFgYjIyNs374d3bp1kz3funVrNGzYEAsXLhT0dRMTE2Fubq7SUsv69etj6tSp6NGjh9zxgwcPYsmSJbh8+bKqYcoIEW9BtsuKJ6lUiufPn8vKeRgbGyMyMhKVKlUCADx//hxly5YtNP2lnp4e/v77bzg4OOT4/L1791CzZk0kJycXcGTfVrZsWezfvx+NGzeGo6MjFixYgO+//x4xMTGoV68e3r17J+jrCdFX5FWvad++fQoVghc7ViZvxowZWLp0KWxtbRESElJoyvJ8Cy8jVJFYyxUyibU8kWUoDJOpb1GlHlVRc/nyZSQmJqJDhw6yY35+fpgzZw6SkpLg6emJNWvWKLzE1srKCufPn8fbt29hZGQELS0tuef37duncvHlnAixdDUqKgqurq7Zjru4uCAqKkrl9rMSa6mtpizh1RTdunXLcYAnkUigp6cHBwcH9O7dG46OjmqIrmB4e3vL+oGUlBSMGDEChoaGAIBPnz6pM7RsypUrh1u3buU62YqMjIS1tXUBR5U/3bt3R+/evVG5cmUkJCTI+uabN2/m+vt8S36XyCtbPDq3ek06OjqyWktC4H5NGF/vldTR0YGlpWW2+rUHDx4syLAUwne2VCSVSvHs2TOUKlUKQMYVtIiICNkaXWWvoN26dQudO3fGo0ePULlyZezZswfu7u5ISkqCVCpFUlIS9u/fXyAb5Yu6N2/eyKqPT5kyBSVLlsT169dRunRplCtXTt3hsSw6dOgANzc3TJs2DUDG34mrqyu8vb3h5OSEZcuWYfjw4Zg7d656A82BWANgCwsL/PXXX9k28l64cAEeHh54/fp1oYqXJwLi8/b2xuHDh2FmZoY6deqAiHDjxg28efMG7dq1Q0REBOLi4hAYGChaMWx1GjhwYL6+b+vWrSJHkj9jx45FcHAwwsPDoaenJ/dccnIy6tevj5YtW2L16tVqijB3X758wapVq/Do0SN4e3vDxcUFQMY+NCMjIwwZMkThNjP3Ubm4uCCvIeqhQ4cUanf58uWYPHlytuMfP37EnTt3YGlpiZ49eyq1Eon7NfGI9fcslUq/eddRIpEgNTVVoXZzbIcnW6oRa7lCQS9PLK4iIyPRpk0bmJqaIi4uDjExMbCzs4Ovry8ePnwIPz8/dYcIAOjYsSN2794t26C9cOFCjB49WpZ5LyEhAc2aNRP8TkZhY21tjaNHj8ru7M6cORMhISEIDQ0FkHEHas6cOYXyPIg1AO7VqxeePXuGI0eOyN4fb968gaenJ0qVKoW9e/cWqniL+0SgIEyfPh3v3r3D2rVrZass0tPTMW7cOBgbG2PhwoUYMWIEbt++LfvbYerz/PlzuLq6QktLC2PGjIGjoyMkEgmio6Px66+/Ii0tTXYBsDgYNWoU9uzZg4oVK2LQoEHo27evIHeJ9PX1sW7duhwH75mZ7d68eaPU5wf3a5rnyJEjuT534cIFrFmzBkQkzPJdwXZ/FVMSiYQ6duwoqxekra1N7dq1k33dsWNHpTbiZq3Z8P79e5JIJHKb3aOjo8nU1FSoX6PYat26NU2ZMoWI5DdRh4WFkY2NjRojkyeVSuU2fBsbGxfqDd9iKVGihGwzNhFRkyZN6Mcff5R9/eDBAzIyMlJHaN80bdo0GjlypFzB7LS0NBozZgzNmDGD0tPTadiwYXL1vfLj33//JTs7OzI1NSU3Nzdyc3MjMzMzcnR0lDtXhSVesdpl/7G0tKSYmJhsx2NiYsjCwoKIMjaE82dI4REXF0cdOnQgqVRKEomEJBIJSaVS6tChgyyZQ2Hl5+dHTZo0IWtra1n9wxUrVtDhw4eVbjMlJYV27dpFbdq0IQMDA/r+++/pxIkTKiV52bdvH+np6WVLWvb+/Xtq1KgRValShZ4+fapU29yvFQ3R0dHk6elJWlpa1L9/f3r48KEg7fJkS0Xe3t75eihK07IpaSoTExNZoeis5zguLo5KlCihztDk8PshQ8WKFSkkJISIiD59+kT6+vpyWakiIyPJ3NxcXeHlScwB8IcPH+i3336jUaNG0aRJk2j79u30+fPnQhkvTwTEZ2ZmlmN20iNHjsgyxP3zzz8qZ4tjwktMTKQrV67Q5cuXKTExUd3hfNO6devI0tKSFixYIFccduvWreTm5ibIa8TFxdHcuXPJzs6OKlSoQO/fv1e6rU2bNpG+vr6s0Pf79++pSZMmVLlyZXry5InS7XK/ptkeP35MQ4YMIR0dHerUqRPdunVL0PY5QYaKxFzz/fVaUs5oIzw9Pb0csyXFxMTIloaywsPd3R3Tp0/HkiVLcPjwYRgYGKBZs2ay5yMjI2Fvb6/GCHOXmpqKO3fuoEqVKnLH79y5I1tmrKenp9TfuaGhIYYNGyZInJnEilfM88Ay9OvXD4MHD8b//vc/1KtXDxKJBFeuXMFPP/0kqwMVEhKC6tWrqzlS9jVzc3PUq1dP3WHk25o1a7Bp0yZ4enpi8eLFsuN169bNcX+UMiQSCSQSCYhI5YRRQ4YMQWJiIjw9PXHkyBH4+vri2bNnCAkJUSkJCfdrmunt27f46aefsGbNGtSuXRuBgYFyYwqh8GSrENOkbEqaqmvXrpg/f75sX4tEIkF8fDymT5+O7777Ts3R/Sfzw+brY8XNggUL0L17d7Ro0UKWol1XV1f2/JYtW9CuXTs1Rpg7IQfAf/75Jzp06AAdHR38+eefeX6vsiUixBqw80RAfCtWrEDp0qWxdOlSPH/+HEBG4e4JEybIksu0a9cO7u7u6gyTFQEPHjyQJcXIqkSJErLC2sr49OkTDh48iC1btiA0NBSdOnXC2rVr4e7unu9yKLmZOnUqXr9+jdatW8tSiKuaDIv7Nc2zdOlSLFmyBGXKlMHu3bvRtWtX0V6LE2QUUpqWTUlTvXv3Dh07dsTt27fx/v17lC1bFs+ePUOjRo1w7Ngx2eRW3aRSKTp06CCbfB89ehStWrWSm3yfOHGi0NSNEVtuKdoTExNhZGQkNwErLNLS0rB48WKsXbtWbgA8duxYTJs2DVpaWoiPj4dUKv1m7ZCsWVDzGnioUntNyHgLol2Ws8w79yYmJmqOhBVF1apVw6JFi9C1a1e5bMyrV6/G9u3bce3aNYXbzJogY+DAgejbt6+sBI4qvk4hfuzYMdSqVSvbREuZFOLcr2keqVQKfX19tGnTJttYIishUsrzZIsxAGfPnsX169eRnp4OV1dXtGnTRt0hyeHJd9GiaQNgseLVtPPAGJO3detW+Pr64ueff8bgwYOxefNmxMbGYtGiRdi8eTN69eqlcJtSqRQVK1aEi4tLnis4FB0EF9TnKPdrmsHb2ztfK4SEGFfxZIsxxoqox48fc624Yuj58+eYPHkyAgMD8eLFi2y1iorLHXBWMDZt2oQFCxbg0aNHADKKNM+dOxeDBw9Wqr2CHAQzVhB4ssWKvcDAQNmg5OvNt8pWqGfsawU5AH727BkWLlyIzZs3K10jRKx4eSIgvg4dOiA+Ph5jxoyBtbV1toGrmHsTWPH16tUrpKeno1SpUgCK18Ue7tdYXjhBBivW5s2bh/nz56Nu3bo5DkoYE4q3tzfi4+Ph6+sryHvtzZs3GD16NE6dOgUdHR1Mnz4dY8aMwdy5c7F8+XJUr15dpYsFQscrdrvsP6GhoTh//jxq166t7lBYMWJpaQlAmIs9mob7NZYXvrPFijVra2ssXboU/fr1U3corIgzNjYWdAA8atQoHD16FD/88ANOnDiB6OhotG/fHikpKZgzZw5atGhRqOIVu132n2rVqmHnzp05ZoljTAj5udgzceJEeHl5qTvUAsH9GsuLavkzGdNwnz9/RuPGjdUdBisGKlSokG1piSoCAgKwdetWLF++HH/++SeICFWqVMHZs2dVnmgBwscrdrvsPytXrsT06dMRFxen7lBYEfW///0P586dw4ABA1CyZElMmDABnTp1QmhoKI4fP47w8PBiM9ECuF9jeePJFivWhgwZgl27dqk7DFYMCD0AfvLkCapVqwYAsLOzg56eHoYMGSJI24B4A3aeCIjvhx9+QHBwMOzt7WFsbIySJUvKPRhTldgXezQN92ssL7yMkBVr48aNg5+fH5ydneHs7AwdHR2553/55Rc1RcaKGnNzc3z8+BGpqakwMDDI9l5LTExUqD0tLS08e/YMVlZWADKWsURGRqJSpUqFMl6x22X/2b59e57PDxgwoIAiYUWVjo4OHj58iLJlywIADAwMcOXKFdSoUUPNkakH92ssL5wggxVrkZGRsjXWf//9t9xzvMGVCWnlypWCtkdE8Pb2lhW6TklJwYgRI7IV4la2IKPQ8YrdLvsPT6aY2NLT0+UmFFpaWtn6nuKE+zWWF76zxRhjGogLXbP8SE5OxpcvX+SOcbFVpiqpVIoOHTrILvYcPXoUrVq1EuxiD2NFCU+2GGOsgGnaAFiseDXtPGiKpKQkTJs2DXv37kVCQkK257nmD1MVX+zJHfdr7Gu8jJAVa0lJSVi8eHGuRY3v37+vpshYUaNpA2Cx4tW086CJpk6diqCgIKxbtw79+/fHr7/+isePH+O3337D4sWL1R0eKwKK4yQqL9yvsbzwZIsVa0OGDEFISAj69evHhQiZqDRtACxWvJp2HjTR0aNH4efnBzc3NwwaNAjNmjWDg4MDbGxssHPnTvTp00fdITJWpHC/xvJEjBVjpqamFBoaqu4wWDFQoUIFCgoKIiIiY2Njunv3LhER+fn5UYcOHdQYWc7EilfTzoMmMjQ0pLi4OCIiKleuHF2+fJmIiO7fv0+GhobqDI2xIon7NZYXrrPFijVzc3OuO8MKRGJioiwtu4mJiSwVcNOmTXHu3Dl1hpYjseLVtPOgiezs7GT1fqpVq4a9e/cCyLjjZWZmpr7AGCuiuF9jeeHJFivWfvzxR8yePRsfP35UdyisiNO0AbBY8WraedBEAwcOREREBABgxowZWLduHUqUKIEJEyZgypQpao6OsaKH+zWWF85GyIo1FxcXxMbGgohga2ubrRDh9evX1RQZK2pWrFgBLS0t+Pj4ICgoCB4eHkhLS0Nqaip++eUXjBs3Tt0hyhErXk07D0VBfHw8rl69Cnt7e9SqVUvd4TBW5HC/xvLCky1WrM2bNy/P5+fMmVNAkbDiRtMGwGLFq2nngTHGvoX7NZYVT7YYY4yxIubKlSsIDg7OsaTFL7/8oqaoGGOs+OHU74wxVkA0bQAsVryadh40zU8//YRZs2bB0dERpUuXlitpweUtGBMH92ssNzzZYsVaWloaVqxYgb179yI+Ph6fP3+Wez4zoxBjqtK0AbBY8WraedBEq1atwpYtW+Dt7a3uUBgrFrhfY3nhZYSsWJs9ezY2b96MiRMnwtfXFzNnzkRcXBwOHz6M2bNnw8fHR90hsiKidOnSWLJkicYMgMWKV9POgyaytrbGuXPnULlyZXWHwlixwP0aywunfmfF2s6dO7Fp0yZMnjwZ2tra8PLywubNmzF79mxcunRJ3eGxIkQqlaJJkybqDiPfxIpX086DJpowYQJ+/fVXdYfBWLHB/RrLC9/ZYsWaoaEhoqOjUbFiRVhbWyMgIACurq64f/8+XFxc8PbtW3WHyIqIpUuX4smTJ1i5cqW6Q8kXseLVtPOgidLT0+Hh4YF//vkH1apVy1bS4uDBg2qKjLGiifs1lhfes8WKtfLly+Pp06eoWLEiHBwccOrUKbi6uiI8PBwlSpRQd3isCJk8eTI8PDxgb2+vEQNgseLVtPOgicaOHYugoCC0bNkSFhYWvGeEMZFxv8bywpMtVqx169YNgYGBaNCgAcaNGwcvLy/8/vvviI+Px4QJE9QdHitCNG0ALFa8mnYeNJGfnx8OHDgADw8PdYfCWLHA/RrLCy8jZCyLS5cu4cKFC3BwcECXLl3UHQ4rQoyNjbFnzx6NGQCLFa+mnQdNZGNjg5MnT6Jq1arqDoWxYoH7NZYXvrPFWBYNGzZEw4YN1R0GK4JKliwJe3t7dYeRb2LFq2nnQRPNnTsXc+bMwdatW2FgYKDucBgr8rhfY3nhO1usWEtISICFhQUA4NGjR9i0aROSk5PRpUsXNGvWTM3RsaJk69atOHHihMYMgMWKV9POgyZycXFBbGwsiAi2trbZ9o9cv35dTZExVjRxv8bywpMtVizdunULnTt3xqNHj1C5cmXs2bMH7u7uSEpKglQqRVJSEvbv3w9PT091h8qKCE0bAIsVr6adB000b968PJ+fM2dOAUXCWPHA/RrLCy8jZMXS1KlTUbNmTfj7+8Pf3x+dOnVCx44dsXnzZgAZm10XL17Mky0mGE17L4kVr6adB03EkynGChb3aywvfGeLFUuWlpY4e/YsnJ2d8eHDB5iYmODKlSuoW7cuAODOnTto2LAh3rx5o95AGWOMMcaYxuI7W6xYSkxMRJkyZQAARkZGMDQ0RMmSJWXPm5ub4/379+oKjzHGlJaWloYVK1Zg7969iI+Px+fPn+WeT0xMVFNkjDFW/EjVHQBj6vJ1HQyui8HElJaWhuXLl6N+/fooU6YMSpYsKfcobMSKV9POgyaaN28efvnlF/Ts2RNv377FxIkT0b17d0ilUsydO1fd4TFW5HC/xvLCky1WbHl7e6N79+7o3r07UlJSMGLECNnXgwYNUnd4rIjRtAGwWPFq2nnQRDt37sSmTZswefJkaGtrw8vLC5s3b8bs2bNx6dIldYfHWJHD/RrLC+/ZYsXSwIED8/V9W7duFTkSVlzY29tj9erV8PDwgLGxMW7evCk7dunSJezatUvdIcoRK15NOw+ayNDQENHR0ahYsSKsra0REBAAV1dX3L9/Hy4uLnj79q26Q2SsSOF+jeWF92yxYoknUaygPXv2DDVr1gSQsU8wc8DbqVMn+Pr6qjO0HIkVr6adB01Uvnx5PH36FBUrVoSDgwNOnToFV1dXhIeHo0SJEuoOj7Eih/s1lhdeRsgYYwUgcwAMQDYABlBoB8Bixatp50ETdevWDYGBgQCAcePGwdfXF5UrV0b//v15iTRjIuB+jeWF72wxxlgByBwAN2jQAOPGjYOXlxd+//13xMfHY8KECeoOLxux4tW086CJFi9eLPt3jx49UKFCBYSFhcHBwQFdunRRY2SMFU3cr7G88J4txhhTg8uXL2vUAFiseDXtPBR2X758wbBhw+Dr6ws7Ozt1h8NYscT9GsuKJ1uMMSYyTRsAixWvpp0HTWVmZobr16/zOWasAHC/xr6F92wxxpjIdHR0cOjQIXWHkW9ixatp50FTdevWDYcPH1Z3GIwVC9yvsW/hyRZjjBUATRsAixWvpp0HTeTg4IAff/wRPXr0wKJFi7B69Wq5B2NMWNyvsbxwggzGGCsAmQPgCxcuoE6dOjA0NJR73sfHR02R5UyseDXtPGiizZs3w8zMDNeuXcO1a9fknpNIJHyOGRMY92ssL7xnizHGCkClSpVyfU4ikeD+/fsFGM23iRWvpp0Hxhj7Fu7XWF54ssUYY4wVUZkf8RKJRM2RMMZY8cR7thhjrIARETTpOpdY8WraedAkfn5+qFmzJvT19aGvrw9nZ2fs2LFD3WExVuRxv8a+xpMtxhgrIJo2ABYrXk07D5rml19+wciRI9GxY0fs3bsXf/zxB9zd3TFixAisWLFC3eExViRxv8ZywwkyGGOsAPzyyy/w9fXFmDFj0KRJExARwsLCMGLECLx69QoTJkxQd4hyxIpX086DJlqzZg3Wr1+P/v37y4517doV1atXx9y5c/kcMyYw7tdYXnjPFmOMFYBKlSph3rx5cgNgANi+fTvmzp2LBw8eqCmynIkVr6adB02kp6eHv//+Gw4ODnLH7969i5o1ayIlJUVNkTFWNHG/xvLCywgZY6wAPH36FI0bN852vHHjxnj69KkaIsqbWPFq2nnQRA4ODti7d2+243/88QcqV66shogYK9q4X2N54ckWY4wVAE0bAIsVr6adB000b948zJ49G+7u7vjxxx+xYMECuLu7Y968eZg/f766w2OsyOF+jeWF92wxxlgBmDdvHn744QecO3cOTZo0gUQiQWhoKAIDA3P8kFY3seLVtPOgib777jtcvnwZK1aswOHDh0FEqFatGq5cuQJ7e3t1h8dYkcP9GssL79lijLECcu3aNaxYsQLR0dGyAfCkSZNgb28PExMTdYeXjVjxatp50BTLly/H5MmTc33+3bt3aNeuHS5dulSAUTFWPHC/xnLDky3GGBORpg2AxYpX086DJtLX18e6deswcODAbM99+PABbdu2xdu3bxEVFaWG6BgrerhfY/nBe7YYY0xEvr6+2Lp1a47PffjwAe3bt8e7d+8KOKrciRWvpp0HTbRjxw6MGjUKhw8fljv+4cMHtGvXDomJiQgKClJPcIwVQdyvsfzgPVuMMSaiHTt2oF+/fjA3N4enp6fseNYB8Llz59QX4FfEilfTzoMm6tGjB968eYPevXsjICAALVu2xIcPH+Du7o5Xr14hJCQEpUuXVneYjBUZ3K+x/ODJFmOMiUjTBsBixatp50FTDRkyBImJifD09MSRI0fg6+uLZ8+eISQkBNbW1uoOj7Eihfs1lh882WKMMZFp2gBYrHg17TxoqqlTp+L169do3bo1bG1tERISgnLlyqk7LMaKJO7X2LfwZIsxxgqApg2AxYpX086DJunevbvc1zo6OrC0tISPj4/c8YMHDxZkWIwVedyvsbzwZIsxxkSkaQNgseLVtPOgiUxNTeW+9vLyUlMkjBUP3K+x/ODJFmOMiUjTBsBixatp50ET5ZYVjTEmDu7XWH5wnS3GGGOMMcYYEwHX2WKMMcYYY4wxEfBkizHGGGOMMcZEwJMtxhhjjDHGGBMBT7YYY4wxxhhjTAQ82WKMMcYYY4wxEfBkizHGWJHg5uaG8ePHqzUGb29veHp6qjUGxhhjhQfX2WKMMcYUFBcXh0qVKuHGjRuoXbu27PiqVavAFVUYY4xl4skWY4wxJpCvi5wyxhgr3ngZIWOMsSLn9evX6N+/P8zNzWFgYIAOHTrg7t27ct8TFhaGFi1awMDAAObm5mjfvj1ev34NADhx4gSaNm0KMzMzWFhYoFOnToiNjZX9bKVKlQAALi4ukEgkcHNzA5B9GeGnT5/g4+ODUqVKQU9PD02bNkV4eLjs+eDgYEgkEgQGBqJu3bowMDBA48aNERMTI9KZYYwxVpB4ssUYY6zI8fb2xtWrV/Hnn3/i4sWLICJ07NgRX758AQDcvHkTrVu3RvXq1XHx4kWEhoaic+fOSEtLAwAkJSVh4sSJCA8PR2BgIKRSKbp164b09HQAwJUrVwAAZ86cwdOnT3Hw4MEc45g6dSoOHDiA7du34/r163BwcED79u2RmJgo930zZ87Ezz//jKtXr0JbWxuDBg0S69QwxhgrQBLixeWMMcaKADc3N9SuXRujR49GlSpVEBYWhsaNGwMAEhISUKFCBWzfvh3ff/89evfujfj4eISGhuar7ZcvX6JUqVK4desWatSokeueLW9vb7x58waHDx9GUlISzM3NsW3bNvTu3RsA8OXLF9ja2mL8+PGYMmUKgoOD0bJlS5w5cwatW7cGABw7dgweHh5ITk6Gnp6esCeJMcZYgeI7W4wxxoqU6OhoaGtro0GDBrJjFhYWcHR0RHR0NID/7mzlJjY2Fr1794adnR1MTExkywbj4+PzHUdsbCy+fPmCJk2ayI7p6Oigfv36sjgyOTs7y/5tbW0NAHjx4kW+X4sxxljhxAkyGGOMFSm5LdggIkgkEgCAvr5+nm107twZFSpUwKZNm1C2bFmkp6ejRo0a+Pz5s8JxZL5mTnFk0tHRkf0787nMJYuMMcY0F9/ZYowxVqRUq1YNqampuHz5suxYQkIC/vnnHzg5OQHIuJMUGBiY488nJCQgOjoas2bNQuvWreHk5CRLnJFJV1cXAGR7vHLi4OAAXV1duaWKX758wdWrV2VxMMYYK9p4ssUYY6xIqVy5Mrp27YqhQ4ciNDQUERER6Nu3L8qVK4euXbsCAGbMmIHw8HCMGjUKkZGRuHPnDtavX49Xr17B3NwcFhYW2LhxI+7du4ezZ89i4sSJcq9RqlQp6Ovr48SJE3j+/Dnevn2bLQ5DQ0OMHDkSU6ZMwYkTJxAVFYWhQ4fi48ePGDx4cIGcC8YYY+rFky3GGGNFztatW1GnTh106tQJjRo1AhHh2LFjsuV6VapUwalTpxAREYH69eujUaNGOHLkCLS1tSGVSrFnzx5cu3YNNWrUwIQJE7Bs2TK59rW1tbF69Wr89ttvKFu2rGwS97XFixfju+++Q79+/eDq6op79+7h5MmTMDc3F/0cMMYYUz/ORsgYY4wxxhhjIuA7W4wxxhhjjDEmAp5sMcYYY4wxxpgIeLLFGGOMMcYYYyLgyRZjjDHGGGOMiYAnW4wxxhhjjDEmAp5sMcYYY4wxxpgIeLLFGGOMMcYYYyLgyRZjjDHGGGOMiYAnW4wxxhhjjDEmAp5sMcYYY4wxxpgIeLLFGGOMMcYYYyLgyRZjjDHGGGOMieD/AMXx4ISgqKU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0375" y="6429867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BTM </a:t>
            </a:r>
            <a:r>
              <a:rPr lang="en-IN" dirty="0"/>
              <a:t>a</a:t>
            </a:r>
            <a:r>
              <a:rPr lang="en-IN" dirty="0" smtClean="0"/>
              <a:t>nd HSR has the highest amount of restaurants 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80728"/>
            <a:ext cx="7792417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485304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7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Top Restaurants in Bangalore 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15254"/>
            <a:ext cx="8294862" cy="4536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810" y="545451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Above are the most voted Restaurants in Bangalore.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3" y="5562188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568952" cy="706090"/>
          </a:xfrm>
        </p:spPr>
        <p:txBody>
          <a:bodyPr>
            <a:noAutofit/>
          </a:bodyPr>
          <a:lstStyle/>
          <a:p>
            <a:r>
              <a:rPr lang="en-IN" sz="3200" dirty="0"/>
              <a:t>W</a:t>
            </a:r>
            <a:r>
              <a:rPr lang="en-IN" sz="3200" dirty="0" smtClean="0"/>
              <a:t>hich type of  restaurants are mostly preferred 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580526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see that most people like or have rated  for Drinks&amp; nightlife  and pubs and bars 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3" y="1700066"/>
            <a:ext cx="7560766" cy="410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07032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10" y="557949"/>
            <a:ext cx="8229600" cy="490066"/>
          </a:xfrm>
        </p:spPr>
        <p:txBody>
          <a:bodyPr>
            <a:noAutofit/>
          </a:bodyPr>
          <a:lstStyle/>
          <a:p>
            <a:r>
              <a:rPr lang="en-IN" sz="3200" dirty="0" smtClean="0"/>
              <a:t>Location wise(pubs &amp; bars )and( drinks &amp; nightlife)type of restaurants 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149" y="592189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If we want to open pubs&amp; bars  restaurants rather opt for Banashankari or jp nagar for  pubs and bars  and for Drinks and night life opt rajajinagar or brookefield.</a:t>
            </a:r>
            <a:endParaRPr lang="en-GB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49" y="1149638"/>
            <a:ext cx="7848872" cy="464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449614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0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IN" sz="3200" dirty="0" smtClean="0"/>
              <a:t>Most favourite Cuisines 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" t="4666" r="4190"/>
          <a:stretch/>
        </p:blipFill>
        <p:spPr>
          <a:xfrm>
            <a:off x="395536" y="1133076"/>
            <a:ext cx="7341546" cy="4540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1954" y="5661248"/>
            <a:ext cx="613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North Indian, south Indian , North Indian&amp; Chinese  are most liked cuisines.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12131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9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Location and North Indian cuisines 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"/>
          <a:stretch/>
        </p:blipFill>
        <p:spPr>
          <a:xfrm>
            <a:off x="539552" y="1124744"/>
            <a:ext cx="7681370" cy="450293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0686"/>
            <a:ext cx="9382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1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635</TotalTime>
  <Words>642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Zomato Analysis</vt:lpstr>
      <vt:lpstr>Introduction  </vt:lpstr>
      <vt:lpstr>Objective </vt:lpstr>
      <vt:lpstr>Location wise Restaurants count </vt:lpstr>
      <vt:lpstr>Top Restaurants in Bangalore </vt:lpstr>
      <vt:lpstr>Which type of  restaurants are mostly preferred </vt:lpstr>
      <vt:lpstr>Location wise(pubs &amp; bars )and( drinks &amp; nightlife)type of restaurants </vt:lpstr>
      <vt:lpstr>Most favourite Cuisines </vt:lpstr>
      <vt:lpstr>Location and North Indian cuisines </vt:lpstr>
      <vt:lpstr>Restaurants and Average Cost of two people based on booking facilities  provided</vt:lpstr>
      <vt:lpstr>Does Booking facilities Effect the rating for Restaurants </vt:lpstr>
      <vt:lpstr>Does Restaurants provide Online order facilities rated good?</vt:lpstr>
      <vt:lpstr>Location wise Restaurants which provide Booking facilities  </vt:lpstr>
      <vt:lpstr>Location wise Restaurants which provide online ordering  facilities </vt:lpstr>
      <vt:lpstr>Insights </vt:lpstr>
      <vt:lpstr>Recommendations   </vt:lpstr>
      <vt:lpstr>THANK YOU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28</cp:revision>
  <dcterms:created xsi:type="dcterms:W3CDTF">2023-10-01T15:04:50Z</dcterms:created>
  <dcterms:modified xsi:type="dcterms:W3CDTF">2023-10-09T07:35:37Z</dcterms:modified>
</cp:coreProperties>
</file>