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Lst>
  <p:notesMasterIdLst>
    <p:notesMasterId r:id="rId14"/>
  </p:notesMasterIdLst>
  <p:sldIdLst>
    <p:sldId id="256" r:id="rId15"/>
    <p:sldId id="257" r:id="rId16"/>
    <p:sldId id="258" r:id="rId17"/>
    <p:sldId id="259" r:id="rId18"/>
    <p:sldId id="260" r:id="rId19"/>
    <p:sldId id="261" r:id="rId20"/>
    <p:sldId id="262" r:id="rId21"/>
    <p:sldId id="263" r:id="rId22"/>
    <p:sldId id="264" r:id="rId23"/>
  </p:sld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notesMaster" Target="notesMasters/notesMaster1.xml"/><Relationship Id="rId15" Type="http://schemas.openxmlformats.org/officeDocument/2006/relationships/slide" Target="slides/slide1.xml"/><Relationship Id="rId16" Type="http://schemas.openxmlformats.org/officeDocument/2006/relationships/slide" Target="slides/slide2.xml"/><Relationship Id="rId17" Type="http://schemas.openxmlformats.org/officeDocument/2006/relationships/slide" Target="slides/slide3.xml"/><Relationship Id="rId18" Type="http://schemas.openxmlformats.org/officeDocument/2006/relationships/slide" Target="slides/slide4.xml"/><Relationship Id="rId19" Type="http://schemas.openxmlformats.org/officeDocument/2006/relationships/slide" Target="slides/slide5.xml"/><Relationship Id="rId20" Type="http://schemas.openxmlformats.org/officeDocument/2006/relationships/slide" Target="slides/slide6.xml"/><Relationship Id="rId21" Type="http://schemas.openxmlformats.org/officeDocument/2006/relationships/slide" Target="slides/slide7.xml"/><Relationship Id="rId22" Type="http://schemas.openxmlformats.org/officeDocument/2006/relationships/slide" Target="slides/slide8.xml"/><Relationship Id="rId23" Type="http://schemas.openxmlformats.org/officeDocument/2006/relationships/slide" Target="slides/slide9.xml"/><Relationship Id="rId2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sldImg"/>
          </p:nvPr>
        </p:nvSpPr>
        <p:spPr>
          <a:xfrm>
            <a:off x="0" y="812520"/>
            <a:ext cx="0" cy="0"/>
          </a:xfrm>
          <a:prstGeom prst="rect">
            <a:avLst/>
          </a:prstGeom>
          <a:noFill/>
          <a:ln w="0">
            <a:noFill/>
          </a:ln>
        </p:spPr>
        <p:txBody>
          <a:bodyPr lIns="0" rIns="0" tIns="0" bIns="0" anchor="ctr">
            <a:noAutofit/>
          </a:bodyPr>
          <a:p>
            <a:r>
              <a:rPr b="0" lang="en-US" sz="1800" spc="-1" strike="noStrike">
                <a:solidFill>
                  <a:schemeClr val="dk1"/>
                </a:solidFill>
                <a:latin typeface="Calibri"/>
              </a:rPr>
              <a:t>Click to move the slide</a:t>
            </a:r>
            <a:endParaRPr b="0" lang="en-US" sz="1800" spc="-1" strike="noStrike">
              <a:solidFill>
                <a:schemeClr val="dk1"/>
              </a:solidFill>
              <a:latin typeface="Calibri"/>
            </a:endParaRPr>
          </a:p>
        </p:txBody>
      </p:sp>
      <p:sp>
        <p:nvSpPr>
          <p:cNvPr id="68"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69"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70"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71"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72"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53B15E37-6078-4C53-89A5-FECFEFC42287}"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sldImg"/>
          </p:nvPr>
        </p:nvSpPr>
        <p:spPr>
          <a:xfrm>
            <a:off x="0" y="0"/>
            <a:ext cx="0" cy="0"/>
          </a:xfrm>
          <a:prstGeom prst="rect">
            <a:avLst/>
          </a:prstGeom>
          <a:ln w="0">
            <a:noFill/>
          </a:ln>
        </p:spPr>
      </p:sp>
      <p:sp>
        <p:nvSpPr>
          <p:cNvPr id="148"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buNone/>
            </a:pPr>
            <a:endParaRPr b="0" lang="en-IN" sz="1800" spc="-1" strike="noStrike">
              <a:solidFill>
                <a:srgbClr val="000000"/>
              </a:solidFill>
              <a:latin typeface="Arial"/>
            </a:endParaRPr>
          </a:p>
        </p:txBody>
      </p:sp>
      <p:sp>
        <p:nvSpPr>
          <p:cNvPr id="149" name="PlaceHolder 3"/>
          <p:cNvSpPr>
            <a:spLocks noGrp="1"/>
          </p:cNvSpPr>
          <p:nvPr>
            <p:ph type="sldNum" idx="37"/>
          </p:nvPr>
        </p:nvSpPr>
        <p:spPr>
          <a:xfrm>
            <a:off x="0" y="0"/>
            <a:ext cx="0" cy="0"/>
          </a:xfrm>
          <a:prstGeom prst="rect">
            <a:avLst/>
          </a:prstGeom>
          <a:noFill/>
          <a:ln w="0">
            <a:noFill/>
          </a:ln>
        </p:spPr>
        <p:txBody>
          <a:bodyPr lIns="90000" rIns="90000" tIns="-45000" bIns="-45000" anchor="t">
            <a:noAutofit/>
          </a:bodyPr>
          <a:lstStyle>
            <a:lvl1pPr indent="0" defTabSz="914400">
              <a:lnSpc>
                <a:spcPct val="100000"/>
              </a:lnSpc>
              <a:buNone/>
              <a:defRPr b="0" lang="en-US" sz="1800" spc="-1" strike="noStrike">
                <a:solidFill>
                  <a:schemeClr val="dk1"/>
                </a:solidFill>
                <a:latin typeface="+mn-lt"/>
                <a:ea typeface="+mn-ea"/>
              </a:defRPr>
            </a:lvl1pPr>
          </a:lstStyle>
          <a:p>
            <a:pPr indent="0" defTabSz="914400">
              <a:lnSpc>
                <a:spcPct val="100000"/>
              </a:lnSpc>
              <a:buNone/>
            </a:pPr>
            <a:fld id="{815256CF-A4B1-424A-9D12-11C16A105CE5}" type="slidenum">
              <a:rPr b="0" lang="en-US" sz="1800" spc="-1" strike="noStrike">
                <a:solidFill>
                  <a:schemeClr val="dk1"/>
                </a:solidFill>
                <a:latin typeface="+mn-lt"/>
                <a:ea typeface="+mn-ea"/>
              </a:rPr>
              <a:t>&lt;number&gt;</a:t>
            </a:fld>
            <a:endParaRPr b="0" lang="en-IN" sz="18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sldImg"/>
          </p:nvPr>
        </p:nvSpPr>
        <p:spPr>
          <a:xfrm>
            <a:off x="0" y="0"/>
            <a:ext cx="0" cy="0"/>
          </a:xfrm>
          <a:prstGeom prst="rect">
            <a:avLst/>
          </a:prstGeom>
          <a:ln w="0">
            <a:noFill/>
          </a:ln>
        </p:spPr>
      </p:sp>
      <p:sp>
        <p:nvSpPr>
          <p:cNvPr id="151"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buNone/>
            </a:pPr>
            <a:endParaRPr b="0" lang="en-IN" sz="1800" spc="-1" strike="noStrike">
              <a:solidFill>
                <a:srgbClr val="000000"/>
              </a:solidFill>
              <a:latin typeface="Arial"/>
            </a:endParaRPr>
          </a:p>
        </p:txBody>
      </p:sp>
      <p:sp>
        <p:nvSpPr>
          <p:cNvPr id="152" name="PlaceHolder 3"/>
          <p:cNvSpPr>
            <a:spLocks noGrp="1"/>
          </p:cNvSpPr>
          <p:nvPr>
            <p:ph type="sldNum" idx="38"/>
          </p:nvPr>
        </p:nvSpPr>
        <p:spPr>
          <a:xfrm>
            <a:off x="0" y="0"/>
            <a:ext cx="0" cy="0"/>
          </a:xfrm>
          <a:prstGeom prst="rect">
            <a:avLst/>
          </a:prstGeom>
          <a:noFill/>
          <a:ln w="0">
            <a:noFill/>
          </a:ln>
        </p:spPr>
        <p:txBody>
          <a:bodyPr lIns="90000" rIns="90000" tIns="-45000" bIns="-45000" anchor="t">
            <a:noAutofit/>
          </a:bodyPr>
          <a:lstStyle>
            <a:lvl1pPr indent="0" defTabSz="914400">
              <a:lnSpc>
                <a:spcPct val="100000"/>
              </a:lnSpc>
              <a:buNone/>
              <a:defRPr b="0" lang="en-US" sz="1800" spc="-1" strike="noStrike">
                <a:solidFill>
                  <a:schemeClr val="dk1"/>
                </a:solidFill>
                <a:latin typeface="+mn-lt"/>
                <a:ea typeface="+mn-ea"/>
              </a:defRPr>
            </a:lvl1pPr>
          </a:lstStyle>
          <a:p>
            <a:pPr indent="0" defTabSz="914400">
              <a:lnSpc>
                <a:spcPct val="100000"/>
              </a:lnSpc>
              <a:buNone/>
            </a:pPr>
            <a:fld id="{BC7B8A50-7445-4D3E-88D5-FE9666CF7A7F}" type="slidenum">
              <a:rPr b="0" lang="en-US" sz="1800" spc="-1" strike="noStrike">
                <a:solidFill>
                  <a:schemeClr val="dk1"/>
                </a:solidFill>
                <a:latin typeface="+mn-lt"/>
                <a:ea typeface="+mn-ea"/>
              </a:rPr>
              <a:t>&lt;number&gt;</a:t>
            </a:fld>
            <a:endParaRPr b="0" lang="en-IN" sz="18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sldImg"/>
          </p:nvPr>
        </p:nvSpPr>
        <p:spPr>
          <a:xfrm>
            <a:off x="0" y="0"/>
            <a:ext cx="0" cy="0"/>
          </a:xfrm>
          <a:prstGeom prst="rect">
            <a:avLst/>
          </a:prstGeom>
          <a:ln w="0">
            <a:noFill/>
          </a:ln>
        </p:spPr>
      </p:sp>
      <p:sp>
        <p:nvSpPr>
          <p:cNvPr id="154"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buNone/>
            </a:pPr>
            <a:endParaRPr b="0" lang="en-IN" sz="1800" spc="-1" strike="noStrike">
              <a:solidFill>
                <a:srgbClr val="000000"/>
              </a:solidFill>
              <a:latin typeface="Arial"/>
            </a:endParaRPr>
          </a:p>
        </p:txBody>
      </p:sp>
      <p:sp>
        <p:nvSpPr>
          <p:cNvPr id="155" name="PlaceHolder 3"/>
          <p:cNvSpPr>
            <a:spLocks noGrp="1"/>
          </p:cNvSpPr>
          <p:nvPr>
            <p:ph type="sldNum" idx="39"/>
          </p:nvPr>
        </p:nvSpPr>
        <p:spPr>
          <a:xfrm>
            <a:off x="0" y="0"/>
            <a:ext cx="0" cy="0"/>
          </a:xfrm>
          <a:prstGeom prst="rect">
            <a:avLst/>
          </a:prstGeom>
          <a:noFill/>
          <a:ln w="0">
            <a:noFill/>
          </a:ln>
        </p:spPr>
        <p:txBody>
          <a:bodyPr lIns="90000" rIns="90000" tIns="-45000" bIns="-45000" anchor="t">
            <a:noAutofit/>
          </a:bodyPr>
          <a:lstStyle>
            <a:lvl1pPr indent="0" defTabSz="914400">
              <a:lnSpc>
                <a:spcPct val="100000"/>
              </a:lnSpc>
              <a:buNone/>
              <a:defRPr b="0" lang="en-US" sz="1800" spc="-1" strike="noStrike">
                <a:solidFill>
                  <a:schemeClr val="dk1"/>
                </a:solidFill>
                <a:latin typeface="+mn-lt"/>
                <a:ea typeface="+mn-ea"/>
              </a:defRPr>
            </a:lvl1pPr>
          </a:lstStyle>
          <a:p>
            <a:pPr indent="0" defTabSz="914400">
              <a:lnSpc>
                <a:spcPct val="100000"/>
              </a:lnSpc>
              <a:buNone/>
            </a:pPr>
            <a:fld id="{C57DC712-0427-4F27-8CCB-1742B7786C16}" type="slidenum">
              <a:rPr b="0" lang="en-US" sz="1800" spc="-1" strike="noStrike">
                <a:solidFill>
                  <a:schemeClr val="dk1"/>
                </a:solidFill>
                <a:latin typeface="+mn-lt"/>
                <a:ea typeface="+mn-ea"/>
              </a:rPr>
              <a:t>&lt;number&gt;</a:t>
            </a:fld>
            <a:endParaRPr b="0" lang="en-IN" sz="18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sldImg"/>
          </p:nvPr>
        </p:nvSpPr>
        <p:spPr>
          <a:xfrm>
            <a:off x="0" y="0"/>
            <a:ext cx="0" cy="0"/>
          </a:xfrm>
          <a:prstGeom prst="rect">
            <a:avLst/>
          </a:prstGeom>
          <a:ln w="0">
            <a:noFill/>
          </a:ln>
        </p:spPr>
      </p:sp>
      <p:sp>
        <p:nvSpPr>
          <p:cNvPr id="157"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buNone/>
            </a:pPr>
            <a:endParaRPr b="0" lang="en-IN" sz="1800" spc="-1" strike="noStrike">
              <a:solidFill>
                <a:srgbClr val="000000"/>
              </a:solidFill>
              <a:latin typeface="Arial"/>
            </a:endParaRPr>
          </a:p>
        </p:txBody>
      </p:sp>
      <p:sp>
        <p:nvSpPr>
          <p:cNvPr id="158" name="PlaceHolder 3"/>
          <p:cNvSpPr>
            <a:spLocks noGrp="1"/>
          </p:cNvSpPr>
          <p:nvPr>
            <p:ph type="sldNum" idx="40"/>
          </p:nvPr>
        </p:nvSpPr>
        <p:spPr>
          <a:xfrm>
            <a:off x="0" y="0"/>
            <a:ext cx="0" cy="0"/>
          </a:xfrm>
          <a:prstGeom prst="rect">
            <a:avLst/>
          </a:prstGeom>
          <a:noFill/>
          <a:ln w="0">
            <a:noFill/>
          </a:ln>
        </p:spPr>
        <p:txBody>
          <a:bodyPr lIns="90000" rIns="90000" tIns="-45000" bIns="-45000" anchor="t">
            <a:noAutofit/>
          </a:bodyPr>
          <a:lstStyle>
            <a:lvl1pPr indent="0" defTabSz="914400">
              <a:lnSpc>
                <a:spcPct val="100000"/>
              </a:lnSpc>
              <a:buNone/>
              <a:defRPr b="0" lang="en-US" sz="1800" spc="-1" strike="noStrike">
                <a:solidFill>
                  <a:schemeClr val="dk1"/>
                </a:solidFill>
                <a:latin typeface="+mn-lt"/>
                <a:ea typeface="+mn-ea"/>
              </a:defRPr>
            </a:lvl1pPr>
          </a:lstStyle>
          <a:p>
            <a:pPr indent="0" defTabSz="914400">
              <a:lnSpc>
                <a:spcPct val="100000"/>
              </a:lnSpc>
              <a:buNone/>
            </a:pPr>
            <a:fld id="{4DDA75B5-DBA9-4925-8038-EC0E0A940187}" type="slidenum">
              <a:rPr b="0" lang="en-US" sz="1800" spc="-1" strike="noStrike">
                <a:solidFill>
                  <a:schemeClr val="dk1"/>
                </a:solidFill>
                <a:latin typeface="+mn-lt"/>
                <a:ea typeface="+mn-ea"/>
              </a:rPr>
              <a:t>&lt;number&gt;</a:t>
            </a:fld>
            <a:endParaRPr b="0" lang="en-IN" sz="18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sldImg"/>
          </p:nvPr>
        </p:nvSpPr>
        <p:spPr>
          <a:xfrm>
            <a:off x="0" y="0"/>
            <a:ext cx="0" cy="0"/>
          </a:xfrm>
          <a:prstGeom prst="rect">
            <a:avLst/>
          </a:prstGeom>
          <a:ln w="0">
            <a:noFill/>
          </a:ln>
        </p:spPr>
      </p:sp>
      <p:sp>
        <p:nvSpPr>
          <p:cNvPr id="160"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buNone/>
            </a:pPr>
            <a:endParaRPr b="0" lang="en-IN" sz="1800" spc="-1" strike="noStrike">
              <a:solidFill>
                <a:srgbClr val="000000"/>
              </a:solidFill>
              <a:latin typeface="Arial"/>
            </a:endParaRPr>
          </a:p>
        </p:txBody>
      </p:sp>
      <p:sp>
        <p:nvSpPr>
          <p:cNvPr id="161" name="PlaceHolder 3"/>
          <p:cNvSpPr>
            <a:spLocks noGrp="1"/>
          </p:cNvSpPr>
          <p:nvPr>
            <p:ph type="sldNum" idx="41"/>
          </p:nvPr>
        </p:nvSpPr>
        <p:spPr>
          <a:xfrm>
            <a:off x="0" y="0"/>
            <a:ext cx="0" cy="0"/>
          </a:xfrm>
          <a:prstGeom prst="rect">
            <a:avLst/>
          </a:prstGeom>
          <a:noFill/>
          <a:ln w="0">
            <a:noFill/>
          </a:ln>
        </p:spPr>
        <p:txBody>
          <a:bodyPr lIns="90000" rIns="90000" tIns="-45000" bIns="-45000" anchor="t">
            <a:noAutofit/>
          </a:bodyPr>
          <a:lstStyle>
            <a:lvl1pPr indent="0" defTabSz="914400">
              <a:lnSpc>
                <a:spcPct val="100000"/>
              </a:lnSpc>
              <a:buNone/>
              <a:defRPr b="0" lang="en-US" sz="1800" spc="-1" strike="noStrike">
                <a:solidFill>
                  <a:schemeClr val="dk1"/>
                </a:solidFill>
                <a:latin typeface="+mn-lt"/>
                <a:ea typeface="+mn-ea"/>
              </a:defRPr>
            </a:lvl1pPr>
          </a:lstStyle>
          <a:p>
            <a:pPr indent="0" defTabSz="914400">
              <a:lnSpc>
                <a:spcPct val="100000"/>
              </a:lnSpc>
              <a:buNone/>
            </a:pPr>
            <a:fld id="{AC1F0572-6961-4B2D-B8EA-89BA4051A154}" type="slidenum">
              <a:rPr b="0" lang="en-US" sz="1800" spc="-1" strike="noStrike">
                <a:solidFill>
                  <a:schemeClr val="dk1"/>
                </a:solidFill>
                <a:latin typeface="+mn-lt"/>
                <a:ea typeface="+mn-ea"/>
              </a:rPr>
              <a:t>&lt;number&gt;</a:t>
            </a:fld>
            <a:endParaRPr b="0" lang="en-IN" sz="18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sldImg"/>
          </p:nvPr>
        </p:nvSpPr>
        <p:spPr>
          <a:xfrm>
            <a:off x="0" y="0"/>
            <a:ext cx="0" cy="0"/>
          </a:xfrm>
          <a:prstGeom prst="rect">
            <a:avLst/>
          </a:prstGeom>
          <a:ln w="0">
            <a:noFill/>
          </a:ln>
        </p:spPr>
      </p:sp>
      <p:sp>
        <p:nvSpPr>
          <p:cNvPr id="163"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buNone/>
            </a:pPr>
            <a:endParaRPr b="0" lang="en-IN" sz="1800" spc="-1" strike="noStrike">
              <a:solidFill>
                <a:srgbClr val="000000"/>
              </a:solidFill>
              <a:latin typeface="Arial"/>
            </a:endParaRPr>
          </a:p>
        </p:txBody>
      </p:sp>
      <p:sp>
        <p:nvSpPr>
          <p:cNvPr id="164" name="PlaceHolder 3"/>
          <p:cNvSpPr>
            <a:spLocks noGrp="1"/>
          </p:cNvSpPr>
          <p:nvPr>
            <p:ph type="sldNum" idx="42"/>
          </p:nvPr>
        </p:nvSpPr>
        <p:spPr>
          <a:xfrm>
            <a:off x="0" y="0"/>
            <a:ext cx="0" cy="0"/>
          </a:xfrm>
          <a:prstGeom prst="rect">
            <a:avLst/>
          </a:prstGeom>
          <a:noFill/>
          <a:ln w="0">
            <a:noFill/>
          </a:ln>
        </p:spPr>
        <p:txBody>
          <a:bodyPr lIns="90000" rIns="90000" tIns="-45000" bIns="-45000" anchor="t">
            <a:noAutofit/>
          </a:bodyPr>
          <a:lstStyle>
            <a:lvl1pPr indent="0" defTabSz="914400">
              <a:lnSpc>
                <a:spcPct val="100000"/>
              </a:lnSpc>
              <a:buNone/>
              <a:defRPr b="0" lang="en-US" sz="1800" spc="-1" strike="noStrike">
                <a:solidFill>
                  <a:schemeClr val="dk1"/>
                </a:solidFill>
                <a:latin typeface="+mn-lt"/>
                <a:ea typeface="+mn-ea"/>
              </a:defRPr>
            </a:lvl1pPr>
          </a:lstStyle>
          <a:p>
            <a:pPr indent="0" defTabSz="914400">
              <a:lnSpc>
                <a:spcPct val="100000"/>
              </a:lnSpc>
              <a:buNone/>
            </a:pPr>
            <a:fld id="{AF67F296-5CC4-4C16-B167-518AFDF6B6A8}" type="slidenum">
              <a:rPr b="0" lang="en-US" sz="1800" spc="-1" strike="noStrike">
                <a:solidFill>
                  <a:schemeClr val="dk1"/>
                </a:solidFill>
                <a:latin typeface="+mn-lt"/>
                <a:ea typeface="+mn-ea"/>
              </a:rPr>
              <a:t>&lt;number&gt;</a:t>
            </a:fld>
            <a:endParaRPr b="0" lang="en-IN" sz="18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0" y="0"/>
            <a:ext cx="0" cy="0"/>
          </a:xfrm>
          <a:prstGeom prst="rect">
            <a:avLst/>
          </a:prstGeom>
          <a:ln w="0">
            <a:noFill/>
          </a:ln>
        </p:spPr>
      </p:sp>
      <p:sp>
        <p:nvSpPr>
          <p:cNvPr id="166"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buNone/>
            </a:pPr>
            <a:endParaRPr b="0" lang="en-IN" sz="1800" spc="-1" strike="noStrike">
              <a:solidFill>
                <a:srgbClr val="000000"/>
              </a:solidFill>
              <a:latin typeface="Arial"/>
            </a:endParaRPr>
          </a:p>
        </p:txBody>
      </p:sp>
      <p:sp>
        <p:nvSpPr>
          <p:cNvPr id="167" name="PlaceHolder 3"/>
          <p:cNvSpPr>
            <a:spLocks noGrp="1"/>
          </p:cNvSpPr>
          <p:nvPr>
            <p:ph type="sldNum" idx="43"/>
          </p:nvPr>
        </p:nvSpPr>
        <p:spPr>
          <a:xfrm>
            <a:off x="0" y="0"/>
            <a:ext cx="0" cy="0"/>
          </a:xfrm>
          <a:prstGeom prst="rect">
            <a:avLst/>
          </a:prstGeom>
          <a:noFill/>
          <a:ln w="0">
            <a:noFill/>
          </a:ln>
        </p:spPr>
        <p:txBody>
          <a:bodyPr lIns="90000" rIns="90000" tIns="-45000" bIns="-45000" anchor="t">
            <a:noAutofit/>
          </a:bodyPr>
          <a:lstStyle>
            <a:lvl1pPr indent="0" defTabSz="914400">
              <a:lnSpc>
                <a:spcPct val="100000"/>
              </a:lnSpc>
              <a:buNone/>
              <a:defRPr b="0" lang="en-US" sz="1800" spc="-1" strike="noStrike">
                <a:solidFill>
                  <a:schemeClr val="dk1"/>
                </a:solidFill>
                <a:latin typeface="+mn-lt"/>
                <a:ea typeface="+mn-ea"/>
              </a:defRPr>
            </a:lvl1pPr>
          </a:lstStyle>
          <a:p>
            <a:pPr indent="0" defTabSz="914400">
              <a:lnSpc>
                <a:spcPct val="100000"/>
              </a:lnSpc>
              <a:buNone/>
            </a:pPr>
            <a:fld id="{F451DFF7-61A1-4CA1-8E43-44F03123A2CB}" type="slidenum">
              <a:rPr b="0" lang="en-US" sz="1800" spc="-1" strike="noStrike">
                <a:solidFill>
                  <a:schemeClr val="dk1"/>
                </a:solidFill>
                <a:latin typeface="+mn-lt"/>
                <a:ea typeface="+mn-ea"/>
              </a:rPr>
              <a:t>&lt;number&gt;</a:t>
            </a:fld>
            <a:endParaRPr b="0" lang="en-IN" sz="18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sldImg"/>
          </p:nvPr>
        </p:nvSpPr>
        <p:spPr>
          <a:xfrm>
            <a:off x="0" y="0"/>
            <a:ext cx="0" cy="0"/>
          </a:xfrm>
          <a:prstGeom prst="rect">
            <a:avLst/>
          </a:prstGeom>
          <a:ln w="0">
            <a:noFill/>
          </a:ln>
        </p:spPr>
      </p:sp>
      <p:sp>
        <p:nvSpPr>
          <p:cNvPr id="169"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buNone/>
            </a:pPr>
            <a:endParaRPr b="0" lang="en-IN" sz="1800" spc="-1" strike="noStrike">
              <a:solidFill>
                <a:srgbClr val="000000"/>
              </a:solidFill>
              <a:latin typeface="Arial"/>
            </a:endParaRPr>
          </a:p>
        </p:txBody>
      </p:sp>
      <p:sp>
        <p:nvSpPr>
          <p:cNvPr id="170" name="PlaceHolder 3"/>
          <p:cNvSpPr>
            <a:spLocks noGrp="1"/>
          </p:cNvSpPr>
          <p:nvPr>
            <p:ph type="sldNum" idx="44"/>
          </p:nvPr>
        </p:nvSpPr>
        <p:spPr>
          <a:xfrm>
            <a:off x="0" y="0"/>
            <a:ext cx="0" cy="0"/>
          </a:xfrm>
          <a:prstGeom prst="rect">
            <a:avLst/>
          </a:prstGeom>
          <a:noFill/>
          <a:ln w="0">
            <a:noFill/>
          </a:ln>
        </p:spPr>
        <p:txBody>
          <a:bodyPr lIns="90000" rIns="90000" tIns="-45000" bIns="-45000" anchor="t">
            <a:noAutofit/>
          </a:bodyPr>
          <a:lstStyle>
            <a:lvl1pPr indent="0" defTabSz="914400">
              <a:lnSpc>
                <a:spcPct val="100000"/>
              </a:lnSpc>
              <a:buNone/>
              <a:defRPr b="0" lang="en-US" sz="1800" spc="-1" strike="noStrike">
                <a:solidFill>
                  <a:schemeClr val="dk1"/>
                </a:solidFill>
                <a:latin typeface="+mn-lt"/>
                <a:ea typeface="+mn-ea"/>
              </a:defRPr>
            </a:lvl1pPr>
          </a:lstStyle>
          <a:p>
            <a:pPr indent="0" defTabSz="914400">
              <a:lnSpc>
                <a:spcPct val="100000"/>
              </a:lnSpc>
              <a:buNone/>
            </a:pPr>
            <a:fld id="{5E07433A-751A-4043-8F85-1FE62CB1E8B1}" type="slidenum">
              <a:rPr b="0" lang="en-US" sz="1800" spc="-1" strike="noStrike">
                <a:solidFill>
                  <a:schemeClr val="dk1"/>
                </a:solidFill>
                <a:latin typeface="+mn-lt"/>
                <a:ea typeface="+mn-ea"/>
              </a:rPr>
              <a:t>&lt;number&gt;</a:t>
            </a:fld>
            <a:endParaRPr b="0" lang="en-IN" sz="18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sldImg"/>
          </p:nvPr>
        </p:nvSpPr>
        <p:spPr>
          <a:xfrm>
            <a:off x="0" y="0"/>
            <a:ext cx="0" cy="0"/>
          </a:xfrm>
          <a:prstGeom prst="rect">
            <a:avLst/>
          </a:prstGeom>
          <a:ln w="0">
            <a:noFill/>
          </a:ln>
        </p:spPr>
      </p:sp>
      <p:sp>
        <p:nvSpPr>
          <p:cNvPr id="172"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buNone/>
            </a:pPr>
            <a:endParaRPr b="0" lang="en-IN" sz="1800" spc="-1" strike="noStrike">
              <a:solidFill>
                <a:srgbClr val="000000"/>
              </a:solidFill>
              <a:latin typeface="Arial"/>
            </a:endParaRPr>
          </a:p>
        </p:txBody>
      </p:sp>
      <p:sp>
        <p:nvSpPr>
          <p:cNvPr id="173" name="PlaceHolder 3"/>
          <p:cNvSpPr>
            <a:spLocks noGrp="1"/>
          </p:cNvSpPr>
          <p:nvPr>
            <p:ph type="sldNum" idx="45"/>
          </p:nvPr>
        </p:nvSpPr>
        <p:spPr>
          <a:xfrm>
            <a:off x="0" y="0"/>
            <a:ext cx="0" cy="0"/>
          </a:xfrm>
          <a:prstGeom prst="rect">
            <a:avLst/>
          </a:prstGeom>
          <a:noFill/>
          <a:ln w="0">
            <a:noFill/>
          </a:ln>
        </p:spPr>
        <p:txBody>
          <a:bodyPr lIns="90000" rIns="90000" tIns="-45000" bIns="-45000" anchor="t">
            <a:noAutofit/>
          </a:bodyPr>
          <a:lstStyle>
            <a:lvl1pPr indent="0" defTabSz="914400">
              <a:lnSpc>
                <a:spcPct val="100000"/>
              </a:lnSpc>
              <a:buNone/>
              <a:defRPr b="0" lang="en-US" sz="1800" spc="-1" strike="noStrike">
                <a:solidFill>
                  <a:schemeClr val="dk1"/>
                </a:solidFill>
                <a:latin typeface="+mn-lt"/>
                <a:ea typeface="+mn-ea"/>
              </a:defRPr>
            </a:lvl1pPr>
          </a:lstStyle>
          <a:p>
            <a:pPr indent="0" defTabSz="914400">
              <a:lnSpc>
                <a:spcPct val="100000"/>
              </a:lnSpc>
              <a:buNone/>
            </a:pPr>
            <a:fld id="{2795266A-0107-4364-865C-37934F23B52D}" type="slidenum">
              <a:rPr b="0" lang="en-US" sz="1800" spc="-1" strike="noStrike">
                <a:solidFill>
                  <a:schemeClr val="dk1"/>
                </a:solidFill>
                <a:latin typeface="+mn-lt"/>
                <a:ea typeface="+mn-ea"/>
              </a:rPr>
              <a:t>&lt;number&gt;</a:t>
            </a:fld>
            <a:endParaRPr b="0" lang="en-IN" sz="18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5" name="PlaceHolder 2"/>
          <p:cNvSpPr>
            <a:spLocks noGrp="1"/>
          </p:cNvSpPr>
          <p:nvPr>
            <p:ph type="subTitle"/>
          </p:nvPr>
        </p:nvSpPr>
        <p:spPr>
          <a:xfrm>
            <a:off x="731520" y="1925640"/>
            <a:ext cx="13167000" cy="477252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57139A9-BD8B-49C3-9968-B28EEF434DB3}"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63CAFA7F-475A-4ABB-B79E-B7AA85D23B81}" type="slidenum">
              <a:t>&lt;#&gt;</a:t>
            </a:fld>
          </a:p>
        </p:txBody>
      </p:sp>
      <p:sp>
        <p:nvSpPr>
          <p:cNvPr id="4" name="PlaceHolder 3"/>
          <p:cNvSpPr>
            <a:spLocks noGrp="1"/>
          </p:cNvSpPr>
          <p:nvPr>
            <p:ph type="dt" idx="25"/>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7332C164-E0E6-45E0-B9DF-A9361B496DC8}" type="slidenum">
              <a:t>&lt;#&gt;</a:t>
            </a:fld>
          </a:p>
        </p:txBody>
      </p:sp>
      <p:sp>
        <p:nvSpPr>
          <p:cNvPr id="4" name="PlaceHolder 3"/>
          <p:cNvSpPr>
            <a:spLocks noGrp="1"/>
          </p:cNvSpPr>
          <p:nvPr>
            <p:ph type="dt" idx="28"/>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EF1544BC-4489-4FC3-A37F-1D1558F487E2}" type="slidenum">
              <a:t>&lt;#&gt;</a:t>
            </a:fld>
          </a:p>
        </p:txBody>
      </p:sp>
      <p:sp>
        <p:nvSpPr>
          <p:cNvPr id="4" name="PlaceHolder 3"/>
          <p:cNvSpPr>
            <a:spLocks noGrp="1"/>
          </p:cNvSpPr>
          <p:nvPr>
            <p:ph type="dt" idx="31"/>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51315825-1C73-470E-8D67-500FBAFB2EBC}"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440ECD3D-8C56-456B-993D-715833F76B10}"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24" name="PlaceHolder 2"/>
          <p:cNvSpPr>
            <a:spLocks noGrp="1"/>
          </p:cNvSpPr>
          <p:nvPr>
            <p:ph/>
          </p:nvPr>
        </p:nvSpPr>
        <p:spPr>
          <a:xfrm>
            <a:off x="731520" y="1925640"/>
            <a:ext cx="13167000" cy="4772520"/>
          </a:xfrm>
          <a:prstGeom prst="rect">
            <a:avLst/>
          </a:prstGeom>
          <a:noFill/>
          <a:ln w="0">
            <a:noFill/>
          </a:ln>
        </p:spPr>
        <p:txBody>
          <a:bodyPr lIns="0" rIns="0" tIns="0" bIns="0" anchor="t">
            <a:normAutofit/>
          </a:bodyPr>
          <a:p>
            <a:pPr indent="0">
              <a:lnSpc>
                <a:spcPct val="90000"/>
              </a:lnSpc>
              <a:spcBef>
                <a:spcPts val="1417"/>
              </a:spcBef>
              <a:buNone/>
            </a:pPr>
            <a:endParaRPr b="0" lang="en-US" sz="3359" spc="-1" strike="noStrike">
              <a:solidFill>
                <a:schemeClr val="dk1"/>
              </a:solidFill>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7FEDBBF6-427C-4722-9C4A-72951D8165A5}" type="slidenum">
              <a:t>&lt;#&gt;</a:t>
            </a:fld>
          </a:p>
        </p:txBody>
      </p:sp>
      <p:sp>
        <p:nvSpPr>
          <p:cNvPr id="6" name="PlaceHolder 5"/>
          <p:cNvSpPr>
            <a:spLocks noGrp="1"/>
          </p:cNvSpPr>
          <p:nvPr>
            <p:ph type="dt" idx="10"/>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AEF9FFC9-CC7E-47B5-9238-719F8128D9C0}" type="slidenum">
              <a:t>&lt;#&gt;</a:t>
            </a:fld>
          </a:p>
        </p:txBody>
      </p:sp>
      <p:sp>
        <p:nvSpPr>
          <p:cNvPr id="4" name="PlaceHolder 3"/>
          <p:cNvSpPr>
            <a:spLocks noGrp="1"/>
          </p:cNvSpPr>
          <p:nvPr>
            <p:ph type="dt" idx="1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7" name="PlaceHolder 2"/>
          <p:cNvSpPr>
            <a:spLocks noGrp="1"/>
          </p:cNvSpPr>
          <p:nvPr>
            <p:ph/>
          </p:nvPr>
        </p:nvSpPr>
        <p:spPr>
          <a:xfrm>
            <a:off x="731520" y="1925640"/>
            <a:ext cx="6425280" cy="4772520"/>
          </a:xfrm>
          <a:prstGeom prst="rect">
            <a:avLst/>
          </a:prstGeom>
          <a:noFill/>
          <a:ln w="0">
            <a:noFill/>
          </a:ln>
        </p:spPr>
        <p:txBody>
          <a:bodyPr lIns="0" rIns="0" tIns="0" bIns="0" anchor="t">
            <a:normAutofit/>
          </a:bodyPr>
          <a:p>
            <a:pPr indent="0">
              <a:lnSpc>
                <a:spcPct val="90000"/>
              </a:lnSpc>
              <a:spcBef>
                <a:spcPts val="1417"/>
              </a:spcBef>
              <a:buNone/>
            </a:pPr>
            <a:endParaRPr b="0" lang="en-US" sz="3359" spc="-1" strike="noStrike">
              <a:solidFill>
                <a:schemeClr val="dk1"/>
              </a:solidFill>
              <a:latin typeface="Calibri"/>
            </a:endParaRPr>
          </a:p>
        </p:txBody>
      </p:sp>
      <p:sp>
        <p:nvSpPr>
          <p:cNvPr id="38" name="PlaceHolder 3"/>
          <p:cNvSpPr>
            <a:spLocks noGrp="1"/>
          </p:cNvSpPr>
          <p:nvPr>
            <p:ph/>
          </p:nvPr>
        </p:nvSpPr>
        <p:spPr>
          <a:xfrm>
            <a:off x="7478280" y="1925640"/>
            <a:ext cx="6425280" cy="4772520"/>
          </a:xfrm>
          <a:prstGeom prst="rect">
            <a:avLst/>
          </a:prstGeom>
          <a:noFill/>
          <a:ln w="0">
            <a:noFill/>
          </a:ln>
        </p:spPr>
        <p:txBody>
          <a:bodyPr lIns="0" rIns="0" tIns="0" bIns="0" anchor="t">
            <a:normAutofit/>
          </a:bodyPr>
          <a:p>
            <a:pPr indent="0">
              <a:lnSpc>
                <a:spcPct val="90000"/>
              </a:lnSpc>
              <a:spcBef>
                <a:spcPts val="1417"/>
              </a:spcBef>
              <a:buNone/>
            </a:pPr>
            <a:endParaRPr b="0" lang="en-US" sz="3359" spc="-1" strike="noStrike">
              <a:solidFill>
                <a:schemeClr val="dk1"/>
              </a:solidFill>
              <a:latin typeface="Calibri"/>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3A25A785-0BE9-418C-8A16-123F010345B6}" type="slidenum">
              <a:t>&lt;#&gt;</a:t>
            </a:fld>
          </a:p>
        </p:txBody>
      </p:sp>
      <p:sp>
        <p:nvSpPr>
          <p:cNvPr id="7" name="PlaceHolder 6"/>
          <p:cNvSpPr>
            <a:spLocks noGrp="1"/>
          </p:cNvSpPr>
          <p:nvPr>
            <p:ph type="dt" idx="16"/>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10F36761-D3F2-4C15-A503-BC2E713C43A3}" type="slidenum">
              <a:t>&lt;#&gt;</a:t>
            </a:fld>
          </a:p>
        </p:txBody>
      </p:sp>
      <p:sp>
        <p:nvSpPr>
          <p:cNvPr id="4" name="PlaceHolder 3"/>
          <p:cNvSpPr>
            <a:spLocks noGrp="1"/>
          </p:cNvSpPr>
          <p:nvPr>
            <p:ph type="dt" idx="19"/>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E18F8A0D-732D-4EE4-B796-F0B1E1B7027B}" type="slidenum">
              <a:t>&lt;#&gt;</a:t>
            </a:fld>
          </a:p>
        </p:txBody>
      </p:sp>
      <p:sp>
        <p:nvSpPr>
          <p:cNvPr id="5" name="PlaceHolder 4"/>
          <p:cNvSpPr>
            <a:spLocks noGrp="1"/>
          </p:cNvSpPr>
          <p:nvPr>
            <p:ph type="dt" idx="22"/>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828800" y="1346760"/>
            <a:ext cx="10972440" cy="2864880"/>
          </a:xfrm>
          <a:prstGeom prst="rect">
            <a:avLst/>
          </a:prstGeom>
          <a:noFill/>
          <a:ln w="0">
            <a:noFill/>
          </a:ln>
        </p:spPr>
        <p:txBody>
          <a:bodyPr lIns="91440" rIns="91440" tIns="45720" bIns="45720" anchor="b">
            <a:noAutofit/>
          </a:bodyPr>
          <a:p>
            <a:pPr indent="0" algn="ctr" defTabSz="1097280">
              <a:lnSpc>
                <a:spcPct val="90000"/>
              </a:lnSpc>
              <a:buNone/>
            </a:pPr>
            <a:r>
              <a:rPr b="0" lang="en-US" sz="7200" spc="-1" strike="noStrike">
                <a:solidFill>
                  <a:schemeClr val="dk1"/>
                </a:solidFill>
                <a:latin typeface="Calibri Light"/>
              </a:rPr>
              <a:t>Click to edit Master title style</a:t>
            </a:r>
            <a:endParaRPr b="0" lang="en-US" sz="7200" spc="-1" strike="noStrike">
              <a:solidFill>
                <a:schemeClr val="dk1"/>
              </a:solidFill>
              <a:latin typeface="Calibri"/>
            </a:endParaRPr>
          </a:p>
        </p:txBody>
      </p:sp>
      <p:sp>
        <p:nvSpPr>
          <p:cNvPr id="1" name="PlaceHolder 2"/>
          <p:cNvSpPr>
            <a:spLocks noGrp="1"/>
          </p:cNvSpPr>
          <p:nvPr>
            <p:ph type="dt" idx="1"/>
          </p:nvPr>
        </p:nvSpPr>
        <p:spPr>
          <a:xfrm>
            <a:off x="1005840" y="7627680"/>
            <a:ext cx="3291480" cy="437760"/>
          </a:xfrm>
          <a:prstGeom prst="rect">
            <a:avLst/>
          </a:prstGeom>
          <a:noFill/>
          <a:ln w="0">
            <a:noFill/>
          </a:ln>
        </p:spPr>
        <p:txBody>
          <a:bodyPr lIns="91440" rIns="91440" tIns="45720" bIns="45720" anchor="ctr">
            <a:noAutofit/>
          </a:bodyPr>
          <a:lstStyle>
            <a:lvl1pPr indent="0" defTabSz="914400">
              <a:lnSpc>
                <a:spcPct val="100000"/>
              </a:lnSpc>
              <a:buNone/>
              <a:defRPr b="0" lang="en-US" sz="1440" spc="-1" strike="noStrike">
                <a:solidFill>
                  <a:schemeClr val="dk1">
                    <a:tint val="75000"/>
                  </a:schemeClr>
                </a:solidFill>
                <a:latin typeface="Calibri"/>
              </a:defRPr>
            </a:lvl1pPr>
          </a:lstStyle>
          <a:p>
            <a:pPr indent="0" defTabSz="914400">
              <a:lnSpc>
                <a:spcPct val="100000"/>
              </a:lnSpc>
              <a:buNone/>
            </a:pPr>
            <a:r>
              <a:rPr b="0" lang="en-US" sz="1440" spc="-1" strike="noStrike">
                <a:solidFill>
                  <a:schemeClr val="dk1">
                    <a:tint val="75000"/>
                  </a:schemeClr>
                </a:solidFill>
                <a:latin typeface="Calibri"/>
              </a:rPr>
              <a:t>&lt;date/time&gt;</a:t>
            </a:r>
            <a:endParaRPr b="0" lang="en-IN" sz="1440" spc="-1" strike="noStrike">
              <a:solidFill>
                <a:srgbClr val="000000"/>
              </a:solidFill>
              <a:latin typeface="Times New Roman"/>
            </a:endParaRPr>
          </a:p>
        </p:txBody>
      </p:sp>
      <p:sp>
        <p:nvSpPr>
          <p:cNvPr id="2" name="PlaceHolder 3"/>
          <p:cNvSpPr>
            <a:spLocks noGrp="1"/>
          </p:cNvSpPr>
          <p:nvPr>
            <p:ph type="ftr" idx="2"/>
          </p:nvPr>
        </p:nvSpPr>
        <p:spPr>
          <a:xfrm>
            <a:off x="4846320" y="7627680"/>
            <a:ext cx="4937400" cy="43776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 name="PlaceHolder 4"/>
          <p:cNvSpPr>
            <a:spLocks noGrp="1"/>
          </p:cNvSpPr>
          <p:nvPr>
            <p:ph type="sldNum" idx="3"/>
          </p:nvPr>
        </p:nvSpPr>
        <p:spPr>
          <a:xfrm>
            <a:off x="10332720" y="7627680"/>
            <a:ext cx="3291480" cy="437760"/>
          </a:xfrm>
          <a:prstGeom prst="rect">
            <a:avLst/>
          </a:prstGeom>
          <a:noFill/>
          <a:ln w="0">
            <a:noFill/>
          </a:ln>
        </p:spPr>
        <p:txBody>
          <a:bodyPr lIns="91440" rIns="91440" tIns="45720" bIns="45720" anchor="ctr">
            <a:noAutofit/>
          </a:bodyPr>
          <a:lstStyle>
            <a:lvl1pPr indent="0" algn="r" defTabSz="914400">
              <a:lnSpc>
                <a:spcPct val="100000"/>
              </a:lnSpc>
              <a:buNone/>
              <a:defRPr b="0" lang="en-US" sz="1440" spc="-1" strike="noStrike">
                <a:solidFill>
                  <a:schemeClr val="dk1">
                    <a:tint val="75000"/>
                  </a:schemeClr>
                </a:solidFill>
                <a:latin typeface="Calibri"/>
              </a:defRPr>
            </a:lvl1pPr>
          </a:lstStyle>
          <a:p>
            <a:pPr indent="0" algn="r" defTabSz="914400">
              <a:lnSpc>
                <a:spcPct val="100000"/>
              </a:lnSpc>
              <a:buNone/>
            </a:pPr>
            <a:fld id="{517A92C6-45C6-4A5C-83E7-449FF460C832}" type="slidenum">
              <a:rPr b="0" lang="en-US" sz="1440" spc="-1" strike="noStrike">
                <a:solidFill>
                  <a:schemeClr val="dk1">
                    <a:tint val="75000"/>
                  </a:schemeClr>
                </a:solidFill>
                <a:latin typeface="Calibri"/>
              </a:rPr>
              <a:t>&lt;number&gt;</a:t>
            </a:fld>
            <a:endParaRPr b="0" lang="en-IN" sz="144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 name="PlaceHolder 1"/>
          <p:cNvSpPr>
            <a:spLocks noGrp="1"/>
          </p:cNvSpPr>
          <p:nvPr>
            <p:ph type="dt" idx="25"/>
          </p:nvPr>
        </p:nvSpPr>
        <p:spPr>
          <a:xfrm>
            <a:off x="1005840" y="7627680"/>
            <a:ext cx="3291480" cy="437760"/>
          </a:xfrm>
          <a:prstGeom prst="rect">
            <a:avLst/>
          </a:prstGeom>
          <a:noFill/>
          <a:ln w="0">
            <a:noFill/>
          </a:ln>
        </p:spPr>
        <p:txBody>
          <a:bodyPr lIns="91440" rIns="91440" tIns="45720" bIns="45720" anchor="ctr">
            <a:noAutofit/>
          </a:bodyPr>
          <a:lstStyle>
            <a:lvl1pPr indent="0" defTabSz="914400">
              <a:lnSpc>
                <a:spcPct val="100000"/>
              </a:lnSpc>
              <a:buNone/>
              <a:defRPr b="0" lang="en-US" sz="1440" spc="-1" strike="noStrike">
                <a:solidFill>
                  <a:schemeClr val="dk1">
                    <a:tint val="75000"/>
                  </a:schemeClr>
                </a:solidFill>
                <a:latin typeface="Calibri"/>
              </a:defRPr>
            </a:lvl1pPr>
          </a:lstStyle>
          <a:p>
            <a:pPr indent="0" defTabSz="914400">
              <a:lnSpc>
                <a:spcPct val="100000"/>
              </a:lnSpc>
              <a:buNone/>
            </a:pPr>
            <a:r>
              <a:rPr b="0" lang="en-US" sz="1440" spc="-1" strike="noStrike">
                <a:solidFill>
                  <a:schemeClr val="dk1">
                    <a:tint val="75000"/>
                  </a:schemeClr>
                </a:solidFill>
                <a:latin typeface="Calibri"/>
              </a:rPr>
              <a:t>&lt;date/time&gt;</a:t>
            </a:r>
            <a:endParaRPr b="0" lang="en-IN" sz="1440" spc="-1" strike="noStrike">
              <a:solidFill>
                <a:srgbClr val="000000"/>
              </a:solidFill>
              <a:latin typeface="Times New Roman"/>
            </a:endParaRPr>
          </a:p>
        </p:txBody>
      </p:sp>
      <p:sp>
        <p:nvSpPr>
          <p:cNvPr id="53" name="PlaceHolder 2"/>
          <p:cNvSpPr>
            <a:spLocks noGrp="1"/>
          </p:cNvSpPr>
          <p:nvPr>
            <p:ph type="ftr" idx="26"/>
          </p:nvPr>
        </p:nvSpPr>
        <p:spPr>
          <a:xfrm>
            <a:off x="4846320" y="7627680"/>
            <a:ext cx="4937400" cy="43776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54" name="PlaceHolder 3"/>
          <p:cNvSpPr>
            <a:spLocks noGrp="1"/>
          </p:cNvSpPr>
          <p:nvPr>
            <p:ph type="sldNum" idx="27"/>
          </p:nvPr>
        </p:nvSpPr>
        <p:spPr>
          <a:xfrm>
            <a:off x="10332720" y="7627680"/>
            <a:ext cx="3291480" cy="437760"/>
          </a:xfrm>
          <a:prstGeom prst="rect">
            <a:avLst/>
          </a:prstGeom>
          <a:noFill/>
          <a:ln w="0">
            <a:noFill/>
          </a:ln>
        </p:spPr>
        <p:txBody>
          <a:bodyPr lIns="91440" rIns="91440" tIns="45720" bIns="45720" anchor="ctr">
            <a:noAutofit/>
          </a:bodyPr>
          <a:lstStyle>
            <a:lvl1pPr indent="0" algn="r" defTabSz="914400">
              <a:lnSpc>
                <a:spcPct val="100000"/>
              </a:lnSpc>
              <a:buNone/>
              <a:defRPr b="0" lang="en-US" sz="1440" spc="-1" strike="noStrike">
                <a:solidFill>
                  <a:schemeClr val="dk1">
                    <a:tint val="75000"/>
                  </a:schemeClr>
                </a:solidFill>
                <a:latin typeface="Calibri"/>
              </a:defRPr>
            </a:lvl1pPr>
          </a:lstStyle>
          <a:p>
            <a:pPr indent="0" algn="r" defTabSz="914400">
              <a:lnSpc>
                <a:spcPct val="100000"/>
              </a:lnSpc>
              <a:buNone/>
            </a:pPr>
            <a:fld id="{E50B2EED-9689-4664-BE90-B9BAFC237051}" type="slidenum">
              <a:rPr b="0" lang="en-US" sz="1440" spc="-1" strike="noStrike">
                <a:solidFill>
                  <a:schemeClr val="dk1">
                    <a:tint val="75000"/>
                  </a:schemeClr>
                </a:solidFill>
                <a:latin typeface="Calibri"/>
              </a:rPr>
              <a:t>&lt;number&gt;</a:t>
            </a:fld>
            <a:endParaRPr b="0" lang="en-IN" sz="144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5" name="PlaceHolder 1"/>
          <p:cNvSpPr>
            <a:spLocks noGrp="1"/>
          </p:cNvSpPr>
          <p:nvPr>
            <p:ph type="title"/>
          </p:nvPr>
        </p:nvSpPr>
        <p:spPr>
          <a:xfrm>
            <a:off x="1007640" y="548640"/>
            <a:ext cx="4718160" cy="1919880"/>
          </a:xfrm>
          <a:prstGeom prst="rect">
            <a:avLst/>
          </a:prstGeom>
          <a:noFill/>
          <a:ln w="0">
            <a:noFill/>
          </a:ln>
        </p:spPr>
        <p:txBody>
          <a:bodyPr lIns="91440" rIns="91440" tIns="45720" bIns="45720" anchor="b">
            <a:noAutofit/>
          </a:bodyPr>
          <a:p>
            <a:pPr indent="0" defTabSz="1097280">
              <a:lnSpc>
                <a:spcPct val="90000"/>
              </a:lnSpc>
              <a:buNone/>
            </a:pPr>
            <a:r>
              <a:rPr b="0" lang="en-US" sz="3840" spc="-1" strike="noStrike">
                <a:solidFill>
                  <a:schemeClr val="dk1"/>
                </a:solidFill>
                <a:latin typeface="Calibri Light"/>
              </a:rPr>
              <a:t>Click to edit Master title style</a:t>
            </a:r>
            <a:endParaRPr b="0" lang="en-US" sz="3840" spc="-1" strike="noStrike">
              <a:solidFill>
                <a:schemeClr val="dk1"/>
              </a:solidFill>
              <a:latin typeface="Calibri"/>
            </a:endParaRPr>
          </a:p>
        </p:txBody>
      </p:sp>
      <p:sp>
        <p:nvSpPr>
          <p:cNvPr id="56" name="PlaceHolder 2"/>
          <p:cNvSpPr>
            <a:spLocks noGrp="1"/>
          </p:cNvSpPr>
          <p:nvPr>
            <p:ph type="body"/>
          </p:nvPr>
        </p:nvSpPr>
        <p:spPr>
          <a:xfrm>
            <a:off x="6219720" y="1184760"/>
            <a:ext cx="7406280" cy="5847840"/>
          </a:xfrm>
          <a:prstGeom prst="rect">
            <a:avLst/>
          </a:prstGeom>
          <a:noFill/>
          <a:ln w="0">
            <a:noFill/>
          </a:ln>
        </p:spPr>
        <p:txBody>
          <a:bodyPr lIns="91440" rIns="91440" tIns="45720" bIns="45720" anchor="t">
            <a:noAutofit/>
          </a:bodyPr>
          <a:p>
            <a:pPr marL="274320" indent="-274320" defTabSz="1097280">
              <a:lnSpc>
                <a:spcPct val="90000"/>
              </a:lnSpc>
              <a:spcBef>
                <a:spcPts val="1199"/>
              </a:spcBef>
              <a:buClr>
                <a:srgbClr val="000000"/>
              </a:buClr>
              <a:buFont typeface="Arial"/>
              <a:buChar char="•"/>
            </a:pPr>
            <a:r>
              <a:rPr b="0" lang="en-US" sz="3840" spc="-1" strike="noStrike">
                <a:solidFill>
                  <a:schemeClr val="dk1"/>
                </a:solidFill>
                <a:latin typeface="Calibri"/>
              </a:rPr>
              <a:t>Click to edit Master text styles</a:t>
            </a:r>
            <a:endParaRPr b="0" lang="en-US" sz="3840" spc="-1" strike="noStrike">
              <a:solidFill>
                <a:schemeClr val="dk1"/>
              </a:solidFill>
              <a:latin typeface="Calibri"/>
            </a:endParaRPr>
          </a:p>
          <a:p>
            <a:pPr lvl="1" marL="822960" indent="-274320" defTabSz="1097280">
              <a:lnSpc>
                <a:spcPct val="90000"/>
              </a:lnSpc>
              <a:spcBef>
                <a:spcPts val="601"/>
              </a:spcBef>
              <a:buClr>
                <a:srgbClr val="000000"/>
              </a:buClr>
              <a:buFont typeface="Arial"/>
              <a:buChar char="•"/>
            </a:pPr>
            <a:r>
              <a:rPr b="0" lang="en-US" sz="3359" spc="-1" strike="noStrike">
                <a:solidFill>
                  <a:schemeClr val="dk1"/>
                </a:solidFill>
                <a:latin typeface="Calibri"/>
              </a:rPr>
              <a:t>Second level</a:t>
            </a:r>
            <a:endParaRPr b="0" lang="en-US" sz="3359" spc="-1" strike="noStrike">
              <a:solidFill>
                <a:schemeClr val="dk1"/>
              </a:solidFill>
              <a:latin typeface="Calibri"/>
            </a:endParaRPr>
          </a:p>
          <a:p>
            <a:pPr lvl="2" marL="1371600" indent="-274320" defTabSz="1097280">
              <a:lnSpc>
                <a:spcPct val="90000"/>
              </a:lnSpc>
              <a:spcBef>
                <a:spcPts val="601"/>
              </a:spcBef>
              <a:buClr>
                <a:srgbClr val="000000"/>
              </a:buClr>
              <a:buFont typeface="Arial"/>
              <a:buChar char="•"/>
            </a:pPr>
            <a:r>
              <a:rPr b="0" lang="en-US" sz="2880" spc="-1" strike="noStrike">
                <a:solidFill>
                  <a:schemeClr val="dk1"/>
                </a:solidFill>
                <a:latin typeface="Calibri"/>
              </a:rPr>
              <a:t>Third level</a:t>
            </a:r>
            <a:endParaRPr b="0" lang="en-US" sz="2880" spc="-1" strike="noStrike">
              <a:solidFill>
                <a:schemeClr val="dk1"/>
              </a:solidFill>
              <a:latin typeface="Calibri"/>
            </a:endParaRPr>
          </a:p>
          <a:p>
            <a:pPr lvl="3" marL="1920240" indent="-274320" defTabSz="1097280">
              <a:lnSpc>
                <a:spcPct val="90000"/>
              </a:lnSpc>
              <a:spcBef>
                <a:spcPts val="601"/>
              </a:spcBef>
              <a:buClr>
                <a:srgbClr val="000000"/>
              </a:buClr>
              <a:buFont typeface="Arial"/>
              <a:buChar char="•"/>
            </a:pPr>
            <a:r>
              <a:rPr b="0" lang="en-US" sz="2400" spc="-1" strike="noStrike">
                <a:solidFill>
                  <a:schemeClr val="dk1"/>
                </a:solidFill>
                <a:latin typeface="Calibri"/>
              </a:rPr>
              <a:t>Fourth level</a:t>
            </a:r>
            <a:endParaRPr b="0" lang="en-US" sz="2400" spc="-1" strike="noStrike">
              <a:solidFill>
                <a:schemeClr val="dk1"/>
              </a:solidFill>
              <a:latin typeface="Calibri"/>
            </a:endParaRPr>
          </a:p>
          <a:p>
            <a:pPr lvl="4" marL="2468880" indent="-274320" defTabSz="1097280">
              <a:lnSpc>
                <a:spcPct val="90000"/>
              </a:lnSpc>
              <a:spcBef>
                <a:spcPts val="601"/>
              </a:spcBef>
              <a:buClr>
                <a:srgbClr val="000000"/>
              </a:buClr>
              <a:buFont typeface="Arial"/>
              <a:buChar char="•"/>
            </a:pPr>
            <a:r>
              <a:rPr b="0" lang="en-US" sz="2400" spc="-1" strike="noStrike">
                <a:solidFill>
                  <a:schemeClr val="dk1"/>
                </a:solidFill>
                <a:latin typeface="Calibri"/>
              </a:rPr>
              <a:t>Fifth level</a:t>
            </a:r>
            <a:endParaRPr b="0" lang="en-US" sz="2400" spc="-1" strike="noStrike">
              <a:solidFill>
                <a:schemeClr val="dk1"/>
              </a:solidFill>
              <a:latin typeface="Calibri"/>
            </a:endParaRPr>
          </a:p>
        </p:txBody>
      </p:sp>
      <p:sp>
        <p:nvSpPr>
          <p:cNvPr id="57" name="PlaceHolder 3"/>
          <p:cNvSpPr>
            <a:spLocks noGrp="1"/>
          </p:cNvSpPr>
          <p:nvPr>
            <p:ph type="body"/>
          </p:nvPr>
        </p:nvSpPr>
        <p:spPr>
          <a:xfrm>
            <a:off x="1007640" y="2468880"/>
            <a:ext cx="4718160" cy="4573440"/>
          </a:xfrm>
          <a:prstGeom prst="rect">
            <a:avLst/>
          </a:prstGeom>
          <a:noFill/>
          <a:ln w="0">
            <a:noFill/>
          </a:ln>
        </p:spPr>
        <p:txBody>
          <a:bodyPr lIns="91440" rIns="91440" tIns="45720" bIns="45720" anchor="t">
            <a:noAutofit/>
          </a:bodyPr>
          <a:p>
            <a:pPr indent="0" defTabSz="1097280">
              <a:lnSpc>
                <a:spcPct val="90000"/>
              </a:lnSpc>
              <a:spcBef>
                <a:spcPts val="1199"/>
              </a:spcBef>
              <a:buNone/>
              <a:tabLst>
                <a:tab algn="l" pos="0"/>
              </a:tabLst>
            </a:pPr>
            <a:r>
              <a:rPr b="0" lang="en-US" sz="1920" spc="-1" strike="noStrike">
                <a:solidFill>
                  <a:schemeClr val="dk1"/>
                </a:solidFill>
                <a:latin typeface="Calibri"/>
              </a:rPr>
              <a:t>Click to edit Master text styles</a:t>
            </a:r>
            <a:endParaRPr b="0" lang="en-US" sz="1920" spc="-1" strike="noStrike">
              <a:solidFill>
                <a:schemeClr val="dk1"/>
              </a:solidFill>
              <a:latin typeface="Calibri"/>
            </a:endParaRPr>
          </a:p>
        </p:txBody>
      </p:sp>
      <p:sp>
        <p:nvSpPr>
          <p:cNvPr id="58" name="PlaceHolder 4"/>
          <p:cNvSpPr>
            <a:spLocks noGrp="1"/>
          </p:cNvSpPr>
          <p:nvPr>
            <p:ph type="dt" idx="28"/>
          </p:nvPr>
        </p:nvSpPr>
        <p:spPr>
          <a:xfrm>
            <a:off x="1005840" y="7627680"/>
            <a:ext cx="3291480" cy="437760"/>
          </a:xfrm>
          <a:prstGeom prst="rect">
            <a:avLst/>
          </a:prstGeom>
          <a:noFill/>
          <a:ln w="0">
            <a:noFill/>
          </a:ln>
        </p:spPr>
        <p:txBody>
          <a:bodyPr lIns="91440" rIns="91440" tIns="45720" bIns="45720" anchor="ctr">
            <a:noAutofit/>
          </a:bodyPr>
          <a:lstStyle>
            <a:lvl1pPr indent="0" defTabSz="914400">
              <a:lnSpc>
                <a:spcPct val="100000"/>
              </a:lnSpc>
              <a:buNone/>
              <a:defRPr b="0" lang="en-US" sz="1440" spc="-1" strike="noStrike">
                <a:solidFill>
                  <a:schemeClr val="dk1">
                    <a:tint val="75000"/>
                  </a:schemeClr>
                </a:solidFill>
                <a:latin typeface="Calibri"/>
              </a:defRPr>
            </a:lvl1pPr>
          </a:lstStyle>
          <a:p>
            <a:pPr indent="0" defTabSz="914400">
              <a:lnSpc>
                <a:spcPct val="100000"/>
              </a:lnSpc>
              <a:buNone/>
            </a:pPr>
            <a:r>
              <a:rPr b="0" lang="en-US" sz="1440" spc="-1" strike="noStrike">
                <a:solidFill>
                  <a:schemeClr val="dk1">
                    <a:tint val="75000"/>
                  </a:schemeClr>
                </a:solidFill>
                <a:latin typeface="Calibri"/>
              </a:rPr>
              <a:t>&lt;date/time&gt;</a:t>
            </a:r>
            <a:endParaRPr b="0" lang="en-IN" sz="1440" spc="-1" strike="noStrike">
              <a:solidFill>
                <a:srgbClr val="000000"/>
              </a:solidFill>
              <a:latin typeface="Times New Roman"/>
            </a:endParaRPr>
          </a:p>
        </p:txBody>
      </p:sp>
      <p:sp>
        <p:nvSpPr>
          <p:cNvPr id="59" name="PlaceHolder 5"/>
          <p:cNvSpPr>
            <a:spLocks noGrp="1"/>
          </p:cNvSpPr>
          <p:nvPr>
            <p:ph type="ftr" idx="29"/>
          </p:nvPr>
        </p:nvSpPr>
        <p:spPr>
          <a:xfrm>
            <a:off x="4846320" y="7627680"/>
            <a:ext cx="4937400" cy="43776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60" name="PlaceHolder 6"/>
          <p:cNvSpPr>
            <a:spLocks noGrp="1"/>
          </p:cNvSpPr>
          <p:nvPr>
            <p:ph type="sldNum" idx="30"/>
          </p:nvPr>
        </p:nvSpPr>
        <p:spPr>
          <a:xfrm>
            <a:off x="10332720" y="7627680"/>
            <a:ext cx="3291480" cy="437760"/>
          </a:xfrm>
          <a:prstGeom prst="rect">
            <a:avLst/>
          </a:prstGeom>
          <a:noFill/>
          <a:ln w="0">
            <a:noFill/>
          </a:ln>
        </p:spPr>
        <p:txBody>
          <a:bodyPr lIns="91440" rIns="91440" tIns="45720" bIns="45720" anchor="ctr">
            <a:noAutofit/>
          </a:bodyPr>
          <a:lstStyle>
            <a:lvl1pPr indent="0" algn="r" defTabSz="914400">
              <a:lnSpc>
                <a:spcPct val="100000"/>
              </a:lnSpc>
              <a:buNone/>
              <a:defRPr b="0" lang="en-US" sz="1440" spc="-1" strike="noStrike">
                <a:solidFill>
                  <a:schemeClr val="dk1">
                    <a:tint val="75000"/>
                  </a:schemeClr>
                </a:solidFill>
                <a:latin typeface="Calibri"/>
              </a:defRPr>
            </a:lvl1pPr>
          </a:lstStyle>
          <a:p>
            <a:pPr indent="0" algn="r" defTabSz="914400">
              <a:lnSpc>
                <a:spcPct val="100000"/>
              </a:lnSpc>
              <a:buNone/>
            </a:pPr>
            <a:fld id="{CA966504-DF02-4EAD-90B9-54FB34D3E191}" type="slidenum">
              <a:rPr b="0" lang="en-US" sz="1440" spc="-1" strike="noStrike">
                <a:solidFill>
                  <a:schemeClr val="dk1">
                    <a:tint val="75000"/>
                  </a:schemeClr>
                </a:solidFill>
                <a:latin typeface="Calibri"/>
              </a:rPr>
              <a:t>&lt;number&gt;</a:t>
            </a:fld>
            <a:endParaRPr b="0" lang="en-IN" sz="144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1" name="PlaceHolder 1"/>
          <p:cNvSpPr>
            <a:spLocks noGrp="1"/>
          </p:cNvSpPr>
          <p:nvPr>
            <p:ph type="title"/>
          </p:nvPr>
        </p:nvSpPr>
        <p:spPr>
          <a:xfrm>
            <a:off x="1007640" y="548640"/>
            <a:ext cx="4718160" cy="1919880"/>
          </a:xfrm>
          <a:prstGeom prst="rect">
            <a:avLst/>
          </a:prstGeom>
          <a:noFill/>
          <a:ln w="0">
            <a:noFill/>
          </a:ln>
        </p:spPr>
        <p:txBody>
          <a:bodyPr lIns="91440" rIns="91440" tIns="45720" bIns="45720" anchor="b">
            <a:noAutofit/>
          </a:bodyPr>
          <a:p>
            <a:pPr indent="0" defTabSz="1097280">
              <a:lnSpc>
                <a:spcPct val="90000"/>
              </a:lnSpc>
              <a:buNone/>
            </a:pPr>
            <a:r>
              <a:rPr b="0" lang="en-US" sz="3840" spc="-1" strike="noStrike">
                <a:solidFill>
                  <a:schemeClr val="dk1"/>
                </a:solidFill>
                <a:latin typeface="Calibri Light"/>
              </a:rPr>
              <a:t>Click to edit Master title style</a:t>
            </a:r>
            <a:endParaRPr b="0" lang="en-US" sz="3840" spc="-1" strike="noStrike">
              <a:solidFill>
                <a:schemeClr val="dk1"/>
              </a:solidFill>
              <a:latin typeface="Calibri"/>
            </a:endParaRPr>
          </a:p>
        </p:txBody>
      </p:sp>
      <p:sp>
        <p:nvSpPr>
          <p:cNvPr id="62" name="PlaceHolder 2"/>
          <p:cNvSpPr>
            <a:spLocks noGrp="1"/>
          </p:cNvSpPr>
          <p:nvPr>
            <p:ph type="body"/>
          </p:nvPr>
        </p:nvSpPr>
        <p:spPr>
          <a:xfrm>
            <a:off x="6219720" y="1184760"/>
            <a:ext cx="7406280" cy="584784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US" sz="3840" spc="-1" strike="noStrike">
                <a:solidFill>
                  <a:schemeClr val="dk1"/>
                </a:solidFill>
                <a:latin typeface="Calibri"/>
              </a:rPr>
              <a:t>Click to edit the outline text format</a:t>
            </a:r>
            <a:endParaRPr b="0" lang="en-US" sz="384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n-US" sz="3840" spc="-1" strike="noStrike">
                <a:solidFill>
                  <a:schemeClr val="dk1"/>
                </a:solidFill>
                <a:latin typeface="Calibri"/>
              </a:rPr>
              <a:t>Second Outline Level</a:t>
            </a:r>
            <a:endParaRPr b="0" lang="en-US" sz="384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n-US" sz="3840" spc="-1" strike="noStrike">
                <a:solidFill>
                  <a:schemeClr val="dk1"/>
                </a:solidFill>
                <a:latin typeface="Calibri"/>
              </a:rPr>
              <a:t>Third Outline Level</a:t>
            </a:r>
            <a:endParaRPr b="0" lang="en-US" sz="384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n-US" sz="3840" spc="-1" strike="noStrike">
                <a:solidFill>
                  <a:schemeClr val="dk1"/>
                </a:solidFill>
                <a:latin typeface="Calibri"/>
              </a:rPr>
              <a:t>Fourth Outline Level</a:t>
            </a:r>
            <a:endParaRPr b="0" lang="en-US" sz="384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n-US" sz="3840" spc="-1" strike="noStrike">
                <a:solidFill>
                  <a:schemeClr val="dk1"/>
                </a:solidFill>
                <a:latin typeface="Calibri"/>
              </a:rPr>
              <a:t>Fifth Outline Level</a:t>
            </a:r>
            <a:endParaRPr b="0" lang="en-US" sz="384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n-US" sz="3840" spc="-1" strike="noStrike">
                <a:solidFill>
                  <a:schemeClr val="dk1"/>
                </a:solidFill>
                <a:latin typeface="Calibri"/>
              </a:rPr>
              <a:t>Sixth Outline Level</a:t>
            </a:r>
            <a:endParaRPr b="0" lang="en-US" sz="384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n-US" sz="3840" spc="-1" strike="noStrike">
                <a:solidFill>
                  <a:schemeClr val="dk1"/>
                </a:solidFill>
                <a:latin typeface="Calibri"/>
              </a:rPr>
              <a:t>Seventh Outline Level</a:t>
            </a:r>
            <a:endParaRPr b="0" lang="en-US" sz="3840" spc="-1" strike="noStrike">
              <a:solidFill>
                <a:schemeClr val="dk1"/>
              </a:solidFill>
              <a:latin typeface="Calibri"/>
            </a:endParaRPr>
          </a:p>
        </p:txBody>
      </p:sp>
      <p:sp>
        <p:nvSpPr>
          <p:cNvPr id="63" name="PlaceHolder 3"/>
          <p:cNvSpPr>
            <a:spLocks noGrp="1"/>
          </p:cNvSpPr>
          <p:nvPr>
            <p:ph type="body"/>
          </p:nvPr>
        </p:nvSpPr>
        <p:spPr>
          <a:xfrm>
            <a:off x="1007640" y="2468880"/>
            <a:ext cx="4718160" cy="4573440"/>
          </a:xfrm>
          <a:prstGeom prst="rect">
            <a:avLst/>
          </a:prstGeom>
          <a:noFill/>
          <a:ln w="0">
            <a:noFill/>
          </a:ln>
        </p:spPr>
        <p:txBody>
          <a:bodyPr lIns="91440" rIns="91440" tIns="45720" bIns="45720" anchor="t">
            <a:noAutofit/>
          </a:bodyPr>
          <a:p>
            <a:pPr indent="0" defTabSz="1097280">
              <a:lnSpc>
                <a:spcPct val="90000"/>
              </a:lnSpc>
              <a:spcBef>
                <a:spcPts val="1199"/>
              </a:spcBef>
              <a:buNone/>
              <a:tabLst>
                <a:tab algn="l" pos="0"/>
              </a:tabLst>
            </a:pPr>
            <a:r>
              <a:rPr b="0" lang="en-US" sz="1920" spc="-1" strike="noStrike">
                <a:solidFill>
                  <a:schemeClr val="dk1"/>
                </a:solidFill>
                <a:latin typeface="Calibri"/>
              </a:rPr>
              <a:t>Click to edit Master text styles</a:t>
            </a:r>
            <a:endParaRPr b="0" lang="en-US" sz="1920" spc="-1" strike="noStrike">
              <a:solidFill>
                <a:schemeClr val="dk1"/>
              </a:solidFill>
              <a:latin typeface="Calibri"/>
            </a:endParaRPr>
          </a:p>
        </p:txBody>
      </p:sp>
      <p:sp>
        <p:nvSpPr>
          <p:cNvPr id="64" name="PlaceHolder 4"/>
          <p:cNvSpPr>
            <a:spLocks noGrp="1"/>
          </p:cNvSpPr>
          <p:nvPr>
            <p:ph type="dt" idx="31"/>
          </p:nvPr>
        </p:nvSpPr>
        <p:spPr>
          <a:xfrm>
            <a:off x="1005840" y="7627680"/>
            <a:ext cx="3291480" cy="437760"/>
          </a:xfrm>
          <a:prstGeom prst="rect">
            <a:avLst/>
          </a:prstGeom>
          <a:noFill/>
          <a:ln w="0">
            <a:noFill/>
          </a:ln>
        </p:spPr>
        <p:txBody>
          <a:bodyPr lIns="91440" rIns="91440" tIns="45720" bIns="45720" anchor="ctr">
            <a:noAutofit/>
          </a:bodyPr>
          <a:lstStyle>
            <a:lvl1pPr indent="0" defTabSz="914400">
              <a:lnSpc>
                <a:spcPct val="100000"/>
              </a:lnSpc>
              <a:buNone/>
              <a:defRPr b="0" lang="en-US" sz="1440" spc="-1" strike="noStrike">
                <a:solidFill>
                  <a:schemeClr val="dk1">
                    <a:tint val="75000"/>
                  </a:schemeClr>
                </a:solidFill>
                <a:latin typeface="Calibri"/>
              </a:defRPr>
            </a:lvl1pPr>
          </a:lstStyle>
          <a:p>
            <a:pPr indent="0" defTabSz="914400">
              <a:lnSpc>
                <a:spcPct val="100000"/>
              </a:lnSpc>
              <a:buNone/>
            </a:pPr>
            <a:r>
              <a:rPr b="0" lang="en-US" sz="1440" spc="-1" strike="noStrike">
                <a:solidFill>
                  <a:schemeClr val="dk1">
                    <a:tint val="75000"/>
                  </a:schemeClr>
                </a:solidFill>
                <a:latin typeface="Calibri"/>
              </a:rPr>
              <a:t>&lt;date/time&gt;</a:t>
            </a:r>
            <a:endParaRPr b="0" lang="en-IN" sz="1440" spc="-1" strike="noStrike">
              <a:solidFill>
                <a:srgbClr val="000000"/>
              </a:solidFill>
              <a:latin typeface="Times New Roman"/>
            </a:endParaRPr>
          </a:p>
        </p:txBody>
      </p:sp>
      <p:sp>
        <p:nvSpPr>
          <p:cNvPr id="65" name="PlaceHolder 5"/>
          <p:cNvSpPr>
            <a:spLocks noGrp="1"/>
          </p:cNvSpPr>
          <p:nvPr>
            <p:ph type="ftr" idx="32"/>
          </p:nvPr>
        </p:nvSpPr>
        <p:spPr>
          <a:xfrm>
            <a:off x="4846320" y="7627680"/>
            <a:ext cx="4937400" cy="43776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66" name="PlaceHolder 6"/>
          <p:cNvSpPr>
            <a:spLocks noGrp="1"/>
          </p:cNvSpPr>
          <p:nvPr>
            <p:ph type="sldNum" idx="33"/>
          </p:nvPr>
        </p:nvSpPr>
        <p:spPr>
          <a:xfrm>
            <a:off x="10332720" y="7627680"/>
            <a:ext cx="3291480" cy="437760"/>
          </a:xfrm>
          <a:prstGeom prst="rect">
            <a:avLst/>
          </a:prstGeom>
          <a:noFill/>
          <a:ln w="0">
            <a:noFill/>
          </a:ln>
        </p:spPr>
        <p:txBody>
          <a:bodyPr lIns="91440" rIns="91440" tIns="45720" bIns="45720" anchor="ctr">
            <a:noAutofit/>
          </a:bodyPr>
          <a:lstStyle>
            <a:lvl1pPr indent="0" algn="r" defTabSz="914400">
              <a:lnSpc>
                <a:spcPct val="100000"/>
              </a:lnSpc>
              <a:buNone/>
              <a:defRPr b="0" lang="en-US" sz="1440" spc="-1" strike="noStrike">
                <a:solidFill>
                  <a:schemeClr val="dk1">
                    <a:tint val="75000"/>
                  </a:schemeClr>
                </a:solidFill>
                <a:latin typeface="Calibri"/>
              </a:defRPr>
            </a:lvl1pPr>
          </a:lstStyle>
          <a:p>
            <a:pPr indent="0" algn="r" defTabSz="914400">
              <a:lnSpc>
                <a:spcPct val="100000"/>
              </a:lnSpc>
              <a:buNone/>
            </a:pPr>
            <a:fld id="{50C71F0E-1241-48F7-AFB0-321DCB845397}" type="slidenum">
              <a:rPr b="0" lang="en-US" sz="1440" spc="-1" strike="noStrike">
                <a:solidFill>
                  <a:schemeClr val="dk1">
                    <a:tint val="75000"/>
                  </a:schemeClr>
                </a:solidFill>
                <a:latin typeface="Calibri"/>
              </a:rPr>
              <a:t>&lt;number&gt;</a:t>
            </a:fld>
            <a:endParaRPr b="0" lang="en-IN" sz="144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1005840" y="438120"/>
            <a:ext cx="12618360" cy="1590480"/>
          </a:xfrm>
          <a:prstGeom prst="rect">
            <a:avLst/>
          </a:prstGeom>
          <a:noFill/>
          <a:ln w="0">
            <a:noFill/>
          </a:ln>
        </p:spPr>
        <p:txBody>
          <a:bodyPr lIns="91440" rIns="91440" tIns="45720" bIns="45720" anchor="ctr">
            <a:noAutofit/>
          </a:bodyPr>
          <a:p>
            <a:pPr indent="0" defTabSz="1097280">
              <a:lnSpc>
                <a:spcPct val="90000"/>
              </a:lnSpc>
              <a:buNone/>
            </a:pPr>
            <a:r>
              <a:rPr b="0" lang="en-US" sz="5280" spc="-1" strike="noStrike">
                <a:solidFill>
                  <a:schemeClr val="dk1"/>
                </a:solidFill>
                <a:latin typeface="Calibri Light"/>
              </a:rPr>
              <a:t>Click to edit Master title style</a:t>
            </a:r>
            <a:endParaRPr b="0" lang="en-US" sz="5280" spc="-1" strike="noStrike">
              <a:solidFill>
                <a:schemeClr val="dk1"/>
              </a:solidFill>
              <a:latin typeface="Calibri"/>
            </a:endParaRPr>
          </a:p>
        </p:txBody>
      </p:sp>
      <p:sp>
        <p:nvSpPr>
          <p:cNvPr id="7" name="PlaceHolder 2"/>
          <p:cNvSpPr>
            <a:spLocks noGrp="1"/>
          </p:cNvSpPr>
          <p:nvPr>
            <p:ph type="body"/>
          </p:nvPr>
        </p:nvSpPr>
        <p:spPr>
          <a:xfrm>
            <a:off x="1005840" y="2190600"/>
            <a:ext cx="12618360" cy="5221080"/>
          </a:xfrm>
          <a:prstGeom prst="rect">
            <a:avLst/>
          </a:prstGeom>
          <a:noFill/>
          <a:ln w="0">
            <a:noFill/>
          </a:ln>
        </p:spPr>
        <p:txBody>
          <a:bodyPr lIns="91440" rIns="91440" tIns="45720" bIns="45720" anchor="t" vert="eaVert">
            <a:noAutofit/>
          </a:bodyPr>
          <a:p>
            <a:pPr marL="274320" indent="-274320" defTabSz="1097280">
              <a:lnSpc>
                <a:spcPct val="90000"/>
              </a:lnSpc>
              <a:spcBef>
                <a:spcPts val="1199"/>
              </a:spcBef>
              <a:buClr>
                <a:srgbClr val="000000"/>
              </a:buClr>
              <a:buFont typeface="Arial"/>
              <a:buChar char="•"/>
            </a:pPr>
            <a:r>
              <a:rPr b="0" lang="en-US" sz="3359" spc="-1" strike="noStrike">
                <a:solidFill>
                  <a:schemeClr val="dk1"/>
                </a:solidFill>
                <a:latin typeface="Calibri"/>
              </a:rPr>
              <a:t>Click to edit Master text styles</a:t>
            </a:r>
            <a:endParaRPr b="0" lang="en-US" sz="3359" spc="-1" strike="noStrike">
              <a:solidFill>
                <a:schemeClr val="dk1"/>
              </a:solidFill>
              <a:latin typeface="Calibri"/>
            </a:endParaRPr>
          </a:p>
          <a:p>
            <a:pPr lvl="1" marL="822960" indent="-274320" defTabSz="1097280">
              <a:lnSpc>
                <a:spcPct val="90000"/>
              </a:lnSpc>
              <a:spcBef>
                <a:spcPts val="601"/>
              </a:spcBef>
              <a:buClr>
                <a:srgbClr val="000000"/>
              </a:buClr>
              <a:buFont typeface="Arial"/>
              <a:buChar char="•"/>
            </a:pPr>
            <a:r>
              <a:rPr b="0" lang="en-US" sz="2880" spc="-1" strike="noStrike">
                <a:solidFill>
                  <a:schemeClr val="dk1"/>
                </a:solidFill>
                <a:latin typeface="Calibri"/>
              </a:rPr>
              <a:t>Second level</a:t>
            </a:r>
            <a:endParaRPr b="0" lang="en-US" sz="2880" spc="-1" strike="noStrike">
              <a:solidFill>
                <a:schemeClr val="dk1"/>
              </a:solidFill>
              <a:latin typeface="Calibri"/>
            </a:endParaRPr>
          </a:p>
          <a:p>
            <a:pPr lvl="2" marL="1371600" indent="-274320" defTabSz="1097280">
              <a:lnSpc>
                <a:spcPct val="90000"/>
              </a:lnSpc>
              <a:spcBef>
                <a:spcPts val="601"/>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920240" indent="-274320" defTabSz="1097280">
              <a:lnSpc>
                <a:spcPct val="90000"/>
              </a:lnSpc>
              <a:spcBef>
                <a:spcPts val="601"/>
              </a:spcBef>
              <a:buClr>
                <a:srgbClr val="000000"/>
              </a:buClr>
              <a:buFont typeface="Arial"/>
              <a:buChar char="•"/>
            </a:pPr>
            <a:r>
              <a:rPr b="0" lang="en-US" sz="2160" spc="-1" strike="noStrike">
                <a:solidFill>
                  <a:schemeClr val="dk1"/>
                </a:solidFill>
                <a:latin typeface="Calibri"/>
              </a:rPr>
              <a:t>Fourth level</a:t>
            </a:r>
            <a:endParaRPr b="0" lang="en-US" sz="2160" spc="-1" strike="noStrike">
              <a:solidFill>
                <a:schemeClr val="dk1"/>
              </a:solidFill>
              <a:latin typeface="Calibri"/>
            </a:endParaRPr>
          </a:p>
          <a:p>
            <a:pPr lvl="4" marL="2468880" indent="-274320" defTabSz="1097280">
              <a:lnSpc>
                <a:spcPct val="90000"/>
              </a:lnSpc>
              <a:spcBef>
                <a:spcPts val="601"/>
              </a:spcBef>
              <a:buClr>
                <a:srgbClr val="000000"/>
              </a:buClr>
              <a:buFont typeface="Arial"/>
              <a:buChar char="•"/>
            </a:pPr>
            <a:r>
              <a:rPr b="0" lang="en-US" sz="2160" spc="-1" strike="noStrike">
                <a:solidFill>
                  <a:schemeClr val="dk1"/>
                </a:solidFill>
                <a:latin typeface="Calibri"/>
              </a:rPr>
              <a:t>Fifth level</a:t>
            </a:r>
            <a:endParaRPr b="0" lang="en-US" sz="2160" spc="-1" strike="noStrike">
              <a:solidFill>
                <a:schemeClr val="dk1"/>
              </a:solidFill>
              <a:latin typeface="Calibri"/>
            </a:endParaRPr>
          </a:p>
        </p:txBody>
      </p:sp>
      <p:sp>
        <p:nvSpPr>
          <p:cNvPr id="8" name="PlaceHolder 3"/>
          <p:cNvSpPr>
            <a:spLocks noGrp="1"/>
          </p:cNvSpPr>
          <p:nvPr>
            <p:ph type="dt" idx="4"/>
          </p:nvPr>
        </p:nvSpPr>
        <p:spPr>
          <a:xfrm>
            <a:off x="1005840" y="7627680"/>
            <a:ext cx="3291480" cy="437760"/>
          </a:xfrm>
          <a:prstGeom prst="rect">
            <a:avLst/>
          </a:prstGeom>
          <a:noFill/>
          <a:ln w="0">
            <a:noFill/>
          </a:ln>
        </p:spPr>
        <p:txBody>
          <a:bodyPr lIns="91440" rIns="91440" tIns="45720" bIns="45720" anchor="ctr">
            <a:noAutofit/>
          </a:bodyPr>
          <a:lstStyle>
            <a:lvl1pPr indent="0" defTabSz="914400">
              <a:lnSpc>
                <a:spcPct val="100000"/>
              </a:lnSpc>
              <a:buNone/>
              <a:defRPr b="0" lang="en-US" sz="1440" spc="-1" strike="noStrike">
                <a:solidFill>
                  <a:schemeClr val="dk1">
                    <a:tint val="75000"/>
                  </a:schemeClr>
                </a:solidFill>
                <a:latin typeface="Calibri"/>
              </a:defRPr>
            </a:lvl1pPr>
          </a:lstStyle>
          <a:p>
            <a:pPr indent="0" defTabSz="914400">
              <a:lnSpc>
                <a:spcPct val="100000"/>
              </a:lnSpc>
              <a:buNone/>
            </a:pPr>
            <a:r>
              <a:rPr b="0" lang="en-US" sz="1440" spc="-1" strike="noStrike">
                <a:solidFill>
                  <a:schemeClr val="dk1">
                    <a:tint val="75000"/>
                  </a:schemeClr>
                </a:solidFill>
                <a:latin typeface="Calibri"/>
              </a:rPr>
              <a:t>&lt;date/time&gt;</a:t>
            </a:r>
            <a:endParaRPr b="0" lang="en-IN" sz="1440" spc="-1" strike="noStrike">
              <a:solidFill>
                <a:srgbClr val="000000"/>
              </a:solidFill>
              <a:latin typeface="Times New Roman"/>
            </a:endParaRPr>
          </a:p>
        </p:txBody>
      </p:sp>
      <p:sp>
        <p:nvSpPr>
          <p:cNvPr id="9" name="PlaceHolder 4"/>
          <p:cNvSpPr>
            <a:spLocks noGrp="1"/>
          </p:cNvSpPr>
          <p:nvPr>
            <p:ph type="ftr" idx="5"/>
          </p:nvPr>
        </p:nvSpPr>
        <p:spPr>
          <a:xfrm>
            <a:off x="4846320" y="7627680"/>
            <a:ext cx="4937400" cy="43776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0" name="PlaceHolder 5"/>
          <p:cNvSpPr>
            <a:spLocks noGrp="1"/>
          </p:cNvSpPr>
          <p:nvPr>
            <p:ph type="sldNum" idx="6"/>
          </p:nvPr>
        </p:nvSpPr>
        <p:spPr>
          <a:xfrm>
            <a:off x="10332720" y="7627680"/>
            <a:ext cx="3291480" cy="437760"/>
          </a:xfrm>
          <a:prstGeom prst="rect">
            <a:avLst/>
          </a:prstGeom>
          <a:noFill/>
          <a:ln w="0">
            <a:noFill/>
          </a:ln>
        </p:spPr>
        <p:txBody>
          <a:bodyPr lIns="91440" rIns="91440" tIns="45720" bIns="45720" anchor="ctr">
            <a:noAutofit/>
          </a:bodyPr>
          <a:lstStyle>
            <a:lvl1pPr indent="0" algn="r" defTabSz="914400">
              <a:lnSpc>
                <a:spcPct val="100000"/>
              </a:lnSpc>
              <a:buNone/>
              <a:defRPr b="0" lang="en-US" sz="1440" spc="-1" strike="noStrike">
                <a:solidFill>
                  <a:schemeClr val="dk1">
                    <a:tint val="75000"/>
                  </a:schemeClr>
                </a:solidFill>
                <a:latin typeface="Calibri"/>
              </a:defRPr>
            </a:lvl1pPr>
          </a:lstStyle>
          <a:p>
            <a:pPr indent="0" algn="r" defTabSz="914400">
              <a:lnSpc>
                <a:spcPct val="100000"/>
              </a:lnSpc>
              <a:buNone/>
            </a:pPr>
            <a:fld id="{B15BCF48-D29B-4939-B868-5FF512D0FD80}" type="slidenum">
              <a:rPr b="0" lang="en-US" sz="1440" spc="-1" strike="noStrike">
                <a:solidFill>
                  <a:schemeClr val="dk1">
                    <a:tint val="75000"/>
                  </a:schemeClr>
                </a:solidFill>
                <a:latin typeface="Calibri"/>
              </a:rPr>
              <a:t>&lt;number&gt;</a:t>
            </a:fld>
            <a:endParaRPr b="0" lang="en-IN" sz="144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10469880" y="438120"/>
            <a:ext cx="3154320" cy="6973920"/>
          </a:xfrm>
          <a:prstGeom prst="rect">
            <a:avLst/>
          </a:prstGeom>
          <a:noFill/>
          <a:ln w="0">
            <a:noFill/>
          </a:ln>
        </p:spPr>
        <p:txBody>
          <a:bodyPr lIns="91440" rIns="91440" tIns="45720" bIns="45720" anchor="ctr" vert="eaVert">
            <a:noAutofit/>
          </a:bodyPr>
          <a:p>
            <a:pPr indent="0" defTabSz="1097280">
              <a:lnSpc>
                <a:spcPct val="90000"/>
              </a:lnSpc>
              <a:buNone/>
            </a:pPr>
            <a:r>
              <a:rPr b="0" lang="en-US" sz="5280" spc="-1" strike="noStrike">
                <a:solidFill>
                  <a:schemeClr val="dk1"/>
                </a:solidFill>
                <a:latin typeface="Calibri Light"/>
              </a:rPr>
              <a:t>Click to edit Master title style</a:t>
            </a:r>
            <a:endParaRPr b="0" lang="en-US" sz="5280" spc="-1" strike="noStrike">
              <a:solidFill>
                <a:schemeClr val="dk1"/>
              </a:solidFill>
              <a:latin typeface="Calibri"/>
            </a:endParaRPr>
          </a:p>
        </p:txBody>
      </p:sp>
      <p:sp>
        <p:nvSpPr>
          <p:cNvPr id="12" name="PlaceHolder 2"/>
          <p:cNvSpPr>
            <a:spLocks noGrp="1"/>
          </p:cNvSpPr>
          <p:nvPr>
            <p:ph type="body"/>
          </p:nvPr>
        </p:nvSpPr>
        <p:spPr>
          <a:xfrm>
            <a:off x="1005840" y="438120"/>
            <a:ext cx="9280800" cy="6973920"/>
          </a:xfrm>
          <a:prstGeom prst="rect">
            <a:avLst/>
          </a:prstGeom>
          <a:noFill/>
          <a:ln w="0">
            <a:noFill/>
          </a:ln>
        </p:spPr>
        <p:txBody>
          <a:bodyPr lIns="91440" rIns="91440" tIns="45720" bIns="45720" anchor="t" vert="eaVert">
            <a:noAutofit/>
          </a:bodyPr>
          <a:p>
            <a:pPr marL="274320" indent="-274320" defTabSz="1097280">
              <a:lnSpc>
                <a:spcPct val="90000"/>
              </a:lnSpc>
              <a:spcBef>
                <a:spcPts val="1199"/>
              </a:spcBef>
              <a:buClr>
                <a:srgbClr val="000000"/>
              </a:buClr>
              <a:buFont typeface="Arial"/>
              <a:buChar char="•"/>
            </a:pPr>
            <a:r>
              <a:rPr b="0" lang="en-US" sz="3359" spc="-1" strike="noStrike">
                <a:solidFill>
                  <a:schemeClr val="dk1"/>
                </a:solidFill>
                <a:latin typeface="Calibri"/>
              </a:rPr>
              <a:t>Click to edit Master text styles</a:t>
            </a:r>
            <a:endParaRPr b="0" lang="en-US" sz="3359" spc="-1" strike="noStrike">
              <a:solidFill>
                <a:schemeClr val="dk1"/>
              </a:solidFill>
              <a:latin typeface="Calibri"/>
            </a:endParaRPr>
          </a:p>
          <a:p>
            <a:pPr lvl="1" marL="822960" indent="-274320" defTabSz="1097280">
              <a:lnSpc>
                <a:spcPct val="90000"/>
              </a:lnSpc>
              <a:spcBef>
                <a:spcPts val="601"/>
              </a:spcBef>
              <a:buClr>
                <a:srgbClr val="000000"/>
              </a:buClr>
              <a:buFont typeface="Arial"/>
              <a:buChar char="•"/>
            </a:pPr>
            <a:r>
              <a:rPr b="0" lang="en-US" sz="2880" spc="-1" strike="noStrike">
                <a:solidFill>
                  <a:schemeClr val="dk1"/>
                </a:solidFill>
                <a:latin typeface="Calibri"/>
              </a:rPr>
              <a:t>Second level</a:t>
            </a:r>
            <a:endParaRPr b="0" lang="en-US" sz="2880" spc="-1" strike="noStrike">
              <a:solidFill>
                <a:schemeClr val="dk1"/>
              </a:solidFill>
              <a:latin typeface="Calibri"/>
            </a:endParaRPr>
          </a:p>
          <a:p>
            <a:pPr lvl="2" marL="1371600" indent="-274320" defTabSz="1097280">
              <a:lnSpc>
                <a:spcPct val="90000"/>
              </a:lnSpc>
              <a:spcBef>
                <a:spcPts val="601"/>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920240" indent="-274320" defTabSz="1097280">
              <a:lnSpc>
                <a:spcPct val="90000"/>
              </a:lnSpc>
              <a:spcBef>
                <a:spcPts val="601"/>
              </a:spcBef>
              <a:buClr>
                <a:srgbClr val="000000"/>
              </a:buClr>
              <a:buFont typeface="Arial"/>
              <a:buChar char="•"/>
            </a:pPr>
            <a:r>
              <a:rPr b="0" lang="en-US" sz="2160" spc="-1" strike="noStrike">
                <a:solidFill>
                  <a:schemeClr val="dk1"/>
                </a:solidFill>
                <a:latin typeface="Calibri"/>
              </a:rPr>
              <a:t>Fourth level</a:t>
            </a:r>
            <a:endParaRPr b="0" lang="en-US" sz="2160" spc="-1" strike="noStrike">
              <a:solidFill>
                <a:schemeClr val="dk1"/>
              </a:solidFill>
              <a:latin typeface="Calibri"/>
            </a:endParaRPr>
          </a:p>
          <a:p>
            <a:pPr lvl="4" marL="2468880" indent="-274320" defTabSz="1097280">
              <a:lnSpc>
                <a:spcPct val="90000"/>
              </a:lnSpc>
              <a:spcBef>
                <a:spcPts val="601"/>
              </a:spcBef>
              <a:buClr>
                <a:srgbClr val="000000"/>
              </a:buClr>
              <a:buFont typeface="Arial"/>
              <a:buChar char="•"/>
            </a:pPr>
            <a:r>
              <a:rPr b="0" lang="en-US" sz="2160" spc="-1" strike="noStrike">
                <a:solidFill>
                  <a:schemeClr val="dk1"/>
                </a:solidFill>
                <a:latin typeface="Calibri"/>
              </a:rPr>
              <a:t>Fifth level</a:t>
            </a:r>
            <a:endParaRPr b="0" lang="en-US" sz="2160" spc="-1" strike="noStrike">
              <a:solidFill>
                <a:schemeClr val="dk1"/>
              </a:solidFill>
              <a:latin typeface="Calibri"/>
            </a:endParaRPr>
          </a:p>
        </p:txBody>
      </p:sp>
      <p:sp>
        <p:nvSpPr>
          <p:cNvPr id="13" name="PlaceHolder 3"/>
          <p:cNvSpPr>
            <a:spLocks noGrp="1"/>
          </p:cNvSpPr>
          <p:nvPr>
            <p:ph type="dt" idx="7"/>
          </p:nvPr>
        </p:nvSpPr>
        <p:spPr>
          <a:xfrm>
            <a:off x="1005840" y="7627680"/>
            <a:ext cx="3291480" cy="437760"/>
          </a:xfrm>
          <a:prstGeom prst="rect">
            <a:avLst/>
          </a:prstGeom>
          <a:noFill/>
          <a:ln w="0">
            <a:noFill/>
          </a:ln>
        </p:spPr>
        <p:txBody>
          <a:bodyPr lIns="91440" rIns="91440" tIns="45720" bIns="45720" anchor="ctr">
            <a:noAutofit/>
          </a:bodyPr>
          <a:lstStyle>
            <a:lvl1pPr indent="0" defTabSz="914400">
              <a:lnSpc>
                <a:spcPct val="100000"/>
              </a:lnSpc>
              <a:buNone/>
              <a:defRPr b="0" lang="en-US" sz="1440" spc="-1" strike="noStrike">
                <a:solidFill>
                  <a:schemeClr val="dk1">
                    <a:tint val="75000"/>
                  </a:schemeClr>
                </a:solidFill>
                <a:latin typeface="Calibri"/>
              </a:defRPr>
            </a:lvl1pPr>
          </a:lstStyle>
          <a:p>
            <a:pPr indent="0" defTabSz="914400">
              <a:lnSpc>
                <a:spcPct val="100000"/>
              </a:lnSpc>
              <a:buNone/>
            </a:pPr>
            <a:r>
              <a:rPr b="0" lang="en-US" sz="1440" spc="-1" strike="noStrike">
                <a:solidFill>
                  <a:schemeClr val="dk1">
                    <a:tint val="75000"/>
                  </a:schemeClr>
                </a:solidFill>
                <a:latin typeface="Calibri"/>
              </a:rPr>
              <a:t>&lt;date/time&gt;</a:t>
            </a:r>
            <a:endParaRPr b="0" lang="en-IN" sz="1440" spc="-1" strike="noStrike">
              <a:solidFill>
                <a:srgbClr val="000000"/>
              </a:solidFill>
              <a:latin typeface="Times New Roman"/>
            </a:endParaRPr>
          </a:p>
        </p:txBody>
      </p:sp>
      <p:sp>
        <p:nvSpPr>
          <p:cNvPr id="14" name="PlaceHolder 4"/>
          <p:cNvSpPr>
            <a:spLocks noGrp="1"/>
          </p:cNvSpPr>
          <p:nvPr>
            <p:ph type="ftr" idx="8"/>
          </p:nvPr>
        </p:nvSpPr>
        <p:spPr>
          <a:xfrm>
            <a:off x="4846320" y="7627680"/>
            <a:ext cx="4937400" cy="43776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5" name="PlaceHolder 5"/>
          <p:cNvSpPr>
            <a:spLocks noGrp="1"/>
          </p:cNvSpPr>
          <p:nvPr>
            <p:ph type="sldNum" idx="9"/>
          </p:nvPr>
        </p:nvSpPr>
        <p:spPr>
          <a:xfrm>
            <a:off x="10332720" y="7627680"/>
            <a:ext cx="3291480" cy="437760"/>
          </a:xfrm>
          <a:prstGeom prst="rect">
            <a:avLst/>
          </a:prstGeom>
          <a:noFill/>
          <a:ln w="0">
            <a:noFill/>
          </a:ln>
        </p:spPr>
        <p:txBody>
          <a:bodyPr lIns="91440" rIns="91440" tIns="45720" bIns="45720" anchor="ctr">
            <a:noAutofit/>
          </a:bodyPr>
          <a:lstStyle>
            <a:lvl1pPr indent="0" algn="r" defTabSz="914400">
              <a:lnSpc>
                <a:spcPct val="100000"/>
              </a:lnSpc>
              <a:buNone/>
              <a:defRPr b="0" lang="en-US" sz="1440" spc="-1" strike="noStrike">
                <a:solidFill>
                  <a:schemeClr val="dk1">
                    <a:tint val="75000"/>
                  </a:schemeClr>
                </a:solidFill>
                <a:latin typeface="Calibri"/>
              </a:defRPr>
            </a:lvl1pPr>
          </a:lstStyle>
          <a:p>
            <a:pPr indent="0" algn="r" defTabSz="914400">
              <a:lnSpc>
                <a:spcPct val="100000"/>
              </a:lnSpc>
              <a:buNone/>
            </a:pPr>
            <a:fld id="{629C7DDF-0798-45C0-95B3-8A7444D57729}" type="slidenum">
              <a:rPr b="0" lang="en-US" sz="1440" spc="-1" strike="noStrike">
                <a:solidFill>
                  <a:schemeClr val="dk1">
                    <a:tint val="75000"/>
                  </a:schemeClr>
                </a:solidFill>
                <a:latin typeface="Calibri"/>
              </a:rPr>
              <a:t>&lt;number&gt;</a:t>
            </a:fld>
            <a:endParaRPr b="0" lang="en-IN" sz="144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r>
              <a:rPr b="0" lang="en-US" sz="1800" spc="-1" strike="noStrike">
                <a:solidFill>
                  <a:schemeClr val="dk1"/>
                </a:solidFill>
                <a:latin typeface="Calibri"/>
              </a:rPr>
              <a:t>Click to edit the title text format</a:t>
            </a:r>
            <a:endParaRPr b="0" lang="en-US" sz="1800" spc="-1" strike="noStrike">
              <a:solidFill>
                <a:schemeClr val="dk1"/>
              </a:solidFill>
              <a:latin typeface="Calibri"/>
            </a:endParaRPr>
          </a:p>
        </p:txBody>
      </p:sp>
      <p:sp>
        <p:nvSpPr>
          <p:cNvPr id="17"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3359" spc="-1" strike="noStrike">
                <a:solidFill>
                  <a:schemeClr val="dk1"/>
                </a:solidFill>
                <a:latin typeface="Calibri"/>
              </a:rPr>
              <a:t>Click to edit the outline text format</a:t>
            </a:r>
            <a:endParaRPr b="0" lang="en-US" sz="3359"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n-US" sz="2400" spc="-1" strike="noStrike">
                <a:solidFill>
                  <a:schemeClr val="dk1"/>
                </a:solidFill>
                <a:latin typeface="Calibri"/>
              </a:rPr>
              <a:t>Second Outline Level</a:t>
            </a:r>
            <a:endParaRPr b="0" lang="en-US" sz="24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n-US" sz="2160" spc="-1" strike="noStrike">
                <a:solidFill>
                  <a:schemeClr val="dk1"/>
                </a:solidFill>
                <a:latin typeface="Calibri"/>
              </a:rPr>
              <a:t>Third Outline Level</a:t>
            </a:r>
            <a:endParaRPr b="0" lang="en-US" sz="216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n-US" sz="2160" spc="-1" strike="noStrike">
                <a:solidFill>
                  <a:schemeClr val="dk1"/>
                </a:solidFill>
                <a:latin typeface="Calibri"/>
              </a:rPr>
              <a:t>Fourth Outline Level</a:t>
            </a:r>
            <a:endParaRPr b="0" lang="en-US" sz="216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 name="PlaceHolder 1"/>
          <p:cNvSpPr>
            <a:spLocks noGrp="1"/>
          </p:cNvSpPr>
          <p:nvPr>
            <p:ph type="title"/>
          </p:nvPr>
        </p:nvSpPr>
        <p:spPr>
          <a:xfrm>
            <a:off x="1005840" y="438120"/>
            <a:ext cx="12618360" cy="1590480"/>
          </a:xfrm>
          <a:prstGeom prst="rect">
            <a:avLst/>
          </a:prstGeom>
          <a:noFill/>
          <a:ln w="0">
            <a:noFill/>
          </a:ln>
        </p:spPr>
        <p:txBody>
          <a:bodyPr lIns="91440" rIns="91440" tIns="45720" bIns="45720" anchor="ctr">
            <a:noAutofit/>
          </a:bodyPr>
          <a:p>
            <a:pPr indent="0" defTabSz="1097280">
              <a:lnSpc>
                <a:spcPct val="90000"/>
              </a:lnSpc>
              <a:buNone/>
            </a:pPr>
            <a:r>
              <a:rPr b="0" lang="en-US" sz="5280" spc="-1" strike="noStrike">
                <a:solidFill>
                  <a:schemeClr val="dk1"/>
                </a:solidFill>
                <a:latin typeface="Calibri Light"/>
              </a:rPr>
              <a:t>Click to edit Master title style</a:t>
            </a:r>
            <a:endParaRPr b="0" lang="en-US" sz="5280" spc="-1" strike="noStrike">
              <a:solidFill>
                <a:schemeClr val="dk1"/>
              </a:solidFill>
              <a:latin typeface="Calibri"/>
            </a:endParaRPr>
          </a:p>
        </p:txBody>
      </p:sp>
      <p:sp>
        <p:nvSpPr>
          <p:cNvPr id="19" name="PlaceHolder 2"/>
          <p:cNvSpPr>
            <a:spLocks noGrp="1"/>
          </p:cNvSpPr>
          <p:nvPr>
            <p:ph type="body"/>
          </p:nvPr>
        </p:nvSpPr>
        <p:spPr>
          <a:xfrm>
            <a:off x="1005840" y="2190600"/>
            <a:ext cx="12618360" cy="5221080"/>
          </a:xfrm>
          <a:prstGeom prst="rect">
            <a:avLst/>
          </a:prstGeom>
          <a:noFill/>
          <a:ln w="0">
            <a:noFill/>
          </a:ln>
        </p:spPr>
        <p:txBody>
          <a:bodyPr lIns="91440" rIns="91440" tIns="45720" bIns="45720" anchor="t">
            <a:noAutofit/>
          </a:bodyPr>
          <a:p>
            <a:pPr marL="274320" indent="-274320" defTabSz="1097280">
              <a:lnSpc>
                <a:spcPct val="90000"/>
              </a:lnSpc>
              <a:spcBef>
                <a:spcPts val="1199"/>
              </a:spcBef>
              <a:buClr>
                <a:srgbClr val="000000"/>
              </a:buClr>
              <a:buFont typeface="Arial"/>
              <a:buChar char="•"/>
            </a:pPr>
            <a:r>
              <a:rPr b="0" lang="en-US" sz="3359" spc="-1" strike="noStrike">
                <a:solidFill>
                  <a:schemeClr val="dk1"/>
                </a:solidFill>
                <a:latin typeface="Calibri"/>
              </a:rPr>
              <a:t>Click to edit Master text styles</a:t>
            </a:r>
            <a:endParaRPr b="0" lang="en-US" sz="3359" spc="-1" strike="noStrike">
              <a:solidFill>
                <a:schemeClr val="dk1"/>
              </a:solidFill>
              <a:latin typeface="Calibri"/>
            </a:endParaRPr>
          </a:p>
          <a:p>
            <a:pPr lvl="1" marL="822960" indent="-274320" defTabSz="1097280">
              <a:lnSpc>
                <a:spcPct val="90000"/>
              </a:lnSpc>
              <a:spcBef>
                <a:spcPts val="601"/>
              </a:spcBef>
              <a:buClr>
                <a:srgbClr val="000000"/>
              </a:buClr>
              <a:buFont typeface="Arial"/>
              <a:buChar char="•"/>
            </a:pPr>
            <a:r>
              <a:rPr b="0" lang="en-US" sz="2880" spc="-1" strike="noStrike">
                <a:solidFill>
                  <a:schemeClr val="dk1"/>
                </a:solidFill>
                <a:latin typeface="Calibri"/>
              </a:rPr>
              <a:t>Second level</a:t>
            </a:r>
            <a:endParaRPr b="0" lang="en-US" sz="2880" spc="-1" strike="noStrike">
              <a:solidFill>
                <a:schemeClr val="dk1"/>
              </a:solidFill>
              <a:latin typeface="Calibri"/>
            </a:endParaRPr>
          </a:p>
          <a:p>
            <a:pPr lvl="2" marL="1371600" indent="-274320" defTabSz="1097280">
              <a:lnSpc>
                <a:spcPct val="90000"/>
              </a:lnSpc>
              <a:spcBef>
                <a:spcPts val="601"/>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920240" indent="-274320" defTabSz="1097280">
              <a:lnSpc>
                <a:spcPct val="90000"/>
              </a:lnSpc>
              <a:spcBef>
                <a:spcPts val="601"/>
              </a:spcBef>
              <a:buClr>
                <a:srgbClr val="000000"/>
              </a:buClr>
              <a:buFont typeface="Arial"/>
              <a:buChar char="•"/>
            </a:pPr>
            <a:r>
              <a:rPr b="0" lang="en-US" sz="2160" spc="-1" strike="noStrike">
                <a:solidFill>
                  <a:schemeClr val="dk1"/>
                </a:solidFill>
                <a:latin typeface="Calibri"/>
              </a:rPr>
              <a:t>Fourth level</a:t>
            </a:r>
            <a:endParaRPr b="0" lang="en-US" sz="2160" spc="-1" strike="noStrike">
              <a:solidFill>
                <a:schemeClr val="dk1"/>
              </a:solidFill>
              <a:latin typeface="Calibri"/>
            </a:endParaRPr>
          </a:p>
          <a:p>
            <a:pPr lvl="4" marL="2468880" indent="-274320" defTabSz="1097280">
              <a:lnSpc>
                <a:spcPct val="90000"/>
              </a:lnSpc>
              <a:spcBef>
                <a:spcPts val="601"/>
              </a:spcBef>
              <a:buClr>
                <a:srgbClr val="000000"/>
              </a:buClr>
              <a:buFont typeface="Arial"/>
              <a:buChar char="•"/>
            </a:pPr>
            <a:r>
              <a:rPr b="0" lang="en-US" sz="2160" spc="-1" strike="noStrike">
                <a:solidFill>
                  <a:schemeClr val="dk1"/>
                </a:solidFill>
                <a:latin typeface="Calibri"/>
              </a:rPr>
              <a:t>Fifth level</a:t>
            </a:r>
            <a:endParaRPr b="0" lang="en-US" sz="2160" spc="-1" strike="noStrike">
              <a:solidFill>
                <a:schemeClr val="dk1"/>
              </a:solidFill>
              <a:latin typeface="Calibri"/>
            </a:endParaRPr>
          </a:p>
        </p:txBody>
      </p:sp>
      <p:sp>
        <p:nvSpPr>
          <p:cNvPr id="20" name="PlaceHolder 3"/>
          <p:cNvSpPr>
            <a:spLocks noGrp="1"/>
          </p:cNvSpPr>
          <p:nvPr>
            <p:ph type="dt" idx="10"/>
          </p:nvPr>
        </p:nvSpPr>
        <p:spPr>
          <a:xfrm>
            <a:off x="1005840" y="7627680"/>
            <a:ext cx="3291480" cy="437760"/>
          </a:xfrm>
          <a:prstGeom prst="rect">
            <a:avLst/>
          </a:prstGeom>
          <a:noFill/>
          <a:ln w="0">
            <a:noFill/>
          </a:ln>
        </p:spPr>
        <p:txBody>
          <a:bodyPr lIns="91440" rIns="91440" tIns="45720" bIns="45720" anchor="ctr">
            <a:noAutofit/>
          </a:bodyPr>
          <a:lstStyle>
            <a:lvl1pPr indent="0" defTabSz="914400">
              <a:lnSpc>
                <a:spcPct val="100000"/>
              </a:lnSpc>
              <a:buNone/>
              <a:defRPr b="0" lang="en-US" sz="1440" spc="-1" strike="noStrike">
                <a:solidFill>
                  <a:schemeClr val="dk1">
                    <a:tint val="75000"/>
                  </a:schemeClr>
                </a:solidFill>
                <a:latin typeface="Calibri"/>
              </a:defRPr>
            </a:lvl1pPr>
          </a:lstStyle>
          <a:p>
            <a:pPr indent="0" defTabSz="914400">
              <a:lnSpc>
                <a:spcPct val="100000"/>
              </a:lnSpc>
              <a:buNone/>
            </a:pPr>
            <a:r>
              <a:rPr b="0" lang="en-US" sz="1440" spc="-1" strike="noStrike">
                <a:solidFill>
                  <a:schemeClr val="dk1">
                    <a:tint val="75000"/>
                  </a:schemeClr>
                </a:solidFill>
                <a:latin typeface="Calibri"/>
              </a:rPr>
              <a:t>&lt;date/time&gt;</a:t>
            </a:r>
            <a:endParaRPr b="0" lang="en-IN" sz="1440" spc="-1" strike="noStrike">
              <a:solidFill>
                <a:srgbClr val="000000"/>
              </a:solidFill>
              <a:latin typeface="Times New Roman"/>
            </a:endParaRPr>
          </a:p>
        </p:txBody>
      </p:sp>
      <p:sp>
        <p:nvSpPr>
          <p:cNvPr id="21" name="PlaceHolder 4"/>
          <p:cNvSpPr>
            <a:spLocks noGrp="1"/>
          </p:cNvSpPr>
          <p:nvPr>
            <p:ph type="ftr" idx="11"/>
          </p:nvPr>
        </p:nvSpPr>
        <p:spPr>
          <a:xfrm>
            <a:off x="4846320" y="7627680"/>
            <a:ext cx="4937400" cy="43776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2" name="PlaceHolder 5"/>
          <p:cNvSpPr>
            <a:spLocks noGrp="1"/>
          </p:cNvSpPr>
          <p:nvPr>
            <p:ph type="sldNum" idx="12"/>
          </p:nvPr>
        </p:nvSpPr>
        <p:spPr>
          <a:xfrm>
            <a:off x="10332720" y="7627680"/>
            <a:ext cx="3291480" cy="437760"/>
          </a:xfrm>
          <a:prstGeom prst="rect">
            <a:avLst/>
          </a:prstGeom>
          <a:noFill/>
          <a:ln w="0">
            <a:noFill/>
          </a:ln>
        </p:spPr>
        <p:txBody>
          <a:bodyPr lIns="91440" rIns="91440" tIns="45720" bIns="45720" anchor="ctr">
            <a:noAutofit/>
          </a:bodyPr>
          <a:lstStyle>
            <a:lvl1pPr indent="0" algn="r" defTabSz="914400">
              <a:lnSpc>
                <a:spcPct val="100000"/>
              </a:lnSpc>
              <a:buNone/>
              <a:defRPr b="0" lang="en-US" sz="1440" spc="-1" strike="noStrike">
                <a:solidFill>
                  <a:schemeClr val="dk1">
                    <a:tint val="75000"/>
                  </a:schemeClr>
                </a:solidFill>
                <a:latin typeface="Calibri"/>
              </a:defRPr>
            </a:lvl1pPr>
          </a:lstStyle>
          <a:p>
            <a:pPr indent="0" algn="r" defTabSz="914400">
              <a:lnSpc>
                <a:spcPct val="100000"/>
              </a:lnSpc>
              <a:buNone/>
            </a:pPr>
            <a:fld id="{DC456C27-2AAA-487F-91BD-12B762D8E007}" type="slidenum">
              <a:rPr b="0" lang="en-US" sz="1440" spc="-1" strike="noStrike">
                <a:solidFill>
                  <a:schemeClr val="dk1">
                    <a:tint val="75000"/>
                  </a:schemeClr>
                </a:solidFill>
                <a:latin typeface="Calibri"/>
              </a:rPr>
              <a:t>&lt;number&gt;</a:t>
            </a:fld>
            <a:endParaRPr b="0" lang="en-IN" sz="144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998280" y="2051640"/>
            <a:ext cx="12618360" cy="3422880"/>
          </a:xfrm>
          <a:prstGeom prst="rect">
            <a:avLst/>
          </a:prstGeom>
          <a:noFill/>
          <a:ln w="0">
            <a:noFill/>
          </a:ln>
        </p:spPr>
        <p:txBody>
          <a:bodyPr lIns="91440" rIns="91440" tIns="45720" bIns="45720" anchor="b">
            <a:noAutofit/>
          </a:bodyPr>
          <a:p>
            <a:pPr indent="0" defTabSz="1097280">
              <a:lnSpc>
                <a:spcPct val="90000"/>
              </a:lnSpc>
              <a:buNone/>
            </a:pPr>
            <a:r>
              <a:rPr b="0" lang="en-US" sz="7200" spc="-1" strike="noStrike">
                <a:solidFill>
                  <a:schemeClr val="dk1"/>
                </a:solidFill>
                <a:latin typeface="Calibri Light"/>
              </a:rPr>
              <a:t>Click to edit Master title style</a:t>
            </a:r>
            <a:endParaRPr b="0" lang="en-US" sz="7200" spc="-1" strike="noStrike">
              <a:solidFill>
                <a:schemeClr val="dk1"/>
              </a:solidFill>
              <a:latin typeface="Calibri"/>
            </a:endParaRPr>
          </a:p>
        </p:txBody>
      </p:sp>
      <p:sp>
        <p:nvSpPr>
          <p:cNvPr id="26" name="PlaceHolder 2"/>
          <p:cNvSpPr>
            <a:spLocks noGrp="1"/>
          </p:cNvSpPr>
          <p:nvPr>
            <p:ph type="body"/>
          </p:nvPr>
        </p:nvSpPr>
        <p:spPr>
          <a:xfrm>
            <a:off x="998280" y="5507280"/>
            <a:ext cx="12618360" cy="1800000"/>
          </a:xfrm>
          <a:prstGeom prst="rect">
            <a:avLst/>
          </a:prstGeom>
          <a:noFill/>
          <a:ln w="0">
            <a:noFill/>
          </a:ln>
        </p:spPr>
        <p:txBody>
          <a:bodyPr lIns="91440" rIns="91440" tIns="45720" bIns="45720" anchor="t">
            <a:noAutofit/>
          </a:bodyPr>
          <a:p>
            <a:pPr indent="0" defTabSz="1097280">
              <a:lnSpc>
                <a:spcPct val="90000"/>
              </a:lnSpc>
              <a:spcBef>
                <a:spcPts val="1199"/>
              </a:spcBef>
              <a:buNone/>
              <a:tabLst>
                <a:tab algn="l" pos="0"/>
              </a:tabLst>
            </a:pPr>
            <a:r>
              <a:rPr b="0" lang="en-US" sz="2880" spc="-1" strike="noStrike">
                <a:solidFill>
                  <a:schemeClr val="dk1">
                    <a:tint val="75000"/>
                  </a:schemeClr>
                </a:solidFill>
                <a:latin typeface="Calibri"/>
              </a:rPr>
              <a:t>Click to edit Master text styles</a:t>
            </a:r>
            <a:endParaRPr b="0" lang="en-US" sz="2880" spc="-1" strike="noStrike">
              <a:solidFill>
                <a:schemeClr val="dk1"/>
              </a:solidFill>
              <a:latin typeface="Calibri"/>
            </a:endParaRPr>
          </a:p>
        </p:txBody>
      </p:sp>
      <p:sp>
        <p:nvSpPr>
          <p:cNvPr id="27" name="PlaceHolder 3"/>
          <p:cNvSpPr>
            <a:spLocks noGrp="1"/>
          </p:cNvSpPr>
          <p:nvPr>
            <p:ph type="dt" idx="13"/>
          </p:nvPr>
        </p:nvSpPr>
        <p:spPr>
          <a:xfrm>
            <a:off x="1005840" y="7627680"/>
            <a:ext cx="3291480" cy="437760"/>
          </a:xfrm>
          <a:prstGeom prst="rect">
            <a:avLst/>
          </a:prstGeom>
          <a:noFill/>
          <a:ln w="0">
            <a:noFill/>
          </a:ln>
        </p:spPr>
        <p:txBody>
          <a:bodyPr lIns="91440" rIns="91440" tIns="45720" bIns="45720" anchor="ctr">
            <a:noAutofit/>
          </a:bodyPr>
          <a:lstStyle>
            <a:lvl1pPr indent="0" defTabSz="914400">
              <a:lnSpc>
                <a:spcPct val="100000"/>
              </a:lnSpc>
              <a:buNone/>
              <a:defRPr b="0" lang="en-US" sz="1440" spc="-1" strike="noStrike">
                <a:solidFill>
                  <a:schemeClr val="dk1">
                    <a:tint val="75000"/>
                  </a:schemeClr>
                </a:solidFill>
                <a:latin typeface="Calibri"/>
              </a:defRPr>
            </a:lvl1pPr>
          </a:lstStyle>
          <a:p>
            <a:pPr indent="0" defTabSz="914400">
              <a:lnSpc>
                <a:spcPct val="100000"/>
              </a:lnSpc>
              <a:buNone/>
            </a:pPr>
            <a:r>
              <a:rPr b="0" lang="en-US" sz="1440" spc="-1" strike="noStrike">
                <a:solidFill>
                  <a:schemeClr val="dk1">
                    <a:tint val="75000"/>
                  </a:schemeClr>
                </a:solidFill>
                <a:latin typeface="Calibri"/>
              </a:rPr>
              <a:t>&lt;date/time&gt;</a:t>
            </a:r>
            <a:endParaRPr b="0" lang="en-IN" sz="1440" spc="-1" strike="noStrike">
              <a:solidFill>
                <a:srgbClr val="000000"/>
              </a:solidFill>
              <a:latin typeface="Times New Roman"/>
            </a:endParaRPr>
          </a:p>
        </p:txBody>
      </p:sp>
      <p:sp>
        <p:nvSpPr>
          <p:cNvPr id="28" name="PlaceHolder 4"/>
          <p:cNvSpPr>
            <a:spLocks noGrp="1"/>
          </p:cNvSpPr>
          <p:nvPr>
            <p:ph type="ftr" idx="14"/>
          </p:nvPr>
        </p:nvSpPr>
        <p:spPr>
          <a:xfrm>
            <a:off x="4846320" y="7627680"/>
            <a:ext cx="4937400" cy="43776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9" name="PlaceHolder 5"/>
          <p:cNvSpPr>
            <a:spLocks noGrp="1"/>
          </p:cNvSpPr>
          <p:nvPr>
            <p:ph type="sldNum" idx="15"/>
          </p:nvPr>
        </p:nvSpPr>
        <p:spPr>
          <a:xfrm>
            <a:off x="10332720" y="7627680"/>
            <a:ext cx="3291480" cy="437760"/>
          </a:xfrm>
          <a:prstGeom prst="rect">
            <a:avLst/>
          </a:prstGeom>
          <a:noFill/>
          <a:ln w="0">
            <a:noFill/>
          </a:ln>
        </p:spPr>
        <p:txBody>
          <a:bodyPr lIns="91440" rIns="91440" tIns="45720" bIns="45720" anchor="ctr">
            <a:noAutofit/>
          </a:bodyPr>
          <a:lstStyle>
            <a:lvl1pPr indent="0" algn="r" defTabSz="914400">
              <a:lnSpc>
                <a:spcPct val="100000"/>
              </a:lnSpc>
              <a:buNone/>
              <a:defRPr b="0" lang="en-US" sz="1440" spc="-1" strike="noStrike">
                <a:solidFill>
                  <a:schemeClr val="dk1">
                    <a:tint val="75000"/>
                  </a:schemeClr>
                </a:solidFill>
                <a:latin typeface="Calibri"/>
              </a:defRPr>
            </a:lvl1pPr>
          </a:lstStyle>
          <a:p>
            <a:pPr indent="0" algn="r" defTabSz="914400">
              <a:lnSpc>
                <a:spcPct val="100000"/>
              </a:lnSpc>
              <a:buNone/>
            </a:pPr>
            <a:fld id="{0B6BDBC0-4707-4872-95C2-84697278015C}" type="slidenum">
              <a:rPr b="0" lang="en-US" sz="1440" spc="-1" strike="noStrike">
                <a:solidFill>
                  <a:schemeClr val="dk1">
                    <a:tint val="75000"/>
                  </a:schemeClr>
                </a:solidFill>
                <a:latin typeface="Calibri"/>
              </a:rPr>
              <a:t>&lt;number&gt;</a:t>
            </a:fld>
            <a:endParaRPr b="0" lang="en-IN" sz="144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1005840" y="438120"/>
            <a:ext cx="12618360" cy="1590480"/>
          </a:xfrm>
          <a:prstGeom prst="rect">
            <a:avLst/>
          </a:prstGeom>
          <a:noFill/>
          <a:ln w="0">
            <a:noFill/>
          </a:ln>
        </p:spPr>
        <p:txBody>
          <a:bodyPr lIns="91440" rIns="91440" tIns="45720" bIns="45720" anchor="ctr">
            <a:noAutofit/>
          </a:bodyPr>
          <a:p>
            <a:pPr indent="0" defTabSz="1097280">
              <a:lnSpc>
                <a:spcPct val="90000"/>
              </a:lnSpc>
              <a:buNone/>
            </a:pPr>
            <a:r>
              <a:rPr b="0" lang="en-US" sz="5280" spc="-1" strike="noStrike">
                <a:solidFill>
                  <a:schemeClr val="dk1"/>
                </a:solidFill>
                <a:latin typeface="Calibri Light"/>
              </a:rPr>
              <a:t>Click to edit Master title style</a:t>
            </a:r>
            <a:endParaRPr b="0" lang="en-US" sz="5280" spc="-1" strike="noStrike">
              <a:solidFill>
                <a:schemeClr val="dk1"/>
              </a:solidFill>
              <a:latin typeface="Calibri"/>
            </a:endParaRPr>
          </a:p>
        </p:txBody>
      </p:sp>
      <p:sp>
        <p:nvSpPr>
          <p:cNvPr id="31" name="PlaceHolder 2"/>
          <p:cNvSpPr>
            <a:spLocks noGrp="1"/>
          </p:cNvSpPr>
          <p:nvPr>
            <p:ph type="body"/>
          </p:nvPr>
        </p:nvSpPr>
        <p:spPr>
          <a:xfrm>
            <a:off x="1005840" y="2190600"/>
            <a:ext cx="6217560" cy="5221080"/>
          </a:xfrm>
          <a:prstGeom prst="rect">
            <a:avLst/>
          </a:prstGeom>
          <a:noFill/>
          <a:ln w="0">
            <a:noFill/>
          </a:ln>
        </p:spPr>
        <p:txBody>
          <a:bodyPr lIns="91440" rIns="91440" tIns="45720" bIns="45720" anchor="t">
            <a:noAutofit/>
          </a:bodyPr>
          <a:p>
            <a:pPr marL="274320" indent="-274320" defTabSz="1097280">
              <a:lnSpc>
                <a:spcPct val="90000"/>
              </a:lnSpc>
              <a:spcBef>
                <a:spcPts val="1199"/>
              </a:spcBef>
              <a:buClr>
                <a:srgbClr val="000000"/>
              </a:buClr>
              <a:buFont typeface="Arial"/>
              <a:buChar char="•"/>
            </a:pPr>
            <a:r>
              <a:rPr b="0" lang="en-US" sz="3359" spc="-1" strike="noStrike">
                <a:solidFill>
                  <a:schemeClr val="dk1"/>
                </a:solidFill>
                <a:latin typeface="Calibri"/>
              </a:rPr>
              <a:t>Click to edit Master text styles</a:t>
            </a:r>
            <a:endParaRPr b="0" lang="en-US" sz="3359" spc="-1" strike="noStrike">
              <a:solidFill>
                <a:schemeClr val="dk1"/>
              </a:solidFill>
              <a:latin typeface="Calibri"/>
            </a:endParaRPr>
          </a:p>
          <a:p>
            <a:pPr lvl="1" marL="822960" indent="-274320" defTabSz="1097280">
              <a:lnSpc>
                <a:spcPct val="90000"/>
              </a:lnSpc>
              <a:spcBef>
                <a:spcPts val="601"/>
              </a:spcBef>
              <a:buClr>
                <a:srgbClr val="000000"/>
              </a:buClr>
              <a:buFont typeface="Arial"/>
              <a:buChar char="•"/>
            </a:pPr>
            <a:r>
              <a:rPr b="0" lang="en-US" sz="2880" spc="-1" strike="noStrike">
                <a:solidFill>
                  <a:schemeClr val="dk1"/>
                </a:solidFill>
                <a:latin typeface="Calibri"/>
              </a:rPr>
              <a:t>Second level</a:t>
            </a:r>
            <a:endParaRPr b="0" lang="en-US" sz="2880" spc="-1" strike="noStrike">
              <a:solidFill>
                <a:schemeClr val="dk1"/>
              </a:solidFill>
              <a:latin typeface="Calibri"/>
            </a:endParaRPr>
          </a:p>
          <a:p>
            <a:pPr lvl="2" marL="1371600" indent="-274320" defTabSz="1097280">
              <a:lnSpc>
                <a:spcPct val="90000"/>
              </a:lnSpc>
              <a:spcBef>
                <a:spcPts val="601"/>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920240" indent="-274320" defTabSz="1097280">
              <a:lnSpc>
                <a:spcPct val="90000"/>
              </a:lnSpc>
              <a:spcBef>
                <a:spcPts val="601"/>
              </a:spcBef>
              <a:buClr>
                <a:srgbClr val="000000"/>
              </a:buClr>
              <a:buFont typeface="Arial"/>
              <a:buChar char="•"/>
            </a:pPr>
            <a:r>
              <a:rPr b="0" lang="en-US" sz="2160" spc="-1" strike="noStrike">
                <a:solidFill>
                  <a:schemeClr val="dk1"/>
                </a:solidFill>
                <a:latin typeface="Calibri"/>
              </a:rPr>
              <a:t>Fourth level</a:t>
            </a:r>
            <a:endParaRPr b="0" lang="en-US" sz="2160" spc="-1" strike="noStrike">
              <a:solidFill>
                <a:schemeClr val="dk1"/>
              </a:solidFill>
              <a:latin typeface="Calibri"/>
            </a:endParaRPr>
          </a:p>
          <a:p>
            <a:pPr lvl="4" marL="2468880" indent="-274320" defTabSz="1097280">
              <a:lnSpc>
                <a:spcPct val="90000"/>
              </a:lnSpc>
              <a:spcBef>
                <a:spcPts val="601"/>
              </a:spcBef>
              <a:buClr>
                <a:srgbClr val="000000"/>
              </a:buClr>
              <a:buFont typeface="Arial"/>
              <a:buChar char="•"/>
            </a:pPr>
            <a:r>
              <a:rPr b="0" lang="en-US" sz="2160" spc="-1" strike="noStrike">
                <a:solidFill>
                  <a:schemeClr val="dk1"/>
                </a:solidFill>
                <a:latin typeface="Calibri"/>
              </a:rPr>
              <a:t>Fifth level</a:t>
            </a:r>
            <a:endParaRPr b="0" lang="en-US" sz="2160" spc="-1" strike="noStrike">
              <a:solidFill>
                <a:schemeClr val="dk1"/>
              </a:solidFill>
              <a:latin typeface="Calibri"/>
            </a:endParaRPr>
          </a:p>
        </p:txBody>
      </p:sp>
      <p:sp>
        <p:nvSpPr>
          <p:cNvPr id="32" name="PlaceHolder 3"/>
          <p:cNvSpPr>
            <a:spLocks noGrp="1"/>
          </p:cNvSpPr>
          <p:nvPr>
            <p:ph type="body"/>
          </p:nvPr>
        </p:nvSpPr>
        <p:spPr>
          <a:xfrm>
            <a:off x="7406640" y="2190600"/>
            <a:ext cx="6217560" cy="5221080"/>
          </a:xfrm>
          <a:prstGeom prst="rect">
            <a:avLst/>
          </a:prstGeom>
          <a:noFill/>
          <a:ln w="0">
            <a:noFill/>
          </a:ln>
        </p:spPr>
        <p:txBody>
          <a:bodyPr lIns="91440" rIns="91440" tIns="45720" bIns="45720" anchor="t">
            <a:noAutofit/>
          </a:bodyPr>
          <a:p>
            <a:pPr marL="274320" indent="-274320" defTabSz="1097280">
              <a:lnSpc>
                <a:spcPct val="90000"/>
              </a:lnSpc>
              <a:spcBef>
                <a:spcPts val="1199"/>
              </a:spcBef>
              <a:buClr>
                <a:srgbClr val="000000"/>
              </a:buClr>
              <a:buFont typeface="Arial"/>
              <a:buChar char="•"/>
            </a:pPr>
            <a:r>
              <a:rPr b="0" lang="en-US" sz="3359" spc="-1" strike="noStrike">
                <a:solidFill>
                  <a:schemeClr val="dk1"/>
                </a:solidFill>
                <a:latin typeface="Calibri"/>
              </a:rPr>
              <a:t>Click to edit Master text styles</a:t>
            </a:r>
            <a:endParaRPr b="0" lang="en-US" sz="3359" spc="-1" strike="noStrike">
              <a:solidFill>
                <a:schemeClr val="dk1"/>
              </a:solidFill>
              <a:latin typeface="Calibri"/>
            </a:endParaRPr>
          </a:p>
          <a:p>
            <a:pPr lvl="1" marL="822960" indent="-274320" defTabSz="1097280">
              <a:lnSpc>
                <a:spcPct val="90000"/>
              </a:lnSpc>
              <a:spcBef>
                <a:spcPts val="601"/>
              </a:spcBef>
              <a:buClr>
                <a:srgbClr val="000000"/>
              </a:buClr>
              <a:buFont typeface="Arial"/>
              <a:buChar char="•"/>
            </a:pPr>
            <a:r>
              <a:rPr b="0" lang="en-US" sz="2880" spc="-1" strike="noStrike">
                <a:solidFill>
                  <a:schemeClr val="dk1"/>
                </a:solidFill>
                <a:latin typeface="Calibri"/>
              </a:rPr>
              <a:t>Second level</a:t>
            </a:r>
            <a:endParaRPr b="0" lang="en-US" sz="2880" spc="-1" strike="noStrike">
              <a:solidFill>
                <a:schemeClr val="dk1"/>
              </a:solidFill>
              <a:latin typeface="Calibri"/>
            </a:endParaRPr>
          </a:p>
          <a:p>
            <a:pPr lvl="2" marL="1371600" indent="-274320" defTabSz="1097280">
              <a:lnSpc>
                <a:spcPct val="90000"/>
              </a:lnSpc>
              <a:spcBef>
                <a:spcPts val="601"/>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920240" indent="-274320" defTabSz="1097280">
              <a:lnSpc>
                <a:spcPct val="90000"/>
              </a:lnSpc>
              <a:spcBef>
                <a:spcPts val="601"/>
              </a:spcBef>
              <a:buClr>
                <a:srgbClr val="000000"/>
              </a:buClr>
              <a:buFont typeface="Arial"/>
              <a:buChar char="•"/>
            </a:pPr>
            <a:r>
              <a:rPr b="0" lang="en-US" sz="2160" spc="-1" strike="noStrike">
                <a:solidFill>
                  <a:schemeClr val="dk1"/>
                </a:solidFill>
                <a:latin typeface="Calibri"/>
              </a:rPr>
              <a:t>Fourth level</a:t>
            </a:r>
            <a:endParaRPr b="0" lang="en-US" sz="2160" spc="-1" strike="noStrike">
              <a:solidFill>
                <a:schemeClr val="dk1"/>
              </a:solidFill>
              <a:latin typeface="Calibri"/>
            </a:endParaRPr>
          </a:p>
          <a:p>
            <a:pPr lvl="4" marL="2468880" indent="-274320" defTabSz="1097280">
              <a:lnSpc>
                <a:spcPct val="90000"/>
              </a:lnSpc>
              <a:spcBef>
                <a:spcPts val="601"/>
              </a:spcBef>
              <a:buClr>
                <a:srgbClr val="000000"/>
              </a:buClr>
              <a:buFont typeface="Arial"/>
              <a:buChar char="•"/>
            </a:pPr>
            <a:r>
              <a:rPr b="0" lang="en-US" sz="2160" spc="-1" strike="noStrike">
                <a:solidFill>
                  <a:schemeClr val="dk1"/>
                </a:solidFill>
                <a:latin typeface="Calibri"/>
              </a:rPr>
              <a:t>Fifth level</a:t>
            </a:r>
            <a:endParaRPr b="0" lang="en-US" sz="2160" spc="-1" strike="noStrike">
              <a:solidFill>
                <a:schemeClr val="dk1"/>
              </a:solidFill>
              <a:latin typeface="Calibri"/>
            </a:endParaRPr>
          </a:p>
        </p:txBody>
      </p:sp>
      <p:sp>
        <p:nvSpPr>
          <p:cNvPr id="33" name="PlaceHolder 4"/>
          <p:cNvSpPr>
            <a:spLocks noGrp="1"/>
          </p:cNvSpPr>
          <p:nvPr>
            <p:ph type="dt" idx="16"/>
          </p:nvPr>
        </p:nvSpPr>
        <p:spPr>
          <a:xfrm>
            <a:off x="1005840" y="7627680"/>
            <a:ext cx="3291480" cy="437760"/>
          </a:xfrm>
          <a:prstGeom prst="rect">
            <a:avLst/>
          </a:prstGeom>
          <a:noFill/>
          <a:ln w="0">
            <a:noFill/>
          </a:ln>
        </p:spPr>
        <p:txBody>
          <a:bodyPr lIns="91440" rIns="91440" tIns="45720" bIns="45720" anchor="ctr">
            <a:noAutofit/>
          </a:bodyPr>
          <a:lstStyle>
            <a:lvl1pPr indent="0" defTabSz="914400">
              <a:lnSpc>
                <a:spcPct val="100000"/>
              </a:lnSpc>
              <a:buNone/>
              <a:defRPr b="0" lang="en-US" sz="1440" spc="-1" strike="noStrike">
                <a:solidFill>
                  <a:schemeClr val="dk1">
                    <a:tint val="75000"/>
                  </a:schemeClr>
                </a:solidFill>
                <a:latin typeface="Calibri"/>
              </a:defRPr>
            </a:lvl1pPr>
          </a:lstStyle>
          <a:p>
            <a:pPr indent="0" defTabSz="914400">
              <a:lnSpc>
                <a:spcPct val="100000"/>
              </a:lnSpc>
              <a:buNone/>
            </a:pPr>
            <a:r>
              <a:rPr b="0" lang="en-US" sz="1440" spc="-1" strike="noStrike">
                <a:solidFill>
                  <a:schemeClr val="dk1">
                    <a:tint val="75000"/>
                  </a:schemeClr>
                </a:solidFill>
                <a:latin typeface="Calibri"/>
              </a:rPr>
              <a:t>&lt;date/time&gt;</a:t>
            </a:r>
            <a:endParaRPr b="0" lang="en-IN" sz="1440" spc="-1" strike="noStrike">
              <a:solidFill>
                <a:srgbClr val="000000"/>
              </a:solidFill>
              <a:latin typeface="Times New Roman"/>
            </a:endParaRPr>
          </a:p>
        </p:txBody>
      </p:sp>
      <p:sp>
        <p:nvSpPr>
          <p:cNvPr id="34" name="PlaceHolder 5"/>
          <p:cNvSpPr>
            <a:spLocks noGrp="1"/>
          </p:cNvSpPr>
          <p:nvPr>
            <p:ph type="ftr" idx="17"/>
          </p:nvPr>
        </p:nvSpPr>
        <p:spPr>
          <a:xfrm>
            <a:off x="4846320" y="7627680"/>
            <a:ext cx="4937400" cy="43776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5" name="PlaceHolder 6"/>
          <p:cNvSpPr>
            <a:spLocks noGrp="1"/>
          </p:cNvSpPr>
          <p:nvPr>
            <p:ph type="sldNum" idx="18"/>
          </p:nvPr>
        </p:nvSpPr>
        <p:spPr>
          <a:xfrm>
            <a:off x="10332720" y="7627680"/>
            <a:ext cx="3291480" cy="437760"/>
          </a:xfrm>
          <a:prstGeom prst="rect">
            <a:avLst/>
          </a:prstGeom>
          <a:noFill/>
          <a:ln w="0">
            <a:noFill/>
          </a:ln>
        </p:spPr>
        <p:txBody>
          <a:bodyPr lIns="91440" rIns="91440" tIns="45720" bIns="45720" anchor="ctr">
            <a:noAutofit/>
          </a:bodyPr>
          <a:lstStyle>
            <a:lvl1pPr indent="0" algn="r" defTabSz="914400">
              <a:lnSpc>
                <a:spcPct val="100000"/>
              </a:lnSpc>
              <a:buNone/>
              <a:defRPr b="0" lang="en-US" sz="1440" spc="-1" strike="noStrike">
                <a:solidFill>
                  <a:schemeClr val="dk1">
                    <a:tint val="75000"/>
                  </a:schemeClr>
                </a:solidFill>
                <a:latin typeface="Calibri"/>
              </a:defRPr>
            </a:lvl1pPr>
          </a:lstStyle>
          <a:p>
            <a:pPr indent="0" algn="r" defTabSz="914400">
              <a:lnSpc>
                <a:spcPct val="100000"/>
              </a:lnSpc>
              <a:buNone/>
            </a:pPr>
            <a:fld id="{D7440923-4432-42CB-BDD9-E5D755721AFC}" type="slidenum">
              <a:rPr b="0" lang="en-US" sz="1440" spc="-1" strike="noStrike">
                <a:solidFill>
                  <a:schemeClr val="dk1">
                    <a:tint val="75000"/>
                  </a:schemeClr>
                </a:solidFill>
                <a:latin typeface="Calibri"/>
              </a:rPr>
              <a:t>&lt;number&gt;</a:t>
            </a:fld>
            <a:endParaRPr b="0" lang="en-IN" sz="144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1007640" y="438120"/>
            <a:ext cx="12618360" cy="1590480"/>
          </a:xfrm>
          <a:prstGeom prst="rect">
            <a:avLst/>
          </a:prstGeom>
          <a:noFill/>
          <a:ln w="0">
            <a:noFill/>
          </a:ln>
        </p:spPr>
        <p:txBody>
          <a:bodyPr lIns="91440" rIns="91440" tIns="45720" bIns="45720" anchor="ctr">
            <a:noAutofit/>
          </a:bodyPr>
          <a:p>
            <a:pPr indent="0" defTabSz="1097280">
              <a:lnSpc>
                <a:spcPct val="90000"/>
              </a:lnSpc>
              <a:buNone/>
            </a:pPr>
            <a:r>
              <a:rPr b="0" lang="en-US" sz="5280" spc="-1" strike="noStrike">
                <a:solidFill>
                  <a:schemeClr val="dk1"/>
                </a:solidFill>
                <a:latin typeface="Calibri Light"/>
              </a:rPr>
              <a:t>Click to edit Master title style</a:t>
            </a:r>
            <a:endParaRPr b="0" lang="en-US" sz="5280" spc="-1" strike="noStrike">
              <a:solidFill>
                <a:schemeClr val="dk1"/>
              </a:solidFill>
              <a:latin typeface="Calibri"/>
            </a:endParaRPr>
          </a:p>
        </p:txBody>
      </p:sp>
      <p:sp>
        <p:nvSpPr>
          <p:cNvPr id="40" name="PlaceHolder 2"/>
          <p:cNvSpPr>
            <a:spLocks noGrp="1"/>
          </p:cNvSpPr>
          <p:nvPr>
            <p:ph type="body"/>
          </p:nvPr>
        </p:nvSpPr>
        <p:spPr>
          <a:xfrm>
            <a:off x="1007640" y="2017440"/>
            <a:ext cx="6189120" cy="988200"/>
          </a:xfrm>
          <a:prstGeom prst="rect">
            <a:avLst/>
          </a:prstGeom>
          <a:noFill/>
          <a:ln w="0">
            <a:noFill/>
          </a:ln>
        </p:spPr>
        <p:txBody>
          <a:bodyPr lIns="91440" rIns="91440" tIns="45720" bIns="45720" anchor="b">
            <a:noAutofit/>
          </a:bodyPr>
          <a:p>
            <a:pPr indent="0" defTabSz="1097280">
              <a:lnSpc>
                <a:spcPct val="90000"/>
              </a:lnSpc>
              <a:spcBef>
                <a:spcPts val="1199"/>
              </a:spcBef>
              <a:buNone/>
              <a:tabLst>
                <a:tab algn="l" pos="0"/>
              </a:tabLst>
            </a:pPr>
            <a:r>
              <a:rPr b="1" lang="en-US" sz="2880" spc="-1" strike="noStrike">
                <a:solidFill>
                  <a:schemeClr val="dk1"/>
                </a:solidFill>
                <a:latin typeface="Calibri"/>
              </a:rPr>
              <a:t>Click to edit Master text styles</a:t>
            </a:r>
            <a:endParaRPr b="0" lang="en-US" sz="2880" spc="-1" strike="noStrike">
              <a:solidFill>
                <a:schemeClr val="dk1"/>
              </a:solidFill>
              <a:latin typeface="Calibri"/>
            </a:endParaRPr>
          </a:p>
        </p:txBody>
      </p:sp>
      <p:sp>
        <p:nvSpPr>
          <p:cNvPr id="41" name="PlaceHolder 3"/>
          <p:cNvSpPr>
            <a:spLocks noGrp="1"/>
          </p:cNvSpPr>
          <p:nvPr>
            <p:ph type="body"/>
          </p:nvPr>
        </p:nvSpPr>
        <p:spPr>
          <a:xfrm>
            <a:off x="1007640" y="3006000"/>
            <a:ext cx="6189120" cy="4421160"/>
          </a:xfrm>
          <a:prstGeom prst="rect">
            <a:avLst/>
          </a:prstGeom>
          <a:noFill/>
          <a:ln w="0">
            <a:noFill/>
          </a:ln>
        </p:spPr>
        <p:txBody>
          <a:bodyPr lIns="91440" rIns="91440" tIns="45720" bIns="45720" anchor="t">
            <a:noAutofit/>
          </a:bodyPr>
          <a:p>
            <a:pPr marL="274320" indent="-274320" defTabSz="1097280">
              <a:lnSpc>
                <a:spcPct val="90000"/>
              </a:lnSpc>
              <a:spcBef>
                <a:spcPts val="1199"/>
              </a:spcBef>
              <a:buClr>
                <a:srgbClr val="000000"/>
              </a:buClr>
              <a:buFont typeface="Arial"/>
              <a:buChar char="•"/>
            </a:pPr>
            <a:r>
              <a:rPr b="0" lang="en-US" sz="3359" spc="-1" strike="noStrike">
                <a:solidFill>
                  <a:schemeClr val="dk1"/>
                </a:solidFill>
                <a:latin typeface="Calibri"/>
              </a:rPr>
              <a:t>Click to edit Master text styles</a:t>
            </a:r>
            <a:endParaRPr b="0" lang="en-US" sz="3359" spc="-1" strike="noStrike">
              <a:solidFill>
                <a:schemeClr val="dk1"/>
              </a:solidFill>
              <a:latin typeface="Calibri"/>
            </a:endParaRPr>
          </a:p>
          <a:p>
            <a:pPr lvl="1" marL="822960" indent="-274320" defTabSz="1097280">
              <a:lnSpc>
                <a:spcPct val="90000"/>
              </a:lnSpc>
              <a:spcBef>
                <a:spcPts val="601"/>
              </a:spcBef>
              <a:buClr>
                <a:srgbClr val="000000"/>
              </a:buClr>
              <a:buFont typeface="Arial"/>
              <a:buChar char="•"/>
            </a:pPr>
            <a:r>
              <a:rPr b="0" lang="en-US" sz="2880" spc="-1" strike="noStrike">
                <a:solidFill>
                  <a:schemeClr val="dk1"/>
                </a:solidFill>
                <a:latin typeface="Calibri"/>
              </a:rPr>
              <a:t>Second level</a:t>
            </a:r>
            <a:endParaRPr b="0" lang="en-US" sz="2880" spc="-1" strike="noStrike">
              <a:solidFill>
                <a:schemeClr val="dk1"/>
              </a:solidFill>
              <a:latin typeface="Calibri"/>
            </a:endParaRPr>
          </a:p>
          <a:p>
            <a:pPr lvl="2" marL="1371600" indent="-274320" defTabSz="1097280">
              <a:lnSpc>
                <a:spcPct val="90000"/>
              </a:lnSpc>
              <a:spcBef>
                <a:spcPts val="601"/>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920240" indent="-274320" defTabSz="1097280">
              <a:lnSpc>
                <a:spcPct val="90000"/>
              </a:lnSpc>
              <a:spcBef>
                <a:spcPts val="601"/>
              </a:spcBef>
              <a:buClr>
                <a:srgbClr val="000000"/>
              </a:buClr>
              <a:buFont typeface="Arial"/>
              <a:buChar char="•"/>
            </a:pPr>
            <a:r>
              <a:rPr b="0" lang="en-US" sz="2160" spc="-1" strike="noStrike">
                <a:solidFill>
                  <a:schemeClr val="dk1"/>
                </a:solidFill>
                <a:latin typeface="Calibri"/>
              </a:rPr>
              <a:t>Fourth level</a:t>
            </a:r>
            <a:endParaRPr b="0" lang="en-US" sz="2160" spc="-1" strike="noStrike">
              <a:solidFill>
                <a:schemeClr val="dk1"/>
              </a:solidFill>
              <a:latin typeface="Calibri"/>
            </a:endParaRPr>
          </a:p>
          <a:p>
            <a:pPr lvl="4" marL="2468880" indent="-274320" defTabSz="1097280">
              <a:lnSpc>
                <a:spcPct val="90000"/>
              </a:lnSpc>
              <a:spcBef>
                <a:spcPts val="601"/>
              </a:spcBef>
              <a:buClr>
                <a:srgbClr val="000000"/>
              </a:buClr>
              <a:buFont typeface="Arial"/>
              <a:buChar char="•"/>
            </a:pPr>
            <a:r>
              <a:rPr b="0" lang="en-US" sz="2160" spc="-1" strike="noStrike">
                <a:solidFill>
                  <a:schemeClr val="dk1"/>
                </a:solidFill>
                <a:latin typeface="Calibri"/>
              </a:rPr>
              <a:t>Fifth level</a:t>
            </a:r>
            <a:endParaRPr b="0" lang="en-US" sz="2160" spc="-1" strike="noStrike">
              <a:solidFill>
                <a:schemeClr val="dk1"/>
              </a:solidFill>
              <a:latin typeface="Calibri"/>
            </a:endParaRPr>
          </a:p>
        </p:txBody>
      </p:sp>
      <p:sp>
        <p:nvSpPr>
          <p:cNvPr id="42" name="PlaceHolder 4"/>
          <p:cNvSpPr>
            <a:spLocks noGrp="1"/>
          </p:cNvSpPr>
          <p:nvPr>
            <p:ph type="body"/>
          </p:nvPr>
        </p:nvSpPr>
        <p:spPr>
          <a:xfrm>
            <a:off x="7406640" y="2017440"/>
            <a:ext cx="6219360" cy="988200"/>
          </a:xfrm>
          <a:prstGeom prst="rect">
            <a:avLst/>
          </a:prstGeom>
          <a:noFill/>
          <a:ln w="0">
            <a:noFill/>
          </a:ln>
        </p:spPr>
        <p:txBody>
          <a:bodyPr lIns="91440" rIns="91440" tIns="45720" bIns="45720" anchor="b">
            <a:noAutofit/>
          </a:bodyPr>
          <a:p>
            <a:pPr indent="0" defTabSz="1097280">
              <a:lnSpc>
                <a:spcPct val="90000"/>
              </a:lnSpc>
              <a:spcBef>
                <a:spcPts val="1199"/>
              </a:spcBef>
              <a:buNone/>
              <a:tabLst>
                <a:tab algn="l" pos="0"/>
              </a:tabLst>
            </a:pPr>
            <a:r>
              <a:rPr b="1" lang="en-US" sz="2880" spc="-1" strike="noStrike">
                <a:solidFill>
                  <a:schemeClr val="dk1"/>
                </a:solidFill>
                <a:latin typeface="Calibri"/>
              </a:rPr>
              <a:t>Click to edit Master text styles</a:t>
            </a:r>
            <a:endParaRPr b="0" lang="en-US" sz="2880" spc="-1" strike="noStrike">
              <a:solidFill>
                <a:schemeClr val="dk1"/>
              </a:solidFill>
              <a:latin typeface="Calibri"/>
            </a:endParaRPr>
          </a:p>
        </p:txBody>
      </p:sp>
      <p:sp>
        <p:nvSpPr>
          <p:cNvPr id="43" name="PlaceHolder 5"/>
          <p:cNvSpPr>
            <a:spLocks noGrp="1"/>
          </p:cNvSpPr>
          <p:nvPr>
            <p:ph type="body"/>
          </p:nvPr>
        </p:nvSpPr>
        <p:spPr>
          <a:xfrm>
            <a:off x="7406640" y="3006000"/>
            <a:ext cx="6219360" cy="4421160"/>
          </a:xfrm>
          <a:prstGeom prst="rect">
            <a:avLst/>
          </a:prstGeom>
          <a:noFill/>
          <a:ln w="0">
            <a:noFill/>
          </a:ln>
        </p:spPr>
        <p:txBody>
          <a:bodyPr lIns="91440" rIns="91440" tIns="45720" bIns="45720" anchor="t">
            <a:noAutofit/>
          </a:bodyPr>
          <a:p>
            <a:pPr marL="274320" indent="-274320" defTabSz="1097280">
              <a:lnSpc>
                <a:spcPct val="90000"/>
              </a:lnSpc>
              <a:spcBef>
                <a:spcPts val="1199"/>
              </a:spcBef>
              <a:buClr>
                <a:srgbClr val="000000"/>
              </a:buClr>
              <a:buFont typeface="Arial"/>
              <a:buChar char="•"/>
            </a:pPr>
            <a:r>
              <a:rPr b="0" lang="en-US" sz="3359" spc="-1" strike="noStrike">
                <a:solidFill>
                  <a:schemeClr val="dk1"/>
                </a:solidFill>
                <a:latin typeface="Calibri"/>
              </a:rPr>
              <a:t>Click to edit Master text styles</a:t>
            </a:r>
            <a:endParaRPr b="0" lang="en-US" sz="3359" spc="-1" strike="noStrike">
              <a:solidFill>
                <a:schemeClr val="dk1"/>
              </a:solidFill>
              <a:latin typeface="Calibri"/>
            </a:endParaRPr>
          </a:p>
          <a:p>
            <a:pPr lvl="1" marL="822960" indent="-274320" defTabSz="1097280">
              <a:lnSpc>
                <a:spcPct val="90000"/>
              </a:lnSpc>
              <a:spcBef>
                <a:spcPts val="601"/>
              </a:spcBef>
              <a:buClr>
                <a:srgbClr val="000000"/>
              </a:buClr>
              <a:buFont typeface="Arial"/>
              <a:buChar char="•"/>
            </a:pPr>
            <a:r>
              <a:rPr b="0" lang="en-US" sz="2880" spc="-1" strike="noStrike">
                <a:solidFill>
                  <a:schemeClr val="dk1"/>
                </a:solidFill>
                <a:latin typeface="Calibri"/>
              </a:rPr>
              <a:t>Second level</a:t>
            </a:r>
            <a:endParaRPr b="0" lang="en-US" sz="2880" spc="-1" strike="noStrike">
              <a:solidFill>
                <a:schemeClr val="dk1"/>
              </a:solidFill>
              <a:latin typeface="Calibri"/>
            </a:endParaRPr>
          </a:p>
          <a:p>
            <a:pPr lvl="2" marL="1371600" indent="-274320" defTabSz="1097280">
              <a:lnSpc>
                <a:spcPct val="90000"/>
              </a:lnSpc>
              <a:spcBef>
                <a:spcPts val="601"/>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920240" indent="-274320" defTabSz="1097280">
              <a:lnSpc>
                <a:spcPct val="90000"/>
              </a:lnSpc>
              <a:spcBef>
                <a:spcPts val="601"/>
              </a:spcBef>
              <a:buClr>
                <a:srgbClr val="000000"/>
              </a:buClr>
              <a:buFont typeface="Arial"/>
              <a:buChar char="•"/>
            </a:pPr>
            <a:r>
              <a:rPr b="0" lang="en-US" sz="2160" spc="-1" strike="noStrike">
                <a:solidFill>
                  <a:schemeClr val="dk1"/>
                </a:solidFill>
                <a:latin typeface="Calibri"/>
              </a:rPr>
              <a:t>Fourth level</a:t>
            </a:r>
            <a:endParaRPr b="0" lang="en-US" sz="2160" spc="-1" strike="noStrike">
              <a:solidFill>
                <a:schemeClr val="dk1"/>
              </a:solidFill>
              <a:latin typeface="Calibri"/>
            </a:endParaRPr>
          </a:p>
          <a:p>
            <a:pPr lvl="4" marL="2468880" indent="-274320" defTabSz="1097280">
              <a:lnSpc>
                <a:spcPct val="90000"/>
              </a:lnSpc>
              <a:spcBef>
                <a:spcPts val="601"/>
              </a:spcBef>
              <a:buClr>
                <a:srgbClr val="000000"/>
              </a:buClr>
              <a:buFont typeface="Arial"/>
              <a:buChar char="•"/>
            </a:pPr>
            <a:r>
              <a:rPr b="0" lang="en-US" sz="2160" spc="-1" strike="noStrike">
                <a:solidFill>
                  <a:schemeClr val="dk1"/>
                </a:solidFill>
                <a:latin typeface="Calibri"/>
              </a:rPr>
              <a:t>Fifth level</a:t>
            </a:r>
            <a:endParaRPr b="0" lang="en-US" sz="2160" spc="-1" strike="noStrike">
              <a:solidFill>
                <a:schemeClr val="dk1"/>
              </a:solidFill>
              <a:latin typeface="Calibri"/>
            </a:endParaRPr>
          </a:p>
        </p:txBody>
      </p:sp>
      <p:sp>
        <p:nvSpPr>
          <p:cNvPr id="44" name="PlaceHolder 6"/>
          <p:cNvSpPr>
            <a:spLocks noGrp="1"/>
          </p:cNvSpPr>
          <p:nvPr>
            <p:ph type="dt" idx="19"/>
          </p:nvPr>
        </p:nvSpPr>
        <p:spPr>
          <a:xfrm>
            <a:off x="1005840" y="7627680"/>
            <a:ext cx="3291480" cy="437760"/>
          </a:xfrm>
          <a:prstGeom prst="rect">
            <a:avLst/>
          </a:prstGeom>
          <a:noFill/>
          <a:ln w="0">
            <a:noFill/>
          </a:ln>
        </p:spPr>
        <p:txBody>
          <a:bodyPr lIns="91440" rIns="91440" tIns="45720" bIns="45720" anchor="ctr">
            <a:noAutofit/>
          </a:bodyPr>
          <a:lstStyle>
            <a:lvl1pPr indent="0" defTabSz="914400">
              <a:lnSpc>
                <a:spcPct val="100000"/>
              </a:lnSpc>
              <a:buNone/>
              <a:defRPr b="0" lang="en-US" sz="1440" spc="-1" strike="noStrike">
                <a:solidFill>
                  <a:schemeClr val="dk1">
                    <a:tint val="75000"/>
                  </a:schemeClr>
                </a:solidFill>
                <a:latin typeface="Calibri"/>
              </a:defRPr>
            </a:lvl1pPr>
          </a:lstStyle>
          <a:p>
            <a:pPr indent="0" defTabSz="914400">
              <a:lnSpc>
                <a:spcPct val="100000"/>
              </a:lnSpc>
              <a:buNone/>
            </a:pPr>
            <a:r>
              <a:rPr b="0" lang="en-US" sz="1440" spc="-1" strike="noStrike">
                <a:solidFill>
                  <a:schemeClr val="dk1">
                    <a:tint val="75000"/>
                  </a:schemeClr>
                </a:solidFill>
                <a:latin typeface="Calibri"/>
              </a:rPr>
              <a:t>&lt;date/time&gt;</a:t>
            </a:r>
            <a:endParaRPr b="0" lang="en-IN" sz="1440" spc="-1" strike="noStrike">
              <a:solidFill>
                <a:srgbClr val="000000"/>
              </a:solidFill>
              <a:latin typeface="Times New Roman"/>
            </a:endParaRPr>
          </a:p>
        </p:txBody>
      </p:sp>
      <p:sp>
        <p:nvSpPr>
          <p:cNvPr id="45" name="PlaceHolder 7"/>
          <p:cNvSpPr>
            <a:spLocks noGrp="1"/>
          </p:cNvSpPr>
          <p:nvPr>
            <p:ph type="ftr" idx="20"/>
          </p:nvPr>
        </p:nvSpPr>
        <p:spPr>
          <a:xfrm>
            <a:off x="4846320" y="7627680"/>
            <a:ext cx="4937400" cy="43776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6" name="PlaceHolder 8"/>
          <p:cNvSpPr>
            <a:spLocks noGrp="1"/>
          </p:cNvSpPr>
          <p:nvPr>
            <p:ph type="sldNum" idx="21"/>
          </p:nvPr>
        </p:nvSpPr>
        <p:spPr>
          <a:xfrm>
            <a:off x="10332720" y="7627680"/>
            <a:ext cx="3291480" cy="437760"/>
          </a:xfrm>
          <a:prstGeom prst="rect">
            <a:avLst/>
          </a:prstGeom>
          <a:noFill/>
          <a:ln w="0">
            <a:noFill/>
          </a:ln>
        </p:spPr>
        <p:txBody>
          <a:bodyPr lIns="91440" rIns="91440" tIns="45720" bIns="45720" anchor="ctr">
            <a:noAutofit/>
          </a:bodyPr>
          <a:lstStyle>
            <a:lvl1pPr indent="0" algn="r" defTabSz="914400">
              <a:lnSpc>
                <a:spcPct val="100000"/>
              </a:lnSpc>
              <a:buNone/>
              <a:defRPr b="0" lang="en-US" sz="1440" spc="-1" strike="noStrike">
                <a:solidFill>
                  <a:schemeClr val="dk1">
                    <a:tint val="75000"/>
                  </a:schemeClr>
                </a:solidFill>
                <a:latin typeface="Calibri"/>
              </a:defRPr>
            </a:lvl1pPr>
          </a:lstStyle>
          <a:p>
            <a:pPr indent="0" algn="r" defTabSz="914400">
              <a:lnSpc>
                <a:spcPct val="100000"/>
              </a:lnSpc>
              <a:buNone/>
            </a:pPr>
            <a:fld id="{13216F33-699F-4DCE-8424-5EBD397FAC18}" type="slidenum">
              <a:rPr b="0" lang="en-US" sz="1440" spc="-1" strike="noStrike">
                <a:solidFill>
                  <a:schemeClr val="dk1">
                    <a:tint val="75000"/>
                  </a:schemeClr>
                </a:solidFill>
                <a:latin typeface="Calibri"/>
              </a:rPr>
              <a:t>&lt;number&gt;</a:t>
            </a:fld>
            <a:endParaRPr b="0" lang="en-IN" sz="144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1005840" y="438120"/>
            <a:ext cx="12618360" cy="1590480"/>
          </a:xfrm>
          <a:prstGeom prst="rect">
            <a:avLst/>
          </a:prstGeom>
          <a:noFill/>
          <a:ln w="0">
            <a:noFill/>
          </a:ln>
        </p:spPr>
        <p:txBody>
          <a:bodyPr lIns="91440" rIns="91440" tIns="45720" bIns="45720" anchor="ctr">
            <a:noAutofit/>
          </a:bodyPr>
          <a:p>
            <a:pPr indent="0" defTabSz="1097280">
              <a:lnSpc>
                <a:spcPct val="90000"/>
              </a:lnSpc>
              <a:buNone/>
            </a:pPr>
            <a:r>
              <a:rPr b="0" lang="en-US" sz="5280" spc="-1" strike="noStrike">
                <a:solidFill>
                  <a:schemeClr val="dk1"/>
                </a:solidFill>
                <a:latin typeface="Calibri Light"/>
              </a:rPr>
              <a:t>Click to edit Master title style</a:t>
            </a:r>
            <a:endParaRPr b="0" lang="en-US" sz="5280" spc="-1" strike="noStrike">
              <a:solidFill>
                <a:schemeClr val="dk1"/>
              </a:solidFill>
              <a:latin typeface="Calibri"/>
            </a:endParaRPr>
          </a:p>
        </p:txBody>
      </p:sp>
      <p:sp>
        <p:nvSpPr>
          <p:cNvPr id="48" name="PlaceHolder 2"/>
          <p:cNvSpPr>
            <a:spLocks noGrp="1"/>
          </p:cNvSpPr>
          <p:nvPr>
            <p:ph type="dt" idx="22"/>
          </p:nvPr>
        </p:nvSpPr>
        <p:spPr>
          <a:xfrm>
            <a:off x="1005840" y="7627680"/>
            <a:ext cx="3291480" cy="437760"/>
          </a:xfrm>
          <a:prstGeom prst="rect">
            <a:avLst/>
          </a:prstGeom>
          <a:noFill/>
          <a:ln w="0">
            <a:noFill/>
          </a:ln>
        </p:spPr>
        <p:txBody>
          <a:bodyPr lIns="91440" rIns="91440" tIns="45720" bIns="45720" anchor="ctr">
            <a:noAutofit/>
          </a:bodyPr>
          <a:lstStyle>
            <a:lvl1pPr indent="0" defTabSz="914400">
              <a:lnSpc>
                <a:spcPct val="100000"/>
              </a:lnSpc>
              <a:buNone/>
              <a:defRPr b="0" lang="en-US" sz="1440" spc="-1" strike="noStrike">
                <a:solidFill>
                  <a:schemeClr val="dk1">
                    <a:tint val="75000"/>
                  </a:schemeClr>
                </a:solidFill>
                <a:latin typeface="Calibri"/>
              </a:defRPr>
            </a:lvl1pPr>
          </a:lstStyle>
          <a:p>
            <a:pPr indent="0" defTabSz="914400">
              <a:lnSpc>
                <a:spcPct val="100000"/>
              </a:lnSpc>
              <a:buNone/>
            </a:pPr>
            <a:r>
              <a:rPr b="0" lang="en-US" sz="1440" spc="-1" strike="noStrike">
                <a:solidFill>
                  <a:schemeClr val="dk1">
                    <a:tint val="75000"/>
                  </a:schemeClr>
                </a:solidFill>
                <a:latin typeface="Calibri"/>
              </a:rPr>
              <a:t>&lt;date/time&gt;</a:t>
            </a:r>
            <a:endParaRPr b="0" lang="en-IN" sz="1440" spc="-1" strike="noStrike">
              <a:solidFill>
                <a:srgbClr val="000000"/>
              </a:solidFill>
              <a:latin typeface="Times New Roman"/>
            </a:endParaRPr>
          </a:p>
        </p:txBody>
      </p:sp>
      <p:sp>
        <p:nvSpPr>
          <p:cNvPr id="49" name="PlaceHolder 3"/>
          <p:cNvSpPr>
            <a:spLocks noGrp="1"/>
          </p:cNvSpPr>
          <p:nvPr>
            <p:ph type="ftr" idx="23"/>
          </p:nvPr>
        </p:nvSpPr>
        <p:spPr>
          <a:xfrm>
            <a:off x="4846320" y="7627680"/>
            <a:ext cx="4937400" cy="43776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50" name="PlaceHolder 4"/>
          <p:cNvSpPr>
            <a:spLocks noGrp="1"/>
          </p:cNvSpPr>
          <p:nvPr>
            <p:ph type="sldNum" idx="24"/>
          </p:nvPr>
        </p:nvSpPr>
        <p:spPr>
          <a:xfrm>
            <a:off x="10332720" y="7627680"/>
            <a:ext cx="3291480" cy="437760"/>
          </a:xfrm>
          <a:prstGeom prst="rect">
            <a:avLst/>
          </a:prstGeom>
          <a:noFill/>
          <a:ln w="0">
            <a:noFill/>
          </a:ln>
        </p:spPr>
        <p:txBody>
          <a:bodyPr lIns="91440" rIns="91440" tIns="45720" bIns="45720" anchor="ctr">
            <a:noAutofit/>
          </a:bodyPr>
          <a:lstStyle>
            <a:lvl1pPr indent="0" algn="r" defTabSz="914400">
              <a:lnSpc>
                <a:spcPct val="100000"/>
              </a:lnSpc>
              <a:buNone/>
              <a:defRPr b="0" lang="en-US" sz="1440" spc="-1" strike="noStrike">
                <a:solidFill>
                  <a:schemeClr val="dk1">
                    <a:tint val="75000"/>
                  </a:schemeClr>
                </a:solidFill>
                <a:latin typeface="Calibri"/>
              </a:defRPr>
            </a:lvl1pPr>
          </a:lstStyle>
          <a:p>
            <a:pPr indent="0" algn="r" defTabSz="914400">
              <a:lnSpc>
                <a:spcPct val="100000"/>
              </a:lnSpc>
              <a:buNone/>
            </a:pPr>
            <a:fld id="{813B85F1-5CD6-48EE-8FB7-F5342B88EFA6}" type="slidenum">
              <a:rPr b="0" lang="en-US" sz="1440" spc="-1" strike="noStrike">
                <a:solidFill>
                  <a:schemeClr val="dk1">
                    <a:tint val="75000"/>
                  </a:schemeClr>
                </a:solidFill>
                <a:latin typeface="Calibri"/>
              </a:rPr>
              <a:t>&lt;number&gt;</a:t>
            </a:fld>
            <a:endParaRPr b="0" lang="en-IN" sz="144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 Id="rId4"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4.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4.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Shape 0"/>
          <p:cNvSpPr/>
          <p:nvPr/>
        </p:nvSpPr>
        <p:spPr>
          <a:xfrm>
            <a:off x="0" y="0"/>
            <a:ext cx="14630040" cy="8229240"/>
          </a:xfrm>
          <a:prstGeom prst="rect">
            <a:avLst/>
          </a:prstGeom>
          <a:solidFill>
            <a:srgbClr val="f0f0f1"/>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74" name="Shape 1"/>
          <p:cNvSpPr/>
          <p:nvPr/>
        </p:nvSpPr>
        <p:spPr>
          <a:xfrm>
            <a:off x="0" y="0"/>
            <a:ext cx="14630040" cy="8229240"/>
          </a:xfrm>
          <a:prstGeom prst="rect">
            <a:avLst/>
          </a:prstGeom>
          <a:solidFill>
            <a:srgbClr val="ffffff"/>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pic>
        <p:nvPicPr>
          <p:cNvPr id="75" name="Image 0" descr="preencoded.png"/>
          <p:cNvPicPr/>
          <p:nvPr/>
        </p:nvPicPr>
        <p:blipFill>
          <a:blip r:embed="rId1"/>
          <a:stretch/>
        </p:blipFill>
        <p:spPr>
          <a:xfrm>
            <a:off x="0" y="0"/>
            <a:ext cx="5486040" cy="8229240"/>
          </a:xfrm>
          <a:prstGeom prst="rect">
            <a:avLst/>
          </a:prstGeom>
          <a:ln w="0">
            <a:noFill/>
          </a:ln>
        </p:spPr>
      </p:pic>
      <p:pic>
        <p:nvPicPr>
          <p:cNvPr id="76" name="Image 1" descr="preencoded.png"/>
          <p:cNvPicPr/>
          <p:nvPr/>
        </p:nvPicPr>
        <p:blipFill>
          <a:blip r:embed="rId2"/>
          <a:stretch/>
        </p:blipFill>
        <p:spPr>
          <a:xfrm>
            <a:off x="283320" y="2731320"/>
            <a:ext cx="4919040" cy="2766600"/>
          </a:xfrm>
          <a:prstGeom prst="rect">
            <a:avLst/>
          </a:prstGeom>
          <a:ln w="0">
            <a:noFill/>
          </a:ln>
        </p:spPr>
      </p:pic>
      <p:sp>
        <p:nvSpPr>
          <p:cNvPr id="77" name="Text 2"/>
          <p:cNvSpPr/>
          <p:nvPr/>
        </p:nvSpPr>
        <p:spPr>
          <a:xfrm>
            <a:off x="6280200" y="1514880"/>
            <a:ext cx="7556040" cy="1956240"/>
          </a:xfrm>
          <a:prstGeom prst="rect">
            <a:avLst/>
          </a:prstGeom>
          <a:noFill/>
          <a:ln w="0">
            <a:noFill/>
          </a:ln>
        </p:spPr>
        <p:style>
          <a:lnRef idx="0"/>
          <a:fillRef idx="0"/>
          <a:effectRef idx="0"/>
          <a:fontRef idx="minor"/>
        </p:style>
        <p:txBody>
          <a:bodyPr lIns="90000" rIns="90000" tIns="45000" bIns="45000" anchor="t">
            <a:noAutofit/>
          </a:bodyPr>
          <a:p>
            <a:pPr defTabSz="914400">
              <a:lnSpc>
                <a:spcPts val="7702"/>
              </a:lnSpc>
              <a:tabLst>
                <a:tab algn="l" pos="0"/>
              </a:tabLst>
            </a:pPr>
            <a:r>
              <a:rPr b="1" lang="en-US" sz="6160" spc="-1" strike="noStrike">
                <a:solidFill>
                  <a:srgbClr val="152d47"/>
                </a:solidFill>
                <a:latin typeface="Crimson Pro"/>
                <a:ea typeface="Crimson Pro"/>
              </a:rPr>
              <a:t>Introduction to Help Hub</a:t>
            </a:r>
            <a:endParaRPr b="0" lang="en-IN" sz="6160" spc="-1" strike="noStrike">
              <a:solidFill>
                <a:srgbClr val="000000"/>
              </a:solidFill>
              <a:latin typeface="Arial"/>
            </a:endParaRPr>
          </a:p>
        </p:txBody>
      </p:sp>
      <p:sp>
        <p:nvSpPr>
          <p:cNvPr id="78" name="Text 3"/>
          <p:cNvSpPr/>
          <p:nvPr/>
        </p:nvSpPr>
        <p:spPr>
          <a:xfrm>
            <a:off x="6280200" y="3811320"/>
            <a:ext cx="7556040" cy="2903040"/>
          </a:xfrm>
          <a:prstGeom prst="rect">
            <a:avLst/>
          </a:prstGeom>
          <a:noFill/>
          <a:ln w="0">
            <a:noFill/>
          </a:ln>
        </p:spPr>
        <p:style>
          <a:lnRef idx="0"/>
          <a:fillRef idx="0"/>
          <a:effectRef idx="0"/>
          <a:fontRef idx="minor"/>
        </p:style>
        <p:txBody>
          <a:bodyPr lIns="90000" rIns="90000" tIns="45000" bIns="45000" anchor="t">
            <a:noAutofit/>
          </a:bodyPr>
          <a:p>
            <a:r>
              <a:rPr b="0" lang="en-US" sz="1790" spc="-1" strike="noStrike">
                <a:solidFill>
                  <a:srgbClr val="4c4c4d"/>
                </a:solidFill>
                <a:latin typeface="Heebo"/>
                <a:ea typeface="Heebo"/>
              </a:rPr>
              <a:t>The purpose of this search tool application is to facilitate the sharing and discovery of problem statements within a community of users. Registered users can contribute by posting their problem statements, which include descriptions and keywords, and provide valid contact information. These posts can then be searched by anyone using relevant keywords, promoting collaboration and problem-solving within the community.</a:t>
            </a:r>
            <a:endParaRPr b="0" lang="en-IN" sz="1790" spc="-1" strike="noStrike">
              <a:solidFill>
                <a:srgbClr val="000000"/>
              </a:solidFill>
              <a:latin typeface="Arial"/>
            </a:endParaRPr>
          </a:p>
          <a:p>
            <a:endParaRPr b="0" lang="en-IN" sz="1790" spc="-1" strike="noStrike">
              <a:solidFill>
                <a:srgbClr val="000000"/>
              </a:solidFill>
              <a:latin typeface="Arial"/>
            </a:endParaRPr>
          </a:p>
          <a:p>
            <a:pPr defTabSz="914400">
              <a:lnSpc>
                <a:spcPts val="2857"/>
              </a:lnSpc>
              <a:tabLst>
                <a:tab algn="l" pos="0"/>
              </a:tabLst>
            </a:pPr>
            <a:endParaRPr b="0" lang="en-IN" sz="179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Shape 0"/>
          <p:cNvSpPr/>
          <p:nvPr/>
        </p:nvSpPr>
        <p:spPr>
          <a:xfrm>
            <a:off x="0" y="0"/>
            <a:ext cx="14630040" cy="8229240"/>
          </a:xfrm>
          <a:prstGeom prst="rect">
            <a:avLst/>
          </a:prstGeom>
          <a:solidFill>
            <a:srgbClr val="f0f0f1"/>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80" name="Shape 1"/>
          <p:cNvSpPr/>
          <p:nvPr/>
        </p:nvSpPr>
        <p:spPr>
          <a:xfrm>
            <a:off x="0" y="0"/>
            <a:ext cx="14630040" cy="8229240"/>
          </a:xfrm>
          <a:prstGeom prst="rect">
            <a:avLst/>
          </a:prstGeom>
          <a:solidFill>
            <a:srgbClr val="ffffff"/>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81" name="Text 2"/>
          <p:cNvSpPr/>
          <p:nvPr/>
        </p:nvSpPr>
        <p:spPr>
          <a:xfrm>
            <a:off x="793800" y="2358360"/>
            <a:ext cx="6517080" cy="7084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5581"/>
              </a:lnSpc>
              <a:tabLst>
                <a:tab algn="l" pos="0"/>
              </a:tabLst>
            </a:pPr>
            <a:r>
              <a:rPr b="1" lang="en-US" sz="4460" spc="-1" strike="noStrike">
                <a:solidFill>
                  <a:srgbClr val="152d47"/>
                </a:solidFill>
                <a:latin typeface="Crimson Pro"/>
                <a:ea typeface="Crimson Pro"/>
              </a:rPr>
              <a:t>User Registration and Login</a:t>
            </a:r>
            <a:endParaRPr b="0" lang="en-IN" sz="4460" spc="-1" strike="noStrike">
              <a:solidFill>
                <a:srgbClr val="000000"/>
              </a:solidFill>
              <a:latin typeface="Arial"/>
            </a:endParaRPr>
          </a:p>
        </p:txBody>
      </p:sp>
      <p:sp>
        <p:nvSpPr>
          <p:cNvPr id="82" name="Text 3"/>
          <p:cNvSpPr/>
          <p:nvPr/>
        </p:nvSpPr>
        <p:spPr>
          <a:xfrm>
            <a:off x="793800" y="3634200"/>
            <a:ext cx="2835000" cy="3538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92"/>
              </a:lnSpc>
              <a:tabLst>
                <a:tab algn="l" pos="0"/>
              </a:tabLst>
            </a:pPr>
            <a:r>
              <a:rPr b="1" lang="en-US" sz="2230" spc="-1" strike="noStrike">
                <a:solidFill>
                  <a:srgbClr val="152d47"/>
                </a:solidFill>
                <a:latin typeface="Crimson Pro"/>
                <a:ea typeface="Crimson Pro"/>
              </a:rPr>
              <a:t>Registration</a:t>
            </a:r>
            <a:endParaRPr b="0" lang="en-IN" sz="2230" spc="-1" strike="noStrike">
              <a:solidFill>
                <a:srgbClr val="000000"/>
              </a:solidFill>
              <a:latin typeface="Arial"/>
            </a:endParaRPr>
          </a:p>
        </p:txBody>
      </p:sp>
      <p:sp>
        <p:nvSpPr>
          <p:cNvPr id="83" name="Text 4"/>
          <p:cNvSpPr/>
          <p:nvPr/>
        </p:nvSpPr>
        <p:spPr>
          <a:xfrm>
            <a:off x="793800" y="4215240"/>
            <a:ext cx="3977640" cy="1451160"/>
          </a:xfrm>
          <a:prstGeom prst="rect">
            <a:avLst/>
          </a:prstGeom>
          <a:noFill/>
          <a:ln w="0">
            <a:noFill/>
          </a:ln>
        </p:spPr>
        <p:style>
          <a:lnRef idx="0"/>
          <a:fillRef idx="0"/>
          <a:effectRef idx="0"/>
          <a:fontRef idx="minor"/>
        </p:style>
        <p:txBody>
          <a:bodyPr lIns="90000" rIns="90000" tIns="45000" bIns="45000" anchor="t">
            <a:noAutofit/>
          </a:bodyPr>
          <a:p>
            <a:pPr defTabSz="914400">
              <a:lnSpc>
                <a:spcPts val="2857"/>
              </a:lnSpc>
              <a:tabLst>
                <a:tab algn="l" pos="0"/>
              </a:tabLst>
            </a:pPr>
            <a:r>
              <a:rPr b="0" lang="en-US" sz="1790" spc="-1" strike="noStrike">
                <a:solidFill>
                  <a:srgbClr val="4c4c4d"/>
                </a:solidFill>
                <a:latin typeface="Heebo"/>
                <a:ea typeface="Heebo"/>
              </a:rPr>
              <a:t>New users can create an account by providing their username, contact information, password, and department affiliation.</a:t>
            </a:r>
            <a:endParaRPr b="0" lang="en-IN" sz="1790" spc="-1" strike="noStrike">
              <a:solidFill>
                <a:srgbClr val="000000"/>
              </a:solidFill>
              <a:latin typeface="Arial"/>
            </a:endParaRPr>
          </a:p>
        </p:txBody>
      </p:sp>
      <p:sp>
        <p:nvSpPr>
          <p:cNvPr id="84" name="Text 5"/>
          <p:cNvSpPr/>
          <p:nvPr/>
        </p:nvSpPr>
        <p:spPr>
          <a:xfrm>
            <a:off x="5333040" y="3634200"/>
            <a:ext cx="2835000" cy="3538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92"/>
              </a:lnSpc>
              <a:tabLst>
                <a:tab algn="l" pos="0"/>
              </a:tabLst>
            </a:pPr>
            <a:r>
              <a:rPr b="1" lang="en-US" sz="2230" spc="-1" strike="noStrike">
                <a:solidFill>
                  <a:srgbClr val="152d47"/>
                </a:solidFill>
                <a:latin typeface="Crimson Pro"/>
                <a:ea typeface="Crimson Pro"/>
              </a:rPr>
              <a:t>Login</a:t>
            </a:r>
            <a:endParaRPr b="0" lang="en-IN" sz="2230" spc="-1" strike="noStrike">
              <a:solidFill>
                <a:srgbClr val="000000"/>
              </a:solidFill>
              <a:latin typeface="Arial"/>
            </a:endParaRPr>
          </a:p>
        </p:txBody>
      </p:sp>
      <p:sp>
        <p:nvSpPr>
          <p:cNvPr id="85" name="Text 6"/>
          <p:cNvSpPr/>
          <p:nvPr/>
        </p:nvSpPr>
        <p:spPr>
          <a:xfrm>
            <a:off x="5333040" y="4215240"/>
            <a:ext cx="3977640" cy="1451160"/>
          </a:xfrm>
          <a:prstGeom prst="rect">
            <a:avLst/>
          </a:prstGeom>
          <a:noFill/>
          <a:ln w="0">
            <a:noFill/>
          </a:ln>
        </p:spPr>
        <p:style>
          <a:lnRef idx="0"/>
          <a:fillRef idx="0"/>
          <a:effectRef idx="0"/>
          <a:fontRef idx="minor"/>
        </p:style>
        <p:txBody>
          <a:bodyPr lIns="90000" rIns="90000" tIns="45000" bIns="45000" anchor="t">
            <a:noAutofit/>
          </a:bodyPr>
          <a:p>
            <a:pPr defTabSz="914400">
              <a:lnSpc>
                <a:spcPts val="2857"/>
              </a:lnSpc>
              <a:tabLst>
                <a:tab algn="l" pos="0"/>
              </a:tabLst>
            </a:pPr>
            <a:r>
              <a:rPr b="0" lang="en-US" sz="1790" spc="-1" strike="noStrike">
                <a:solidFill>
                  <a:srgbClr val="4c4c4d"/>
                </a:solidFill>
                <a:latin typeface="Heebo"/>
                <a:ea typeface="Heebo"/>
              </a:rPr>
              <a:t>Registered users can log in to their accounts using their credentials to access personalized features and functionality.</a:t>
            </a:r>
            <a:endParaRPr b="0" lang="en-IN" sz="1790" spc="-1" strike="noStrike">
              <a:solidFill>
                <a:srgbClr val="000000"/>
              </a:solidFill>
              <a:latin typeface="Arial"/>
            </a:endParaRPr>
          </a:p>
        </p:txBody>
      </p:sp>
      <p:sp>
        <p:nvSpPr>
          <p:cNvPr id="86" name="Text 7"/>
          <p:cNvSpPr/>
          <p:nvPr/>
        </p:nvSpPr>
        <p:spPr>
          <a:xfrm>
            <a:off x="9871920" y="3634200"/>
            <a:ext cx="2835000" cy="3538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92"/>
              </a:lnSpc>
              <a:tabLst>
                <a:tab algn="l" pos="0"/>
              </a:tabLst>
            </a:pPr>
            <a:r>
              <a:rPr b="1" lang="en-US" sz="2230" spc="-1" strike="noStrike">
                <a:solidFill>
                  <a:srgbClr val="152d47"/>
                </a:solidFill>
                <a:latin typeface="Crimson Pro"/>
                <a:ea typeface="Crimson Pro"/>
              </a:rPr>
              <a:t>Security</a:t>
            </a:r>
            <a:endParaRPr b="0" lang="en-IN" sz="2230" spc="-1" strike="noStrike">
              <a:solidFill>
                <a:srgbClr val="000000"/>
              </a:solidFill>
              <a:latin typeface="Arial"/>
            </a:endParaRPr>
          </a:p>
        </p:txBody>
      </p:sp>
      <p:sp>
        <p:nvSpPr>
          <p:cNvPr id="87" name="Text 8"/>
          <p:cNvSpPr/>
          <p:nvPr/>
        </p:nvSpPr>
        <p:spPr>
          <a:xfrm>
            <a:off x="9871920" y="4215240"/>
            <a:ext cx="3977640" cy="1451160"/>
          </a:xfrm>
          <a:prstGeom prst="rect">
            <a:avLst/>
          </a:prstGeom>
          <a:noFill/>
          <a:ln w="0">
            <a:noFill/>
          </a:ln>
        </p:spPr>
        <p:style>
          <a:lnRef idx="0"/>
          <a:fillRef idx="0"/>
          <a:effectRef idx="0"/>
          <a:fontRef idx="minor"/>
        </p:style>
        <p:txBody>
          <a:bodyPr lIns="90000" rIns="90000" tIns="45000" bIns="45000" anchor="t">
            <a:noAutofit/>
          </a:bodyPr>
          <a:p>
            <a:pPr defTabSz="914400">
              <a:lnSpc>
                <a:spcPts val="2857"/>
              </a:lnSpc>
              <a:tabLst>
                <a:tab algn="l" pos="0"/>
              </a:tabLst>
            </a:pPr>
            <a:r>
              <a:rPr b="0" lang="en-US" sz="1790" spc="-1" strike="noStrike">
                <a:solidFill>
                  <a:srgbClr val="4c4c4d"/>
                </a:solidFill>
                <a:latin typeface="Heebo"/>
                <a:ea typeface="Heebo"/>
              </a:rPr>
              <a:t>Help Hub ensures the privacy and security of user data through robust authentication and authorization mechanisms.</a:t>
            </a:r>
            <a:endParaRPr b="0" lang="en-IN" sz="179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Shape 0"/>
          <p:cNvSpPr/>
          <p:nvPr/>
        </p:nvSpPr>
        <p:spPr>
          <a:xfrm>
            <a:off x="0" y="0"/>
            <a:ext cx="14630040" cy="8229240"/>
          </a:xfrm>
          <a:prstGeom prst="rect">
            <a:avLst/>
          </a:prstGeom>
          <a:solidFill>
            <a:srgbClr val="f0f0f1"/>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89" name="Shape 1"/>
          <p:cNvSpPr/>
          <p:nvPr/>
        </p:nvSpPr>
        <p:spPr>
          <a:xfrm>
            <a:off x="0" y="0"/>
            <a:ext cx="14630040" cy="8229240"/>
          </a:xfrm>
          <a:prstGeom prst="rect">
            <a:avLst/>
          </a:prstGeom>
          <a:solidFill>
            <a:srgbClr val="ffffff"/>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90" name="Text 2"/>
          <p:cNvSpPr/>
          <p:nvPr/>
        </p:nvSpPr>
        <p:spPr>
          <a:xfrm>
            <a:off x="793800" y="2310120"/>
            <a:ext cx="5670360" cy="7084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5581"/>
              </a:lnSpc>
              <a:tabLst>
                <a:tab algn="l" pos="0"/>
              </a:tabLst>
            </a:pPr>
            <a:r>
              <a:rPr b="1" lang="en-US" sz="4460" spc="-1" strike="noStrike">
                <a:solidFill>
                  <a:srgbClr val="152d47"/>
                </a:solidFill>
                <a:latin typeface="Crimson Pro"/>
                <a:ea typeface="Crimson Pro"/>
              </a:rPr>
              <a:t>Searching for Posts</a:t>
            </a:r>
            <a:endParaRPr b="0" lang="en-IN" sz="4460" spc="-1" strike="noStrike">
              <a:solidFill>
                <a:srgbClr val="000000"/>
              </a:solidFill>
              <a:latin typeface="Arial"/>
            </a:endParaRPr>
          </a:p>
        </p:txBody>
      </p:sp>
      <p:sp>
        <p:nvSpPr>
          <p:cNvPr id="91" name="Shape 3"/>
          <p:cNvSpPr/>
          <p:nvPr/>
        </p:nvSpPr>
        <p:spPr>
          <a:xfrm>
            <a:off x="793800" y="3614400"/>
            <a:ext cx="510120" cy="510120"/>
          </a:xfrm>
          <a:prstGeom prst="roundRect">
            <a:avLst>
              <a:gd name="adj" fmla="val 6667"/>
            </a:avLst>
          </a:prstGeom>
          <a:solidFill>
            <a:srgbClr val="f2eeee"/>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92" name="Text 4"/>
          <p:cNvSpPr/>
          <p:nvPr/>
        </p:nvSpPr>
        <p:spPr>
          <a:xfrm>
            <a:off x="988200" y="3699360"/>
            <a:ext cx="121320" cy="339840"/>
          </a:xfrm>
          <a:prstGeom prst="rect">
            <a:avLst/>
          </a:prstGeom>
          <a:noFill/>
          <a:ln w="0">
            <a:noFill/>
          </a:ln>
        </p:spPr>
        <p:style>
          <a:lnRef idx="0"/>
          <a:fillRef idx="0"/>
          <a:effectRef idx="0"/>
          <a:fontRef idx="minor"/>
        </p:style>
        <p:txBody>
          <a:bodyPr wrap="none" lIns="90000" rIns="90000" tIns="45000" bIns="45000" anchor="t">
            <a:noAutofit/>
          </a:bodyPr>
          <a:p>
            <a:pPr algn="ctr" defTabSz="914400">
              <a:lnSpc>
                <a:spcPts val="2679"/>
              </a:lnSpc>
              <a:tabLst>
                <a:tab algn="l" pos="0"/>
              </a:tabLst>
            </a:pPr>
            <a:r>
              <a:rPr b="1" lang="en-US" sz="2680" spc="-1" strike="noStrike">
                <a:solidFill>
                  <a:srgbClr val="4c4c4d"/>
                </a:solidFill>
                <a:latin typeface="Crimson Pro"/>
                <a:ea typeface="Crimson Pro"/>
              </a:rPr>
              <a:t>1</a:t>
            </a:r>
            <a:endParaRPr b="0" lang="en-IN" sz="2680" spc="-1" strike="noStrike">
              <a:solidFill>
                <a:srgbClr val="000000"/>
              </a:solidFill>
              <a:latin typeface="Arial"/>
            </a:endParaRPr>
          </a:p>
        </p:txBody>
      </p:sp>
      <p:sp>
        <p:nvSpPr>
          <p:cNvPr id="93" name="Text 5"/>
          <p:cNvSpPr/>
          <p:nvPr/>
        </p:nvSpPr>
        <p:spPr>
          <a:xfrm>
            <a:off x="1531080" y="3614400"/>
            <a:ext cx="2835000" cy="3538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92"/>
              </a:lnSpc>
              <a:tabLst>
                <a:tab algn="l" pos="0"/>
              </a:tabLst>
            </a:pPr>
            <a:r>
              <a:rPr b="1" lang="en-US" sz="2230" spc="-1" strike="noStrike">
                <a:solidFill>
                  <a:srgbClr val="4c4c4d"/>
                </a:solidFill>
                <a:latin typeface="Crimson Pro"/>
                <a:ea typeface="Crimson Pro"/>
              </a:rPr>
              <a:t>Keyword Search</a:t>
            </a:r>
            <a:endParaRPr b="0" lang="en-IN" sz="2230" spc="-1" strike="noStrike">
              <a:solidFill>
                <a:srgbClr val="000000"/>
              </a:solidFill>
              <a:latin typeface="Arial"/>
            </a:endParaRPr>
          </a:p>
        </p:txBody>
      </p:sp>
      <p:sp>
        <p:nvSpPr>
          <p:cNvPr id="94" name="Text 6"/>
          <p:cNvSpPr/>
          <p:nvPr/>
        </p:nvSpPr>
        <p:spPr>
          <a:xfrm>
            <a:off x="1531080" y="4104720"/>
            <a:ext cx="3458880" cy="1451160"/>
          </a:xfrm>
          <a:prstGeom prst="rect">
            <a:avLst/>
          </a:prstGeom>
          <a:noFill/>
          <a:ln w="0">
            <a:noFill/>
          </a:ln>
        </p:spPr>
        <p:style>
          <a:lnRef idx="0"/>
          <a:fillRef idx="0"/>
          <a:effectRef idx="0"/>
          <a:fontRef idx="minor"/>
        </p:style>
        <p:txBody>
          <a:bodyPr lIns="90000" rIns="90000" tIns="45000" bIns="45000" anchor="t">
            <a:noAutofit/>
          </a:bodyPr>
          <a:p>
            <a:pPr defTabSz="914400">
              <a:lnSpc>
                <a:spcPts val="2857"/>
              </a:lnSpc>
              <a:tabLst>
                <a:tab algn="l" pos="0"/>
              </a:tabLst>
            </a:pPr>
            <a:r>
              <a:rPr b="0" lang="en-US" sz="1790" spc="-1" strike="noStrike">
                <a:solidFill>
                  <a:srgbClr val="4c4c4d"/>
                </a:solidFill>
                <a:latin typeface="Heebo"/>
                <a:ea typeface="Heebo"/>
              </a:rPr>
              <a:t>Users can search for relevant posts by entering keywords related to the topics they're interested in.</a:t>
            </a:r>
            <a:endParaRPr b="0" lang="en-IN" sz="1790" spc="-1" strike="noStrike">
              <a:solidFill>
                <a:srgbClr val="000000"/>
              </a:solidFill>
              <a:latin typeface="Arial"/>
            </a:endParaRPr>
          </a:p>
        </p:txBody>
      </p:sp>
      <p:sp>
        <p:nvSpPr>
          <p:cNvPr id="95" name="Shape 7"/>
          <p:cNvSpPr/>
          <p:nvPr/>
        </p:nvSpPr>
        <p:spPr>
          <a:xfrm>
            <a:off x="5217120" y="3614400"/>
            <a:ext cx="510120" cy="510120"/>
          </a:xfrm>
          <a:prstGeom prst="roundRect">
            <a:avLst>
              <a:gd name="adj" fmla="val 6667"/>
            </a:avLst>
          </a:prstGeom>
          <a:solidFill>
            <a:srgbClr val="f2eeee"/>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96" name="Text 8"/>
          <p:cNvSpPr/>
          <p:nvPr/>
        </p:nvSpPr>
        <p:spPr>
          <a:xfrm>
            <a:off x="5387760" y="3699360"/>
            <a:ext cx="168480" cy="339840"/>
          </a:xfrm>
          <a:prstGeom prst="rect">
            <a:avLst/>
          </a:prstGeom>
          <a:noFill/>
          <a:ln w="0">
            <a:noFill/>
          </a:ln>
        </p:spPr>
        <p:style>
          <a:lnRef idx="0"/>
          <a:fillRef idx="0"/>
          <a:effectRef idx="0"/>
          <a:fontRef idx="minor"/>
        </p:style>
        <p:txBody>
          <a:bodyPr wrap="none" lIns="90000" rIns="90000" tIns="45000" bIns="45000" anchor="t">
            <a:noAutofit/>
          </a:bodyPr>
          <a:p>
            <a:pPr algn="ctr" defTabSz="914400">
              <a:lnSpc>
                <a:spcPts val="2679"/>
              </a:lnSpc>
              <a:tabLst>
                <a:tab algn="l" pos="0"/>
              </a:tabLst>
            </a:pPr>
            <a:r>
              <a:rPr b="1" lang="en-US" sz="2680" spc="-1" strike="noStrike">
                <a:solidFill>
                  <a:srgbClr val="4c4c4d"/>
                </a:solidFill>
                <a:latin typeface="Crimson Pro"/>
                <a:ea typeface="Crimson Pro"/>
              </a:rPr>
              <a:t>2</a:t>
            </a:r>
            <a:endParaRPr b="0" lang="en-IN" sz="2680" spc="-1" strike="noStrike">
              <a:solidFill>
                <a:srgbClr val="000000"/>
              </a:solidFill>
              <a:latin typeface="Arial"/>
            </a:endParaRPr>
          </a:p>
        </p:txBody>
      </p:sp>
      <p:sp>
        <p:nvSpPr>
          <p:cNvPr id="97" name="Text 9"/>
          <p:cNvSpPr/>
          <p:nvPr/>
        </p:nvSpPr>
        <p:spPr>
          <a:xfrm>
            <a:off x="5954040" y="3614400"/>
            <a:ext cx="2835000" cy="3538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92"/>
              </a:lnSpc>
              <a:tabLst>
                <a:tab algn="l" pos="0"/>
              </a:tabLst>
            </a:pPr>
            <a:r>
              <a:rPr b="1" lang="en-US" sz="2230" spc="-1" strike="noStrike">
                <a:solidFill>
                  <a:srgbClr val="4c4c4d"/>
                </a:solidFill>
                <a:latin typeface="Crimson Pro"/>
                <a:ea typeface="Crimson Pro"/>
              </a:rPr>
              <a:t>Personalization</a:t>
            </a:r>
            <a:endParaRPr b="0" lang="en-IN" sz="2230" spc="-1" strike="noStrike">
              <a:solidFill>
                <a:srgbClr val="000000"/>
              </a:solidFill>
              <a:latin typeface="Arial"/>
            </a:endParaRPr>
          </a:p>
        </p:txBody>
      </p:sp>
      <p:sp>
        <p:nvSpPr>
          <p:cNvPr id="98" name="Text 10"/>
          <p:cNvSpPr/>
          <p:nvPr/>
        </p:nvSpPr>
        <p:spPr>
          <a:xfrm>
            <a:off x="5954040" y="4104720"/>
            <a:ext cx="3458880" cy="1814040"/>
          </a:xfrm>
          <a:prstGeom prst="rect">
            <a:avLst/>
          </a:prstGeom>
          <a:noFill/>
          <a:ln w="0">
            <a:noFill/>
          </a:ln>
        </p:spPr>
        <p:style>
          <a:lnRef idx="0"/>
          <a:fillRef idx="0"/>
          <a:effectRef idx="0"/>
          <a:fontRef idx="minor"/>
        </p:style>
        <p:txBody>
          <a:bodyPr lIns="90000" rIns="90000" tIns="45000" bIns="45000" anchor="t">
            <a:noAutofit/>
          </a:bodyPr>
          <a:p>
            <a:r>
              <a:rPr b="0" lang="en-US" sz="1790" spc="-1" strike="noStrike">
                <a:solidFill>
                  <a:srgbClr val="4c4c4d"/>
                </a:solidFill>
                <a:latin typeface="Heebo"/>
                <a:ea typeface="Heebo"/>
              </a:rPr>
              <a:t>Logged-in users can save their search preferences for faster and more personalized access to content.</a:t>
            </a:r>
            <a:endParaRPr b="0" lang="en-IN" sz="1790" spc="-1" strike="noStrike">
              <a:solidFill>
                <a:srgbClr val="000000"/>
              </a:solidFill>
              <a:latin typeface="Arial"/>
            </a:endParaRPr>
          </a:p>
          <a:p>
            <a:pPr defTabSz="914400">
              <a:lnSpc>
                <a:spcPts val="2857"/>
              </a:lnSpc>
              <a:tabLst>
                <a:tab algn="l" pos="0"/>
              </a:tabLst>
            </a:pPr>
            <a:endParaRPr b="0" lang="en-IN" sz="1790" spc="-1" strike="noStrike">
              <a:solidFill>
                <a:srgbClr val="000000"/>
              </a:solidFill>
              <a:latin typeface="Arial"/>
            </a:endParaRPr>
          </a:p>
        </p:txBody>
      </p:sp>
      <p:sp>
        <p:nvSpPr>
          <p:cNvPr id="99" name="Shape 11"/>
          <p:cNvSpPr/>
          <p:nvPr/>
        </p:nvSpPr>
        <p:spPr>
          <a:xfrm>
            <a:off x="9640080" y="3614400"/>
            <a:ext cx="510120" cy="510120"/>
          </a:xfrm>
          <a:prstGeom prst="roundRect">
            <a:avLst>
              <a:gd name="adj" fmla="val 6667"/>
            </a:avLst>
          </a:prstGeom>
          <a:solidFill>
            <a:srgbClr val="f2eeee"/>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100" name="Text 12"/>
          <p:cNvSpPr/>
          <p:nvPr/>
        </p:nvSpPr>
        <p:spPr>
          <a:xfrm>
            <a:off x="9813240" y="3699360"/>
            <a:ext cx="163440" cy="339840"/>
          </a:xfrm>
          <a:prstGeom prst="rect">
            <a:avLst/>
          </a:prstGeom>
          <a:noFill/>
          <a:ln w="0">
            <a:noFill/>
          </a:ln>
        </p:spPr>
        <p:style>
          <a:lnRef idx="0"/>
          <a:fillRef idx="0"/>
          <a:effectRef idx="0"/>
          <a:fontRef idx="minor"/>
        </p:style>
        <p:txBody>
          <a:bodyPr wrap="none" lIns="90000" rIns="90000" tIns="45000" bIns="45000" anchor="t">
            <a:noAutofit/>
          </a:bodyPr>
          <a:p>
            <a:pPr algn="ctr" defTabSz="914400">
              <a:lnSpc>
                <a:spcPts val="2679"/>
              </a:lnSpc>
              <a:tabLst>
                <a:tab algn="l" pos="0"/>
              </a:tabLst>
            </a:pPr>
            <a:r>
              <a:rPr b="1" lang="en-US" sz="2680" spc="-1" strike="noStrike">
                <a:solidFill>
                  <a:srgbClr val="4c4c4d"/>
                </a:solidFill>
                <a:latin typeface="Crimson Pro"/>
                <a:ea typeface="Crimson Pro"/>
              </a:rPr>
              <a:t>3</a:t>
            </a:r>
            <a:endParaRPr b="0" lang="en-IN" sz="2680" spc="-1" strike="noStrike">
              <a:solidFill>
                <a:srgbClr val="000000"/>
              </a:solidFill>
              <a:latin typeface="Arial"/>
            </a:endParaRPr>
          </a:p>
        </p:txBody>
      </p:sp>
      <p:sp>
        <p:nvSpPr>
          <p:cNvPr id="101" name="Text 13"/>
          <p:cNvSpPr/>
          <p:nvPr/>
        </p:nvSpPr>
        <p:spPr>
          <a:xfrm>
            <a:off x="10377360" y="3614400"/>
            <a:ext cx="2835000" cy="3538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92"/>
              </a:lnSpc>
              <a:tabLst>
                <a:tab algn="l" pos="0"/>
              </a:tabLst>
            </a:pPr>
            <a:r>
              <a:rPr b="1" lang="en-US" sz="2230" spc="-1" strike="noStrike">
                <a:solidFill>
                  <a:srgbClr val="4c4c4d"/>
                </a:solidFill>
                <a:latin typeface="Crimson Pro"/>
                <a:ea typeface="Crimson Pro"/>
              </a:rPr>
              <a:t>View</a:t>
            </a:r>
            <a:endParaRPr b="0" lang="en-IN" sz="2230" spc="-1" strike="noStrike">
              <a:solidFill>
                <a:srgbClr val="000000"/>
              </a:solidFill>
              <a:latin typeface="Arial"/>
            </a:endParaRPr>
          </a:p>
        </p:txBody>
      </p:sp>
      <p:sp>
        <p:nvSpPr>
          <p:cNvPr id="102" name="Text 14"/>
          <p:cNvSpPr/>
          <p:nvPr/>
        </p:nvSpPr>
        <p:spPr>
          <a:xfrm>
            <a:off x="10377360" y="4104720"/>
            <a:ext cx="3458880" cy="1088280"/>
          </a:xfrm>
          <a:prstGeom prst="rect">
            <a:avLst/>
          </a:prstGeom>
          <a:noFill/>
          <a:ln w="0">
            <a:noFill/>
          </a:ln>
        </p:spPr>
        <p:style>
          <a:lnRef idx="0"/>
          <a:fillRef idx="0"/>
          <a:effectRef idx="0"/>
          <a:fontRef idx="minor"/>
        </p:style>
        <p:txBody>
          <a:bodyPr lIns="90000" rIns="90000" tIns="45000" bIns="45000" anchor="t">
            <a:noAutofit/>
          </a:bodyPr>
          <a:p>
            <a:pPr defTabSz="914400">
              <a:lnSpc>
                <a:spcPts val="2857"/>
              </a:lnSpc>
              <a:tabLst>
                <a:tab algn="l" pos="0"/>
              </a:tabLst>
            </a:pPr>
            <a:r>
              <a:rPr b="0" lang="en-US" sz="1790" spc="-1" strike="noStrike">
                <a:solidFill>
                  <a:srgbClr val="4c4c4d"/>
                </a:solidFill>
                <a:latin typeface="Heebo"/>
                <a:ea typeface="Heebo"/>
              </a:rPr>
              <a:t>Posts can be viewed by every user, for creation for posts users need to login.</a:t>
            </a:r>
            <a:endParaRPr b="0" lang="en-IN" sz="179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Shape 0"/>
          <p:cNvSpPr/>
          <p:nvPr/>
        </p:nvSpPr>
        <p:spPr>
          <a:xfrm>
            <a:off x="0" y="0"/>
            <a:ext cx="14630040" cy="8229240"/>
          </a:xfrm>
          <a:prstGeom prst="rect">
            <a:avLst/>
          </a:prstGeom>
          <a:solidFill>
            <a:srgbClr val="f0f0f1"/>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104" name="Shape 1"/>
          <p:cNvSpPr/>
          <p:nvPr/>
        </p:nvSpPr>
        <p:spPr>
          <a:xfrm>
            <a:off x="0" y="0"/>
            <a:ext cx="14630040" cy="8229240"/>
          </a:xfrm>
          <a:prstGeom prst="rect">
            <a:avLst/>
          </a:prstGeom>
          <a:solidFill>
            <a:srgbClr val="ffffff"/>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105" name="Text 2"/>
          <p:cNvSpPr/>
          <p:nvPr/>
        </p:nvSpPr>
        <p:spPr>
          <a:xfrm>
            <a:off x="793800" y="897120"/>
            <a:ext cx="5670360" cy="7084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5581"/>
              </a:lnSpc>
              <a:tabLst>
                <a:tab algn="l" pos="0"/>
              </a:tabLst>
            </a:pPr>
            <a:r>
              <a:rPr b="1" lang="en-US" sz="4460" spc="-1" strike="noStrike">
                <a:solidFill>
                  <a:srgbClr val="152d47"/>
                </a:solidFill>
                <a:latin typeface="Crimson Pro"/>
                <a:ea typeface="Crimson Pro"/>
              </a:rPr>
              <a:t>Technologies Used</a:t>
            </a:r>
            <a:endParaRPr b="0" lang="en-IN" sz="4460" spc="-1" strike="noStrike">
              <a:solidFill>
                <a:srgbClr val="000000"/>
              </a:solidFill>
              <a:latin typeface="Arial"/>
            </a:endParaRPr>
          </a:p>
        </p:txBody>
      </p:sp>
      <p:sp>
        <p:nvSpPr>
          <p:cNvPr id="106" name="Text 3"/>
          <p:cNvSpPr/>
          <p:nvPr/>
        </p:nvSpPr>
        <p:spPr>
          <a:xfrm>
            <a:off x="1156680" y="2059560"/>
            <a:ext cx="12679560" cy="362520"/>
          </a:xfrm>
          <a:prstGeom prst="rect">
            <a:avLst/>
          </a:prstGeom>
          <a:noFill/>
          <a:ln w="0">
            <a:noFill/>
          </a:ln>
        </p:spPr>
        <p:style>
          <a:lnRef idx="0"/>
          <a:fillRef idx="0"/>
          <a:effectRef idx="0"/>
          <a:fontRef idx="minor"/>
        </p:style>
        <p:txBody>
          <a:bodyPr wrap="none" lIns="90000" rIns="90000" tIns="45000" bIns="45000" anchor="t">
            <a:noAutofit/>
          </a:bodyPr>
          <a:p>
            <a:pPr marL="343080" indent="-343080" defTabSz="914400">
              <a:lnSpc>
                <a:spcPts val="2857"/>
              </a:lnSpc>
              <a:buClr>
                <a:srgbClr val="4c4c4d"/>
              </a:buClr>
              <a:buFont typeface="Symbol" charset="2"/>
              <a:buChar char=""/>
            </a:pPr>
            <a:r>
              <a:rPr b="1" lang="en-US" sz="1790" spc="-1" strike="noStrike">
                <a:solidFill>
                  <a:srgbClr val="4c4c4d"/>
                </a:solidFill>
                <a:latin typeface="Heebo"/>
                <a:ea typeface="Heebo"/>
              </a:rPr>
              <a:t>JavaServer Pages (JSP):</a:t>
            </a:r>
            <a:r>
              <a:rPr b="0" lang="en-US" sz="1790" spc="-1" strike="noStrike">
                <a:solidFill>
                  <a:srgbClr val="4c4c4d"/>
                </a:solidFill>
                <a:latin typeface="Heebo"/>
                <a:ea typeface="Heebo"/>
              </a:rPr>
              <a:t> The application was developed using JSP, a technology for building dynamic web pages.</a:t>
            </a:r>
            <a:endParaRPr b="0" lang="en-IN" sz="1790" spc="-1" strike="noStrike">
              <a:solidFill>
                <a:srgbClr val="000000"/>
              </a:solidFill>
              <a:latin typeface="Arial"/>
            </a:endParaRPr>
          </a:p>
        </p:txBody>
      </p:sp>
      <p:sp>
        <p:nvSpPr>
          <p:cNvPr id="107" name="Text 4"/>
          <p:cNvSpPr/>
          <p:nvPr/>
        </p:nvSpPr>
        <p:spPr>
          <a:xfrm>
            <a:off x="1156680" y="2501640"/>
            <a:ext cx="12679560" cy="362520"/>
          </a:xfrm>
          <a:prstGeom prst="rect">
            <a:avLst/>
          </a:prstGeom>
          <a:noFill/>
          <a:ln w="0">
            <a:noFill/>
          </a:ln>
        </p:spPr>
        <p:style>
          <a:lnRef idx="0"/>
          <a:fillRef idx="0"/>
          <a:effectRef idx="0"/>
          <a:fontRef idx="minor"/>
        </p:style>
        <p:txBody>
          <a:bodyPr wrap="none" lIns="90000" rIns="90000" tIns="45000" bIns="45000" anchor="t">
            <a:noAutofit/>
          </a:bodyPr>
          <a:p>
            <a:pPr marL="343080" indent="-343080" defTabSz="914400">
              <a:lnSpc>
                <a:spcPts val="2857"/>
              </a:lnSpc>
              <a:buClr>
                <a:srgbClr val="4c4c4d"/>
              </a:buClr>
              <a:buFont typeface="Symbol" charset="2"/>
              <a:buChar char=""/>
            </a:pPr>
            <a:r>
              <a:rPr b="1" lang="en-US" sz="1790" spc="-1" strike="noStrike">
                <a:solidFill>
                  <a:srgbClr val="4c4c4d"/>
                </a:solidFill>
                <a:latin typeface="Heebo"/>
                <a:ea typeface="Heebo"/>
              </a:rPr>
              <a:t>MySQL Database:</a:t>
            </a:r>
            <a:r>
              <a:rPr b="0" lang="en-US" sz="1790" spc="-1" strike="noStrike">
                <a:solidFill>
                  <a:srgbClr val="4c4c4d"/>
                </a:solidFill>
                <a:latin typeface="Heebo"/>
                <a:ea typeface="Heebo"/>
              </a:rPr>
              <a:t> MySQL is used to store user credentials in the users table and post information in the posts table.</a:t>
            </a:r>
            <a:endParaRPr b="0" lang="en-IN" sz="1790" spc="-1" strike="noStrike">
              <a:solidFill>
                <a:srgbClr val="000000"/>
              </a:solidFill>
              <a:latin typeface="Arial"/>
            </a:endParaRPr>
          </a:p>
        </p:txBody>
      </p:sp>
      <p:sp>
        <p:nvSpPr>
          <p:cNvPr id="108" name="Text 5"/>
          <p:cNvSpPr/>
          <p:nvPr/>
        </p:nvSpPr>
        <p:spPr>
          <a:xfrm>
            <a:off x="1156680" y="2944080"/>
            <a:ext cx="12679560" cy="725400"/>
          </a:xfrm>
          <a:prstGeom prst="rect">
            <a:avLst/>
          </a:prstGeom>
          <a:noFill/>
          <a:ln w="0">
            <a:noFill/>
          </a:ln>
        </p:spPr>
        <p:style>
          <a:lnRef idx="0"/>
          <a:fillRef idx="0"/>
          <a:effectRef idx="0"/>
          <a:fontRef idx="minor"/>
        </p:style>
        <p:txBody>
          <a:bodyPr lIns="90000" rIns="90000" tIns="45000" bIns="45000" anchor="t">
            <a:noAutofit/>
          </a:bodyPr>
          <a:p>
            <a:pPr marL="343080" indent="-343080" defTabSz="914400">
              <a:lnSpc>
                <a:spcPts val="2857"/>
              </a:lnSpc>
              <a:buClr>
                <a:srgbClr val="4c4c4d"/>
              </a:buClr>
              <a:buFont typeface="Symbol" charset="2"/>
              <a:buChar char=""/>
            </a:pPr>
            <a:r>
              <a:rPr b="1" lang="en-US" sz="1790" spc="-1" strike="noStrike">
                <a:solidFill>
                  <a:srgbClr val="4c4c4d"/>
                </a:solidFill>
                <a:latin typeface="Heebo"/>
                <a:ea typeface="Heebo"/>
              </a:rPr>
              <a:t>Tomcat Server:</a:t>
            </a:r>
            <a:r>
              <a:rPr b="0" lang="en-US" sz="1790" spc="-1" strike="noStrike">
                <a:solidFill>
                  <a:srgbClr val="4c4c4d"/>
                </a:solidFill>
                <a:latin typeface="Heebo"/>
                <a:ea typeface="Heebo"/>
              </a:rPr>
              <a:t> The application is hosted on a Tomcat server, configured locally to run offline, eliminating the need for an internet connection.</a:t>
            </a:r>
            <a:endParaRPr b="0" lang="en-IN" sz="1790" spc="-1" strike="noStrike">
              <a:solidFill>
                <a:srgbClr val="000000"/>
              </a:solidFill>
              <a:latin typeface="Arial"/>
            </a:endParaRPr>
          </a:p>
        </p:txBody>
      </p:sp>
      <p:sp>
        <p:nvSpPr>
          <p:cNvPr id="109" name="Text 6"/>
          <p:cNvSpPr/>
          <p:nvPr/>
        </p:nvSpPr>
        <p:spPr>
          <a:xfrm>
            <a:off x="1156680" y="3749040"/>
            <a:ext cx="12679560" cy="725400"/>
          </a:xfrm>
          <a:prstGeom prst="rect">
            <a:avLst/>
          </a:prstGeom>
          <a:noFill/>
          <a:ln w="0">
            <a:noFill/>
          </a:ln>
        </p:spPr>
        <p:style>
          <a:lnRef idx="0"/>
          <a:fillRef idx="0"/>
          <a:effectRef idx="0"/>
          <a:fontRef idx="minor"/>
        </p:style>
        <p:txBody>
          <a:bodyPr lIns="90000" rIns="90000" tIns="45000" bIns="45000" anchor="t">
            <a:noAutofit/>
          </a:bodyPr>
          <a:p>
            <a:pPr marL="343080" indent="-343080" defTabSz="914400">
              <a:lnSpc>
                <a:spcPts val="2857"/>
              </a:lnSpc>
              <a:buClr>
                <a:srgbClr val="4c4c4d"/>
              </a:buClr>
              <a:buFont typeface="Symbol" charset="2"/>
              <a:buChar char=""/>
            </a:pPr>
            <a:r>
              <a:rPr b="1" lang="en-US" sz="1790" spc="-1" strike="noStrike">
                <a:solidFill>
                  <a:srgbClr val="4c4c4d"/>
                </a:solidFill>
                <a:latin typeface="Heebo"/>
                <a:ea typeface="Heebo"/>
              </a:rPr>
              <a:t>Client-Side Validation:</a:t>
            </a:r>
            <a:r>
              <a:rPr b="0" lang="en-US" sz="1790" spc="-1" strike="noStrike">
                <a:solidFill>
                  <a:srgbClr val="4c4c4d"/>
                </a:solidFill>
                <a:latin typeface="Heebo"/>
                <a:ea typeface="Heebo"/>
              </a:rPr>
              <a:t> JavaScript is used to ensure that all forms are validated before being submitted, enhancing the user experience and ensuring data integrity.</a:t>
            </a:r>
            <a:endParaRPr b="0" lang="en-IN" sz="1790" spc="-1" strike="noStrike">
              <a:solidFill>
                <a:srgbClr val="000000"/>
              </a:solidFill>
              <a:latin typeface="Arial"/>
            </a:endParaRPr>
          </a:p>
          <a:p>
            <a:pPr defTabSz="914400">
              <a:lnSpc>
                <a:spcPts val="2857"/>
              </a:lnSpc>
            </a:pPr>
            <a:endParaRPr b="0" lang="en-IN" sz="1790" spc="-1" strike="noStrike">
              <a:solidFill>
                <a:srgbClr val="000000"/>
              </a:solidFill>
              <a:latin typeface="Arial"/>
            </a:endParaRPr>
          </a:p>
          <a:p>
            <a:pPr defTabSz="914400">
              <a:lnSpc>
                <a:spcPts val="2857"/>
              </a:lnSpc>
            </a:pPr>
            <a:br>
              <a:rPr sz="1790"/>
            </a:br>
            <a:endParaRPr b="0" lang="en-IN" sz="1790" spc="-1" strike="noStrike">
              <a:solidFill>
                <a:srgbClr val="000000"/>
              </a:solidFill>
              <a:latin typeface="Arial"/>
            </a:endParaRPr>
          </a:p>
        </p:txBody>
      </p:sp>
      <p:sp>
        <p:nvSpPr>
          <p:cNvPr id="110" name="Text 7"/>
          <p:cNvSpPr/>
          <p:nvPr/>
        </p:nvSpPr>
        <p:spPr>
          <a:xfrm>
            <a:off x="793800" y="4815000"/>
            <a:ext cx="6435720" cy="56664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4465"/>
              </a:lnSpc>
              <a:tabLst>
                <a:tab algn="l" pos="0"/>
              </a:tabLst>
            </a:pPr>
            <a:r>
              <a:rPr b="1" lang="en-US" sz="3570" spc="-1" strike="noStrike">
                <a:solidFill>
                  <a:srgbClr val="152d47"/>
                </a:solidFill>
                <a:latin typeface="Crimson Pro"/>
                <a:ea typeface="Crimson Pro"/>
              </a:rPr>
              <a:t>Database Design(Mysql Database)</a:t>
            </a:r>
            <a:endParaRPr b="0" lang="en-IN" sz="3570" spc="-1" strike="noStrike">
              <a:solidFill>
                <a:srgbClr val="000000"/>
              </a:solidFill>
              <a:latin typeface="Arial"/>
            </a:endParaRPr>
          </a:p>
        </p:txBody>
      </p:sp>
      <p:sp>
        <p:nvSpPr>
          <p:cNvPr id="111" name="Text 8"/>
          <p:cNvSpPr/>
          <p:nvPr/>
        </p:nvSpPr>
        <p:spPr>
          <a:xfrm>
            <a:off x="1156680" y="5722200"/>
            <a:ext cx="12679560" cy="362520"/>
          </a:xfrm>
          <a:prstGeom prst="rect">
            <a:avLst/>
          </a:prstGeom>
          <a:noFill/>
          <a:ln w="0">
            <a:noFill/>
          </a:ln>
        </p:spPr>
        <p:style>
          <a:lnRef idx="0"/>
          <a:fillRef idx="0"/>
          <a:effectRef idx="0"/>
          <a:fontRef idx="minor"/>
        </p:style>
        <p:txBody>
          <a:bodyPr wrap="none" lIns="90000" rIns="90000" tIns="45000" bIns="45000" anchor="t">
            <a:noAutofit/>
          </a:bodyPr>
          <a:p>
            <a:pPr marL="343080" indent="-343080" defTabSz="914400">
              <a:lnSpc>
                <a:spcPts val="2857"/>
              </a:lnSpc>
              <a:buClr>
                <a:srgbClr val="4c4c4d"/>
              </a:buClr>
              <a:buFont typeface="Symbol" charset="2"/>
              <a:buChar char=""/>
            </a:pPr>
            <a:r>
              <a:rPr b="1" lang="en-US" sz="1790" spc="-1" strike="noStrike">
                <a:solidFill>
                  <a:srgbClr val="4c4c4d"/>
                </a:solidFill>
                <a:latin typeface="Heebo"/>
                <a:ea typeface="Heebo"/>
              </a:rPr>
              <a:t>Users Table:</a:t>
            </a:r>
            <a:r>
              <a:rPr b="0" lang="en-US" sz="1790" spc="-1" strike="noStrike">
                <a:solidFill>
                  <a:srgbClr val="4c4c4d"/>
                </a:solidFill>
                <a:latin typeface="Heebo"/>
                <a:ea typeface="Heebo"/>
              </a:rPr>
              <a:t> Stores user credentials such as username and password, and contact details, with the primary key being user_id.</a:t>
            </a:r>
            <a:endParaRPr b="0" lang="en-IN" sz="1790" spc="-1" strike="noStrike">
              <a:solidFill>
                <a:srgbClr val="000000"/>
              </a:solidFill>
              <a:latin typeface="Arial"/>
            </a:endParaRPr>
          </a:p>
        </p:txBody>
      </p:sp>
      <p:sp>
        <p:nvSpPr>
          <p:cNvPr id="112" name="Text 9"/>
          <p:cNvSpPr/>
          <p:nvPr/>
        </p:nvSpPr>
        <p:spPr>
          <a:xfrm>
            <a:off x="1156680" y="6164280"/>
            <a:ext cx="12679560" cy="725400"/>
          </a:xfrm>
          <a:prstGeom prst="rect">
            <a:avLst/>
          </a:prstGeom>
          <a:noFill/>
          <a:ln w="0">
            <a:noFill/>
          </a:ln>
        </p:spPr>
        <p:style>
          <a:lnRef idx="0"/>
          <a:fillRef idx="0"/>
          <a:effectRef idx="0"/>
          <a:fontRef idx="minor"/>
        </p:style>
        <p:txBody>
          <a:bodyPr lIns="90000" rIns="90000" tIns="45000" bIns="45000" anchor="t">
            <a:noAutofit/>
          </a:bodyPr>
          <a:p>
            <a:pPr marL="343080" indent="-343080" defTabSz="914400">
              <a:lnSpc>
                <a:spcPts val="2857"/>
              </a:lnSpc>
              <a:buClr>
                <a:srgbClr val="4c4c4d"/>
              </a:buClr>
              <a:buFont typeface="Symbol" charset="2"/>
              <a:buChar char=""/>
            </a:pPr>
            <a:r>
              <a:rPr b="1" lang="en-US" sz="1790" spc="-1" strike="noStrike">
                <a:solidFill>
                  <a:srgbClr val="4c4c4d"/>
                </a:solidFill>
                <a:latin typeface="Heebo"/>
                <a:ea typeface="Heebo"/>
              </a:rPr>
              <a:t>Posts Table:</a:t>
            </a:r>
            <a:r>
              <a:rPr b="0" lang="en-US" sz="1790" spc="-1" strike="noStrike">
                <a:solidFill>
                  <a:srgbClr val="4c4c4d"/>
                </a:solidFill>
                <a:latin typeface="Heebo"/>
                <a:ea typeface="Heebo"/>
              </a:rPr>
              <a:t> Stores information about posts, including the problem statement, description, keywords, and contact details, with the primary key being post_id. The foreign key user_id links each post to the user who created it.</a:t>
            </a:r>
            <a:endParaRPr b="0" lang="en-IN" sz="1790" spc="-1" strike="noStrike">
              <a:solidFill>
                <a:srgbClr val="000000"/>
              </a:solidFill>
              <a:latin typeface="Arial"/>
            </a:endParaRPr>
          </a:p>
        </p:txBody>
      </p:sp>
      <p:sp>
        <p:nvSpPr>
          <p:cNvPr id="113" name="Text 10"/>
          <p:cNvSpPr/>
          <p:nvPr/>
        </p:nvSpPr>
        <p:spPr>
          <a:xfrm>
            <a:off x="1156680" y="6969600"/>
            <a:ext cx="12679560" cy="362520"/>
          </a:xfrm>
          <a:prstGeom prst="rect">
            <a:avLst/>
          </a:prstGeom>
          <a:noFill/>
          <a:ln w="0">
            <a:noFill/>
          </a:ln>
        </p:spPr>
        <p:style>
          <a:lnRef idx="0"/>
          <a:fillRef idx="0"/>
          <a:effectRef idx="0"/>
          <a:fontRef idx="minor"/>
        </p:style>
        <p:txBody>
          <a:bodyPr wrap="none" lIns="90000" rIns="90000" tIns="45000" bIns="45000" anchor="t">
            <a:noAutofit/>
          </a:bodyPr>
          <a:p>
            <a:pPr marL="343080" indent="-343080" defTabSz="914400">
              <a:lnSpc>
                <a:spcPts val="2857"/>
              </a:lnSpc>
              <a:buClr>
                <a:srgbClr val="4c4c4d"/>
              </a:buClr>
              <a:buFont typeface="Symbol" charset="2"/>
              <a:buChar char=""/>
            </a:pPr>
            <a:r>
              <a:rPr b="1" lang="en-US" sz="1790" spc="-1" strike="noStrike">
                <a:solidFill>
                  <a:srgbClr val="4c4c4d"/>
                </a:solidFill>
                <a:latin typeface="Heebo"/>
                <a:ea typeface="Heebo"/>
              </a:rPr>
              <a:t>Comments Table</a:t>
            </a:r>
            <a:r>
              <a:rPr b="0" lang="en-US" sz="1790" spc="-1" strike="noStrike">
                <a:solidFill>
                  <a:srgbClr val="4c4c4d"/>
                </a:solidFill>
                <a:latin typeface="Heebo"/>
                <a:ea typeface="Heebo"/>
              </a:rPr>
              <a:t>: Stores information of comments and timestamp.</a:t>
            </a:r>
            <a:endParaRPr b="0" lang="en-IN" sz="179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Shape 0"/>
          <p:cNvSpPr/>
          <p:nvPr/>
        </p:nvSpPr>
        <p:spPr>
          <a:xfrm>
            <a:off x="0" y="0"/>
            <a:ext cx="14630040" cy="8229240"/>
          </a:xfrm>
          <a:prstGeom prst="rect">
            <a:avLst/>
          </a:prstGeom>
          <a:solidFill>
            <a:srgbClr val="f0f0f1"/>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115" name="Shape 1"/>
          <p:cNvSpPr/>
          <p:nvPr/>
        </p:nvSpPr>
        <p:spPr>
          <a:xfrm>
            <a:off x="0" y="0"/>
            <a:ext cx="14630040" cy="8229240"/>
          </a:xfrm>
          <a:prstGeom prst="rect">
            <a:avLst/>
          </a:prstGeom>
          <a:solidFill>
            <a:srgbClr val="ffffff"/>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pic>
        <p:nvPicPr>
          <p:cNvPr id="116" name="Image 0" descr="preencoded.png"/>
          <p:cNvPicPr/>
          <p:nvPr/>
        </p:nvPicPr>
        <p:blipFill>
          <a:blip r:embed="rId1"/>
          <a:stretch/>
        </p:blipFill>
        <p:spPr>
          <a:xfrm>
            <a:off x="7315200" y="0"/>
            <a:ext cx="7314840" cy="8229240"/>
          </a:xfrm>
          <a:prstGeom prst="rect">
            <a:avLst/>
          </a:prstGeom>
          <a:ln w="0">
            <a:noFill/>
          </a:ln>
        </p:spPr>
      </p:pic>
      <p:pic>
        <p:nvPicPr>
          <p:cNvPr id="117" name="Image 1" descr="preencoded.png"/>
          <p:cNvPicPr/>
          <p:nvPr/>
        </p:nvPicPr>
        <p:blipFill>
          <a:blip r:embed="rId2"/>
          <a:stretch/>
        </p:blipFill>
        <p:spPr>
          <a:xfrm>
            <a:off x="7598880" y="2236680"/>
            <a:ext cx="6747480" cy="3756240"/>
          </a:xfrm>
          <a:prstGeom prst="rect">
            <a:avLst/>
          </a:prstGeom>
          <a:ln w="0">
            <a:noFill/>
          </a:ln>
        </p:spPr>
      </p:pic>
      <p:sp>
        <p:nvSpPr>
          <p:cNvPr id="118" name="Text 2"/>
          <p:cNvSpPr/>
          <p:nvPr/>
        </p:nvSpPr>
        <p:spPr>
          <a:xfrm>
            <a:off x="793800" y="1443960"/>
            <a:ext cx="5670360" cy="7084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5581"/>
              </a:lnSpc>
              <a:tabLst>
                <a:tab algn="l" pos="0"/>
              </a:tabLst>
            </a:pPr>
            <a:r>
              <a:rPr b="1" lang="en-US" sz="4460" spc="-1" strike="noStrike">
                <a:solidFill>
                  <a:srgbClr val="152d47"/>
                </a:solidFill>
                <a:latin typeface="Crimson Pro"/>
                <a:ea typeface="Crimson Pro"/>
              </a:rPr>
              <a:t>Post Management</a:t>
            </a:r>
            <a:endParaRPr b="0" lang="en-IN" sz="4460" spc="-1" strike="noStrike">
              <a:solidFill>
                <a:srgbClr val="000000"/>
              </a:solidFill>
              <a:latin typeface="Arial"/>
            </a:endParaRPr>
          </a:p>
        </p:txBody>
      </p:sp>
      <p:sp>
        <p:nvSpPr>
          <p:cNvPr id="119" name="Shape 3"/>
          <p:cNvSpPr/>
          <p:nvPr/>
        </p:nvSpPr>
        <p:spPr>
          <a:xfrm>
            <a:off x="793800" y="2493000"/>
            <a:ext cx="5727240" cy="2032560"/>
          </a:xfrm>
          <a:prstGeom prst="roundRect">
            <a:avLst>
              <a:gd name="adj" fmla="val 1674"/>
            </a:avLst>
          </a:prstGeom>
          <a:solidFill>
            <a:srgbClr val="f2eeee"/>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120" name="Text 4"/>
          <p:cNvSpPr/>
          <p:nvPr/>
        </p:nvSpPr>
        <p:spPr>
          <a:xfrm>
            <a:off x="1020600" y="2719800"/>
            <a:ext cx="2835000" cy="3538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92"/>
              </a:lnSpc>
              <a:tabLst>
                <a:tab algn="l" pos="0"/>
              </a:tabLst>
            </a:pPr>
            <a:r>
              <a:rPr b="1" lang="en-US" sz="2230" spc="-1" strike="noStrike">
                <a:solidFill>
                  <a:srgbClr val="4c4c4d"/>
                </a:solidFill>
                <a:latin typeface="Crimson Pro"/>
                <a:ea typeface="Crimson Pro"/>
              </a:rPr>
              <a:t>Create Posts</a:t>
            </a:r>
            <a:endParaRPr b="0" lang="en-IN" sz="2230" spc="-1" strike="noStrike">
              <a:solidFill>
                <a:srgbClr val="000000"/>
              </a:solidFill>
              <a:latin typeface="Arial"/>
            </a:endParaRPr>
          </a:p>
        </p:txBody>
      </p:sp>
      <p:sp>
        <p:nvSpPr>
          <p:cNvPr id="121" name="Text 5"/>
          <p:cNvSpPr/>
          <p:nvPr/>
        </p:nvSpPr>
        <p:spPr>
          <a:xfrm>
            <a:off x="1020600" y="3210120"/>
            <a:ext cx="5273640" cy="1088280"/>
          </a:xfrm>
          <a:prstGeom prst="rect">
            <a:avLst/>
          </a:prstGeom>
          <a:noFill/>
          <a:ln w="0">
            <a:noFill/>
          </a:ln>
        </p:spPr>
        <p:style>
          <a:lnRef idx="0"/>
          <a:fillRef idx="0"/>
          <a:effectRef idx="0"/>
          <a:fontRef idx="minor"/>
        </p:style>
        <p:txBody>
          <a:bodyPr lIns="90000" rIns="90000" tIns="45000" bIns="45000" anchor="t">
            <a:noAutofit/>
          </a:bodyPr>
          <a:p>
            <a:pPr defTabSz="914400">
              <a:lnSpc>
                <a:spcPts val="2857"/>
              </a:lnSpc>
              <a:tabLst>
                <a:tab algn="l" pos="0"/>
              </a:tabLst>
            </a:pPr>
            <a:r>
              <a:rPr b="0" lang="en-US" sz="1790" spc="-1" strike="noStrike">
                <a:solidFill>
                  <a:srgbClr val="4c4c4d"/>
                </a:solidFill>
                <a:latin typeface="Heebo"/>
                <a:ea typeface="Heebo"/>
              </a:rPr>
              <a:t>Logged-in users can create new posts to share their knowledge and expertise with the Help Hub community.</a:t>
            </a:r>
            <a:endParaRPr b="0" lang="en-IN" sz="1790" spc="-1" strike="noStrike">
              <a:solidFill>
                <a:srgbClr val="000000"/>
              </a:solidFill>
              <a:latin typeface="Arial"/>
            </a:endParaRPr>
          </a:p>
        </p:txBody>
      </p:sp>
      <p:sp>
        <p:nvSpPr>
          <p:cNvPr id="122" name="Shape 6"/>
          <p:cNvSpPr/>
          <p:nvPr/>
        </p:nvSpPr>
        <p:spPr>
          <a:xfrm>
            <a:off x="793800" y="4752720"/>
            <a:ext cx="5727240" cy="2032560"/>
          </a:xfrm>
          <a:prstGeom prst="roundRect">
            <a:avLst>
              <a:gd name="adj" fmla="val 1674"/>
            </a:avLst>
          </a:prstGeom>
          <a:solidFill>
            <a:srgbClr val="f2eeee"/>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123" name="Text 7"/>
          <p:cNvSpPr/>
          <p:nvPr/>
        </p:nvSpPr>
        <p:spPr>
          <a:xfrm>
            <a:off x="1020600" y="4979520"/>
            <a:ext cx="2835000" cy="3538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92"/>
              </a:lnSpc>
              <a:tabLst>
                <a:tab algn="l" pos="0"/>
              </a:tabLst>
            </a:pPr>
            <a:r>
              <a:rPr b="1" lang="en-US" sz="2230" spc="-1" strike="noStrike">
                <a:solidFill>
                  <a:srgbClr val="4c4c4d"/>
                </a:solidFill>
                <a:latin typeface="Crimson Pro"/>
                <a:ea typeface="Crimson Pro"/>
              </a:rPr>
              <a:t>Delete Posts</a:t>
            </a:r>
            <a:endParaRPr b="0" lang="en-IN" sz="2230" spc="-1" strike="noStrike">
              <a:solidFill>
                <a:srgbClr val="000000"/>
              </a:solidFill>
              <a:latin typeface="Arial"/>
            </a:endParaRPr>
          </a:p>
        </p:txBody>
      </p:sp>
      <p:sp>
        <p:nvSpPr>
          <p:cNvPr id="124" name="Text 8"/>
          <p:cNvSpPr/>
          <p:nvPr/>
        </p:nvSpPr>
        <p:spPr>
          <a:xfrm>
            <a:off x="1020600" y="5469840"/>
            <a:ext cx="5273640" cy="1088280"/>
          </a:xfrm>
          <a:prstGeom prst="rect">
            <a:avLst/>
          </a:prstGeom>
          <a:noFill/>
          <a:ln w="0">
            <a:noFill/>
          </a:ln>
        </p:spPr>
        <p:style>
          <a:lnRef idx="0"/>
          <a:fillRef idx="0"/>
          <a:effectRef idx="0"/>
          <a:fontRef idx="minor"/>
        </p:style>
        <p:txBody>
          <a:bodyPr lIns="90000" rIns="90000" tIns="45000" bIns="45000" anchor="t">
            <a:noAutofit/>
          </a:bodyPr>
          <a:p>
            <a:pPr defTabSz="914400">
              <a:lnSpc>
                <a:spcPts val="2857"/>
              </a:lnSpc>
              <a:tabLst>
                <a:tab algn="l" pos="0"/>
              </a:tabLst>
            </a:pPr>
            <a:r>
              <a:rPr b="0" lang="en-US" sz="1790" spc="-1" strike="noStrike">
                <a:solidFill>
                  <a:srgbClr val="4c4c4d"/>
                </a:solidFill>
                <a:latin typeface="Heebo"/>
                <a:ea typeface="Heebo"/>
              </a:rPr>
              <a:t>Logged-in users have the ability to remove their own posts from the platform if they no longer wish to be displayed.</a:t>
            </a:r>
            <a:endParaRPr b="0" lang="en-IN" sz="179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Shape 0"/>
          <p:cNvSpPr/>
          <p:nvPr/>
        </p:nvSpPr>
        <p:spPr>
          <a:xfrm>
            <a:off x="0" y="0"/>
            <a:ext cx="14630040" cy="8229240"/>
          </a:xfrm>
          <a:prstGeom prst="rect">
            <a:avLst/>
          </a:prstGeom>
          <a:solidFill>
            <a:srgbClr val="f0f0f1"/>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126" name="Shape 1"/>
          <p:cNvSpPr/>
          <p:nvPr/>
        </p:nvSpPr>
        <p:spPr>
          <a:xfrm>
            <a:off x="0" y="0"/>
            <a:ext cx="14630040" cy="8229240"/>
          </a:xfrm>
          <a:prstGeom prst="rect">
            <a:avLst/>
          </a:prstGeom>
          <a:solidFill>
            <a:srgbClr val="ffffff"/>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pic>
        <p:nvPicPr>
          <p:cNvPr id="127" name="Image 0" descr="preencoded.png"/>
          <p:cNvPicPr/>
          <p:nvPr/>
        </p:nvPicPr>
        <p:blipFill>
          <a:blip r:embed="rId1"/>
          <a:stretch/>
        </p:blipFill>
        <p:spPr>
          <a:xfrm>
            <a:off x="7315200" y="0"/>
            <a:ext cx="7314840" cy="8229240"/>
          </a:xfrm>
          <a:prstGeom prst="rect">
            <a:avLst/>
          </a:prstGeom>
          <a:ln w="0">
            <a:noFill/>
          </a:ln>
        </p:spPr>
      </p:pic>
      <p:pic>
        <p:nvPicPr>
          <p:cNvPr id="128" name="Image 1" descr="preencoded.png"/>
          <p:cNvPicPr/>
          <p:nvPr/>
        </p:nvPicPr>
        <p:blipFill>
          <a:blip r:embed="rId2"/>
          <a:stretch/>
        </p:blipFill>
        <p:spPr>
          <a:xfrm>
            <a:off x="7598520" y="2607840"/>
            <a:ext cx="6747840" cy="3013920"/>
          </a:xfrm>
          <a:prstGeom prst="rect">
            <a:avLst/>
          </a:prstGeom>
          <a:ln w="0">
            <a:noFill/>
          </a:ln>
        </p:spPr>
      </p:pic>
      <p:sp>
        <p:nvSpPr>
          <p:cNvPr id="129" name="Text 2"/>
          <p:cNvSpPr/>
          <p:nvPr/>
        </p:nvSpPr>
        <p:spPr>
          <a:xfrm>
            <a:off x="793800" y="1322640"/>
            <a:ext cx="5670360" cy="7084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5581"/>
              </a:lnSpc>
              <a:tabLst>
                <a:tab algn="l" pos="0"/>
              </a:tabLst>
            </a:pPr>
            <a:r>
              <a:rPr b="1" lang="en-US" sz="4460" spc="-1" strike="noStrike">
                <a:solidFill>
                  <a:srgbClr val="152d47"/>
                </a:solidFill>
                <a:latin typeface="Crimson Pro"/>
                <a:ea typeface="Crimson Pro"/>
              </a:rPr>
              <a:t>Comments</a:t>
            </a:r>
            <a:endParaRPr b="0" lang="en-IN" sz="4460" spc="-1" strike="noStrike">
              <a:solidFill>
                <a:srgbClr val="000000"/>
              </a:solidFill>
              <a:latin typeface="Arial"/>
            </a:endParaRPr>
          </a:p>
        </p:txBody>
      </p:sp>
      <p:sp>
        <p:nvSpPr>
          <p:cNvPr id="130" name="Text 3"/>
          <p:cNvSpPr/>
          <p:nvPr/>
        </p:nvSpPr>
        <p:spPr>
          <a:xfrm>
            <a:off x="793800" y="2371680"/>
            <a:ext cx="5727240" cy="4534560"/>
          </a:xfrm>
          <a:prstGeom prst="rect">
            <a:avLst/>
          </a:prstGeom>
          <a:noFill/>
          <a:ln w="0">
            <a:noFill/>
          </a:ln>
        </p:spPr>
        <p:style>
          <a:lnRef idx="0"/>
          <a:fillRef idx="0"/>
          <a:effectRef idx="0"/>
          <a:fontRef idx="minor"/>
        </p:style>
        <p:txBody>
          <a:bodyPr lIns="90000" rIns="90000" tIns="45000" bIns="45000" anchor="t">
            <a:noAutofit/>
          </a:bodyPr>
          <a:p>
            <a:r>
              <a:rPr b="0" lang="en-US" sz="2230" spc="-1" strike="noStrike">
                <a:solidFill>
                  <a:srgbClr val="4c4c4d"/>
                </a:solidFill>
                <a:latin typeface="Heebo"/>
                <a:ea typeface="Heebo"/>
              </a:rPr>
              <a:t>→</a:t>
            </a:r>
            <a:r>
              <a:rPr b="0" lang="en-US" sz="2230" spc="-1" strike="noStrike">
                <a:solidFill>
                  <a:srgbClr val="4c4c4d"/>
                </a:solidFill>
                <a:latin typeface="Heebo"/>
                <a:ea typeface="Heebo"/>
              </a:rPr>
              <a:t>Logged-in users can comment under posts. They can add comments under posts after displaying them.</a:t>
            </a:r>
            <a:endParaRPr b="0" lang="en-IN" sz="2230" spc="-1" strike="noStrike">
              <a:solidFill>
                <a:srgbClr val="000000"/>
              </a:solidFill>
              <a:latin typeface="Arial"/>
            </a:endParaRPr>
          </a:p>
          <a:p>
            <a:endParaRPr b="0" lang="en-IN" sz="2230" spc="-1" strike="noStrike">
              <a:solidFill>
                <a:srgbClr val="000000"/>
              </a:solidFill>
              <a:latin typeface="Arial"/>
            </a:endParaRPr>
          </a:p>
          <a:p>
            <a:endParaRPr b="0" lang="en-IN" sz="2230" spc="-1" strike="noStrike">
              <a:solidFill>
                <a:srgbClr val="000000"/>
              </a:solidFill>
              <a:latin typeface="Arial"/>
            </a:endParaRPr>
          </a:p>
          <a:p>
            <a:r>
              <a:rPr b="0" lang="en-US" sz="2230" spc="-1" strike="noStrike">
                <a:solidFill>
                  <a:srgbClr val="4c4c4d"/>
                </a:solidFill>
                <a:latin typeface="Heebo"/>
                <a:ea typeface="Heebo"/>
              </a:rPr>
              <a:t>→</a:t>
            </a:r>
            <a:r>
              <a:rPr b="0" lang="en-US" sz="2230" spc="-1" strike="noStrike">
                <a:solidFill>
                  <a:srgbClr val="4c4c4d"/>
                </a:solidFill>
                <a:latin typeface="Heebo"/>
                <a:ea typeface="Heebo"/>
              </a:rPr>
              <a:t>Non-Logged in users cannot comment under posts. They can view the comments.</a:t>
            </a:r>
            <a:endParaRPr b="0" lang="en-IN" sz="2230" spc="-1" strike="noStrike">
              <a:solidFill>
                <a:srgbClr val="000000"/>
              </a:solidFill>
              <a:latin typeface="Arial"/>
            </a:endParaRPr>
          </a:p>
          <a:p>
            <a:endParaRPr b="0" lang="en-IN" sz="2230" spc="-1" strike="noStrike">
              <a:solidFill>
                <a:srgbClr val="000000"/>
              </a:solidFill>
              <a:latin typeface="Arial"/>
            </a:endParaRPr>
          </a:p>
          <a:p>
            <a:endParaRPr b="0" lang="en-IN" sz="2230" spc="-1" strike="noStrike">
              <a:solidFill>
                <a:srgbClr val="000000"/>
              </a:solidFill>
              <a:latin typeface="Arial"/>
            </a:endParaRPr>
          </a:p>
          <a:p>
            <a:pPr defTabSz="914400">
              <a:lnSpc>
                <a:spcPts val="3572"/>
              </a:lnSpc>
              <a:tabLst>
                <a:tab algn="l" pos="0"/>
              </a:tabLst>
            </a:pPr>
            <a:endParaRPr b="0" lang="en-IN" sz="223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Shape 0"/>
          <p:cNvSpPr/>
          <p:nvPr/>
        </p:nvSpPr>
        <p:spPr>
          <a:xfrm>
            <a:off x="0" y="0"/>
            <a:ext cx="14630040" cy="8229240"/>
          </a:xfrm>
          <a:prstGeom prst="rect">
            <a:avLst/>
          </a:prstGeom>
          <a:solidFill>
            <a:srgbClr val="f0f0f1"/>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132" name="Shape 1"/>
          <p:cNvSpPr/>
          <p:nvPr/>
        </p:nvSpPr>
        <p:spPr>
          <a:xfrm>
            <a:off x="-33480" y="-11160"/>
            <a:ext cx="14630040" cy="8229240"/>
          </a:xfrm>
          <a:prstGeom prst="rect">
            <a:avLst/>
          </a:prstGeom>
          <a:solidFill>
            <a:srgbClr val="ffffff"/>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133" name="Text 2"/>
          <p:cNvSpPr/>
          <p:nvPr/>
        </p:nvSpPr>
        <p:spPr>
          <a:xfrm>
            <a:off x="682200" y="322560"/>
            <a:ext cx="5670360" cy="7084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5581"/>
              </a:lnSpc>
              <a:tabLst>
                <a:tab algn="l" pos="0"/>
              </a:tabLst>
            </a:pPr>
            <a:r>
              <a:rPr b="1" lang="en-IN" sz="4800" spc="-1" strike="noStrike">
                <a:solidFill>
                  <a:schemeClr val="dk1"/>
                </a:solidFill>
                <a:latin typeface="Calibri"/>
              </a:rPr>
              <a:t>Potential Improvements</a:t>
            </a:r>
            <a:endParaRPr b="0" lang="en-IN" sz="4800" spc="-1" strike="noStrike">
              <a:solidFill>
                <a:srgbClr val="000000"/>
              </a:solidFill>
              <a:latin typeface="Arial"/>
            </a:endParaRPr>
          </a:p>
        </p:txBody>
      </p:sp>
      <p:sp>
        <p:nvSpPr>
          <p:cNvPr id="134" name="Text 3"/>
          <p:cNvSpPr/>
          <p:nvPr/>
        </p:nvSpPr>
        <p:spPr>
          <a:xfrm>
            <a:off x="793800" y="3253320"/>
            <a:ext cx="13042440" cy="36252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857"/>
              </a:lnSpc>
              <a:tabLst>
                <a:tab algn="l" pos="0"/>
              </a:tabLst>
            </a:pPr>
            <a:endParaRPr b="0" lang="en-US" sz="1790" spc="-1" strike="noStrike">
              <a:solidFill>
                <a:schemeClr val="dk1"/>
              </a:solidFill>
              <a:latin typeface="Calibri"/>
            </a:endParaRPr>
          </a:p>
        </p:txBody>
      </p:sp>
      <p:sp>
        <p:nvSpPr>
          <p:cNvPr id="135" name="Text 4"/>
          <p:cNvSpPr/>
          <p:nvPr/>
        </p:nvSpPr>
        <p:spPr>
          <a:xfrm>
            <a:off x="793800" y="3871080"/>
            <a:ext cx="13042440" cy="2267280"/>
          </a:xfrm>
          <a:prstGeom prst="rect">
            <a:avLst/>
          </a:prstGeom>
          <a:noFill/>
          <a:ln w="0">
            <a:noFill/>
          </a:ln>
        </p:spPr>
        <p:style>
          <a:lnRef idx="0"/>
          <a:fillRef idx="0"/>
          <a:effectRef idx="0"/>
          <a:fontRef idx="minor"/>
        </p:style>
        <p:txBody>
          <a:bodyPr lIns="90000" rIns="90000" tIns="45000" bIns="45000" anchor="t">
            <a:noAutofit/>
          </a:bodyPr>
          <a:p>
            <a:pPr defTabSz="914400">
              <a:lnSpc>
                <a:spcPts val="3572"/>
              </a:lnSpc>
              <a:tabLst>
                <a:tab algn="l" pos="0"/>
              </a:tabLst>
            </a:pPr>
            <a:endParaRPr b="0" lang="en-US" sz="2230" spc="-1" strike="noStrike">
              <a:solidFill>
                <a:schemeClr val="dk1"/>
              </a:solidFill>
              <a:latin typeface="Calibri"/>
            </a:endParaRPr>
          </a:p>
        </p:txBody>
      </p:sp>
      <p:sp>
        <p:nvSpPr>
          <p:cNvPr id="136" name="Rectangle 3"/>
          <p:cNvSpPr/>
          <p:nvPr/>
        </p:nvSpPr>
        <p:spPr>
          <a:xfrm>
            <a:off x="771480" y="2576160"/>
            <a:ext cx="11717640" cy="3382560"/>
          </a:xfrm>
          <a:prstGeom prst="rect">
            <a:avLst/>
          </a:prstGeom>
          <a:noFill/>
          <a:ln w="0">
            <a:noFill/>
          </a:ln>
        </p:spPr>
        <p:style>
          <a:lnRef idx="0"/>
          <a:fillRef idx="0"/>
          <a:effectRef idx="0"/>
          <a:fontRef idx="minor"/>
        </p:style>
        <p:txBody>
          <a:bodyPr numCol="1" spcCol="0" anchor="ctr">
            <a:spAutoFit/>
          </a:bodyPr>
          <a:p>
            <a:pPr defTabSz="914400">
              <a:lnSpc>
                <a:spcPct val="100000"/>
              </a:lnSpc>
              <a:buClr>
                <a:srgbClr val="000000"/>
              </a:buClr>
              <a:buFont typeface="Symbol" charset="2"/>
              <a:buChar char=""/>
            </a:pPr>
            <a:r>
              <a:rPr b="1" lang="en-US" sz="2400" spc="-1" strike="noStrike">
                <a:solidFill>
                  <a:schemeClr val="dk1"/>
                </a:solidFill>
                <a:latin typeface="Arial"/>
              </a:rPr>
              <a:t>Advanced Search Filters:</a:t>
            </a:r>
            <a:r>
              <a:rPr b="0" lang="en-US" sz="2400" spc="-1" strike="noStrike">
                <a:solidFill>
                  <a:schemeClr val="dk1"/>
                </a:solidFill>
                <a:latin typeface="Arial"/>
              </a:rPr>
              <a:t> Introduce advanced search filters such as date ranges, post categories, and user-specific searches to refine the search experience.</a:t>
            </a:r>
            <a:endParaRPr b="0" lang="en-IN" sz="2400" spc="-1" strike="noStrike">
              <a:solidFill>
                <a:srgbClr val="000000"/>
              </a:solidFill>
              <a:latin typeface="Arial"/>
            </a:endParaRPr>
          </a:p>
          <a:p>
            <a:pPr defTabSz="914400">
              <a:lnSpc>
                <a:spcPct val="100000"/>
              </a:lnSpc>
              <a:buClr>
                <a:srgbClr val="000000"/>
              </a:buClr>
              <a:buFont typeface="Symbol" charset="2"/>
              <a:buChar char=""/>
            </a:pPr>
            <a:r>
              <a:rPr b="1" lang="en-US" sz="2400" spc="-1" strike="noStrike">
                <a:solidFill>
                  <a:schemeClr val="dk1"/>
                </a:solidFill>
                <a:latin typeface="Arial"/>
              </a:rPr>
              <a:t>User Analytics Dashboard:</a:t>
            </a:r>
            <a:r>
              <a:rPr b="0" lang="en-US" sz="2400" spc="-1" strike="noStrike">
                <a:solidFill>
                  <a:schemeClr val="dk1"/>
                </a:solidFill>
                <a:latin typeface="Arial"/>
              </a:rPr>
              <a:t> Develop a user dashboard providing insights into their activity, such as posts created, comments made, and interaction statistics. This would give users a sense of their contributions and engagement on the platform.</a:t>
            </a:r>
            <a:endParaRPr b="0" lang="en-IN" sz="2400" spc="-1" strike="noStrike">
              <a:solidFill>
                <a:srgbClr val="000000"/>
              </a:solidFill>
              <a:latin typeface="Arial"/>
            </a:endParaRPr>
          </a:p>
          <a:p>
            <a:pPr defTabSz="914400">
              <a:lnSpc>
                <a:spcPct val="100000"/>
              </a:lnSpc>
              <a:buClr>
                <a:srgbClr val="000000"/>
              </a:buClr>
              <a:buFont typeface="Symbol" charset="2"/>
              <a:buChar char=""/>
            </a:pPr>
            <a:r>
              <a:rPr b="1" lang="en-IN" sz="2400" spc="-1" strike="noStrike">
                <a:solidFill>
                  <a:schemeClr val="dk1"/>
                </a:solidFill>
                <a:latin typeface="Arial"/>
              </a:rPr>
              <a:t>User Moderation Tools: </a:t>
            </a:r>
            <a:r>
              <a:rPr b="0" lang="en-US" sz="2400" spc="-1" strike="noStrike">
                <a:solidFill>
                  <a:schemeClr val="dk1"/>
                </a:solidFill>
                <a:latin typeface="Arial"/>
              </a:rPr>
              <a:t>Introduce tools for content moderation, allowing administrators to manage inappropriate posts and comments. This can include features for reporting, flagging content, and admin review.</a:t>
            </a:r>
            <a:br>
              <a:rPr sz="2400"/>
            </a:br>
            <a:r>
              <a:rPr b="0" lang="en-US" sz="2400" spc="-1" strike="noStrike">
                <a:solidFill>
                  <a:schemeClr val="dk1"/>
                </a:solidFill>
                <a:latin typeface="Arial"/>
              </a:rPr>
              <a:t> </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Shape 0"/>
          <p:cNvSpPr/>
          <p:nvPr/>
        </p:nvSpPr>
        <p:spPr>
          <a:xfrm>
            <a:off x="0" y="0"/>
            <a:ext cx="14630040" cy="8229240"/>
          </a:xfrm>
          <a:prstGeom prst="rect">
            <a:avLst/>
          </a:prstGeom>
          <a:solidFill>
            <a:srgbClr val="f0f0f1"/>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138" name="Shape 1"/>
          <p:cNvSpPr/>
          <p:nvPr/>
        </p:nvSpPr>
        <p:spPr>
          <a:xfrm>
            <a:off x="0" y="-2880"/>
            <a:ext cx="14630040" cy="8229240"/>
          </a:xfrm>
          <a:prstGeom prst="rect">
            <a:avLst/>
          </a:prstGeom>
          <a:solidFill>
            <a:srgbClr val="ffffff"/>
          </a:solidFill>
          <a:ln w="0">
            <a:noFill/>
          </a:ln>
        </p:spPr>
        <p:style>
          <a:lnRef idx="0"/>
          <a:fillRef idx="0"/>
          <a:effectRef idx="0"/>
          <a:fontRef idx="minor"/>
        </p:style>
        <p:txBody>
          <a:bodyPr lIns="90000" rIns="90000" tIns="45000" bIns="45000" anchor="t">
            <a:noAutofit/>
          </a:bodyPr>
          <a:p>
            <a:pPr defTabSz="914400">
              <a:lnSpc>
                <a:spcPct val="100000"/>
              </a:lnSpc>
            </a:pPr>
            <a:endParaRPr b="0" lang="en-IN" sz="1800" spc="-1" strike="noStrike">
              <a:solidFill>
                <a:schemeClr val="dk1"/>
              </a:solidFill>
              <a:latin typeface="Calibri"/>
            </a:endParaRPr>
          </a:p>
        </p:txBody>
      </p:sp>
      <p:sp>
        <p:nvSpPr>
          <p:cNvPr id="139" name="Text 2"/>
          <p:cNvSpPr/>
          <p:nvPr/>
        </p:nvSpPr>
        <p:spPr>
          <a:xfrm>
            <a:off x="0" y="438120"/>
            <a:ext cx="5670360" cy="708480"/>
          </a:xfrm>
          <a:prstGeom prst="rect">
            <a:avLst/>
          </a:prstGeom>
          <a:noFill/>
          <a:ln w="0">
            <a:noFill/>
          </a:ln>
        </p:spPr>
        <p:style>
          <a:lnRef idx="0"/>
          <a:fillRef idx="0"/>
          <a:effectRef idx="0"/>
          <a:fontRef idx="minor"/>
        </p:style>
        <p:txBody>
          <a:bodyPr wrap="none" lIns="90000" rIns="90000" tIns="45000" bIns="45000" anchor="t">
            <a:noAutofit/>
          </a:bodyPr>
          <a:p>
            <a:pPr marL="457200" defTabSz="914400">
              <a:lnSpc>
                <a:spcPts val="5581"/>
              </a:lnSpc>
            </a:pPr>
            <a:r>
              <a:rPr b="0" lang="en-US" sz="4800" spc="-1" strike="noStrike">
                <a:solidFill>
                  <a:schemeClr val="dk1"/>
                </a:solidFill>
                <a:latin typeface="Calibri"/>
              </a:rPr>
              <a:t>Future Vision for Help Hub</a:t>
            </a:r>
            <a:endParaRPr b="0" lang="en-IN" sz="4800" spc="-1" strike="noStrike">
              <a:solidFill>
                <a:srgbClr val="000000"/>
              </a:solidFill>
              <a:latin typeface="Arial"/>
            </a:endParaRPr>
          </a:p>
        </p:txBody>
      </p:sp>
      <p:sp>
        <p:nvSpPr>
          <p:cNvPr id="140" name="Text 3"/>
          <p:cNvSpPr/>
          <p:nvPr/>
        </p:nvSpPr>
        <p:spPr>
          <a:xfrm>
            <a:off x="793800" y="3253320"/>
            <a:ext cx="13042440" cy="36252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857"/>
              </a:lnSpc>
              <a:tabLst>
                <a:tab algn="l" pos="0"/>
              </a:tabLst>
            </a:pPr>
            <a:endParaRPr b="0" lang="en-US" sz="1790" spc="-1" strike="noStrike">
              <a:solidFill>
                <a:schemeClr val="dk1"/>
              </a:solidFill>
              <a:latin typeface="Calibri"/>
            </a:endParaRPr>
          </a:p>
        </p:txBody>
      </p:sp>
      <p:sp>
        <p:nvSpPr>
          <p:cNvPr id="141" name="Text 4"/>
          <p:cNvSpPr/>
          <p:nvPr/>
        </p:nvSpPr>
        <p:spPr>
          <a:xfrm>
            <a:off x="568800" y="1717200"/>
            <a:ext cx="13267440" cy="405324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n-US" sz="2400" spc="-1" strike="noStrike">
                <a:solidFill>
                  <a:schemeClr val="dk1"/>
                </a:solidFill>
                <a:latin typeface="Calibri"/>
              </a:rPr>
              <a:t>1. Expansion of Features:</a:t>
            </a:r>
            <a:endParaRPr b="0" lang="en-IN" sz="2400" spc="-1" strike="noStrike">
              <a:solidFill>
                <a:srgbClr val="000000"/>
              </a:solidFill>
              <a:latin typeface="Arial"/>
            </a:endParaRPr>
          </a:p>
          <a:p>
            <a:pPr indent="-216000" defTabSz="914400">
              <a:lnSpc>
                <a:spcPct val="100000"/>
              </a:lnSpc>
              <a:buClr>
                <a:srgbClr val="000000"/>
              </a:buClr>
              <a:buFont typeface="Arial"/>
              <a:buChar char="•"/>
            </a:pPr>
            <a:r>
              <a:rPr b="0" lang="en-US" sz="2400" spc="-1" strike="noStrike">
                <a:solidFill>
                  <a:schemeClr val="dk1"/>
                </a:solidFill>
                <a:latin typeface="Calibri"/>
              </a:rPr>
              <a:t>Introduce collaboration tools, such as group discussions and shared workspaces, enabling users to work together on complex issues.</a:t>
            </a:r>
            <a:endParaRPr b="0" lang="en-IN" sz="2400" spc="-1" strike="noStrike">
              <a:solidFill>
                <a:srgbClr val="000000"/>
              </a:solidFill>
              <a:latin typeface="Arial"/>
            </a:endParaRPr>
          </a:p>
          <a:p>
            <a:pPr defTabSz="914400">
              <a:lnSpc>
                <a:spcPct val="100000"/>
              </a:lnSpc>
            </a:pPr>
            <a:endParaRPr b="0" lang="en-IN" sz="2400" spc="-1" strike="noStrike">
              <a:solidFill>
                <a:srgbClr val="000000"/>
              </a:solidFill>
              <a:latin typeface="Arial"/>
            </a:endParaRPr>
          </a:p>
          <a:p>
            <a:pPr defTabSz="914400">
              <a:lnSpc>
                <a:spcPct val="100000"/>
              </a:lnSpc>
            </a:pPr>
            <a:r>
              <a:rPr b="1" lang="en-US" sz="2400" spc="-1" strike="noStrike">
                <a:solidFill>
                  <a:schemeClr val="dk1"/>
                </a:solidFill>
                <a:latin typeface="Calibri"/>
              </a:rPr>
              <a:t>2.Scalability and Performance:</a:t>
            </a:r>
            <a:endParaRPr b="0" lang="en-IN" sz="2400" spc="-1" strike="noStrike">
              <a:solidFill>
                <a:srgbClr val="000000"/>
              </a:solidFill>
              <a:latin typeface="Arial"/>
            </a:endParaRPr>
          </a:p>
          <a:p>
            <a:pPr indent="-216000" defTabSz="914400">
              <a:lnSpc>
                <a:spcPct val="100000"/>
              </a:lnSpc>
              <a:buClr>
                <a:srgbClr val="000000"/>
              </a:buClr>
              <a:buFont typeface="Arial"/>
              <a:buChar char="•"/>
            </a:pPr>
            <a:r>
              <a:rPr b="0" lang="en-US" sz="2400" spc="-1" strike="noStrike">
                <a:solidFill>
                  <a:schemeClr val="dk1"/>
                </a:solidFill>
                <a:latin typeface="Calibri"/>
              </a:rPr>
              <a:t>Plan for scaling the infrastructure to handle increased user traffic and data, possibly by migrating to cloud-based solutions.</a:t>
            </a:r>
            <a:endParaRPr b="0" lang="en-IN" sz="2400" spc="-1" strike="noStrike">
              <a:solidFill>
                <a:srgbClr val="000000"/>
              </a:solidFill>
              <a:latin typeface="Arial"/>
            </a:endParaRPr>
          </a:p>
          <a:p>
            <a:pPr indent="-216000" defTabSz="914400">
              <a:lnSpc>
                <a:spcPct val="100000"/>
              </a:lnSpc>
              <a:buClr>
                <a:srgbClr val="000000"/>
              </a:buClr>
              <a:buFont typeface="Arial"/>
              <a:buChar char="•"/>
            </a:pPr>
            <a:r>
              <a:rPr b="0" lang="en-US" sz="2400" spc="-1" strike="noStrike">
                <a:solidFill>
                  <a:schemeClr val="dk1"/>
                </a:solidFill>
                <a:latin typeface="Calibri"/>
              </a:rPr>
              <a:t> </a:t>
            </a:r>
            <a:r>
              <a:rPr b="0" lang="en-US" sz="2400" spc="-1" strike="noStrike">
                <a:solidFill>
                  <a:schemeClr val="dk1"/>
                </a:solidFill>
                <a:latin typeface="Calibri"/>
              </a:rPr>
              <a:t>Implement microservices architecture to improve the platform's scalability, allowing it to handle more concurrent users and feature expansions seamlessly.</a:t>
            </a:r>
            <a:br>
              <a:rPr sz="2400"/>
            </a:br>
            <a:br>
              <a:rPr sz="2400"/>
            </a:br>
            <a:r>
              <a:rPr b="0" lang="en-US" sz="2400" spc="-1" strike="noStrike">
                <a:solidFill>
                  <a:schemeClr val="dk1"/>
                </a:solidFill>
                <a:latin typeface="Calibri"/>
              </a:rPr>
              <a:t>3.</a:t>
            </a:r>
            <a:r>
              <a:rPr b="1" lang="en-US" sz="2400" spc="-1" strike="noStrike">
                <a:solidFill>
                  <a:schemeClr val="dk1"/>
                </a:solidFill>
                <a:latin typeface="Calibri"/>
              </a:rPr>
              <a:t>AI-Driven Enhancements:</a:t>
            </a:r>
            <a:endParaRPr b="0" lang="en-IN" sz="2400" spc="-1" strike="noStrike">
              <a:solidFill>
                <a:srgbClr val="000000"/>
              </a:solidFill>
              <a:latin typeface="Arial"/>
            </a:endParaRPr>
          </a:p>
          <a:p>
            <a:pPr indent="-216000" defTabSz="914400">
              <a:lnSpc>
                <a:spcPct val="100000"/>
              </a:lnSpc>
              <a:buClr>
                <a:srgbClr val="000000"/>
              </a:buClr>
              <a:buFont typeface="Arial"/>
              <a:buChar char="•"/>
            </a:pPr>
            <a:r>
              <a:rPr b="0" lang="en-US" sz="2400" spc="-1" strike="noStrike">
                <a:solidFill>
                  <a:schemeClr val="dk1"/>
                </a:solidFill>
                <a:latin typeface="Calibri"/>
              </a:rPr>
              <a:t>Integrate AI-driven chatbots for instant user assistance, guiding them through common queries or directing them to relevant posts</a:t>
            </a:r>
            <a:endParaRPr b="0" lang="en-IN" sz="2400" spc="-1" strike="noStrike">
              <a:solidFill>
                <a:srgbClr val="000000"/>
              </a:solidFill>
              <a:latin typeface="Arial"/>
            </a:endParaRPr>
          </a:p>
          <a:p>
            <a:pPr defTabSz="914400">
              <a:lnSpc>
                <a:spcPct val="100000"/>
              </a:lnSpc>
            </a:pPr>
            <a:br>
              <a:rPr sz="2400"/>
            </a:br>
            <a:br>
              <a:rPr sz="2400"/>
            </a:br>
            <a:endParaRPr b="0" lang="en-IN" sz="2400" spc="-1" strike="noStrike">
              <a:solidFill>
                <a:srgbClr val="000000"/>
              </a:solidFill>
              <a:latin typeface="Arial"/>
            </a:endParaRPr>
          </a:p>
          <a:p>
            <a:pPr defTabSz="914400">
              <a:lnSpc>
                <a:spcPct val="100000"/>
              </a:lnSpc>
            </a:pP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Shape 0"/>
          <p:cNvSpPr/>
          <p:nvPr/>
        </p:nvSpPr>
        <p:spPr>
          <a:xfrm>
            <a:off x="0" y="0"/>
            <a:ext cx="14630040" cy="8229240"/>
          </a:xfrm>
          <a:prstGeom prst="rect">
            <a:avLst/>
          </a:prstGeom>
          <a:solidFill>
            <a:srgbClr val="f0f0f1"/>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143" name="Shape 1"/>
          <p:cNvSpPr/>
          <p:nvPr/>
        </p:nvSpPr>
        <p:spPr>
          <a:xfrm>
            <a:off x="-36000" y="0"/>
            <a:ext cx="14630040" cy="8229240"/>
          </a:xfrm>
          <a:prstGeom prst="rect">
            <a:avLst/>
          </a:prstGeom>
          <a:solidFill>
            <a:srgbClr val="ffffff"/>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144" name="Text 2"/>
          <p:cNvSpPr/>
          <p:nvPr/>
        </p:nvSpPr>
        <p:spPr>
          <a:xfrm>
            <a:off x="704520" y="1190160"/>
            <a:ext cx="5670360" cy="7084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5581"/>
              </a:lnSpc>
              <a:tabLst>
                <a:tab algn="l" pos="0"/>
              </a:tabLst>
            </a:pPr>
            <a:r>
              <a:rPr b="1" lang="en-US" sz="4460" spc="-1" strike="noStrike">
                <a:solidFill>
                  <a:srgbClr val="152d47"/>
                </a:solidFill>
                <a:latin typeface="Crimson Pro"/>
                <a:ea typeface="Crimson Pro"/>
              </a:rPr>
              <a:t>Conclusion</a:t>
            </a:r>
            <a:endParaRPr b="0" lang="en-IN" sz="4460" spc="-1" strike="noStrike">
              <a:solidFill>
                <a:srgbClr val="000000"/>
              </a:solidFill>
              <a:latin typeface="Arial"/>
            </a:endParaRPr>
          </a:p>
        </p:txBody>
      </p:sp>
      <p:sp>
        <p:nvSpPr>
          <p:cNvPr id="145" name="Text 3"/>
          <p:cNvSpPr/>
          <p:nvPr/>
        </p:nvSpPr>
        <p:spPr>
          <a:xfrm>
            <a:off x="793800" y="3253320"/>
            <a:ext cx="13042440" cy="36252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857"/>
              </a:lnSpc>
              <a:tabLst>
                <a:tab algn="l" pos="0"/>
              </a:tabLst>
            </a:pPr>
            <a:endParaRPr b="0" lang="en-US" sz="1790" spc="-1" strike="noStrike">
              <a:solidFill>
                <a:schemeClr val="dk1"/>
              </a:solidFill>
              <a:latin typeface="Calibri"/>
            </a:endParaRPr>
          </a:p>
        </p:txBody>
      </p:sp>
      <p:sp>
        <p:nvSpPr>
          <p:cNvPr id="146" name="Text 4"/>
          <p:cNvSpPr/>
          <p:nvPr/>
        </p:nvSpPr>
        <p:spPr>
          <a:xfrm>
            <a:off x="793800" y="2796840"/>
            <a:ext cx="13042440" cy="2267280"/>
          </a:xfrm>
          <a:prstGeom prst="rect">
            <a:avLst/>
          </a:prstGeom>
          <a:noFill/>
          <a:ln w="0">
            <a:noFill/>
          </a:ln>
        </p:spPr>
        <p:style>
          <a:lnRef idx="0"/>
          <a:fillRef idx="0"/>
          <a:effectRef idx="0"/>
          <a:fontRef idx="minor"/>
        </p:style>
        <p:txBody>
          <a:bodyPr lIns="90000" rIns="90000" tIns="45000" bIns="45000" anchor="t">
            <a:noAutofit/>
          </a:bodyPr>
          <a:p>
            <a:pPr defTabSz="914400">
              <a:lnSpc>
                <a:spcPts val="3572"/>
              </a:lnSpc>
              <a:tabLst>
                <a:tab algn="l" pos="0"/>
              </a:tabLst>
            </a:pPr>
            <a:r>
              <a:rPr b="0" lang="en-US" sz="2800" spc="-1" strike="noStrike">
                <a:solidFill>
                  <a:srgbClr val="4c4c4d"/>
                </a:solidFill>
                <a:latin typeface="Heebo"/>
                <a:ea typeface="Heebo"/>
              </a:rPr>
              <a:t>The search tool application developed for BEL is a robust platform that facilitates the sharing and discovery of problem statements within a user community. With secure user registration, login, post creation, and search capabilities, the application is designed to be both user-friendly and functional. </a:t>
            </a:r>
            <a:endParaRPr b="0" lang="en-IN" sz="2800" spc="-1" strike="noStrike">
              <a:solidFill>
                <a:srgbClr val="000000"/>
              </a:solidFill>
              <a:latin typeface="Arial"/>
            </a:endParaRPr>
          </a:p>
          <a:p>
            <a:pPr defTabSz="914400">
              <a:lnSpc>
                <a:spcPts val="3572"/>
              </a:lnSpc>
              <a:tabLst>
                <a:tab algn="l" pos="0"/>
              </a:tabLst>
            </a:pPr>
            <a:r>
              <a:rPr b="0" lang="en-US" sz="2800" spc="-1" strike="noStrike">
                <a:solidFill>
                  <a:srgbClr val="4c4c4d"/>
                </a:solidFill>
                <a:latin typeface="Heebo"/>
                <a:ea typeface="Heebo"/>
              </a:rPr>
              <a:t>The local configuration on a Tomcat server ensures that the application can operate efficiently in offline environments, making it a suitable solution for BEL's requirements.</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37</TotalTime>
  <Application>LibreOffice/24.2.1.2$Windows_X86_64 LibreOffice_project/db4def46b0453cc22e2d0305797cf981b68ef5ac</Application>
  <AppVersion>15.0000</AppVersion>
  <Words>762</Words>
  <Paragraphs>62</Paragraphs>
  <Company>PptxGenJS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2024-08-19T19:13:52Z</dcterms:created>
  <dc:creator>PptxGenJS</dc:creator>
  <dc:description/>
  <dc:language>en-IN</dc:language>
  <cp:lastModifiedBy/>
  <dcterms:modified xsi:type="dcterms:W3CDTF">2024-08-20T09:18:12Z</dcterms:modified>
  <cp:revision>5</cp:revision>
  <dc:subject>PptxGenJS Presentation</dc:subject>
  <dc:title>PptxGenJS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9</vt:i4>
  </property>
  <property fmtid="{D5CDD505-2E9C-101B-9397-08002B2CF9AE}" pid="3" name="PresentationFormat">
    <vt:lpwstr>Custom</vt:lpwstr>
  </property>
  <property fmtid="{D5CDD505-2E9C-101B-9397-08002B2CF9AE}" pid="4" name="Slides">
    <vt:i4>9</vt:i4>
  </property>
</Properties>
</file>