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2.xml.rels" ContentType="application/vnd.openxmlformats-package.relationships+xml"/>
  <Override PartName="/ppt/diagrams/_rels/data2.xml.rels" ContentType="application/vnd.openxmlformats-package.relationship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2.png" ContentType="image/png"/>
  <Override PartName="/ppt/media/image9.png" ContentType="image/png"/>
  <Override PartName="/ppt/media/OOXDiagramDataRels2_5.svg" ContentType="image/svg"/>
  <Override PartName="/ppt/media/image13.png" ContentType="image/png"/>
  <Override PartName="/ppt/media/image8.png" ContentType="image/png"/>
  <Override PartName="/ppt/media/image14.jpeg" ContentType="image/jpeg"/>
  <Override PartName="/ppt/media/image11.png" ContentType="image/png"/>
  <Override PartName="/ppt/media/image7.jpeg" ContentType="image/jpeg"/>
  <Override PartName="/ppt/media/image6.png" ContentType="image/png"/>
  <Override PartName="/ppt/media/OOXDiagramDrawingRels2_5.svg" ContentType="image/svg"/>
  <Override PartName="/ppt/media/image10.png" ContentType="image/png"/>
  <Override PartName="/ppt/media/image5.png" ContentType="image/png"/>
  <Override PartName="/ppt/media/OOXDiagramDataRels2_1.svg" ContentType="image/svg"/>
  <Override PartName="/ppt/media/image4.png" ContentType="image/png"/>
  <Override PartName="/ppt/media/OOXDiagramDrawingRels2_3.svg" ContentType="image/svg"/>
  <Override PartName="/ppt/media/OOXDiagramDrawingRels2_4.png" ContentType="image/png"/>
  <Override PartName="/ppt/media/image2.png" ContentType="image/png"/>
  <Override PartName="/ppt/media/OOXDiagramDrawingRels2_1.svg" ContentType="image/svg"/>
  <Override PartName="/ppt/media/OOXDiagramDrawingRels2_2.png" ContentType="image/png"/>
  <Override PartName="/ppt/media/OOXDiagramDrawingRels2_0.png" ContentType="image/png"/>
  <Override PartName="/ppt/media/OOXDiagramDataRels2_4.png" ContentType="image/png"/>
  <Override PartName="/ppt/media/OOXDiagramDataRels2_3.svg" ContentType="image/svg"/>
  <Override PartName="/ppt/media/OOXDiagramDataRels2_2.png" ContentType="image/png"/>
  <Override PartName="/ppt/media/image15.jpeg" ContentType="image/jpeg"/>
  <Override PartName="/ppt/media/OOXDiagramDataRels2_0.png" ContentType="image/png"/>
  <Override PartName="/ppt/media/image16.png" ContentType="image/png"/>
  <Override PartName="/ppt/media/image17.png" ContentType="image/png"/>
  <Override PartName="/ppt/media/image1.png" ContentType="image/png"/>
  <Override PartName="/ppt/media/image3.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presProps" Target="presProps.xml"/>
</Relationships>
</file>

<file path=ppt/diagrams/_rels/data2.xml.rels><?xml version="1.0" encoding="UTF-8"?>
<Relationships xmlns="http://schemas.openxmlformats.org/package/2006/relationships"><Relationship Id="rId1" Type="http://schemas.openxmlformats.org/officeDocument/2006/relationships/image" Target="../media/OOXDiagramDataRels2_0.png"/><Relationship Id="rId2" Type="http://schemas.openxmlformats.org/officeDocument/2006/relationships/image" Target="../media/OOXDiagramDataRels2_1.svg"/><Relationship Id="rId3" Type="http://schemas.openxmlformats.org/officeDocument/2006/relationships/image" Target="../media/OOXDiagramDataRels2_2.png"/><Relationship Id="rId4" Type="http://schemas.openxmlformats.org/officeDocument/2006/relationships/image" Target="../media/OOXDiagramDataRels2_3.svg"/><Relationship Id="rId5" Type="http://schemas.openxmlformats.org/officeDocument/2006/relationships/image" Target="../media/OOXDiagramDataRels2_4.png"/><Relationship Id="rId6" Type="http://schemas.openxmlformats.org/officeDocument/2006/relationships/image" Target="../media/OOXDiagramDataRels2_5.svg"/>
</Relationships>
</file>

<file path=ppt/diagrams/_rels/drawing2.xml.rels><?xml version="1.0" encoding="UTF-8"?>
<Relationships xmlns="http://schemas.openxmlformats.org/package/2006/relationships"><Relationship Id="rId1" Type="http://schemas.openxmlformats.org/officeDocument/2006/relationships/image" Target="../media/OOXDiagramDrawingRels2_0.png"/><Relationship Id="rId2" Type="http://schemas.openxmlformats.org/officeDocument/2006/relationships/image" Target="../media/OOXDiagramDrawingRels2_1.svg"/><Relationship Id="rId3" Type="http://schemas.openxmlformats.org/officeDocument/2006/relationships/image" Target="../media/OOXDiagramDrawingRels2_2.png"/><Relationship Id="rId4" Type="http://schemas.openxmlformats.org/officeDocument/2006/relationships/image" Target="../media/OOXDiagramDrawingRels2_3.svg"/><Relationship Id="rId5" Type="http://schemas.openxmlformats.org/officeDocument/2006/relationships/image" Target="../media/OOXDiagramDrawingRels2_4.png"/><Relationship Id="rId6" Type="http://schemas.openxmlformats.org/officeDocument/2006/relationships/image" Target="../media/OOXDiagramDrawingRels2_5.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6C70E-B9A8-4930-A816-332C84ACC5D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547547F-3803-473E-B058-D1A41B6A5884}">
      <dgm:prSet/>
      <dgm:spPr/>
      <dgm:t>
        <a:bodyPr/>
        <a:lstStyle/>
        <a:p>
          <a:pPr rtl="0"/>
          <a:r>
            <a:rPr lang="en-US" b="1" err="1">
              <a:latin typeface="Courier New"/>
              <a:cs typeface="Courier New"/>
            </a:rPr>
            <a:t>LabelingAlgorithm</a:t>
          </a:r>
          <a:r>
            <a:rPr lang="en-US" b="1">
              <a:latin typeface="Courier New"/>
              <a:cs typeface="Courier New"/>
            </a:rPr>
            <a:t>(N) </a:t>
          </a:r>
          <a:endParaRPr lang="en-US">
            <a:latin typeface="Courier New"/>
            <a:cs typeface="Courier New"/>
          </a:endParaRPr>
        </a:p>
      </dgm:t>
    </dgm:pt>
    <dgm:pt modelId="{E80EA1FE-EE15-4A2B-B7EA-CB9BEBC64BD4}" type="parTrans" cxnId="{68740982-AD4C-4B7D-ABF2-54464172A795}">
      <dgm:prSet/>
      <dgm:spPr/>
      <dgm:t>
        <a:bodyPr/>
        <a:lstStyle/>
        <a:p>
          <a:endParaRPr lang="en-US"/>
        </a:p>
      </dgm:t>
    </dgm:pt>
    <dgm:pt modelId="{D74FC918-4292-4FF7-B8D6-D4FB043EC2EE}" type="sibTrans" cxnId="{68740982-AD4C-4B7D-ABF2-54464172A795}">
      <dgm:prSet/>
      <dgm:spPr/>
      <dgm:t>
        <a:bodyPr/>
        <a:lstStyle/>
        <a:p>
          <a:endParaRPr lang="en-US"/>
        </a:p>
      </dgm:t>
    </dgm:pt>
    <dgm:pt modelId="{16F0735B-20B7-4B4F-81D5-616C2B7B82AB}">
      <dgm:prSet/>
      <dgm:spPr/>
      <dgm:t>
        <a:bodyPr/>
        <a:lstStyle/>
        <a:p>
          <a:pPr rtl="0"/>
          <a:r>
            <a:rPr lang="en-US">
              <a:latin typeface="Courier New"/>
              <a:cs typeface="Courier New"/>
            </a:rPr>
            <a:t>Start </a:t>
          </a:r>
        </a:p>
      </dgm:t>
    </dgm:pt>
    <dgm:pt modelId="{53B0B379-9886-44C3-9D05-DF635E658EDF}" type="parTrans" cxnId="{E6EA6C44-7CC8-4DBC-93A5-011C581A6D52}">
      <dgm:prSet/>
      <dgm:spPr/>
      <dgm:t>
        <a:bodyPr/>
        <a:lstStyle/>
        <a:p>
          <a:endParaRPr lang="en-US"/>
        </a:p>
      </dgm:t>
    </dgm:pt>
    <dgm:pt modelId="{43D468A2-9D6A-4861-B6D2-FE4A13216220}" type="sibTrans" cxnId="{E6EA6C44-7CC8-4DBC-93A5-011C581A6D52}">
      <dgm:prSet/>
      <dgm:spPr/>
      <dgm:t>
        <a:bodyPr/>
        <a:lstStyle/>
        <a:p>
          <a:endParaRPr lang="en-US"/>
        </a:p>
      </dgm:t>
    </dgm:pt>
    <dgm:pt modelId="{08804E02-4757-436E-806B-CCCC8122BCF8}">
      <dgm:prSet/>
      <dgm:spPr/>
      <dgm:t>
        <a:bodyPr/>
        <a:lstStyle/>
        <a:p>
          <a:r>
            <a:rPr lang="en-US">
              <a:latin typeface="Courier New"/>
              <a:cs typeface="Courier New"/>
            </a:rPr>
            <a:t>No of Vertices (V) = N * (N + 3) / 2</a:t>
          </a:r>
        </a:p>
      </dgm:t>
    </dgm:pt>
    <dgm:pt modelId="{530C4344-B47B-4242-AD05-34F8A73D906C}" type="parTrans" cxnId="{EEC6C46C-660A-4812-9438-B993DCDA6520}">
      <dgm:prSet/>
      <dgm:spPr/>
      <dgm:t>
        <a:bodyPr/>
        <a:lstStyle/>
        <a:p>
          <a:endParaRPr lang="en-US"/>
        </a:p>
      </dgm:t>
    </dgm:pt>
    <dgm:pt modelId="{9B1330B0-00D6-498D-91B7-68FC1E3505CF}" type="sibTrans" cxnId="{EEC6C46C-660A-4812-9438-B993DCDA6520}">
      <dgm:prSet/>
      <dgm:spPr/>
      <dgm:t>
        <a:bodyPr/>
        <a:lstStyle/>
        <a:p>
          <a:endParaRPr lang="en-US"/>
        </a:p>
      </dgm:t>
    </dgm:pt>
    <dgm:pt modelId="{DD1F34AD-8965-4D56-829F-A18C72BAEC03}">
      <dgm:prSet/>
      <dgm:spPr/>
      <dgm:t>
        <a:bodyPr/>
        <a:lstStyle/>
        <a:p>
          <a:r>
            <a:rPr lang="en-US">
              <a:latin typeface="Courier New"/>
              <a:cs typeface="Courier New"/>
            </a:rPr>
            <a:t>Max Label (K) = ceil(V / 2)</a:t>
          </a:r>
        </a:p>
      </dgm:t>
    </dgm:pt>
    <dgm:pt modelId="{FA7FC2F1-9B48-40C2-BB91-035F6A2C3E6C}" type="parTrans" cxnId="{F3FD710D-2E85-4180-B0B9-ABA3B2402F0B}">
      <dgm:prSet/>
      <dgm:spPr/>
      <dgm:t>
        <a:bodyPr/>
        <a:lstStyle/>
        <a:p>
          <a:endParaRPr lang="en-US"/>
        </a:p>
      </dgm:t>
    </dgm:pt>
    <dgm:pt modelId="{3B11A9D5-DA9A-4E41-8377-2BDD9522A3D2}" type="sibTrans" cxnId="{F3FD710D-2E85-4180-B0B9-ABA3B2402F0B}">
      <dgm:prSet/>
      <dgm:spPr/>
      <dgm:t>
        <a:bodyPr/>
        <a:lstStyle/>
        <a:p>
          <a:endParaRPr lang="en-US"/>
        </a:p>
      </dgm:t>
    </dgm:pt>
    <dgm:pt modelId="{4A56254B-6BE0-4932-ACDF-7738E4E09F58}">
      <dgm:prSet/>
      <dgm:spPr/>
      <dgm:t>
        <a:bodyPr/>
        <a:lstStyle/>
        <a:p>
          <a:pPr rtl="0"/>
          <a:r>
            <a:rPr lang="en-US">
              <a:latin typeface="Courier New"/>
              <a:cs typeface="Courier New"/>
            </a:rPr>
            <a:t>Initialize the graph (HashMap) with Root Node as a Key, List of Connected Vertices as Value </a:t>
          </a:r>
        </a:p>
      </dgm:t>
    </dgm:pt>
    <dgm:pt modelId="{C4B7D0BC-9C6C-4E56-B926-1484FD5F2F32}" type="parTrans" cxnId="{FC692EBB-7DE1-401A-AB2E-3EB8D59DF215}">
      <dgm:prSet/>
      <dgm:spPr/>
      <dgm:t>
        <a:bodyPr/>
        <a:lstStyle/>
        <a:p>
          <a:endParaRPr lang="en-US"/>
        </a:p>
      </dgm:t>
    </dgm:pt>
    <dgm:pt modelId="{387D1DEF-1077-4CA1-BDE9-B86955E2A4D8}" type="sibTrans" cxnId="{FC692EBB-7DE1-401A-AB2E-3EB8D59DF215}">
      <dgm:prSet/>
      <dgm:spPr/>
      <dgm:t>
        <a:bodyPr/>
        <a:lstStyle/>
        <a:p>
          <a:endParaRPr lang="en-US"/>
        </a:p>
      </dgm:t>
    </dgm:pt>
    <dgm:pt modelId="{95E94043-D7D9-430C-9528-95B7DF8BF3BA}">
      <dgm:prSet/>
      <dgm:spPr/>
      <dgm:t>
        <a:bodyPr/>
        <a:lstStyle/>
        <a:p>
          <a:pPr rtl="0"/>
          <a:r>
            <a:rPr lang="en-US">
              <a:latin typeface="Courier New"/>
              <a:cs typeface="Courier New"/>
            </a:rPr>
            <a:t>Add Root Node 1 to the graph with weight of 2 </a:t>
          </a:r>
        </a:p>
      </dgm:t>
    </dgm:pt>
    <dgm:pt modelId="{2A4AA8C9-B1AB-463E-8DEA-5B07BB59417F}" type="parTrans" cxnId="{3C237ED5-61F9-447B-B240-A0AED40AA9C0}">
      <dgm:prSet/>
      <dgm:spPr/>
      <dgm:t>
        <a:bodyPr/>
        <a:lstStyle/>
        <a:p>
          <a:endParaRPr lang="en-US"/>
        </a:p>
      </dgm:t>
    </dgm:pt>
    <dgm:pt modelId="{47D39D45-689E-43C3-9F59-17F8C742326D}" type="sibTrans" cxnId="{3C237ED5-61F9-447B-B240-A0AED40AA9C0}">
      <dgm:prSet/>
      <dgm:spPr/>
      <dgm:t>
        <a:bodyPr/>
        <a:lstStyle/>
        <a:p>
          <a:endParaRPr lang="en-US"/>
        </a:p>
      </dgm:t>
    </dgm:pt>
    <dgm:pt modelId="{A2E9149A-076E-45FB-9165-BF9FB28A27BA}">
      <dgm:prSet/>
      <dgm:spPr/>
      <dgm:t>
        <a:bodyPr/>
        <a:lstStyle/>
        <a:p>
          <a:pPr rtl="0"/>
          <a:r>
            <a:rPr lang="en-US">
              <a:latin typeface="Courier New"/>
              <a:cs typeface="Courier New"/>
            </a:rPr>
            <a:t>Initialize weight = 3 , edge Count = 3 , current </a:t>
          </a:r>
          <a:r>
            <a:rPr lang="en-US" err="1">
              <a:latin typeface="Courier New"/>
              <a:cs typeface="Courier New"/>
            </a:rPr>
            <a:t>RootNode</a:t>
          </a:r>
          <a:r>
            <a:rPr lang="en-US">
              <a:latin typeface="Courier New"/>
              <a:cs typeface="Courier New"/>
            </a:rPr>
            <a:t> = 2 </a:t>
          </a:r>
        </a:p>
      </dgm:t>
    </dgm:pt>
    <dgm:pt modelId="{32763DC2-D6A4-4357-AADD-A3F74FC9AC09}" type="parTrans" cxnId="{F8B70620-D58C-4851-BB5B-6F1F4457A878}">
      <dgm:prSet/>
      <dgm:spPr/>
      <dgm:t>
        <a:bodyPr/>
        <a:lstStyle/>
        <a:p>
          <a:endParaRPr lang="en-US"/>
        </a:p>
      </dgm:t>
    </dgm:pt>
    <dgm:pt modelId="{A5D95188-5788-485F-9EC1-7FDEFDA3B3D9}" type="sibTrans" cxnId="{F8B70620-D58C-4851-BB5B-6F1F4457A878}">
      <dgm:prSet/>
      <dgm:spPr/>
      <dgm:t>
        <a:bodyPr/>
        <a:lstStyle/>
        <a:p>
          <a:endParaRPr lang="en-US"/>
        </a:p>
      </dgm:t>
    </dgm:pt>
    <dgm:pt modelId="{BC7977C2-0237-44A3-8CE5-FC653C56A0E4}">
      <dgm:prSet/>
      <dgm:spPr/>
      <dgm:t>
        <a:bodyPr/>
        <a:lstStyle/>
        <a:p>
          <a:pPr rtl="0"/>
          <a:r>
            <a:rPr lang="en-US">
              <a:latin typeface="Courier New"/>
              <a:cs typeface="Courier New"/>
            </a:rPr>
            <a:t>for </a:t>
          </a:r>
          <a:r>
            <a:rPr lang="en-US" err="1">
              <a:latin typeface="Courier New"/>
              <a:cs typeface="Courier New"/>
            </a:rPr>
            <a:t>i</a:t>
          </a:r>
          <a:r>
            <a:rPr lang="en-US">
              <a:latin typeface="Courier New"/>
              <a:cs typeface="Courier New"/>
            </a:rPr>
            <a:t> : 2 to N </a:t>
          </a:r>
        </a:p>
      </dgm:t>
    </dgm:pt>
    <dgm:pt modelId="{0872A77B-0B85-450F-92EE-9949190F0D7D}" type="parTrans" cxnId="{5D400D25-FF2B-494B-B491-07A989613989}">
      <dgm:prSet/>
      <dgm:spPr/>
      <dgm:t>
        <a:bodyPr/>
        <a:lstStyle/>
        <a:p>
          <a:endParaRPr lang="en-US"/>
        </a:p>
      </dgm:t>
    </dgm:pt>
    <dgm:pt modelId="{353776BF-6537-4EF4-B28F-B465774CBA2E}" type="sibTrans" cxnId="{5D400D25-FF2B-494B-B491-07A989613989}">
      <dgm:prSet/>
      <dgm:spPr/>
      <dgm:t>
        <a:bodyPr/>
        <a:lstStyle/>
        <a:p>
          <a:endParaRPr lang="en-US"/>
        </a:p>
      </dgm:t>
    </dgm:pt>
    <dgm:pt modelId="{B9C9AA92-0F0E-4915-BB1A-8D91A7E73E90}">
      <dgm:prSet/>
      <dgm:spPr/>
      <dgm:t>
        <a:bodyPr/>
        <a:lstStyle/>
        <a:p>
          <a:pPr rtl="0"/>
          <a:r>
            <a:rPr lang="en-US">
              <a:latin typeface="Courier New"/>
              <a:cs typeface="Courier New"/>
            </a:rPr>
            <a:t>    for j : 1 to edge Count</a:t>
          </a:r>
        </a:p>
      </dgm:t>
    </dgm:pt>
    <dgm:pt modelId="{B1AF182D-D6F4-4DAD-A593-302A312A77CF}" type="parTrans" cxnId="{9C0F7DAB-4522-414C-98EC-E6C550B7430F}">
      <dgm:prSet/>
      <dgm:spPr/>
      <dgm:t>
        <a:bodyPr/>
        <a:lstStyle/>
        <a:p>
          <a:endParaRPr lang="en-US"/>
        </a:p>
      </dgm:t>
    </dgm:pt>
    <dgm:pt modelId="{126A4AE7-F92F-4020-AFD2-5D1E5EE2F1A7}" type="sibTrans" cxnId="{9C0F7DAB-4522-414C-98EC-E6C550B7430F}">
      <dgm:prSet/>
      <dgm:spPr/>
      <dgm:t>
        <a:bodyPr/>
        <a:lstStyle/>
        <a:p>
          <a:endParaRPr lang="en-US"/>
        </a:p>
      </dgm:t>
    </dgm:pt>
    <dgm:pt modelId="{7ABC02AC-9F1B-449A-B636-83E693609246}">
      <dgm:prSet/>
      <dgm:spPr/>
      <dgm:t>
        <a:bodyPr/>
        <a:lstStyle/>
        <a:p>
          <a:pPr rtl="0"/>
          <a:r>
            <a:rPr lang="en-US">
              <a:latin typeface="Courier New"/>
              <a:cs typeface="Courier New"/>
            </a:rPr>
            <a:t>        Assign next Link = weight – current Root Node</a:t>
          </a:r>
        </a:p>
      </dgm:t>
    </dgm:pt>
    <dgm:pt modelId="{D864639B-03D5-4E57-8AC5-64AF9506366A}" type="parTrans" cxnId="{66B74C7C-2907-4C35-B6C6-7EEA36BF2863}">
      <dgm:prSet/>
      <dgm:spPr/>
      <dgm:t>
        <a:bodyPr/>
        <a:lstStyle/>
        <a:p>
          <a:endParaRPr lang="en-US"/>
        </a:p>
      </dgm:t>
    </dgm:pt>
    <dgm:pt modelId="{F85C6AAB-490C-4248-87E9-E6F3DC6EEC08}" type="sibTrans" cxnId="{66B74C7C-2907-4C35-B6C6-7EEA36BF2863}">
      <dgm:prSet/>
      <dgm:spPr/>
      <dgm:t>
        <a:bodyPr/>
        <a:lstStyle/>
        <a:p>
          <a:endParaRPr lang="en-US"/>
        </a:p>
      </dgm:t>
    </dgm:pt>
    <dgm:pt modelId="{D67DDDB2-376E-49E3-A3E0-EA86CF68E0F8}">
      <dgm:prSet/>
      <dgm:spPr/>
      <dgm:t>
        <a:bodyPr/>
        <a:lstStyle/>
        <a:p>
          <a:pPr rtl="0"/>
          <a:r>
            <a:rPr lang="en-US">
              <a:latin typeface="Courier New"/>
              <a:cs typeface="Courier New"/>
            </a:rPr>
            <a:t>        Create Pair </a:t>
          </a:r>
        </a:p>
      </dgm:t>
    </dgm:pt>
    <dgm:pt modelId="{064A1019-0CCD-4733-8137-3982B96F0479}" type="parTrans" cxnId="{AC3827C8-C1BD-4705-B378-9C803B0BD006}">
      <dgm:prSet/>
      <dgm:spPr/>
      <dgm:t>
        <a:bodyPr/>
        <a:lstStyle/>
        <a:p>
          <a:endParaRPr lang="en-US"/>
        </a:p>
      </dgm:t>
    </dgm:pt>
    <dgm:pt modelId="{39D9ED5D-2738-40B0-ADB5-8031BC40D685}" type="sibTrans" cxnId="{AC3827C8-C1BD-4705-B378-9C803B0BD006}">
      <dgm:prSet/>
      <dgm:spPr/>
      <dgm:t>
        <a:bodyPr/>
        <a:lstStyle/>
        <a:p>
          <a:endParaRPr lang="en-US"/>
        </a:p>
      </dgm:t>
    </dgm:pt>
    <dgm:pt modelId="{52420088-2CF0-4261-8F7B-22E305F87F6B}">
      <dgm:prSet/>
      <dgm:spPr/>
      <dgm:t>
        <a:bodyPr/>
        <a:lstStyle/>
        <a:p>
          <a:pPr rtl="0"/>
          <a:r>
            <a:rPr lang="en-US">
              <a:latin typeface="Courier New"/>
              <a:cs typeface="Courier New"/>
            </a:rPr>
            <a:t>        Graph compute If Absent(current Root Node, k -&gt; new Array List&lt;&gt;()).add(pair) </a:t>
          </a:r>
        </a:p>
      </dgm:t>
    </dgm:pt>
    <dgm:pt modelId="{45E2F889-5849-4892-A799-CD05A825A4A0}" type="parTrans" cxnId="{7717A1FF-06DE-486B-A092-F546B9C226C1}">
      <dgm:prSet/>
      <dgm:spPr/>
      <dgm:t>
        <a:bodyPr/>
        <a:lstStyle/>
        <a:p>
          <a:endParaRPr lang="en-US"/>
        </a:p>
      </dgm:t>
    </dgm:pt>
    <dgm:pt modelId="{145A5E34-44C6-4E80-8237-731DD2BD54F4}" type="sibTrans" cxnId="{7717A1FF-06DE-486B-A092-F546B9C226C1}">
      <dgm:prSet/>
      <dgm:spPr/>
      <dgm:t>
        <a:bodyPr/>
        <a:lstStyle/>
        <a:p>
          <a:endParaRPr lang="en-US"/>
        </a:p>
      </dgm:t>
    </dgm:pt>
    <dgm:pt modelId="{8FE05AAE-0DA4-4BEB-B042-60803AB1B813}">
      <dgm:prSet/>
      <dgm:spPr/>
      <dgm:t>
        <a:bodyPr/>
        <a:lstStyle/>
        <a:p>
          <a:pPr rtl="0"/>
          <a:r>
            <a:rPr lang="en-US">
              <a:latin typeface="Courier New"/>
              <a:cs typeface="Courier New"/>
            </a:rPr>
            <a:t>        Weight++ </a:t>
          </a:r>
        </a:p>
      </dgm:t>
    </dgm:pt>
    <dgm:pt modelId="{0FBE2E47-5D54-45F0-9FBE-C58F9097283C}" type="parTrans" cxnId="{1A5D2F6D-A4CF-4950-838F-5EBEE05E7548}">
      <dgm:prSet/>
      <dgm:spPr/>
      <dgm:t>
        <a:bodyPr/>
        <a:lstStyle/>
        <a:p>
          <a:endParaRPr lang="en-US"/>
        </a:p>
      </dgm:t>
    </dgm:pt>
    <dgm:pt modelId="{8F2B0D2E-88D1-4034-86DC-407F873CDE09}" type="sibTrans" cxnId="{1A5D2F6D-A4CF-4950-838F-5EBEE05E7548}">
      <dgm:prSet/>
      <dgm:spPr/>
      <dgm:t>
        <a:bodyPr/>
        <a:lstStyle/>
        <a:p>
          <a:endParaRPr lang="en-US"/>
        </a:p>
      </dgm:t>
    </dgm:pt>
    <dgm:pt modelId="{C5B6F95A-59DD-4A37-B740-25BE68850C09}">
      <dgm:prSet/>
      <dgm:spPr/>
      <dgm:t>
        <a:bodyPr/>
        <a:lstStyle/>
        <a:p>
          <a:pPr rtl="0"/>
          <a:r>
            <a:rPr lang="en-US">
              <a:latin typeface="Courier New"/>
              <a:cs typeface="Courier New"/>
            </a:rPr>
            <a:t>    Current Root Node = (</a:t>
          </a:r>
          <a:r>
            <a:rPr lang="en-US" err="1">
              <a:latin typeface="Courier New"/>
              <a:cs typeface="Courier New"/>
            </a:rPr>
            <a:t>i</a:t>
          </a:r>
          <a:r>
            <a:rPr lang="en-US">
              <a:latin typeface="Courier New"/>
              <a:cs typeface="Courier New"/>
            </a:rPr>
            <a:t> == N - 1) ? K and add pair to </a:t>
          </a:r>
          <a:r>
            <a:rPr lang="en-US" err="1">
              <a:latin typeface="Courier New"/>
              <a:cs typeface="Courier New"/>
            </a:rPr>
            <a:t>hashMap</a:t>
          </a:r>
          <a:r>
            <a:rPr lang="en-US">
              <a:latin typeface="Courier New"/>
              <a:cs typeface="Courier New"/>
            </a:rPr>
            <a:t> : weight – current Root Node </a:t>
          </a:r>
        </a:p>
      </dgm:t>
    </dgm:pt>
    <dgm:pt modelId="{C1CB8E3F-FE0D-4986-9470-327D5CA206AF}" type="parTrans" cxnId="{26D814BE-FAEB-4F8A-B3C9-A0B27622F495}">
      <dgm:prSet/>
      <dgm:spPr/>
      <dgm:t>
        <a:bodyPr/>
        <a:lstStyle/>
        <a:p>
          <a:endParaRPr lang="en-US"/>
        </a:p>
      </dgm:t>
    </dgm:pt>
    <dgm:pt modelId="{1D8F12B6-691A-4658-9EE4-AA1F933585C7}" type="sibTrans" cxnId="{26D814BE-FAEB-4F8A-B3C9-A0B27622F495}">
      <dgm:prSet/>
      <dgm:spPr/>
      <dgm:t>
        <a:bodyPr/>
        <a:lstStyle/>
        <a:p>
          <a:endParaRPr lang="en-US"/>
        </a:p>
      </dgm:t>
    </dgm:pt>
    <dgm:pt modelId="{C38E8F87-4DF1-4D0E-B3EB-7A29563E60F1}">
      <dgm:prSet/>
      <dgm:spPr/>
      <dgm:t>
        <a:bodyPr/>
        <a:lstStyle/>
        <a:p>
          <a:r>
            <a:rPr lang="en-US">
              <a:latin typeface="Courier New"/>
              <a:cs typeface="Courier New"/>
            </a:rPr>
            <a:t>end</a:t>
          </a:r>
        </a:p>
      </dgm:t>
    </dgm:pt>
    <dgm:pt modelId="{BA995BB4-E377-40B6-8902-5D42183F97EA}" type="parTrans" cxnId="{F40D1204-CDF7-4A07-85E9-CE82487E1F82}">
      <dgm:prSet/>
      <dgm:spPr/>
      <dgm:t>
        <a:bodyPr/>
        <a:lstStyle/>
        <a:p>
          <a:endParaRPr lang="en-US"/>
        </a:p>
      </dgm:t>
    </dgm:pt>
    <dgm:pt modelId="{F5FF0B33-7F04-4C52-90A8-40841F67A2CC}" type="sibTrans" cxnId="{F40D1204-CDF7-4A07-85E9-CE82487E1F82}">
      <dgm:prSet/>
      <dgm:spPr/>
      <dgm:t>
        <a:bodyPr/>
        <a:lstStyle/>
        <a:p>
          <a:endParaRPr lang="en-US"/>
        </a:p>
      </dgm:t>
    </dgm:pt>
    <dgm:pt modelId="{DCF96743-BC8E-44D9-97B5-8D922291104A}">
      <dgm:prSet phldr="0"/>
      <dgm:spPr/>
      <dgm:t>
        <a:bodyPr/>
        <a:lstStyle/>
        <a:p>
          <a:pPr rtl="0"/>
          <a:r>
            <a:rPr lang="en-US">
              <a:latin typeface="Courier New"/>
              <a:cs typeface="Courier New"/>
            </a:rPr>
            <a:t>    edge Count++ </a:t>
          </a:r>
        </a:p>
      </dgm:t>
    </dgm:pt>
    <dgm:pt modelId="{1DDC5FDC-CABF-4E8A-8662-4C572167BEDE}" type="parTrans" cxnId="{696FF433-33C3-2948-B181-925AFBC105EA}">
      <dgm:prSet/>
      <dgm:spPr/>
      <dgm:t>
        <a:bodyPr/>
        <a:lstStyle/>
        <a:p>
          <a:endParaRPr lang="en-US"/>
        </a:p>
      </dgm:t>
    </dgm:pt>
    <dgm:pt modelId="{7FC671A4-C8F3-49F9-9086-141AE1A6DA33}" type="sibTrans" cxnId="{696FF433-33C3-2948-B181-925AFBC105EA}">
      <dgm:prSet/>
      <dgm:spPr/>
      <dgm:t>
        <a:bodyPr/>
        <a:lstStyle/>
        <a:p>
          <a:endParaRPr lang="en-US"/>
        </a:p>
      </dgm:t>
    </dgm:pt>
    <dgm:pt modelId="{439CF936-C539-49F1-8C95-3DC103CE9927}">
      <dgm:prSet phldr="0"/>
      <dgm:spPr/>
      <dgm:t>
        <a:bodyPr/>
        <a:lstStyle/>
        <a:p>
          <a:pPr rtl="0"/>
          <a:r>
            <a:rPr lang="en-US">
              <a:latin typeface="Courier New"/>
              <a:cs typeface="Courier New"/>
            </a:rPr>
            <a:t>        Check if weight is not used</a:t>
          </a:r>
        </a:p>
      </dgm:t>
    </dgm:pt>
    <dgm:pt modelId="{C9D30261-F572-4ABE-86D1-A17BAB8FBAE6}" type="parTrans" cxnId="{31982B21-2F99-4093-A03A-C2EBAFECE64F}">
      <dgm:prSet/>
      <dgm:spPr/>
    </dgm:pt>
    <dgm:pt modelId="{0DF0E370-B679-4A3D-8CA4-3250CE2CD76D}" type="sibTrans" cxnId="{31982B21-2F99-4093-A03A-C2EBAFECE64F}">
      <dgm:prSet/>
      <dgm:spPr/>
      <dgm:t>
        <a:bodyPr/>
        <a:lstStyle/>
        <a:p>
          <a:endParaRPr lang="en-US"/>
        </a:p>
      </dgm:t>
    </dgm:pt>
    <dgm:pt modelId="{DAE149CF-F028-854B-8585-FF18ACB7630B}" type="pres">
      <dgm:prSet presAssocID="{7056C70E-B9A8-4930-A816-332C84ACC5D1}" presName="vert0" presStyleCnt="0">
        <dgm:presLayoutVars>
          <dgm:dir/>
          <dgm:animOne val="branch"/>
          <dgm:animLvl val="lvl"/>
        </dgm:presLayoutVars>
      </dgm:prSet>
      <dgm:spPr/>
    </dgm:pt>
    <dgm:pt modelId="{7D1C9B6B-FF09-494B-89F2-CB43D8FA3A61}" type="pres">
      <dgm:prSet presAssocID="{B547547F-3803-473E-B058-D1A41B6A5884}" presName="thickLine" presStyleLbl="alignNode1" presStyleIdx="0" presStyleCnt="1"/>
      <dgm:spPr/>
    </dgm:pt>
    <dgm:pt modelId="{B351A3B6-25CB-5F45-8A36-74DF665109A6}" type="pres">
      <dgm:prSet presAssocID="{B547547F-3803-473E-B058-D1A41B6A5884}" presName="horz1" presStyleCnt="0"/>
      <dgm:spPr/>
    </dgm:pt>
    <dgm:pt modelId="{69305B54-74FC-1848-BAEA-E0352BAF0AF4}" type="pres">
      <dgm:prSet presAssocID="{B547547F-3803-473E-B058-D1A41B6A5884}" presName="tx1" presStyleLbl="revTx" presStyleIdx="0" presStyleCnt="17"/>
      <dgm:spPr/>
    </dgm:pt>
    <dgm:pt modelId="{3EF9655B-8208-9A45-BAFF-5AEB97AB46AC}" type="pres">
      <dgm:prSet presAssocID="{B547547F-3803-473E-B058-D1A41B6A5884}" presName="vert1" presStyleCnt="0"/>
      <dgm:spPr/>
    </dgm:pt>
    <dgm:pt modelId="{FF0E6503-A8A2-3340-BFF0-7B652B24688D}" type="pres">
      <dgm:prSet presAssocID="{16F0735B-20B7-4B4F-81D5-616C2B7B82AB}" presName="vertSpace2a" presStyleCnt="0"/>
      <dgm:spPr/>
    </dgm:pt>
    <dgm:pt modelId="{AA40AD9F-DF8A-F84C-B79E-95F9A75DAD43}" type="pres">
      <dgm:prSet presAssocID="{16F0735B-20B7-4B4F-81D5-616C2B7B82AB}" presName="horz2" presStyleCnt="0"/>
      <dgm:spPr/>
    </dgm:pt>
    <dgm:pt modelId="{40CBEFE3-CDD4-CD4D-838C-771572A7B368}" type="pres">
      <dgm:prSet presAssocID="{16F0735B-20B7-4B4F-81D5-616C2B7B82AB}" presName="horzSpace2" presStyleCnt="0"/>
      <dgm:spPr/>
    </dgm:pt>
    <dgm:pt modelId="{8B548811-F039-AD47-AA42-22E1197CF665}" type="pres">
      <dgm:prSet presAssocID="{16F0735B-20B7-4B4F-81D5-616C2B7B82AB}" presName="tx2" presStyleLbl="revTx" presStyleIdx="1" presStyleCnt="17"/>
      <dgm:spPr/>
    </dgm:pt>
    <dgm:pt modelId="{36DA86E3-DACE-C843-BAD9-18D13F68719B}" type="pres">
      <dgm:prSet presAssocID="{16F0735B-20B7-4B4F-81D5-616C2B7B82AB}" presName="vert2" presStyleCnt="0"/>
      <dgm:spPr/>
    </dgm:pt>
    <dgm:pt modelId="{7C861C16-9467-534A-8BCE-C15368AA47A6}" type="pres">
      <dgm:prSet presAssocID="{16F0735B-20B7-4B4F-81D5-616C2B7B82AB}" presName="thinLine2b" presStyleLbl="callout" presStyleIdx="0" presStyleCnt="16"/>
      <dgm:spPr/>
    </dgm:pt>
    <dgm:pt modelId="{A2931C96-B1BF-1B4A-B9B0-71E57930149C}" type="pres">
      <dgm:prSet presAssocID="{16F0735B-20B7-4B4F-81D5-616C2B7B82AB}" presName="vertSpace2b" presStyleCnt="0"/>
      <dgm:spPr/>
    </dgm:pt>
    <dgm:pt modelId="{71D9F78E-8040-7542-94BC-F7E3E5D1D754}" type="pres">
      <dgm:prSet presAssocID="{08804E02-4757-436E-806B-CCCC8122BCF8}" presName="horz2" presStyleCnt="0"/>
      <dgm:spPr/>
    </dgm:pt>
    <dgm:pt modelId="{7D2FE238-A22D-C440-96BB-9A6E036E8497}" type="pres">
      <dgm:prSet presAssocID="{08804E02-4757-436E-806B-CCCC8122BCF8}" presName="horzSpace2" presStyleCnt="0"/>
      <dgm:spPr/>
    </dgm:pt>
    <dgm:pt modelId="{8D866F15-AA46-954E-9E3A-245BBC2D9A56}" type="pres">
      <dgm:prSet presAssocID="{08804E02-4757-436E-806B-CCCC8122BCF8}" presName="tx2" presStyleLbl="revTx" presStyleIdx="2" presStyleCnt="17"/>
      <dgm:spPr/>
    </dgm:pt>
    <dgm:pt modelId="{03151D27-269F-4B43-97A6-FE9C4446B7FC}" type="pres">
      <dgm:prSet presAssocID="{08804E02-4757-436E-806B-CCCC8122BCF8}" presName="vert2" presStyleCnt="0"/>
      <dgm:spPr/>
    </dgm:pt>
    <dgm:pt modelId="{8740133D-0E08-3244-A1B7-A7974D85D8CC}" type="pres">
      <dgm:prSet presAssocID="{08804E02-4757-436E-806B-CCCC8122BCF8}" presName="thinLine2b" presStyleLbl="callout" presStyleIdx="1" presStyleCnt="16"/>
      <dgm:spPr/>
    </dgm:pt>
    <dgm:pt modelId="{08256BBD-9ED2-4942-9441-F2824D7C1CB0}" type="pres">
      <dgm:prSet presAssocID="{08804E02-4757-436E-806B-CCCC8122BCF8}" presName="vertSpace2b" presStyleCnt="0"/>
      <dgm:spPr/>
    </dgm:pt>
    <dgm:pt modelId="{796F1B49-7C75-BB44-B9D3-7E8827B6FC1B}" type="pres">
      <dgm:prSet presAssocID="{DD1F34AD-8965-4D56-829F-A18C72BAEC03}" presName="horz2" presStyleCnt="0"/>
      <dgm:spPr/>
    </dgm:pt>
    <dgm:pt modelId="{E3610163-1FC0-5C4C-82D5-3443041AB678}" type="pres">
      <dgm:prSet presAssocID="{DD1F34AD-8965-4D56-829F-A18C72BAEC03}" presName="horzSpace2" presStyleCnt="0"/>
      <dgm:spPr/>
    </dgm:pt>
    <dgm:pt modelId="{4F1832AF-5DBE-7440-B1B0-B5346ADE8A01}" type="pres">
      <dgm:prSet presAssocID="{DD1F34AD-8965-4D56-829F-A18C72BAEC03}" presName="tx2" presStyleLbl="revTx" presStyleIdx="3" presStyleCnt="17"/>
      <dgm:spPr/>
    </dgm:pt>
    <dgm:pt modelId="{24725068-2A14-D34A-8705-C36E12EBC5EB}" type="pres">
      <dgm:prSet presAssocID="{DD1F34AD-8965-4D56-829F-A18C72BAEC03}" presName="vert2" presStyleCnt="0"/>
      <dgm:spPr/>
    </dgm:pt>
    <dgm:pt modelId="{0D205F2B-7E26-864F-9DE7-61AA9FC25483}" type="pres">
      <dgm:prSet presAssocID="{DD1F34AD-8965-4D56-829F-A18C72BAEC03}" presName="thinLine2b" presStyleLbl="callout" presStyleIdx="2" presStyleCnt="16"/>
      <dgm:spPr/>
    </dgm:pt>
    <dgm:pt modelId="{A9A93B5C-DC40-E34D-9BB7-81C08768C0E3}" type="pres">
      <dgm:prSet presAssocID="{DD1F34AD-8965-4D56-829F-A18C72BAEC03}" presName="vertSpace2b" presStyleCnt="0"/>
      <dgm:spPr/>
    </dgm:pt>
    <dgm:pt modelId="{646D0513-45C3-7E4F-83D3-2C90657A712F}" type="pres">
      <dgm:prSet presAssocID="{4A56254B-6BE0-4932-ACDF-7738E4E09F58}" presName="horz2" presStyleCnt="0"/>
      <dgm:spPr/>
    </dgm:pt>
    <dgm:pt modelId="{E49F389A-5F78-5642-87EB-F34FE57A73F6}" type="pres">
      <dgm:prSet presAssocID="{4A56254B-6BE0-4932-ACDF-7738E4E09F58}" presName="horzSpace2" presStyleCnt="0"/>
      <dgm:spPr/>
    </dgm:pt>
    <dgm:pt modelId="{3322519E-DFDB-3A48-91B3-AD1D53A9318C}" type="pres">
      <dgm:prSet presAssocID="{4A56254B-6BE0-4932-ACDF-7738E4E09F58}" presName="tx2" presStyleLbl="revTx" presStyleIdx="4" presStyleCnt="17"/>
      <dgm:spPr/>
    </dgm:pt>
    <dgm:pt modelId="{BBF55473-3C49-1347-9A2A-702BB020F849}" type="pres">
      <dgm:prSet presAssocID="{4A56254B-6BE0-4932-ACDF-7738E4E09F58}" presName="vert2" presStyleCnt="0"/>
      <dgm:spPr/>
    </dgm:pt>
    <dgm:pt modelId="{C2825B97-B030-8849-943A-8502E2290E05}" type="pres">
      <dgm:prSet presAssocID="{4A56254B-6BE0-4932-ACDF-7738E4E09F58}" presName="thinLine2b" presStyleLbl="callout" presStyleIdx="3" presStyleCnt="16"/>
      <dgm:spPr/>
    </dgm:pt>
    <dgm:pt modelId="{20C83F3D-740F-064D-9050-2F3107102C20}" type="pres">
      <dgm:prSet presAssocID="{4A56254B-6BE0-4932-ACDF-7738E4E09F58}" presName="vertSpace2b" presStyleCnt="0"/>
      <dgm:spPr/>
    </dgm:pt>
    <dgm:pt modelId="{D49041CC-7B11-F740-9B3D-87783C57534C}" type="pres">
      <dgm:prSet presAssocID="{95E94043-D7D9-430C-9528-95B7DF8BF3BA}" presName="horz2" presStyleCnt="0"/>
      <dgm:spPr/>
    </dgm:pt>
    <dgm:pt modelId="{E776E767-91D7-3145-86C4-19142BD40369}" type="pres">
      <dgm:prSet presAssocID="{95E94043-D7D9-430C-9528-95B7DF8BF3BA}" presName="horzSpace2" presStyleCnt="0"/>
      <dgm:spPr/>
    </dgm:pt>
    <dgm:pt modelId="{E70199BB-D44F-1C45-B195-F651D8225DF0}" type="pres">
      <dgm:prSet presAssocID="{95E94043-D7D9-430C-9528-95B7DF8BF3BA}" presName="tx2" presStyleLbl="revTx" presStyleIdx="5" presStyleCnt="17"/>
      <dgm:spPr/>
    </dgm:pt>
    <dgm:pt modelId="{5E954884-CE9C-2341-AD76-37365BAA5EC8}" type="pres">
      <dgm:prSet presAssocID="{95E94043-D7D9-430C-9528-95B7DF8BF3BA}" presName="vert2" presStyleCnt="0"/>
      <dgm:spPr/>
    </dgm:pt>
    <dgm:pt modelId="{031D2914-B61B-3843-AB16-6C7367107960}" type="pres">
      <dgm:prSet presAssocID="{95E94043-D7D9-430C-9528-95B7DF8BF3BA}" presName="thinLine2b" presStyleLbl="callout" presStyleIdx="4" presStyleCnt="16"/>
      <dgm:spPr/>
    </dgm:pt>
    <dgm:pt modelId="{189FBB24-C746-A047-85F8-52103C30ED1A}" type="pres">
      <dgm:prSet presAssocID="{95E94043-D7D9-430C-9528-95B7DF8BF3BA}" presName="vertSpace2b" presStyleCnt="0"/>
      <dgm:spPr/>
    </dgm:pt>
    <dgm:pt modelId="{AF2C91AA-80FB-FD4C-9985-C2AA51755543}" type="pres">
      <dgm:prSet presAssocID="{A2E9149A-076E-45FB-9165-BF9FB28A27BA}" presName="horz2" presStyleCnt="0"/>
      <dgm:spPr/>
    </dgm:pt>
    <dgm:pt modelId="{4A97E2A0-B7A3-E845-8112-CAF8980195B4}" type="pres">
      <dgm:prSet presAssocID="{A2E9149A-076E-45FB-9165-BF9FB28A27BA}" presName="horzSpace2" presStyleCnt="0"/>
      <dgm:spPr/>
    </dgm:pt>
    <dgm:pt modelId="{78D9777C-B6F5-FA49-9AAB-4A3121DB1682}" type="pres">
      <dgm:prSet presAssocID="{A2E9149A-076E-45FB-9165-BF9FB28A27BA}" presName="tx2" presStyleLbl="revTx" presStyleIdx="6" presStyleCnt="17"/>
      <dgm:spPr/>
    </dgm:pt>
    <dgm:pt modelId="{B2598F30-4A77-9848-9B2E-CB18F6D46845}" type="pres">
      <dgm:prSet presAssocID="{A2E9149A-076E-45FB-9165-BF9FB28A27BA}" presName="vert2" presStyleCnt="0"/>
      <dgm:spPr/>
    </dgm:pt>
    <dgm:pt modelId="{212FD4BE-BF09-8D46-884D-B797820E357E}" type="pres">
      <dgm:prSet presAssocID="{A2E9149A-076E-45FB-9165-BF9FB28A27BA}" presName="thinLine2b" presStyleLbl="callout" presStyleIdx="5" presStyleCnt="16"/>
      <dgm:spPr/>
    </dgm:pt>
    <dgm:pt modelId="{BFCA0DCA-9975-7145-A30C-B10BA49AFDCD}" type="pres">
      <dgm:prSet presAssocID="{A2E9149A-076E-45FB-9165-BF9FB28A27BA}" presName="vertSpace2b" presStyleCnt="0"/>
      <dgm:spPr/>
    </dgm:pt>
    <dgm:pt modelId="{888AEA65-5949-C940-96F6-B1C0BF92CF80}" type="pres">
      <dgm:prSet presAssocID="{BC7977C2-0237-44A3-8CE5-FC653C56A0E4}" presName="horz2" presStyleCnt="0"/>
      <dgm:spPr/>
    </dgm:pt>
    <dgm:pt modelId="{325EE313-0492-1A44-B4F5-6517E835B181}" type="pres">
      <dgm:prSet presAssocID="{BC7977C2-0237-44A3-8CE5-FC653C56A0E4}" presName="horzSpace2" presStyleCnt="0"/>
      <dgm:spPr/>
    </dgm:pt>
    <dgm:pt modelId="{66F298A4-1580-714E-87A3-D0E95186DE73}" type="pres">
      <dgm:prSet presAssocID="{BC7977C2-0237-44A3-8CE5-FC653C56A0E4}" presName="tx2" presStyleLbl="revTx" presStyleIdx="7" presStyleCnt="17"/>
      <dgm:spPr/>
    </dgm:pt>
    <dgm:pt modelId="{8B4119C1-BA5F-B446-8A93-2BA74E1A6751}" type="pres">
      <dgm:prSet presAssocID="{BC7977C2-0237-44A3-8CE5-FC653C56A0E4}" presName="vert2" presStyleCnt="0"/>
      <dgm:spPr/>
    </dgm:pt>
    <dgm:pt modelId="{F2A1D728-E712-4C41-9B6C-28516EF69AF0}" type="pres">
      <dgm:prSet presAssocID="{BC7977C2-0237-44A3-8CE5-FC653C56A0E4}" presName="thinLine2b" presStyleLbl="callout" presStyleIdx="6" presStyleCnt="16"/>
      <dgm:spPr/>
    </dgm:pt>
    <dgm:pt modelId="{A63C832B-1640-0242-B4F4-A7A04EBCA5AF}" type="pres">
      <dgm:prSet presAssocID="{BC7977C2-0237-44A3-8CE5-FC653C56A0E4}" presName="vertSpace2b" presStyleCnt="0"/>
      <dgm:spPr/>
    </dgm:pt>
    <dgm:pt modelId="{CCC9CA6D-433C-42D9-9454-80360C8C8005}" type="pres">
      <dgm:prSet presAssocID="{B9C9AA92-0F0E-4915-BB1A-8D91A7E73E90}" presName="horz2" presStyleCnt="0"/>
      <dgm:spPr/>
    </dgm:pt>
    <dgm:pt modelId="{D52B7500-C627-476B-B653-150193331FE3}" type="pres">
      <dgm:prSet presAssocID="{B9C9AA92-0F0E-4915-BB1A-8D91A7E73E90}" presName="horzSpace2" presStyleCnt="0"/>
      <dgm:spPr/>
    </dgm:pt>
    <dgm:pt modelId="{23125D9E-7D9C-4E5B-8FC3-0D7E0AB56A9B}" type="pres">
      <dgm:prSet presAssocID="{B9C9AA92-0F0E-4915-BB1A-8D91A7E73E90}" presName="tx2" presStyleLbl="revTx" presStyleIdx="8" presStyleCnt="17"/>
      <dgm:spPr/>
    </dgm:pt>
    <dgm:pt modelId="{9580AF9D-A2DD-4C63-B2A1-7084D518081E}" type="pres">
      <dgm:prSet presAssocID="{B9C9AA92-0F0E-4915-BB1A-8D91A7E73E90}" presName="vert2" presStyleCnt="0"/>
      <dgm:spPr/>
    </dgm:pt>
    <dgm:pt modelId="{5202B2D0-ADFF-4D3A-BFA7-4753A5DD79A4}" type="pres">
      <dgm:prSet presAssocID="{B9C9AA92-0F0E-4915-BB1A-8D91A7E73E90}" presName="thinLine2b" presStyleLbl="callout" presStyleIdx="7" presStyleCnt="16"/>
      <dgm:spPr/>
    </dgm:pt>
    <dgm:pt modelId="{AA305B87-737E-49C9-90B7-1182F3388128}" type="pres">
      <dgm:prSet presAssocID="{B9C9AA92-0F0E-4915-BB1A-8D91A7E73E90}" presName="vertSpace2b" presStyleCnt="0"/>
      <dgm:spPr/>
    </dgm:pt>
    <dgm:pt modelId="{CD1C4F59-F947-485E-A4E8-159B3620812B}" type="pres">
      <dgm:prSet presAssocID="{439CF936-C539-49F1-8C95-3DC103CE9927}" presName="horz2" presStyleCnt="0"/>
      <dgm:spPr/>
    </dgm:pt>
    <dgm:pt modelId="{F65B53BF-A482-40D5-8298-4BE7F6B82CE0}" type="pres">
      <dgm:prSet presAssocID="{439CF936-C539-49F1-8C95-3DC103CE9927}" presName="horzSpace2" presStyleCnt="0"/>
      <dgm:spPr/>
    </dgm:pt>
    <dgm:pt modelId="{93073E33-162D-434A-B5D5-402413641D38}" type="pres">
      <dgm:prSet presAssocID="{439CF936-C539-49F1-8C95-3DC103CE9927}" presName="tx2" presStyleLbl="revTx" presStyleIdx="9" presStyleCnt="17"/>
      <dgm:spPr/>
    </dgm:pt>
    <dgm:pt modelId="{58325F10-5CC9-40E7-8873-D7C4DE68A188}" type="pres">
      <dgm:prSet presAssocID="{439CF936-C539-49F1-8C95-3DC103CE9927}" presName="vert2" presStyleCnt="0"/>
      <dgm:spPr/>
    </dgm:pt>
    <dgm:pt modelId="{1B196A59-737A-4A6F-ACF0-42220B5E3304}" type="pres">
      <dgm:prSet presAssocID="{439CF936-C539-49F1-8C95-3DC103CE9927}" presName="thinLine2b" presStyleLbl="callout" presStyleIdx="8" presStyleCnt="16"/>
      <dgm:spPr/>
    </dgm:pt>
    <dgm:pt modelId="{C00B49E3-A420-49CD-A493-A4F3EE5337DF}" type="pres">
      <dgm:prSet presAssocID="{439CF936-C539-49F1-8C95-3DC103CE9927}" presName="vertSpace2b" presStyleCnt="0"/>
      <dgm:spPr/>
    </dgm:pt>
    <dgm:pt modelId="{E93A5BF5-AF15-CC41-84A3-FFA73DECA3D7}" type="pres">
      <dgm:prSet presAssocID="{7ABC02AC-9F1B-449A-B636-83E693609246}" presName="horz2" presStyleCnt="0"/>
      <dgm:spPr/>
    </dgm:pt>
    <dgm:pt modelId="{AEFAA110-13DB-C644-9136-E66ED37A10E6}" type="pres">
      <dgm:prSet presAssocID="{7ABC02AC-9F1B-449A-B636-83E693609246}" presName="horzSpace2" presStyleCnt="0"/>
      <dgm:spPr/>
    </dgm:pt>
    <dgm:pt modelId="{A121733A-0323-194F-B52B-79361ABA29F9}" type="pres">
      <dgm:prSet presAssocID="{7ABC02AC-9F1B-449A-B636-83E693609246}" presName="tx2" presStyleLbl="revTx" presStyleIdx="10" presStyleCnt="17"/>
      <dgm:spPr/>
    </dgm:pt>
    <dgm:pt modelId="{AF9413A2-0E59-A24B-BE53-4A65AA0E56A7}" type="pres">
      <dgm:prSet presAssocID="{7ABC02AC-9F1B-449A-B636-83E693609246}" presName="vert2" presStyleCnt="0"/>
      <dgm:spPr/>
    </dgm:pt>
    <dgm:pt modelId="{EE881B46-BD8D-FC4E-AF4E-AE552FAB31AA}" type="pres">
      <dgm:prSet presAssocID="{7ABC02AC-9F1B-449A-B636-83E693609246}" presName="thinLine2b" presStyleLbl="callout" presStyleIdx="9" presStyleCnt="16"/>
      <dgm:spPr/>
    </dgm:pt>
    <dgm:pt modelId="{935178D6-2B69-2345-BDE1-9BB5BEE3CEA7}" type="pres">
      <dgm:prSet presAssocID="{7ABC02AC-9F1B-449A-B636-83E693609246}" presName="vertSpace2b" presStyleCnt="0"/>
      <dgm:spPr/>
    </dgm:pt>
    <dgm:pt modelId="{402527AE-9A7D-FF40-9F1E-E0F73F482782}" type="pres">
      <dgm:prSet presAssocID="{D67DDDB2-376E-49E3-A3E0-EA86CF68E0F8}" presName="horz2" presStyleCnt="0"/>
      <dgm:spPr/>
    </dgm:pt>
    <dgm:pt modelId="{49EE12CC-C560-5745-A215-6E4BD3662768}" type="pres">
      <dgm:prSet presAssocID="{D67DDDB2-376E-49E3-A3E0-EA86CF68E0F8}" presName="horzSpace2" presStyleCnt="0"/>
      <dgm:spPr/>
    </dgm:pt>
    <dgm:pt modelId="{ECB286A5-1320-5143-9CEE-FCCCBA5BEA2D}" type="pres">
      <dgm:prSet presAssocID="{D67DDDB2-376E-49E3-A3E0-EA86CF68E0F8}" presName="tx2" presStyleLbl="revTx" presStyleIdx="11" presStyleCnt="17"/>
      <dgm:spPr/>
    </dgm:pt>
    <dgm:pt modelId="{62B2F47E-5F37-C849-A6DB-B8A35D7292CC}" type="pres">
      <dgm:prSet presAssocID="{D67DDDB2-376E-49E3-A3E0-EA86CF68E0F8}" presName="vert2" presStyleCnt="0"/>
      <dgm:spPr/>
    </dgm:pt>
    <dgm:pt modelId="{239190FE-8E95-5C4B-86C0-B91C82B4DF80}" type="pres">
      <dgm:prSet presAssocID="{D67DDDB2-376E-49E3-A3E0-EA86CF68E0F8}" presName="thinLine2b" presStyleLbl="callout" presStyleIdx="10" presStyleCnt="16"/>
      <dgm:spPr/>
    </dgm:pt>
    <dgm:pt modelId="{7AA87A75-D3F4-AE48-AD5B-585E4F2A5411}" type="pres">
      <dgm:prSet presAssocID="{D67DDDB2-376E-49E3-A3E0-EA86CF68E0F8}" presName="vertSpace2b" presStyleCnt="0"/>
      <dgm:spPr/>
    </dgm:pt>
    <dgm:pt modelId="{92CDEC62-504D-E04C-B73E-6F2A309FC363}" type="pres">
      <dgm:prSet presAssocID="{52420088-2CF0-4261-8F7B-22E305F87F6B}" presName="horz2" presStyleCnt="0"/>
      <dgm:spPr/>
    </dgm:pt>
    <dgm:pt modelId="{A37661AE-C573-2648-A43F-DD16FF207C82}" type="pres">
      <dgm:prSet presAssocID="{52420088-2CF0-4261-8F7B-22E305F87F6B}" presName="horzSpace2" presStyleCnt="0"/>
      <dgm:spPr/>
    </dgm:pt>
    <dgm:pt modelId="{323779F2-1ECD-E849-A4C1-839E0F67B286}" type="pres">
      <dgm:prSet presAssocID="{52420088-2CF0-4261-8F7B-22E305F87F6B}" presName="tx2" presStyleLbl="revTx" presStyleIdx="12" presStyleCnt="17"/>
      <dgm:spPr/>
    </dgm:pt>
    <dgm:pt modelId="{09FC6308-8F90-A447-A655-3420DE428792}" type="pres">
      <dgm:prSet presAssocID="{52420088-2CF0-4261-8F7B-22E305F87F6B}" presName="vert2" presStyleCnt="0"/>
      <dgm:spPr/>
    </dgm:pt>
    <dgm:pt modelId="{2C2C6E15-8DC9-7540-9424-999C8AC5436B}" type="pres">
      <dgm:prSet presAssocID="{52420088-2CF0-4261-8F7B-22E305F87F6B}" presName="thinLine2b" presStyleLbl="callout" presStyleIdx="11" presStyleCnt="16"/>
      <dgm:spPr/>
    </dgm:pt>
    <dgm:pt modelId="{A0BE84A1-7155-BA4D-A2DC-568B2405C0DE}" type="pres">
      <dgm:prSet presAssocID="{52420088-2CF0-4261-8F7B-22E305F87F6B}" presName="vertSpace2b" presStyleCnt="0"/>
      <dgm:spPr/>
    </dgm:pt>
    <dgm:pt modelId="{D75AAD31-7B8E-2B48-BDBD-5850E204D998}" type="pres">
      <dgm:prSet presAssocID="{8FE05AAE-0DA4-4BEB-B042-60803AB1B813}" presName="horz2" presStyleCnt="0"/>
      <dgm:spPr/>
    </dgm:pt>
    <dgm:pt modelId="{015999F1-FC78-0A43-A05B-DEF3E4A30334}" type="pres">
      <dgm:prSet presAssocID="{8FE05AAE-0DA4-4BEB-B042-60803AB1B813}" presName="horzSpace2" presStyleCnt="0"/>
      <dgm:spPr/>
    </dgm:pt>
    <dgm:pt modelId="{3D4A8AC5-3D7A-A346-AA7B-C2292D00DA91}" type="pres">
      <dgm:prSet presAssocID="{8FE05AAE-0DA4-4BEB-B042-60803AB1B813}" presName="tx2" presStyleLbl="revTx" presStyleIdx="13" presStyleCnt="17"/>
      <dgm:spPr/>
    </dgm:pt>
    <dgm:pt modelId="{DCF3E689-6BA1-0B44-A914-C1EF5B8A8881}" type="pres">
      <dgm:prSet presAssocID="{8FE05AAE-0DA4-4BEB-B042-60803AB1B813}" presName="vert2" presStyleCnt="0"/>
      <dgm:spPr/>
    </dgm:pt>
    <dgm:pt modelId="{8070C579-103D-AB49-88EF-1DAACC5C7757}" type="pres">
      <dgm:prSet presAssocID="{8FE05AAE-0DA4-4BEB-B042-60803AB1B813}" presName="thinLine2b" presStyleLbl="callout" presStyleIdx="12" presStyleCnt="16"/>
      <dgm:spPr/>
    </dgm:pt>
    <dgm:pt modelId="{A6BC551D-A259-3049-B923-C940619A53C0}" type="pres">
      <dgm:prSet presAssocID="{8FE05AAE-0DA4-4BEB-B042-60803AB1B813}" presName="vertSpace2b" presStyleCnt="0"/>
      <dgm:spPr/>
    </dgm:pt>
    <dgm:pt modelId="{307ABAF8-F617-47A7-8810-455B9DDB502B}" type="pres">
      <dgm:prSet presAssocID="{DCF96743-BC8E-44D9-97B5-8D922291104A}" presName="horz2" presStyleCnt="0"/>
      <dgm:spPr/>
    </dgm:pt>
    <dgm:pt modelId="{AC67FA06-C0A4-4FF8-9BAA-FCB32D84D037}" type="pres">
      <dgm:prSet presAssocID="{DCF96743-BC8E-44D9-97B5-8D922291104A}" presName="horzSpace2" presStyleCnt="0"/>
      <dgm:spPr/>
    </dgm:pt>
    <dgm:pt modelId="{7940BD51-22EC-4F5A-8DED-E4E1A5C89A55}" type="pres">
      <dgm:prSet presAssocID="{DCF96743-BC8E-44D9-97B5-8D922291104A}" presName="tx2" presStyleLbl="revTx" presStyleIdx="14" presStyleCnt="17"/>
      <dgm:spPr/>
    </dgm:pt>
    <dgm:pt modelId="{7948860D-9679-4887-8D74-3DE3DF925015}" type="pres">
      <dgm:prSet presAssocID="{DCF96743-BC8E-44D9-97B5-8D922291104A}" presName="vert2" presStyleCnt="0"/>
      <dgm:spPr/>
    </dgm:pt>
    <dgm:pt modelId="{EBF64FA1-D1FB-4232-9CE9-0CFF336AE63A}" type="pres">
      <dgm:prSet presAssocID="{DCF96743-BC8E-44D9-97B5-8D922291104A}" presName="thinLine2b" presStyleLbl="callout" presStyleIdx="13" presStyleCnt="16"/>
      <dgm:spPr/>
    </dgm:pt>
    <dgm:pt modelId="{FF54788E-6091-4F25-BF87-2C24A84A94C9}" type="pres">
      <dgm:prSet presAssocID="{DCF96743-BC8E-44D9-97B5-8D922291104A}" presName="vertSpace2b" presStyleCnt="0"/>
      <dgm:spPr/>
    </dgm:pt>
    <dgm:pt modelId="{83205F34-6F52-D345-83A1-F723B3C343F6}" type="pres">
      <dgm:prSet presAssocID="{C5B6F95A-59DD-4A37-B740-25BE68850C09}" presName="horz2" presStyleCnt="0"/>
      <dgm:spPr/>
    </dgm:pt>
    <dgm:pt modelId="{6329EFC4-5AF5-F749-8026-93001CE0F40F}" type="pres">
      <dgm:prSet presAssocID="{C5B6F95A-59DD-4A37-B740-25BE68850C09}" presName="horzSpace2" presStyleCnt="0"/>
      <dgm:spPr/>
    </dgm:pt>
    <dgm:pt modelId="{3070E183-9BCE-ED4A-B64F-1B66D28D0F83}" type="pres">
      <dgm:prSet presAssocID="{C5B6F95A-59DD-4A37-B740-25BE68850C09}" presName="tx2" presStyleLbl="revTx" presStyleIdx="15" presStyleCnt="17"/>
      <dgm:spPr/>
    </dgm:pt>
    <dgm:pt modelId="{35A458AE-C21B-BD4E-AE6C-F8BF2CAFFABB}" type="pres">
      <dgm:prSet presAssocID="{C5B6F95A-59DD-4A37-B740-25BE68850C09}" presName="vert2" presStyleCnt="0"/>
      <dgm:spPr/>
    </dgm:pt>
    <dgm:pt modelId="{B7C4D780-2375-5C43-A71B-1856F6AEB835}" type="pres">
      <dgm:prSet presAssocID="{C5B6F95A-59DD-4A37-B740-25BE68850C09}" presName="thinLine2b" presStyleLbl="callout" presStyleIdx="14" presStyleCnt="16"/>
      <dgm:spPr/>
    </dgm:pt>
    <dgm:pt modelId="{BE48B55D-CCFB-F248-9B31-BF715ECFA1EC}" type="pres">
      <dgm:prSet presAssocID="{C5B6F95A-59DD-4A37-B740-25BE68850C09}" presName="vertSpace2b" presStyleCnt="0"/>
      <dgm:spPr/>
    </dgm:pt>
    <dgm:pt modelId="{9B29EA0B-4EC1-2C47-865E-6231E7DB4C29}" type="pres">
      <dgm:prSet presAssocID="{C38E8F87-4DF1-4D0E-B3EB-7A29563E60F1}" presName="horz2" presStyleCnt="0"/>
      <dgm:spPr/>
    </dgm:pt>
    <dgm:pt modelId="{741D82E1-211E-A444-942B-7A8EFB1E650F}" type="pres">
      <dgm:prSet presAssocID="{C38E8F87-4DF1-4D0E-B3EB-7A29563E60F1}" presName="horzSpace2" presStyleCnt="0"/>
      <dgm:spPr/>
    </dgm:pt>
    <dgm:pt modelId="{7E381461-6CD8-C645-90ED-1E1C852DCECB}" type="pres">
      <dgm:prSet presAssocID="{C38E8F87-4DF1-4D0E-B3EB-7A29563E60F1}" presName="tx2" presStyleLbl="revTx" presStyleIdx="16" presStyleCnt="17"/>
      <dgm:spPr/>
    </dgm:pt>
    <dgm:pt modelId="{2F4BD6CA-93D5-5641-B42B-4F6626C9929D}" type="pres">
      <dgm:prSet presAssocID="{C38E8F87-4DF1-4D0E-B3EB-7A29563E60F1}" presName="vert2" presStyleCnt="0"/>
      <dgm:spPr/>
    </dgm:pt>
    <dgm:pt modelId="{6ABE8944-A86E-0D46-B5C0-9EBA06A9537D}" type="pres">
      <dgm:prSet presAssocID="{C38E8F87-4DF1-4D0E-B3EB-7A29563E60F1}" presName="thinLine2b" presStyleLbl="callout" presStyleIdx="15" presStyleCnt="16"/>
      <dgm:spPr/>
    </dgm:pt>
    <dgm:pt modelId="{063FC491-EDDE-C441-9DB7-DCB230613248}" type="pres">
      <dgm:prSet presAssocID="{C38E8F87-4DF1-4D0E-B3EB-7A29563E60F1}" presName="vertSpace2b" presStyleCnt="0"/>
      <dgm:spPr/>
    </dgm:pt>
  </dgm:ptLst>
  <dgm:cxnLst>
    <dgm:cxn modelId="{F40D1204-CDF7-4A07-85E9-CE82487E1F82}" srcId="{B547547F-3803-473E-B058-D1A41B6A5884}" destId="{C38E8F87-4DF1-4D0E-B3EB-7A29563E60F1}" srcOrd="15" destOrd="0" parTransId="{BA995BB4-E377-40B6-8902-5D42183F97EA}" sibTransId="{F5FF0B33-7F04-4C52-90A8-40841F67A2CC}"/>
    <dgm:cxn modelId="{EF3FB607-D330-4379-9554-B4D41E3276E7}" type="presOf" srcId="{B547547F-3803-473E-B058-D1A41B6A5884}" destId="{69305B54-74FC-1848-BAEA-E0352BAF0AF4}" srcOrd="0" destOrd="0" presId="urn:microsoft.com/office/officeart/2008/layout/LinedList"/>
    <dgm:cxn modelId="{F3FD710D-2E85-4180-B0B9-ABA3B2402F0B}" srcId="{B547547F-3803-473E-B058-D1A41B6A5884}" destId="{DD1F34AD-8965-4D56-829F-A18C72BAEC03}" srcOrd="2" destOrd="0" parTransId="{FA7FC2F1-9B48-40C2-BB91-035F6A2C3E6C}" sibTransId="{3B11A9D5-DA9A-4E41-8377-2BDD9522A3D2}"/>
    <dgm:cxn modelId="{F8B70620-D58C-4851-BB5B-6F1F4457A878}" srcId="{B547547F-3803-473E-B058-D1A41B6A5884}" destId="{A2E9149A-076E-45FB-9165-BF9FB28A27BA}" srcOrd="5" destOrd="0" parTransId="{32763DC2-D6A4-4357-AADD-A3F74FC9AC09}" sibTransId="{A5D95188-5788-485F-9EC1-7FDEFDA3B3D9}"/>
    <dgm:cxn modelId="{31982B21-2F99-4093-A03A-C2EBAFECE64F}" srcId="{B547547F-3803-473E-B058-D1A41B6A5884}" destId="{439CF936-C539-49F1-8C95-3DC103CE9927}" srcOrd="8" destOrd="0" parTransId="{C9D30261-F572-4ABE-86D1-A17BAB8FBAE6}" sibTransId="{0DF0E370-B679-4A3D-8CA4-3250CE2CD76D}"/>
    <dgm:cxn modelId="{D1E3C521-C7A1-429A-A7D6-C6856ED0F2CF}" type="presOf" srcId="{A2E9149A-076E-45FB-9165-BF9FB28A27BA}" destId="{78D9777C-B6F5-FA49-9AAB-4A3121DB1682}" srcOrd="0" destOrd="0" presId="urn:microsoft.com/office/officeart/2008/layout/LinedList"/>
    <dgm:cxn modelId="{F08EF321-EDDD-45CB-84E1-E4E570198177}" type="presOf" srcId="{52420088-2CF0-4261-8F7B-22E305F87F6B}" destId="{323779F2-1ECD-E849-A4C1-839E0F67B286}" srcOrd="0" destOrd="0" presId="urn:microsoft.com/office/officeart/2008/layout/LinedList"/>
    <dgm:cxn modelId="{5D400D25-FF2B-494B-B491-07A989613989}" srcId="{B547547F-3803-473E-B058-D1A41B6A5884}" destId="{BC7977C2-0237-44A3-8CE5-FC653C56A0E4}" srcOrd="6" destOrd="0" parTransId="{0872A77B-0B85-450F-92EE-9949190F0D7D}" sibTransId="{353776BF-6537-4EF4-B28F-B465774CBA2E}"/>
    <dgm:cxn modelId="{696FF433-33C3-2948-B181-925AFBC105EA}" srcId="{B547547F-3803-473E-B058-D1A41B6A5884}" destId="{DCF96743-BC8E-44D9-97B5-8D922291104A}" srcOrd="13" destOrd="0" parTransId="{1DDC5FDC-CABF-4E8A-8662-4C572167BEDE}" sibTransId="{7FC671A4-C8F3-49F9-9086-141AE1A6DA33}"/>
    <dgm:cxn modelId="{E6EA6C44-7CC8-4DBC-93A5-011C581A6D52}" srcId="{B547547F-3803-473E-B058-D1A41B6A5884}" destId="{16F0735B-20B7-4B4F-81D5-616C2B7B82AB}" srcOrd="0" destOrd="0" parTransId="{53B0B379-9886-44C3-9D05-DF635E658EDF}" sibTransId="{43D468A2-9D6A-4861-B6D2-FE4A13216220}"/>
    <dgm:cxn modelId="{36F3DF44-1518-4A93-91F7-49D959733612}" type="presOf" srcId="{D67DDDB2-376E-49E3-A3E0-EA86CF68E0F8}" destId="{ECB286A5-1320-5143-9CEE-FCCCBA5BEA2D}" srcOrd="0" destOrd="0" presId="urn:microsoft.com/office/officeart/2008/layout/LinedList"/>
    <dgm:cxn modelId="{DCBDFE44-7373-455D-AEA4-D18F897E1282}" type="presOf" srcId="{C38E8F87-4DF1-4D0E-B3EB-7A29563E60F1}" destId="{7E381461-6CD8-C645-90ED-1E1C852DCECB}" srcOrd="0" destOrd="0" presId="urn:microsoft.com/office/officeart/2008/layout/LinedList"/>
    <dgm:cxn modelId="{353AC46A-CAF3-436B-80AB-04185D302414}" type="presOf" srcId="{16F0735B-20B7-4B4F-81D5-616C2B7B82AB}" destId="{8B548811-F039-AD47-AA42-22E1197CF665}" srcOrd="0" destOrd="0" presId="urn:microsoft.com/office/officeart/2008/layout/LinedList"/>
    <dgm:cxn modelId="{EEC6C46C-660A-4812-9438-B993DCDA6520}" srcId="{B547547F-3803-473E-B058-D1A41B6A5884}" destId="{08804E02-4757-436E-806B-CCCC8122BCF8}" srcOrd="1" destOrd="0" parTransId="{530C4344-B47B-4242-AD05-34F8A73D906C}" sibTransId="{9B1330B0-00D6-498D-91B7-68FC1E3505CF}"/>
    <dgm:cxn modelId="{1A5D2F6D-A4CF-4950-838F-5EBEE05E7548}" srcId="{B547547F-3803-473E-B058-D1A41B6A5884}" destId="{8FE05AAE-0DA4-4BEB-B042-60803AB1B813}" srcOrd="12" destOrd="0" parTransId="{0FBE2E47-5D54-45F0-9FBE-C58F9097283C}" sibTransId="{8F2B0D2E-88D1-4034-86DC-407F873CDE09}"/>
    <dgm:cxn modelId="{F43AB652-0BF1-4862-BC63-0189456AA502}" type="presOf" srcId="{7ABC02AC-9F1B-449A-B636-83E693609246}" destId="{A121733A-0323-194F-B52B-79361ABA29F9}" srcOrd="0" destOrd="0" presId="urn:microsoft.com/office/officeart/2008/layout/LinedList"/>
    <dgm:cxn modelId="{66B74C7C-2907-4C35-B6C6-7EEA36BF2863}" srcId="{B547547F-3803-473E-B058-D1A41B6A5884}" destId="{7ABC02AC-9F1B-449A-B636-83E693609246}" srcOrd="9" destOrd="0" parTransId="{D864639B-03D5-4E57-8AC5-64AF9506366A}" sibTransId="{F85C6AAB-490C-4248-87E9-E6F3DC6EEC08}"/>
    <dgm:cxn modelId="{68740982-AD4C-4B7D-ABF2-54464172A795}" srcId="{7056C70E-B9A8-4930-A816-332C84ACC5D1}" destId="{B547547F-3803-473E-B058-D1A41B6A5884}" srcOrd="0" destOrd="0" parTransId="{E80EA1FE-EE15-4A2B-B7EA-CB9BEBC64BD4}" sibTransId="{D74FC918-4292-4FF7-B8D6-D4FB043EC2EE}"/>
    <dgm:cxn modelId="{F86F1184-71D7-4360-9064-CB3F0C93EAC9}" type="presOf" srcId="{8FE05AAE-0DA4-4BEB-B042-60803AB1B813}" destId="{3D4A8AC5-3D7A-A346-AA7B-C2292D00DA91}" srcOrd="0" destOrd="0" presId="urn:microsoft.com/office/officeart/2008/layout/LinedList"/>
    <dgm:cxn modelId="{17FDA387-B515-4AD2-81B1-12AA56F6BA41}" type="presOf" srcId="{DCF96743-BC8E-44D9-97B5-8D922291104A}" destId="{7940BD51-22EC-4F5A-8DED-E4E1A5C89A55}" srcOrd="0" destOrd="0" presId="urn:microsoft.com/office/officeart/2008/layout/LinedList"/>
    <dgm:cxn modelId="{1B632A9E-221A-452E-B03D-348BD368B67F}" type="presOf" srcId="{B9C9AA92-0F0E-4915-BB1A-8D91A7E73E90}" destId="{23125D9E-7D9C-4E5B-8FC3-0D7E0AB56A9B}" srcOrd="0" destOrd="0" presId="urn:microsoft.com/office/officeart/2008/layout/LinedList"/>
    <dgm:cxn modelId="{9C0F7DAB-4522-414C-98EC-E6C550B7430F}" srcId="{B547547F-3803-473E-B058-D1A41B6A5884}" destId="{B9C9AA92-0F0E-4915-BB1A-8D91A7E73E90}" srcOrd="7" destOrd="0" parTransId="{B1AF182D-D6F4-4DAD-A593-302A312A77CF}" sibTransId="{126A4AE7-F92F-4020-AFD2-5D1E5EE2F1A7}"/>
    <dgm:cxn modelId="{BEC2C8B0-DD13-4AA6-8B97-4E60AF98DA63}" type="presOf" srcId="{439CF936-C539-49F1-8C95-3DC103CE9927}" destId="{93073E33-162D-434A-B5D5-402413641D38}" srcOrd="0" destOrd="0" presId="urn:microsoft.com/office/officeart/2008/layout/LinedList"/>
    <dgm:cxn modelId="{914159B2-9B4C-4C92-972C-81E744BA5E00}" type="presOf" srcId="{7056C70E-B9A8-4930-A816-332C84ACC5D1}" destId="{DAE149CF-F028-854B-8585-FF18ACB7630B}" srcOrd="0" destOrd="0" presId="urn:microsoft.com/office/officeart/2008/layout/LinedList"/>
    <dgm:cxn modelId="{E8F387B3-E78F-47E2-AAAC-CE8FDDFC69E3}" type="presOf" srcId="{95E94043-D7D9-430C-9528-95B7DF8BF3BA}" destId="{E70199BB-D44F-1C45-B195-F651D8225DF0}" srcOrd="0" destOrd="0" presId="urn:microsoft.com/office/officeart/2008/layout/LinedList"/>
    <dgm:cxn modelId="{86C3A0B6-DB58-4023-9478-E0D5F4D84CB7}" type="presOf" srcId="{4A56254B-6BE0-4932-ACDF-7738E4E09F58}" destId="{3322519E-DFDB-3A48-91B3-AD1D53A9318C}" srcOrd="0" destOrd="0" presId="urn:microsoft.com/office/officeart/2008/layout/LinedList"/>
    <dgm:cxn modelId="{C7FDB4B6-079C-412B-B279-973DB82EC393}" type="presOf" srcId="{C5B6F95A-59DD-4A37-B740-25BE68850C09}" destId="{3070E183-9BCE-ED4A-B64F-1B66D28D0F83}" srcOrd="0" destOrd="0" presId="urn:microsoft.com/office/officeart/2008/layout/LinedList"/>
    <dgm:cxn modelId="{FC692EBB-7DE1-401A-AB2E-3EB8D59DF215}" srcId="{B547547F-3803-473E-B058-D1A41B6A5884}" destId="{4A56254B-6BE0-4932-ACDF-7738E4E09F58}" srcOrd="3" destOrd="0" parTransId="{C4B7D0BC-9C6C-4E56-B926-1484FD5F2F32}" sibTransId="{387D1DEF-1077-4CA1-BDE9-B86955E2A4D8}"/>
    <dgm:cxn modelId="{26D814BE-FAEB-4F8A-B3C9-A0B27622F495}" srcId="{B547547F-3803-473E-B058-D1A41B6A5884}" destId="{C5B6F95A-59DD-4A37-B740-25BE68850C09}" srcOrd="14" destOrd="0" parTransId="{C1CB8E3F-FE0D-4986-9470-327D5CA206AF}" sibTransId="{1D8F12B6-691A-4658-9EE4-AA1F933585C7}"/>
    <dgm:cxn modelId="{AC3827C8-C1BD-4705-B378-9C803B0BD006}" srcId="{B547547F-3803-473E-B058-D1A41B6A5884}" destId="{D67DDDB2-376E-49E3-A3E0-EA86CF68E0F8}" srcOrd="10" destOrd="0" parTransId="{064A1019-0CCD-4733-8137-3982B96F0479}" sibTransId="{39D9ED5D-2738-40B0-ADB5-8031BC40D685}"/>
    <dgm:cxn modelId="{3C237ED5-61F9-447B-B240-A0AED40AA9C0}" srcId="{B547547F-3803-473E-B058-D1A41B6A5884}" destId="{95E94043-D7D9-430C-9528-95B7DF8BF3BA}" srcOrd="4" destOrd="0" parTransId="{2A4AA8C9-B1AB-463E-8DEA-5B07BB59417F}" sibTransId="{47D39D45-689E-43C3-9F59-17F8C742326D}"/>
    <dgm:cxn modelId="{833F8CE1-91D0-469A-AB74-7ED223C84AC3}" type="presOf" srcId="{08804E02-4757-436E-806B-CCCC8122BCF8}" destId="{8D866F15-AA46-954E-9E3A-245BBC2D9A56}" srcOrd="0" destOrd="0" presId="urn:microsoft.com/office/officeart/2008/layout/LinedList"/>
    <dgm:cxn modelId="{6751DEEB-738C-4CE0-85CE-EA8B1CCFD33F}" type="presOf" srcId="{BC7977C2-0237-44A3-8CE5-FC653C56A0E4}" destId="{66F298A4-1580-714E-87A3-D0E95186DE73}" srcOrd="0" destOrd="0" presId="urn:microsoft.com/office/officeart/2008/layout/LinedList"/>
    <dgm:cxn modelId="{7F9F71EC-EB65-4350-9EBF-A2090F71EFA1}" type="presOf" srcId="{DD1F34AD-8965-4D56-829F-A18C72BAEC03}" destId="{4F1832AF-5DBE-7440-B1B0-B5346ADE8A01}" srcOrd="0" destOrd="0" presId="urn:microsoft.com/office/officeart/2008/layout/LinedList"/>
    <dgm:cxn modelId="{7717A1FF-06DE-486B-A092-F546B9C226C1}" srcId="{B547547F-3803-473E-B058-D1A41B6A5884}" destId="{52420088-2CF0-4261-8F7B-22E305F87F6B}" srcOrd="11" destOrd="0" parTransId="{45E2F889-5849-4892-A799-CD05A825A4A0}" sibTransId="{145A5E34-44C6-4E80-8237-731DD2BD54F4}"/>
    <dgm:cxn modelId="{0E283C61-C041-4003-BBB0-2D0BB0D454D8}" type="presParOf" srcId="{DAE149CF-F028-854B-8585-FF18ACB7630B}" destId="{7D1C9B6B-FF09-494B-89F2-CB43D8FA3A61}" srcOrd="0" destOrd="0" presId="urn:microsoft.com/office/officeart/2008/layout/LinedList"/>
    <dgm:cxn modelId="{1A4AC980-1A87-42C1-A325-D336F3428CE2}" type="presParOf" srcId="{DAE149CF-F028-854B-8585-FF18ACB7630B}" destId="{B351A3B6-25CB-5F45-8A36-74DF665109A6}" srcOrd="1" destOrd="0" presId="urn:microsoft.com/office/officeart/2008/layout/LinedList"/>
    <dgm:cxn modelId="{8AF0B44C-9EE3-4AC2-9655-0D0C626B4C97}" type="presParOf" srcId="{B351A3B6-25CB-5F45-8A36-74DF665109A6}" destId="{69305B54-74FC-1848-BAEA-E0352BAF0AF4}" srcOrd="0" destOrd="0" presId="urn:microsoft.com/office/officeart/2008/layout/LinedList"/>
    <dgm:cxn modelId="{1380AC8D-8F2F-4404-B472-10485B3A4D6D}" type="presParOf" srcId="{B351A3B6-25CB-5F45-8A36-74DF665109A6}" destId="{3EF9655B-8208-9A45-BAFF-5AEB97AB46AC}" srcOrd="1" destOrd="0" presId="urn:microsoft.com/office/officeart/2008/layout/LinedList"/>
    <dgm:cxn modelId="{F42CFF33-430F-4DE6-A9A4-3A507E7FF23E}" type="presParOf" srcId="{3EF9655B-8208-9A45-BAFF-5AEB97AB46AC}" destId="{FF0E6503-A8A2-3340-BFF0-7B652B24688D}" srcOrd="0" destOrd="0" presId="urn:microsoft.com/office/officeart/2008/layout/LinedList"/>
    <dgm:cxn modelId="{E0F53248-94C7-491A-82EC-66B2B9FD3D0C}" type="presParOf" srcId="{3EF9655B-8208-9A45-BAFF-5AEB97AB46AC}" destId="{AA40AD9F-DF8A-F84C-B79E-95F9A75DAD43}" srcOrd="1" destOrd="0" presId="urn:microsoft.com/office/officeart/2008/layout/LinedList"/>
    <dgm:cxn modelId="{25602262-F819-4528-9B92-85BD5F919C41}" type="presParOf" srcId="{AA40AD9F-DF8A-F84C-B79E-95F9A75DAD43}" destId="{40CBEFE3-CDD4-CD4D-838C-771572A7B368}" srcOrd="0" destOrd="0" presId="urn:microsoft.com/office/officeart/2008/layout/LinedList"/>
    <dgm:cxn modelId="{32AFF04B-334A-41AA-9B31-513302022633}" type="presParOf" srcId="{AA40AD9F-DF8A-F84C-B79E-95F9A75DAD43}" destId="{8B548811-F039-AD47-AA42-22E1197CF665}" srcOrd="1" destOrd="0" presId="urn:microsoft.com/office/officeart/2008/layout/LinedList"/>
    <dgm:cxn modelId="{B708ADBB-6F28-4A01-845E-F31A8F479EC7}" type="presParOf" srcId="{AA40AD9F-DF8A-F84C-B79E-95F9A75DAD43}" destId="{36DA86E3-DACE-C843-BAD9-18D13F68719B}" srcOrd="2" destOrd="0" presId="urn:microsoft.com/office/officeart/2008/layout/LinedList"/>
    <dgm:cxn modelId="{65EA70F0-DB4D-435B-A0BC-68A5753A9783}" type="presParOf" srcId="{3EF9655B-8208-9A45-BAFF-5AEB97AB46AC}" destId="{7C861C16-9467-534A-8BCE-C15368AA47A6}" srcOrd="2" destOrd="0" presId="urn:microsoft.com/office/officeart/2008/layout/LinedList"/>
    <dgm:cxn modelId="{D5C17335-586D-408E-80C4-C2A50EF1484B}" type="presParOf" srcId="{3EF9655B-8208-9A45-BAFF-5AEB97AB46AC}" destId="{A2931C96-B1BF-1B4A-B9B0-71E57930149C}" srcOrd="3" destOrd="0" presId="urn:microsoft.com/office/officeart/2008/layout/LinedList"/>
    <dgm:cxn modelId="{AA0A99AE-A18A-4F73-93AC-68BA2365AB76}" type="presParOf" srcId="{3EF9655B-8208-9A45-BAFF-5AEB97AB46AC}" destId="{71D9F78E-8040-7542-94BC-F7E3E5D1D754}" srcOrd="4" destOrd="0" presId="urn:microsoft.com/office/officeart/2008/layout/LinedList"/>
    <dgm:cxn modelId="{6E855E0C-F718-4324-A562-ECAC7C726A98}" type="presParOf" srcId="{71D9F78E-8040-7542-94BC-F7E3E5D1D754}" destId="{7D2FE238-A22D-C440-96BB-9A6E036E8497}" srcOrd="0" destOrd="0" presId="urn:microsoft.com/office/officeart/2008/layout/LinedList"/>
    <dgm:cxn modelId="{A020F05A-0FF0-4831-9A74-E13C75980712}" type="presParOf" srcId="{71D9F78E-8040-7542-94BC-F7E3E5D1D754}" destId="{8D866F15-AA46-954E-9E3A-245BBC2D9A56}" srcOrd="1" destOrd="0" presId="urn:microsoft.com/office/officeart/2008/layout/LinedList"/>
    <dgm:cxn modelId="{70074D39-0049-4C90-8ACF-E49621F479AA}" type="presParOf" srcId="{71D9F78E-8040-7542-94BC-F7E3E5D1D754}" destId="{03151D27-269F-4B43-97A6-FE9C4446B7FC}" srcOrd="2" destOrd="0" presId="urn:microsoft.com/office/officeart/2008/layout/LinedList"/>
    <dgm:cxn modelId="{5EDE6265-8897-43C9-B354-394F59D924E0}" type="presParOf" srcId="{3EF9655B-8208-9A45-BAFF-5AEB97AB46AC}" destId="{8740133D-0E08-3244-A1B7-A7974D85D8CC}" srcOrd="5" destOrd="0" presId="urn:microsoft.com/office/officeart/2008/layout/LinedList"/>
    <dgm:cxn modelId="{51106687-0FEE-424A-A7C2-DA62156362D4}" type="presParOf" srcId="{3EF9655B-8208-9A45-BAFF-5AEB97AB46AC}" destId="{08256BBD-9ED2-4942-9441-F2824D7C1CB0}" srcOrd="6" destOrd="0" presId="urn:microsoft.com/office/officeart/2008/layout/LinedList"/>
    <dgm:cxn modelId="{B0FAE755-0E25-49EB-A90F-A670C2F56F7A}" type="presParOf" srcId="{3EF9655B-8208-9A45-BAFF-5AEB97AB46AC}" destId="{796F1B49-7C75-BB44-B9D3-7E8827B6FC1B}" srcOrd="7" destOrd="0" presId="urn:microsoft.com/office/officeart/2008/layout/LinedList"/>
    <dgm:cxn modelId="{810EEB7D-16D0-435A-BEB4-E385DBF6CBC9}" type="presParOf" srcId="{796F1B49-7C75-BB44-B9D3-7E8827B6FC1B}" destId="{E3610163-1FC0-5C4C-82D5-3443041AB678}" srcOrd="0" destOrd="0" presId="urn:microsoft.com/office/officeart/2008/layout/LinedList"/>
    <dgm:cxn modelId="{05FD26A5-1BDE-4C86-82A9-8C67D96F2728}" type="presParOf" srcId="{796F1B49-7C75-BB44-B9D3-7E8827B6FC1B}" destId="{4F1832AF-5DBE-7440-B1B0-B5346ADE8A01}" srcOrd="1" destOrd="0" presId="urn:microsoft.com/office/officeart/2008/layout/LinedList"/>
    <dgm:cxn modelId="{057D350F-44C5-4B98-8A54-187E2576C0CE}" type="presParOf" srcId="{796F1B49-7C75-BB44-B9D3-7E8827B6FC1B}" destId="{24725068-2A14-D34A-8705-C36E12EBC5EB}" srcOrd="2" destOrd="0" presId="urn:microsoft.com/office/officeart/2008/layout/LinedList"/>
    <dgm:cxn modelId="{1AECFFF6-0C0D-433D-9D91-A13E0CA16DDA}" type="presParOf" srcId="{3EF9655B-8208-9A45-BAFF-5AEB97AB46AC}" destId="{0D205F2B-7E26-864F-9DE7-61AA9FC25483}" srcOrd="8" destOrd="0" presId="urn:microsoft.com/office/officeart/2008/layout/LinedList"/>
    <dgm:cxn modelId="{78408FD9-CC6E-46F1-A943-551452C582CE}" type="presParOf" srcId="{3EF9655B-8208-9A45-BAFF-5AEB97AB46AC}" destId="{A9A93B5C-DC40-E34D-9BB7-81C08768C0E3}" srcOrd="9" destOrd="0" presId="urn:microsoft.com/office/officeart/2008/layout/LinedList"/>
    <dgm:cxn modelId="{9628A4BF-882C-47A0-BB9B-A171784DDCD4}" type="presParOf" srcId="{3EF9655B-8208-9A45-BAFF-5AEB97AB46AC}" destId="{646D0513-45C3-7E4F-83D3-2C90657A712F}" srcOrd="10" destOrd="0" presId="urn:microsoft.com/office/officeart/2008/layout/LinedList"/>
    <dgm:cxn modelId="{BC06959D-BC8F-41CA-B3C8-2986FA681F51}" type="presParOf" srcId="{646D0513-45C3-7E4F-83D3-2C90657A712F}" destId="{E49F389A-5F78-5642-87EB-F34FE57A73F6}" srcOrd="0" destOrd="0" presId="urn:microsoft.com/office/officeart/2008/layout/LinedList"/>
    <dgm:cxn modelId="{3A60E72D-D56D-478C-AC7E-E1EF8D562AE8}" type="presParOf" srcId="{646D0513-45C3-7E4F-83D3-2C90657A712F}" destId="{3322519E-DFDB-3A48-91B3-AD1D53A9318C}" srcOrd="1" destOrd="0" presId="urn:microsoft.com/office/officeart/2008/layout/LinedList"/>
    <dgm:cxn modelId="{CD6FA77D-76F6-4F36-97AD-75D34411648F}" type="presParOf" srcId="{646D0513-45C3-7E4F-83D3-2C90657A712F}" destId="{BBF55473-3C49-1347-9A2A-702BB020F849}" srcOrd="2" destOrd="0" presId="urn:microsoft.com/office/officeart/2008/layout/LinedList"/>
    <dgm:cxn modelId="{A716E1F1-7A50-4061-B7BF-119D49E92D82}" type="presParOf" srcId="{3EF9655B-8208-9A45-BAFF-5AEB97AB46AC}" destId="{C2825B97-B030-8849-943A-8502E2290E05}" srcOrd="11" destOrd="0" presId="urn:microsoft.com/office/officeart/2008/layout/LinedList"/>
    <dgm:cxn modelId="{9A2CBDB2-DF85-457B-B60D-D62909029850}" type="presParOf" srcId="{3EF9655B-8208-9A45-BAFF-5AEB97AB46AC}" destId="{20C83F3D-740F-064D-9050-2F3107102C20}" srcOrd="12" destOrd="0" presId="urn:microsoft.com/office/officeart/2008/layout/LinedList"/>
    <dgm:cxn modelId="{9BD81DAE-33DA-4887-BD39-753AAA8114F9}" type="presParOf" srcId="{3EF9655B-8208-9A45-BAFF-5AEB97AB46AC}" destId="{D49041CC-7B11-F740-9B3D-87783C57534C}" srcOrd="13" destOrd="0" presId="urn:microsoft.com/office/officeart/2008/layout/LinedList"/>
    <dgm:cxn modelId="{5BD595AA-94D4-441F-B658-5839BEA4837C}" type="presParOf" srcId="{D49041CC-7B11-F740-9B3D-87783C57534C}" destId="{E776E767-91D7-3145-86C4-19142BD40369}" srcOrd="0" destOrd="0" presId="urn:microsoft.com/office/officeart/2008/layout/LinedList"/>
    <dgm:cxn modelId="{5A330ACF-7ECA-4DEE-AC1A-C128C98553C2}" type="presParOf" srcId="{D49041CC-7B11-F740-9B3D-87783C57534C}" destId="{E70199BB-D44F-1C45-B195-F651D8225DF0}" srcOrd="1" destOrd="0" presId="urn:microsoft.com/office/officeart/2008/layout/LinedList"/>
    <dgm:cxn modelId="{7AD93E4B-937A-482A-85E4-DB6C04EF093A}" type="presParOf" srcId="{D49041CC-7B11-F740-9B3D-87783C57534C}" destId="{5E954884-CE9C-2341-AD76-37365BAA5EC8}" srcOrd="2" destOrd="0" presId="urn:microsoft.com/office/officeart/2008/layout/LinedList"/>
    <dgm:cxn modelId="{4F142B3D-DF4E-4636-9509-B660ADE5F5CB}" type="presParOf" srcId="{3EF9655B-8208-9A45-BAFF-5AEB97AB46AC}" destId="{031D2914-B61B-3843-AB16-6C7367107960}" srcOrd="14" destOrd="0" presId="urn:microsoft.com/office/officeart/2008/layout/LinedList"/>
    <dgm:cxn modelId="{9158C6D4-575F-4D37-92A5-106FE9B71B12}" type="presParOf" srcId="{3EF9655B-8208-9A45-BAFF-5AEB97AB46AC}" destId="{189FBB24-C746-A047-85F8-52103C30ED1A}" srcOrd="15" destOrd="0" presId="urn:microsoft.com/office/officeart/2008/layout/LinedList"/>
    <dgm:cxn modelId="{FA796F54-D413-49E3-93FF-4EC87C37AB4F}" type="presParOf" srcId="{3EF9655B-8208-9A45-BAFF-5AEB97AB46AC}" destId="{AF2C91AA-80FB-FD4C-9985-C2AA51755543}" srcOrd="16" destOrd="0" presId="urn:microsoft.com/office/officeart/2008/layout/LinedList"/>
    <dgm:cxn modelId="{0087AF81-6212-44FC-AED3-6F01968A1B1F}" type="presParOf" srcId="{AF2C91AA-80FB-FD4C-9985-C2AA51755543}" destId="{4A97E2A0-B7A3-E845-8112-CAF8980195B4}" srcOrd="0" destOrd="0" presId="urn:microsoft.com/office/officeart/2008/layout/LinedList"/>
    <dgm:cxn modelId="{685456B9-F68C-4854-8266-7A6011652F22}" type="presParOf" srcId="{AF2C91AA-80FB-FD4C-9985-C2AA51755543}" destId="{78D9777C-B6F5-FA49-9AAB-4A3121DB1682}" srcOrd="1" destOrd="0" presId="urn:microsoft.com/office/officeart/2008/layout/LinedList"/>
    <dgm:cxn modelId="{1DC71E78-3173-4E68-B3D7-387A9FD2C27A}" type="presParOf" srcId="{AF2C91AA-80FB-FD4C-9985-C2AA51755543}" destId="{B2598F30-4A77-9848-9B2E-CB18F6D46845}" srcOrd="2" destOrd="0" presId="urn:microsoft.com/office/officeart/2008/layout/LinedList"/>
    <dgm:cxn modelId="{1D2FE4FF-4340-4175-AA95-63A358069DB7}" type="presParOf" srcId="{3EF9655B-8208-9A45-BAFF-5AEB97AB46AC}" destId="{212FD4BE-BF09-8D46-884D-B797820E357E}" srcOrd="17" destOrd="0" presId="urn:microsoft.com/office/officeart/2008/layout/LinedList"/>
    <dgm:cxn modelId="{1B9E6390-4077-4EC8-BBFF-972228E0BF36}" type="presParOf" srcId="{3EF9655B-8208-9A45-BAFF-5AEB97AB46AC}" destId="{BFCA0DCA-9975-7145-A30C-B10BA49AFDCD}" srcOrd="18" destOrd="0" presId="urn:microsoft.com/office/officeart/2008/layout/LinedList"/>
    <dgm:cxn modelId="{1C88D2C5-7CC4-4968-8A4B-1F41ECAC3096}" type="presParOf" srcId="{3EF9655B-8208-9A45-BAFF-5AEB97AB46AC}" destId="{888AEA65-5949-C940-96F6-B1C0BF92CF80}" srcOrd="19" destOrd="0" presId="urn:microsoft.com/office/officeart/2008/layout/LinedList"/>
    <dgm:cxn modelId="{6DCD34A3-44CC-47BC-9D54-CF20CDA2B47B}" type="presParOf" srcId="{888AEA65-5949-C940-96F6-B1C0BF92CF80}" destId="{325EE313-0492-1A44-B4F5-6517E835B181}" srcOrd="0" destOrd="0" presId="urn:microsoft.com/office/officeart/2008/layout/LinedList"/>
    <dgm:cxn modelId="{A5F99871-6772-4C9C-87CB-0FBC700A0835}" type="presParOf" srcId="{888AEA65-5949-C940-96F6-B1C0BF92CF80}" destId="{66F298A4-1580-714E-87A3-D0E95186DE73}" srcOrd="1" destOrd="0" presId="urn:microsoft.com/office/officeart/2008/layout/LinedList"/>
    <dgm:cxn modelId="{86F9764B-A9CB-417A-929F-751A5F8FAA19}" type="presParOf" srcId="{888AEA65-5949-C940-96F6-B1C0BF92CF80}" destId="{8B4119C1-BA5F-B446-8A93-2BA74E1A6751}" srcOrd="2" destOrd="0" presId="urn:microsoft.com/office/officeart/2008/layout/LinedList"/>
    <dgm:cxn modelId="{1D27E919-AF5A-4CEF-B300-A771ADD0C51C}" type="presParOf" srcId="{3EF9655B-8208-9A45-BAFF-5AEB97AB46AC}" destId="{F2A1D728-E712-4C41-9B6C-28516EF69AF0}" srcOrd="20" destOrd="0" presId="urn:microsoft.com/office/officeart/2008/layout/LinedList"/>
    <dgm:cxn modelId="{04F1BFA9-1E2E-4529-81D9-494F967A7F4B}" type="presParOf" srcId="{3EF9655B-8208-9A45-BAFF-5AEB97AB46AC}" destId="{A63C832B-1640-0242-B4F4-A7A04EBCA5AF}" srcOrd="21" destOrd="0" presId="urn:microsoft.com/office/officeart/2008/layout/LinedList"/>
    <dgm:cxn modelId="{A17EFF78-98E2-4FA2-8031-21120BD024D5}" type="presParOf" srcId="{3EF9655B-8208-9A45-BAFF-5AEB97AB46AC}" destId="{CCC9CA6D-433C-42D9-9454-80360C8C8005}" srcOrd="22" destOrd="0" presId="urn:microsoft.com/office/officeart/2008/layout/LinedList"/>
    <dgm:cxn modelId="{6151E314-54F8-4D2A-A594-44CA2865C51D}" type="presParOf" srcId="{CCC9CA6D-433C-42D9-9454-80360C8C8005}" destId="{D52B7500-C627-476B-B653-150193331FE3}" srcOrd="0" destOrd="0" presId="urn:microsoft.com/office/officeart/2008/layout/LinedList"/>
    <dgm:cxn modelId="{8A3AC006-75EF-454F-8CED-66D95B9FCEF0}" type="presParOf" srcId="{CCC9CA6D-433C-42D9-9454-80360C8C8005}" destId="{23125D9E-7D9C-4E5B-8FC3-0D7E0AB56A9B}" srcOrd="1" destOrd="0" presId="urn:microsoft.com/office/officeart/2008/layout/LinedList"/>
    <dgm:cxn modelId="{66FE7EF1-C239-42A4-A61C-98C5E2265A51}" type="presParOf" srcId="{CCC9CA6D-433C-42D9-9454-80360C8C8005}" destId="{9580AF9D-A2DD-4C63-B2A1-7084D518081E}" srcOrd="2" destOrd="0" presId="urn:microsoft.com/office/officeart/2008/layout/LinedList"/>
    <dgm:cxn modelId="{278F0044-F66B-4DC2-B9FE-48BAA21497A5}" type="presParOf" srcId="{3EF9655B-8208-9A45-BAFF-5AEB97AB46AC}" destId="{5202B2D0-ADFF-4D3A-BFA7-4753A5DD79A4}" srcOrd="23" destOrd="0" presId="urn:microsoft.com/office/officeart/2008/layout/LinedList"/>
    <dgm:cxn modelId="{73EF113D-FC78-4907-8B4F-3FD9662033BF}" type="presParOf" srcId="{3EF9655B-8208-9A45-BAFF-5AEB97AB46AC}" destId="{AA305B87-737E-49C9-90B7-1182F3388128}" srcOrd="24" destOrd="0" presId="urn:microsoft.com/office/officeart/2008/layout/LinedList"/>
    <dgm:cxn modelId="{9410407B-35A5-4A7A-BFB0-C8033DF99B94}" type="presParOf" srcId="{3EF9655B-8208-9A45-BAFF-5AEB97AB46AC}" destId="{CD1C4F59-F947-485E-A4E8-159B3620812B}" srcOrd="25" destOrd="0" presId="urn:microsoft.com/office/officeart/2008/layout/LinedList"/>
    <dgm:cxn modelId="{6ECB964E-E3E6-457D-B5DD-0599E7E0C220}" type="presParOf" srcId="{CD1C4F59-F947-485E-A4E8-159B3620812B}" destId="{F65B53BF-A482-40D5-8298-4BE7F6B82CE0}" srcOrd="0" destOrd="0" presId="urn:microsoft.com/office/officeart/2008/layout/LinedList"/>
    <dgm:cxn modelId="{AFBFD3C2-17EB-4F1D-B590-15AAD4A4376C}" type="presParOf" srcId="{CD1C4F59-F947-485E-A4E8-159B3620812B}" destId="{93073E33-162D-434A-B5D5-402413641D38}" srcOrd="1" destOrd="0" presId="urn:microsoft.com/office/officeart/2008/layout/LinedList"/>
    <dgm:cxn modelId="{8F831503-3C87-4AB0-B703-EB2E44E9A0D3}" type="presParOf" srcId="{CD1C4F59-F947-485E-A4E8-159B3620812B}" destId="{58325F10-5CC9-40E7-8873-D7C4DE68A188}" srcOrd="2" destOrd="0" presId="urn:microsoft.com/office/officeart/2008/layout/LinedList"/>
    <dgm:cxn modelId="{E3B18CE1-8101-4FDD-BFF4-C99859A6E708}" type="presParOf" srcId="{3EF9655B-8208-9A45-BAFF-5AEB97AB46AC}" destId="{1B196A59-737A-4A6F-ACF0-42220B5E3304}" srcOrd="26" destOrd="0" presId="urn:microsoft.com/office/officeart/2008/layout/LinedList"/>
    <dgm:cxn modelId="{438B5619-468B-4BB6-AB3E-AE3E658CA54D}" type="presParOf" srcId="{3EF9655B-8208-9A45-BAFF-5AEB97AB46AC}" destId="{C00B49E3-A420-49CD-A493-A4F3EE5337DF}" srcOrd="27" destOrd="0" presId="urn:microsoft.com/office/officeart/2008/layout/LinedList"/>
    <dgm:cxn modelId="{BEB82ABF-130E-4458-B941-1859661FF9FB}" type="presParOf" srcId="{3EF9655B-8208-9A45-BAFF-5AEB97AB46AC}" destId="{E93A5BF5-AF15-CC41-84A3-FFA73DECA3D7}" srcOrd="28" destOrd="0" presId="urn:microsoft.com/office/officeart/2008/layout/LinedList"/>
    <dgm:cxn modelId="{B67459B7-263F-46C1-BF0A-D61DD8E2EC99}" type="presParOf" srcId="{E93A5BF5-AF15-CC41-84A3-FFA73DECA3D7}" destId="{AEFAA110-13DB-C644-9136-E66ED37A10E6}" srcOrd="0" destOrd="0" presId="urn:microsoft.com/office/officeart/2008/layout/LinedList"/>
    <dgm:cxn modelId="{604EA23A-0AC8-4578-B74B-3E051CE25689}" type="presParOf" srcId="{E93A5BF5-AF15-CC41-84A3-FFA73DECA3D7}" destId="{A121733A-0323-194F-B52B-79361ABA29F9}" srcOrd="1" destOrd="0" presId="urn:microsoft.com/office/officeart/2008/layout/LinedList"/>
    <dgm:cxn modelId="{03BC4027-2FDB-4D11-A173-432F13CC3093}" type="presParOf" srcId="{E93A5BF5-AF15-CC41-84A3-FFA73DECA3D7}" destId="{AF9413A2-0E59-A24B-BE53-4A65AA0E56A7}" srcOrd="2" destOrd="0" presId="urn:microsoft.com/office/officeart/2008/layout/LinedList"/>
    <dgm:cxn modelId="{41825CD4-4982-4DDB-B285-7A0335F497A4}" type="presParOf" srcId="{3EF9655B-8208-9A45-BAFF-5AEB97AB46AC}" destId="{EE881B46-BD8D-FC4E-AF4E-AE552FAB31AA}" srcOrd="29" destOrd="0" presId="urn:microsoft.com/office/officeart/2008/layout/LinedList"/>
    <dgm:cxn modelId="{F5E51718-B151-40FB-A3D1-9874D58630C4}" type="presParOf" srcId="{3EF9655B-8208-9A45-BAFF-5AEB97AB46AC}" destId="{935178D6-2B69-2345-BDE1-9BB5BEE3CEA7}" srcOrd="30" destOrd="0" presId="urn:microsoft.com/office/officeart/2008/layout/LinedList"/>
    <dgm:cxn modelId="{1EB49250-8AD3-47B5-A8E7-45F1D30DD9E8}" type="presParOf" srcId="{3EF9655B-8208-9A45-BAFF-5AEB97AB46AC}" destId="{402527AE-9A7D-FF40-9F1E-E0F73F482782}" srcOrd="31" destOrd="0" presId="urn:microsoft.com/office/officeart/2008/layout/LinedList"/>
    <dgm:cxn modelId="{F7B9D840-7859-4D7D-9BBE-3BE1EC36CDF4}" type="presParOf" srcId="{402527AE-9A7D-FF40-9F1E-E0F73F482782}" destId="{49EE12CC-C560-5745-A215-6E4BD3662768}" srcOrd="0" destOrd="0" presId="urn:microsoft.com/office/officeart/2008/layout/LinedList"/>
    <dgm:cxn modelId="{1CE5F477-8E9C-4A72-9367-FC3B9C3B1041}" type="presParOf" srcId="{402527AE-9A7D-FF40-9F1E-E0F73F482782}" destId="{ECB286A5-1320-5143-9CEE-FCCCBA5BEA2D}" srcOrd="1" destOrd="0" presId="urn:microsoft.com/office/officeart/2008/layout/LinedList"/>
    <dgm:cxn modelId="{DB4152EE-07EF-45C1-B07D-84638262D445}" type="presParOf" srcId="{402527AE-9A7D-FF40-9F1E-E0F73F482782}" destId="{62B2F47E-5F37-C849-A6DB-B8A35D7292CC}" srcOrd="2" destOrd="0" presId="urn:microsoft.com/office/officeart/2008/layout/LinedList"/>
    <dgm:cxn modelId="{682202A1-8AD9-41CD-96F1-DDCE6A6995B8}" type="presParOf" srcId="{3EF9655B-8208-9A45-BAFF-5AEB97AB46AC}" destId="{239190FE-8E95-5C4B-86C0-B91C82B4DF80}" srcOrd="32" destOrd="0" presId="urn:microsoft.com/office/officeart/2008/layout/LinedList"/>
    <dgm:cxn modelId="{F929D007-AB36-4448-9C9D-A394B5FC85B2}" type="presParOf" srcId="{3EF9655B-8208-9A45-BAFF-5AEB97AB46AC}" destId="{7AA87A75-D3F4-AE48-AD5B-585E4F2A5411}" srcOrd="33" destOrd="0" presId="urn:microsoft.com/office/officeart/2008/layout/LinedList"/>
    <dgm:cxn modelId="{2900FED2-2CFD-453A-92C2-7F8A42D48649}" type="presParOf" srcId="{3EF9655B-8208-9A45-BAFF-5AEB97AB46AC}" destId="{92CDEC62-504D-E04C-B73E-6F2A309FC363}" srcOrd="34" destOrd="0" presId="urn:microsoft.com/office/officeart/2008/layout/LinedList"/>
    <dgm:cxn modelId="{33925649-20DD-4303-B251-0220840DAEDA}" type="presParOf" srcId="{92CDEC62-504D-E04C-B73E-6F2A309FC363}" destId="{A37661AE-C573-2648-A43F-DD16FF207C82}" srcOrd="0" destOrd="0" presId="urn:microsoft.com/office/officeart/2008/layout/LinedList"/>
    <dgm:cxn modelId="{56107C15-93C2-408D-95A7-CAC19E2B5846}" type="presParOf" srcId="{92CDEC62-504D-E04C-B73E-6F2A309FC363}" destId="{323779F2-1ECD-E849-A4C1-839E0F67B286}" srcOrd="1" destOrd="0" presId="urn:microsoft.com/office/officeart/2008/layout/LinedList"/>
    <dgm:cxn modelId="{FCFA286C-8FD4-43FE-ADFF-F9644DD21850}" type="presParOf" srcId="{92CDEC62-504D-E04C-B73E-6F2A309FC363}" destId="{09FC6308-8F90-A447-A655-3420DE428792}" srcOrd="2" destOrd="0" presId="urn:microsoft.com/office/officeart/2008/layout/LinedList"/>
    <dgm:cxn modelId="{43C72E02-D287-4A8C-8EC4-F6D81A452F94}" type="presParOf" srcId="{3EF9655B-8208-9A45-BAFF-5AEB97AB46AC}" destId="{2C2C6E15-8DC9-7540-9424-999C8AC5436B}" srcOrd="35" destOrd="0" presId="urn:microsoft.com/office/officeart/2008/layout/LinedList"/>
    <dgm:cxn modelId="{0ED32CD6-4D46-4141-A019-02A7F801B0A4}" type="presParOf" srcId="{3EF9655B-8208-9A45-BAFF-5AEB97AB46AC}" destId="{A0BE84A1-7155-BA4D-A2DC-568B2405C0DE}" srcOrd="36" destOrd="0" presId="urn:microsoft.com/office/officeart/2008/layout/LinedList"/>
    <dgm:cxn modelId="{1EBB7379-E20A-4ECF-9832-64ED0A682834}" type="presParOf" srcId="{3EF9655B-8208-9A45-BAFF-5AEB97AB46AC}" destId="{D75AAD31-7B8E-2B48-BDBD-5850E204D998}" srcOrd="37" destOrd="0" presId="urn:microsoft.com/office/officeart/2008/layout/LinedList"/>
    <dgm:cxn modelId="{318B26B4-798D-43BB-8729-5012D051E3DF}" type="presParOf" srcId="{D75AAD31-7B8E-2B48-BDBD-5850E204D998}" destId="{015999F1-FC78-0A43-A05B-DEF3E4A30334}" srcOrd="0" destOrd="0" presId="urn:microsoft.com/office/officeart/2008/layout/LinedList"/>
    <dgm:cxn modelId="{70BBB5B5-9A17-4C76-B55A-7B9FA9699624}" type="presParOf" srcId="{D75AAD31-7B8E-2B48-BDBD-5850E204D998}" destId="{3D4A8AC5-3D7A-A346-AA7B-C2292D00DA91}" srcOrd="1" destOrd="0" presId="urn:microsoft.com/office/officeart/2008/layout/LinedList"/>
    <dgm:cxn modelId="{60D29529-0F34-4A38-8C56-46927E6977C6}" type="presParOf" srcId="{D75AAD31-7B8E-2B48-BDBD-5850E204D998}" destId="{DCF3E689-6BA1-0B44-A914-C1EF5B8A8881}" srcOrd="2" destOrd="0" presId="urn:microsoft.com/office/officeart/2008/layout/LinedList"/>
    <dgm:cxn modelId="{96A30B47-FDAC-4C6B-8716-4081AEB3D531}" type="presParOf" srcId="{3EF9655B-8208-9A45-BAFF-5AEB97AB46AC}" destId="{8070C579-103D-AB49-88EF-1DAACC5C7757}" srcOrd="38" destOrd="0" presId="urn:microsoft.com/office/officeart/2008/layout/LinedList"/>
    <dgm:cxn modelId="{8B556095-08E0-4942-A3B3-7F73879551B9}" type="presParOf" srcId="{3EF9655B-8208-9A45-BAFF-5AEB97AB46AC}" destId="{A6BC551D-A259-3049-B923-C940619A53C0}" srcOrd="39" destOrd="0" presId="urn:microsoft.com/office/officeart/2008/layout/LinedList"/>
    <dgm:cxn modelId="{919F2187-EA3D-4737-AE0D-95D43BB71F57}" type="presParOf" srcId="{3EF9655B-8208-9A45-BAFF-5AEB97AB46AC}" destId="{307ABAF8-F617-47A7-8810-455B9DDB502B}" srcOrd="40" destOrd="0" presId="urn:microsoft.com/office/officeart/2008/layout/LinedList"/>
    <dgm:cxn modelId="{012BADE5-7895-477C-B82A-80F9786A8259}" type="presParOf" srcId="{307ABAF8-F617-47A7-8810-455B9DDB502B}" destId="{AC67FA06-C0A4-4FF8-9BAA-FCB32D84D037}" srcOrd="0" destOrd="0" presId="urn:microsoft.com/office/officeart/2008/layout/LinedList"/>
    <dgm:cxn modelId="{79D1C5FB-ED2E-46EA-8E66-B8A0C40E0910}" type="presParOf" srcId="{307ABAF8-F617-47A7-8810-455B9DDB502B}" destId="{7940BD51-22EC-4F5A-8DED-E4E1A5C89A55}" srcOrd="1" destOrd="0" presId="urn:microsoft.com/office/officeart/2008/layout/LinedList"/>
    <dgm:cxn modelId="{4F89C629-2078-4098-9243-4508DC2BF875}" type="presParOf" srcId="{307ABAF8-F617-47A7-8810-455B9DDB502B}" destId="{7948860D-9679-4887-8D74-3DE3DF925015}" srcOrd="2" destOrd="0" presId="urn:microsoft.com/office/officeart/2008/layout/LinedList"/>
    <dgm:cxn modelId="{E7AF0B08-BDF6-42FE-B9AC-05FE5B26FCEC}" type="presParOf" srcId="{3EF9655B-8208-9A45-BAFF-5AEB97AB46AC}" destId="{EBF64FA1-D1FB-4232-9CE9-0CFF336AE63A}" srcOrd="41" destOrd="0" presId="urn:microsoft.com/office/officeart/2008/layout/LinedList"/>
    <dgm:cxn modelId="{9FAE3E29-5E1E-4A86-9BF1-08384F55EB76}" type="presParOf" srcId="{3EF9655B-8208-9A45-BAFF-5AEB97AB46AC}" destId="{FF54788E-6091-4F25-BF87-2C24A84A94C9}" srcOrd="42" destOrd="0" presId="urn:microsoft.com/office/officeart/2008/layout/LinedList"/>
    <dgm:cxn modelId="{5BBB55F3-D6F2-4AD2-A1F1-BE497BE1204F}" type="presParOf" srcId="{3EF9655B-8208-9A45-BAFF-5AEB97AB46AC}" destId="{83205F34-6F52-D345-83A1-F723B3C343F6}" srcOrd="43" destOrd="0" presId="urn:microsoft.com/office/officeart/2008/layout/LinedList"/>
    <dgm:cxn modelId="{15919EEC-223D-403A-8FD9-3B8A1BC69FA5}" type="presParOf" srcId="{83205F34-6F52-D345-83A1-F723B3C343F6}" destId="{6329EFC4-5AF5-F749-8026-93001CE0F40F}" srcOrd="0" destOrd="0" presId="urn:microsoft.com/office/officeart/2008/layout/LinedList"/>
    <dgm:cxn modelId="{677E3A6F-2DEE-491A-A31C-8C5594F99792}" type="presParOf" srcId="{83205F34-6F52-D345-83A1-F723B3C343F6}" destId="{3070E183-9BCE-ED4A-B64F-1B66D28D0F83}" srcOrd="1" destOrd="0" presId="urn:microsoft.com/office/officeart/2008/layout/LinedList"/>
    <dgm:cxn modelId="{81BF2C83-5C35-4018-BE9C-88E9863C2980}" type="presParOf" srcId="{83205F34-6F52-D345-83A1-F723B3C343F6}" destId="{35A458AE-C21B-BD4E-AE6C-F8BF2CAFFABB}" srcOrd="2" destOrd="0" presId="urn:microsoft.com/office/officeart/2008/layout/LinedList"/>
    <dgm:cxn modelId="{2D6E45FE-A481-482E-BEC2-26248EF29D3A}" type="presParOf" srcId="{3EF9655B-8208-9A45-BAFF-5AEB97AB46AC}" destId="{B7C4D780-2375-5C43-A71B-1856F6AEB835}" srcOrd="44" destOrd="0" presId="urn:microsoft.com/office/officeart/2008/layout/LinedList"/>
    <dgm:cxn modelId="{92B9EC64-05D2-41D5-9F8F-AFCA42F3EF90}" type="presParOf" srcId="{3EF9655B-8208-9A45-BAFF-5AEB97AB46AC}" destId="{BE48B55D-CCFB-F248-9B31-BF715ECFA1EC}" srcOrd="45" destOrd="0" presId="urn:microsoft.com/office/officeart/2008/layout/LinedList"/>
    <dgm:cxn modelId="{C83A992E-5628-462F-96F2-69C42271CE9B}" type="presParOf" srcId="{3EF9655B-8208-9A45-BAFF-5AEB97AB46AC}" destId="{9B29EA0B-4EC1-2C47-865E-6231E7DB4C29}" srcOrd="46" destOrd="0" presId="urn:microsoft.com/office/officeart/2008/layout/LinedList"/>
    <dgm:cxn modelId="{B482EE4C-C24B-4753-9C0A-56E7490A99DE}" type="presParOf" srcId="{9B29EA0B-4EC1-2C47-865E-6231E7DB4C29}" destId="{741D82E1-211E-A444-942B-7A8EFB1E650F}" srcOrd="0" destOrd="0" presId="urn:microsoft.com/office/officeart/2008/layout/LinedList"/>
    <dgm:cxn modelId="{9EC7C11C-E9B0-4E34-AA3D-40A1643AF0FF}" type="presParOf" srcId="{9B29EA0B-4EC1-2C47-865E-6231E7DB4C29}" destId="{7E381461-6CD8-C645-90ED-1E1C852DCECB}" srcOrd="1" destOrd="0" presId="urn:microsoft.com/office/officeart/2008/layout/LinedList"/>
    <dgm:cxn modelId="{E5E90FA6-365B-4833-9EEA-CD69B8CFB7D4}" type="presParOf" srcId="{9B29EA0B-4EC1-2C47-865E-6231E7DB4C29}" destId="{2F4BD6CA-93D5-5641-B42B-4F6626C9929D}" srcOrd="2" destOrd="0" presId="urn:microsoft.com/office/officeart/2008/layout/LinedList"/>
    <dgm:cxn modelId="{D0B2C147-046E-460A-B773-58D69728C172}" type="presParOf" srcId="{3EF9655B-8208-9A45-BAFF-5AEB97AB46AC}" destId="{6ABE8944-A86E-0D46-B5C0-9EBA06A9537D}" srcOrd="47" destOrd="0" presId="urn:microsoft.com/office/officeart/2008/layout/LinedList"/>
    <dgm:cxn modelId="{7FFCC594-7E33-4DD1-9167-8F316A58B91B}" type="presParOf" srcId="{3EF9655B-8208-9A45-BAFF-5AEB97AB46AC}" destId="{063FC491-EDDE-C441-9DB7-DCB230613248}" srcOrd="48"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7A7C29-8F5B-4482-84E3-BCB51589C83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F8E3E2-0D69-4C29-A6E1-FE099EF75B0C}">
      <dgm:prSet/>
      <dgm:spPr/>
      <dgm:t>
        <a:bodyPr/>
        <a:lstStyle/>
        <a:p>
          <a:pPr>
            <a:lnSpc>
              <a:spcPct val="100000"/>
            </a:lnSpc>
          </a:pPr>
          <a:r>
            <a:rPr lang="en-US" dirty="0"/>
            <a:t>A </a:t>
          </a:r>
          <a:r>
            <a:rPr lang="en-US" b="1" dirty="0"/>
            <a:t>Pair </a:t>
          </a:r>
          <a:r>
            <a:rPr lang="en-US" dirty="0"/>
            <a:t>can be eliminated by considering only the label of the connected vertex, because we can anyways add both vertices when we require.</a:t>
          </a:r>
        </a:p>
      </dgm:t>
    </dgm:pt>
    <dgm:pt modelId="{858EC698-32E8-4515-9F16-13F1D3E062AE}" type="parTrans" cxnId="{68D5072C-407C-493F-B2EA-082AD2500B9B}">
      <dgm:prSet/>
      <dgm:spPr/>
      <dgm:t>
        <a:bodyPr/>
        <a:lstStyle/>
        <a:p>
          <a:endParaRPr lang="en-US"/>
        </a:p>
      </dgm:t>
    </dgm:pt>
    <dgm:pt modelId="{DE8D4409-FD6F-4FEA-8B5B-70592D24FCBD}" type="sibTrans" cxnId="{68D5072C-407C-493F-B2EA-082AD2500B9B}">
      <dgm:prSet/>
      <dgm:spPr/>
      <dgm:t>
        <a:bodyPr/>
        <a:lstStyle/>
        <a:p>
          <a:endParaRPr lang="en-US"/>
        </a:p>
      </dgm:t>
    </dgm:pt>
    <dgm:pt modelId="{F23E9D7A-5151-45AF-877A-A0649BA01F20}">
      <dgm:prSet/>
      <dgm:spPr/>
      <dgm:t>
        <a:bodyPr/>
        <a:lstStyle/>
        <a:p>
          <a:pPr rtl="0">
            <a:lnSpc>
              <a:spcPct val="100000"/>
            </a:lnSpc>
          </a:pPr>
          <a:r>
            <a:rPr lang="en-US" dirty="0"/>
            <a:t>A </a:t>
          </a:r>
          <a:r>
            <a:rPr lang="en-US" b="1" dirty="0"/>
            <a:t>List </a:t>
          </a:r>
          <a:r>
            <a:rPr lang="en-US" dirty="0"/>
            <a:t>can be replaced with </a:t>
          </a:r>
          <a:r>
            <a:rPr lang="en-US" b="1" dirty="0"/>
            <a:t>LinkedList </a:t>
          </a:r>
          <a:r>
            <a:rPr lang="en-US" dirty="0"/>
            <a:t>which efficiently stores</a:t>
          </a:r>
          <a:r>
            <a:rPr lang="en-US" dirty="0">
              <a:latin typeface="Calibri Light" panose="020F0302020204030204"/>
            </a:rPr>
            <a:t> since it</a:t>
          </a:r>
          <a:r>
            <a:rPr lang="en-US" dirty="0"/>
            <a:t> scatters the nodes across the memory blocks in a non-sequential manner.</a:t>
          </a:r>
        </a:p>
      </dgm:t>
    </dgm:pt>
    <dgm:pt modelId="{0AFD1819-E617-477A-8958-2FE2956E54A2}" type="parTrans" cxnId="{FEECCFD1-DC19-4BB6-90B0-8016B0211012}">
      <dgm:prSet/>
      <dgm:spPr/>
      <dgm:t>
        <a:bodyPr/>
        <a:lstStyle/>
        <a:p>
          <a:endParaRPr lang="en-US"/>
        </a:p>
      </dgm:t>
    </dgm:pt>
    <dgm:pt modelId="{5AF3CD6F-06AB-4985-9FFD-347A3EC0CA47}" type="sibTrans" cxnId="{FEECCFD1-DC19-4BB6-90B0-8016B0211012}">
      <dgm:prSet/>
      <dgm:spPr/>
      <dgm:t>
        <a:bodyPr/>
        <a:lstStyle/>
        <a:p>
          <a:endParaRPr lang="en-US"/>
        </a:p>
      </dgm:t>
    </dgm:pt>
    <dgm:pt modelId="{771FA45D-EF43-481F-AEAA-3552629FDBC3}">
      <dgm:prSet/>
      <dgm:spPr/>
      <dgm:t>
        <a:bodyPr/>
        <a:lstStyle/>
        <a:p>
          <a:pPr>
            <a:lnSpc>
              <a:spcPct val="100000"/>
            </a:lnSpc>
          </a:pPr>
          <a:r>
            <a:rPr lang="en-US" dirty="0"/>
            <a:t>Instead of considering </a:t>
          </a:r>
          <a:r>
            <a:rPr lang="en-US" b="1" dirty="0"/>
            <a:t>Integers </a:t>
          </a:r>
          <a:r>
            <a:rPr lang="en-US" dirty="0"/>
            <a:t>as nodes, we could use some objects with </a:t>
          </a:r>
          <a:r>
            <a:rPr lang="en-US" b="1" dirty="0"/>
            <a:t>id </a:t>
          </a:r>
          <a:r>
            <a:rPr lang="en-US" dirty="0"/>
            <a:t>and </a:t>
          </a:r>
          <a:r>
            <a:rPr lang="en-US" b="1" dirty="0"/>
            <a:t>label </a:t>
          </a:r>
          <a:r>
            <a:rPr lang="en-US" dirty="0"/>
            <a:t>which enhances the representation of the graph and interconnects them in a one of the best possible ways.</a:t>
          </a:r>
        </a:p>
      </dgm:t>
    </dgm:pt>
    <dgm:pt modelId="{77B9341D-824E-4636-95CF-30DCC239D82E}" type="parTrans" cxnId="{369F812F-C71C-4017-B6B4-98F49A4162EE}">
      <dgm:prSet/>
      <dgm:spPr/>
      <dgm:t>
        <a:bodyPr/>
        <a:lstStyle/>
        <a:p>
          <a:endParaRPr lang="en-US"/>
        </a:p>
      </dgm:t>
    </dgm:pt>
    <dgm:pt modelId="{4C23AE19-1846-4139-A587-483BFB258127}" type="sibTrans" cxnId="{369F812F-C71C-4017-B6B4-98F49A4162EE}">
      <dgm:prSet/>
      <dgm:spPr/>
      <dgm:t>
        <a:bodyPr/>
        <a:lstStyle/>
        <a:p>
          <a:endParaRPr lang="en-US"/>
        </a:p>
      </dgm:t>
    </dgm:pt>
    <dgm:pt modelId="{391F8B7E-C82C-44A4-9EEC-7CC5C9582C0F}" type="pres">
      <dgm:prSet presAssocID="{6D7A7C29-8F5B-4482-84E3-BCB51589C836}" presName="root" presStyleCnt="0">
        <dgm:presLayoutVars>
          <dgm:dir/>
          <dgm:resizeHandles val="exact"/>
        </dgm:presLayoutVars>
      </dgm:prSet>
      <dgm:spPr/>
    </dgm:pt>
    <dgm:pt modelId="{77CB6C7D-32C7-45CD-86AD-56D74F360F5C}" type="pres">
      <dgm:prSet presAssocID="{D4F8E3E2-0D69-4C29-A6E1-FE099EF75B0C}" presName="compNode" presStyleCnt="0"/>
      <dgm:spPr/>
    </dgm:pt>
    <dgm:pt modelId="{D5837091-FB0D-480F-8804-8E461995589A}" type="pres">
      <dgm:prSet presAssocID="{D4F8E3E2-0D69-4C29-A6E1-FE099EF75B0C}" presName="bgRect" presStyleLbl="bgShp" presStyleIdx="0" presStyleCnt="3"/>
      <dgm:spPr/>
    </dgm:pt>
    <dgm:pt modelId="{B545242D-B240-4252-AE55-726FBC80E9AA}" type="pres">
      <dgm:prSet presAssocID="{D4F8E3E2-0D69-4C29-A6E1-FE099EF75B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FE478514-6229-4A75-9392-D8B06535CFA4}" type="pres">
      <dgm:prSet presAssocID="{D4F8E3E2-0D69-4C29-A6E1-FE099EF75B0C}" presName="spaceRect" presStyleCnt="0"/>
      <dgm:spPr/>
    </dgm:pt>
    <dgm:pt modelId="{AF34CAEF-134A-42E1-8411-F5798C5B1A5C}" type="pres">
      <dgm:prSet presAssocID="{D4F8E3E2-0D69-4C29-A6E1-FE099EF75B0C}" presName="parTx" presStyleLbl="revTx" presStyleIdx="0" presStyleCnt="3">
        <dgm:presLayoutVars>
          <dgm:chMax val="0"/>
          <dgm:chPref val="0"/>
        </dgm:presLayoutVars>
      </dgm:prSet>
      <dgm:spPr/>
    </dgm:pt>
    <dgm:pt modelId="{6C9325AA-C645-4FB7-BD95-43B529CC05DD}" type="pres">
      <dgm:prSet presAssocID="{DE8D4409-FD6F-4FEA-8B5B-70592D24FCBD}" presName="sibTrans" presStyleCnt="0"/>
      <dgm:spPr/>
    </dgm:pt>
    <dgm:pt modelId="{509FB5D8-1AF9-42EE-A8B6-82A2AF72FE37}" type="pres">
      <dgm:prSet presAssocID="{F23E9D7A-5151-45AF-877A-A0649BA01F20}" presName="compNode" presStyleCnt="0"/>
      <dgm:spPr/>
    </dgm:pt>
    <dgm:pt modelId="{010622BE-9C61-4904-8B63-B965FE546E57}" type="pres">
      <dgm:prSet presAssocID="{F23E9D7A-5151-45AF-877A-A0649BA01F20}" presName="bgRect" presStyleLbl="bgShp" presStyleIdx="1" presStyleCnt="3"/>
      <dgm:spPr/>
    </dgm:pt>
    <dgm:pt modelId="{7143B79F-D580-4387-94FD-536719D8D93E}" type="pres">
      <dgm:prSet presAssocID="{F23E9D7A-5151-45AF-877A-A0649BA01F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323563C7-16C7-40FD-AF18-75A1E571A7E1}" type="pres">
      <dgm:prSet presAssocID="{F23E9D7A-5151-45AF-877A-A0649BA01F20}" presName="spaceRect" presStyleCnt="0"/>
      <dgm:spPr/>
    </dgm:pt>
    <dgm:pt modelId="{5F524930-14CD-4761-B49D-47C55D2E7D29}" type="pres">
      <dgm:prSet presAssocID="{F23E9D7A-5151-45AF-877A-A0649BA01F20}" presName="parTx" presStyleLbl="revTx" presStyleIdx="1" presStyleCnt="3">
        <dgm:presLayoutVars>
          <dgm:chMax val="0"/>
          <dgm:chPref val="0"/>
        </dgm:presLayoutVars>
      </dgm:prSet>
      <dgm:spPr/>
    </dgm:pt>
    <dgm:pt modelId="{A015A23E-7AC6-45DC-A536-A9B3518BBD2C}" type="pres">
      <dgm:prSet presAssocID="{5AF3CD6F-06AB-4985-9FFD-347A3EC0CA47}" presName="sibTrans" presStyleCnt="0"/>
      <dgm:spPr/>
    </dgm:pt>
    <dgm:pt modelId="{E27385BB-9900-4763-8543-D27A2620976C}" type="pres">
      <dgm:prSet presAssocID="{771FA45D-EF43-481F-AEAA-3552629FDBC3}" presName="compNode" presStyleCnt="0"/>
      <dgm:spPr/>
    </dgm:pt>
    <dgm:pt modelId="{54F922EC-BA40-4A2E-948F-841EF9D436F4}" type="pres">
      <dgm:prSet presAssocID="{771FA45D-EF43-481F-AEAA-3552629FDBC3}" presName="bgRect" presStyleLbl="bgShp" presStyleIdx="2" presStyleCnt="3"/>
      <dgm:spPr/>
    </dgm:pt>
    <dgm:pt modelId="{306B9782-14CD-4952-A088-766A6925BCF3}" type="pres">
      <dgm:prSet presAssocID="{771FA45D-EF43-481F-AEAA-3552629FDB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61BCE7C2-4AEE-45E6-9297-958202F85506}" type="pres">
      <dgm:prSet presAssocID="{771FA45D-EF43-481F-AEAA-3552629FDBC3}" presName="spaceRect" presStyleCnt="0"/>
      <dgm:spPr/>
    </dgm:pt>
    <dgm:pt modelId="{2AC514C6-7CF2-4EDE-9231-244A4F4715AC}" type="pres">
      <dgm:prSet presAssocID="{771FA45D-EF43-481F-AEAA-3552629FDBC3}" presName="parTx" presStyleLbl="revTx" presStyleIdx="2" presStyleCnt="3">
        <dgm:presLayoutVars>
          <dgm:chMax val="0"/>
          <dgm:chPref val="0"/>
        </dgm:presLayoutVars>
      </dgm:prSet>
      <dgm:spPr/>
    </dgm:pt>
  </dgm:ptLst>
  <dgm:cxnLst>
    <dgm:cxn modelId="{68D5072C-407C-493F-B2EA-082AD2500B9B}" srcId="{6D7A7C29-8F5B-4482-84E3-BCB51589C836}" destId="{D4F8E3E2-0D69-4C29-A6E1-FE099EF75B0C}" srcOrd="0" destOrd="0" parTransId="{858EC698-32E8-4515-9F16-13F1D3E062AE}" sibTransId="{DE8D4409-FD6F-4FEA-8B5B-70592D24FCBD}"/>
    <dgm:cxn modelId="{369F812F-C71C-4017-B6B4-98F49A4162EE}" srcId="{6D7A7C29-8F5B-4482-84E3-BCB51589C836}" destId="{771FA45D-EF43-481F-AEAA-3552629FDBC3}" srcOrd="2" destOrd="0" parTransId="{77B9341D-824E-4636-95CF-30DCC239D82E}" sibTransId="{4C23AE19-1846-4139-A587-483BFB258127}"/>
    <dgm:cxn modelId="{10BA563E-7D6B-4BE3-A328-49144C325C10}" type="presOf" srcId="{6D7A7C29-8F5B-4482-84E3-BCB51589C836}" destId="{391F8B7E-C82C-44A4-9EEC-7CC5C9582C0F}" srcOrd="0" destOrd="0" presId="urn:microsoft.com/office/officeart/2018/2/layout/IconVerticalSolidList"/>
    <dgm:cxn modelId="{F72A8B57-6B01-44C1-83D4-3AFB00EFAED2}" type="presOf" srcId="{F23E9D7A-5151-45AF-877A-A0649BA01F20}" destId="{5F524930-14CD-4761-B49D-47C55D2E7D29}" srcOrd="0" destOrd="0" presId="urn:microsoft.com/office/officeart/2018/2/layout/IconVerticalSolidList"/>
    <dgm:cxn modelId="{A850D8D0-FE38-4A0E-85BD-DB44129B4D71}" type="presOf" srcId="{771FA45D-EF43-481F-AEAA-3552629FDBC3}" destId="{2AC514C6-7CF2-4EDE-9231-244A4F4715AC}" srcOrd="0" destOrd="0" presId="urn:microsoft.com/office/officeart/2018/2/layout/IconVerticalSolidList"/>
    <dgm:cxn modelId="{B64F34D1-F398-44D8-A409-4F8C42FE1BBA}" type="presOf" srcId="{D4F8E3E2-0D69-4C29-A6E1-FE099EF75B0C}" destId="{AF34CAEF-134A-42E1-8411-F5798C5B1A5C}" srcOrd="0" destOrd="0" presId="urn:microsoft.com/office/officeart/2018/2/layout/IconVerticalSolidList"/>
    <dgm:cxn modelId="{FEECCFD1-DC19-4BB6-90B0-8016B0211012}" srcId="{6D7A7C29-8F5B-4482-84E3-BCB51589C836}" destId="{F23E9D7A-5151-45AF-877A-A0649BA01F20}" srcOrd="1" destOrd="0" parTransId="{0AFD1819-E617-477A-8958-2FE2956E54A2}" sibTransId="{5AF3CD6F-06AB-4985-9FFD-347A3EC0CA47}"/>
    <dgm:cxn modelId="{47AF47CC-3324-450E-97CC-D1690E56DA1A}" type="presParOf" srcId="{391F8B7E-C82C-44A4-9EEC-7CC5C9582C0F}" destId="{77CB6C7D-32C7-45CD-86AD-56D74F360F5C}" srcOrd="0" destOrd="0" presId="urn:microsoft.com/office/officeart/2018/2/layout/IconVerticalSolidList"/>
    <dgm:cxn modelId="{B03AA78C-1699-4E84-B86A-E0DF8AAF9744}" type="presParOf" srcId="{77CB6C7D-32C7-45CD-86AD-56D74F360F5C}" destId="{D5837091-FB0D-480F-8804-8E461995589A}" srcOrd="0" destOrd="0" presId="urn:microsoft.com/office/officeart/2018/2/layout/IconVerticalSolidList"/>
    <dgm:cxn modelId="{3AA00D21-4BED-401A-973E-8F13ECA0AE5A}" type="presParOf" srcId="{77CB6C7D-32C7-45CD-86AD-56D74F360F5C}" destId="{B545242D-B240-4252-AE55-726FBC80E9AA}" srcOrd="1" destOrd="0" presId="urn:microsoft.com/office/officeart/2018/2/layout/IconVerticalSolidList"/>
    <dgm:cxn modelId="{CB1F4C81-61BE-4DCF-A19F-C123859E5D71}" type="presParOf" srcId="{77CB6C7D-32C7-45CD-86AD-56D74F360F5C}" destId="{FE478514-6229-4A75-9392-D8B06535CFA4}" srcOrd="2" destOrd="0" presId="urn:microsoft.com/office/officeart/2018/2/layout/IconVerticalSolidList"/>
    <dgm:cxn modelId="{BCBF695E-1F85-46F0-B9B9-363AEB99350C}" type="presParOf" srcId="{77CB6C7D-32C7-45CD-86AD-56D74F360F5C}" destId="{AF34CAEF-134A-42E1-8411-F5798C5B1A5C}" srcOrd="3" destOrd="0" presId="urn:microsoft.com/office/officeart/2018/2/layout/IconVerticalSolidList"/>
    <dgm:cxn modelId="{D9B17332-F93A-4A06-82A2-AA6600D1C44E}" type="presParOf" srcId="{391F8B7E-C82C-44A4-9EEC-7CC5C9582C0F}" destId="{6C9325AA-C645-4FB7-BD95-43B529CC05DD}" srcOrd="1" destOrd="0" presId="urn:microsoft.com/office/officeart/2018/2/layout/IconVerticalSolidList"/>
    <dgm:cxn modelId="{3DD02E6A-A6CE-4D96-A68B-697A0BCAB12A}" type="presParOf" srcId="{391F8B7E-C82C-44A4-9EEC-7CC5C9582C0F}" destId="{509FB5D8-1AF9-42EE-A8B6-82A2AF72FE37}" srcOrd="2" destOrd="0" presId="urn:microsoft.com/office/officeart/2018/2/layout/IconVerticalSolidList"/>
    <dgm:cxn modelId="{74663419-A039-461F-9D1B-55DE92420210}" type="presParOf" srcId="{509FB5D8-1AF9-42EE-A8B6-82A2AF72FE37}" destId="{010622BE-9C61-4904-8B63-B965FE546E57}" srcOrd="0" destOrd="0" presId="urn:microsoft.com/office/officeart/2018/2/layout/IconVerticalSolidList"/>
    <dgm:cxn modelId="{711EAF82-86EA-431E-BC5F-D31CA9AD5A75}" type="presParOf" srcId="{509FB5D8-1AF9-42EE-A8B6-82A2AF72FE37}" destId="{7143B79F-D580-4387-94FD-536719D8D93E}" srcOrd="1" destOrd="0" presId="urn:microsoft.com/office/officeart/2018/2/layout/IconVerticalSolidList"/>
    <dgm:cxn modelId="{45B8C333-708C-4CDB-8718-FCFA13B76F2A}" type="presParOf" srcId="{509FB5D8-1AF9-42EE-A8B6-82A2AF72FE37}" destId="{323563C7-16C7-40FD-AF18-75A1E571A7E1}" srcOrd="2" destOrd="0" presId="urn:microsoft.com/office/officeart/2018/2/layout/IconVerticalSolidList"/>
    <dgm:cxn modelId="{B544CE3E-F192-4DFE-B23D-E235CBC2E8A1}" type="presParOf" srcId="{509FB5D8-1AF9-42EE-A8B6-82A2AF72FE37}" destId="{5F524930-14CD-4761-B49D-47C55D2E7D29}" srcOrd="3" destOrd="0" presId="urn:microsoft.com/office/officeart/2018/2/layout/IconVerticalSolidList"/>
    <dgm:cxn modelId="{FF6BA119-FFBD-4EF0-9570-491BFC0AFAED}" type="presParOf" srcId="{391F8B7E-C82C-44A4-9EEC-7CC5C9582C0F}" destId="{A015A23E-7AC6-45DC-A536-A9B3518BBD2C}" srcOrd="3" destOrd="0" presId="urn:microsoft.com/office/officeart/2018/2/layout/IconVerticalSolidList"/>
    <dgm:cxn modelId="{BCA22557-22AF-4AFA-918C-4DA664CC57E9}" type="presParOf" srcId="{391F8B7E-C82C-44A4-9EEC-7CC5C9582C0F}" destId="{E27385BB-9900-4763-8543-D27A2620976C}" srcOrd="4" destOrd="0" presId="urn:microsoft.com/office/officeart/2018/2/layout/IconVerticalSolidList"/>
    <dgm:cxn modelId="{FA8778F8-E722-4EDD-96CF-50E1AC6179A6}" type="presParOf" srcId="{E27385BB-9900-4763-8543-D27A2620976C}" destId="{54F922EC-BA40-4A2E-948F-841EF9D436F4}" srcOrd="0" destOrd="0" presId="urn:microsoft.com/office/officeart/2018/2/layout/IconVerticalSolidList"/>
    <dgm:cxn modelId="{2D00DE40-8402-4080-B196-53B14CC8F6A0}" type="presParOf" srcId="{E27385BB-9900-4763-8543-D27A2620976C}" destId="{306B9782-14CD-4952-A088-766A6925BCF3}" srcOrd="1" destOrd="0" presId="urn:microsoft.com/office/officeart/2018/2/layout/IconVerticalSolidList"/>
    <dgm:cxn modelId="{E6CB1F23-0D41-4008-81D3-1BA842D6A090}" type="presParOf" srcId="{E27385BB-9900-4763-8543-D27A2620976C}" destId="{61BCE7C2-4AEE-45E6-9297-958202F85506}" srcOrd="2" destOrd="0" presId="urn:microsoft.com/office/officeart/2018/2/layout/IconVerticalSolidList"/>
    <dgm:cxn modelId="{F2D9BF13-1DAE-4A3D-A337-EBDFE0F37364}" type="presParOf" srcId="{E27385BB-9900-4763-8543-D27A2620976C}" destId="{2AC514C6-7CF2-4EDE-9231-244A4F4715AC}"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C9B6B-FF09-494B-89F2-CB43D8FA3A61}">
      <dsp:nvSpPr>
        <dsp:cNvPr id="0" name=""/>
        <dsp:cNvSpPr/>
      </dsp:nvSpPr>
      <dsp:spPr>
        <a:xfrm>
          <a:off x="0" y="0"/>
          <a:ext cx="99991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05B54-74FC-1848-BAEA-E0352BAF0AF4}">
      <dsp:nvSpPr>
        <dsp:cNvPr id="0" name=""/>
        <dsp:cNvSpPr/>
      </dsp:nvSpPr>
      <dsp:spPr>
        <a:xfrm>
          <a:off x="0" y="0"/>
          <a:ext cx="1999826" cy="458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en-US" sz="1100" b="1" kern="1200" err="1">
              <a:latin typeface="Courier New"/>
              <a:cs typeface="Courier New"/>
            </a:rPr>
            <a:t>LabelingAlgorithm</a:t>
          </a:r>
          <a:r>
            <a:rPr lang="en-US" sz="1100" b="1" kern="1200">
              <a:latin typeface="Courier New"/>
              <a:cs typeface="Courier New"/>
            </a:rPr>
            <a:t>(N) </a:t>
          </a:r>
          <a:endParaRPr lang="en-US" sz="1100" kern="1200">
            <a:latin typeface="Courier New"/>
            <a:cs typeface="Courier New"/>
          </a:endParaRPr>
        </a:p>
      </dsp:txBody>
      <dsp:txXfrm>
        <a:off x="0" y="0"/>
        <a:ext cx="1999826" cy="4589867"/>
      </dsp:txXfrm>
    </dsp:sp>
    <dsp:sp modelId="{8B548811-F039-AD47-AA42-22E1197CF665}">
      <dsp:nvSpPr>
        <dsp:cNvPr id="0" name=""/>
        <dsp:cNvSpPr/>
      </dsp:nvSpPr>
      <dsp:spPr>
        <a:xfrm>
          <a:off x="2149813" y="13614"/>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Start </a:t>
          </a:r>
        </a:p>
      </dsp:txBody>
      <dsp:txXfrm>
        <a:off x="2149813" y="13614"/>
        <a:ext cx="7849319" cy="272299"/>
      </dsp:txXfrm>
    </dsp:sp>
    <dsp:sp modelId="{7C861C16-9467-534A-8BCE-C15368AA47A6}">
      <dsp:nvSpPr>
        <dsp:cNvPr id="0" name=""/>
        <dsp:cNvSpPr/>
      </dsp:nvSpPr>
      <dsp:spPr>
        <a:xfrm>
          <a:off x="1999826" y="285914"/>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866F15-AA46-954E-9E3A-245BBC2D9A56}">
      <dsp:nvSpPr>
        <dsp:cNvPr id="0" name=""/>
        <dsp:cNvSpPr/>
      </dsp:nvSpPr>
      <dsp:spPr>
        <a:xfrm>
          <a:off x="2149813" y="299529"/>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ourier New"/>
              <a:cs typeface="Courier New"/>
            </a:rPr>
            <a:t>No of Vertices (V) = N * (N + 3) / 2</a:t>
          </a:r>
        </a:p>
      </dsp:txBody>
      <dsp:txXfrm>
        <a:off x="2149813" y="299529"/>
        <a:ext cx="7849319" cy="272299"/>
      </dsp:txXfrm>
    </dsp:sp>
    <dsp:sp modelId="{8740133D-0E08-3244-A1B7-A7974D85D8CC}">
      <dsp:nvSpPr>
        <dsp:cNvPr id="0" name=""/>
        <dsp:cNvSpPr/>
      </dsp:nvSpPr>
      <dsp:spPr>
        <a:xfrm>
          <a:off x="1999826" y="571828"/>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832AF-5DBE-7440-B1B0-B5346ADE8A01}">
      <dsp:nvSpPr>
        <dsp:cNvPr id="0" name=""/>
        <dsp:cNvSpPr/>
      </dsp:nvSpPr>
      <dsp:spPr>
        <a:xfrm>
          <a:off x="2149813" y="585443"/>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ourier New"/>
              <a:cs typeface="Courier New"/>
            </a:rPr>
            <a:t>Max Label (K) = ceil(V / 2)</a:t>
          </a:r>
        </a:p>
      </dsp:txBody>
      <dsp:txXfrm>
        <a:off x="2149813" y="585443"/>
        <a:ext cx="7849319" cy="272299"/>
      </dsp:txXfrm>
    </dsp:sp>
    <dsp:sp modelId="{0D205F2B-7E26-864F-9DE7-61AA9FC25483}">
      <dsp:nvSpPr>
        <dsp:cNvPr id="0" name=""/>
        <dsp:cNvSpPr/>
      </dsp:nvSpPr>
      <dsp:spPr>
        <a:xfrm>
          <a:off x="1999826" y="857742"/>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2519E-DFDB-3A48-91B3-AD1D53A9318C}">
      <dsp:nvSpPr>
        <dsp:cNvPr id="0" name=""/>
        <dsp:cNvSpPr/>
      </dsp:nvSpPr>
      <dsp:spPr>
        <a:xfrm>
          <a:off x="2149813" y="871357"/>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Initialize the graph (HashMap) with Root Node as a Key, List of Connected Vertices as Value </a:t>
          </a:r>
        </a:p>
      </dsp:txBody>
      <dsp:txXfrm>
        <a:off x="2149813" y="871357"/>
        <a:ext cx="7849319" cy="272299"/>
      </dsp:txXfrm>
    </dsp:sp>
    <dsp:sp modelId="{C2825B97-B030-8849-943A-8502E2290E05}">
      <dsp:nvSpPr>
        <dsp:cNvPr id="0" name=""/>
        <dsp:cNvSpPr/>
      </dsp:nvSpPr>
      <dsp:spPr>
        <a:xfrm>
          <a:off x="1999826" y="1143656"/>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0199BB-D44F-1C45-B195-F651D8225DF0}">
      <dsp:nvSpPr>
        <dsp:cNvPr id="0" name=""/>
        <dsp:cNvSpPr/>
      </dsp:nvSpPr>
      <dsp:spPr>
        <a:xfrm>
          <a:off x="2149813" y="1157271"/>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Add Root Node 1 to the graph with weight of 2 </a:t>
          </a:r>
        </a:p>
      </dsp:txBody>
      <dsp:txXfrm>
        <a:off x="2149813" y="1157271"/>
        <a:ext cx="7849319" cy="272299"/>
      </dsp:txXfrm>
    </dsp:sp>
    <dsp:sp modelId="{031D2914-B61B-3843-AB16-6C7367107960}">
      <dsp:nvSpPr>
        <dsp:cNvPr id="0" name=""/>
        <dsp:cNvSpPr/>
      </dsp:nvSpPr>
      <dsp:spPr>
        <a:xfrm>
          <a:off x="1999826" y="1429571"/>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9777C-B6F5-FA49-9AAB-4A3121DB1682}">
      <dsp:nvSpPr>
        <dsp:cNvPr id="0" name=""/>
        <dsp:cNvSpPr/>
      </dsp:nvSpPr>
      <dsp:spPr>
        <a:xfrm>
          <a:off x="2149813" y="1443185"/>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Initialize weight = 3 , edge Count = 3 , current </a:t>
          </a:r>
          <a:r>
            <a:rPr lang="en-US" sz="1000" kern="1200" err="1">
              <a:latin typeface="Courier New"/>
              <a:cs typeface="Courier New"/>
            </a:rPr>
            <a:t>RootNode</a:t>
          </a:r>
          <a:r>
            <a:rPr lang="en-US" sz="1000" kern="1200">
              <a:latin typeface="Courier New"/>
              <a:cs typeface="Courier New"/>
            </a:rPr>
            <a:t> = 2 </a:t>
          </a:r>
        </a:p>
      </dsp:txBody>
      <dsp:txXfrm>
        <a:off x="2149813" y="1443185"/>
        <a:ext cx="7849319" cy="272299"/>
      </dsp:txXfrm>
    </dsp:sp>
    <dsp:sp modelId="{212FD4BE-BF09-8D46-884D-B797820E357E}">
      <dsp:nvSpPr>
        <dsp:cNvPr id="0" name=""/>
        <dsp:cNvSpPr/>
      </dsp:nvSpPr>
      <dsp:spPr>
        <a:xfrm>
          <a:off x="1999826" y="1715485"/>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F298A4-1580-714E-87A3-D0E95186DE73}">
      <dsp:nvSpPr>
        <dsp:cNvPr id="0" name=""/>
        <dsp:cNvSpPr/>
      </dsp:nvSpPr>
      <dsp:spPr>
        <a:xfrm>
          <a:off x="2149813" y="1729100"/>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for </a:t>
          </a:r>
          <a:r>
            <a:rPr lang="en-US" sz="1000" kern="1200" err="1">
              <a:latin typeface="Courier New"/>
              <a:cs typeface="Courier New"/>
            </a:rPr>
            <a:t>i</a:t>
          </a:r>
          <a:r>
            <a:rPr lang="en-US" sz="1000" kern="1200">
              <a:latin typeface="Courier New"/>
              <a:cs typeface="Courier New"/>
            </a:rPr>
            <a:t> : 2 to N </a:t>
          </a:r>
        </a:p>
      </dsp:txBody>
      <dsp:txXfrm>
        <a:off x="2149813" y="1729100"/>
        <a:ext cx="7849319" cy="272299"/>
      </dsp:txXfrm>
    </dsp:sp>
    <dsp:sp modelId="{F2A1D728-E712-4C41-9B6C-28516EF69AF0}">
      <dsp:nvSpPr>
        <dsp:cNvPr id="0" name=""/>
        <dsp:cNvSpPr/>
      </dsp:nvSpPr>
      <dsp:spPr>
        <a:xfrm>
          <a:off x="1999826" y="2001399"/>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125D9E-7D9C-4E5B-8FC3-0D7E0AB56A9B}">
      <dsp:nvSpPr>
        <dsp:cNvPr id="0" name=""/>
        <dsp:cNvSpPr/>
      </dsp:nvSpPr>
      <dsp:spPr>
        <a:xfrm>
          <a:off x="2149813" y="2015014"/>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for j : 1 to edge Count</a:t>
          </a:r>
        </a:p>
      </dsp:txBody>
      <dsp:txXfrm>
        <a:off x="2149813" y="2015014"/>
        <a:ext cx="7849319" cy="272299"/>
      </dsp:txXfrm>
    </dsp:sp>
    <dsp:sp modelId="{5202B2D0-ADFF-4D3A-BFA7-4753A5DD79A4}">
      <dsp:nvSpPr>
        <dsp:cNvPr id="0" name=""/>
        <dsp:cNvSpPr/>
      </dsp:nvSpPr>
      <dsp:spPr>
        <a:xfrm>
          <a:off x="1999826" y="2287313"/>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073E33-162D-434A-B5D5-402413641D38}">
      <dsp:nvSpPr>
        <dsp:cNvPr id="0" name=""/>
        <dsp:cNvSpPr/>
      </dsp:nvSpPr>
      <dsp:spPr>
        <a:xfrm>
          <a:off x="2149813" y="2300928"/>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Check if weight is not used</a:t>
          </a:r>
        </a:p>
      </dsp:txBody>
      <dsp:txXfrm>
        <a:off x="2149813" y="2300928"/>
        <a:ext cx="7849319" cy="272299"/>
      </dsp:txXfrm>
    </dsp:sp>
    <dsp:sp modelId="{1B196A59-737A-4A6F-ACF0-42220B5E3304}">
      <dsp:nvSpPr>
        <dsp:cNvPr id="0" name=""/>
        <dsp:cNvSpPr/>
      </dsp:nvSpPr>
      <dsp:spPr>
        <a:xfrm>
          <a:off x="1999826" y="2573227"/>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21733A-0323-194F-B52B-79361ABA29F9}">
      <dsp:nvSpPr>
        <dsp:cNvPr id="0" name=""/>
        <dsp:cNvSpPr/>
      </dsp:nvSpPr>
      <dsp:spPr>
        <a:xfrm>
          <a:off x="2149813" y="2586842"/>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Assign next Link = weight – current Root Node</a:t>
          </a:r>
        </a:p>
      </dsp:txBody>
      <dsp:txXfrm>
        <a:off x="2149813" y="2586842"/>
        <a:ext cx="7849319" cy="272299"/>
      </dsp:txXfrm>
    </dsp:sp>
    <dsp:sp modelId="{EE881B46-BD8D-FC4E-AF4E-AE552FAB31AA}">
      <dsp:nvSpPr>
        <dsp:cNvPr id="0" name=""/>
        <dsp:cNvSpPr/>
      </dsp:nvSpPr>
      <dsp:spPr>
        <a:xfrm>
          <a:off x="1999826" y="2859142"/>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B286A5-1320-5143-9CEE-FCCCBA5BEA2D}">
      <dsp:nvSpPr>
        <dsp:cNvPr id="0" name=""/>
        <dsp:cNvSpPr/>
      </dsp:nvSpPr>
      <dsp:spPr>
        <a:xfrm>
          <a:off x="2149813" y="2872756"/>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Create Pair </a:t>
          </a:r>
        </a:p>
      </dsp:txBody>
      <dsp:txXfrm>
        <a:off x="2149813" y="2872756"/>
        <a:ext cx="7849319" cy="272299"/>
      </dsp:txXfrm>
    </dsp:sp>
    <dsp:sp modelId="{239190FE-8E95-5C4B-86C0-B91C82B4DF80}">
      <dsp:nvSpPr>
        <dsp:cNvPr id="0" name=""/>
        <dsp:cNvSpPr/>
      </dsp:nvSpPr>
      <dsp:spPr>
        <a:xfrm>
          <a:off x="1999826" y="3145056"/>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3779F2-1ECD-E849-A4C1-839E0F67B286}">
      <dsp:nvSpPr>
        <dsp:cNvPr id="0" name=""/>
        <dsp:cNvSpPr/>
      </dsp:nvSpPr>
      <dsp:spPr>
        <a:xfrm>
          <a:off x="2149813" y="3158671"/>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Graph compute If Absent(current Root Node, k -&gt; new Array List&lt;&gt;()).add(pair) </a:t>
          </a:r>
        </a:p>
      </dsp:txBody>
      <dsp:txXfrm>
        <a:off x="2149813" y="3158671"/>
        <a:ext cx="7849319" cy="272299"/>
      </dsp:txXfrm>
    </dsp:sp>
    <dsp:sp modelId="{2C2C6E15-8DC9-7540-9424-999C8AC5436B}">
      <dsp:nvSpPr>
        <dsp:cNvPr id="0" name=""/>
        <dsp:cNvSpPr/>
      </dsp:nvSpPr>
      <dsp:spPr>
        <a:xfrm>
          <a:off x="1999826" y="3430970"/>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A8AC5-3D7A-A346-AA7B-C2292D00DA91}">
      <dsp:nvSpPr>
        <dsp:cNvPr id="0" name=""/>
        <dsp:cNvSpPr/>
      </dsp:nvSpPr>
      <dsp:spPr>
        <a:xfrm>
          <a:off x="2149813" y="3444585"/>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Weight++ </a:t>
          </a:r>
        </a:p>
      </dsp:txBody>
      <dsp:txXfrm>
        <a:off x="2149813" y="3444585"/>
        <a:ext cx="7849319" cy="272299"/>
      </dsp:txXfrm>
    </dsp:sp>
    <dsp:sp modelId="{8070C579-103D-AB49-88EF-1DAACC5C7757}">
      <dsp:nvSpPr>
        <dsp:cNvPr id="0" name=""/>
        <dsp:cNvSpPr/>
      </dsp:nvSpPr>
      <dsp:spPr>
        <a:xfrm>
          <a:off x="1999826" y="3716884"/>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40BD51-22EC-4F5A-8DED-E4E1A5C89A55}">
      <dsp:nvSpPr>
        <dsp:cNvPr id="0" name=""/>
        <dsp:cNvSpPr/>
      </dsp:nvSpPr>
      <dsp:spPr>
        <a:xfrm>
          <a:off x="2149813" y="3730499"/>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edge Count++ </a:t>
          </a:r>
        </a:p>
      </dsp:txBody>
      <dsp:txXfrm>
        <a:off x="2149813" y="3730499"/>
        <a:ext cx="7849319" cy="272299"/>
      </dsp:txXfrm>
    </dsp:sp>
    <dsp:sp modelId="{EBF64FA1-D1FB-4232-9CE9-0CFF336AE63A}">
      <dsp:nvSpPr>
        <dsp:cNvPr id="0" name=""/>
        <dsp:cNvSpPr/>
      </dsp:nvSpPr>
      <dsp:spPr>
        <a:xfrm>
          <a:off x="1999826" y="4002798"/>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70E183-9BCE-ED4A-B64F-1B66D28D0F83}">
      <dsp:nvSpPr>
        <dsp:cNvPr id="0" name=""/>
        <dsp:cNvSpPr/>
      </dsp:nvSpPr>
      <dsp:spPr>
        <a:xfrm>
          <a:off x="2149813" y="4016413"/>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rtl="0">
            <a:lnSpc>
              <a:spcPct val="90000"/>
            </a:lnSpc>
            <a:spcBef>
              <a:spcPct val="0"/>
            </a:spcBef>
            <a:spcAft>
              <a:spcPct val="35000"/>
            </a:spcAft>
            <a:buNone/>
          </a:pPr>
          <a:r>
            <a:rPr lang="en-US" sz="1000" kern="1200">
              <a:latin typeface="Courier New"/>
              <a:cs typeface="Courier New"/>
            </a:rPr>
            <a:t>    Current Root Node = (</a:t>
          </a:r>
          <a:r>
            <a:rPr lang="en-US" sz="1000" kern="1200" err="1">
              <a:latin typeface="Courier New"/>
              <a:cs typeface="Courier New"/>
            </a:rPr>
            <a:t>i</a:t>
          </a:r>
          <a:r>
            <a:rPr lang="en-US" sz="1000" kern="1200">
              <a:latin typeface="Courier New"/>
              <a:cs typeface="Courier New"/>
            </a:rPr>
            <a:t> == N - 1) ? K and add pair to </a:t>
          </a:r>
          <a:r>
            <a:rPr lang="en-US" sz="1000" kern="1200" err="1">
              <a:latin typeface="Courier New"/>
              <a:cs typeface="Courier New"/>
            </a:rPr>
            <a:t>hashMap</a:t>
          </a:r>
          <a:r>
            <a:rPr lang="en-US" sz="1000" kern="1200">
              <a:latin typeface="Courier New"/>
              <a:cs typeface="Courier New"/>
            </a:rPr>
            <a:t> : weight – current Root Node </a:t>
          </a:r>
        </a:p>
      </dsp:txBody>
      <dsp:txXfrm>
        <a:off x="2149813" y="4016413"/>
        <a:ext cx="7849319" cy="272299"/>
      </dsp:txXfrm>
    </dsp:sp>
    <dsp:sp modelId="{B7C4D780-2375-5C43-A71B-1856F6AEB835}">
      <dsp:nvSpPr>
        <dsp:cNvPr id="0" name=""/>
        <dsp:cNvSpPr/>
      </dsp:nvSpPr>
      <dsp:spPr>
        <a:xfrm>
          <a:off x="1999826" y="4288713"/>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381461-6CD8-C645-90ED-1E1C852DCECB}">
      <dsp:nvSpPr>
        <dsp:cNvPr id="0" name=""/>
        <dsp:cNvSpPr/>
      </dsp:nvSpPr>
      <dsp:spPr>
        <a:xfrm>
          <a:off x="2149813" y="4302327"/>
          <a:ext cx="7849319" cy="27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ourier New"/>
              <a:cs typeface="Courier New"/>
            </a:rPr>
            <a:t>end</a:t>
          </a:r>
        </a:p>
      </dsp:txBody>
      <dsp:txXfrm>
        <a:off x="2149813" y="4302327"/>
        <a:ext cx="7849319" cy="272299"/>
      </dsp:txXfrm>
    </dsp:sp>
    <dsp:sp modelId="{6ABE8944-A86E-0D46-B5C0-9EBA06A9537D}">
      <dsp:nvSpPr>
        <dsp:cNvPr id="0" name=""/>
        <dsp:cNvSpPr/>
      </dsp:nvSpPr>
      <dsp:spPr>
        <a:xfrm>
          <a:off x="1999826" y="4574627"/>
          <a:ext cx="79993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37091-FB0D-480F-8804-8E461995589A}">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5242D-B240-4252-AE55-726FBC80E9A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4CAEF-134A-42E1-8411-F5798C5B1A5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A </a:t>
          </a:r>
          <a:r>
            <a:rPr lang="en-US" sz="2100" b="1" kern="1200" dirty="0"/>
            <a:t>Pair </a:t>
          </a:r>
          <a:r>
            <a:rPr lang="en-US" sz="2100" kern="1200" dirty="0"/>
            <a:t>can be eliminated by considering only the label of the connected vertex, because we can anyways add both vertices when we require.</a:t>
          </a:r>
        </a:p>
      </dsp:txBody>
      <dsp:txXfrm>
        <a:off x="1435590" y="531"/>
        <a:ext cx="9080009" cy="1242935"/>
      </dsp:txXfrm>
    </dsp:sp>
    <dsp:sp modelId="{010622BE-9C61-4904-8B63-B965FE546E5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43B79F-D580-4387-94FD-536719D8D93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24930-14CD-4761-B49D-47C55D2E7D2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rtl="0">
            <a:lnSpc>
              <a:spcPct val="100000"/>
            </a:lnSpc>
            <a:spcBef>
              <a:spcPct val="0"/>
            </a:spcBef>
            <a:spcAft>
              <a:spcPct val="35000"/>
            </a:spcAft>
            <a:buNone/>
          </a:pPr>
          <a:r>
            <a:rPr lang="en-US" sz="2100" kern="1200" dirty="0"/>
            <a:t>A </a:t>
          </a:r>
          <a:r>
            <a:rPr lang="en-US" sz="2100" b="1" kern="1200" dirty="0"/>
            <a:t>List </a:t>
          </a:r>
          <a:r>
            <a:rPr lang="en-US" sz="2100" kern="1200" dirty="0"/>
            <a:t>can be replaced with </a:t>
          </a:r>
          <a:r>
            <a:rPr lang="en-US" sz="2100" b="1" kern="1200" dirty="0"/>
            <a:t>LinkedList </a:t>
          </a:r>
          <a:r>
            <a:rPr lang="en-US" sz="2100" kern="1200" dirty="0"/>
            <a:t>which efficiently stores</a:t>
          </a:r>
          <a:r>
            <a:rPr lang="en-US" sz="2100" kern="1200" dirty="0">
              <a:latin typeface="Calibri Light" panose="020F0302020204030204"/>
            </a:rPr>
            <a:t> since it</a:t>
          </a:r>
          <a:r>
            <a:rPr lang="en-US" sz="2100" kern="1200" dirty="0"/>
            <a:t> scatters the nodes across the memory blocks in a non-sequential manner.</a:t>
          </a:r>
        </a:p>
      </dsp:txBody>
      <dsp:txXfrm>
        <a:off x="1435590" y="1554201"/>
        <a:ext cx="9080009" cy="1242935"/>
      </dsp:txXfrm>
    </dsp:sp>
    <dsp:sp modelId="{54F922EC-BA40-4A2E-948F-841EF9D436F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B9782-14CD-4952-A088-766A6925BCF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514C6-7CF2-4EDE-9231-244A4F4715A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Instead of considering </a:t>
          </a:r>
          <a:r>
            <a:rPr lang="en-US" sz="2100" b="1" kern="1200" dirty="0"/>
            <a:t>Integers </a:t>
          </a:r>
          <a:r>
            <a:rPr lang="en-US" sz="2100" kern="1200" dirty="0"/>
            <a:t>as nodes, we could use some objects with </a:t>
          </a:r>
          <a:r>
            <a:rPr lang="en-US" sz="2100" b="1" kern="1200" dirty="0"/>
            <a:t>id </a:t>
          </a:r>
          <a:r>
            <a:rPr lang="en-US" sz="2100" kern="1200" dirty="0"/>
            <a:t>and </a:t>
          </a:r>
          <a:r>
            <a:rPr lang="en-US" sz="2100" b="1" kern="1200" dirty="0"/>
            <a:t>label </a:t>
          </a:r>
          <a:r>
            <a:rPr lang="en-US" sz="2100" kern="1200" dirty="0"/>
            <a:t>which enhances the representation of the graph and interconnects them in a one of the best possible ways.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914BEE7-772E-4928-8FEE-856E09A5833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2151A07-CCA3-4B29-AFB4-523B032D6B4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58EA349-74C7-4863-9AA0-263E831EB9BC}"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AF22B00-8A57-46F7-B3F7-D00A46D3C68F}"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4643656-F2CA-4167-9903-D1388F741467}"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5EAB049-B3CE-4359-A21F-98D7EC7EDE0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F2ACE60-E0DB-4103-BA8B-F4E72EA044C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65570AC-3F6D-489E-8956-F49564CBFF29}"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DAFAE44-4BA6-4496-B7B2-0421A59B156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99462CF-73BB-4BD8-9A58-39540F4584A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0EE25EE-93F5-4E04-91B8-32E7A14AC2D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548CCD4-22D4-4843-BCF9-5DB005189EA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068D1CD-2327-4283-AA39-C6C785C676D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632889-1140-4F2A-82B2-B6B2F4D8518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F15714D-DDE4-4799-A470-6CFB5A1BD3F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D23AA08-0039-4AA2-8A74-62FD2FA9BA28}"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41A99C5-255F-43F0-8903-99F8F5AA2EB5}"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2036D55-FFAA-4181-8EC2-10688FE43E06}"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4C69925-FC82-4755-A84C-0D974FD4A91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0404D0C-A314-4BCC-8D06-DFACACEC13E8}"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9893B9D-AFB4-4E2F-88FD-0B6515731A65}"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56BF7D5-D80B-4267-9E1F-865E5132291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3107EC7-4CB9-4989-8558-9945E7F31F6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AC853B6-0B58-4C88-B19C-3B7B51F6D21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E28F035-CE1A-49E6-9CA1-A17C7E096F8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6"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19982A2-7D79-4ADF-A536-95737AC5744E}"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0"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BF7C347-A7CD-4CFB-975C-F346E8C9E2F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9E8D5BB-0DBF-4794-9E5C-33D813F0945B}"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8"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FF29CCF-8365-4864-81B1-A7EACF9A9116}"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3"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4"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5"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A1A4F68-DCF9-4143-B2ED-BDAAAA6C97B7}"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51779A3-741C-44F9-A5D2-2008A8AFCCD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44658DE-9431-4C02-830C-A4A06688D3C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BA79C15-2FD8-472D-937C-B82E46F5231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104F599-212A-4517-AC9D-CCCB4B2A6C0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C09238E-5923-442A-93E7-0E0095ADDFB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0FE800D-5B7C-4E11-B5F1-898899C887D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7BDA0D96-FE10-43F2-B530-6E4087D34E3C}"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a:t>
            </a:r>
            <a:r>
              <a:rPr b="0" lang="en-US" sz="4400" spc="-1" strike="noStrike">
                <a:solidFill>
                  <a:srgbClr val="000000"/>
                </a:solidFill>
                <a:latin typeface="Calibri Light"/>
              </a:rPr>
              <a:t>li</a:t>
            </a:r>
            <a:r>
              <a:rPr b="0" lang="en-US" sz="4400" spc="-1" strike="noStrike">
                <a:solidFill>
                  <a:srgbClr val="000000"/>
                </a:solidFill>
                <a:latin typeface="Calibri Light"/>
              </a:rPr>
              <a:t>c</a:t>
            </a:r>
            <a:r>
              <a:rPr b="0" lang="en-US" sz="4400" spc="-1" strike="noStrike">
                <a:solidFill>
                  <a:srgbClr val="000000"/>
                </a:solidFill>
                <a:latin typeface="Calibri Light"/>
              </a:rPr>
              <a:t>k </a:t>
            </a:r>
            <a:r>
              <a:rPr b="0" lang="en-US" sz="4400" spc="-1" strike="noStrike">
                <a:solidFill>
                  <a:srgbClr val="000000"/>
                </a:solidFill>
                <a:latin typeface="Calibri Light"/>
              </a:rPr>
              <a:t>t</a:t>
            </a:r>
            <a:r>
              <a:rPr b="0" lang="en-US" sz="4400" spc="-1" strike="noStrike">
                <a:solidFill>
                  <a:srgbClr val="000000"/>
                </a:solidFill>
                <a:latin typeface="Calibri Light"/>
              </a:rPr>
              <a:t>o </a:t>
            </a:r>
            <a:r>
              <a:rPr b="0" lang="en-US" sz="4400" spc="-1" strike="noStrike">
                <a:solidFill>
                  <a:srgbClr val="000000"/>
                </a:solidFill>
                <a:latin typeface="Calibri Light"/>
              </a:rPr>
              <a:t>e</a:t>
            </a:r>
            <a:r>
              <a:rPr b="0" lang="en-US" sz="4400" spc="-1" strike="noStrike">
                <a:solidFill>
                  <a:srgbClr val="000000"/>
                </a:solidFill>
                <a:latin typeface="Calibri Light"/>
              </a:rPr>
              <a:t>d</a:t>
            </a:r>
            <a:r>
              <a:rPr b="0" lang="en-US" sz="4400" spc="-1" strike="noStrike">
                <a:solidFill>
                  <a:srgbClr val="000000"/>
                </a:solidFill>
                <a:latin typeface="Calibri Light"/>
              </a:rPr>
              <a:t>i</a:t>
            </a:r>
            <a:r>
              <a:rPr b="0" lang="en-US" sz="4400" spc="-1" strike="noStrike">
                <a:solidFill>
                  <a:srgbClr val="000000"/>
                </a:solidFill>
                <a:latin typeface="Calibri Light"/>
              </a:rPr>
              <a:t>t </a:t>
            </a:r>
            <a:r>
              <a:rPr b="0" lang="en-US" sz="4400" spc="-1" strike="noStrike">
                <a:solidFill>
                  <a:srgbClr val="000000"/>
                </a:solidFill>
                <a:latin typeface="Calibri Light"/>
              </a:rPr>
              <a:t>M</a:t>
            </a:r>
            <a:r>
              <a:rPr b="0" lang="en-US" sz="4400" spc="-1" strike="noStrike">
                <a:solidFill>
                  <a:srgbClr val="000000"/>
                </a:solidFill>
                <a:latin typeface="Calibri Light"/>
              </a:rPr>
              <a:t>a</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e</a:t>
            </a:r>
            <a:r>
              <a:rPr b="0" lang="en-US" sz="4400" spc="-1" strike="noStrike">
                <a:solidFill>
                  <a:srgbClr val="000000"/>
                </a:solidFill>
                <a:latin typeface="Calibri Light"/>
              </a:rPr>
              <a:t>r </a:t>
            </a:r>
            <a:r>
              <a:rPr b="0" lang="en-US" sz="4400" spc="-1" strike="noStrike">
                <a:solidFill>
                  <a:srgbClr val="000000"/>
                </a:solidFill>
                <a:latin typeface="Calibri Light"/>
              </a:rPr>
              <a:t>t</a:t>
            </a:r>
            <a:r>
              <a:rPr b="0" lang="en-US" sz="4400" spc="-1" strike="noStrike">
                <a:solidFill>
                  <a:srgbClr val="000000"/>
                </a:solidFill>
                <a:latin typeface="Calibri Light"/>
              </a:rPr>
              <a:t>i</a:t>
            </a:r>
            <a:r>
              <a:rPr b="0" lang="en-US" sz="4400" spc="-1" strike="noStrike">
                <a:solidFill>
                  <a:srgbClr val="000000"/>
                </a:solidFill>
                <a:latin typeface="Calibri Light"/>
              </a:rPr>
              <a:t>t</a:t>
            </a:r>
            <a:r>
              <a:rPr b="0" lang="en-US" sz="4400" spc="-1" strike="noStrike">
                <a:solidFill>
                  <a:srgbClr val="000000"/>
                </a:solidFill>
                <a:latin typeface="Calibri Light"/>
              </a:rPr>
              <a:t>l</a:t>
            </a:r>
            <a:r>
              <a:rPr b="0" lang="en-US" sz="4400" spc="-1" strike="noStrike">
                <a:solidFill>
                  <a:srgbClr val="000000"/>
                </a:solidFill>
                <a:latin typeface="Calibri Light"/>
              </a:rPr>
              <a:t>e </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y</a:t>
            </a:r>
            <a:r>
              <a:rPr b="0" lang="en-US" sz="4400" spc="-1" strike="noStrike">
                <a:solidFill>
                  <a:srgbClr val="000000"/>
                </a:solidFill>
                <a:latin typeface="Calibri Light"/>
              </a:rPr>
              <a:t>l</a:t>
            </a:r>
            <a:r>
              <a:rPr b="0" lang="en-US" sz="4400" spc="-1" strike="noStrike">
                <a:solidFill>
                  <a:srgbClr val="000000"/>
                </a:solidFill>
                <a:latin typeface="Calibri Light"/>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87E6064-7A04-4AC7-8CD9-B12F398B2899}"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a:t>
            </a:r>
            <a:r>
              <a:rPr b="0" lang="en-US" sz="4400" spc="-1" strike="noStrike">
                <a:solidFill>
                  <a:srgbClr val="000000"/>
                </a:solidFill>
                <a:latin typeface="Calibri Light"/>
              </a:rPr>
              <a:t>l</a:t>
            </a:r>
            <a:r>
              <a:rPr b="0" lang="en-US" sz="4400" spc="-1" strike="noStrike">
                <a:solidFill>
                  <a:srgbClr val="000000"/>
                </a:solidFill>
                <a:latin typeface="Calibri Light"/>
              </a:rPr>
              <a:t>i</a:t>
            </a:r>
            <a:r>
              <a:rPr b="0" lang="en-US" sz="4400" spc="-1" strike="noStrike">
                <a:solidFill>
                  <a:srgbClr val="000000"/>
                </a:solidFill>
                <a:latin typeface="Calibri Light"/>
              </a:rPr>
              <a:t>c</a:t>
            </a:r>
            <a:r>
              <a:rPr b="0" lang="en-US" sz="4400" spc="-1" strike="noStrike">
                <a:solidFill>
                  <a:srgbClr val="000000"/>
                </a:solidFill>
                <a:latin typeface="Calibri Light"/>
              </a:rPr>
              <a:t>k</a:t>
            </a:r>
            <a:r>
              <a:rPr b="0" lang="en-US" sz="4400" spc="-1" strike="noStrike">
                <a:solidFill>
                  <a:srgbClr val="000000"/>
                </a:solidFill>
                <a:latin typeface="Calibri Light"/>
              </a:rPr>
              <a:t> </a:t>
            </a:r>
            <a:r>
              <a:rPr b="0" lang="en-US" sz="4400" spc="-1" strike="noStrike">
                <a:solidFill>
                  <a:srgbClr val="000000"/>
                </a:solidFill>
                <a:latin typeface="Calibri Light"/>
              </a:rPr>
              <a:t>t</a:t>
            </a:r>
            <a:r>
              <a:rPr b="0" lang="en-US" sz="4400" spc="-1" strike="noStrike">
                <a:solidFill>
                  <a:srgbClr val="000000"/>
                </a:solidFill>
                <a:latin typeface="Calibri Light"/>
              </a:rPr>
              <a:t>o</a:t>
            </a:r>
            <a:r>
              <a:rPr b="0" lang="en-US" sz="4400" spc="-1" strike="noStrike">
                <a:solidFill>
                  <a:srgbClr val="000000"/>
                </a:solidFill>
                <a:latin typeface="Calibri Light"/>
              </a:rPr>
              <a:t> </a:t>
            </a:r>
            <a:r>
              <a:rPr b="0" lang="en-US" sz="4400" spc="-1" strike="noStrike">
                <a:solidFill>
                  <a:srgbClr val="000000"/>
                </a:solidFill>
                <a:latin typeface="Calibri Light"/>
              </a:rPr>
              <a:t>e</a:t>
            </a:r>
            <a:r>
              <a:rPr b="0" lang="en-US" sz="4400" spc="-1" strike="noStrike">
                <a:solidFill>
                  <a:srgbClr val="000000"/>
                </a:solidFill>
                <a:latin typeface="Calibri Light"/>
              </a:rPr>
              <a:t>d</a:t>
            </a:r>
            <a:r>
              <a:rPr b="0" lang="en-US" sz="4400" spc="-1" strike="noStrike">
                <a:solidFill>
                  <a:srgbClr val="000000"/>
                </a:solidFill>
                <a:latin typeface="Calibri Light"/>
              </a:rPr>
              <a:t>i</a:t>
            </a:r>
            <a:r>
              <a:rPr b="0" lang="en-US" sz="4400" spc="-1" strike="noStrike">
                <a:solidFill>
                  <a:srgbClr val="000000"/>
                </a:solidFill>
                <a:latin typeface="Calibri Light"/>
              </a:rPr>
              <a:t>t </a:t>
            </a:r>
            <a:r>
              <a:rPr b="0" lang="en-US" sz="4400" spc="-1" strike="noStrike">
                <a:solidFill>
                  <a:srgbClr val="000000"/>
                </a:solidFill>
                <a:latin typeface="Calibri Light"/>
              </a:rPr>
              <a:t>M</a:t>
            </a:r>
            <a:r>
              <a:rPr b="0" lang="en-US" sz="4400" spc="-1" strike="noStrike">
                <a:solidFill>
                  <a:srgbClr val="000000"/>
                </a:solidFill>
                <a:latin typeface="Calibri Light"/>
              </a:rPr>
              <a:t>a</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e</a:t>
            </a:r>
            <a:r>
              <a:rPr b="0" lang="en-US" sz="4400" spc="-1" strike="noStrike">
                <a:solidFill>
                  <a:srgbClr val="000000"/>
                </a:solidFill>
                <a:latin typeface="Calibri Light"/>
              </a:rPr>
              <a:t>r </a:t>
            </a:r>
            <a:r>
              <a:rPr b="0" lang="en-US" sz="4400" spc="-1" strike="noStrike">
                <a:solidFill>
                  <a:srgbClr val="000000"/>
                </a:solidFill>
                <a:latin typeface="Calibri Light"/>
              </a:rPr>
              <a:t>t</a:t>
            </a:r>
            <a:r>
              <a:rPr b="0" lang="en-US" sz="4400" spc="-1" strike="noStrike">
                <a:solidFill>
                  <a:srgbClr val="000000"/>
                </a:solidFill>
                <a:latin typeface="Calibri Light"/>
              </a:rPr>
              <a:t>i</a:t>
            </a:r>
            <a:r>
              <a:rPr b="0" lang="en-US" sz="4400" spc="-1" strike="noStrike">
                <a:solidFill>
                  <a:srgbClr val="000000"/>
                </a:solidFill>
                <a:latin typeface="Calibri Light"/>
              </a:rPr>
              <a:t>t</a:t>
            </a:r>
            <a:r>
              <a:rPr b="0" lang="en-US" sz="4400" spc="-1" strike="noStrike">
                <a:solidFill>
                  <a:srgbClr val="000000"/>
                </a:solidFill>
                <a:latin typeface="Calibri Light"/>
              </a:rPr>
              <a:t>l</a:t>
            </a:r>
            <a:r>
              <a:rPr b="0" lang="en-US" sz="4400" spc="-1" strike="noStrike">
                <a:solidFill>
                  <a:srgbClr val="000000"/>
                </a:solidFill>
                <a:latin typeface="Calibri Light"/>
              </a:rPr>
              <a:t>e</a:t>
            </a:r>
            <a:r>
              <a:rPr b="0" lang="en-US" sz="4400" spc="-1" strike="noStrike">
                <a:solidFill>
                  <a:srgbClr val="000000"/>
                </a:solidFill>
                <a:latin typeface="Calibri Light"/>
              </a:rPr>
              <a:t> </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y</a:t>
            </a:r>
            <a:r>
              <a:rPr b="0" lang="en-US" sz="4400" spc="-1" strike="noStrike">
                <a:solidFill>
                  <a:srgbClr val="000000"/>
                </a:solidFill>
                <a:latin typeface="Calibri Light"/>
              </a:rPr>
              <a:t>l</a:t>
            </a:r>
            <a:r>
              <a:rPr b="0" lang="en-US" sz="4400" spc="-1" strike="noStrike">
                <a:solidFill>
                  <a:srgbClr val="000000"/>
                </a:solidFill>
                <a:latin typeface="Calibri Light"/>
              </a:rPr>
              <a:t>e</a:t>
            </a:r>
            <a:endParaRPr b="0" lang="en-US" sz="4400" spc="-1" strike="noStrike">
              <a:solidFill>
                <a:srgbClr val="000000"/>
              </a:solidFill>
              <a:latin typeface="Calibri"/>
            </a:endParaRPr>
          </a:p>
        </p:txBody>
      </p:sp>
      <p:sp>
        <p:nvSpPr>
          <p:cNvPr id="83" name="PlaceHolder 2"/>
          <p:cNvSpPr>
            <a:spLocks noGrp="1"/>
          </p:cNvSpPr>
          <p:nvPr>
            <p:ph type="body"/>
          </p:nvPr>
        </p:nvSpPr>
        <p:spPr>
          <a:xfrm>
            <a:off x="839880" y="1681200"/>
            <a:ext cx="515736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Click to edit Master text styles</a:t>
            </a:r>
            <a:endParaRPr b="0" lang="en-US" sz="2400" spc="-1" strike="noStrike">
              <a:solidFill>
                <a:srgbClr val="000000"/>
              </a:solidFill>
              <a:latin typeface="Calibri"/>
            </a:endParaRPr>
          </a:p>
        </p:txBody>
      </p:sp>
      <p:sp>
        <p:nvSpPr>
          <p:cNvPr id="84" name="PlaceHolder 3"/>
          <p:cNvSpPr>
            <a:spLocks noGrp="1"/>
          </p:cNvSpPr>
          <p:nvPr>
            <p:ph type="body"/>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body"/>
          </p:nvPr>
        </p:nvSpPr>
        <p:spPr>
          <a:xfrm>
            <a:off x="6172200" y="1681200"/>
            <a:ext cx="518292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Click to edit Master text styles</a:t>
            </a:r>
            <a:endParaRPr b="0" lang="en-US" sz="2400" spc="-1" strike="noStrike">
              <a:solidFill>
                <a:srgbClr val="000000"/>
              </a:solidFill>
              <a:latin typeface="Calibri"/>
            </a:endParaRPr>
          </a:p>
        </p:txBody>
      </p:sp>
      <p:sp>
        <p:nvSpPr>
          <p:cNvPr id="86" name="PlaceHolder 5"/>
          <p:cNvSpPr>
            <a:spLocks noGrp="1"/>
          </p:cNvSpPr>
          <p:nvPr>
            <p:ph type="body"/>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7" name="PlaceHolder 6"/>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88" name="PlaceHolder 7"/>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9" name="PlaceHolder 8"/>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9F439E9-9650-42F0-A71E-ACD968FD4EF0}"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Rectangle 42"/>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PlaceHolder 1"/>
          <p:cNvSpPr>
            <a:spLocks noGrp="1"/>
          </p:cNvSpPr>
          <p:nvPr>
            <p:ph type="title"/>
          </p:nvPr>
        </p:nvSpPr>
        <p:spPr>
          <a:xfrm>
            <a:off x="2197080" y="735120"/>
            <a:ext cx="4978080" cy="3164760"/>
          </a:xfrm>
          <a:prstGeom prst="rect">
            <a:avLst/>
          </a:prstGeom>
          <a:noFill/>
          <a:ln w="0">
            <a:noFill/>
          </a:ln>
        </p:spPr>
        <p:txBody>
          <a:bodyPr anchor="b">
            <a:normAutofit fontScale="92000"/>
          </a:bodyPr>
          <a:p>
            <a:pPr>
              <a:lnSpc>
                <a:spcPct val="90000"/>
              </a:lnSpc>
              <a:buNone/>
            </a:pPr>
            <a:r>
              <a:rPr b="0" lang="en-US" sz="5200" spc="-1" strike="noStrike">
                <a:solidFill>
                  <a:srgbClr val="000000"/>
                </a:solidFill>
                <a:latin typeface="Calibri Light"/>
              </a:rPr>
              <a:t>V</a:t>
            </a:r>
            <a:r>
              <a:rPr b="0" lang="en-US" sz="5200" spc="-1" strike="noStrike">
                <a:solidFill>
                  <a:srgbClr val="000000"/>
                </a:solidFill>
                <a:latin typeface="Calibri Light"/>
              </a:rPr>
              <a:t>e</a:t>
            </a:r>
            <a:r>
              <a:rPr b="0" lang="en-US" sz="5200" spc="-1" strike="noStrike">
                <a:solidFill>
                  <a:srgbClr val="000000"/>
                </a:solidFill>
                <a:latin typeface="Calibri Light"/>
              </a:rPr>
              <a:t>r</a:t>
            </a:r>
            <a:r>
              <a:rPr b="0" lang="en-US" sz="5200" spc="-1" strike="noStrike">
                <a:solidFill>
                  <a:srgbClr val="000000"/>
                </a:solidFill>
                <a:latin typeface="Calibri Light"/>
              </a:rPr>
              <a:t>t</a:t>
            </a:r>
            <a:r>
              <a:rPr b="0" lang="en-US" sz="5200" spc="-1" strike="noStrike">
                <a:solidFill>
                  <a:srgbClr val="000000"/>
                </a:solidFill>
                <a:latin typeface="Calibri Light"/>
              </a:rPr>
              <a:t>e</a:t>
            </a:r>
            <a:r>
              <a:rPr b="0" lang="en-US" sz="5200" spc="-1" strike="noStrike">
                <a:solidFill>
                  <a:srgbClr val="000000"/>
                </a:solidFill>
                <a:latin typeface="Calibri Light"/>
              </a:rPr>
              <a:t>x</a:t>
            </a:r>
            <a:r>
              <a:rPr b="0" lang="en-US" sz="5200" spc="-1" strike="noStrike">
                <a:solidFill>
                  <a:srgbClr val="000000"/>
                </a:solidFill>
                <a:latin typeface="Calibri Light"/>
              </a:rPr>
              <a:t> </a:t>
            </a:r>
            <a:r>
              <a:rPr b="0" lang="en-US" sz="5200" spc="-1" strike="noStrike">
                <a:solidFill>
                  <a:srgbClr val="000000"/>
                </a:solidFill>
                <a:latin typeface="Calibri Light"/>
              </a:rPr>
              <a:t>K</a:t>
            </a:r>
            <a:r>
              <a:rPr b="0" lang="en-US" sz="5200" spc="-1" strike="noStrike">
                <a:solidFill>
                  <a:srgbClr val="000000"/>
                </a:solidFill>
                <a:latin typeface="Calibri Light"/>
              </a:rPr>
              <a:t> </a:t>
            </a:r>
            <a:r>
              <a:rPr b="0" lang="en-US" sz="5200" spc="-1" strike="noStrike">
                <a:solidFill>
                  <a:srgbClr val="000000"/>
                </a:solidFill>
                <a:latin typeface="Calibri Light"/>
              </a:rPr>
              <a:t>L</a:t>
            </a:r>
            <a:r>
              <a:rPr b="0" lang="en-US" sz="5200" spc="-1" strike="noStrike">
                <a:solidFill>
                  <a:srgbClr val="000000"/>
                </a:solidFill>
                <a:latin typeface="Calibri Light"/>
              </a:rPr>
              <a:t>a</a:t>
            </a:r>
            <a:r>
              <a:rPr b="0" lang="en-US" sz="5200" spc="-1" strike="noStrike">
                <a:solidFill>
                  <a:srgbClr val="000000"/>
                </a:solidFill>
                <a:latin typeface="Calibri Light"/>
              </a:rPr>
              <a:t>b</a:t>
            </a:r>
            <a:r>
              <a:rPr b="0" lang="en-US" sz="5200" spc="-1" strike="noStrike">
                <a:solidFill>
                  <a:srgbClr val="000000"/>
                </a:solidFill>
                <a:latin typeface="Calibri Light"/>
              </a:rPr>
              <a:t>e</a:t>
            </a:r>
            <a:r>
              <a:rPr b="0" lang="en-US" sz="5200" spc="-1" strike="noStrike">
                <a:solidFill>
                  <a:srgbClr val="000000"/>
                </a:solidFill>
                <a:latin typeface="Calibri Light"/>
              </a:rPr>
              <a:t>l</a:t>
            </a:r>
            <a:r>
              <a:rPr b="0" lang="en-US" sz="5200" spc="-1" strike="noStrike">
                <a:solidFill>
                  <a:srgbClr val="000000"/>
                </a:solidFill>
                <a:latin typeface="Calibri Light"/>
              </a:rPr>
              <a:t>l</a:t>
            </a:r>
            <a:r>
              <a:rPr b="0" lang="en-US" sz="5200" spc="-1" strike="noStrike">
                <a:solidFill>
                  <a:srgbClr val="000000"/>
                </a:solidFill>
                <a:latin typeface="Calibri Light"/>
              </a:rPr>
              <a:t>i</a:t>
            </a:r>
            <a:r>
              <a:rPr b="0" lang="en-US" sz="5200" spc="-1" strike="noStrike">
                <a:solidFill>
                  <a:srgbClr val="000000"/>
                </a:solidFill>
                <a:latin typeface="Calibri Light"/>
              </a:rPr>
              <a:t>n</a:t>
            </a:r>
            <a:r>
              <a:rPr b="0" lang="en-US" sz="5200" spc="-1" strike="noStrike">
                <a:solidFill>
                  <a:srgbClr val="000000"/>
                </a:solidFill>
                <a:latin typeface="Calibri Light"/>
              </a:rPr>
              <a:t>g</a:t>
            </a:r>
            <a:r>
              <a:rPr b="0" lang="en-US" sz="5200" spc="-1" strike="noStrike">
                <a:solidFill>
                  <a:srgbClr val="000000"/>
                </a:solidFill>
                <a:latin typeface="Calibri Light"/>
              </a:rPr>
              <a:t> </a:t>
            </a:r>
            <a:r>
              <a:rPr b="0" lang="en-US" sz="5200" spc="-1" strike="noStrike">
                <a:solidFill>
                  <a:srgbClr val="000000"/>
                </a:solidFill>
                <a:latin typeface="Calibri Light"/>
              </a:rPr>
              <a:t>u</a:t>
            </a:r>
            <a:r>
              <a:rPr b="0" lang="en-US" sz="5200" spc="-1" strike="noStrike">
                <a:solidFill>
                  <a:srgbClr val="000000"/>
                </a:solidFill>
                <a:latin typeface="Calibri Light"/>
              </a:rPr>
              <a:t>s</a:t>
            </a:r>
            <a:r>
              <a:rPr b="0" lang="en-US" sz="5200" spc="-1" strike="noStrike">
                <a:solidFill>
                  <a:srgbClr val="000000"/>
                </a:solidFill>
                <a:latin typeface="Calibri Light"/>
              </a:rPr>
              <a:t>i</a:t>
            </a:r>
            <a:r>
              <a:rPr b="0" lang="en-US" sz="5200" spc="-1" strike="noStrike">
                <a:solidFill>
                  <a:srgbClr val="000000"/>
                </a:solidFill>
                <a:latin typeface="Calibri Light"/>
              </a:rPr>
              <a:t>n</a:t>
            </a:r>
            <a:r>
              <a:rPr b="0" lang="en-US" sz="5200" spc="-1" strike="noStrike">
                <a:solidFill>
                  <a:srgbClr val="000000"/>
                </a:solidFill>
                <a:latin typeface="Calibri Light"/>
              </a:rPr>
              <a:t>g</a:t>
            </a:r>
            <a:r>
              <a:rPr b="0" lang="en-US" sz="5200" spc="-1" strike="noStrike">
                <a:solidFill>
                  <a:srgbClr val="000000"/>
                </a:solidFill>
                <a:latin typeface="Calibri Light"/>
              </a:rPr>
              <a:t> </a:t>
            </a:r>
            <a:r>
              <a:rPr b="0" lang="en-US" sz="5200" spc="-1" strike="noStrike">
                <a:solidFill>
                  <a:srgbClr val="000000"/>
                </a:solidFill>
                <a:latin typeface="Calibri Light"/>
              </a:rPr>
              <a:t>A</a:t>
            </a:r>
            <a:r>
              <a:rPr b="0" lang="en-US" sz="5200" spc="-1" strike="noStrike">
                <a:solidFill>
                  <a:srgbClr val="000000"/>
                </a:solidFill>
                <a:latin typeface="Calibri Light"/>
              </a:rPr>
              <a:t>l</a:t>
            </a:r>
            <a:r>
              <a:rPr b="0" lang="en-US" sz="5200" spc="-1" strike="noStrike">
                <a:solidFill>
                  <a:srgbClr val="000000"/>
                </a:solidFill>
                <a:latin typeface="Calibri Light"/>
              </a:rPr>
              <a:t>g</a:t>
            </a:r>
            <a:r>
              <a:rPr b="0" lang="en-US" sz="5200" spc="-1" strike="noStrike">
                <a:solidFill>
                  <a:srgbClr val="000000"/>
                </a:solidFill>
                <a:latin typeface="Calibri Light"/>
              </a:rPr>
              <a:t>o</a:t>
            </a:r>
            <a:r>
              <a:rPr b="0" lang="en-US" sz="5200" spc="-1" strike="noStrike">
                <a:solidFill>
                  <a:srgbClr val="000000"/>
                </a:solidFill>
                <a:latin typeface="Calibri Light"/>
              </a:rPr>
              <a:t>r</a:t>
            </a:r>
            <a:r>
              <a:rPr b="0" lang="en-US" sz="5200" spc="-1" strike="noStrike">
                <a:solidFill>
                  <a:srgbClr val="000000"/>
                </a:solidFill>
                <a:latin typeface="Calibri Light"/>
              </a:rPr>
              <a:t>i</a:t>
            </a:r>
            <a:r>
              <a:rPr b="0" lang="en-US" sz="5200" spc="-1" strike="noStrike">
                <a:solidFill>
                  <a:srgbClr val="000000"/>
                </a:solidFill>
                <a:latin typeface="Calibri Light"/>
              </a:rPr>
              <a:t>t</a:t>
            </a:r>
            <a:r>
              <a:rPr b="0" lang="en-US" sz="5200" spc="-1" strike="noStrike">
                <a:solidFill>
                  <a:srgbClr val="000000"/>
                </a:solidFill>
                <a:latin typeface="Calibri Light"/>
              </a:rPr>
              <a:t>h</a:t>
            </a:r>
            <a:r>
              <a:rPr b="0" lang="en-US" sz="5200" spc="-1" strike="noStrike">
                <a:solidFill>
                  <a:srgbClr val="000000"/>
                </a:solidFill>
                <a:latin typeface="Calibri Light"/>
              </a:rPr>
              <a:t>m</a:t>
            </a:r>
            <a:r>
              <a:rPr b="0" lang="en-US" sz="5200" spc="-1" strike="noStrike">
                <a:solidFill>
                  <a:srgbClr val="000000"/>
                </a:solidFill>
                <a:latin typeface="Calibri Light"/>
              </a:rPr>
              <a:t>i</a:t>
            </a:r>
            <a:r>
              <a:rPr b="0" lang="en-US" sz="5200" spc="-1" strike="noStrike">
                <a:solidFill>
                  <a:srgbClr val="000000"/>
                </a:solidFill>
                <a:latin typeface="Calibri Light"/>
              </a:rPr>
              <a:t>c</a:t>
            </a:r>
            <a:r>
              <a:rPr b="0" lang="en-US" sz="5200" spc="-1" strike="noStrike">
                <a:solidFill>
                  <a:srgbClr val="000000"/>
                </a:solidFill>
                <a:latin typeface="Calibri Light"/>
              </a:rPr>
              <a:t> </a:t>
            </a:r>
            <a:r>
              <a:rPr b="0" lang="en-US" sz="5200" spc="-1" strike="noStrike">
                <a:solidFill>
                  <a:srgbClr val="000000"/>
                </a:solidFill>
                <a:latin typeface="Calibri Light"/>
              </a:rPr>
              <a:t>A</a:t>
            </a:r>
            <a:r>
              <a:rPr b="0" lang="en-US" sz="5200" spc="-1" strike="noStrike">
                <a:solidFill>
                  <a:srgbClr val="000000"/>
                </a:solidFill>
                <a:latin typeface="Calibri Light"/>
              </a:rPr>
              <a:t>p</a:t>
            </a:r>
            <a:r>
              <a:rPr b="0" lang="en-US" sz="5200" spc="-1" strike="noStrike">
                <a:solidFill>
                  <a:srgbClr val="000000"/>
                </a:solidFill>
                <a:latin typeface="Calibri Light"/>
              </a:rPr>
              <a:t>p</a:t>
            </a:r>
            <a:r>
              <a:rPr b="0" lang="en-US" sz="5200" spc="-1" strike="noStrike">
                <a:solidFill>
                  <a:srgbClr val="000000"/>
                </a:solidFill>
                <a:latin typeface="Calibri Light"/>
              </a:rPr>
              <a:t>r</a:t>
            </a:r>
            <a:r>
              <a:rPr b="0" lang="en-US" sz="5200" spc="-1" strike="noStrike">
                <a:solidFill>
                  <a:srgbClr val="000000"/>
                </a:solidFill>
                <a:latin typeface="Calibri Light"/>
              </a:rPr>
              <a:t>o</a:t>
            </a:r>
            <a:r>
              <a:rPr b="0" lang="en-US" sz="5200" spc="-1" strike="noStrike">
                <a:solidFill>
                  <a:srgbClr val="000000"/>
                </a:solidFill>
                <a:latin typeface="Calibri Light"/>
              </a:rPr>
              <a:t>a</a:t>
            </a:r>
            <a:r>
              <a:rPr b="0" lang="en-US" sz="5200" spc="-1" strike="noStrike">
                <a:solidFill>
                  <a:srgbClr val="000000"/>
                </a:solidFill>
                <a:latin typeface="Calibri Light"/>
              </a:rPr>
              <a:t>c</a:t>
            </a:r>
            <a:r>
              <a:rPr b="0" lang="en-US" sz="5200" spc="-1" strike="noStrike">
                <a:solidFill>
                  <a:srgbClr val="000000"/>
                </a:solidFill>
                <a:latin typeface="Calibri Light"/>
              </a:rPr>
              <a:t>h</a:t>
            </a:r>
            <a:endParaRPr b="0" lang="en-US" sz="5200" spc="-1" strike="noStrike">
              <a:solidFill>
                <a:srgbClr val="000000"/>
              </a:solidFill>
              <a:latin typeface="Calibri"/>
            </a:endParaRPr>
          </a:p>
        </p:txBody>
      </p:sp>
      <p:sp>
        <p:nvSpPr>
          <p:cNvPr id="128" name="PlaceHolder 2"/>
          <p:cNvSpPr>
            <a:spLocks noGrp="1"/>
          </p:cNvSpPr>
          <p:nvPr>
            <p:ph type="subTitle"/>
          </p:nvPr>
        </p:nvSpPr>
        <p:spPr>
          <a:xfrm>
            <a:off x="2197080" y="4078440"/>
            <a:ext cx="4978080" cy="2058120"/>
          </a:xfrm>
          <a:prstGeom prst="rect">
            <a:avLst/>
          </a:prstGeom>
          <a:noFill/>
          <a:ln w="0">
            <a:noFill/>
          </a:ln>
        </p:spPr>
        <p:txBody>
          <a:bodyPr anchor="t">
            <a:normAutofit/>
          </a:bodyPr>
          <a:p>
            <a:pPr>
              <a:lnSpc>
                <a:spcPct val="90000"/>
              </a:lnSpc>
              <a:spcBef>
                <a:spcPts val="1001"/>
              </a:spcBef>
              <a:buNone/>
              <a:tabLst>
                <a:tab algn="l" pos="0"/>
              </a:tabLst>
            </a:pPr>
            <a:r>
              <a:rPr b="1" lang="en-US" sz="1900" spc="-1" strike="noStrike">
                <a:solidFill>
                  <a:srgbClr val="000000"/>
                </a:solidFill>
                <a:latin typeface="Calibri"/>
              </a:rPr>
              <a:t>G</a:t>
            </a:r>
            <a:r>
              <a:rPr b="1" lang="en-US" sz="1900" spc="-1" strike="noStrike">
                <a:solidFill>
                  <a:srgbClr val="000000"/>
                </a:solidFill>
                <a:latin typeface="Calibri"/>
              </a:rPr>
              <a:t>r</a:t>
            </a:r>
            <a:r>
              <a:rPr b="1" lang="en-US" sz="1900" spc="-1" strike="noStrike">
                <a:solidFill>
                  <a:srgbClr val="000000"/>
                </a:solidFill>
                <a:latin typeface="Calibri"/>
              </a:rPr>
              <a:t>o</a:t>
            </a:r>
            <a:r>
              <a:rPr b="1" lang="en-US" sz="1900" spc="-1" strike="noStrike">
                <a:solidFill>
                  <a:srgbClr val="000000"/>
                </a:solidFill>
                <a:latin typeface="Calibri"/>
              </a:rPr>
              <a:t>u</a:t>
            </a:r>
            <a:r>
              <a:rPr b="1" lang="en-US" sz="1900" spc="-1" strike="noStrike">
                <a:solidFill>
                  <a:srgbClr val="000000"/>
                </a:solidFill>
                <a:latin typeface="Calibri"/>
              </a:rPr>
              <a:t>p</a:t>
            </a:r>
            <a:r>
              <a:rPr b="1" lang="en-US" sz="1900" spc="-1" strike="noStrike">
                <a:solidFill>
                  <a:srgbClr val="000000"/>
                </a:solidFill>
                <a:latin typeface="Calibri"/>
              </a:rPr>
              <a:t> </a:t>
            </a:r>
            <a:r>
              <a:rPr b="1" lang="en-US" sz="1900" spc="-1" strike="noStrike">
                <a:solidFill>
                  <a:srgbClr val="000000"/>
                </a:solidFill>
                <a:latin typeface="Calibri"/>
              </a:rPr>
              <a:t>4</a:t>
            </a:r>
            <a:r>
              <a:rPr b="1" lang="en-US" sz="1900" spc="-1" strike="noStrike">
                <a:solidFill>
                  <a:srgbClr val="000000"/>
                </a:solidFill>
                <a:latin typeface="Calibri"/>
              </a:rPr>
              <a:t> </a:t>
            </a:r>
            <a:endParaRPr b="0" lang="en-IN" sz="1900" spc="-1" strike="noStrike">
              <a:latin typeface="Arial"/>
            </a:endParaRPr>
          </a:p>
        </p:txBody>
      </p:sp>
      <p:pic>
        <p:nvPicPr>
          <p:cNvPr id="129" name="Graphic 37" descr="Checkmark"/>
          <p:cNvPicPr/>
          <p:nvPr/>
        </p:nvPicPr>
        <p:blipFill>
          <a:blip r:embed="rId1"/>
          <a:stretch/>
        </p:blipFill>
        <p:spPr>
          <a:xfrm>
            <a:off x="717480" y="2776680"/>
            <a:ext cx="1288800" cy="1288800"/>
          </a:xfrm>
          <a:prstGeom prst="rect">
            <a:avLst/>
          </a:prstGeom>
          <a:ln w="0">
            <a:noFill/>
          </a:ln>
        </p:spPr>
      </p:pic>
      <p:pic>
        <p:nvPicPr>
          <p:cNvPr id="130" name="Graphic 39" descr="Checkmark"/>
          <p:cNvPicPr/>
          <p:nvPr/>
        </p:nvPicPr>
        <p:blipFill>
          <a:blip r:embed="rId2">
            <a:alphaModFix amt="15000"/>
          </a:blip>
          <a:stretch/>
        </p:blipFill>
        <p:spPr>
          <a:xfrm>
            <a:off x="6607800" y="716400"/>
            <a:ext cx="5411160" cy="5411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Rectangle 3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7" name="Freeform: Shape 31"/>
          <p:cNvSpPr/>
          <p:nvPr/>
        </p:nvSpPr>
        <p:spPr>
          <a:xfrm>
            <a:off x="0" y="0"/>
            <a:ext cx="5653080" cy="6857640"/>
          </a:xfrm>
          <a:custGeom>
            <a:avLst/>
            <a:gdLst/>
            <a:ah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318" name="PlaceHolder 1"/>
          <p:cNvSpPr>
            <a:spLocks noGrp="1"/>
          </p:cNvSpPr>
          <p:nvPr>
            <p:ph type="title"/>
          </p:nvPr>
        </p:nvSpPr>
        <p:spPr>
          <a:xfrm>
            <a:off x="838080" y="609480"/>
            <a:ext cx="3738960" cy="13305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T</a:t>
            </a:r>
            <a:r>
              <a:rPr b="0" lang="en-US" sz="4400" spc="-1" strike="noStrike">
                <a:solidFill>
                  <a:srgbClr val="000000"/>
                </a:solidFill>
                <a:latin typeface="Calibri Light"/>
              </a:rPr>
              <a:t>r</a:t>
            </a:r>
            <a:r>
              <a:rPr b="0" lang="en-US" sz="4400" spc="-1" strike="noStrike">
                <a:solidFill>
                  <a:srgbClr val="000000"/>
                </a:solidFill>
                <a:latin typeface="Calibri Light"/>
              </a:rPr>
              <a:t>a</a:t>
            </a:r>
            <a:r>
              <a:rPr b="0" lang="en-US" sz="4400" spc="-1" strike="noStrike">
                <a:solidFill>
                  <a:srgbClr val="000000"/>
                </a:solidFill>
                <a:latin typeface="Calibri Light"/>
              </a:rPr>
              <a:t>v</a:t>
            </a:r>
            <a:r>
              <a:rPr b="0" lang="en-US" sz="4400" spc="-1" strike="noStrike">
                <a:solidFill>
                  <a:srgbClr val="000000"/>
                </a:solidFill>
                <a:latin typeface="Calibri Light"/>
              </a:rPr>
              <a:t>e</a:t>
            </a:r>
            <a:r>
              <a:rPr b="0" lang="en-US" sz="4400" spc="-1" strike="noStrike">
                <a:solidFill>
                  <a:srgbClr val="000000"/>
                </a:solidFill>
                <a:latin typeface="Calibri Light"/>
              </a:rPr>
              <a:t>r</a:t>
            </a:r>
            <a:r>
              <a:rPr b="0" lang="en-US" sz="4400" spc="-1" strike="noStrike">
                <a:solidFill>
                  <a:srgbClr val="000000"/>
                </a:solidFill>
                <a:latin typeface="Calibri Light"/>
              </a:rPr>
              <a:t>s</a:t>
            </a:r>
            <a:r>
              <a:rPr b="0" lang="en-US" sz="4400" spc="-1" strike="noStrike">
                <a:solidFill>
                  <a:srgbClr val="000000"/>
                </a:solidFill>
                <a:latin typeface="Calibri Light"/>
              </a:rPr>
              <a:t>i</a:t>
            </a:r>
            <a:r>
              <a:rPr b="0" lang="en-US" sz="4400" spc="-1" strike="noStrike">
                <a:solidFill>
                  <a:srgbClr val="000000"/>
                </a:solidFill>
                <a:latin typeface="Calibri Light"/>
              </a:rPr>
              <a:t>n</a:t>
            </a:r>
            <a:r>
              <a:rPr b="0" lang="en-US" sz="4400" spc="-1" strike="noStrike">
                <a:solidFill>
                  <a:srgbClr val="000000"/>
                </a:solidFill>
                <a:latin typeface="Calibri Light"/>
              </a:rPr>
              <a:t>g</a:t>
            </a:r>
            <a:endParaRPr b="0" lang="en-US" sz="4400" spc="-1" strike="noStrike">
              <a:solidFill>
                <a:srgbClr val="000000"/>
              </a:solidFill>
              <a:latin typeface="Calibri"/>
            </a:endParaRPr>
          </a:p>
        </p:txBody>
      </p:sp>
      <p:sp>
        <p:nvSpPr>
          <p:cNvPr id="319" name="PlaceHolder 2"/>
          <p:cNvSpPr>
            <a:spLocks noGrp="1"/>
          </p:cNvSpPr>
          <p:nvPr>
            <p:ph/>
          </p:nvPr>
        </p:nvSpPr>
        <p:spPr>
          <a:xfrm>
            <a:off x="440280" y="2194200"/>
            <a:ext cx="4012920" cy="3935520"/>
          </a:xfrm>
          <a:prstGeom prst="rect">
            <a:avLst/>
          </a:prstGeom>
          <a:noFill/>
          <a:ln w="0">
            <a:noFill/>
          </a:ln>
        </p:spPr>
        <p:txBody>
          <a:bodyPr anchor="t">
            <a:normAutofit/>
          </a:bodyPr>
          <a:p>
            <a:pPr>
              <a:lnSpc>
                <a:spcPct val="90000"/>
              </a:lnSpc>
              <a:spcBef>
                <a:spcPts val="1001"/>
              </a:spcBef>
              <a:buNone/>
              <a:tabLst>
                <a:tab algn="l" pos="0"/>
              </a:tabLst>
            </a:pPr>
            <a:r>
              <a:rPr b="0" lang="en-US" sz="2000" spc="-1" strike="noStrike">
                <a:solidFill>
                  <a:srgbClr val="000000"/>
                </a:solidFill>
                <a:latin typeface="Calibri"/>
              </a:rPr>
              <a:t>The labelling algorithm employs Breadth-First Search (BFS) traversal. It systematically explores and labels the root node along with its child vertices before progressing to the next node, ensuring a comprehensive labelling process until all vertices are accurately labelled.</a:t>
            </a:r>
            <a:endParaRPr b="0" lang="en-US" sz="2000" spc="-1" strike="noStrike">
              <a:solidFill>
                <a:srgbClr val="000000"/>
              </a:solidFill>
              <a:latin typeface="Calibri"/>
            </a:endParaRPr>
          </a:p>
        </p:txBody>
      </p:sp>
      <p:pic>
        <p:nvPicPr>
          <p:cNvPr id="320" name="Picture 5" descr="A diagram of a tree&#10;&#10;Description automatically generated"/>
          <p:cNvPicPr/>
          <p:nvPr/>
        </p:nvPicPr>
        <p:blipFill>
          <a:blip r:embed="rId1"/>
          <a:stretch/>
        </p:blipFill>
        <p:spPr>
          <a:xfrm>
            <a:off x="5146920" y="199800"/>
            <a:ext cx="6893280" cy="6339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1" name="Rectangle 25"/>
          <p:cNvSpPr/>
          <p:nvPr/>
        </p:nvSpPr>
        <p:spPr>
          <a:xfrm>
            <a:off x="336960" y="311400"/>
            <a:ext cx="4331880" cy="6179040"/>
          </a:xfrm>
          <a:prstGeom prst="rect">
            <a:avLst/>
          </a:prstGeom>
          <a:solidFill>
            <a:srgbClr val="404040"/>
          </a:solidFill>
          <a:ln cap="sq" w="127000">
            <a:solidFill>
              <a:srgbClr val="404040"/>
            </a:solidFill>
          </a:ln>
        </p:spPr>
        <p:style>
          <a:lnRef idx="2">
            <a:schemeClr val="accent1">
              <a:shade val="50000"/>
            </a:schemeClr>
          </a:lnRef>
          <a:fillRef idx="1">
            <a:schemeClr val="accent1"/>
          </a:fillRef>
          <a:effectRef idx="0">
            <a:schemeClr val="accent1"/>
          </a:effectRef>
          <a:fontRef idx="minor"/>
        </p:style>
      </p:sp>
      <p:sp>
        <p:nvSpPr>
          <p:cNvPr id="322" name="PlaceHolder 1"/>
          <p:cNvSpPr>
            <a:spLocks noGrp="1"/>
          </p:cNvSpPr>
          <p:nvPr>
            <p:ph type="title"/>
          </p:nvPr>
        </p:nvSpPr>
        <p:spPr>
          <a:xfrm>
            <a:off x="743040" y="743040"/>
            <a:ext cx="3476160" cy="4962240"/>
          </a:xfrm>
          <a:prstGeom prst="rect">
            <a:avLst/>
          </a:prstGeom>
          <a:noFill/>
          <a:ln w="0">
            <a:noFill/>
          </a:ln>
        </p:spPr>
        <p:txBody>
          <a:bodyPr anchor="ctr">
            <a:normAutofit/>
          </a:bodyPr>
          <a:p>
            <a:pPr algn="ctr">
              <a:lnSpc>
                <a:spcPct val="90000"/>
              </a:lnSpc>
              <a:buNone/>
            </a:pPr>
            <a:r>
              <a:rPr b="0" lang="en-US" sz="4800" spc="-1" strike="noStrike">
                <a:solidFill>
                  <a:srgbClr val="ffffff"/>
                </a:solidFill>
                <a:latin typeface="Calibri Light"/>
              </a:rPr>
              <a:t>T</a:t>
            </a:r>
            <a:r>
              <a:rPr b="0" lang="en-US" sz="4800" spc="-1" strike="noStrike">
                <a:solidFill>
                  <a:srgbClr val="ffffff"/>
                </a:solidFill>
                <a:latin typeface="Calibri Light"/>
              </a:rPr>
              <a:t>i</a:t>
            </a:r>
            <a:r>
              <a:rPr b="0" lang="en-US" sz="4800" spc="-1" strike="noStrike">
                <a:solidFill>
                  <a:srgbClr val="ffffff"/>
                </a:solidFill>
                <a:latin typeface="Calibri Light"/>
              </a:rPr>
              <a:t>m</a:t>
            </a:r>
            <a:r>
              <a:rPr b="0" lang="en-US" sz="4800" spc="-1" strike="noStrike">
                <a:solidFill>
                  <a:srgbClr val="ffffff"/>
                </a:solidFill>
                <a:latin typeface="Calibri Light"/>
              </a:rPr>
              <a:t>e</a:t>
            </a:r>
            <a:r>
              <a:rPr b="0" lang="en-US" sz="4800" spc="-1" strike="noStrike">
                <a:solidFill>
                  <a:srgbClr val="ffffff"/>
                </a:solidFill>
                <a:latin typeface="Calibri Light"/>
              </a:rPr>
              <a:t> </a:t>
            </a:r>
            <a:r>
              <a:rPr b="0" lang="en-US" sz="4800" spc="-1" strike="noStrike">
                <a:solidFill>
                  <a:srgbClr val="ffffff"/>
                </a:solidFill>
                <a:latin typeface="Calibri Light"/>
              </a:rPr>
              <a:t>C</a:t>
            </a:r>
            <a:r>
              <a:rPr b="0" lang="en-US" sz="4800" spc="-1" strike="noStrike">
                <a:solidFill>
                  <a:srgbClr val="ffffff"/>
                </a:solidFill>
                <a:latin typeface="Calibri Light"/>
              </a:rPr>
              <a:t>o</a:t>
            </a:r>
            <a:r>
              <a:rPr b="0" lang="en-US" sz="4800" spc="-1" strike="noStrike">
                <a:solidFill>
                  <a:srgbClr val="ffffff"/>
                </a:solidFill>
                <a:latin typeface="Calibri Light"/>
              </a:rPr>
              <a:t>m</a:t>
            </a:r>
            <a:r>
              <a:rPr b="0" lang="en-US" sz="4800" spc="-1" strike="noStrike">
                <a:solidFill>
                  <a:srgbClr val="ffffff"/>
                </a:solidFill>
                <a:latin typeface="Calibri Light"/>
              </a:rPr>
              <a:t>p</a:t>
            </a:r>
            <a:r>
              <a:rPr b="0" lang="en-US" sz="4800" spc="-1" strike="noStrike">
                <a:solidFill>
                  <a:srgbClr val="ffffff"/>
                </a:solidFill>
                <a:latin typeface="Calibri Light"/>
              </a:rPr>
              <a:t>l</a:t>
            </a:r>
            <a:r>
              <a:rPr b="0" lang="en-US" sz="4800" spc="-1" strike="noStrike">
                <a:solidFill>
                  <a:srgbClr val="ffffff"/>
                </a:solidFill>
                <a:latin typeface="Calibri Light"/>
              </a:rPr>
              <a:t>e</a:t>
            </a:r>
            <a:r>
              <a:rPr b="0" lang="en-US" sz="4800" spc="-1" strike="noStrike">
                <a:solidFill>
                  <a:srgbClr val="ffffff"/>
                </a:solidFill>
                <a:latin typeface="Calibri Light"/>
              </a:rPr>
              <a:t>x</a:t>
            </a:r>
            <a:r>
              <a:rPr b="0" lang="en-US" sz="4800" spc="-1" strike="noStrike">
                <a:solidFill>
                  <a:srgbClr val="ffffff"/>
                </a:solidFill>
                <a:latin typeface="Calibri Light"/>
              </a:rPr>
              <a:t>i</a:t>
            </a:r>
            <a:r>
              <a:rPr b="0" lang="en-US" sz="4800" spc="-1" strike="noStrike">
                <a:solidFill>
                  <a:srgbClr val="ffffff"/>
                </a:solidFill>
                <a:latin typeface="Calibri Light"/>
              </a:rPr>
              <a:t>t</a:t>
            </a:r>
            <a:r>
              <a:rPr b="0" lang="en-US" sz="4800" spc="-1" strike="noStrike">
                <a:solidFill>
                  <a:srgbClr val="ffffff"/>
                </a:solidFill>
                <a:latin typeface="Calibri Light"/>
              </a:rPr>
              <a:t>y</a:t>
            </a:r>
            <a:endParaRPr b="0" lang="en-US" sz="4800" spc="-1" strike="noStrike">
              <a:solidFill>
                <a:srgbClr val="000000"/>
              </a:solidFill>
              <a:latin typeface="Calibri"/>
            </a:endParaRPr>
          </a:p>
        </p:txBody>
      </p:sp>
      <p:pic>
        <p:nvPicPr>
          <p:cNvPr id="323" name="Picture 4" descr="A screenshot of a computer program&#10;&#10;Description automatically generated"/>
          <p:cNvPicPr/>
          <p:nvPr/>
        </p:nvPicPr>
        <p:blipFill>
          <a:blip r:embed="rId1"/>
          <a:stretch/>
        </p:blipFill>
        <p:spPr>
          <a:xfrm>
            <a:off x="4842720" y="261720"/>
            <a:ext cx="7014240" cy="6341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4" name="Rectangle 40"/>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5" name="Freeform: Shape 41"/>
          <p:cNvSpPr/>
          <p:nvPr/>
        </p:nvSpPr>
        <p:spPr>
          <a:xfrm>
            <a:off x="0" y="0"/>
            <a:ext cx="6741720" cy="6857640"/>
          </a:xfrm>
          <a:custGeom>
            <a:avLst/>
            <a:gdLst/>
            <a:ah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326" name="PlaceHolder 1"/>
          <p:cNvSpPr>
            <a:spLocks noGrp="1"/>
          </p:cNvSpPr>
          <p:nvPr>
            <p:ph type="title"/>
          </p:nvPr>
        </p:nvSpPr>
        <p:spPr>
          <a:xfrm>
            <a:off x="571320" y="2522520"/>
            <a:ext cx="4784400" cy="1330560"/>
          </a:xfrm>
          <a:prstGeom prst="rect">
            <a:avLst/>
          </a:prstGeom>
          <a:noFill/>
          <a:ln w="0">
            <a:noFill/>
          </a:ln>
        </p:spPr>
        <p:txBody>
          <a:bodyPr anchor="ctr">
            <a:normAutofit fontScale="83000"/>
          </a:bodyPr>
          <a:p>
            <a:pPr>
              <a:lnSpc>
                <a:spcPct val="90000"/>
              </a:lnSpc>
              <a:buNone/>
            </a:pPr>
            <a:r>
              <a:rPr b="0" lang="en-US" sz="4100" spc="-1" strike="noStrike">
                <a:solidFill>
                  <a:srgbClr val="000000"/>
                </a:solidFill>
                <a:latin typeface="Calibri Light"/>
              </a:rPr>
              <a:t>C</a:t>
            </a:r>
            <a:r>
              <a:rPr b="0" lang="en-US" sz="4100" spc="-1" strike="noStrike">
                <a:solidFill>
                  <a:srgbClr val="000000"/>
                </a:solidFill>
                <a:latin typeface="Calibri Light"/>
              </a:rPr>
              <a:t>o</a:t>
            </a:r>
            <a:r>
              <a:rPr b="0" lang="en-US" sz="4100" spc="-1" strike="noStrike">
                <a:solidFill>
                  <a:srgbClr val="000000"/>
                </a:solidFill>
                <a:latin typeface="Calibri Light"/>
              </a:rPr>
              <a:t>m</a:t>
            </a:r>
            <a:r>
              <a:rPr b="0" lang="en-US" sz="4100" spc="-1" strike="noStrike">
                <a:solidFill>
                  <a:srgbClr val="000000"/>
                </a:solidFill>
                <a:latin typeface="Calibri Light"/>
              </a:rPr>
              <a:t>p</a:t>
            </a:r>
            <a:r>
              <a:rPr b="0" lang="en-US" sz="4100" spc="-1" strike="noStrike">
                <a:solidFill>
                  <a:srgbClr val="000000"/>
                </a:solidFill>
                <a:latin typeface="Calibri Light"/>
              </a:rPr>
              <a:t>a</a:t>
            </a:r>
            <a:r>
              <a:rPr b="0" lang="en-US" sz="4100" spc="-1" strike="noStrike">
                <a:solidFill>
                  <a:srgbClr val="000000"/>
                </a:solidFill>
                <a:latin typeface="Calibri Light"/>
              </a:rPr>
              <a:t>r</a:t>
            </a:r>
            <a:r>
              <a:rPr b="0" lang="en-US" sz="4100" spc="-1" strike="noStrike">
                <a:solidFill>
                  <a:srgbClr val="000000"/>
                </a:solidFill>
                <a:latin typeface="Calibri Light"/>
              </a:rPr>
              <a:t>i</a:t>
            </a:r>
            <a:r>
              <a:rPr b="0" lang="en-US" sz="4100" spc="-1" strike="noStrike">
                <a:solidFill>
                  <a:srgbClr val="000000"/>
                </a:solidFill>
                <a:latin typeface="Calibri Light"/>
              </a:rPr>
              <a:t>s</a:t>
            </a:r>
            <a:r>
              <a:rPr b="0" lang="en-US" sz="4100" spc="-1" strike="noStrike">
                <a:solidFill>
                  <a:srgbClr val="000000"/>
                </a:solidFill>
                <a:latin typeface="Calibri Light"/>
              </a:rPr>
              <a:t>o</a:t>
            </a:r>
            <a:r>
              <a:rPr b="0" lang="en-US" sz="4100" spc="-1" strike="noStrike">
                <a:solidFill>
                  <a:srgbClr val="000000"/>
                </a:solidFill>
                <a:latin typeface="Calibri Light"/>
              </a:rPr>
              <a:t>n</a:t>
            </a:r>
            <a:r>
              <a:rPr b="0" lang="en-US" sz="4100" spc="-1" strike="noStrike">
                <a:solidFill>
                  <a:srgbClr val="000000"/>
                </a:solidFill>
                <a:latin typeface="Calibri Light"/>
              </a:rPr>
              <a:t> </a:t>
            </a:r>
            <a:r>
              <a:rPr b="0" lang="en-US" sz="4100" spc="-1" strike="noStrike">
                <a:solidFill>
                  <a:srgbClr val="000000"/>
                </a:solidFill>
                <a:latin typeface="Calibri Light"/>
              </a:rPr>
              <a:t>w</a:t>
            </a:r>
            <a:r>
              <a:rPr b="0" lang="en-US" sz="4100" spc="-1" strike="noStrike">
                <a:solidFill>
                  <a:srgbClr val="000000"/>
                </a:solidFill>
                <a:latin typeface="Calibri Light"/>
              </a:rPr>
              <a:t>i</a:t>
            </a:r>
            <a:r>
              <a:rPr b="0" lang="en-US" sz="4100" spc="-1" strike="noStrike">
                <a:solidFill>
                  <a:srgbClr val="000000"/>
                </a:solidFill>
                <a:latin typeface="Calibri Light"/>
              </a:rPr>
              <a:t>t</a:t>
            </a:r>
            <a:r>
              <a:rPr b="0" lang="en-US" sz="4100" spc="-1" strike="noStrike">
                <a:solidFill>
                  <a:srgbClr val="000000"/>
                </a:solidFill>
                <a:latin typeface="Calibri Light"/>
              </a:rPr>
              <a:t>h</a:t>
            </a:r>
            <a:r>
              <a:rPr b="0" lang="en-US" sz="4100" spc="-1" strike="noStrike">
                <a:solidFill>
                  <a:srgbClr val="000000"/>
                </a:solidFill>
                <a:latin typeface="Calibri Light"/>
              </a:rPr>
              <a:t> </a:t>
            </a:r>
            <a:r>
              <a:rPr b="0" lang="en-US" sz="4100" spc="-1" strike="noStrike">
                <a:solidFill>
                  <a:srgbClr val="000000"/>
                </a:solidFill>
                <a:latin typeface="Calibri Light"/>
              </a:rPr>
              <a:t>M</a:t>
            </a:r>
            <a:r>
              <a:rPr b="0" lang="en-US" sz="4100" spc="-1" strike="noStrike">
                <a:solidFill>
                  <a:srgbClr val="000000"/>
                </a:solidFill>
                <a:latin typeface="Calibri Light"/>
              </a:rPr>
              <a:t>a</a:t>
            </a:r>
            <a:r>
              <a:rPr b="0" lang="en-US" sz="4100" spc="-1" strike="noStrike">
                <a:solidFill>
                  <a:srgbClr val="000000"/>
                </a:solidFill>
                <a:latin typeface="Calibri Light"/>
              </a:rPr>
              <a:t>t</a:t>
            </a:r>
            <a:r>
              <a:rPr b="0" lang="en-US" sz="4100" spc="-1" strike="noStrike">
                <a:solidFill>
                  <a:srgbClr val="000000"/>
                </a:solidFill>
                <a:latin typeface="Calibri Light"/>
              </a:rPr>
              <a:t>h</a:t>
            </a:r>
            <a:r>
              <a:rPr b="0" lang="en-US" sz="4100" spc="-1" strike="noStrike">
                <a:solidFill>
                  <a:srgbClr val="000000"/>
                </a:solidFill>
                <a:latin typeface="Calibri Light"/>
              </a:rPr>
              <a:t>e</a:t>
            </a:r>
            <a:r>
              <a:rPr b="0" lang="en-US" sz="4100" spc="-1" strike="noStrike">
                <a:solidFill>
                  <a:srgbClr val="000000"/>
                </a:solidFill>
                <a:latin typeface="Calibri Light"/>
              </a:rPr>
              <a:t>m</a:t>
            </a:r>
            <a:r>
              <a:rPr b="0" lang="en-US" sz="4100" spc="-1" strike="noStrike">
                <a:solidFill>
                  <a:srgbClr val="000000"/>
                </a:solidFill>
                <a:latin typeface="Calibri Light"/>
              </a:rPr>
              <a:t>a</a:t>
            </a:r>
            <a:r>
              <a:rPr b="0" lang="en-US" sz="4100" spc="-1" strike="noStrike">
                <a:solidFill>
                  <a:srgbClr val="000000"/>
                </a:solidFill>
                <a:latin typeface="Calibri Light"/>
              </a:rPr>
              <a:t>t</a:t>
            </a:r>
            <a:r>
              <a:rPr b="0" lang="en-US" sz="4100" spc="-1" strike="noStrike">
                <a:solidFill>
                  <a:srgbClr val="000000"/>
                </a:solidFill>
                <a:latin typeface="Calibri Light"/>
              </a:rPr>
              <a:t>i</a:t>
            </a:r>
            <a:r>
              <a:rPr b="0" lang="en-US" sz="4100" spc="-1" strike="noStrike">
                <a:solidFill>
                  <a:srgbClr val="000000"/>
                </a:solidFill>
                <a:latin typeface="Calibri Light"/>
              </a:rPr>
              <a:t>c</a:t>
            </a:r>
            <a:r>
              <a:rPr b="0" lang="en-US" sz="4100" spc="-1" strike="noStrike">
                <a:solidFill>
                  <a:srgbClr val="000000"/>
                </a:solidFill>
                <a:latin typeface="Calibri Light"/>
              </a:rPr>
              <a:t>a</a:t>
            </a:r>
            <a:r>
              <a:rPr b="0" lang="en-US" sz="4100" spc="-1" strike="noStrike">
                <a:solidFill>
                  <a:srgbClr val="000000"/>
                </a:solidFill>
                <a:latin typeface="Calibri Light"/>
              </a:rPr>
              <a:t>l </a:t>
            </a:r>
            <a:r>
              <a:rPr b="0" lang="en-US" sz="4100" spc="-1" strike="noStrike">
                <a:solidFill>
                  <a:srgbClr val="000000"/>
                </a:solidFill>
                <a:latin typeface="Calibri Light"/>
              </a:rPr>
              <a:t>r</a:t>
            </a:r>
            <a:r>
              <a:rPr b="0" lang="en-US" sz="4100" spc="-1" strike="noStrike">
                <a:solidFill>
                  <a:srgbClr val="000000"/>
                </a:solidFill>
                <a:latin typeface="Calibri Light"/>
              </a:rPr>
              <a:t>e</a:t>
            </a:r>
            <a:r>
              <a:rPr b="0" lang="en-US" sz="4100" spc="-1" strike="noStrike">
                <a:solidFill>
                  <a:srgbClr val="000000"/>
                </a:solidFill>
                <a:latin typeface="Calibri Light"/>
              </a:rPr>
              <a:t>s</a:t>
            </a:r>
            <a:r>
              <a:rPr b="0" lang="en-US" sz="4100" spc="-1" strike="noStrike">
                <a:solidFill>
                  <a:srgbClr val="000000"/>
                </a:solidFill>
                <a:latin typeface="Calibri Light"/>
              </a:rPr>
              <a:t>u</a:t>
            </a:r>
            <a:r>
              <a:rPr b="0" lang="en-US" sz="4100" spc="-1" strike="noStrike">
                <a:solidFill>
                  <a:srgbClr val="000000"/>
                </a:solidFill>
                <a:latin typeface="Calibri Light"/>
              </a:rPr>
              <a:t>l</a:t>
            </a:r>
            <a:r>
              <a:rPr b="0" lang="en-US" sz="4100" spc="-1" strike="noStrike">
                <a:solidFill>
                  <a:srgbClr val="000000"/>
                </a:solidFill>
                <a:latin typeface="Calibri Light"/>
              </a:rPr>
              <a:t>t</a:t>
            </a:r>
            <a:r>
              <a:rPr b="0" lang="en-US" sz="4100" spc="-1" strike="noStrike">
                <a:solidFill>
                  <a:srgbClr val="000000"/>
                </a:solidFill>
                <a:latin typeface="Calibri Light"/>
              </a:rPr>
              <a:t>s</a:t>
            </a:r>
            <a:endParaRPr b="0" lang="en-US" sz="4100" spc="-1" strike="noStrike">
              <a:solidFill>
                <a:srgbClr val="000000"/>
              </a:solidFill>
              <a:latin typeface="Calibri"/>
            </a:endParaRPr>
          </a:p>
        </p:txBody>
      </p:sp>
      <p:pic>
        <p:nvPicPr>
          <p:cNvPr id="327" name="Content Placeholder 4" descr=""/>
          <p:cNvPicPr/>
          <p:nvPr/>
        </p:nvPicPr>
        <p:blipFill>
          <a:blip r:embed="rId1"/>
          <a:stretch/>
        </p:blipFill>
        <p:spPr>
          <a:xfrm>
            <a:off x="6032160" y="561240"/>
            <a:ext cx="5680080" cy="5627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8" name="Rectangle 16"/>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9" name="Freeform: Shape 14"/>
          <p:cNvSpPr/>
          <p:nvPr/>
        </p:nvSpPr>
        <p:spPr>
          <a:xfrm>
            <a:off x="0" y="0"/>
            <a:ext cx="5653080" cy="6857640"/>
          </a:xfrm>
          <a:custGeom>
            <a:avLst/>
            <a:gdLst/>
            <a:ah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330" name="PlaceHolder 1"/>
          <p:cNvSpPr>
            <a:spLocks noGrp="1"/>
          </p:cNvSpPr>
          <p:nvPr>
            <p:ph type="title"/>
          </p:nvPr>
        </p:nvSpPr>
        <p:spPr>
          <a:xfrm>
            <a:off x="531720" y="2471400"/>
            <a:ext cx="3738960" cy="1330560"/>
          </a:xfrm>
          <a:prstGeom prst="rect">
            <a:avLst/>
          </a:prstGeom>
          <a:noFill/>
          <a:ln w="0">
            <a:noFill/>
          </a:ln>
        </p:spPr>
        <p:txBody>
          <a:bodyPr anchor="ctr">
            <a:normAutofit fontScale="82000"/>
          </a:bodyPr>
          <a:p>
            <a:pPr>
              <a:lnSpc>
                <a:spcPct val="90000"/>
              </a:lnSpc>
              <a:buNone/>
            </a:pPr>
            <a:r>
              <a:rPr b="0" lang="en-US" sz="4400" spc="-1" strike="noStrike">
                <a:solidFill>
                  <a:srgbClr val="000000"/>
                </a:solidFill>
                <a:latin typeface="Calibri Light"/>
              </a:rPr>
              <a:t>S</a:t>
            </a:r>
            <a:r>
              <a:rPr b="0" lang="en-US" sz="4400" spc="-1" strike="noStrike">
                <a:solidFill>
                  <a:srgbClr val="000000"/>
                </a:solidFill>
                <a:latin typeface="Calibri Light"/>
              </a:rPr>
              <a:t>e</a:t>
            </a:r>
            <a:r>
              <a:rPr b="0" lang="en-US" sz="4400" spc="-1" strike="noStrike">
                <a:solidFill>
                  <a:srgbClr val="000000"/>
                </a:solidFill>
                <a:latin typeface="Calibri Light"/>
              </a:rPr>
              <a:t>t</a:t>
            </a:r>
            <a:r>
              <a:rPr b="0" lang="en-US" sz="4400" spc="-1" strike="noStrike">
                <a:solidFill>
                  <a:srgbClr val="000000"/>
                </a:solidFill>
                <a:latin typeface="Calibri Light"/>
              </a:rPr>
              <a:t> </a:t>
            </a:r>
            <a:r>
              <a:rPr b="0" lang="en-US" sz="4400" spc="-1" strike="noStrike">
                <a:solidFill>
                  <a:srgbClr val="000000"/>
                </a:solidFill>
                <a:latin typeface="Calibri Light"/>
              </a:rPr>
              <a:t>o</a:t>
            </a:r>
            <a:r>
              <a:rPr b="0" lang="en-US" sz="4400" spc="-1" strike="noStrike">
                <a:solidFill>
                  <a:srgbClr val="000000"/>
                </a:solidFill>
                <a:latin typeface="Calibri Light"/>
              </a:rPr>
              <a:t>f </a:t>
            </a:r>
            <a:r>
              <a:rPr b="0" lang="en-US" sz="4400" spc="-1" strike="noStrike">
                <a:solidFill>
                  <a:srgbClr val="000000"/>
                </a:solidFill>
                <a:latin typeface="Calibri Light"/>
              </a:rPr>
              <a:t>V</a:t>
            </a:r>
            <a:r>
              <a:rPr b="0" lang="en-US" sz="4400" spc="-1" strike="noStrike">
                <a:solidFill>
                  <a:srgbClr val="000000"/>
                </a:solidFill>
                <a:latin typeface="Calibri Light"/>
              </a:rPr>
              <a:t>e</a:t>
            </a:r>
            <a:r>
              <a:rPr b="0" lang="en-US" sz="4400" spc="-1" strike="noStrike">
                <a:solidFill>
                  <a:srgbClr val="000000"/>
                </a:solidFill>
                <a:latin typeface="Calibri Light"/>
              </a:rPr>
              <a:t>r</a:t>
            </a:r>
            <a:r>
              <a:rPr b="0" lang="en-US" sz="4400" spc="-1" strike="noStrike">
                <a:solidFill>
                  <a:srgbClr val="000000"/>
                </a:solidFill>
                <a:latin typeface="Calibri Light"/>
              </a:rPr>
              <a:t>t</a:t>
            </a:r>
            <a:r>
              <a:rPr b="0" lang="en-US" sz="4400" spc="-1" strike="noStrike">
                <a:solidFill>
                  <a:srgbClr val="000000"/>
                </a:solidFill>
                <a:latin typeface="Calibri Light"/>
              </a:rPr>
              <a:t>i</a:t>
            </a:r>
            <a:r>
              <a:rPr b="0" lang="en-US" sz="4400" spc="-1" strike="noStrike">
                <a:solidFill>
                  <a:srgbClr val="000000"/>
                </a:solidFill>
                <a:latin typeface="Calibri Light"/>
              </a:rPr>
              <a:t>c</a:t>
            </a:r>
            <a:r>
              <a:rPr b="0" lang="en-US" sz="4400" spc="-1" strike="noStrike">
                <a:solidFill>
                  <a:srgbClr val="000000"/>
                </a:solidFill>
                <a:latin typeface="Calibri Light"/>
              </a:rPr>
              <a:t>e</a:t>
            </a:r>
            <a:r>
              <a:rPr b="0" lang="en-US" sz="4400" spc="-1" strike="noStrike">
                <a:solidFill>
                  <a:srgbClr val="000000"/>
                </a:solidFill>
                <a:latin typeface="Calibri Light"/>
              </a:rPr>
              <a:t>s</a:t>
            </a:r>
            <a:r>
              <a:rPr b="0" lang="en-US" sz="4400" spc="-1" strike="noStrike">
                <a:solidFill>
                  <a:srgbClr val="000000"/>
                </a:solidFill>
                <a:latin typeface="Calibri Light"/>
              </a:rPr>
              <a:t> </a:t>
            </a:r>
            <a:r>
              <a:rPr b="0" lang="en-US" sz="4400" spc="-1" strike="noStrike">
                <a:solidFill>
                  <a:srgbClr val="000000"/>
                </a:solidFill>
                <a:latin typeface="Calibri Light"/>
              </a:rPr>
              <a:t>a</a:t>
            </a:r>
            <a:r>
              <a:rPr b="0" lang="en-US" sz="4400" spc="-1" strike="noStrike">
                <a:solidFill>
                  <a:srgbClr val="000000"/>
                </a:solidFill>
                <a:latin typeface="Calibri Light"/>
              </a:rPr>
              <a:t>n</a:t>
            </a:r>
            <a:r>
              <a:rPr b="0" lang="en-US" sz="4400" spc="-1" strike="noStrike">
                <a:solidFill>
                  <a:srgbClr val="000000"/>
                </a:solidFill>
                <a:latin typeface="Calibri Light"/>
              </a:rPr>
              <a:t>d</a:t>
            </a:r>
            <a:r>
              <a:rPr b="0" lang="en-US" sz="4400" spc="-1" strike="noStrike">
                <a:solidFill>
                  <a:srgbClr val="000000"/>
                </a:solidFill>
                <a:latin typeface="Calibri Light"/>
              </a:rPr>
              <a:t> </a:t>
            </a:r>
            <a:r>
              <a:rPr b="0" lang="en-US" sz="4400" spc="-1" strike="noStrike">
                <a:solidFill>
                  <a:srgbClr val="000000"/>
                </a:solidFill>
                <a:latin typeface="Calibri Light"/>
              </a:rPr>
              <a:t>E</a:t>
            </a:r>
            <a:r>
              <a:rPr b="0" lang="en-US" sz="4400" spc="-1" strike="noStrike">
                <a:solidFill>
                  <a:srgbClr val="000000"/>
                </a:solidFill>
                <a:latin typeface="Calibri Light"/>
              </a:rPr>
              <a:t>d</a:t>
            </a:r>
            <a:r>
              <a:rPr b="0" lang="en-US" sz="4400" spc="-1" strike="noStrike">
                <a:solidFill>
                  <a:srgbClr val="000000"/>
                </a:solidFill>
                <a:latin typeface="Calibri Light"/>
              </a:rPr>
              <a:t>g</a:t>
            </a:r>
            <a:r>
              <a:rPr b="0" lang="en-US" sz="4400" spc="-1" strike="noStrike">
                <a:solidFill>
                  <a:srgbClr val="000000"/>
                </a:solidFill>
                <a:latin typeface="Calibri Light"/>
              </a:rPr>
              <a:t>e</a:t>
            </a:r>
            <a:r>
              <a:rPr b="0" lang="en-US" sz="4400" spc="-1" strike="noStrike">
                <a:solidFill>
                  <a:srgbClr val="000000"/>
                </a:solidFill>
                <a:latin typeface="Calibri Light"/>
              </a:rPr>
              <a:t>s</a:t>
            </a:r>
            <a:endParaRPr b="0" lang="en-US" sz="4400" spc="-1" strike="noStrike">
              <a:solidFill>
                <a:srgbClr val="000000"/>
              </a:solidFill>
              <a:latin typeface="Calibri"/>
            </a:endParaRPr>
          </a:p>
        </p:txBody>
      </p:sp>
      <p:pic>
        <p:nvPicPr>
          <p:cNvPr id="331" name="Content Placeholder 5" descr="A table of numbers and numbers&#10;&#10;Description automatically generated"/>
          <p:cNvPicPr/>
          <p:nvPr/>
        </p:nvPicPr>
        <p:blipFill>
          <a:blip r:embed="rId1"/>
          <a:srcRect l="0" t="0" r="0" b="8622"/>
          <a:stretch/>
        </p:blipFill>
        <p:spPr>
          <a:xfrm>
            <a:off x="5702400" y="662040"/>
            <a:ext cx="5499000" cy="5691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Rectangle 8"/>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3" name="PlaceHolder 1"/>
          <p:cNvSpPr>
            <a:spLocks noGrp="1"/>
          </p:cNvSpPr>
          <p:nvPr>
            <p:ph type="title"/>
          </p:nvPr>
        </p:nvSpPr>
        <p:spPr>
          <a:xfrm>
            <a:off x="6513840" y="365040"/>
            <a:ext cx="4839480" cy="180684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H</a:t>
            </a:r>
            <a:r>
              <a:rPr b="0" lang="en-US" sz="4400" spc="-1" strike="noStrike">
                <a:solidFill>
                  <a:srgbClr val="000000"/>
                </a:solidFill>
                <a:latin typeface="Calibri Light"/>
              </a:rPr>
              <a:t>a</a:t>
            </a:r>
            <a:r>
              <a:rPr b="0" lang="en-US" sz="4400" spc="-1" strike="noStrike">
                <a:solidFill>
                  <a:srgbClr val="000000"/>
                </a:solidFill>
                <a:latin typeface="Calibri Light"/>
              </a:rPr>
              <a:t>r</a:t>
            </a:r>
            <a:r>
              <a:rPr b="0" lang="en-US" sz="4400" spc="-1" strike="noStrike">
                <a:solidFill>
                  <a:srgbClr val="000000"/>
                </a:solidFill>
                <a:latin typeface="Calibri Light"/>
              </a:rPr>
              <a:t>d</a:t>
            </a:r>
            <a:r>
              <a:rPr b="0" lang="en-US" sz="4400" spc="-1" strike="noStrike">
                <a:solidFill>
                  <a:srgbClr val="000000"/>
                </a:solidFill>
                <a:latin typeface="Calibri Light"/>
              </a:rPr>
              <a:t>w</a:t>
            </a:r>
            <a:r>
              <a:rPr b="0" lang="en-US" sz="4400" spc="-1" strike="noStrike">
                <a:solidFill>
                  <a:srgbClr val="000000"/>
                </a:solidFill>
                <a:latin typeface="Calibri Light"/>
              </a:rPr>
              <a:t>a</a:t>
            </a: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 </a:t>
            </a:r>
            <a:r>
              <a:rPr b="0" lang="en-US" sz="4400" spc="-1" strike="noStrike">
                <a:solidFill>
                  <a:srgbClr val="000000"/>
                </a:solidFill>
                <a:latin typeface="Calibri Light"/>
              </a:rPr>
              <a:t>S</a:t>
            </a:r>
            <a:r>
              <a:rPr b="0" lang="en-US" sz="4400" spc="-1" strike="noStrike">
                <a:solidFill>
                  <a:srgbClr val="000000"/>
                </a:solidFill>
                <a:latin typeface="Calibri Light"/>
              </a:rPr>
              <a:t>c</a:t>
            </a:r>
            <a:r>
              <a:rPr b="0" lang="en-US" sz="4400" spc="-1" strike="noStrike">
                <a:solidFill>
                  <a:srgbClr val="000000"/>
                </a:solidFill>
                <a:latin typeface="Calibri Light"/>
              </a:rPr>
              <a:t>a</a:t>
            </a:r>
            <a:r>
              <a:rPr b="0" lang="en-US" sz="4400" spc="-1" strike="noStrike">
                <a:solidFill>
                  <a:srgbClr val="000000"/>
                </a:solidFill>
                <a:latin typeface="Calibri Light"/>
              </a:rPr>
              <a:t>l</a:t>
            </a:r>
            <a:r>
              <a:rPr b="0" lang="en-US" sz="4400" spc="-1" strike="noStrike">
                <a:solidFill>
                  <a:srgbClr val="000000"/>
                </a:solidFill>
                <a:latin typeface="Calibri Light"/>
              </a:rPr>
              <a:t>a</a:t>
            </a:r>
            <a:r>
              <a:rPr b="0" lang="en-US" sz="4400" spc="-1" strike="noStrike">
                <a:solidFill>
                  <a:srgbClr val="000000"/>
                </a:solidFill>
                <a:latin typeface="Calibri Light"/>
              </a:rPr>
              <a:t>b</a:t>
            </a:r>
            <a:r>
              <a:rPr b="0" lang="en-US" sz="4400" spc="-1" strike="noStrike">
                <a:solidFill>
                  <a:srgbClr val="000000"/>
                </a:solidFill>
                <a:latin typeface="Calibri Light"/>
              </a:rPr>
              <a:t>i</a:t>
            </a:r>
            <a:r>
              <a:rPr b="0" lang="en-US" sz="4400" spc="-1" strike="noStrike">
                <a:solidFill>
                  <a:srgbClr val="000000"/>
                </a:solidFill>
                <a:latin typeface="Calibri Light"/>
              </a:rPr>
              <a:t>l</a:t>
            </a:r>
            <a:r>
              <a:rPr b="0" lang="en-US" sz="4400" spc="-1" strike="noStrike">
                <a:solidFill>
                  <a:srgbClr val="000000"/>
                </a:solidFill>
                <a:latin typeface="Calibri Light"/>
              </a:rPr>
              <a:t>i</a:t>
            </a:r>
            <a:r>
              <a:rPr b="0" lang="en-US" sz="4400" spc="-1" strike="noStrike">
                <a:solidFill>
                  <a:srgbClr val="000000"/>
                </a:solidFill>
                <a:latin typeface="Calibri Light"/>
              </a:rPr>
              <a:t>t</a:t>
            </a:r>
            <a:r>
              <a:rPr b="0" lang="en-US" sz="4400" spc="-1" strike="noStrike">
                <a:solidFill>
                  <a:srgbClr val="000000"/>
                </a:solidFill>
                <a:latin typeface="Calibri Light"/>
              </a:rPr>
              <a:t>y</a:t>
            </a:r>
            <a:endParaRPr b="0" lang="en-US" sz="4400" spc="-1" strike="noStrike">
              <a:solidFill>
                <a:srgbClr val="000000"/>
              </a:solidFill>
              <a:latin typeface="Calibri"/>
            </a:endParaRPr>
          </a:p>
        </p:txBody>
      </p:sp>
      <p:sp>
        <p:nvSpPr>
          <p:cNvPr id="334" name="Picture 4"/>
          <p:cNvSpPr/>
          <p:nvPr/>
        </p:nvSpPr>
        <p:spPr>
          <a:xfrm>
            <a:off x="0" y="0"/>
            <a:ext cx="6116040" cy="6857640"/>
          </a:xfrm>
          <a:custGeom>
            <a:avLst/>
            <a:gdLst/>
            <a:ah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blipFill rotWithShape="0">
            <a:blip r:embed="rId1"/>
            <a:srcRect/>
            <a:stretch/>
          </a:blipFill>
          <a:ln w="0">
            <a:noFill/>
          </a:ln>
        </p:spPr>
        <p:style>
          <a:lnRef idx="0"/>
          <a:fillRef idx="0"/>
          <a:effectRef idx="0"/>
          <a:fontRef idx="minor"/>
        </p:style>
      </p:sp>
      <p:sp>
        <p:nvSpPr>
          <p:cNvPr id="335" name="PlaceHolder 2"/>
          <p:cNvSpPr>
            <a:spLocks noGrp="1"/>
          </p:cNvSpPr>
          <p:nvPr>
            <p:ph/>
          </p:nvPr>
        </p:nvSpPr>
        <p:spPr>
          <a:xfrm>
            <a:off x="6513840" y="2333160"/>
            <a:ext cx="4839480" cy="38433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Operating System: Mac OS</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OS Chip: M1 </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RAM: 8 GB</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Maximum “N” value we could reach with this algorithm considering above machine hardware specifications and Java Programming Language Internal Memory Constraints is </a:t>
            </a:r>
            <a:r>
              <a:rPr b="1" lang="en-US" sz="2000" spc="-1" strike="noStrike">
                <a:solidFill>
                  <a:srgbClr val="000000"/>
                </a:solidFill>
                <a:latin typeface="Calibri"/>
              </a:rPr>
              <a:t>10500</a:t>
            </a:r>
            <a:r>
              <a:rPr b="0" lang="en-US" sz="2000" spc="-1" strike="noStrike">
                <a:solidFill>
                  <a:srgbClr val="000000"/>
                </a:solidFill>
                <a:latin typeface="Calibri"/>
              </a:rPr>
              <a:t>.</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6" name="Rectangle 54"/>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7" name="Arc 56"/>
          <p:cNvSpPr/>
          <p:nvPr/>
        </p:nvSpPr>
        <p:spPr>
          <a:xfrm flipH="1" rot="3967200">
            <a:off x="8630280" y="490320"/>
            <a:ext cx="2988000" cy="2987640"/>
          </a:xfrm>
          <a:prstGeom prst="arc">
            <a:avLst>
              <a:gd name="adj1" fmla="val 14441841"/>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338" name="PlaceHolder 1"/>
          <p:cNvSpPr>
            <a:spLocks noGrp="1"/>
          </p:cNvSpPr>
          <p:nvPr>
            <p:ph type="title"/>
          </p:nvPr>
        </p:nvSpPr>
        <p:spPr>
          <a:xfrm>
            <a:off x="5895000" y="479520"/>
            <a:ext cx="5458320" cy="2863080"/>
          </a:xfrm>
          <a:prstGeom prst="rect">
            <a:avLst/>
          </a:prstGeom>
          <a:noFill/>
          <a:ln w="0">
            <a:noFill/>
          </a:ln>
        </p:spPr>
        <p:txBody>
          <a:bodyPr anchor="ctr">
            <a:normAutofit/>
          </a:bodyPr>
          <a:p>
            <a:pPr>
              <a:lnSpc>
                <a:spcPct val="90000"/>
              </a:lnSpc>
              <a:buNone/>
            </a:pPr>
            <a:r>
              <a:rPr b="1" lang="en-US" sz="4400" spc="-1" strike="noStrike">
                <a:solidFill>
                  <a:srgbClr val="000000"/>
                </a:solidFill>
                <a:latin typeface="Calibri Light"/>
              </a:rPr>
              <a:t>N</a:t>
            </a:r>
            <a:r>
              <a:rPr b="1" lang="en-US" sz="4400" spc="-1" strike="noStrike">
                <a:solidFill>
                  <a:srgbClr val="000000"/>
                </a:solidFill>
                <a:latin typeface="Calibri Light"/>
              </a:rPr>
              <a:t>o</a:t>
            </a:r>
            <a:r>
              <a:rPr b="1" lang="en-US" sz="4400" spc="-1" strike="noStrike">
                <a:solidFill>
                  <a:srgbClr val="000000"/>
                </a:solidFill>
                <a:latin typeface="Calibri Light"/>
              </a:rPr>
              <a:t>n</a:t>
            </a:r>
            <a:r>
              <a:rPr b="1" lang="en-US" sz="4400" spc="-1" strike="noStrike">
                <a:solidFill>
                  <a:srgbClr val="000000"/>
                </a:solidFill>
                <a:latin typeface="Calibri Light"/>
              </a:rPr>
              <a:t>-</a:t>
            </a:r>
            <a:r>
              <a:rPr b="1" lang="en-US" sz="4400" spc="-1" strike="noStrike">
                <a:solidFill>
                  <a:srgbClr val="000000"/>
                </a:solidFill>
                <a:latin typeface="Calibri Light"/>
              </a:rPr>
              <a:t>H</a:t>
            </a:r>
            <a:r>
              <a:rPr b="1" lang="en-US" sz="4400" spc="-1" strike="noStrike">
                <a:solidFill>
                  <a:srgbClr val="000000"/>
                </a:solidFill>
                <a:latin typeface="Calibri Light"/>
              </a:rPr>
              <a:t>o</a:t>
            </a:r>
            <a:r>
              <a:rPr b="1" lang="en-US" sz="4400" spc="-1" strike="noStrike">
                <a:solidFill>
                  <a:srgbClr val="000000"/>
                </a:solidFill>
                <a:latin typeface="Calibri Light"/>
              </a:rPr>
              <a:t>m</a:t>
            </a:r>
            <a:r>
              <a:rPr b="1" lang="en-US" sz="4400" spc="-1" strike="noStrike">
                <a:solidFill>
                  <a:srgbClr val="000000"/>
                </a:solidFill>
                <a:latin typeface="Calibri Light"/>
              </a:rPr>
              <a:t>o</a:t>
            </a:r>
            <a:r>
              <a:rPr b="1" lang="en-US" sz="4400" spc="-1" strike="noStrike">
                <a:solidFill>
                  <a:srgbClr val="000000"/>
                </a:solidFill>
                <a:latin typeface="Calibri Light"/>
              </a:rPr>
              <a:t>g</a:t>
            </a:r>
            <a:r>
              <a:rPr b="1" lang="en-US" sz="4400" spc="-1" strike="noStrike">
                <a:solidFill>
                  <a:srgbClr val="000000"/>
                </a:solidFill>
                <a:latin typeface="Calibri Light"/>
              </a:rPr>
              <a:t>e</a:t>
            </a:r>
            <a:r>
              <a:rPr b="1" lang="en-US" sz="4400" spc="-1" strike="noStrike">
                <a:solidFill>
                  <a:srgbClr val="000000"/>
                </a:solidFill>
                <a:latin typeface="Calibri Light"/>
              </a:rPr>
              <a:t>n</a:t>
            </a:r>
            <a:r>
              <a:rPr b="1" lang="en-US" sz="4400" spc="-1" strike="noStrike">
                <a:solidFill>
                  <a:srgbClr val="000000"/>
                </a:solidFill>
                <a:latin typeface="Calibri Light"/>
              </a:rPr>
              <a:t>e</a:t>
            </a:r>
            <a:r>
              <a:rPr b="1" lang="en-US" sz="4400" spc="-1" strike="noStrike">
                <a:solidFill>
                  <a:srgbClr val="000000"/>
                </a:solidFill>
                <a:latin typeface="Calibri Light"/>
              </a:rPr>
              <a:t>o</a:t>
            </a:r>
            <a:r>
              <a:rPr b="1" lang="en-US" sz="4400" spc="-1" strike="noStrike">
                <a:solidFill>
                  <a:srgbClr val="000000"/>
                </a:solidFill>
                <a:latin typeface="Calibri Light"/>
              </a:rPr>
              <a:t>u</a:t>
            </a:r>
            <a:r>
              <a:rPr b="1" lang="en-US" sz="4400" spc="-1" strike="noStrike">
                <a:solidFill>
                  <a:srgbClr val="000000"/>
                </a:solidFill>
                <a:latin typeface="Calibri Light"/>
              </a:rPr>
              <a:t>s</a:t>
            </a:r>
            <a:r>
              <a:rPr b="1" lang="en-US" sz="4400" spc="-1" strike="noStrike">
                <a:solidFill>
                  <a:srgbClr val="000000"/>
                </a:solidFill>
                <a:latin typeface="Calibri Light"/>
              </a:rPr>
              <a:t> </a:t>
            </a:r>
            <a:r>
              <a:rPr b="1" lang="en-US" sz="4400" spc="-1" strike="noStrike">
                <a:solidFill>
                  <a:srgbClr val="000000"/>
                </a:solidFill>
                <a:latin typeface="Calibri Light"/>
              </a:rPr>
              <a:t>C</a:t>
            </a:r>
            <a:r>
              <a:rPr b="1" lang="en-US" sz="4400" spc="-1" strike="noStrike">
                <a:solidFill>
                  <a:srgbClr val="000000"/>
                </a:solidFill>
                <a:latin typeface="Calibri Light"/>
              </a:rPr>
              <a:t>a</a:t>
            </a:r>
            <a:r>
              <a:rPr b="1" lang="en-US" sz="4400" spc="-1" strike="noStrike">
                <a:solidFill>
                  <a:srgbClr val="000000"/>
                </a:solidFill>
                <a:latin typeface="Calibri Light"/>
              </a:rPr>
              <a:t>t</a:t>
            </a:r>
            <a:r>
              <a:rPr b="1" lang="en-US" sz="4400" spc="-1" strike="noStrike">
                <a:solidFill>
                  <a:srgbClr val="000000"/>
                </a:solidFill>
                <a:latin typeface="Calibri Light"/>
              </a:rPr>
              <a:t>e</a:t>
            </a:r>
            <a:r>
              <a:rPr b="1" lang="en-US" sz="4400" spc="-1" strike="noStrike">
                <a:solidFill>
                  <a:srgbClr val="000000"/>
                </a:solidFill>
                <a:latin typeface="Calibri Light"/>
              </a:rPr>
              <a:t>r</a:t>
            </a:r>
            <a:r>
              <a:rPr b="1" lang="en-US" sz="4400" spc="-1" strike="noStrike">
                <a:solidFill>
                  <a:srgbClr val="000000"/>
                </a:solidFill>
                <a:latin typeface="Calibri Light"/>
              </a:rPr>
              <a:t>p</a:t>
            </a:r>
            <a:r>
              <a:rPr b="1" lang="en-US" sz="4400" spc="-1" strike="noStrike">
                <a:solidFill>
                  <a:srgbClr val="000000"/>
                </a:solidFill>
                <a:latin typeface="Calibri Light"/>
              </a:rPr>
              <a:t>i</a:t>
            </a:r>
            <a:r>
              <a:rPr b="1" lang="en-US" sz="4400" spc="-1" strike="noStrike">
                <a:solidFill>
                  <a:srgbClr val="000000"/>
                </a:solidFill>
                <a:latin typeface="Calibri Light"/>
              </a:rPr>
              <a:t>l</a:t>
            </a:r>
            <a:r>
              <a:rPr b="1" lang="en-US" sz="4400" spc="-1" strike="noStrike">
                <a:solidFill>
                  <a:srgbClr val="000000"/>
                </a:solidFill>
                <a:latin typeface="Calibri Light"/>
              </a:rPr>
              <a:t>l</a:t>
            </a:r>
            <a:r>
              <a:rPr b="1" lang="en-US" sz="4400" spc="-1" strike="noStrike">
                <a:solidFill>
                  <a:srgbClr val="000000"/>
                </a:solidFill>
                <a:latin typeface="Calibri Light"/>
              </a:rPr>
              <a:t>a</a:t>
            </a:r>
            <a:r>
              <a:rPr b="1" lang="en-US" sz="4400" spc="-1" strike="noStrike">
                <a:solidFill>
                  <a:srgbClr val="000000"/>
                </a:solidFill>
                <a:latin typeface="Calibri Light"/>
              </a:rPr>
              <a:t>r</a:t>
            </a:r>
            <a:r>
              <a:rPr b="1" lang="en-US" sz="4400" spc="-1" strike="noStrike">
                <a:solidFill>
                  <a:srgbClr val="000000"/>
                </a:solidFill>
                <a:latin typeface="Calibri Light"/>
              </a:rPr>
              <a:t> </a:t>
            </a:r>
            <a:r>
              <a:rPr b="1" lang="en-US" sz="4400" spc="-1" strike="noStrike">
                <a:solidFill>
                  <a:srgbClr val="000000"/>
                </a:solidFill>
                <a:latin typeface="Calibri Light"/>
              </a:rPr>
              <a:t>w</a:t>
            </a:r>
            <a:r>
              <a:rPr b="1" lang="en-US" sz="4400" spc="-1" strike="noStrike">
                <a:solidFill>
                  <a:srgbClr val="000000"/>
                </a:solidFill>
                <a:latin typeface="Calibri Light"/>
              </a:rPr>
              <a:t>i</a:t>
            </a:r>
            <a:r>
              <a:rPr b="1" lang="en-US" sz="4400" spc="-1" strike="noStrike">
                <a:solidFill>
                  <a:srgbClr val="000000"/>
                </a:solidFill>
                <a:latin typeface="Calibri Light"/>
              </a:rPr>
              <a:t>t</a:t>
            </a:r>
            <a:r>
              <a:rPr b="1" lang="en-US" sz="4400" spc="-1" strike="noStrike">
                <a:solidFill>
                  <a:srgbClr val="000000"/>
                </a:solidFill>
                <a:latin typeface="Calibri Light"/>
              </a:rPr>
              <a:t>h</a:t>
            </a:r>
            <a:r>
              <a:rPr b="1" lang="en-US" sz="4400" spc="-1" strike="noStrike">
                <a:solidFill>
                  <a:srgbClr val="000000"/>
                </a:solidFill>
                <a:latin typeface="Calibri Light"/>
              </a:rPr>
              <a:t> </a:t>
            </a:r>
            <a:r>
              <a:rPr b="1" lang="en-US" sz="4400" spc="-1" strike="noStrike">
                <a:solidFill>
                  <a:srgbClr val="000000"/>
                </a:solidFill>
                <a:latin typeface="Calibri Light"/>
              </a:rPr>
              <a:t>C</a:t>
            </a:r>
            <a:r>
              <a:rPr b="1" lang="en-US" sz="4400" spc="-1" strike="noStrike">
                <a:solidFill>
                  <a:srgbClr val="000000"/>
                </a:solidFill>
                <a:latin typeface="Calibri Light"/>
              </a:rPr>
              <a:t>y</a:t>
            </a:r>
            <a:r>
              <a:rPr b="1" lang="en-US" sz="4400" spc="-1" strike="noStrike">
                <a:solidFill>
                  <a:srgbClr val="000000"/>
                </a:solidFill>
                <a:latin typeface="Calibri Light"/>
              </a:rPr>
              <a:t>c</a:t>
            </a:r>
            <a:r>
              <a:rPr b="1" lang="en-US" sz="4400" spc="-1" strike="noStrike">
                <a:solidFill>
                  <a:srgbClr val="000000"/>
                </a:solidFill>
                <a:latin typeface="Calibri Light"/>
              </a:rPr>
              <a:t>l</a:t>
            </a:r>
            <a:r>
              <a:rPr b="1" lang="en-US" sz="4400" spc="-1" strike="noStrike">
                <a:solidFill>
                  <a:srgbClr val="000000"/>
                </a:solidFill>
                <a:latin typeface="Calibri Light"/>
              </a:rPr>
              <a:t>e</a:t>
            </a:r>
            <a:r>
              <a:rPr b="1" lang="en-US" sz="4400" spc="-1" strike="noStrike">
                <a:solidFill>
                  <a:srgbClr val="000000"/>
                </a:solidFill>
                <a:latin typeface="Calibri Light"/>
              </a:rPr>
              <a:t>s</a:t>
            </a:r>
            <a:endParaRPr b="0" lang="en-US" sz="4400" spc="-1" strike="noStrike">
              <a:solidFill>
                <a:srgbClr val="000000"/>
              </a:solidFill>
              <a:latin typeface="Calibri"/>
            </a:endParaRPr>
          </a:p>
        </p:txBody>
      </p:sp>
      <p:sp>
        <p:nvSpPr>
          <p:cNvPr id="339" name="Freeform: Shape 58"/>
          <p:cNvSpPr/>
          <p:nvPr/>
        </p:nvSpPr>
        <p:spPr>
          <a:xfrm flipH="1">
            <a:off x="0" y="5486400"/>
            <a:ext cx="2672640" cy="1371240"/>
          </a:xfrm>
          <a:custGeom>
            <a:avLst/>
            <a:gdLst/>
            <a:ah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40" name="Picture 4"/>
          <p:cNvSpPr/>
          <p:nvPr/>
        </p:nvSpPr>
        <p:spPr>
          <a:xfrm>
            <a:off x="703080" y="2275200"/>
            <a:ext cx="4777200" cy="2137680"/>
          </a:xfrm>
          <a:custGeom>
            <a:avLst/>
            <a:gdLst/>
            <a:ah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blipFill rotWithShape="0">
            <a:blip r:embed="rId1"/>
            <a:srcRect/>
            <a:stretch/>
          </a:blipFill>
          <a:ln w="0">
            <a:noFill/>
          </a:ln>
        </p:spPr>
        <p:style>
          <a:lnRef idx="0"/>
          <a:fillRef idx="0"/>
          <a:effectRef idx="0"/>
          <a:fontRef idx="minor"/>
        </p:style>
      </p:sp>
      <p:sp>
        <p:nvSpPr>
          <p:cNvPr id="341" name="TextBox 2"/>
          <p:cNvSpPr/>
          <p:nvPr/>
        </p:nvSpPr>
        <p:spPr>
          <a:xfrm>
            <a:off x="5895000" y="3535920"/>
            <a:ext cx="5458320" cy="2640600"/>
          </a:xfrm>
          <a:prstGeom prst="rect">
            <a:avLst/>
          </a:prstGeom>
          <a:noFill/>
          <a:ln w="0">
            <a:noFill/>
          </a:ln>
        </p:spPr>
        <p:style>
          <a:lnRef idx="0"/>
          <a:fillRef idx="0"/>
          <a:effectRef idx="0"/>
          <a:fontRef idx="minor"/>
        </p:style>
        <p:txBody>
          <a:bodyPr numCol="1" spcCol="0" horzOverflow="overflow" vertOverflow="overflow" anchor="t">
            <a:normAutofit/>
          </a:bodyPr>
          <a:p>
            <a:pPr marL="285840" indent="-228600">
              <a:lnSpc>
                <a:spcPct val="90000"/>
              </a:lnSpc>
              <a:spcAft>
                <a:spcPts val="601"/>
              </a:spcAft>
              <a:buClr>
                <a:srgbClr val="000000"/>
              </a:buClr>
              <a:buFont typeface="Arial"/>
              <a:buChar char="•"/>
            </a:pPr>
            <a:r>
              <a:rPr b="0" lang="en-US" sz="1800" spc="-1" strike="noStrike">
                <a:solidFill>
                  <a:srgbClr val="000000"/>
                </a:solidFill>
                <a:latin typeface="Calibri"/>
              </a:rPr>
              <a:t>This is the graph with cycles.</a:t>
            </a:r>
            <a:endParaRPr b="0" lang="en-IN" sz="1800" spc="-1" strike="noStrike">
              <a:latin typeface="Arial"/>
            </a:endParaRPr>
          </a:p>
          <a:p>
            <a:pPr marL="285840" indent="-228600">
              <a:lnSpc>
                <a:spcPct val="90000"/>
              </a:lnSpc>
              <a:spcAft>
                <a:spcPts val="601"/>
              </a:spcAft>
              <a:buClr>
                <a:srgbClr val="000000"/>
              </a:buClr>
              <a:buFont typeface="Arial"/>
              <a:buChar char="•"/>
            </a:pPr>
            <a:r>
              <a:rPr b="0" lang="en-US" sz="1800" spc="-1" strike="noStrike">
                <a:solidFill>
                  <a:srgbClr val="000000"/>
                </a:solidFill>
                <a:latin typeface="Calibri"/>
              </a:rPr>
              <a:t>To label, weights are maintained unique as primary criteria.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2" name="Rectangle 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43" name="Picture 4"/>
          <p:cNvSpPr/>
          <p:nvPr/>
        </p:nvSpPr>
        <p:spPr>
          <a:xfrm>
            <a:off x="-7200" y="0"/>
            <a:ext cx="4855320" cy="6857640"/>
          </a:xfrm>
          <a:custGeom>
            <a:avLst/>
            <a:gdLst/>
            <a:ahLst/>
            <a:rect l="l" t="t" r="r" b="b"/>
            <a:pathLst>
              <a:path w="4636517" h="6858000">
                <a:moveTo>
                  <a:pt x="0" y="0"/>
                </a:moveTo>
                <a:lnTo>
                  <a:pt x="4636517" y="0"/>
                </a:lnTo>
                <a:lnTo>
                  <a:pt x="4636517" y="6858000"/>
                </a:lnTo>
                <a:lnTo>
                  <a:pt x="0" y="6858000"/>
                </a:lnTo>
                <a:close/>
              </a:path>
            </a:pathLst>
          </a:custGeom>
          <a:blipFill rotWithShape="0">
            <a:blip r:embed="rId1"/>
            <a:srcRect/>
            <a:stretch/>
          </a:blipFill>
          <a:ln w="0">
            <a:noFill/>
          </a:ln>
        </p:spPr>
        <p:style>
          <a:lnRef idx="0"/>
          <a:fillRef idx="0"/>
          <a:effectRef idx="0"/>
          <a:fontRef idx="minor"/>
        </p:style>
      </p:sp>
      <p:sp>
        <p:nvSpPr>
          <p:cNvPr id="344" name="!!Arc"/>
          <p:cNvSpPr/>
          <p:nvPr/>
        </p:nvSpPr>
        <p:spPr>
          <a:xfrm>
            <a:off x="8673480" y="407880"/>
            <a:ext cx="2987640" cy="2987640"/>
          </a:xfrm>
          <a:prstGeom prst="arc">
            <a:avLst>
              <a:gd name="adj1" fmla="val 16200000"/>
              <a:gd name="adj2" fmla="val 256372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345" name="PlaceHolder 1"/>
          <p:cNvSpPr>
            <a:spLocks noGrp="1"/>
          </p:cNvSpPr>
          <p:nvPr>
            <p:ph type="title"/>
          </p:nvPr>
        </p:nvSpPr>
        <p:spPr>
          <a:xfrm>
            <a:off x="5826960" y="407880"/>
            <a:ext cx="572112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W</a:t>
            </a:r>
            <a:r>
              <a:rPr b="0" lang="en-US" sz="4400" spc="-1" strike="noStrike">
                <a:solidFill>
                  <a:srgbClr val="000000"/>
                </a:solidFill>
                <a:latin typeface="Calibri Light"/>
              </a:rPr>
              <a:t>h</a:t>
            </a:r>
            <a:r>
              <a:rPr b="0" lang="en-US" sz="4400" spc="-1" strike="noStrike">
                <a:solidFill>
                  <a:srgbClr val="000000"/>
                </a:solidFill>
                <a:latin typeface="Calibri Light"/>
              </a:rPr>
              <a:t>y</a:t>
            </a:r>
            <a:r>
              <a:rPr b="0" lang="en-US" sz="4400" spc="-1" strike="noStrike">
                <a:solidFill>
                  <a:srgbClr val="000000"/>
                </a:solidFill>
                <a:latin typeface="Calibri Light"/>
              </a:rPr>
              <a:t> </a:t>
            </a:r>
            <a:r>
              <a:rPr b="0" lang="en-US" sz="4400" spc="-1" strike="noStrike">
                <a:solidFill>
                  <a:srgbClr val="000000"/>
                </a:solidFill>
                <a:latin typeface="Calibri Light"/>
              </a:rPr>
              <a:t>K</a:t>
            </a:r>
            <a:r>
              <a:rPr b="0" lang="en-US" sz="4400" spc="-1" strike="noStrike">
                <a:solidFill>
                  <a:srgbClr val="000000"/>
                </a:solidFill>
                <a:latin typeface="Calibri Light"/>
              </a:rPr>
              <a:t>-</a:t>
            </a:r>
            <a:r>
              <a:rPr b="0" lang="en-US" sz="4400" spc="-1" strike="noStrike">
                <a:solidFill>
                  <a:srgbClr val="000000"/>
                </a:solidFill>
                <a:latin typeface="Calibri Light"/>
              </a:rPr>
              <a:t>L</a:t>
            </a:r>
            <a:r>
              <a:rPr b="0" lang="en-US" sz="4400" spc="-1" strike="noStrike">
                <a:solidFill>
                  <a:srgbClr val="000000"/>
                </a:solidFill>
                <a:latin typeface="Calibri Light"/>
              </a:rPr>
              <a:t>i</a:t>
            </a:r>
            <a:r>
              <a:rPr b="0" lang="en-US" sz="4400" spc="-1" strike="noStrike">
                <a:solidFill>
                  <a:srgbClr val="000000"/>
                </a:solidFill>
                <a:latin typeface="Calibri Light"/>
              </a:rPr>
              <a:t>m</a:t>
            </a:r>
            <a:r>
              <a:rPr b="0" lang="en-US" sz="4400" spc="-1" strike="noStrike">
                <a:solidFill>
                  <a:srgbClr val="000000"/>
                </a:solidFill>
                <a:latin typeface="Calibri Light"/>
              </a:rPr>
              <a:t>i</a:t>
            </a:r>
            <a:r>
              <a:rPr b="0" lang="en-US" sz="4400" spc="-1" strike="noStrike">
                <a:solidFill>
                  <a:srgbClr val="000000"/>
                </a:solidFill>
                <a:latin typeface="Calibri Light"/>
              </a:rPr>
              <a:t>t</a:t>
            </a:r>
            <a:r>
              <a:rPr b="0" lang="en-US" sz="4400" spc="-1" strike="noStrike">
                <a:solidFill>
                  <a:srgbClr val="000000"/>
                </a:solidFill>
                <a:latin typeface="Calibri Light"/>
              </a:rPr>
              <a:t> </a:t>
            </a:r>
            <a:r>
              <a:rPr b="0" lang="en-US" sz="4400" spc="-1" strike="noStrike">
                <a:solidFill>
                  <a:srgbClr val="000000"/>
                </a:solidFill>
                <a:latin typeface="Calibri Light"/>
              </a:rPr>
              <a:t>i</a:t>
            </a:r>
            <a:r>
              <a:rPr b="0" lang="en-US" sz="4400" spc="-1" strike="noStrike">
                <a:solidFill>
                  <a:srgbClr val="000000"/>
                </a:solidFill>
                <a:latin typeface="Calibri Light"/>
              </a:rPr>
              <a:t>s</a:t>
            </a:r>
            <a:r>
              <a:rPr b="0" lang="en-US" sz="4400" spc="-1" strike="noStrike">
                <a:solidFill>
                  <a:srgbClr val="000000"/>
                </a:solidFill>
                <a:latin typeface="Calibri Light"/>
              </a:rPr>
              <a:t> </a:t>
            </a:r>
            <a:r>
              <a:rPr b="0" lang="en-US" sz="4400" spc="-1" strike="noStrike">
                <a:solidFill>
                  <a:srgbClr val="000000"/>
                </a:solidFill>
                <a:latin typeface="Calibri Light"/>
              </a:rPr>
              <a:t>v</a:t>
            </a:r>
            <a:r>
              <a:rPr b="0" lang="en-US" sz="4400" spc="-1" strike="noStrike">
                <a:solidFill>
                  <a:srgbClr val="000000"/>
                </a:solidFill>
                <a:latin typeface="Calibri Light"/>
              </a:rPr>
              <a:t>i</a:t>
            </a:r>
            <a:r>
              <a:rPr b="0" lang="en-US" sz="4400" spc="-1" strike="noStrike">
                <a:solidFill>
                  <a:srgbClr val="000000"/>
                </a:solidFill>
                <a:latin typeface="Calibri Light"/>
              </a:rPr>
              <a:t>o</a:t>
            </a:r>
            <a:r>
              <a:rPr b="0" lang="en-US" sz="4400" spc="-1" strike="noStrike">
                <a:solidFill>
                  <a:srgbClr val="000000"/>
                </a:solidFill>
                <a:latin typeface="Calibri Light"/>
              </a:rPr>
              <a:t>l</a:t>
            </a:r>
            <a:r>
              <a:rPr b="0" lang="en-US" sz="4400" spc="-1" strike="noStrike">
                <a:solidFill>
                  <a:srgbClr val="000000"/>
                </a:solidFill>
                <a:latin typeface="Calibri Light"/>
              </a:rPr>
              <a:t>a</a:t>
            </a:r>
            <a:r>
              <a:rPr b="0" lang="en-US" sz="4400" spc="-1" strike="noStrike">
                <a:solidFill>
                  <a:srgbClr val="000000"/>
                </a:solidFill>
                <a:latin typeface="Calibri Light"/>
              </a:rPr>
              <a:t>t</a:t>
            </a:r>
            <a:r>
              <a:rPr b="0" lang="en-US" sz="4400" spc="-1" strike="noStrike">
                <a:solidFill>
                  <a:srgbClr val="000000"/>
                </a:solidFill>
                <a:latin typeface="Calibri Light"/>
              </a:rPr>
              <a:t>e</a:t>
            </a:r>
            <a:r>
              <a:rPr b="0" lang="en-US" sz="4400" spc="-1" strike="noStrike">
                <a:solidFill>
                  <a:srgbClr val="000000"/>
                </a:solidFill>
                <a:latin typeface="Calibri Light"/>
              </a:rPr>
              <a:t>d</a:t>
            </a:r>
            <a:r>
              <a:rPr b="0" lang="en-US" sz="4400" spc="-1" strike="noStrike">
                <a:solidFill>
                  <a:srgbClr val="000000"/>
                </a:solidFill>
                <a:latin typeface="Calibri Light"/>
              </a:rPr>
              <a:t>?</a:t>
            </a:r>
            <a:endParaRPr b="0" lang="en-US" sz="4400" spc="-1" strike="noStrike">
              <a:solidFill>
                <a:srgbClr val="000000"/>
              </a:solidFill>
              <a:latin typeface="Calibri"/>
            </a:endParaRPr>
          </a:p>
        </p:txBody>
      </p:sp>
      <p:sp>
        <p:nvSpPr>
          <p:cNvPr id="346" name="PlaceHolder 2"/>
          <p:cNvSpPr>
            <a:spLocks noGrp="1"/>
          </p:cNvSpPr>
          <p:nvPr>
            <p:ph/>
          </p:nvPr>
        </p:nvSpPr>
        <p:spPr>
          <a:xfrm>
            <a:off x="5826960" y="1868400"/>
            <a:ext cx="5721120" cy="4350960"/>
          </a:xfrm>
          <a:prstGeom prst="rect">
            <a:avLst/>
          </a:prstGeom>
          <a:noFill/>
          <a:ln w="0">
            <a:noFill/>
          </a:ln>
        </p:spPr>
        <p:txBody>
          <a:bodyPr anchor="t">
            <a:normAutofit/>
          </a:bodyPr>
          <a:p>
            <a:pPr marL="399960" indent="-343080">
              <a:lnSpc>
                <a:spcPct val="90000"/>
              </a:lnSpc>
              <a:spcAft>
                <a:spcPts val="601"/>
              </a:spcAft>
              <a:buClr>
                <a:srgbClr val="000000"/>
              </a:buClr>
              <a:buFont typeface="Arial"/>
              <a:buChar char="•"/>
            </a:pPr>
            <a:r>
              <a:rPr b="0" lang="en-US" sz="2000" spc="-1" strike="noStrike">
                <a:solidFill>
                  <a:srgbClr val="000000"/>
                </a:solidFill>
                <a:latin typeface="Arial"/>
                <a:ea typeface="Calibri"/>
              </a:rPr>
              <a:t>We are violating the K-limit, because of existence of cycles in the graph.</a:t>
            </a:r>
            <a:endParaRPr b="0" lang="en-US" sz="2000" spc="-1" strike="noStrike">
              <a:solidFill>
                <a:srgbClr val="000000"/>
              </a:solidFill>
              <a:latin typeface="Calibri"/>
            </a:endParaRPr>
          </a:p>
          <a:p>
            <a:pPr marL="399960" indent="-343080">
              <a:lnSpc>
                <a:spcPct val="90000"/>
              </a:lnSpc>
              <a:spcAft>
                <a:spcPts val="601"/>
              </a:spcAft>
              <a:buClr>
                <a:srgbClr val="000000"/>
              </a:buClr>
              <a:buFont typeface="Arial"/>
              <a:buChar char="•"/>
            </a:pPr>
            <a:r>
              <a:rPr b="1" lang="en-US" sz="2000" spc="-1" strike="noStrike">
                <a:solidFill>
                  <a:srgbClr val="000000"/>
                </a:solidFill>
                <a:latin typeface="Arial"/>
                <a:ea typeface="Calibri"/>
              </a:rPr>
              <a:t>Reason:</a:t>
            </a:r>
            <a:endParaRPr b="0" lang="en-US" sz="2000" spc="-1" strike="noStrike">
              <a:solidFill>
                <a:srgbClr val="000000"/>
              </a:solidFill>
              <a:latin typeface="Calibri"/>
            </a:endParaRPr>
          </a:p>
          <a:p>
            <a:pPr lvl="1" marL="857160" indent="-228600">
              <a:lnSpc>
                <a:spcPct val="90000"/>
              </a:lnSpc>
              <a:spcAft>
                <a:spcPts val="601"/>
              </a:spcAft>
              <a:buClr>
                <a:srgbClr val="000000"/>
              </a:buClr>
              <a:buFont typeface="Courier New"/>
              <a:buChar char="o"/>
            </a:pPr>
            <a:r>
              <a:rPr b="0" lang="en-US" sz="2000" spc="-1" strike="noStrike">
                <a:solidFill>
                  <a:srgbClr val="000000"/>
                </a:solidFill>
                <a:latin typeface="Arial"/>
                <a:ea typeface="Calibri"/>
              </a:rPr>
              <a:t>To get unique weights, vertices as part of cycles cannot take duplicate labels.</a:t>
            </a:r>
            <a:endParaRPr b="0" lang="en-US" sz="2000" spc="-1" strike="noStrike">
              <a:solidFill>
                <a:srgbClr val="000000"/>
              </a:solidFill>
              <a:latin typeface="Calibri"/>
            </a:endParaRPr>
          </a:p>
          <a:p>
            <a:pPr lvl="1" marL="857160" indent="-228600">
              <a:lnSpc>
                <a:spcPct val="90000"/>
              </a:lnSpc>
              <a:spcAft>
                <a:spcPts val="601"/>
              </a:spcAft>
              <a:buClr>
                <a:srgbClr val="000000"/>
              </a:buClr>
              <a:buFont typeface="Courier New"/>
              <a:buChar char="o"/>
            </a:pPr>
            <a:r>
              <a:rPr b="0" lang="en-US" sz="2000" spc="-1" strike="noStrike">
                <a:solidFill>
                  <a:srgbClr val="000000"/>
                </a:solidFill>
                <a:latin typeface="Arial"/>
                <a:ea typeface="Calibri"/>
              </a:rPr>
              <a:t>Hence, unique labels are maintained in cycles.</a:t>
            </a:r>
            <a:endParaRPr b="0" lang="en-US" sz="2000" spc="-1" strike="noStrike">
              <a:solidFill>
                <a:srgbClr val="000000"/>
              </a:solidFill>
              <a:latin typeface="Calibri"/>
            </a:endParaRPr>
          </a:p>
          <a:p>
            <a:pPr marL="399960" indent="-343080">
              <a:lnSpc>
                <a:spcPct val="90000"/>
              </a:lnSpc>
              <a:spcAft>
                <a:spcPts val="601"/>
              </a:spcAft>
              <a:buClr>
                <a:srgbClr val="000000"/>
              </a:buClr>
              <a:buFont typeface="Arial"/>
              <a:buChar char="•"/>
            </a:pPr>
            <a:r>
              <a:rPr b="0" lang="en-US" sz="2000" spc="-1" strike="noStrike">
                <a:solidFill>
                  <a:srgbClr val="000000"/>
                </a:solidFill>
                <a:latin typeface="Arial"/>
                <a:ea typeface="Calibri"/>
              </a:rPr>
              <a:t>So, it is difficult to fit all the unique values within K.</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Rectangle 1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48" name="Arc 20"/>
          <p:cNvSpPr/>
          <p:nvPr/>
        </p:nvSpPr>
        <p:spPr>
          <a:xfrm flipH="1" rot="3967200">
            <a:off x="8630280" y="490320"/>
            <a:ext cx="2988000" cy="2987640"/>
          </a:xfrm>
          <a:prstGeom prst="arc">
            <a:avLst>
              <a:gd name="adj1" fmla="val 14441841"/>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349" name="PlaceHolder 1"/>
          <p:cNvSpPr>
            <a:spLocks noGrp="1"/>
          </p:cNvSpPr>
          <p:nvPr>
            <p:ph type="title"/>
          </p:nvPr>
        </p:nvSpPr>
        <p:spPr>
          <a:xfrm>
            <a:off x="5895000" y="1049040"/>
            <a:ext cx="5458320" cy="1325160"/>
          </a:xfrm>
          <a:prstGeom prst="rect">
            <a:avLst/>
          </a:prstGeom>
          <a:noFill/>
          <a:ln w="0">
            <a:noFill/>
          </a:ln>
        </p:spPr>
        <p:txBody>
          <a:bodyPr anchor="ctr">
            <a:normAutofit fontScale="77000"/>
          </a:bodyPr>
          <a:p>
            <a:pPr>
              <a:lnSpc>
                <a:spcPct val="90000"/>
              </a:lnSpc>
              <a:buNone/>
            </a:pP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p</a:t>
            </a: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s</a:t>
            </a:r>
            <a:r>
              <a:rPr b="0" lang="en-US" sz="4400" spc="-1" strike="noStrike">
                <a:solidFill>
                  <a:srgbClr val="000000"/>
                </a:solidFill>
                <a:latin typeface="Calibri Light"/>
              </a:rPr>
              <a:t>e</a:t>
            </a:r>
            <a:r>
              <a:rPr b="0" lang="en-US" sz="4400" spc="-1" strike="noStrike">
                <a:solidFill>
                  <a:srgbClr val="000000"/>
                </a:solidFill>
                <a:latin typeface="Calibri Light"/>
              </a:rPr>
              <a:t>n</a:t>
            </a:r>
            <a:r>
              <a:rPr b="0" lang="en-US" sz="4400" spc="-1" strike="noStrike">
                <a:solidFill>
                  <a:srgbClr val="000000"/>
                </a:solidFill>
                <a:latin typeface="Calibri Light"/>
              </a:rPr>
              <a:t>t</a:t>
            </a:r>
            <a:r>
              <a:rPr b="0" lang="en-US" sz="4400" spc="-1" strike="noStrike">
                <a:solidFill>
                  <a:srgbClr val="000000"/>
                </a:solidFill>
                <a:latin typeface="Calibri Light"/>
              </a:rPr>
              <a:t>a</a:t>
            </a:r>
            <a:r>
              <a:rPr b="0" lang="en-US" sz="4400" spc="-1" strike="noStrike">
                <a:solidFill>
                  <a:srgbClr val="000000"/>
                </a:solidFill>
                <a:latin typeface="Calibri Light"/>
              </a:rPr>
              <a:t>t</a:t>
            </a:r>
            <a:r>
              <a:rPr b="0" lang="en-US" sz="4400" spc="-1" strike="noStrike">
                <a:solidFill>
                  <a:srgbClr val="000000"/>
                </a:solidFill>
                <a:latin typeface="Calibri Light"/>
              </a:rPr>
              <a:t>i</a:t>
            </a:r>
            <a:r>
              <a:rPr b="0" lang="en-US" sz="4400" spc="-1" strike="noStrike">
                <a:solidFill>
                  <a:srgbClr val="000000"/>
                </a:solidFill>
                <a:latin typeface="Calibri Light"/>
              </a:rPr>
              <a:t>o</a:t>
            </a:r>
            <a:r>
              <a:rPr b="0" lang="en-US" sz="4400" spc="-1" strike="noStrike">
                <a:solidFill>
                  <a:srgbClr val="000000"/>
                </a:solidFill>
                <a:latin typeface="Calibri Light"/>
              </a:rPr>
              <a:t>n</a:t>
            </a:r>
            <a:r>
              <a:rPr b="0" lang="en-US" sz="4400" spc="-1" strike="noStrike">
                <a:solidFill>
                  <a:srgbClr val="000000"/>
                </a:solidFill>
                <a:latin typeface="Calibri Light"/>
              </a:rPr>
              <a:t> </a:t>
            </a:r>
            <a:r>
              <a:rPr b="0" lang="en-US" sz="4400" spc="-1" strike="noStrike">
                <a:solidFill>
                  <a:srgbClr val="000000"/>
                </a:solidFill>
                <a:latin typeface="Calibri Light"/>
              </a:rPr>
              <a:t>o</a:t>
            </a:r>
            <a:r>
              <a:rPr b="0" lang="en-US" sz="4400" spc="-1" strike="noStrike">
                <a:solidFill>
                  <a:srgbClr val="000000"/>
                </a:solidFill>
                <a:latin typeface="Calibri Light"/>
              </a:rPr>
              <a:t>f</a:t>
            </a:r>
            <a:r>
              <a:rPr b="0" lang="en-US" sz="4400" spc="-1" strike="noStrike">
                <a:solidFill>
                  <a:srgbClr val="000000"/>
                </a:solidFill>
                <a:latin typeface="Calibri Light"/>
              </a:rPr>
              <a:t> </a:t>
            </a:r>
            <a:r>
              <a:rPr b="0" lang="en-US" sz="4400" spc="-1" strike="noStrike">
                <a:solidFill>
                  <a:srgbClr val="000000"/>
                </a:solidFill>
                <a:latin typeface="Calibri Light"/>
              </a:rPr>
              <a:t>G</a:t>
            </a:r>
            <a:r>
              <a:rPr b="0" lang="en-US" sz="4400" spc="-1" strike="noStrike">
                <a:solidFill>
                  <a:srgbClr val="000000"/>
                </a:solidFill>
                <a:latin typeface="Calibri Light"/>
              </a:rPr>
              <a:t>r</a:t>
            </a:r>
            <a:r>
              <a:rPr b="0" lang="en-US" sz="4400" spc="-1" strike="noStrike">
                <a:solidFill>
                  <a:srgbClr val="000000"/>
                </a:solidFill>
                <a:latin typeface="Calibri Light"/>
              </a:rPr>
              <a:t>a</a:t>
            </a:r>
            <a:r>
              <a:rPr b="0" lang="en-US" sz="4400" spc="-1" strike="noStrike">
                <a:solidFill>
                  <a:srgbClr val="000000"/>
                </a:solidFill>
                <a:latin typeface="Calibri Light"/>
              </a:rPr>
              <a:t>p</a:t>
            </a:r>
            <a:r>
              <a:rPr b="0" lang="en-US" sz="4400" spc="-1" strike="noStrike">
                <a:solidFill>
                  <a:srgbClr val="000000"/>
                </a:solidFill>
                <a:latin typeface="Calibri Light"/>
              </a:rPr>
              <a:t>h</a:t>
            </a:r>
            <a:r>
              <a:rPr b="0" lang="en-US" sz="4400" spc="-1" strike="noStrike">
                <a:solidFill>
                  <a:srgbClr val="000000"/>
                </a:solidFill>
                <a:latin typeface="Calibri Light"/>
              </a:rPr>
              <a:t> </a:t>
            </a:r>
            <a:r>
              <a:rPr b="0" lang="en-US" sz="4400" spc="-1" strike="noStrike">
                <a:solidFill>
                  <a:srgbClr val="000000"/>
                </a:solidFill>
                <a:latin typeface="Calibri Light"/>
              </a:rPr>
              <a:t>i</a:t>
            </a:r>
            <a:r>
              <a:rPr b="0" lang="en-US" sz="4400" spc="-1" strike="noStrike">
                <a:solidFill>
                  <a:srgbClr val="000000"/>
                </a:solidFill>
                <a:latin typeface="Calibri Light"/>
              </a:rPr>
              <a:t>n</a:t>
            </a:r>
            <a:r>
              <a:rPr b="0" lang="en-US" sz="4400" spc="-1" strike="noStrike">
                <a:solidFill>
                  <a:srgbClr val="000000"/>
                </a:solidFill>
                <a:latin typeface="Calibri Light"/>
              </a:rPr>
              <a:t> </a:t>
            </a:r>
            <a:r>
              <a:rPr b="0" lang="en-US" sz="4400" spc="-1" strike="noStrike">
                <a:solidFill>
                  <a:srgbClr val="000000"/>
                </a:solidFill>
                <a:latin typeface="Calibri Light"/>
              </a:rPr>
              <a:t>D</a:t>
            </a:r>
            <a:r>
              <a:rPr b="0" lang="en-US" sz="4400" spc="-1" strike="noStrike">
                <a:solidFill>
                  <a:srgbClr val="000000"/>
                </a:solidFill>
                <a:latin typeface="Calibri Light"/>
              </a:rPr>
              <a:t>a</a:t>
            </a:r>
            <a:r>
              <a:rPr b="0" lang="en-US" sz="4400" spc="-1" strike="noStrike">
                <a:solidFill>
                  <a:srgbClr val="000000"/>
                </a:solidFill>
                <a:latin typeface="Calibri Light"/>
              </a:rPr>
              <a:t>t</a:t>
            </a:r>
            <a:r>
              <a:rPr b="0" lang="en-US" sz="4400" spc="-1" strike="noStrike">
                <a:solidFill>
                  <a:srgbClr val="000000"/>
                </a:solidFill>
                <a:latin typeface="Calibri Light"/>
              </a:rPr>
              <a:t>a</a:t>
            </a:r>
            <a:r>
              <a:rPr b="0" lang="en-US" sz="4400" spc="-1" strike="noStrike">
                <a:solidFill>
                  <a:srgbClr val="000000"/>
                </a:solidFill>
                <a:latin typeface="Calibri Light"/>
              </a:rPr>
              <a:t> </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r</a:t>
            </a:r>
            <a:r>
              <a:rPr b="0" lang="en-US" sz="4400" spc="-1" strike="noStrike">
                <a:solidFill>
                  <a:srgbClr val="000000"/>
                </a:solidFill>
                <a:latin typeface="Calibri Light"/>
              </a:rPr>
              <a:t>u</a:t>
            </a:r>
            <a:r>
              <a:rPr b="0" lang="en-US" sz="4400" spc="-1" strike="noStrike">
                <a:solidFill>
                  <a:srgbClr val="000000"/>
                </a:solidFill>
                <a:latin typeface="Calibri Light"/>
              </a:rPr>
              <a:t>c</a:t>
            </a:r>
            <a:r>
              <a:rPr b="0" lang="en-US" sz="4400" spc="-1" strike="noStrike">
                <a:solidFill>
                  <a:srgbClr val="000000"/>
                </a:solidFill>
                <a:latin typeface="Calibri Light"/>
              </a:rPr>
              <a:t>t</a:t>
            </a:r>
            <a:r>
              <a:rPr b="0" lang="en-US" sz="4400" spc="-1" strike="noStrike">
                <a:solidFill>
                  <a:srgbClr val="000000"/>
                </a:solidFill>
                <a:latin typeface="Calibri Light"/>
              </a:rPr>
              <a:t>u</a:t>
            </a:r>
            <a:r>
              <a:rPr b="0" lang="en-US" sz="4400" spc="-1" strike="noStrike">
                <a:solidFill>
                  <a:srgbClr val="000000"/>
                </a:solidFill>
                <a:latin typeface="Calibri Light"/>
              </a:rPr>
              <a:t>r</a:t>
            </a:r>
            <a:r>
              <a:rPr b="0" lang="en-US" sz="4400" spc="-1" strike="noStrike">
                <a:solidFill>
                  <a:srgbClr val="000000"/>
                </a:solidFill>
                <a:latin typeface="Calibri Light"/>
              </a:rPr>
              <a:t>e</a:t>
            </a:r>
            <a:endParaRPr b="0" lang="en-US" sz="4400" spc="-1" strike="noStrike">
              <a:solidFill>
                <a:srgbClr val="000000"/>
              </a:solidFill>
              <a:latin typeface="Calibri"/>
            </a:endParaRPr>
          </a:p>
        </p:txBody>
      </p:sp>
      <p:sp>
        <p:nvSpPr>
          <p:cNvPr id="350" name="Freeform: Shape 22"/>
          <p:cNvSpPr/>
          <p:nvPr/>
        </p:nvSpPr>
        <p:spPr>
          <a:xfrm flipH="1">
            <a:off x="0" y="5486400"/>
            <a:ext cx="2672640" cy="1371240"/>
          </a:xfrm>
          <a:custGeom>
            <a:avLst/>
            <a:gdLst/>
            <a:ah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51" name="Picture 6"/>
          <p:cNvSpPr/>
          <p:nvPr/>
        </p:nvSpPr>
        <p:spPr>
          <a:xfrm>
            <a:off x="703080" y="1212120"/>
            <a:ext cx="4777200" cy="4263480"/>
          </a:xfrm>
          <a:custGeom>
            <a:avLst/>
            <a:gdLst/>
            <a:ah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blipFill rotWithShape="0">
            <a:blip r:embed="rId1"/>
            <a:srcRect/>
            <a:stretch/>
          </a:blipFill>
          <a:ln w="0">
            <a:noFill/>
          </a:ln>
        </p:spPr>
        <p:style>
          <a:lnRef idx="0"/>
          <a:fillRef idx="0"/>
          <a:effectRef idx="0"/>
          <a:fontRef idx="minor"/>
        </p:style>
      </p:sp>
      <p:sp>
        <p:nvSpPr>
          <p:cNvPr id="352" name="TextBox 7"/>
          <p:cNvSpPr/>
          <p:nvPr/>
        </p:nvSpPr>
        <p:spPr>
          <a:xfrm>
            <a:off x="5895000" y="2746440"/>
            <a:ext cx="5458320" cy="3422880"/>
          </a:xfrm>
          <a:prstGeom prst="rect">
            <a:avLst/>
          </a:prstGeom>
          <a:noFill/>
          <a:ln w="0">
            <a:noFill/>
          </a:ln>
        </p:spPr>
        <p:style>
          <a:lnRef idx="0"/>
          <a:fillRef idx="0"/>
          <a:effectRef idx="0"/>
          <a:fontRef idx="minor"/>
        </p:style>
        <p:txBody>
          <a:bodyPr numCol="1" spcCol="0" horzOverflow="overflow" vertOverflow="overflow" anchor="t">
            <a:normAutofit/>
          </a:bodyPr>
          <a:p>
            <a:pPr indent="-228600">
              <a:lnSpc>
                <a:spcPct val="90000"/>
              </a:lnSpc>
              <a:spcAft>
                <a:spcPts val="601"/>
              </a:spcAft>
              <a:buClr>
                <a:srgbClr val="000000"/>
              </a:buClr>
              <a:buFont typeface="Arial"/>
              <a:buChar char="•"/>
            </a:pPr>
            <a:r>
              <a:rPr b="1" lang="en-US" sz="2400" spc="-1" strike="noStrike">
                <a:solidFill>
                  <a:srgbClr val="000000"/>
                </a:solidFill>
                <a:latin typeface="Calibri"/>
              </a:rPr>
              <a:t>Key: </a:t>
            </a:r>
            <a:r>
              <a:rPr b="0" lang="en-US" sz="2400" spc="-1" strike="noStrike">
                <a:solidFill>
                  <a:srgbClr val="000000"/>
                </a:solidFill>
                <a:latin typeface="Calibri"/>
              </a:rPr>
              <a:t>Vertex Label (Integer)</a:t>
            </a:r>
            <a:endParaRPr b="0" lang="en-IN" sz="2400" spc="-1" strike="noStrike">
              <a:latin typeface="Arial"/>
            </a:endParaRPr>
          </a:p>
          <a:p>
            <a:pPr indent="-228600">
              <a:lnSpc>
                <a:spcPct val="90000"/>
              </a:lnSpc>
              <a:spcAft>
                <a:spcPts val="601"/>
              </a:spcAft>
              <a:buClr>
                <a:srgbClr val="000000"/>
              </a:buClr>
              <a:buFont typeface="Arial"/>
              <a:buChar char="•"/>
            </a:pPr>
            <a:r>
              <a:rPr b="1" lang="en-US" sz="2400" spc="-1" strike="noStrike">
                <a:solidFill>
                  <a:srgbClr val="000000"/>
                </a:solidFill>
                <a:latin typeface="Calibri"/>
              </a:rPr>
              <a:t>Value: </a:t>
            </a:r>
            <a:r>
              <a:rPr b="0" lang="en-US" sz="2400" spc="-1" strike="noStrike">
                <a:solidFill>
                  <a:srgbClr val="000000"/>
                </a:solidFill>
                <a:latin typeface="Calibri"/>
              </a:rPr>
              <a:t> LinkedList of Vertex Labels</a:t>
            </a:r>
            <a:endParaRPr b="0" lang="en-IN" sz="2400" spc="-1" strike="noStrike">
              <a:latin typeface="Arial"/>
            </a:endParaRPr>
          </a:p>
          <a:p>
            <a:pPr marL="343080" indent="-343080">
              <a:lnSpc>
                <a:spcPct val="90000"/>
              </a:lnSpc>
              <a:spcAft>
                <a:spcPts val="601"/>
              </a:spcAft>
              <a:buClr>
                <a:srgbClr val="000000"/>
              </a:buClr>
              <a:buFont typeface="Arial"/>
              <a:buChar char="•"/>
            </a:pPr>
            <a:r>
              <a:rPr b="1" lang="en-US" sz="2400" spc="-1" strike="noStrike">
                <a:solidFill>
                  <a:srgbClr val="000000"/>
                </a:solidFill>
                <a:latin typeface="Calibri"/>
              </a:rPr>
              <a:t>Advantages:</a:t>
            </a:r>
            <a:endParaRPr b="0" lang="en-IN" sz="2400" spc="-1" strike="noStrike">
              <a:latin typeface="Arial"/>
            </a:endParaRPr>
          </a:p>
          <a:p>
            <a:pPr lvl="1" marL="800280" indent="-343080">
              <a:lnSpc>
                <a:spcPct val="90000"/>
              </a:lnSpc>
              <a:spcAft>
                <a:spcPts val="601"/>
              </a:spcAft>
              <a:buClr>
                <a:srgbClr val="000000"/>
              </a:buClr>
              <a:buFont typeface="Courier New"/>
              <a:buChar char="o"/>
            </a:pPr>
            <a:r>
              <a:rPr b="0" lang="en-US" sz="2400" spc="-1" strike="noStrike">
                <a:solidFill>
                  <a:srgbClr val="000000"/>
                </a:solidFill>
                <a:latin typeface="Calibri"/>
                <a:ea typeface="Calibri"/>
              </a:rPr>
              <a:t>Space is efficiently used.</a:t>
            </a:r>
            <a:endParaRPr b="0" lang="en-IN" sz="2400" spc="-1" strike="noStrike">
              <a:latin typeface="Arial"/>
            </a:endParaRPr>
          </a:p>
          <a:p>
            <a:pPr lvl="1" marL="800280" indent="-343080">
              <a:lnSpc>
                <a:spcPct val="90000"/>
              </a:lnSpc>
              <a:spcAft>
                <a:spcPts val="601"/>
              </a:spcAft>
              <a:buClr>
                <a:srgbClr val="000000"/>
              </a:buClr>
              <a:buFont typeface="Courier New"/>
              <a:buChar char="o"/>
            </a:pPr>
            <a:r>
              <a:rPr b="0" lang="en-US" sz="2400" spc="-1" strike="noStrike">
                <a:solidFill>
                  <a:srgbClr val="000000"/>
                </a:solidFill>
                <a:latin typeface="Calibri"/>
                <a:ea typeface="Calibri"/>
              </a:rPr>
              <a:t>Efficient Label Retrieval.</a:t>
            </a:r>
            <a:endParaRPr b="0" lang="en-IN" sz="2400" spc="-1" strike="noStrike">
              <a:latin typeface="Arial"/>
            </a:endParaRPr>
          </a:p>
          <a:p>
            <a:pPr>
              <a:lnSpc>
                <a:spcPct val="90000"/>
              </a:lnSpc>
              <a:spcAft>
                <a:spcPts val="601"/>
              </a:spcAft>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3"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54" name="Freeform: Shape 9"/>
          <p:cNvSpPr/>
          <p:nvPr/>
        </p:nvSpPr>
        <p:spPr>
          <a:xfrm>
            <a:off x="10208520" y="0"/>
            <a:ext cx="1134720" cy="47772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55"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ea typeface="Calibri Light"/>
              </a:rPr>
              <a:t>C</a:t>
            </a:r>
            <a:r>
              <a:rPr b="0" lang="en-US" sz="4400" spc="-1" strike="noStrike">
                <a:solidFill>
                  <a:srgbClr val="000000"/>
                </a:solidFill>
                <a:latin typeface="Calibri Light"/>
                <a:ea typeface="Calibri Light"/>
              </a:rPr>
              <a:t>o</a:t>
            </a:r>
            <a:r>
              <a:rPr b="0" lang="en-US" sz="4400" spc="-1" strike="noStrike">
                <a:solidFill>
                  <a:srgbClr val="000000"/>
                </a:solidFill>
                <a:latin typeface="Calibri Light"/>
                <a:ea typeface="Calibri Light"/>
              </a:rPr>
              <a:t>n</a:t>
            </a:r>
            <a:r>
              <a:rPr b="0" lang="en-US" sz="4400" spc="-1" strike="noStrike">
                <a:solidFill>
                  <a:srgbClr val="000000"/>
                </a:solidFill>
                <a:latin typeface="Calibri Light"/>
                <a:ea typeface="Calibri Light"/>
              </a:rPr>
              <a:t>c</a:t>
            </a:r>
            <a:r>
              <a:rPr b="0" lang="en-US" sz="4400" spc="-1" strike="noStrike">
                <a:solidFill>
                  <a:srgbClr val="000000"/>
                </a:solidFill>
                <a:latin typeface="Calibri Light"/>
                <a:ea typeface="Calibri Light"/>
              </a:rPr>
              <a:t>e</a:t>
            </a:r>
            <a:r>
              <a:rPr b="0" lang="en-US" sz="4400" spc="-1" strike="noStrike">
                <a:solidFill>
                  <a:srgbClr val="000000"/>
                </a:solidFill>
                <a:latin typeface="Calibri Light"/>
                <a:ea typeface="Calibri Light"/>
              </a:rPr>
              <a:t>p</a:t>
            </a:r>
            <a:r>
              <a:rPr b="0" lang="en-US" sz="4400" spc="-1" strike="noStrike">
                <a:solidFill>
                  <a:srgbClr val="000000"/>
                </a:solidFill>
                <a:latin typeface="Calibri Light"/>
                <a:ea typeface="Calibri Light"/>
              </a:rPr>
              <a:t>t </a:t>
            </a:r>
            <a:r>
              <a:rPr b="0" lang="en-US" sz="4400" spc="-1" strike="noStrike">
                <a:solidFill>
                  <a:srgbClr val="000000"/>
                </a:solidFill>
                <a:latin typeface="Calibri Light"/>
                <a:ea typeface="Calibri Light"/>
              </a:rPr>
              <a:t>o</a:t>
            </a:r>
            <a:r>
              <a:rPr b="0" lang="en-US" sz="4400" spc="-1" strike="noStrike">
                <a:solidFill>
                  <a:srgbClr val="000000"/>
                </a:solidFill>
                <a:latin typeface="Calibri Light"/>
                <a:ea typeface="Calibri Light"/>
              </a:rPr>
              <a:t>f </a:t>
            </a:r>
            <a:r>
              <a:rPr b="0" lang="en-US" sz="4400" spc="-1" strike="noStrike">
                <a:solidFill>
                  <a:srgbClr val="000000"/>
                </a:solidFill>
                <a:latin typeface="Calibri Light"/>
                <a:ea typeface="Calibri Light"/>
              </a:rPr>
              <a:t>C</a:t>
            </a:r>
            <a:r>
              <a:rPr b="0" lang="en-US" sz="4400" spc="-1" strike="noStrike">
                <a:solidFill>
                  <a:srgbClr val="000000"/>
                </a:solidFill>
                <a:latin typeface="Calibri Light"/>
                <a:ea typeface="Calibri Light"/>
              </a:rPr>
              <a:t>y</a:t>
            </a:r>
            <a:r>
              <a:rPr b="0" lang="en-US" sz="4400" spc="-1" strike="noStrike">
                <a:solidFill>
                  <a:srgbClr val="000000"/>
                </a:solidFill>
                <a:latin typeface="Calibri Light"/>
                <a:ea typeface="Calibri Light"/>
              </a:rPr>
              <a:t>c</a:t>
            </a:r>
            <a:r>
              <a:rPr b="0" lang="en-US" sz="4400" spc="-1" strike="noStrike">
                <a:solidFill>
                  <a:srgbClr val="000000"/>
                </a:solidFill>
                <a:latin typeface="Calibri Light"/>
                <a:ea typeface="Calibri Light"/>
              </a:rPr>
              <a:t>l</a:t>
            </a:r>
            <a:r>
              <a:rPr b="0" lang="en-US" sz="4400" spc="-1" strike="noStrike">
                <a:solidFill>
                  <a:srgbClr val="000000"/>
                </a:solidFill>
                <a:latin typeface="Calibri Light"/>
                <a:ea typeface="Calibri Light"/>
              </a:rPr>
              <a:t>i</a:t>
            </a:r>
            <a:r>
              <a:rPr b="0" lang="en-US" sz="4400" spc="-1" strike="noStrike">
                <a:solidFill>
                  <a:srgbClr val="000000"/>
                </a:solidFill>
                <a:latin typeface="Calibri Light"/>
                <a:ea typeface="Calibri Light"/>
              </a:rPr>
              <a:t>c</a:t>
            </a:r>
            <a:r>
              <a:rPr b="0" lang="en-US" sz="4400" spc="-1" strike="noStrike">
                <a:solidFill>
                  <a:srgbClr val="000000"/>
                </a:solidFill>
                <a:latin typeface="Calibri Light"/>
                <a:ea typeface="Calibri Light"/>
              </a:rPr>
              <a:t> </a:t>
            </a:r>
            <a:r>
              <a:rPr b="0" lang="en-US" sz="4400" spc="-1" strike="noStrike">
                <a:solidFill>
                  <a:srgbClr val="000000"/>
                </a:solidFill>
                <a:latin typeface="Calibri Light"/>
                <a:ea typeface="Calibri Light"/>
              </a:rPr>
              <a:t>A</a:t>
            </a:r>
            <a:r>
              <a:rPr b="0" lang="en-US" sz="4400" spc="-1" strike="noStrike">
                <a:solidFill>
                  <a:srgbClr val="000000"/>
                </a:solidFill>
                <a:latin typeface="Calibri Light"/>
                <a:ea typeface="Calibri Light"/>
              </a:rPr>
              <a:t>l</a:t>
            </a:r>
            <a:r>
              <a:rPr b="0" lang="en-US" sz="4400" spc="-1" strike="noStrike">
                <a:solidFill>
                  <a:srgbClr val="000000"/>
                </a:solidFill>
                <a:latin typeface="Calibri Light"/>
                <a:ea typeface="Calibri Light"/>
              </a:rPr>
              <a:t>g</a:t>
            </a:r>
            <a:r>
              <a:rPr b="0" lang="en-US" sz="4400" spc="-1" strike="noStrike">
                <a:solidFill>
                  <a:srgbClr val="000000"/>
                </a:solidFill>
                <a:latin typeface="Calibri Light"/>
                <a:ea typeface="Calibri Light"/>
              </a:rPr>
              <a:t>o</a:t>
            </a:r>
            <a:r>
              <a:rPr b="0" lang="en-US" sz="4400" spc="-1" strike="noStrike">
                <a:solidFill>
                  <a:srgbClr val="000000"/>
                </a:solidFill>
                <a:latin typeface="Calibri Light"/>
                <a:ea typeface="Calibri Light"/>
              </a:rPr>
              <a:t>r</a:t>
            </a:r>
            <a:r>
              <a:rPr b="0" lang="en-US" sz="4400" spc="-1" strike="noStrike">
                <a:solidFill>
                  <a:srgbClr val="000000"/>
                </a:solidFill>
                <a:latin typeface="Calibri Light"/>
                <a:ea typeface="Calibri Light"/>
              </a:rPr>
              <a:t>i</a:t>
            </a:r>
            <a:r>
              <a:rPr b="0" lang="en-US" sz="4400" spc="-1" strike="noStrike">
                <a:solidFill>
                  <a:srgbClr val="000000"/>
                </a:solidFill>
                <a:latin typeface="Calibri Light"/>
                <a:ea typeface="Calibri Light"/>
              </a:rPr>
              <a:t>t</a:t>
            </a:r>
            <a:r>
              <a:rPr b="0" lang="en-US" sz="4400" spc="-1" strike="noStrike">
                <a:solidFill>
                  <a:srgbClr val="000000"/>
                </a:solidFill>
                <a:latin typeface="Calibri Light"/>
                <a:ea typeface="Calibri Light"/>
              </a:rPr>
              <a:t>h</a:t>
            </a:r>
            <a:r>
              <a:rPr b="0" lang="en-US" sz="4400" spc="-1" strike="noStrike">
                <a:solidFill>
                  <a:srgbClr val="000000"/>
                </a:solidFill>
                <a:latin typeface="Calibri Light"/>
                <a:ea typeface="Calibri Light"/>
              </a:rPr>
              <a:t>m</a:t>
            </a:r>
            <a:endParaRPr b="0" lang="en-US" sz="4400" spc="-1" strike="noStrike">
              <a:solidFill>
                <a:srgbClr val="000000"/>
              </a:solidFill>
              <a:latin typeface="Calibri"/>
            </a:endParaRPr>
          </a:p>
        </p:txBody>
      </p:sp>
      <p:sp>
        <p:nvSpPr>
          <p:cNvPr id="356" name="Arc 11"/>
          <p:cNvSpPr/>
          <p:nvPr/>
        </p:nvSpPr>
        <p:spPr>
          <a:xfrm flipV="1" rot="5400000">
            <a:off x="555840" y="2183400"/>
            <a:ext cx="4083120" cy="4083120"/>
          </a:xfrm>
          <a:prstGeom prst="arc">
            <a:avLst>
              <a:gd name="adj1" fmla="val 16200000"/>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35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400" spc="-1" strike="noStrike">
                <a:solidFill>
                  <a:srgbClr val="000000"/>
                </a:solidFill>
                <a:latin typeface="Calibri"/>
              </a:rPr>
              <a:t>Objective</a:t>
            </a:r>
            <a:r>
              <a:rPr b="0" lang="en-US" sz="2400" spc="-1" strike="noStrike">
                <a:solidFill>
                  <a:srgbClr val="000000"/>
                </a:solidFill>
                <a:latin typeface="Calibri"/>
              </a:rPr>
              <a:t>: Labelling the Edge Irregular Non-homogeneous caterpillar with cycles using the concept of Vertex Labelling.</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alibri"/>
              </a:rPr>
              <a:t>Base Values: </a:t>
            </a:r>
            <a:r>
              <a:rPr b="0" lang="en-US" sz="2400" spc="-1" strike="noStrike">
                <a:solidFill>
                  <a:srgbClr val="000000"/>
                </a:solidFill>
                <a:latin typeface="Calibri"/>
              </a:rPr>
              <a:t>Min Label is 1 and Min weight =3</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alibri"/>
                <a:ea typeface="Calibri"/>
              </a:rPr>
              <a:t>Approach: </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ea typeface="Calibri"/>
              </a:rPr>
              <a:t>Initiated with initial nodes set to 1 and 2 and assigned a weight of 3 to its link.</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ea typeface="Calibri"/>
              </a:rPr>
              <a:t>The algorithm traverses through all the root nodes and its child nodes in an order, then fills the vertex labels and weights.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Oval 25"/>
          <p:cNvSpPr/>
          <p:nvPr/>
        </p:nvSpPr>
        <p:spPr>
          <a:xfrm>
            <a:off x="3863160" y="21646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59" name="Oval 26"/>
          <p:cNvSpPr/>
          <p:nvPr/>
        </p:nvSpPr>
        <p:spPr>
          <a:xfrm>
            <a:off x="84528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0" name="Oval 27"/>
          <p:cNvSpPr/>
          <p:nvPr/>
        </p:nvSpPr>
        <p:spPr>
          <a:xfrm>
            <a:off x="2292840" y="3221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1" name="Oval 28"/>
          <p:cNvSpPr/>
          <p:nvPr/>
        </p:nvSpPr>
        <p:spPr>
          <a:xfrm>
            <a:off x="389988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2" name="Oval 29"/>
          <p:cNvSpPr/>
          <p:nvPr/>
        </p:nvSpPr>
        <p:spPr>
          <a:xfrm>
            <a:off x="5430960" y="3228120"/>
            <a:ext cx="603720" cy="42696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3" name="Oval 30"/>
          <p:cNvSpPr/>
          <p:nvPr/>
        </p:nvSpPr>
        <p:spPr>
          <a:xfrm>
            <a:off x="6968880" y="3221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4" name="Oval 31"/>
          <p:cNvSpPr/>
          <p:nvPr/>
        </p:nvSpPr>
        <p:spPr>
          <a:xfrm>
            <a:off x="848592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5" name="Oval 32"/>
          <p:cNvSpPr/>
          <p:nvPr/>
        </p:nvSpPr>
        <p:spPr>
          <a:xfrm>
            <a:off x="10697400" y="32684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6" name="Oval 33"/>
          <p:cNvSpPr/>
          <p:nvPr/>
        </p:nvSpPr>
        <p:spPr>
          <a:xfrm>
            <a:off x="2563560" y="40107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7" name="Oval 34"/>
          <p:cNvSpPr/>
          <p:nvPr/>
        </p:nvSpPr>
        <p:spPr>
          <a:xfrm>
            <a:off x="1960920" y="4028040"/>
            <a:ext cx="456840" cy="3600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8" name="Oval 35"/>
          <p:cNvSpPr/>
          <p:nvPr/>
        </p:nvSpPr>
        <p:spPr>
          <a:xfrm>
            <a:off x="845280" y="2355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69" name="Oval 36"/>
          <p:cNvSpPr/>
          <p:nvPr/>
        </p:nvSpPr>
        <p:spPr>
          <a:xfrm>
            <a:off x="4493160" y="21974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0" name="Oval 37"/>
          <p:cNvSpPr/>
          <p:nvPr/>
        </p:nvSpPr>
        <p:spPr>
          <a:xfrm>
            <a:off x="3081600" y="21855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1" name="Oval 39"/>
          <p:cNvSpPr/>
          <p:nvPr/>
        </p:nvSpPr>
        <p:spPr>
          <a:xfrm>
            <a:off x="6113520" y="46396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2" name="Oval 40"/>
          <p:cNvSpPr/>
          <p:nvPr/>
        </p:nvSpPr>
        <p:spPr>
          <a:xfrm>
            <a:off x="5504040" y="4652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3" name="Oval 41"/>
          <p:cNvSpPr/>
          <p:nvPr/>
        </p:nvSpPr>
        <p:spPr>
          <a:xfrm>
            <a:off x="4909680" y="47134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4" name="Oval 42"/>
          <p:cNvSpPr/>
          <p:nvPr/>
        </p:nvSpPr>
        <p:spPr>
          <a:xfrm>
            <a:off x="4332240" y="47134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5" name="Oval 43"/>
          <p:cNvSpPr/>
          <p:nvPr/>
        </p:nvSpPr>
        <p:spPr>
          <a:xfrm>
            <a:off x="7873200" y="24267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6" name="Oval 44"/>
          <p:cNvSpPr/>
          <p:nvPr/>
        </p:nvSpPr>
        <p:spPr>
          <a:xfrm>
            <a:off x="7433640" y="19339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7" name="Oval 45"/>
          <p:cNvSpPr/>
          <p:nvPr/>
        </p:nvSpPr>
        <p:spPr>
          <a:xfrm>
            <a:off x="6869520" y="18594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8" name="Oval 46"/>
          <p:cNvSpPr/>
          <p:nvPr/>
        </p:nvSpPr>
        <p:spPr>
          <a:xfrm>
            <a:off x="6311880" y="21171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79" name="Oval 47"/>
          <p:cNvSpPr/>
          <p:nvPr/>
        </p:nvSpPr>
        <p:spPr>
          <a:xfrm>
            <a:off x="5956200" y="25146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80" name="Straight Connector 56"/>
          <p:cNvSpPr/>
          <p:nvPr/>
        </p:nvSpPr>
        <p:spPr>
          <a:xfrm flipV="1">
            <a:off x="1073520" y="2756880"/>
            <a:ext cx="360" cy="4708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1" name="Straight Connector 58"/>
          <p:cNvSpPr/>
          <p:nvPr/>
        </p:nvSpPr>
        <p:spPr>
          <a:xfrm flipH="1">
            <a:off x="2189520" y="3622680"/>
            <a:ext cx="331920" cy="4053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2" name="Straight Connector 60"/>
          <p:cNvSpPr/>
          <p:nvPr/>
        </p:nvSpPr>
        <p:spPr>
          <a:xfrm>
            <a:off x="2521440" y="3622680"/>
            <a:ext cx="270360" cy="3880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3" name="Straight Connector 70"/>
          <p:cNvSpPr/>
          <p:nvPr/>
        </p:nvSpPr>
        <p:spPr>
          <a:xfrm flipH="1" flipV="1">
            <a:off x="3471480" y="2528280"/>
            <a:ext cx="657000" cy="6994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4" name="Straight Connector 72"/>
          <p:cNvSpPr/>
          <p:nvPr/>
        </p:nvSpPr>
        <p:spPr>
          <a:xfrm flipH="1" flipV="1">
            <a:off x="4091400" y="2566440"/>
            <a:ext cx="37080" cy="6613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5" name="Straight Connector 74"/>
          <p:cNvSpPr/>
          <p:nvPr/>
        </p:nvSpPr>
        <p:spPr>
          <a:xfrm flipV="1">
            <a:off x="4128480" y="2540160"/>
            <a:ext cx="431280" cy="6876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6" name="Straight Connector 78"/>
          <p:cNvSpPr/>
          <p:nvPr/>
        </p:nvSpPr>
        <p:spPr>
          <a:xfrm flipV="1">
            <a:off x="4722120" y="3655440"/>
            <a:ext cx="1010880" cy="11167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7" name="Straight Connector 83"/>
          <p:cNvSpPr/>
          <p:nvPr/>
        </p:nvSpPr>
        <p:spPr>
          <a:xfrm flipV="1">
            <a:off x="5137920" y="3655440"/>
            <a:ext cx="595080" cy="10580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8" name="Straight Connector 87"/>
          <p:cNvSpPr/>
          <p:nvPr/>
        </p:nvSpPr>
        <p:spPr>
          <a:xfrm flipH="1">
            <a:off x="5732640" y="3655440"/>
            <a:ext cx="360" cy="9964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89" name="Straight Connector 90"/>
          <p:cNvSpPr/>
          <p:nvPr/>
        </p:nvSpPr>
        <p:spPr>
          <a:xfrm>
            <a:off x="5733000" y="3655440"/>
            <a:ext cx="447480" cy="10429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90" name="Straight Connector 92"/>
          <p:cNvSpPr/>
          <p:nvPr/>
        </p:nvSpPr>
        <p:spPr>
          <a:xfrm flipH="1" flipV="1">
            <a:off x="6346440" y="2857320"/>
            <a:ext cx="850680" cy="3636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91" name="Straight Connector 94"/>
          <p:cNvSpPr/>
          <p:nvPr/>
        </p:nvSpPr>
        <p:spPr>
          <a:xfrm flipH="1" flipV="1">
            <a:off x="6701760" y="2459880"/>
            <a:ext cx="495360" cy="7610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92" name="Straight Connector 96"/>
          <p:cNvSpPr/>
          <p:nvPr/>
        </p:nvSpPr>
        <p:spPr>
          <a:xfrm flipH="1" flipV="1">
            <a:off x="7098120" y="2261160"/>
            <a:ext cx="99000" cy="9597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93" name="Straight Connector 98"/>
          <p:cNvSpPr/>
          <p:nvPr/>
        </p:nvSpPr>
        <p:spPr>
          <a:xfrm flipV="1">
            <a:off x="7197120" y="2276640"/>
            <a:ext cx="303120" cy="9442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94" name="Straight Connector 100"/>
          <p:cNvSpPr/>
          <p:nvPr/>
        </p:nvSpPr>
        <p:spPr>
          <a:xfrm flipV="1">
            <a:off x="7197120" y="2769480"/>
            <a:ext cx="743040" cy="4514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395" name="Oval 108"/>
          <p:cNvSpPr/>
          <p:nvPr/>
        </p:nvSpPr>
        <p:spPr>
          <a:xfrm>
            <a:off x="9699480" y="39261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96" name="Oval 109"/>
          <p:cNvSpPr/>
          <p:nvPr/>
        </p:nvSpPr>
        <p:spPr>
          <a:xfrm>
            <a:off x="9354240" y="4373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97" name="Oval 110"/>
          <p:cNvSpPr/>
          <p:nvPr/>
        </p:nvSpPr>
        <p:spPr>
          <a:xfrm>
            <a:off x="8775720" y="46846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98" name="Oval 111"/>
          <p:cNvSpPr/>
          <p:nvPr/>
        </p:nvSpPr>
        <p:spPr>
          <a:xfrm>
            <a:off x="8190000" y="47066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399" name="Oval 112"/>
          <p:cNvSpPr/>
          <p:nvPr/>
        </p:nvSpPr>
        <p:spPr>
          <a:xfrm>
            <a:off x="7554960" y="45126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00" name="Oval 113"/>
          <p:cNvSpPr/>
          <p:nvPr/>
        </p:nvSpPr>
        <p:spPr>
          <a:xfrm>
            <a:off x="7284960" y="4022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01" name="Straight Connector 118"/>
          <p:cNvSpPr/>
          <p:nvPr/>
        </p:nvSpPr>
        <p:spPr>
          <a:xfrm flipH="1">
            <a:off x="7675200" y="3629880"/>
            <a:ext cx="1038960" cy="4510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02" name="Straight Connector 120"/>
          <p:cNvSpPr/>
          <p:nvPr/>
        </p:nvSpPr>
        <p:spPr>
          <a:xfrm flipH="1">
            <a:off x="7945200" y="3629880"/>
            <a:ext cx="768960" cy="9414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03" name="Straight Connector 122"/>
          <p:cNvSpPr/>
          <p:nvPr/>
        </p:nvSpPr>
        <p:spPr>
          <a:xfrm flipH="1">
            <a:off x="8418240" y="3629880"/>
            <a:ext cx="295920" cy="10767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04" name="Straight Connector 124"/>
          <p:cNvSpPr/>
          <p:nvPr/>
        </p:nvSpPr>
        <p:spPr>
          <a:xfrm>
            <a:off x="8714160" y="3629880"/>
            <a:ext cx="289800" cy="10544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05" name="Oval 125"/>
          <p:cNvSpPr/>
          <p:nvPr/>
        </p:nvSpPr>
        <p:spPr>
          <a:xfrm>
            <a:off x="9046080" y="27644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06" name="Straight Connector 127"/>
          <p:cNvSpPr/>
          <p:nvPr/>
        </p:nvSpPr>
        <p:spPr>
          <a:xfrm>
            <a:off x="8714160" y="3629880"/>
            <a:ext cx="1052280" cy="3549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07" name="Straight Connector 129"/>
          <p:cNvSpPr/>
          <p:nvPr/>
        </p:nvSpPr>
        <p:spPr>
          <a:xfrm>
            <a:off x="8714160" y="3629880"/>
            <a:ext cx="707040" cy="8020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08" name="Oval 130"/>
          <p:cNvSpPr/>
          <p:nvPr/>
        </p:nvSpPr>
        <p:spPr>
          <a:xfrm>
            <a:off x="9714600" y="18748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09" name="Oval 131"/>
          <p:cNvSpPr/>
          <p:nvPr/>
        </p:nvSpPr>
        <p:spPr>
          <a:xfrm>
            <a:off x="9363240" y="22435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10" name="Oval 132"/>
          <p:cNvSpPr/>
          <p:nvPr/>
        </p:nvSpPr>
        <p:spPr>
          <a:xfrm>
            <a:off x="10278720" y="169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11" name="Oval 133"/>
          <p:cNvSpPr/>
          <p:nvPr/>
        </p:nvSpPr>
        <p:spPr>
          <a:xfrm>
            <a:off x="10792800" y="15843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12" name="Oval 134"/>
          <p:cNvSpPr/>
          <p:nvPr/>
        </p:nvSpPr>
        <p:spPr>
          <a:xfrm>
            <a:off x="11391840" y="18284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13" name="Oval 135"/>
          <p:cNvSpPr/>
          <p:nvPr/>
        </p:nvSpPr>
        <p:spPr>
          <a:xfrm>
            <a:off x="11748600" y="22460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414" name="Straight Connector 137"/>
          <p:cNvSpPr/>
          <p:nvPr/>
        </p:nvSpPr>
        <p:spPr>
          <a:xfrm flipH="1" flipV="1">
            <a:off x="9502920" y="2964960"/>
            <a:ext cx="1423080" cy="3034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15" name="Straight Connector 139"/>
          <p:cNvSpPr/>
          <p:nvPr/>
        </p:nvSpPr>
        <p:spPr>
          <a:xfrm flipH="1" flipV="1">
            <a:off x="9753120" y="2586240"/>
            <a:ext cx="1172880" cy="6822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16" name="Straight Connector 141"/>
          <p:cNvSpPr/>
          <p:nvPr/>
        </p:nvSpPr>
        <p:spPr>
          <a:xfrm flipH="1" flipV="1">
            <a:off x="10104840" y="2217600"/>
            <a:ext cx="821160" cy="10508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17" name="Straight Connector 143"/>
          <p:cNvSpPr/>
          <p:nvPr/>
        </p:nvSpPr>
        <p:spPr>
          <a:xfrm flipH="1" flipV="1">
            <a:off x="10507320" y="2099520"/>
            <a:ext cx="418680" cy="11689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18" name="Straight Connector 145"/>
          <p:cNvSpPr/>
          <p:nvPr/>
        </p:nvSpPr>
        <p:spPr>
          <a:xfrm flipV="1">
            <a:off x="10926000" y="1985760"/>
            <a:ext cx="95400" cy="12826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19" name="Straight Connector 147"/>
          <p:cNvSpPr/>
          <p:nvPr/>
        </p:nvSpPr>
        <p:spPr>
          <a:xfrm flipV="1">
            <a:off x="10926000" y="2171160"/>
            <a:ext cx="532800" cy="10972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20" name="Straight Connector 149"/>
          <p:cNvSpPr/>
          <p:nvPr/>
        </p:nvSpPr>
        <p:spPr>
          <a:xfrm flipV="1">
            <a:off x="10926000" y="2588760"/>
            <a:ext cx="889560" cy="6796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421" name="Straight Connector 155"/>
          <p:cNvSpPr/>
          <p:nvPr/>
        </p:nvSpPr>
        <p:spPr>
          <a:xfrm flipV="1">
            <a:off x="1302120" y="3421800"/>
            <a:ext cx="99072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422" name="Straight Connector 157"/>
          <p:cNvSpPr/>
          <p:nvPr/>
        </p:nvSpPr>
        <p:spPr>
          <a:xfrm>
            <a:off x="2750040" y="3421800"/>
            <a:ext cx="114984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423" name="Straight Connector 159"/>
          <p:cNvSpPr/>
          <p:nvPr/>
        </p:nvSpPr>
        <p:spPr>
          <a:xfrm>
            <a:off x="4357080" y="3429000"/>
            <a:ext cx="1073880" cy="126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424" name="Straight Connector 161"/>
          <p:cNvSpPr/>
          <p:nvPr/>
        </p:nvSpPr>
        <p:spPr>
          <a:xfrm flipV="1">
            <a:off x="6035040" y="3421800"/>
            <a:ext cx="933480" cy="198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425" name="Straight Connector 163"/>
          <p:cNvSpPr/>
          <p:nvPr/>
        </p:nvSpPr>
        <p:spPr>
          <a:xfrm>
            <a:off x="7425720" y="3421800"/>
            <a:ext cx="105984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426" name="Straight Connector 165"/>
          <p:cNvSpPr/>
          <p:nvPr/>
        </p:nvSpPr>
        <p:spPr>
          <a:xfrm>
            <a:off x="8942760" y="3429000"/>
            <a:ext cx="1754640" cy="4032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427" name="TextBox 366"/>
          <p:cNvSpPr/>
          <p:nvPr/>
        </p:nvSpPr>
        <p:spPr>
          <a:xfrm>
            <a:off x="3608280" y="163800"/>
            <a:ext cx="49543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Labelling of Cyclic Graph using Proposed Approach</a:t>
            </a:r>
            <a:endParaRPr b="0" lang="en-IN" sz="1800" spc="-1" strike="noStrike">
              <a:latin typeface="Arial"/>
            </a:endParaRPr>
          </a:p>
          <a:p>
            <a:pPr>
              <a:lnSpc>
                <a:spcPct val="100000"/>
              </a:lnSpc>
              <a:buNone/>
            </a:pPr>
            <a:endParaRPr b="0" lang="en-IN" sz="1800" spc="-1" strike="noStrike">
              <a:latin typeface="Arial"/>
            </a:endParaRPr>
          </a:p>
        </p:txBody>
      </p:sp>
      <p:sp>
        <p:nvSpPr>
          <p:cNvPr id="428" name="TextBox 368"/>
          <p:cNvSpPr/>
          <p:nvPr/>
        </p:nvSpPr>
        <p:spPr>
          <a:xfrm>
            <a:off x="5591880" y="547560"/>
            <a:ext cx="71460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1800" spc="-1" strike="noStrike">
                <a:solidFill>
                  <a:srgbClr val="000000"/>
                </a:solidFill>
                <a:latin typeface="Calibri"/>
              </a:rPr>
              <a:t>N = 7 </a:t>
            </a:r>
            <a:endParaRPr b="0" lang="en-IN" sz="1800" spc="-1" strike="noStrike">
              <a:latin typeface="Arial"/>
            </a:endParaRPr>
          </a:p>
        </p:txBody>
      </p:sp>
      <p:sp>
        <p:nvSpPr>
          <p:cNvPr id="429" name="TextBox 80"/>
          <p:cNvSpPr/>
          <p:nvPr/>
        </p:nvSpPr>
        <p:spPr>
          <a:xfrm>
            <a:off x="21532320" y="-38091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29</a:t>
            </a:r>
            <a:endParaRPr b="0" lang="en-IN" sz="1600" spc="-1" strike="noStrike">
              <a:latin typeface="Arial"/>
            </a:endParaRPr>
          </a:p>
        </p:txBody>
      </p:sp>
      <p:sp>
        <p:nvSpPr>
          <p:cNvPr id="430" name="TextBox 81"/>
          <p:cNvSpPr/>
          <p:nvPr/>
        </p:nvSpPr>
        <p:spPr>
          <a:xfrm>
            <a:off x="15159240" y="-40140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13</a:t>
            </a:r>
            <a:endParaRPr b="0" lang="en-IN" sz="1800" spc="-1" strike="noStrike">
              <a:latin typeface="Arial"/>
            </a:endParaRPr>
          </a:p>
        </p:txBody>
      </p:sp>
      <p:sp>
        <p:nvSpPr>
          <p:cNvPr id="431" name="Curved Connector 3"/>
          <p:cNvSpPr/>
          <p:nvPr/>
        </p:nvSpPr>
        <p:spPr>
          <a:xfrm flipH="1" rot="16200000">
            <a:off x="2478240" y="4098960"/>
            <a:ext cx="23760" cy="602280"/>
          </a:xfrm>
          <a:prstGeom prst="curvedConnector3">
            <a:avLst>
              <a:gd name="adj1" fmla="val 1042875"/>
            </a:avLst>
          </a:prstGeom>
          <a:noFill/>
          <a:ln>
            <a:solidFill>
              <a:srgbClr val="000000"/>
            </a:solidFill>
          </a:ln>
        </p:spPr>
        <p:style>
          <a:lnRef idx="3">
            <a:schemeClr val="dk1"/>
          </a:lnRef>
          <a:fillRef idx="0">
            <a:schemeClr val="dk1"/>
          </a:fillRef>
          <a:effectRef idx="2">
            <a:schemeClr val="dk1"/>
          </a:effectRef>
          <a:fontRef idx="minor"/>
        </p:style>
      </p:sp>
      <p:sp>
        <p:nvSpPr>
          <p:cNvPr id="432" name="Curved Connector 21"/>
          <p:cNvSpPr/>
          <p:nvPr/>
        </p:nvSpPr>
        <p:spPr>
          <a:xfrm flipH="1" flipV="1" rot="5400000">
            <a:off x="5362560" y="4077360"/>
            <a:ext cx="14400" cy="1942920"/>
          </a:xfrm>
          <a:prstGeom prst="curvedConnector3">
            <a:avLst>
              <a:gd name="adj1" fmla="val -3325593"/>
            </a:avLst>
          </a:prstGeom>
          <a:noFill/>
          <a:ln w="19050">
            <a:solidFill>
              <a:srgbClr val="000000"/>
            </a:solidFill>
          </a:ln>
        </p:spPr>
        <p:style>
          <a:lnRef idx="1">
            <a:schemeClr val="accent1"/>
          </a:lnRef>
          <a:fillRef idx="0">
            <a:schemeClr val="accent1"/>
          </a:fillRef>
          <a:effectRef idx="0">
            <a:schemeClr val="accent1"/>
          </a:effectRef>
          <a:fontRef idx="minor"/>
        </p:style>
      </p:sp>
      <p:sp>
        <p:nvSpPr>
          <p:cNvPr id="433" name="Curved Connector 97"/>
          <p:cNvSpPr/>
          <p:nvPr/>
        </p:nvSpPr>
        <p:spPr>
          <a:xfrm flipH="1" rot="16200000">
            <a:off x="4010400" y="1485720"/>
            <a:ext cx="11520" cy="1411200"/>
          </a:xfrm>
          <a:prstGeom prst="curvedConnector3">
            <a:avLst>
              <a:gd name="adj1" fmla="val -1923433"/>
            </a:avLst>
          </a:prstGeom>
          <a:noFill/>
          <a:ln w="19050">
            <a:solidFill>
              <a:srgbClr val="000000"/>
            </a:solidFill>
          </a:ln>
        </p:spPr>
        <p:style>
          <a:lnRef idx="1">
            <a:schemeClr val="accent1"/>
          </a:lnRef>
          <a:fillRef idx="0">
            <a:schemeClr val="accent1"/>
          </a:fillRef>
          <a:effectRef idx="0">
            <a:schemeClr val="accent1"/>
          </a:effectRef>
          <a:fontRef idx="minor"/>
        </p:style>
      </p:sp>
      <p:sp>
        <p:nvSpPr>
          <p:cNvPr id="434" name="Curved Connector 101"/>
          <p:cNvSpPr/>
          <p:nvPr/>
        </p:nvSpPr>
        <p:spPr>
          <a:xfrm flipH="1" flipV="1" rot="5400000">
            <a:off x="7099560" y="1408680"/>
            <a:ext cx="87480" cy="2239920"/>
          </a:xfrm>
          <a:prstGeom prst="curvedConnector3">
            <a:avLst>
              <a:gd name="adj1" fmla="val 1149599"/>
            </a:avLst>
          </a:prstGeom>
          <a:noFill/>
          <a:ln w="19050">
            <a:solidFill>
              <a:srgbClr val="000000"/>
            </a:solidFill>
          </a:ln>
        </p:spPr>
        <p:style>
          <a:lnRef idx="1">
            <a:schemeClr val="accent1"/>
          </a:lnRef>
          <a:fillRef idx="0">
            <a:schemeClr val="accent1"/>
          </a:fillRef>
          <a:effectRef idx="0">
            <a:schemeClr val="accent1"/>
          </a:effectRef>
          <a:fontRef idx="minor"/>
        </p:style>
      </p:sp>
      <p:sp>
        <p:nvSpPr>
          <p:cNvPr id="435" name="Curved Connector 106"/>
          <p:cNvSpPr/>
          <p:nvPr/>
        </p:nvSpPr>
        <p:spPr>
          <a:xfrm flipH="1" flipV="1" rot="5400000">
            <a:off x="8673120" y="2948400"/>
            <a:ext cx="95760" cy="2737440"/>
          </a:xfrm>
          <a:prstGeom prst="curvedConnector3">
            <a:avLst>
              <a:gd name="adj1" fmla="val -1325156"/>
            </a:avLst>
          </a:prstGeom>
          <a:noFill/>
          <a:ln w="19050">
            <a:solidFill>
              <a:srgbClr val="000000"/>
            </a:solidFill>
          </a:ln>
        </p:spPr>
        <p:style>
          <a:lnRef idx="1">
            <a:schemeClr val="accent1"/>
          </a:lnRef>
          <a:fillRef idx="0">
            <a:schemeClr val="accent1"/>
          </a:fillRef>
          <a:effectRef idx="0">
            <a:schemeClr val="accent1"/>
          </a:effectRef>
          <a:fontRef idx="minor"/>
        </p:style>
      </p:sp>
      <p:sp>
        <p:nvSpPr>
          <p:cNvPr id="436" name="Curved Connector 115"/>
          <p:cNvSpPr/>
          <p:nvPr/>
        </p:nvSpPr>
        <p:spPr>
          <a:xfrm flipH="1" flipV="1" rot="5400000">
            <a:off x="10366920" y="1050120"/>
            <a:ext cx="518040" cy="3025440"/>
          </a:xfrm>
          <a:prstGeom prst="curvedConnector3">
            <a:avLst>
              <a:gd name="adj1" fmla="val 320421"/>
            </a:avLst>
          </a:prstGeom>
          <a:noFill/>
          <a:ln w="19050">
            <a:solidFill>
              <a:srgbClr val="000000"/>
            </a:solidFill>
          </a:ln>
        </p:spPr>
        <p:style>
          <a:lnRef idx="1">
            <a:schemeClr val="accent1"/>
          </a:lnRef>
          <a:fillRef idx="0">
            <a:schemeClr val="accent1"/>
          </a:fillRef>
          <a:effectRef idx="0">
            <a:schemeClr val="accent1"/>
          </a:effectRef>
          <a:fontRef idx="minor"/>
        </p:style>
      </p:sp>
      <p:sp>
        <p:nvSpPr>
          <p:cNvPr id="437" name="TextBox 117"/>
          <p:cNvSpPr/>
          <p:nvPr/>
        </p:nvSpPr>
        <p:spPr>
          <a:xfrm>
            <a:off x="838800" y="2808000"/>
            <a:ext cx="28620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3</a:t>
            </a:r>
            <a:endParaRPr b="0" lang="en-IN" sz="1600" spc="-1" strike="noStrike">
              <a:latin typeface="Arial"/>
            </a:endParaRPr>
          </a:p>
        </p:txBody>
      </p:sp>
      <p:sp>
        <p:nvSpPr>
          <p:cNvPr id="438" name="TextBox 119"/>
          <p:cNvSpPr/>
          <p:nvPr/>
        </p:nvSpPr>
        <p:spPr>
          <a:xfrm>
            <a:off x="1695240" y="3099960"/>
            <a:ext cx="28620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ea typeface="Calibri"/>
              </a:rPr>
              <a:t>4</a:t>
            </a:r>
            <a:endParaRPr b="0" lang="en-IN" sz="1600" spc="-1" strike="noStrike">
              <a:latin typeface="Arial"/>
            </a:endParaRPr>
          </a:p>
        </p:txBody>
      </p:sp>
      <p:sp>
        <p:nvSpPr>
          <p:cNvPr id="439" name="TextBox 153"/>
          <p:cNvSpPr/>
          <p:nvPr/>
        </p:nvSpPr>
        <p:spPr>
          <a:xfrm>
            <a:off x="4336920" y="470484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13</a:t>
            </a:r>
            <a:endParaRPr b="0" lang="en-IN" sz="1800" spc="-1" strike="noStrike">
              <a:latin typeface="Arial"/>
            </a:endParaRPr>
          </a:p>
        </p:txBody>
      </p:sp>
      <p:sp>
        <p:nvSpPr>
          <p:cNvPr id="440" name="TextBox 154"/>
          <p:cNvSpPr/>
          <p:nvPr/>
        </p:nvSpPr>
        <p:spPr>
          <a:xfrm>
            <a:off x="4894200" y="4732560"/>
            <a:ext cx="3271680" cy="365400"/>
          </a:xfrm>
          <a:prstGeom prst="rect">
            <a:avLst/>
          </a:prstGeom>
          <a:noFill/>
          <a:ln w="0">
            <a:noFill/>
          </a:ln>
        </p:spPr>
        <p:style>
          <a:lnRef idx="0"/>
          <a:fillRef idx="0"/>
          <a:effectRef idx="0"/>
          <a:fontRef idx="minor"/>
        </p:style>
        <p:txBody>
          <a:bodyPr anchor="t">
            <a:spAutoFit/>
          </a:bodyPr>
          <a:p>
            <a:pPr>
              <a:lnSpc>
                <a:spcPct val="100000"/>
              </a:lnSpc>
              <a:buNone/>
            </a:pPr>
            <a:r>
              <a:rPr b="1" lang="en-US" sz="1800" spc="-1" strike="noStrike">
                <a:solidFill>
                  <a:srgbClr val="000000"/>
                </a:solidFill>
                <a:latin typeface="Calibri"/>
              </a:rPr>
              <a:t>14</a:t>
            </a:r>
            <a:endParaRPr b="0" lang="en-IN" sz="1800" spc="-1" strike="noStrike">
              <a:latin typeface="Arial"/>
            </a:endParaRPr>
          </a:p>
        </p:txBody>
      </p:sp>
      <p:sp>
        <p:nvSpPr>
          <p:cNvPr id="441" name="TextBox 156"/>
          <p:cNvSpPr/>
          <p:nvPr/>
        </p:nvSpPr>
        <p:spPr>
          <a:xfrm>
            <a:off x="5502960" y="467496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15</a:t>
            </a:r>
            <a:endParaRPr b="0" lang="en-IN" sz="1800" spc="-1" strike="noStrike">
              <a:latin typeface="Arial"/>
            </a:endParaRPr>
          </a:p>
        </p:txBody>
      </p:sp>
      <p:sp>
        <p:nvSpPr>
          <p:cNvPr id="442" name="TextBox 158"/>
          <p:cNvSpPr/>
          <p:nvPr/>
        </p:nvSpPr>
        <p:spPr>
          <a:xfrm>
            <a:off x="6121440" y="467496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16</a:t>
            </a:r>
            <a:endParaRPr b="0" lang="en-IN" sz="1800" spc="-1" strike="noStrike">
              <a:latin typeface="Arial"/>
            </a:endParaRPr>
          </a:p>
        </p:txBody>
      </p:sp>
      <p:sp>
        <p:nvSpPr>
          <p:cNvPr id="443" name="TextBox 160"/>
          <p:cNvSpPr/>
          <p:nvPr/>
        </p:nvSpPr>
        <p:spPr>
          <a:xfrm>
            <a:off x="7005600" y="3244320"/>
            <a:ext cx="1364040" cy="365400"/>
          </a:xfrm>
          <a:prstGeom prst="rect">
            <a:avLst/>
          </a:prstGeom>
          <a:noFill/>
          <a:ln w="0">
            <a:noFill/>
          </a:ln>
        </p:spPr>
        <p:style>
          <a:lnRef idx="0"/>
          <a:fillRef idx="0"/>
          <a:effectRef idx="0"/>
          <a:fontRef idx="minor"/>
        </p:style>
        <p:txBody>
          <a:bodyPr anchor="t">
            <a:spAutoFit/>
          </a:bodyPr>
          <a:p>
            <a:pPr>
              <a:lnSpc>
                <a:spcPct val="100000"/>
              </a:lnSpc>
              <a:buNone/>
            </a:pPr>
            <a:r>
              <a:rPr b="1" lang="en-US" sz="1800" spc="-1" strike="noStrike">
                <a:solidFill>
                  <a:srgbClr val="000000"/>
                </a:solidFill>
                <a:latin typeface="Calibri"/>
              </a:rPr>
              <a:t>18</a:t>
            </a:r>
            <a:endParaRPr b="0" lang="en-IN" sz="1800" spc="-1" strike="noStrike">
              <a:latin typeface="Arial"/>
            </a:endParaRPr>
          </a:p>
        </p:txBody>
      </p:sp>
      <p:sp>
        <p:nvSpPr>
          <p:cNvPr id="444" name="TextBox 162"/>
          <p:cNvSpPr/>
          <p:nvPr/>
        </p:nvSpPr>
        <p:spPr>
          <a:xfrm>
            <a:off x="5974920" y="25380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19</a:t>
            </a:r>
            <a:endParaRPr b="0" lang="en-IN" sz="1800" spc="-1" strike="noStrike">
              <a:latin typeface="Arial"/>
            </a:endParaRPr>
          </a:p>
        </p:txBody>
      </p:sp>
      <p:sp>
        <p:nvSpPr>
          <p:cNvPr id="445" name="TextBox 164"/>
          <p:cNvSpPr/>
          <p:nvPr/>
        </p:nvSpPr>
        <p:spPr>
          <a:xfrm>
            <a:off x="6313320" y="212328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20</a:t>
            </a:r>
            <a:endParaRPr b="0" lang="en-IN" sz="1800" spc="-1" strike="noStrike">
              <a:latin typeface="Arial"/>
            </a:endParaRPr>
          </a:p>
        </p:txBody>
      </p:sp>
      <p:sp>
        <p:nvSpPr>
          <p:cNvPr id="446" name="TextBox 166"/>
          <p:cNvSpPr/>
          <p:nvPr/>
        </p:nvSpPr>
        <p:spPr>
          <a:xfrm>
            <a:off x="6890400" y="18576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21</a:t>
            </a:r>
            <a:endParaRPr b="0" lang="en-IN" sz="1800" spc="-1" strike="noStrike">
              <a:latin typeface="Arial"/>
            </a:endParaRPr>
          </a:p>
        </p:txBody>
      </p:sp>
      <p:sp>
        <p:nvSpPr>
          <p:cNvPr id="447" name="TextBox 167"/>
          <p:cNvSpPr/>
          <p:nvPr/>
        </p:nvSpPr>
        <p:spPr>
          <a:xfrm>
            <a:off x="7449480" y="194724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22</a:t>
            </a:r>
            <a:endParaRPr b="0" lang="en-IN" sz="1800" spc="-1" strike="noStrike">
              <a:latin typeface="Arial"/>
            </a:endParaRPr>
          </a:p>
        </p:txBody>
      </p:sp>
      <p:sp>
        <p:nvSpPr>
          <p:cNvPr id="448" name="TextBox 168"/>
          <p:cNvSpPr/>
          <p:nvPr/>
        </p:nvSpPr>
        <p:spPr>
          <a:xfrm>
            <a:off x="7893720" y="24624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23</a:t>
            </a:r>
            <a:endParaRPr b="0" lang="en-IN" sz="1800" spc="-1" strike="noStrike">
              <a:latin typeface="Arial"/>
            </a:endParaRPr>
          </a:p>
        </p:txBody>
      </p:sp>
      <p:sp>
        <p:nvSpPr>
          <p:cNvPr id="449" name="TextBox 170"/>
          <p:cNvSpPr/>
          <p:nvPr/>
        </p:nvSpPr>
        <p:spPr>
          <a:xfrm>
            <a:off x="2081880" y="3629880"/>
            <a:ext cx="28620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7</a:t>
            </a:r>
            <a:endParaRPr b="0" lang="en-IN" sz="1600" spc="-1" strike="noStrike">
              <a:latin typeface="Arial"/>
            </a:endParaRPr>
          </a:p>
        </p:txBody>
      </p:sp>
      <p:sp>
        <p:nvSpPr>
          <p:cNvPr id="450" name="TextBox 171"/>
          <p:cNvSpPr/>
          <p:nvPr/>
        </p:nvSpPr>
        <p:spPr>
          <a:xfrm>
            <a:off x="2626200" y="3598560"/>
            <a:ext cx="28620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8</a:t>
            </a:r>
            <a:endParaRPr b="0" lang="en-IN" sz="1600" spc="-1" strike="noStrike">
              <a:latin typeface="Arial"/>
            </a:endParaRPr>
          </a:p>
        </p:txBody>
      </p:sp>
      <p:sp>
        <p:nvSpPr>
          <p:cNvPr id="451" name="TextBox 172"/>
          <p:cNvSpPr/>
          <p:nvPr/>
        </p:nvSpPr>
        <p:spPr>
          <a:xfrm>
            <a:off x="2361960" y="4616280"/>
            <a:ext cx="28620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9</a:t>
            </a:r>
            <a:endParaRPr b="0" lang="en-IN" sz="1600" spc="-1" strike="noStrike">
              <a:latin typeface="Arial"/>
            </a:endParaRPr>
          </a:p>
        </p:txBody>
      </p:sp>
      <p:sp>
        <p:nvSpPr>
          <p:cNvPr id="452" name="TextBox 173"/>
          <p:cNvSpPr/>
          <p:nvPr/>
        </p:nvSpPr>
        <p:spPr>
          <a:xfrm>
            <a:off x="3143880" y="30456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10</a:t>
            </a:r>
            <a:endParaRPr b="0" lang="en-IN" sz="1600" spc="-1" strike="noStrike">
              <a:latin typeface="Arial"/>
            </a:endParaRPr>
          </a:p>
        </p:txBody>
      </p:sp>
      <p:sp>
        <p:nvSpPr>
          <p:cNvPr id="453" name="TextBox 174"/>
          <p:cNvSpPr/>
          <p:nvPr/>
        </p:nvSpPr>
        <p:spPr>
          <a:xfrm>
            <a:off x="3323160" y="265392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15</a:t>
            </a:r>
            <a:endParaRPr b="0" lang="en-IN" sz="1600" spc="-1" strike="noStrike">
              <a:latin typeface="Arial"/>
            </a:endParaRPr>
          </a:p>
        </p:txBody>
      </p:sp>
      <p:sp>
        <p:nvSpPr>
          <p:cNvPr id="454" name="TextBox 175"/>
          <p:cNvSpPr/>
          <p:nvPr/>
        </p:nvSpPr>
        <p:spPr>
          <a:xfrm>
            <a:off x="4029120" y="25380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16</a:t>
            </a:r>
            <a:endParaRPr b="0" lang="en-IN" sz="1600" spc="-1" strike="noStrike">
              <a:latin typeface="Arial"/>
            </a:endParaRPr>
          </a:p>
        </p:txBody>
      </p:sp>
      <p:sp>
        <p:nvSpPr>
          <p:cNvPr id="455" name="TextBox 176"/>
          <p:cNvSpPr/>
          <p:nvPr/>
        </p:nvSpPr>
        <p:spPr>
          <a:xfrm>
            <a:off x="4311720" y="26697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17</a:t>
            </a:r>
            <a:endParaRPr b="0" lang="en-IN" sz="1600" spc="-1" strike="noStrike">
              <a:latin typeface="Arial"/>
            </a:endParaRPr>
          </a:p>
        </p:txBody>
      </p:sp>
      <p:sp>
        <p:nvSpPr>
          <p:cNvPr id="456" name="TextBox 177"/>
          <p:cNvSpPr/>
          <p:nvPr/>
        </p:nvSpPr>
        <p:spPr>
          <a:xfrm>
            <a:off x="4809600" y="30801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19</a:t>
            </a:r>
            <a:endParaRPr b="0" lang="en-IN" sz="1600" spc="-1" strike="noStrike">
              <a:latin typeface="Arial"/>
            </a:endParaRPr>
          </a:p>
        </p:txBody>
      </p:sp>
      <p:sp>
        <p:nvSpPr>
          <p:cNvPr id="457" name="TextBox 178"/>
          <p:cNvSpPr/>
          <p:nvPr/>
        </p:nvSpPr>
        <p:spPr>
          <a:xfrm>
            <a:off x="3865320" y="166752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18</a:t>
            </a:r>
            <a:endParaRPr b="0" lang="en-IN" sz="1600" spc="-1" strike="noStrike">
              <a:latin typeface="Arial"/>
            </a:endParaRPr>
          </a:p>
        </p:txBody>
      </p:sp>
      <p:sp>
        <p:nvSpPr>
          <p:cNvPr id="458" name="TextBox 179"/>
          <p:cNvSpPr/>
          <p:nvPr/>
        </p:nvSpPr>
        <p:spPr>
          <a:xfrm>
            <a:off x="4721760" y="41295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25</a:t>
            </a:r>
            <a:endParaRPr b="0" lang="en-IN" sz="1600" spc="-1" strike="noStrike">
              <a:latin typeface="Arial"/>
            </a:endParaRPr>
          </a:p>
        </p:txBody>
      </p:sp>
      <p:sp>
        <p:nvSpPr>
          <p:cNvPr id="459" name="TextBox 180"/>
          <p:cNvSpPr/>
          <p:nvPr/>
        </p:nvSpPr>
        <p:spPr>
          <a:xfrm>
            <a:off x="5150520" y="44258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26</a:t>
            </a:r>
            <a:endParaRPr b="0" lang="en-IN" sz="1600" spc="-1" strike="noStrike">
              <a:latin typeface="Arial"/>
            </a:endParaRPr>
          </a:p>
        </p:txBody>
      </p:sp>
      <p:sp>
        <p:nvSpPr>
          <p:cNvPr id="460" name="TextBox 181"/>
          <p:cNvSpPr/>
          <p:nvPr/>
        </p:nvSpPr>
        <p:spPr>
          <a:xfrm>
            <a:off x="5636160" y="43200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27</a:t>
            </a:r>
            <a:endParaRPr b="0" lang="en-IN" sz="1600" spc="-1" strike="noStrike">
              <a:latin typeface="Arial"/>
            </a:endParaRPr>
          </a:p>
        </p:txBody>
      </p:sp>
      <p:sp>
        <p:nvSpPr>
          <p:cNvPr id="461" name="TextBox 182"/>
          <p:cNvSpPr/>
          <p:nvPr/>
        </p:nvSpPr>
        <p:spPr>
          <a:xfrm>
            <a:off x="5975640" y="416052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28</a:t>
            </a:r>
            <a:endParaRPr b="0" lang="en-IN" sz="1600" spc="-1" strike="noStrike">
              <a:latin typeface="Arial"/>
            </a:endParaRPr>
          </a:p>
        </p:txBody>
      </p:sp>
      <p:sp>
        <p:nvSpPr>
          <p:cNvPr id="462" name="TextBox 183"/>
          <p:cNvSpPr/>
          <p:nvPr/>
        </p:nvSpPr>
        <p:spPr>
          <a:xfrm>
            <a:off x="5150520" y="560268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29</a:t>
            </a:r>
            <a:endParaRPr b="0" lang="en-IN" sz="1600" spc="-1" strike="noStrike">
              <a:latin typeface="Arial"/>
            </a:endParaRPr>
          </a:p>
        </p:txBody>
      </p:sp>
      <p:sp>
        <p:nvSpPr>
          <p:cNvPr id="463" name="TextBox 184"/>
          <p:cNvSpPr/>
          <p:nvPr/>
        </p:nvSpPr>
        <p:spPr>
          <a:xfrm>
            <a:off x="6225840" y="31161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30</a:t>
            </a:r>
            <a:endParaRPr b="0" lang="en-IN" sz="1600" spc="-1" strike="noStrike">
              <a:latin typeface="Arial"/>
            </a:endParaRPr>
          </a:p>
        </p:txBody>
      </p:sp>
      <p:sp>
        <p:nvSpPr>
          <p:cNvPr id="464" name="TextBox 185"/>
          <p:cNvSpPr/>
          <p:nvPr/>
        </p:nvSpPr>
        <p:spPr>
          <a:xfrm>
            <a:off x="6402600" y="26672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37</a:t>
            </a:r>
            <a:endParaRPr b="0" lang="en-IN" sz="1600" spc="-1" strike="noStrike">
              <a:latin typeface="Arial"/>
            </a:endParaRPr>
          </a:p>
        </p:txBody>
      </p:sp>
      <p:sp>
        <p:nvSpPr>
          <p:cNvPr id="465" name="TextBox 186"/>
          <p:cNvSpPr/>
          <p:nvPr/>
        </p:nvSpPr>
        <p:spPr>
          <a:xfrm>
            <a:off x="6697800" y="23144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38</a:t>
            </a:r>
            <a:endParaRPr b="0" lang="en-IN" sz="1600" spc="-1" strike="noStrike">
              <a:latin typeface="Arial"/>
            </a:endParaRPr>
          </a:p>
        </p:txBody>
      </p:sp>
      <p:sp>
        <p:nvSpPr>
          <p:cNvPr id="466" name="TextBox 187"/>
          <p:cNvSpPr/>
          <p:nvPr/>
        </p:nvSpPr>
        <p:spPr>
          <a:xfrm>
            <a:off x="7053120" y="222768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39</a:t>
            </a:r>
            <a:endParaRPr b="0" lang="en-IN" sz="1600" spc="-1" strike="noStrike">
              <a:latin typeface="Arial"/>
            </a:endParaRPr>
          </a:p>
        </p:txBody>
      </p:sp>
      <p:sp>
        <p:nvSpPr>
          <p:cNvPr id="467" name="TextBox 188"/>
          <p:cNvSpPr/>
          <p:nvPr/>
        </p:nvSpPr>
        <p:spPr>
          <a:xfrm>
            <a:off x="7332120" y="24192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40</a:t>
            </a:r>
            <a:endParaRPr b="0" lang="en-IN" sz="1600" spc="-1" strike="noStrike">
              <a:latin typeface="Arial"/>
            </a:endParaRPr>
          </a:p>
        </p:txBody>
      </p:sp>
      <p:sp>
        <p:nvSpPr>
          <p:cNvPr id="468" name="TextBox 189"/>
          <p:cNvSpPr/>
          <p:nvPr/>
        </p:nvSpPr>
        <p:spPr>
          <a:xfrm>
            <a:off x="7571160" y="28620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41</a:t>
            </a:r>
            <a:endParaRPr b="0" lang="en-IN" sz="1600" spc="-1" strike="noStrike">
              <a:latin typeface="Arial"/>
            </a:endParaRPr>
          </a:p>
        </p:txBody>
      </p:sp>
      <p:sp>
        <p:nvSpPr>
          <p:cNvPr id="469" name="TextBox 190"/>
          <p:cNvSpPr/>
          <p:nvPr/>
        </p:nvSpPr>
        <p:spPr>
          <a:xfrm>
            <a:off x="6873120" y="12369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42</a:t>
            </a:r>
            <a:endParaRPr b="0" lang="en-IN" sz="1600" spc="-1" strike="noStrike">
              <a:latin typeface="Arial"/>
            </a:endParaRPr>
          </a:p>
        </p:txBody>
      </p:sp>
      <p:sp>
        <p:nvSpPr>
          <p:cNvPr id="470" name="TextBox 191"/>
          <p:cNvSpPr/>
          <p:nvPr/>
        </p:nvSpPr>
        <p:spPr>
          <a:xfrm>
            <a:off x="8496720" y="324432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25</a:t>
            </a:r>
            <a:endParaRPr b="0" lang="en-IN" sz="1800" spc="-1" strike="noStrike">
              <a:latin typeface="Arial"/>
            </a:endParaRPr>
          </a:p>
        </p:txBody>
      </p:sp>
      <p:sp>
        <p:nvSpPr>
          <p:cNvPr id="471" name="TextBox 192"/>
          <p:cNvSpPr/>
          <p:nvPr/>
        </p:nvSpPr>
        <p:spPr>
          <a:xfrm>
            <a:off x="7802280" y="30978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43</a:t>
            </a:r>
            <a:endParaRPr b="0" lang="en-IN" sz="1600" spc="-1" strike="noStrike">
              <a:latin typeface="Arial"/>
            </a:endParaRPr>
          </a:p>
        </p:txBody>
      </p:sp>
      <p:sp>
        <p:nvSpPr>
          <p:cNvPr id="472" name="TextBox 193"/>
          <p:cNvSpPr/>
          <p:nvPr/>
        </p:nvSpPr>
        <p:spPr>
          <a:xfrm>
            <a:off x="7316640" y="40266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26</a:t>
            </a:r>
            <a:endParaRPr b="0" lang="en-IN" sz="1800" spc="-1" strike="noStrike">
              <a:latin typeface="Arial"/>
            </a:endParaRPr>
          </a:p>
        </p:txBody>
      </p:sp>
      <p:sp>
        <p:nvSpPr>
          <p:cNvPr id="473" name="TextBox 194"/>
          <p:cNvSpPr/>
          <p:nvPr/>
        </p:nvSpPr>
        <p:spPr>
          <a:xfrm>
            <a:off x="7565760" y="45288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27</a:t>
            </a:r>
            <a:endParaRPr b="0" lang="en-IN" sz="1800" spc="-1" strike="noStrike">
              <a:latin typeface="Arial"/>
            </a:endParaRPr>
          </a:p>
        </p:txBody>
      </p:sp>
      <p:sp>
        <p:nvSpPr>
          <p:cNvPr id="474" name="TextBox 195"/>
          <p:cNvSpPr/>
          <p:nvPr/>
        </p:nvSpPr>
        <p:spPr>
          <a:xfrm>
            <a:off x="8213400" y="470484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28</a:t>
            </a:r>
            <a:endParaRPr b="0" lang="en-IN" sz="1800" spc="-1" strike="noStrike">
              <a:latin typeface="Arial"/>
            </a:endParaRPr>
          </a:p>
        </p:txBody>
      </p:sp>
      <p:sp>
        <p:nvSpPr>
          <p:cNvPr id="475" name="TextBox 196"/>
          <p:cNvSpPr/>
          <p:nvPr/>
        </p:nvSpPr>
        <p:spPr>
          <a:xfrm>
            <a:off x="8823240" y="467496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29</a:t>
            </a:r>
            <a:endParaRPr b="0" lang="en-IN" sz="1800" spc="-1" strike="noStrike">
              <a:latin typeface="Arial"/>
            </a:endParaRPr>
          </a:p>
        </p:txBody>
      </p:sp>
      <p:sp>
        <p:nvSpPr>
          <p:cNvPr id="476" name="TextBox 197"/>
          <p:cNvSpPr/>
          <p:nvPr/>
        </p:nvSpPr>
        <p:spPr>
          <a:xfrm>
            <a:off x="9381600" y="43758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30</a:t>
            </a:r>
            <a:endParaRPr b="0" lang="en-IN" sz="1800" spc="-1" strike="noStrike">
              <a:latin typeface="Arial"/>
            </a:endParaRPr>
          </a:p>
        </p:txBody>
      </p:sp>
      <p:sp>
        <p:nvSpPr>
          <p:cNvPr id="477" name="TextBox 198"/>
          <p:cNvSpPr/>
          <p:nvPr/>
        </p:nvSpPr>
        <p:spPr>
          <a:xfrm>
            <a:off x="9735480" y="393732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31</a:t>
            </a:r>
            <a:endParaRPr b="0" lang="en-IN" sz="1800" spc="-1" strike="noStrike">
              <a:latin typeface="Arial"/>
            </a:endParaRPr>
          </a:p>
        </p:txBody>
      </p:sp>
      <p:sp>
        <p:nvSpPr>
          <p:cNvPr id="478" name="TextBox 199"/>
          <p:cNvSpPr/>
          <p:nvPr/>
        </p:nvSpPr>
        <p:spPr>
          <a:xfrm>
            <a:off x="7657920" y="36284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51</a:t>
            </a:r>
            <a:endParaRPr b="0" lang="en-IN" sz="1600" spc="-1" strike="noStrike">
              <a:latin typeface="Arial"/>
            </a:endParaRPr>
          </a:p>
        </p:txBody>
      </p:sp>
      <p:sp>
        <p:nvSpPr>
          <p:cNvPr id="479" name="TextBox 200"/>
          <p:cNvSpPr/>
          <p:nvPr/>
        </p:nvSpPr>
        <p:spPr>
          <a:xfrm>
            <a:off x="7821000" y="40410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52</a:t>
            </a:r>
            <a:endParaRPr b="0" lang="en-IN" sz="1600" spc="-1" strike="noStrike">
              <a:latin typeface="Arial"/>
            </a:endParaRPr>
          </a:p>
        </p:txBody>
      </p:sp>
      <p:sp>
        <p:nvSpPr>
          <p:cNvPr id="480" name="TextBox 201"/>
          <p:cNvSpPr/>
          <p:nvPr/>
        </p:nvSpPr>
        <p:spPr>
          <a:xfrm>
            <a:off x="8157600" y="432108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53</a:t>
            </a:r>
            <a:endParaRPr b="0" lang="en-IN" sz="1600" spc="-1" strike="noStrike">
              <a:latin typeface="Arial"/>
            </a:endParaRPr>
          </a:p>
        </p:txBody>
      </p:sp>
      <p:sp>
        <p:nvSpPr>
          <p:cNvPr id="481" name="TextBox 202"/>
          <p:cNvSpPr/>
          <p:nvPr/>
        </p:nvSpPr>
        <p:spPr>
          <a:xfrm>
            <a:off x="8586000" y="43502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54</a:t>
            </a:r>
            <a:endParaRPr b="0" lang="en-IN" sz="1600" spc="-1" strike="noStrike">
              <a:latin typeface="Arial"/>
            </a:endParaRPr>
          </a:p>
        </p:txBody>
      </p:sp>
      <p:sp>
        <p:nvSpPr>
          <p:cNvPr id="482" name="TextBox 203"/>
          <p:cNvSpPr/>
          <p:nvPr/>
        </p:nvSpPr>
        <p:spPr>
          <a:xfrm>
            <a:off x="8975160" y="419220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55</a:t>
            </a:r>
            <a:endParaRPr b="0" lang="en-IN" sz="1600" spc="-1" strike="noStrike">
              <a:latin typeface="Arial"/>
            </a:endParaRPr>
          </a:p>
        </p:txBody>
      </p:sp>
      <p:sp>
        <p:nvSpPr>
          <p:cNvPr id="483" name="TextBox 204"/>
          <p:cNvSpPr/>
          <p:nvPr/>
        </p:nvSpPr>
        <p:spPr>
          <a:xfrm>
            <a:off x="9292680" y="35553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56</a:t>
            </a:r>
            <a:endParaRPr b="0" lang="en-IN" sz="1600" spc="-1" strike="noStrike">
              <a:latin typeface="Arial"/>
            </a:endParaRPr>
          </a:p>
        </p:txBody>
      </p:sp>
      <p:sp>
        <p:nvSpPr>
          <p:cNvPr id="484" name="TextBox 205"/>
          <p:cNvSpPr/>
          <p:nvPr/>
        </p:nvSpPr>
        <p:spPr>
          <a:xfrm>
            <a:off x="8568720" y="56955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57</a:t>
            </a:r>
            <a:endParaRPr b="0" lang="en-IN" sz="1600" spc="-1" strike="noStrike">
              <a:latin typeface="Arial"/>
            </a:endParaRPr>
          </a:p>
        </p:txBody>
      </p:sp>
      <p:sp>
        <p:nvSpPr>
          <p:cNvPr id="485" name="TextBox 206"/>
          <p:cNvSpPr/>
          <p:nvPr/>
        </p:nvSpPr>
        <p:spPr>
          <a:xfrm>
            <a:off x="10723320" y="327096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33</a:t>
            </a:r>
            <a:endParaRPr b="0" lang="en-IN" sz="1800" spc="-1" strike="noStrike">
              <a:latin typeface="Arial"/>
            </a:endParaRPr>
          </a:p>
        </p:txBody>
      </p:sp>
      <p:sp>
        <p:nvSpPr>
          <p:cNvPr id="486" name="TextBox 207"/>
          <p:cNvSpPr/>
          <p:nvPr/>
        </p:nvSpPr>
        <p:spPr>
          <a:xfrm>
            <a:off x="9559440" y="31557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58</a:t>
            </a:r>
            <a:endParaRPr b="0" lang="en-IN" sz="1600" spc="-1" strike="noStrike">
              <a:latin typeface="Arial"/>
            </a:endParaRPr>
          </a:p>
        </p:txBody>
      </p:sp>
      <p:sp>
        <p:nvSpPr>
          <p:cNvPr id="487" name="TextBox 209"/>
          <p:cNvSpPr/>
          <p:nvPr/>
        </p:nvSpPr>
        <p:spPr>
          <a:xfrm>
            <a:off x="9073440" y="278964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34</a:t>
            </a:r>
            <a:endParaRPr b="0" lang="en-IN" sz="1800" spc="-1" strike="noStrike">
              <a:latin typeface="Arial"/>
            </a:endParaRPr>
          </a:p>
        </p:txBody>
      </p:sp>
      <p:sp>
        <p:nvSpPr>
          <p:cNvPr id="488" name="TextBox 210"/>
          <p:cNvSpPr/>
          <p:nvPr/>
        </p:nvSpPr>
        <p:spPr>
          <a:xfrm>
            <a:off x="9381600" y="224136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35</a:t>
            </a:r>
            <a:endParaRPr b="0" lang="en-IN" sz="1800" spc="-1" strike="noStrike">
              <a:latin typeface="Arial"/>
            </a:endParaRPr>
          </a:p>
        </p:txBody>
      </p:sp>
      <p:sp>
        <p:nvSpPr>
          <p:cNvPr id="489" name="TextBox 211"/>
          <p:cNvSpPr/>
          <p:nvPr/>
        </p:nvSpPr>
        <p:spPr>
          <a:xfrm>
            <a:off x="9721080" y="185760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36</a:t>
            </a:r>
            <a:endParaRPr b="0" lang="en-IN" sz="1800" spc="-1" strike="noStrike">
              <a:latin typeface="Arial"/>
            </a:endParaRPr>
          </a:p>
        </p:txBody>
      </p:sp>
      <p:sp>
        <p:nvSpPr>
          <p:cNvPr id="490" name="TextBox 212"/>
          <p:cNvSpPr/>
          <p:nvPr/>
        </p:nvSpPr>
        <p:spPr>
          <a:xfrm>
            <a:off x="10279800" y="1695960"/>
            <a:ext cx="418320" cy="365400"/>
          </a:xfrm>
          <a:prstGeom prst="rect">
            <a:avLst/>
          </a:prstGeom>
          <a:noFill/>
          <a:ln w="0">
            <a:noFill/>
          </a:ln>
        </p:spPr>
        <p:style>
          <a:lnRef idx="0"/>
          <a:fillRef idx="0"/>
          <a:effectRef idx="0"/>
          <a:fontRef idx="minor"/>
        </p:style>
        <p:txBody>
          <a:bodyPr anchor="t">
            <a:spAutoFit/>
          </a:bodyPr>
          <a:p>
            <a:pPr>
              <a:lnSpc>
                <a:spcPct val="100000"/>
              </a:lnSpc>
              <a:buNone/>
            </a:pPr>
            <a:r>
              <a:rPr b="1" lang="en-US" sz="1800" spc="-1" strike="noStrike">
                <a:solidFill>
                  <a:srgbClr val="000000"/>
                </a:solidFill>
                <a:latin typeface="Calibri"/>
              </a:rPr>
              <a:t>37</a:t>
            </a:r>
            <a:endParaRPr b="0" lang="en-IN" sz="1800" spc="-1" strike="noStrike">
              <a:latin typeface="Arial"/>
            </a:endParaRPr>
          </a:p>
        </p:txBody>
      </p:sp>
      <p:sp>
        <p:nvSpPr>
          <p:cNvPr id="491" name="TextBox 214"/>
          <p:cNvSpPr/>
          <p:nvPr/>
        </p:nvSpPr>
        <p:spPr>
          <a:xfrm>
            <a:off x="10789560" y="155016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38</a:t>
            </a:r>
            <a:endParaRPr b="0" lang="en-IN" sz="1800" spc="-1" strike="noStrike">
              <a:latin typeface="Arial"/>
            </a:endParaRPr>
          </a:p>
        </p:txBody>
      </p:sp>
      <p:sp>
        <p:nvSpPr>
          <p:cNvPr id="492" name="TextBox 215"/>
          <p:cNvSpPr/>
          <p:nvPr/>
        </p:nvSpPr>
        <p:spPr>
          <a:xfrm>
            <a:off x="11398320" y="184428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39</a:t>
            </a:r>
            <a:endParaRPr b="0" lang="en-IN" sz="1800" spc="-1" strike="noStrike">
              <a:latin typeface="Arial"/>
            </a:endParaRPr>
          </a:p>
        </p:txBody>
      </p:sp>
      <p:sp>
        <p:nvSpPr>
          <p:cNvPr id="493" name="TextBox 217"/>
          <p:cNvSpPr/>
          <p:nvPr/>
        </p:nvSpPr>
        <p:spPr>
          <a:xfrm>
            <a:off x="11741400" y="225504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40</a:t>
            </a:r>
            <a:endParaRPr b="0" lang="en-IN" sz="1800" spc="-1" strike="noStrike">
              <a:latin typeface="Arial"/>
            </a:endParaRPr>
          </a:p>
        </p:txBody>
      </p:sp>
      <p:sp>
        <p:nvSpPr>
          <p:cNvPr id="494" name="TextBox 218"/>
          <p:cNvSpPr/>
          <p:nvPr/>
        </p:nvSpPr>
        <p:spPr>
          <a:xfrm>
            <a:off x="9569520" y="27140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67</a:t>
            </a:r>
            <a:endParaRPr b="0" lang="en-IN" sz="1600" spc="-1" strike="noStrike">
              <a:latin typeface="Arial"/>
            </a:endParaRPr>
          </a:p>
        </p:txBody>
      </p:sp>
      <p:sp>
        <p:nvSpPr>
          <p:cNvPr id="495" name="TextBox 219"/>
          <p:cNvSpPr/>
          <p:nvPr/>
        </p:nvSpPr>
        <p:spPr>
          <a:xfrm>
            <a:off x="9822600" y="23738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68</a:t>
            </a:r>
            <a:endParaRPr b="0" lang="en-IN" sz="1600" spc="-1" strike="noStrike">
              <a:latin typeface="Arial"/>
            </a:endParaRPr>
          </a:p>
        </p:txBody>
      </p:sp>
      <p:sp>
        <p:nvSpPr>
          <p:cNvPr id="496" name="TextBox 220"/>
          <p:cNvSpPr/>
          <p:nvPr/>
        </p:nvSpPr>
        <p:spPr>
          <a:xfrm>
            <a:off x="10132920" y="2108520"/>
            <a:ext cx="418320" cy="334440"/>
          </a:xfrm>
          <a:prstGeom prst="rect">
            <a:avLst/>
          </a:prstGeom>
          <a:noFill/>
          <a:ln w="0">
            <a:noFill/>
          </a:ln>
        </p:spPr>
        <p:style>
          <a:lnRef idx="0"/>
          <a:fillRef idx="0"/>
          <a:effectRef idx="0"/>
          <a:fontRef idx="minor"/>
        </p:style>
        <p:txBody>
          <a:bodyPr anchor="t">
            <a:spAutoFit/>
          </a:bodyPr>
          <a:p>
            <a:pPr>
              <a:lnSpc>
                <a:spcPct val="100000"/>
              </a:lnSpc>
              <a:buNone/>
            </a:pPr>
            <a:r>
              <a:rPr b="0" lang="en-US" sz="1600" spc="-1" strike="noStrike">
                <a:solidFill>
                  <a:srgbClr val="ff0000"/>
                </a:solidFill>
                <a:latin typeface="Calibri"/>
              </a:rPr>
              <a:t>69</a:t>
            </a:r>
            <a:endParaRPr b="0" lang="en-IN" sz="1600" spc="-1" strike="noStrike">
              <a:latin typeface="Arial"/>
            </a:endParaRPr>
          </a:p>
        </p:txBody>
      </p:sp>
      <p:sp>
        <p:nvSpPr>
          <p:cNvPr id="497" name="TextBox 221"/>
          <p:cNvSpPr/>
          <p:nvPr/>
        </p:nvSpPr>
        <p:spPr>
          <a:xfrm>
            <a:off x="10505160" y="204984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70</a:t>
            </a:r>
            <a:endParaRPr b="0" lang="en-IN" sz="1600" spc="-1" strike="noStrike">
              <a:latin typeface="Arial"/>
            </a:endParaRPr>
          </a:p>
        </p:txBody>
      </p:sp>
      <p:sp>
        <p:nvSpPr>
          <p:cNvPr id="498" name="TextBox 222"/>
          <p:cNvSpPr/>
          <p:nvPr/>
        </p:nvSpPr>
        <p:spPr>
          <a:xfrm>
            <a:off x="10928160" y="2064960"/>
            <a:ext cx="418320" cy="334440"/>
          </a:xfrm>
          <a:prstGeom prst="rect">
            <a:avLst/>
          </a:prstGeom>
          <a:noFill/>
          <a:ln w="0">
            <a:noFill/>
          </a:ln>
        </p:spPr>
        <p:style>
          <a:lnRef idx="0"/>
          <a:fillRef idx="0"/>
          <a:effectRef idx="0"/>
          <a:fontRef idx="minor"/>
        </p:style>
        <p:txBody>
          <a:bodyPr anchor="t">
            <a:spAutoFit/>
          </a:bodyPr>
          <a:p>
            <a:pPr>
              <a:lnSpc>
                <a:spcPct val="100000"/>
              </a:lnSpc>
              <a:buNone/>
            </a:pPr>
            <a:r>
              <a:rPr b="0" lang="en-US" sz="1600" spc="-1" strike="noStrike">
                <a:solidFill>
                  <a:srgbClr val="ff0000"/>
                </a:solidFill>
                <a:latin typeface="Calibri"/>
              </a:rPr>
              <a:t>71</a:t>
            </a:r>
            <a:endParaRPr b="0" lang="en-IN" sz="1600" spc="-1" strike="noStrike">
              <a:latin typeface="Arial"/>
            </a:endParaRPr>
          </a:p>
        </p:txBody>
      </p:sp>
      <p:sp>
        <p:nvSpPr>
          <p:cNvPr id="499" name="TextBox 223"/>
          <p:cNvSpPr/>
          <p:nvPr/>
        </p:nvSpPr>
        <p:spPr>
          <a:xfrm>
            <a:off x="11298960" y="2256120"/>
            <a:ext cx="418320" cy="334440"/>
          </a:xfrm>
          <a:prstGeom prst="rect">
            <a:avLst/>
          </a:prstGeom>
          <a:noFill/>
          <a:ln w="0">
            <a:noFill/>
          </a:ln>
        </p:spPr>
        <p:style>
          <a:lnRef idx="0"/>
          <a:fillRef idx="0"/>
          <a:effectRef idx="0"/>
          <a:fontRef idx="minor"/>
        </p:style>
        <p:txBody>
          <a:bodyPr anchor="t">
            <a:spAutoFit/>
          </a:bodyPr>
          <a:p>
            <a:pPr>
              <a:lnSpc>
                <a:spcPct val="100000"/>
              </a:lnSpc>
              <a:buNone/>
            </a:pPr>
            <a:r>
              <a:rPr b="0" lang="en-US" sz="1600" spc="-1" strike="noStrike">
                <a:solidFill>
                  <a:srgbClr val="ff0000"/>
                </a:solidFill>
                <a:latin typeface="Calibri"/>
              </a:rPr>
              <a:t>72</a:t>
            </a:r>
            <a:endParaRPr b="0" lang="en-IN" sz="1600" spc="-1" strike="noStrike">
              <a:latin typeface="Arial"/>
            </a:endParaRPr>
          </a:p>
        </p:txBody>
      </p:sp>
      <p:sp>
        <p:nvSpPr>
          <p:cNvPr id="500" name="TextBox 224"/>
          <p:cNvSpPr/>
          <p:nvPr/>
        </p:nvSpPr>
        <p:spPr>
          <a:xfrm>
            <a:off x="11480400" y="28173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73</a:t>
            </a:r>
            <a:endParaRPr b="0" lang="en-IN" sz="1600" spc="-1" strike="noStrike">
              <a:latin typeface="Arial"/>
            </a:endParaRPr>
          </a:p>
        </p:txBody>
      </p:sp>
      <p:sp>
        <p:nvSpPr>
          <p:cNvPr id="501" name="TextBox 229"/>
          <p:cNvSpPr/>
          <p:nvPr/>
        </p:nvSpPr>
        <p:spPr>
          <a:xfrm>
            <a:off x="10375200" y="819360"/>
            <a:ext cx="388080" cy="334440"/>
          </a:xfrm>
          <a:prstGeom prst="rect">
            <a:avLst/>
          </a:prstGeom>
          <a:noFill/>
          <a:ln w="0">
            <a:noFill/>
          </a:ln>
        </p:spPr>
        <p:style>
          <a:lnRef idx="0"/>
          <a:fillRef idx="0"/>
          <a:effectRef idx="0"/>
          <a:fontRef idx="minor"/>
        </p:style>
        <p:txBody>
          <a:bodyPr wrap="none" anchor="t">
            <a:spAutoFit/>
          </a:bodyPr>
          <a:p>
            <a:pPr>
              <a:lnSpc>
                <a:spcPct val="100000"/>
              </a:lnSpc>
              <a:buNone/>
            </a:pPr>
            <a:r>
              <a:rPr b="0" lang="en-US" sz="1600" spc="-1" strike="noStrike">
                <a:solidFill>
                  <a:srgbClr val="ff0000"/>
                </a:solidFill>
                <a:latin typeface="Calibri"/>
              </a:rPr>
              <a:t>74</a:t>
            </a:r>
            <a:endParaRPr b="0" lang="en-IN" sz="1600" spc="-1" strike="noStrike">
              <a:latin typeface="Arial"/>
            </a:endParaRPr>
          </a:p>
        </p:txBody>
      </p:sp>
      <p:sp>
        <p:nvSpPr>
          <p:cNvPr id="502" name="TextBox 253"/>
          <p:cNvSpPr/>
          <p:nvPr/>
        </p:nvSpPr>
        <p:spPr>
          <a:xfrm>
            <a:off x="2391480" y="2919960"/>
            <a:ext cx="2588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x</a:t>
            </a:r>
            <a:endParaRPr b="0" lang="en-IN" sz="1400" spc="-1" strike="noStrike">
              <a:latin typeface="Arial"/>
            </a:endParaRPr>
          </a:p>
        </p:txBody>
      </p:sp>
      <p:sp>
        <p:nvSpPr>
          <p:cNvPr id="503" name="TextBox 254"/>
          <p:cNvSpPr/>
          <p:nvPr/>
        </p:nvSpPr>
        <p:spPr>
          <a:xfrm>
            <a:off x="1567080" y="3629520"/>
            <a:ext cx="5666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2x +1</a:t>
            </a:r>
            <a:endParaRPr b="0" lang="en-IN" sz="1400" spc="-1" strike="noStrike">
              <a:latin typeface="Arial"/>
            </a:endParaRPr>
          </a:p>
        </p:txBody>
      </p:sp>
      <p:sp>
        <p:nvSpPr>
          <p:cNvPr id="504" name="TextBox 255"/>
          <p:cNvSpPr/>
          <p:nvPr/>
        </p:nvSpPr>
        <p:spPr>
          <a:xfrm>
            <a:off x="2817720" y="3599640"/>
            <a:ext cx="5353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b0f0"/>
                </a:solidFill>
                <a:latin typeface="Calibri"/>
              </a:rPr>
              <a:t>2x+2</a:t>
            </a:r>
            <a:endParaRPr b="0" lang="en-IN" sz="1400" spc="-1" strike="noStrike">
              <a:latin typeface="Arial"/>
            </a:endParaRPr>
          </a:p>
        </p:txBody>
      </p:sp>
      <p:sp>
        <p:nvSpPr>
          <p:cNvPr id="505" name="TextBox 258"/>
          <p:cNvSpPr/>
          <p:nvPr/>
        </p:nvSpPr>
        <p:spPr>
          <a:xfrm>
            <a:off x="2216520" y="4853160"/>
            <a:ext cx="5270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2x+3</a:t>
            </a:r>
            <a:endParaRPr b="0" lang="en-IN" sz="1400" spc="-1" strike="noStrike">
              <a:latin typeface="Arial"/>
            </a:endParaRPr>
          </a:p>
        </p:txBody>
      </p:sp>
      <p:sp>
        <p:nvSpPr>
          <p:cNvPr id="506" name="TextBox 275"/>
          <p:cNvSpPr/>
          <p:nvPr/>
        </p:nvSpPr>
        <p:spPr>
          <a:xfrm>
            <a:off x="915840" y="325944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a:t>
            </a:r>
            <a:endParaRPr b="0" lang="en-IN" sz="1800" spc="-1" strike="noStrike">
              <a:latin typeface="Arial"/>
            </a:endParaRPr>
          </a:p>
        </p:txBody>
      </p:sp>
      <p:sp>
        <p:nvSpPr>
          <p:cNvPr id="507" name="TextBox 276"/>
          <p:cNvSpPr/>
          <p:nvPr/>
        </p:nvSpPr>
        <p:spPr>
          <a:xfrm>
            <a:off x="898200" y="2345040"/>
            <a:ext cx="29988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ea typeface="Calibri"/>
              </a:rPr>
              <a:t>2</a:t>
            </a:r>
            <a:endParaRPr b="0" lang="en-IN" sz="1800" spc="-1" strike="noStrike">
              <a:latin typeface="Arial"/>
            </a:endParaRPr>
          </a:p>
        </p:txBody>
      </p:sp>
      <p:sp>
        <p:nvSpPr>
          <p:cNvPr id="508" name="TextBox 277"/>
          <p:cNvSpPr/>
          <p:nvPr/>
        </p:nvSpPr>
        <p:spPr>
          <a:xfrm>
            <a:off x="2360160" y="3229560"/>
            <a:ext cx="29988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ea typeface="Calibri"/>
              </a:rPr>
              <a:t>3</a:t>
            </a:r>
            <a:endParaRPr b="0" lang="en-IN" sz="1800" spc="-1" strike="noStrike">
              <a:latin typeface="Arial"/>
            </a:endParaRPr>
          </a:p>
        </p:txBody>
      </p:sp>
      <p:sp>
        <p:nvSpPr>
          <p:cNvPr id="509" name="TextBox 278"/>
          <p:cNvSpPr/>
          <p:nvPr/>
        </p:nvSpPr>
        <p:spPr>
          <a:xfrm>
            <a:off x="1991520" y="4055040"/>
            <a:ext cx="29988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ea typeface="Calibri"/>
              </a:rPr>
              <a:t>4</a:t>
            </a:r>
            <a:endParaRPr b="0" lang="en-IN" sz="1800" spc="-1" strike="noStrike">
              <a:latin typeface="Arial"/>
            </a:endParaRPr>
          </a:p>
        </p:txBody>
      </p:sp>
      <p:sp>
        <p:nvSpPr>
          <p:cNvPr id="510" name="TextBox 279"/>
          <p:cNvSpPr/>
          <p:nvPr/>
        </p:nvSpPr>
        <p:spPr>
          <a:xfrm>
            <a:off x="2626200" y="4010760"/>
            <a:ext cx="29988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ea typeface="Calibri"/>
              </a:rPr>
              <a:t>5</a:t>
            </a:r>
            <a:endParaRPr b="0" lang="en-IN" sz="1800" spc="-1" strike="noStrike">
              <a:latin typeface="Arial"/>
            </a:endParaRPr>
          </a:p>
        </p:txBody>
      </p:sp>
      <p:sp>
        <p:nvSpPr>
          <p:cNvPr id="511" name="TextBox 280"/>
          <p:cNvSpPr/>
          <p:nvPr/>
        </p:nvSpPr>
        <p:spPr>
          <a:xfrm>
            <a:off x="3968280" y="3273480"/>
            <a:ext cx="29988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7</a:t>
            </a:r>
            <a:endParaRPr b="0" lang="en-IN" sz="1800" spc="-1" strike="noStrike">
              <a:latin typeface="Arial"/>
            </a:endParaRPr>
          </a:p>
        </p:txBody>
      </p:sp>
      <p:sp>
        <p:nvSpPr>
          <p:cNvPr id="512" name="TextBox 281"/>
          <p:cNvSpPr/>
          <p:nvPr/>
        </p:nvSpPr>
        <p:spPr>
          <a:xfrm>
            <a:off x="3127320" y="2188080"/>
            <a:ext cx="418680" cy="365400"/>
          </a:xfrm>
          <a:prstGeom prst="rect">
            <a:avLst/>
          </a:prstGeom>
          <a:noFill/>
          <a:ln w="0">
            <a:noFill/>
          </a:ln>
        </p:spPr>
        <p:style>
          <a:lnRef idx="0"/>
          <a:fillRef idx="0"/>
          <a:effectRef idx="0"/>
          <a:fontRef idx="minor"/>
        </p:style>
        <p:txBody>
          <a:bodyPr anchor="t">
            <a:spAutoFit/>
          </a:bodyPr>
          <a:p>
            <a:pPr>
              <a:lnSpc>
                <a:spcPct val="100000"/>
              </a:lnSpc>
              <a:buNone/>
            </a:pPr>
            <a:r>
              <a:rPr b="1" lang="en-US" sz="1800" spc="-1" strike="noStrike">
                <a:solidFill>
                  <a:srgbClr val="000000"/>
                </a:solidFill>
                <a:latin typeface="Calibri"/>
              </a:rPr>
              <a:t>8</a:t>
            </a:r>
            <a:endParaRPr b="0" lang="en-IN" sz="1800" spc="-1" strike="noStrike">
              <a:latin typeface="Arial"/>
            </a:endParaRPr>
          </a:p>
        </p:txBody>
      </p:sp>
      <p:sp>
        <p:nvSpPr>
          <p:cNvPr id="513" name="TextBox 283"/>
          <p:cNvSpPr/>
          <p:nvPr/>
        </p:nvSpPr>
        <p:spPr>
          <a:xfrm>
            <a:off x="4544280" y="218232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10</a:t>
            </a:r>
            <a:endParaRPr b="0" lang="en-IN" sz="1800" spc="-1" strike="noStrike">
              <a:latin typeface="Arial"/>
            </a:endParaRPr>
          </a:p>
        </p:txBody>
      </p:sp>
      <p:sp>
        <p:nvSpPr>
          <p:cNvPr id="514" name="TextBox 284"/>
          <p:cNvSpPr/>
          <p:nvPr/>
        </p:nvSpPr>
        <p:spPr>
          <a:xfrm>
            <a:off x="3965400" y="3597120"/>
            <a:ext cx="2588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x</a:t>
            </a:r>
            <a:endParaRPr b="0" lang="en-IN" sz="1400" spc="-1" strike="noStrike">
              <a:latin typeface="Arial"/>
            </a:endParaRPr>
          </a:p>
        </p:txBody>
      </p:sp>
      <p:sp>
        <p:nvSpPr>
          <p:cNvPr id="515" name="TextBox 285"/>
          <p:cNvSpPr/>
          <p:nvPr/>
        </p:nvSpPr>
        <p:spPr>
          <a:xfrm>
            <a:off x="2941200" y="2741760"/>
            <a:ext cx="5270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2x+1</a:t>
            </a:r>
            <a:endParaRPr b="0" lang="en-IN" sz="1400" spc="-1" strike="noStrike">
              <a:latin typeface="Arial"/>
            </a:endParaRPr>
          </a:p>
        </p:txBody>
      </p:sp>
      <p:sp>
        <p:nvSpPr>
          <p:cNvPr id="516" name="TextBox 286"/>
          <p:cNvSpPr/>
          <p:nvPr/>
        </p:nvSpPr>
        <p:spPr>
          <a:xfrm>
            <a:off x="3660480" y="2566080"/>
            <a:ext cx="5270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2x+2</a:t>
            </a:r>
            <a:endParaRPr b="0" lang="en-IN" sz="1400" spc="-1" strike="noStrike">
              <a:latin typeface="Arial"/>
            </a:endParaRPr>
          </a:p>
        </p:txBody>
      </p:sp>
      <p:sp>
        <p:nvSpPr>
          <p:cNvPr id="517" name="TextBox 287"/>
          <p:cNvSpPr/>
          <p:nvPr/>
        </p:nvSpPr>
        <p:spPr>
          <a:xfrm>
            <a:off x="4530960" y="2609280"/>
            <a:ext cx="5270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2x+3</a:t>
            </a:r>
            <a:endParaRPr b="0" lang="en-IN" sz="1400" spc="-1" strike="noStrike">
              <a:latin typeface="Arial"/>
            </a:endParaRPr>
          </a:p>
        </p:txBody>
      </p:sp>
      <p:sp>
        <p:nvSpPr>
          <p:cNvPr id="518" name="TextBox 288"/>
          <p:cNvSpPr/>
          <p:nvPr/>
        </p:nvSpPr>
        <p:spPr>
          <a:xfrm>
            <a:off x="3763080" y="1429200"/>
            <a:ext cx="5270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b0f0"/>
                </a:solidFill>
                <a:latin typeface="Calibri"/>
              </a:rPr>
              <a:t>2x+4</a:t>
            </a:r>
            <a:endParaRPr b="0" lang="en-IN" sz="1400" spc="-1" strike="noStrike">
              <a:latin typeface="Arial"/>
            </a:endParaRPr>
          </a:p>
        </p:txBody>
      </p:sp>
      <p:sp>
        <p:nvSpPr>
          <p:cNvPr id="519" name="TextBox 291"/>
          <p:cNvSpPr/>
          <p:nvPr/>
        </p:nvSpPr>
        <p:spPr>
          <a:xfrm>
            <a:off x="3148200" y="3996360"/>
            <a:ext cx="1718640" cy="3042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400" spc="-1" strike="noStrike">
                <a:solidFill>
                  <a:srgbClr val="00b050"/>
                </a:solidFill>
                <a:latin typeface="Calibri"/>
              </a:rPr>
              <a:t>Last Used Weight + 1</a:t>
            </a:r>
            <a:endParaRPr b="0" lang="en-IN" sz="1400" spc="-1" strike="noStrike">
              <a:latin typeface="Arial"/>
            </a:endParaRPr>
          </a:p>
        </p:txBody>
      </p:sp>
      <p:sp>
        <p:nvSpPr>
          <p:cNvPr id="520" name="Straight Arrow Connector 293"/>
          <p:cNvSpPr/>
          <p:nvPr/>
        </p:nvSpPr>
        <p:spPr>
          <a:xfrm flipH="1" flipV="1">
            <a:off x="3337560" y="3383640"/>
            <a:ext cx="669240" cy="611640"/>
          </a:xfrm>
          <a:custGeom>
            <a:avLst/>
            <a:gdLst/>
            <a:ahLst/>
            <a:rect l="l" t="t" r="r" b="b"/>
            <a:pathLst>
              <a:path w="21600" h="21600">
                <a:moveTo>
                  <a:pt x="0" y="0"/>
                </a:moveTo>
                <a:lnTo>
                  <a:pt x="21600" y="21600"/>
                </a:lnTo>
              </a:path>
            </a:pathLst>
          </a:custGeom>
          <a:noFill/>
          <a:ln w="28575">
            <a:solidFill>
              <a:srgbClr val="00b050"/>
            </a:solidFill>
            <a:tailEnd len="med" type="triangle" w="med"/>
          </a:ln>
        </p:spPr>
        <p:style>
          <a:lnRef idx="1">
            <a:schemeClr val="accent1"/>
          </a:lnRef>
          <a:fillRef idx="0">
            <a:schemeClr val="accent1"/>
          </a:fillRef>
          <a:effectRef idx="0">
            <a:schemeClr val="accent1"/>
          </a:effectRef>
          <a:fontRef idx="minor"/>
        </p:style>
      </p:sp>
      <p:sp>
        <p:nvSpPr>
          <p:cNvPr id="521" name="Straight Arrow Connector 298"/>
          <p:cNvSpPr/>
          <p:nvPr/>
        </p:nvSpPr>
        <p:spPr>
          <a:xfrm flipV="1">
            <a:off x="4007880" y="3418200"/>
            <a:ext cx="995760" cy="577080"/>
          </a:xfrm>
          <a:custGeom>
            <a:avLst/>
            <a:gdLst/>
            <a:ahLst/>
            <a:rect l="l" t="t" r="r" b="b"/>
            <a:pathLst>
              <a:path w="21600" h="21600">
                <a:moveTo>
                  <a:pt x="0" y="0"/>
                </a:moveTo>
                <a:lnTo>
                  <a:pt x="21600" y="21600"/>
                </a:lnTo>
              </a:path>
            </a:pathLst>
          </a:custGeom>
          <a:noFill/>
          <a:ln w="28575">
            <a:solidFill>
              <a:srgbClr val="00b050"/>
            </a:solidFill>
            <a:tailEnd len="med" type="triangle" w="med"/>
          </a:ln>
        </p:spPr>
        <p:style>
          <a:lnRef idx="1">
            <a:schemeClr val="accent1"/>
          </a:lnRef>
          <a:fillRef idx="0">
            <a:schemeClr val="accent1"/>
          </a:fillRef>
          <a:effectRef idx="0">
            <a:schemeClr val="accent1"/>
          </a:effectRef>
          <a:fontRef idx="minor"/>
        </p:style>
      </p:sp>
      <p:sp>
        <p:nvSpPr>
          <p:cNvPr id="522" name="TextBox 300"/>
          <p:cNvSpPr/>
          <p:nvPr/>
        </p:nvSpPr>
        <p:spPr>
          <a:xfrm>
            <a:off x="5500800" y="3244320"/>
            <a:ext cx="415440" cy="365400"/>
          </a:xfrm>
          <a:prstGeom prst="rect">
            <a:avLst/>
          </a:prstGeom>
          <a:noFill/>
          <a:ln w="0">
            <a:noFill/>
          </a:ln>
        </p:spPr>
        <p:style>
          <a:lnRef idx="0"/>
          <a:fillRef idx="0"/>
          <a:effectRef idx="0"/>
          <a:fontRef idx="minor"/>
        </p:style>
        <p:txBody>
          <a:bodyPr wrap="none" anchor="t">
            <a:spAutoFit/>
          </a:bodyPr>
          <a:p>
            <a:pPr>
              <a:lnSpc>
                <a:spcPct val="100000"/>
              </a:lnSpc>
              <a:buNone/>
            </a:pPr>
            <a:r>
              <a:rPr b="1" lang="en-US" sz="1800" spc="-1" strike="noStrike">
                <a:solidFill>
                  <a:srgbClr val="000000"/>
                </a:solidFill>
                <a:latin typeface="Calibri"/>
              </a:rPr>
              <a:t>12</a:t>
            </a:r>
            <a:endParaRPr b="0" lang="en-IN" sz="1800" spc="-1" strike="noStrike">
              <a:latin typeface="Arial"/>
            </a:endParaRPr>
          </a:p>
        </p:txBody>
      </p:sp>
      <p:sp>
        <p:nvSpPr>
          <p:cNvPr id="523" name="TextBox 301"/>
          <p:cNvSpPr/>
          <p:nvPr/>
        </p:nvSpPr>
        <p:spPr>
          <a:xfrm>
            <a:off x="3239640" y="6179760"/>
            <a:ext cx="6276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b050"/>
                </a:solidFill>
                <a:latin typeface="Calibri"/>
              </a:rPr>
              <a:t>Achieved Labelling for All Vertices Maintaining Unique edges !!!!</a:t>
            </a:r>
            <a:endParaRPr b="0" lang="en-IN" sz="1800" spc="-1" strike="noStrike">
              <a:latin typeface="Arial"/>
            </a:endParaRPr>
          </a:p>
        </p:txBody>
      </p:sp>
      <p:sp>
        <p:nvSpPr>
          <p:cNvPr id="524" name="TextBox 1"/>
          <p:cNvSpPr/>
          <p:nvPr/>
        </p:nvSpPr>
        <p:spPr>
          <a:xfrm>
            <a:off x="3927240" y="2184840"/>
            <a:ext cx="3290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1" lang="en-GB" sz="1800" spc="-1" strike="noStrike">
                <a:solidFill>
                  <a:srgbClr val="000000"/>
                </a:solidFill>
                <a:latin typeface="Calibri"/>
              </a:rPr>
              <a:t>9</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13" dur="indefinite" restart="never" nodeType="tmRoot">
          <p:childTnLst>
            <p:seq>
              <p:cTn id="314" dur="indefinite" nodeType="mainSeq">
                <p:childTnLst>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50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507"/>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437"/>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438"/>
                                        </p:tgtEl>
                                        <p:attrNameLst>
                                          <p:attrName>style.visibility</p:attrName>
                                        </p:attrNameLst>
                                      </p:cBhvr>
                                      <p:to>
                                        <p:strVal val="visible"/>
                                      </p:to>
                                    </p:set>
                                  </p:childTnLst>
                                </p:cTn>
                              </p:par>
                              <p:par>
                                <p:cTn id="329" nodeType="withEffect" fill="hold" presetClass="entr" presetID="1">
                                  <p:stCondLst>
                                    <p:cond delay="0"/>
                                  </p:stCondLst>
                                  <p:childTnLst>
                                    <p:set>
                                      <p:cBhvr>
                                        <p:cTn id="330" dur="1" fill="hold">
                                          <p:stCondLst>
                                            <p:cond delay="0"/>
                                          </p:stCondLst>
                                        </p:cTn>
                                        <p:tgtEl>
                                          <p:spTgt spid="508"/>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502"/>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503"/>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449"/>
                                        </p:tgtEl>
                                        <p:attrNameLst>
                                          <p:attrName>style.visibility</p:attrName>
                                        </p:attrNameLst>
                                      </p:cBhvr>
                                      <p:to>
                                        <p:strVal val="visible"/>
                                      </p:to>
                                    </p:set>
                                  </p:childTnLst>
                                </p:cTn>
                              </p:par>
                              <p:par>
                                <p:cTn id="343" nodeType="withEffect" fill="hold" presetClass="entr" presetID="1">
                                  <p:stCondLst>
                                    <p:cond delay="0"/>
                                  </p:stCondLst>
                                  <p:childTnLst>
                                    <p:set>
                                      <p:cBhvr>
                                        <p:cTn id="344" dur="1" fill="hold">
                                          <p:stCondLst>
                                            <p:cond delay="0"/>
                                          </p:stCondLst>
                                        </p:cTn>
                                        <p:tgtEl>
                                          <p:spTgt spid="509"/>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504"/>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450"/>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510"/>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505"/>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451"/>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xit" presetID="1">
                                  <p:stCondLst>
                                    <p:cond delay="0"/>
                                  </p:stCondLst>
                                  <p:childTnLst>
                                    <p:set>
                                      <p:cBhvr>
                                        <p:cTn id="366" dur="1" fill="hold">
                                          <p:stCondLst>
                                            <p:cond delay="0"/>
                                          </p:stCondLst>
                                        </p:cTn>
                                        <p:tgtEl>
                                          <p:spTgt spid="502"/>
                                        </p:tgtEl>
                                        <p:attrNameLst>
                                          <p:attrName>style.visibility</p:attrName>
                                        </p:attrNameLst>
                                      </p:cBhvr>
                                      <p:to>
                                        <p:strVal val="hidden"/>
                                      </p:to>
                                    </p:set>
                                  </p:childTnLst>
                                </p:cTn>
                              </p:par>
                              <p:par>
                                <p:cTn id="367" nodeType="withEffect" fill="hold" presetClass="exit" presetID="1">
                                  <p:stCondLst>
                                    <p:cond delay="0"/>
                                  </p:stCondLst>
                                  <p:childTnLst>
                                    <p:set>
                                      <p:cBhvr>
                                        <p:cTn id="368" dur="1" fill="hold">
                                          <p:stCondLst>
                                            <p:cond delay="0"/>
                                          </p:stCondLst>
                                        </p:cTn>
                                        <p:tgtEl>
                                          <p:spTgt spid="503"/>
                                        </p:tgtEl>
                                        <p:attrNameLst>
                                          <p:attrName>style.visibility</p:attrName>
                                        </p:attrNameLst>
                                      </p:cBhvr>
                                      <p:to>
                                        <p:strVal val="hidden"/>
                                      </p:to>
                                    </p:set>
                                  </p:childTnLst>
                                </p:cTn>
                              </p:par>
                              <p:par>
                                <p:cTn id="369" nodeType="withEffect" fill="hold" presetClass="exit" presetID="1">
                                  <p:stCondLst>
                                    <p:cond delay="0"/>
                                  </p:stCondLst>
                                  <p:childTnLst>
                                    <p:set>
                                      <p:cBhvr>
                                        <p:cTn id="370" dur="1" fill="hold">
                                          <p:stCondLst>
                                            <p:cond delay="0"/>
                                          </p:stCondLst>
                                        </p:cTn>
                                        <p:tgtEl>
                                          <p:spTgt spid="504"/>
                                        </p:tgtEl>
                                        <p:attrNameLst>
                                          <p:attrName>style.visibility</p:attrName>
                                        </p:attrNameLst>
                                      </p:cBhvr>
                                      <p:to>
                                        <p:strVal val="hidden"/>
                                      </p:to>
                                    </p:set>
                                  </p:childTnLst>
                                </p:cTn>
                              </p:par>
                              <p:par>
                                <p:cTn id="371" nodeType="withEffect" fill="hold" presetClass="exit" presetID="1">
                                  <p:stCondLst>
                                    <p:cond delay="0"/>
                                  </p:stCondLst>
                                  <p:childTnLst>
                                    <p:set>
                                      <p:cBhvr>
                                        <p:cTn id="372" dur="1" fill="hold">
                                          <p:stCondLst>
                                            <p:cond delay="0"/>
                                          </p:stCondLst>
                                        </p:cTn>
                                        <p:tgtEl>
                                          <p:spTgt spid="505"/>
                                        </p:tgtEl>
                                        <p:attrNameLst>
                                          <p:attrName>style.visibility</p:attrName>
                                        </p:attrNameLst>
                                      </p:cBhvr>
                                      <p:to>
                                        <p:strVal val="hidden"/>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452"/>
                                        </p:tgtEl>
                                        <p:attrNameLst>
                                          <p:attrName>style.visibility</p:attrName>
                                        </p:attrNameLst>
                                      </p:cBhvr>
                                      <p:to>
                                        <p:strVal val="visible"/>
                                      </p:to>
                                    </p:set>
                                  </p:childTnLst>
                                </p:cTn>
                              </p:par>
                              <p:par>
                                <p:cTn id="377" nodeType="withEffect" fill="hold" presetClass="entr" presetID="1">
                                  <p:stCondLst>
                                    <p:cond delay="0"/>
                                  </p:stCondLst>
                                  <p:childTnLst>
                                    <p:set>
                                      <p:cBhvr>
                                        <p:cTn id="378" dur="1" fill="hold">
                                          <p:stCondLst>
                                            <p:cond delay="0"/>
                                          </p:stCondLst>
                                        </p:cTn>
                                        <p:tgtEl>
                                          <p:spTgt spid="511"/>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519"/>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520"/>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xit" presetID="1">
                                  <p:stCondLst>
                                    <p:cond delay="0"/>
                                  </p:stCondLst>
                                  <p:childTnLst>
                                    <p:set>
                                      <p:cBhvr>
                                        <p:cTn id="388" dur="1" fill="hold">
                                          <p:stCondLst>
                                            <p:cond delay="0"/>
                                          </p:stCondLst>
                                        </p:cTn>
                                        <p:tgtEl>
                                          <p:spTgt spid="519"/>
                                        </p:tgtEl>
                                        <p:attrNameLst>
                                          <p:attrName>style.visibility</p:attrName>
                                        </p:attrNameLst>
                                      </p:cBhvr>
                                      <p:to>
                                        <p:strVal val="hidden"/>
                                      </p:to>
                                    </p:set>
                                  </p:childTnLst>
                                </p:cTn>
                              </p:par>
                              <p:par>
                                <p:cTn id="389" nodeType="withEffect" fill="hold" presetClass="exit" presetID="1">
                                  <p:stCondLst>
                                    <p:cond delay="0"/>
                                  </p:stCondLst>
                                  <p:childTnLst>
                                    <p:set>
                                      <p:cBhvr>
                                        <p:cTn id="390" dur="1" fill="hold">
                                          <p:stCondLst>
                                            <p:cond delay="0"/>
                                          </p:stCondLst>
                                        </p:cTn>
                                        <p:tgtEl>
                                          <p:spTgt spid="520"/>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514"/>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515"/>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453"/>
                                        </p:tgtEl>
                                        <p:attrNameLst>
                                          <p:attrName>style.visibility</p:attrName>
                                        </p:attrNameLst>
                                      </p:cBhvr>
                                      <p:to>
                                        <p:strVal val="visible"/>
                                      </p:to>
                                    </p:set>
                                  </p:childTnLst>
                                </p:cTn>
                              </p:par>
                              <p:par>
                                <p:cTn id="403" nodeType="withEffect" fill="hold" presetClass="entr" presetID="1">
                                  <p:stCondLst>
                                    <p:cond delay="0"/>
                                  </p:stCondLst>
                                  <p:childTnLst>
                                    <p:set>
                                      <p:cBhvr>
                                        <p:cTn id="404" dur="1" fill="hold">
                                          <p:stCondLst>
                                            <p:cond delay="0"/>
                                          </p:stCondLst>
                                        </p:cTn>
                                        <p:tgtEl>
                                          <p:spTgt spid="512"/>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516"/>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524"/>
                                        </p:tgtEl>
                                        <p:attrNameLst>
                                          <p:attrName>style.visibility</p:attrName>
                                        </p:attrNameLst>
                                      </p:cBhvr>
                                      <p:to>
                                        <p:strVal val="visible"/>
                                      </p:to>
                                    </p:set>
                                  </p:childTnLst>
                                </p:cTn>
                              </p:par>
                              <p:par>
                                <p:cTn id="413" nodeType="withEffect" fill="hold" presetClass="entr" presetID="1">
                                  <p:stCondLst>
                                    <p:cond delay="0"/>
                                  </p:stCondLst>
                                  <p:childTnLst>
                                    <p:set>
                                      <p:cBhvr>
                                        <p:cTn id="414" dur="1" fill="hold">
                                          <p:stCondLst>
                                            <p:cond delay="0"/>
                                          </p:stCondLst>
                                        </p:cTn>
                                        <p:tgtEl>
                                          <p:spTgt spid="454"/>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517"/>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455"/>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513"/>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518"/>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457"/>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xit" presetID="1">
                                  <p:stCondLst>
                                    <p:cond delay="0"/>
                                  </p:stCondLst>
                                  <p:childTnLst>
                                    <p:set>
                                      <p:cBhvr>
                                        <p:cTn id="436" dur="1" fill="hold">
                                          <p:stCondLst>
                                            <p:cond delay="0"/>
                                          </p:stCondLst>
                                        </p:cTn>
                                        <p:tgtEl>
                                          <p:spTgt spid="514"/>
                                        </p:tgtEl>
                                        <p:attrNameLst>
                                          <p:attrName>style.visibility</p:attrName>
                                        </p:attrNameLst>
                                      </p:cBhvr>
                                      <p:to>
                                        <p:strVal val="hidden"/>
                                      </p:to>
                                    </p:set>
                                  </p:childTnLst>
                                </p:cTn>
                              </p:par>
                              <p:par>
                                <p:cTn id="437" nodeType="withEffect" fill="hold" presetClass="exit" presetID="1">
                                  <p:stCondLst>
                                    <p:cond delay="0"/>
                                  </p:stCondLst>
                                  <p:childTnLst>
                                    <p:set>
                                      <p:cBhvr>
                                        <p:cTn id="438" dur="1" fill="hold">
                                          <p:stCondLst>
                                            <p:cond delay="0"/>
                                          </p:stCondLst>
                                        </p:cTn>
                                        <p:tgtEl>
                                          <p:spTgt spid="517"/>
                                        </p:tgtEl>
                                        <p:attrNameLst>
                                          <p:attrName>style.visibility</p:attrName>
                                        </p:attrNameLst>
                                      </p:cBhvr>
                                      <p:to>
                                        <p:strVal val="hidden"/>
                                      </p:to>
                                    </p:set>
                                  </p:childTnLst>
                                </p:cTn>
                              </p:par>
                              <p:par>
                                <p:cTn id="439" nodeType="withEffect" fill="hold" presetClass="exit" presetID="1">
                                  <p:stCondLst>
                                    <p:cond delay="0"/>
                                  </p:stCondLst>
                                  <p:childTnLst>
                                    <p:set>
                                      <p:cBhvr>
                                        <p:cTn id="440" dur="1" fill="hold">
                                          <p:stCondLst>
                                            <p:cond delay="0"/>
                                          </p:stCondLst>
                                        </p:cTn>
                                        <p:tgtEl>
                                          <p:spTgt spid="518"/>
                                        </p:tgtEl>
                                        <p:attrNameLst>
                                          <p:attrName>style.visibility</p:attrName>
                                        </p:attrNameLst>
                                      </p:cBhvr>
                                      <p:to>
                                        <p:strVal val="hidden"/>
                                      </p:to>
                                    </p:set>
                                  </p:childTnLst>
                                </p:cTn>
                              </p:par>
                              <p:par>
                                <p:cTn id="441" nodeType="withEffect" fill="hold" presetClass="exit" presetID="1">
                                  <p:stCondLst>
                                    <p:cond delay="0"/>
                                  </p:stCondLst>
                                  <p:childTnLst>
                                    <p:set>
                                      <p:cBhvr>
                                        <p:cTn id="442" dur="1" fill="hold">
                                          <p:stCondLst>
                                            <p:cond delay="0"/>
                                          </p:stCondLst>
                                        </p:cTn>
                                        <p:tgtEl>
                                          <p:spTgt spid="515"/>
                                        </p:tgtEl>
                                        <p:attrNameLst>
                                          <p:attrName>style.visibility</p:attrName>
                                        </p:attrNameLst>
                                      </p:cBhvr>
                                      <p:to>
                                        <p:strVal val="hidden"/>
                                      </p:to>
                                    </p:set>
                                  </p:childTnLst>
                                </p:cTn>
                              </p:par>
                              <p:par>
                                <p:cTn id="443" nodeType="withEffect" fill="hold" presetClass="exit" presetID="1">
                                  <p:stCondLst>
                                    <p:cond delay="0"/>
                                  </p:stCondLst>
                                  <p:childTnLst>
                                    <p:set>
                                      <p:cBhvr>
                                        <p:cTn id="444" dur="1" fill="hold">
                                          <p:stCondLst>
                                            <p:cond delay="0"/>
                                          </p:stCondLst>
                                        </p:cTn>
                                        <p:tgtEl>
                                          <p:spTgt spid="516"/>
                                        </p:tgtEl>
                                        <p:attrNameLst>
                                          <p:attrName>style.visibility</p:attrName>
                                        </p:attrNameLst>
                                      </p:cBhvr>
                                      <p:to>
                                        <p:strVal val="hidden"/>
                                      </p:to>
                                    </p:se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456"/>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522"/>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521"/>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519"/>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xit" presetID="1">
                                  <p:stCondLst>
                                    <p:cond delay="0"/>
                                  </p:stCondLst>
                                  <p:childTnLst>
                                    <p:set>
                                      <p:cBhvr>
                                        <p:cTn id="458" dur="1" fill="hold">
                                          <p:stCondLst>
                                            <p:cond delay="0"/>
                                          </p:stCondLst>
                                        </p:cTn>
                                        <p:tgtEl>
                                          <p:spTgt spid="521"/>
                                        </p:tgtEl>
                                        <p:attrNameLst>
                                          <p:attrName>style.visibility</p:attrName>
                                        </p:attrNameLst>
                                      </p:cBhvr>
                                      <p:to>
                                        <p:strVal val="hidden"/>
                                      </p:to>
                                    </p:set>
                                  </p:childTnLst>
                                </p:cTn>
                              </p:par>
                              <p:par>
                                <p:cTn id="459" nodeType="withEffect" fill="hold" presetClass="exit" presetID="1">
                                  <p:stCondLst>
                                    <p:cond delay="0"/>
                                  </p:stCondLst>
                                  <p:childTnLst>
                                    <p:set>
                                      <p:cBhvr>
                                        <p:cTn id="460" dur="1" fill="hold">
                                          <p:stCondLst>
                                            <p:cond delay="0"/>
                                          </p:stCondLst>
                                        </p:cTn>
                                        <p:tgtEl>
                                          <p:spTgt spid="519"/>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458"/>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439"/>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459"/>
                                        </p:tgtEl>
                                        <p:attrNameLst>
                                          <p:attrName>style.visibility</p:attrName>
                                        </p:attrNameLst>
                                      </p:cBhvr>
                                      <p:to>
                                        <p:strVal val="visible"/>
                                      </p:to>
                                    </p:set>
                                  </p:childTnLst>
                                </p:cTn>
                              </p:par>
                              <p:par>
                                <p:cTn id="471" nodeType="withEffect" fill="hold" presetClass="entr" presetID="1">
                                  <p:stCondLst>
                                    <p:cond delay="0"/>
                                  </p:stCondLst>
                                  <p:childTnLst>
                                    <p:set>
                                      <p:cBhvr>
                                        <p:cTn id="472" dur="1" fill="hold">
                                          <p:stCondLst>
                                            <p:cond delay="0"/>
                                          </p:stCondLst>
                                        </p:cTn>
                                        <p:tgtEl>
                                          <p:spTgt spid="440"/>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460"/>
                                        </p:tgtEl>
                                        <p:attrNameLst>
                                          <p:attrName>style.visibility</p:attrName>
                                        </p:attrNameLst>
                                      </p:cBhvr>
                                      <p:to>
                                        <p:strVal val="visible"/>
                                      </p:to>
                                    </p:set>
                                  </p:childTnLst>
                                </p:cTn>
                              </p:par>
                              <p:par>
                                <p:cTn id="477" nodeType="withEffect" fill="hold" presetClass="entr" presetID="1">
                                  <p:stCondLst>
                                    <p:cond delay="0"/>
                                  </p:stCondLst>
                                  <p:childTnLst>
                                    <p:set>
                                      <p:cBhvr>
                                        <p:cTn id="478" dur="1" fill="hold">
                                          <p:stCondLst>
                                            <p:cond delay="0"/>
                                          </p:stCondLst>
                                        </p:cTn>
                                        <p:tgtEl>
                                          <p:spTgt spid="441"/>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461"/>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442"/>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nodeType="clickEffect" fill="hold" presetClass="entr" presetID="1">
                                  <p:stCondLst>
                                    <p:cond delay="0"/>
                                  </p:stCondLst>
                                  <p:childTnLst>
                                    <p:set>
                                      <p:cBhvr>
                                        <p:cTn id="488" dur="1" fill="hold">
                                          <p:stCondLst>
                                            <p:cond delay="0"/>
                                          </p:stCondLst>
                                        </p:cTn>
                                        <p:tgtEl>
                                          <p:spTgt spid="462"/>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463"/>
                                        </p:tgtEl>
                                        <p:attrNameLst>
                                          <p:attrName>style.visibility</p:attrName>
                                        </p:attrNameLst>
                                      </p:cBhvr>
                                      <p:to>
                                        <p:strVal val="visible"/>
                                      </p:to>
                                    </p:set>
                                  </p:childTnLst>
                                </p:cTn>
                              </p:par>
                              <p:par>
                                <p:cTn id="493" nodeType="withEffect" fill="hold" presetClass="entr" presetID="1">
                                  <p:stCondLst>
                                    <p:cond delay="0"/>
                                  </p:stCondLst>
                                  <p:childTnLst>
                                    <p:set>
                                      <p:cBhvr>
                                        <p:cTn id="494" dur="1" fill="hold">
                                          <p:stCondLst>
                                            <p:cond delay="0"/>
                                          </p:stCondLst>
                                        </p:cTn>
                                        <p:tgtEl>
                                          <p:spTgt spid="443"/>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464"/>
                                        </p:tgtEl>
                                        <p:attrNameLst>
                                          <p:attrName>style.visibility</p:attrName>
                                        </p:attrNameLst>
                                      </p:cBhvr>
                                      <p:to>
                                        <p:strVal val="visible"/>
                                      </p:to>
                                    </p:set>
                                  </p:childTnLst>
                                </p:cTn>
                              </p:par>
                              <p:par>
                                <p:cTn id="499" nodeType="withEffect" fill="hold" presetClass="entr" presetID="1">
                                  <p:stCondLst>
                                    <p:cond delay="0"/>
                                  </p:stCondLst>
                                  <p:childTnLst>
                                    <p:set>
                                      <p:cBhvr>
                                        <p:cTn id="500" dur="1" fill="hold">
                                          <p:stCondLst>
                                            <p:cond delay="0"/>
                                          </p:stCondLst>
                                        </p:cTn>
                                        <p:tgtEl>
                                          <p:spTgt spid="444"/>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465"/>
                                        </p:tgtEl>
                                        <p:attrNameLst>
                                          <p:attrName>style.visibility</p:attrName>
                                        </p:attrNameLst>
                                      </p:cBhvr>
                                      <p:to>
                                        <p:strVal val="visible"/>
                                      </p:to>
                                    </p:set>
                                  </p:childTnLst>
                                </p:cTn>
                              </p:par>
                              <p:par>
                                <p:cTn id="505" nodeType="withEffect" fill="hold" presetClass="entr" presetID="1">
                                  <p:stCondLst>
                                    <p:cond delay="0"/>
                                  </p:stCondLst>
                                  <p:childTnLst>
                                    <p:set>
                                      <p:cBhvr>
                                        <p:cTn id="506" dur="1" fill="hold">
                                          <p:stCondLst>
                                            <p:cond delay="0"/>
                                          </p:stCondLst>
                                        </p:cTn>
                                        <p:tgtEl>
                                          <p:spTgt spid="445"/>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466"/>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446"/>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1">
                                  <p:stCondLst>
                                    <p:cond delay="0"/>
                                  </p:stCondLst>
                                  <p:childTnLst>
                                    <p:set>
                                      <p:cBhvr>
                                        <p:cTn id="516" dur="1" fill="hold">
                                          <p:stCondLst>
                                            <p:cond delay="0"/>
                                          </p:stCondLst>
                                        </p:cTn>
                                        <p:tgtEl>
                                          <p:spTgt spid="467"/>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447"/>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468"/>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448"/>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469"/>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471"/>
                                        </p:tgtEl>
                                        <p:attrNameLst>
                                          <p:attrName>style.visibility</p:attrName>
                                        </p:attrNameLst>
                                      </p:cBhvr>
                                      <p:to>
                                        <p:strVal val="visible"/>
                                      </p:to>
                                    </p:set>
                                  </p:childTnLst>
                                </p:cTn>
                              </p:par>
                              <p:par>
                                <p:cTn id="533" nodeType="withEffect" fill="hold" presetClass="entr" presetID="1">
                                  <p:stCondLst>
                                    <p:cond delay="0"/>
                                  </p:stCondLst>
                                  <p:childTnLst>
                                    <p:set>
                                      <p:cBhvr>
                                        <p:cTn id="534" dur="1" fill="hold">
                                          <p:stCondLst>
                                            <p:cond delay="0"/>
                                          </p:stCondLst>
                                        </p:cTn>
                                        <p:tgtEl>
                                          <p:spTgt spid="470"/>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1">
                                  <p:stCondLst>
                                    <p:cond delay="0"/>
                                  </p:stCondLst>
                                  <p:childTnLst>
                                    <p:set>
                                      <p:cBhvr>
                                        <p:cTn id="538" dur="1" fill="hold">
                                          <p:stCondLst>
                                            <p:cond delay="0"/>
                                          </p:stCondLst>
                                        </p:cTn>
                                        <p:tgtEl>
                                          <p:spTgt spid="472"/>
                                        </p:tgtEl>
                                        <p:attrNameLst>
                                          <p:attrName>style.visibility</p:attrName>
                                        </p:attrNameLst>
                                      </p:cBhvr>
                                      <p:to>
                                        <p:strVal val="visible"/>
                                      </p:to>
                                    </p:set>
                                  </p:childTnLst>
                                </p:cTn>
                              </p:par>
                              <p:par>
                                <p:cTn id="539" nodeType="withEffect" fill="hold" presetClass="entr" presetID="1">
                                  <p:stCondLst>
                                    <p:cond delay="0"/>
                                  </p:stCondLst>
                                  <p:childTnLst>
                                    <p:set>
                                      <p:cBhvr>
                                        <p:cTn id="540" dur="1" fill="hold">
                                          <p:stCondLst>
                                            <p:cond delay="0"/>
                                          </p:stCondLst>
                                        </p:cTn>
                                        <p:tgtEl>
                                          <p:spTgt spid="478"/>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479"/>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473"/>
                                        </p:tgtEl>
                                        <p:attrNameLst>
                                          <p:attrName>style.visibility</p:attrName>
                                        </p:attrNameLst>
                                      </p:cBhvr>
                                      <p:to>
                                        <p:strVal val="visible"/>
                                      </p:to>
                                    </p:se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1">
                                  <p:stCondLst>
                                    <p:cond delay="0"/>
                                  </p:stCondLst>
                                  <p:childTnLst>
                                    <p:set>
                                      <p:cBhvr>
                                        <p:cTn id="550" dur="1" fill="hold">
                                          <p:stCondLst>
                                            <p:cond delay="0"/>
                                          </p:stCondLst>
                                        </p:cTn>
                                        <p:tgtEl>
                                          <p:spTgt spid="480"/>
                                        </p:tgtEl>
                                        <p:attrNameLst>
                                          <p:attrName>style.visibility</p:attrName>
                                        </p:attrNameLst>
                                      </p:cBhvr>
                                      <p:to>
                                        <p:strVal val="visible"/>
                                      </p:to>
                                    </p:set>
                                  </p:childTnLst>
                                </p:cTn>
                              </p:par>
                              <p:par>
                                <p:cTn id="551" nodeType="withEffect" fill="hold" presetClass="entr" presetID="1">
                                  <p:stCondLst>
                                    <p:cond delay="0"/>
                                  </p:stCondLst>
                                  <p:childTnLst>
                                    <p:set>
                                      <p:cBhvr>
                                        <p:cTn id="552" dur="1" fill="hold">
                                          <p:stCondLst>
                                            <p:cond delay="0"/>
                                          </p:stCondLst>
                                        </p:cTn>
                                        <p:tgtEl>
                                          <p:spTgt spid="474"/>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481"/>
                                        </p:tgtEl>
                                        <p:attrNameLst>
                                          <p:attrName>style.visibility</p:attrName>
                                        </p:attrNameLst>
                                      </p:cBhvr>
                                      <p:to>
                                        <p:strVal val="visible"/>
                                      </p:to>
                                    </p:set>
                                  </p:childTnLst>
                                </p:cTn>
                              </p:par>
                              <p:par>
                                <p:cTn id="557" nodeType="withEffect" fill="hold" presetClass="entr" presetID="1">
                                  <p:stCondLst>
                                    <p:cond delay="0"/>
                                  </p:stCondLst>
                                  <p:childTnLst>
                                    <p:set>
                                      <p:cBhvr>
                                        <p:cTn id="558" dur="1" fill="hold">
                                          <p:stCondLst>
                                            <p:cond delay="0"/>
                                          </p:stCondLst>
                                        </p:cTn>
                                        <p:tgtEl>
                                          <p:spTgt spid="475"/>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482"/>
                                        </p:tgtEl>
                                        <p:attrNameLst>
                                          <p:attrName>style.visibility</p:attrName>
                                        </p:attrNameLst>
                                      </p:cBhvr>
                                      <p:to>
                                        <p:strVal val="visible"/>
                                      </p:to>
                                    </p:set>
                                  </p:childTnLst>
                                </p:cTn>
                              </p:par>
                              <p:par>
                                <p:cTn id="563" nodeType="withEffect" fill="hold" presetClass="entr" presetID="1">
                                  <p:stCondLst>
                                    <p:cond delay="0"/>
                                  </p:stCondLst>
                                  <p:childTnLst>
                                    <p:set>
                                      <p:cBhvr>
                                        <p:cTn id="564" dur="1" fill="hold">
                                          <p:stCondLst>
                                            <p:cond delay="0"/>
                                          </p:stCondLst>
                                        </p:cTn>
                                        <p:tgtEl>
                                          <p:spTgt spid="476"/>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483"/>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477"/>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484"/>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1">
                                  <p:stCondLst>
                                    <p:cond delay="0"/>
                                  </p:stCondLst>
                                  <p:childTnLst>
                                    <p:set>
                                      <p:cBhvr>
                                        <p:cTn id="578" dur="1" fill="hold">
                                          <p:stCondLst>
                                            <p:cond delay="0"/>
                                          </p:stCondLst>
                                        </p:cTn>
                                        <p:tgtEl>
                                          <p:spTgt spid="486"/>
                                        </p:tgtEl>
                                        <p:attrNameLst>
                                          <p:attrName>style.visibility</p:attrName>
                                        </p:attrNameLst>
                                      </p:cBhvr>
                                      <p:to>
                                        <p:strVal val="visible"/>
                                      </p:to>
                                    </p:set>
                                  </p:childTnLst>
                                </p:cTn>
                              </p:par>
                              <p:par>
                                <p:cTn id="579" nodeType="withEffect" fill="hold" presetClass="entr" presetID="1">
                                  <p:stCondLst>
                                    <p:cond delay="0"/>
                                  </p:stCondLst>
                                  <p:childTnLst>
                                    <p:set>
                                      <p:cBhvr>
                                        <p:cTn id="580" dur="1" fill="hold">
                                          <p:stCondLst>
                                            <p:cond delay="0"/>
                                          </p:stCondLst>
                                        </p:cTn>
                                        <p:tgtEl>
                                          <p:spTgt spid="485"/>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1">
                                  <p:stCondLst>
                                    <p:cond delay="0"/>
                                  </p:stCondLst>
                                  <p:childTnLst>
                                    <p:set>
                                      <p:cBhvr>
                                        <p:cTn id="584" dur="1" fill="hold">
                                          <p:stCondLst>
                                            <p:cond delay="0"/>
                                          </p:stCondLst>
                                        </p:cTn>
                                        <p:tgtEl>
                                          <p:spTgt spid="494"/>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487"/>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nodeType="clickEffect" fill="hold" presetClass="entr" presetID="1">
                                  <p:stCondLst>
                                    <p:cond delay="0"/>
                                  </p:stCondLst>
                                  <p:childTnLst>
                                    <p:set>
                                      <p:cBhvr>
                                        <p:cTn id="590" dur="1" fill="hold">
                                          <p:stCondLst>
                                            <p:cond delay="0"/>
                                          </p:stCondLst>
                                        </p:cTn>
                                        <p:tgtEl>
                                          <p:spTgt spid="495"/>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488"/>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496"/>
                                        </p:tgtEl>
                                        <p:attrNameLst>
                                          <p:attrName>style.visibility</p:attrName>
                                        </p:attrNameLst>
                                      </p:cBhvr>
                                      <p:to>
                                        <p:strVal val="visible"/>
                                      </p:to>
                                    </p:set>
                                  </p:childTnLst>
                                </p:cTn>
                              </p:par>
                              <p:par>
                                <p:cTn id="597" nodeType="withEffect" fill="hold" presetClass="entr" presetID="1">
                                  <p:stCondLst>
                                    <p:cond delay="0"/>
                                  </p:stCondLst>
                                  <p:childTnLst>
                                    <p:set>
                                      <p:cBhvr>
                                        <p:cTn id="598" dur="1" fill="hold">
                                          <p:stCondLst>
                                            <p:cond delay="0"/>
                                          </p:stCondLst>
                                        </p:cTn>
                                        <p:tgtEl>
                                          <p:spTgt spid="489"/>
                                        </p:tgtEl>
                                        <p:attrNameLst>
                                          <p:attrName>style.visibility</p:attrName>
                                        </p:attrNameLst>
                                      </p:cBhvr>
                                      <p:to>
                                        <p:strVal val="visible"/>
                                      </p:to>
                                    </p:set>
                                  </p:childTnLst>
                                </p:cTn>
                              </p:par>
                            </p:childTnLst>
                          </p:cTn>
                        </p:par>
                      </p:childTnLst>
                    </p:cTn>
                  </p:par>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497"/>
                                        </p:tgtEl>
                                        <p:attrNameLst>
                                          <p:attrName>style.visibility</p:attrName>
                                        </p:attrNameLst>
                                      </p:cBhvr>
                                      <p:to>
                                        <p:strVal val="visible"/>
                                      </p:to>
                                    </p:set>
                                  </p:childTnLst>
                                </p:cTn>
                              </p:par>
                              <p:par>
                                <p:cTn id="603" nodeType="withEffect" fill="hold" presetClass="entr" presetID="1">
                                  <p:stCondLst>
                                    <p:cond delay="0"/>
                                  </p:stCondLst>
                                  <p:childTnLst>
                                    <p:set>
                                      <p:cBhvr>
                                        <p:cTn id="604" dur="1" fill="hold">
                                          <p:stCondLst>
                                            <p:cond delay="0"/>
                                          </p:stCondLst>
                                        </p:cTn>
                                        <p:tgtEl>
                                          <p:spTgt spid="490"/>
                                        </p:tgtEl>
                                        <p:attrNameLst>
                                          <p:attrName>style.visibility</p:attrName>
                                        </p:attrNameLst>
                                      </p:cBhvr>
                                      <p:to>
                                        <p:strVal val="visible"/>
                                      </p:to>
                                    </p:set>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498"/>
                                        </p:tgtEl>
                                        <p:attrNameLst>
                                          <p:attrName>style.visibility</p:attrName>
                                        </p:attrNameLst>
                                      </p:cBhvr>
                                      <p:to>
                                        <p:strVal val="visible"/>
                                      </p:to>
                                    </p:set>
                                  </p:childTnLst>
                                </p:cTn>
                              </p:par>
                              <p:par>
                                <p:cTn id="609" nodeType="withEffect" fill="hold" presetClass="entr" presetID="1">
                                  <p:stCondLst>
                                    <p:cond delay="0"/>
                                  </p:stCondLst>
                                  <p:childTnLst>
                                    <p:set>
                                      <p:cBhvr>
                                        <p:cTn id="610" dur="1" fill="hold">
                                          <p:stCondLst>
                                            <p:cond delay="0"/>
                                          </p:stCondLst>
                                        </p:cTn>
                                        <p:tgtEl>
                                          <p:spTgt spid="491"/>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nodeType="clickEffect" fill="hold" presetClass="entr" presetID="1">
                                  <p:stCondLst>
                                    <p:cond delay="0"/>
                                  </p:stCondLst>
                                  <p:childTnLst>
                                    <p:set>
                                      <p:cBhvr>
                                        <p:cTn id="614" dur="1" fill="hold">
                                          <p:stCondLst>
                                            <p:cond delay="0"/>
                                          </p:stCondLst>
                                        </p:cTn>
                                        <p:tgtEl>
                                          <p:spTgt spid="499"/>
                                        </p:tgtEl>
                                        <p:attrNameLst>
                                          <p:attrName>style.visibility</p:attrName>
                                        </p:attrNameLst>
                                      </p:cBhvr>
                                      <p:to>
                                        <p:strVal val="visible"/>
                                      </p:to>
                                    </p:set>
                                  </p:childTnLst>
                                </p:cTn>
                              </p:par>
                              <p:par>
                                <p:cTn id="615" nodeType="withEffect" fill="hold" presetClass="entr" presetID="1">
                                  <p:stCondLst>
                                    <p:cond delay="0"/>
                                  </p:stCondLst>
                                  <p:childTnLst>
                                    <p:set>
                                      <p:cBhvr>
                                        <p:cTn id="616" dur="1" fill="hold">
                                          <p:stCondLst>
                                            <p:cond delay="0"/>
                                          </p:stCondLst>
                                        </p:cTn>
                                        <p:tgtEl>
                                          <p:spTgt spid="492"/>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500"/>
                                        </p:tgtEl>
                                        <p:attrNameLst>
                                          <p:attrName>style.visibility</p:attrName>
                                        </p:attrNameLst>
                                      </p:cBhvr>
                                      <p:to>
                                        <p:strVal val="visible"/>
                                      </p:to>
                                    </p:set>
                                  </p:childTnLst>
                                </p:cTn>
                              </p:par>
                              <p:par>
                                <p:cTn id="621" nodeType="withEffect" fill="hold" presetClass="entr" presetID="1">
                                  <p:stCondLst>
                                    <p:cond delay="0"/>
                                  </p:stCondLst>
                                  <p:childTnLst>
                                    <p:set>
                                      <p:cBhvr>
                                        <p:cTn id="622" dur="1" fill="hold">
                                          <p:stCondLst>
                                            <p:cond delay="0"/>
                                          </p:stCondLst>
                                        </p:cTn>
                                        <p:tgtEl>
                                          <p:spTgt spid="493"/>
                                        </p:tgtEl>
                                        <p:attrNameLst>
                                          <p:attrName>style.visibility</p:attrName>
                                        </p:attrNameLst>
                                      </p:cBhvr>
                                      <p:to>
                                        <p:strVal val="visible"/>
                                      </p:to>
                                    </p:set>
                                  </p:childTnLst>
                                </p:cTn>
                              </p:par>
                            </p:childTnLst>
                          </p:cTn>
                        </p:par>
                      </p:childTnLst>
                    </p:cTn>
                  </p:par>
                  <p:par>
                    <p:cTn id="623" fill="hold">
                      <p:stCondLst>
                        <p:cond delay="indefinite"/>
                      </p:stCondLst>
                      <p:childTnLst>
                        <p:par>
                          <p:cTn id="624" fill="hold">
                            <p:stCondLst>
                              <p:cond delay="0"/>
                            </p:stCondLst>
                            <p:childTnLst>
                              <p:par>
                                <p:cTn id="625" nodeType="clickEffect" fill="hold" presetClass="entr" presetID="1">
                                  <p:stCondLst>
                                    <p:cond delay="0"/>
                                  </p:stCondLst>
                                  <p:childTnLst>
                                    <p:set>
                                      <p:cBhvr>
                                        <p:cTn id="626" dur="1" fill="hold">
                                          <p:stCondLst>
                                            <p:cond delay="0"/>
                                          </p:stCondLst>
                                        </p:cTn>
                                        <p:tgtEl>
                                          <p:spTgt spid="501"/>
                                        </p:tgtEl>
                                        <p:attrNameLst>
                                          <p:attrName>style.visibility</p:attrName>
                                        </p:attrNameLst>
                                      </p:cBhvr>
                                      <p:to>
                                        <p:strVal val="visible"/>
                                      </p:to>
                                    </p:se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Rectangle 35"/>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Freeform: Shape 37"/>
          <p:cNvSpPr/>
          <p:nvPr/>
        </p:nvSpPr>
        <p:spPr>
          <a:xfrm>
            <a:off x="0" y="0"/>
            <a:ext cx="5653080" cy="6857640"/>
          </a:xfrm>
          <a:custGeom>
            <a:avLst/>
            <a:gdLst/>
            <a:ah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133" name="PlaceHolder 1"/>
          <p:cNvSpPr>
            <a:spLocks noGrp="1"/>
          </p:cNvSpPr>
          <p:nvPr>
            <p:ph type="title"/>
          </p:nvPr>
        </p:nvSpPr>
        <p:spPr>
          <a:xfrm>
            <a:off x="838080" y="609480"/>
            <a:ext cx="3738960" cy="13305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I</a:t>
            </a:r>
            <a:r>
              <a:rPr b="0" lang="en-US" sz="4400" spc="-1" strike="noStrike">
                <a:solidFill>
                  <a:srgbClr val="000000"/>
                </a:solidFill>
                <a:latin typeface="Calibri Light"/>
              </a:rPr>
              <a:t>n</a:t>
            </a:r>
            <a:r>
              <a:rPr b="0" lang="en-US" sz="4400" spc="-1" strike="noStrike">
                <a:solidFill>
                  <a:srgbClr val="000000"/>
                </a:solidFill>
                <a:latin typeface="Calibri Light"/>
              </a:rPr>
              <a:t>t</a:t>
            </a:r>
            <a:r>
              <a:rPr b="0" lang="en-US" sz="4400" spc="-1" strike="noStrike">
                <a:solidFill>
                  <a:srgbClr val="000000"/>
                </a:solidFill>
                <a:latin typeface="Calibri Light"/>
              </a:rPr>
              <a:t>r</a:t>
            </a:r>
            <a:r>
              <a:rPr b="0" lang="en-US" sz="4400" spc="-1" strike="noStrike">
                <a:solidFill>
                  <a:srgbClr val="000000"/>
                </a:solidFill>
                <a:latin typeface="Calibri Light"/>
              </a:rPr>
              <a:t>o</a:t>
            </a:r>
            <a:r>
              <a:rPr b="0" lang="en-US" sz="4400" spc="-1" strike="noStrike">
                <a:solidFill>
                  <a:srgbClr val="000000"/>
                </a:solidFill>
                <a:latin typeface="Calibri Light"/>
              </a:rPr>
              <a:t>d</a:t>
            </a:r>
            <a:r>
              <a:rPr b="0" lang="en-US" sz="4400" spc="-1" strike="noStrike">
                <a:solidFill>
                  <a:srgbClr val="000000"/>
                </a:solidFill>
                <a:latin typeface="Calibri Light"/>
              </a:rPr>
              <a:t>u</a:t>
            </a:r>
            <a:r>
              <a:rPr b="0" lang="en-US" sz="4400" spc="-1" strike="noStrike">
                <a:solidFill>
                  <a:srgbClr val="000000"/>
                </a:solidFill>
                <a:latin typeface="Calibri Light"/>
              </a:rPr>
              <a:t>c</a:t>
            </a:r>
            <a:r>
              <a:rPr b="0" lang="en-US" sz="4400" spc="-1" strike="noStrike">
                <a:solidFill>
                  <a:srgbClr val="000000"/>
                </a:solidFill>
                <a:latin typeface="Calibri Light"/>
              </a:rPr>
              <a:t>t</a:t>
            </a:r>
            <a:r>
              <a:rPr b="0" lang="en-US" sz="4400" spc="-1" strike="noStrike">
                <a:solidFill>
                  <a:srgbClr val="000000"/>
                </a:solidFill>
                <a:latin typeface="Calibri Light"/>
              </a:rPr>
              <a:t>i</a:t>
            </a:r>
            <a:r>
              <a:rPr b="0" lang="en-US" sz="4400" spc="-1" strike="noStrike">
                <a:solidFill>
                  <a:srgbClr val="000000"/>
                </a:solidFill>
                <a:latin typeface="Calibri Light"/>
              </a:rPr>
              <a:t>o</a:t>
            </a:r>
            <a:r>
              <a:rPr b="0" lang="en-US" sz="4400" spc="-1" strike="noStrike">
                <a:solidFill>
                  <a:srgbClr val="000000"/>
                </a:solidFill>
                <a:latin typeface="Calibri Light"/>
              </a:rPr>
              <a:t>n</a:t>
            </a:r>
            <a:endParaRPr b="0" lang="en-US" sz="4400" spc="-1" strike="noStrike">
              <a:solidFill>
                <a:srgbClr val="000000"/>
              </a:solidFill>
              <a:latin typeface="Calibri"/>
            </a:endParaRPr>
          </a:p>
        </p:txBody>
      </p:sp>
      <p:sp>
        <p:nvSpPr>
          <p:cNvPr id="134" name="PlaceHolder 2"/>
          <p:cNvSpPr>
            <a:spLocks noGrp="1"/>
          </p:cNvSpPr>
          <p:nvPr>
            <p:ph/>
          </p:nvPr>
        </p:nvSpPr>
        <p:spPr>
          <a:xfrm>
            <a:off x="862200" y="2194200"/>
            <a:ext cx="3426480" cy="3908160"/>
          </a:xfrm>
          <a:prstGeom prst="rect">
            <a:avLst/>
          </a:prstGeom>
          <a:noFill/>
          <a:ln w="0">
            <a:noFill/>
          </a:ln>
        </p:spPr>
        <p:txBody>
          <a:bodyPr anchor="t">
            <a:normAutofit/>
          </a:bodyPr>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1" lang="en-US" sz="2000" spc="-1" strike="noStrike">
                <a:solidFill>
                  <a:srgbClr val="000000"/>
                </a:solidFill>
                <a:latin typeface="Calibri"/>
                <a:ea typeface="Calibri"/>
              </a:rPr>
              <a:t>What is Vertex K-labelling?</a:t>
            </a:r>
            <a:br>
              <a:rPr sz="2000"/>
            </a:b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ea typeface="Calibri"/>
              </a:rPr>
              <a:t>Vertex k-labelling in graph theory entails assigning labels to vertices, adhering to constraints like unique weights and ensuring the maximum label is within the limit of k.</a:t>
            </a:r>
            <a:endParaRPr b="0" lang="en-US" sz="2000" spc="-1" strike="noStrike">
              <a:solidFill>
                <a:srgbClr val="000000"/>
              </a:solidFill>
              <a:latin typeface="Calibri"/>
            </a:endParaRPr>
          </a:p>
        </p:txBody>
      </p:sp>
      <p:pic>
        <p:nvPicPr>
          <p:cNvPr id="135" name="Picture 4" descr="Pins pinned on a white surface and connecting a black thread"/>
          <p:cNvPicPr/>
          <p:nvPr/>
        </p:nvPicPr>
        <p:blipFill>
          <a:blip r:embed="rId1"/>
          <a:srcRect l="5341" t="0" r="35258" b="-3"/>
          <a:stretch/>
        </p:blipFill>
        <p:spPr>
          <a:xfrm>
            <a:off x="6050160" y="662040"/>
            <a:ext cx="4945680" cy="55576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5"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6" name="Freeform: Shape 9"/>
          <p:cNvSpPr/>
          <p:nvPr/>
        </p:nvSpPr>
        <p:spPr>
          <a:xfrm>
            <a:off x="10208520" y="0"/>
            <a:ext cx="1134720" cy="47772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27"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ea typeface="Calibri Light"/>
              </a:rPr>
              <a:t>Algorithm</a:t>
            </a:r>
            <a:endParaRPr b="0" lang="en-US" sz="4400" spc="-1" strike="noStrike">
              <a:solidFill>
                <a:srgbClr val="000000"/>
              </a:solidFill>
              <a:latin typeface="Calibri"/>
            </a:endParaRPr>
          </a:p>
        </p:txBody>
      </p:sp>
      <p:sp>
        <p:nvSpPr>
          <p:cNvPr id="528" name="Arc 11"/>
          <p:cNvSpPr/>
          <p:nvPr/>
        </p:nvSpPr>
        <p:spPr>
          <a:xfrm flipV="1" rot="5400000">
            <a:off x="555840" y="2183400"/>
            <a:ext cx="4083120" cy="4083120"/>
          </a:xfrm>
          <a:prstGeom prst="arc">
            <a:avLst>
              <a:gd name="adj1" fmla="val 16200000"/>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52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None/>
              <a:tabLst>
                <a:tab algn="l" pos="0"/>
              </a:tabLst>
            </a:pPr>
            <a:r>
              <a:rPr b="0" lang="en-US" sz="1600" spc="-1" strike="noStrike">
                <a:solidFill>
                  <a:srgbClr val="000000"/>
                </a:solidFill>
                <a:latin typeface="Courier New"/>
                <a:ea typeface="Calibri"/>
              </a:rPr>
              <a:t>public void labelGraphWithLoops(int rootNodes, HashMap&lt;Integer, LinkedList&lt;Integer&gt;&gt; hashMap){</a:t>
            </a:r>
            <a:br>
              <a:rPr sz="1600"/>
            </a:br>
            <a:r>
              <a:rPr b="0" lang="en-US" sz="1600" spc="-1" strike="noStrike">
                <a:solidFill>
                  <a:srgbClr val="000000"/>
                </a:solidFill>
                <a:latin typeface="Courier New"/>
                <a:ea typeface="Calibri"/>
              </a:rPr>
              <a:t>        hashMap.put(1,new LinkedList&lt;&gt;(Arrays.</a:t>
            </a:r>
            <a:r>
              <a:rPr b="0" i="1" lang="en-US" sz="1600" spc="-1" strike="noStrike">
                <a:solidFill>
                  <a:srgbClr val="000000"/>
                </a:solidFill>
                <a:latin typeface="Courier New"/>
                <a:ea typeface="Calibri"/>
              </a:rPr>
              <a:t>asList</a:t>
            </a:r>
            <a:r>
              <a:rPr b="0" lang="en-US" sz="1600" spc="-1" strike="noStrike">
                <a:solidFill>
                  <a:srgbClr val="000000"/>
                </a:solidFill>
                <a:latin typeface="Courier New"/>
                <a:ea typeface="Calibri"/>
              </a:rPr>
              <a:t>(2)));</a:t>
            </a:r>
            <a:br>
              <a:rPr sz="1600"/>
            </a:br>
            <a:r>
              <a:rPr b="0" lang="en-US" sz="1600" spc="-1" strike="noStrike">
                <a:solidFill>
                  <a:srgbClr val="000000"/>
                </a:solidFill>
                <a:latin typeface="Courier New"/>
                <a:ea typeface="Calibri"/>
              </a:rPr>
              <a:t>        hashMap.put(2,new LinkedList&lt;&gt;(Arrays.</a:t>
            </a:r>
            <a:r>
              <a:rPr b="0" i="1" lang="en-US" sz="1600" spc="-1" strike="noStrike">
                <a:solidFill>
                  <a:srgbClr val="000000"/>
                </a:solidFill>
                <a:latin typeface="Courier New"/>
                <a:ea typeface="Calibri"/>
              </a:rPr>
              <a:t>asList</a:t>
            </a:r>
            <a:r>
              <a:rPr b="0" lang="en-US" sz="1600" spc="-1" strike="noStrike">
                <a:solidFill>
                  <a:srgbClr val="000000"/>
                </a:solidFill>
                <a:latin typeface="Courier New"/>
                <a:ea typeface="Calibri"/>
              </a:rPr>
              <a:t>(1)));</a:t>
            </a:r>
            <a:br>
              <a:rPr sz="1600"/>
            </a:br>
            <a:r>
              <a:rPr b="0" lang="en-US" sz="1600" spc="-1" strike="noStrike">
                <a:solidFill>
                  <a:srgbClr val="000000"/>
                </a:solidFill>
                <a:latin typeface="Courier New"/>
                <a:ea typeface="Calibri"/>
              </a:rPr>
              <a:t>        int weight=4;</a:t>
            </a:r>
            <a:br>
              <a:rPr sz="1600"/>
            </a:br>
            <a:r>
              <a:rPr b="0" lang="en-US" sz="1600" spc="-1" strike="noStrike">
                <a:solidFill>
                  <a:srgbClr val="000000"/>
                </a:solidFill>
                <a:latin typeface="Courier New"/>
                <a:ea typeface="Calibri"/>
              </a:rPr>
              <a:t>        int edgeCount=2;</a:t>
            </a:r>
            <a:br>
              <a:rPr sz="1600"/>
            </a:br>
            <a:r>
              <a:rPr b="0" lang="en-US" sz="1600" spc="-1" strike="noStrike">
                <a:solidFill>
                  <a:srgbClr val="000000"/>
                </a:solidFill>
                <a:latin typeface="Courier New"/>
                <a:ea typeface="Calibri"/>
              </a:rPr>
              <a:t>        int rootNode=1;</a:t>
            </a:r>
            <a:br>
              <a:rPr sz="1600"/>
            </a:br>
            <a:r>
              <a:rPr b="0" lang="en-US" sz="1600" spc="-1" strike="noStrike">
                <a:solidFill>
                  <a:srgbClr val="000000"/>
                </a:solidFill>
                <a:latin typeface="Courier New"/>
                <a:ea typeface="Calibri"/>
              </a:rPr>
              <a:t>        int i=1, count=0;</a:t>
            </a:r>
            <a:endParaRPr b="0" lang="en-US" sz="1600" spc="-1" strike="noStrike">
              <a:solidFill>
                <a:srgbClr val="000000"/>
              </a:solidFill>
              <a:latin typeface="Calibri"/>
            </a:endParaRPr>
          </a:p>
          <a:p>
            <a:pPr marL="228600" indent="-228600">
              <a:lnSpc>
                <a:spcPct val="90000"/>
              </a:lnSpc>
              <a:spcBef>
                <a:spcPts val="1001"/>
              </a:spcBef>
              <a:buNone/>
              <a:tabLst>
                <a:tab algn="l" pos="0"/>
              </a:tabLst>
            </a:pPr>
            <a:r>
              <a:rPr b="0" lang="en-US" sz="1600" spc="-1" strike="noStrike">
                <a:solidFill>
                  <a:srgbClr val="000000"/>
                </a:solidFill>
                <a:latin typeface="Courier New"/>
                <a:ea typeface="Calibri"/>
              </a:rPr>
              <a:t>while(i&lt;rootNodes) {</a:t>
            </a:r>
            <a:br>
              <a:rPr sz="1600"/>
            </a:br>
            <a:r>
              <a:rPr b="0" lang="en-US" sz="1600" spc="-1" strike="noStrike">
                <a:solidFill>
                  <a:srgbClr val="000000"/>
                </a:solidFill>
                <a:latin typeface="Courier New"/>
                <a:ea typeface="Calibri"/>
              </a:rPr>
              <a:t>            int j = 0;</a:t>
            </a:r>
            <a:br>
              <a:rPr sz="1600"/>
            </a:br>
            <a:r>
              <a:rPr b="0" lang="en-US" sz="1600" spc="-1" strike="noStrike">
                <a:solidFill>
                  <a:srgbClr val="000000"/>
                </a:solidFill>
                <a:latin typeface="Courier New"/>
                <a:ea typeface="Calibri"/>
              </a:rPr>
              <a:t>            int prevRootNode=rootNode;</a:t>
            </a:r>
            <a:br>
              <a:rPr sz="1600"/>
            </a:br>
            <a:r>
              <a:rPr b="0" lang="en-US" sz="1600" spc="-1" strike="noStrike">
                <a:solidFill>
                  <a:srgbClr val="000000"/>
                </a:solidFill>
                <a:latin typeface="Courier New"/>
                <a:ea typeface="Calibri"/>
              </a:rPr>
              <a:t>            rootNode = weight - prevRootNode;</a:t>
            </a:r>
            <a:br>
              <a:rPr sz="1600"/>
            </a:br>
            <a:r>
              <a:rPr b="0" lang="en-US" sz="1600" spc="-1" strike="noStrike">
                <a:solidFill>
                  <a:srgbClr val="000000"/>
                </a:solidFill>
                <a:latin typeface="Courier New"/>
                <a:ea typeface="Calibri"/>
              </a:rPr>
              <a:t>            hashMap.put(rootNode, new LinkedList&lt;Integer&gt;());</a:t>
            </a:r>
            <a:br>
              <a:rPr sz="1600"/>
            </a:br>
            <a:r>
              <a:rPr b="0" lang="en-US" sz="1600" spc="-1" strike="noStrike">
                <a:solidFill>
                  <a:srgbClr val="000000"/>
                </a:solidFill>
                <a:latin typeface="Courier New"/>
                <a:ea typeface="Calibri"/>
              </a:rPr>
              <a:t>            hashMap.get(rootNode).add(prevRootNode);</a:t>
            </a:r>
            <a:br>
              <a:rPr sz="1600"/>
            </a:br>
            <a:r>
              <a:rPr b="0" lang="en-US" sz="1600" spc="-1" strike="noStrike">
                <a:solidFill>
                  <a:srgbClr val="000000"/>
                </a:solidFill>
                <a:latin typeface="Courier New"/>
                <a:ea typeface="Calibri"/>
              </a:rPr>
              <a:t>            hashMap.get(prevRootNode).add(rootNode);</a:t>
            </a:r>
            <a:br>
              <a:rPr sz="1600"/>
            </a:br>
            <a:r>
              <a:rPr b="0" lang="en-US" sz="1600" spc="-1" strike="noStrike">
                <a:solidFill>
                  <a:srgbClr val="000000"/>
                </a:solidFill>
                <a:latin typeface="Courier New"/>
                <a:ea typeface="Calibri"/>
              </a:rPr>
              <a:t>            weight = (2 * rootNode) + 1;</a:t>
            </a:r>
            <a:br>
              <a:rPr sz="1600"/>
            </a:br>
            <a:r>
              <a:rPr b="0" lang="en-US" sz="1600" spc="-1" strike="noStrike">
                <a:solidFill>
                  <a:srgbClr val="000000"/>
                </a:solidFill>
                <a:latin typeface="Courier New"/>
                <a:ea typeface="Calibri"/>
              </a:rPr>
              <a:t>            int leftMostChild=weight-rootNode;</a:t>
            </a:r>
            <a:br>
              <a:rPr sz="1600"/>
            </a:br>
            <a:r>
              <a:rPr b="0" lang="en-US" sz="1600" spc="-1" strike="noStrike">
                <a:solidFill>
                  <a:srgbClr val="000000"/>
                </a:solidFill>
                <a:latin typeface="Courier New"/>
                <a:ea typeface="Calibri"/>
              </a:rPr>
              <a:t>            hashMap.put(leftMostChild, new LinkedList&lt;&gt;());</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0"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31" name="Freeform: Shape 9"/>
          <p:cNvSpPr/>
          <p:nvPr/>
        </p:nvSpPr>
        <p:spPr>
          <a:xfrm>
            <a:off x="10208520" y="0"/>
            <a:ext cx="1134720" cy="47772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32"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ea typeface="Calibri Light"/>
              </a:rPr>
              <a:t>Algorithm (Cont..)</a:t>
            </a:r>
            <a:endParaRPr b="0" lang="en-US" sz="4400" spc="-1" strike="noStrike">
              <a:solidFill>
                <a:srgbClr val="000000"/>
              </a:solidFill>
              <a:latin typeface="Calibri"/>
            </a:endParaRPr>
          </a:p>
        </p:txBody>
      </p:sp>
      <p:sp>
        <p:nvSpPr>
          <p:cNvPr id="533" name="Arc 11"/>
          <p:cNvSpPr/>
          <p:nvPr/>
        </p:nvSpPr>
        <p:spPr>
          <a:xfrm flipV="1" rot="5400000">
            <a:off x="555840" y="2183400"/>
            <a:ext cx="4083120" cy="4083120"/>
          </a:xfrm>
          <a:prstGeom prst="arc">
            <a:avLst>
              <a:gd name="adj1" fmla="val 16200000"/>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534"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None/>
              <a:tabLst>
                <a:tab algn="l" pos="0"/>
              </a:tabLst>
            </a:pPr>
            <a:r>
              <a:rPr b="0" lang="en-US" sz="1500" spc="-1" strike="noStrike">
                <a:solidFill>
                  <a:srgbClr val="000000"/>
                </a:solidFill>
                <a:latin typeface="Courier New"/>
                <a:ea typeface="Calibri"/>
              </a:rPr>
              <a:t>              </a:t>
            </a:r>
            <a:r>
              <a:rPr b="0" lang="en-US" sz="1500" spc="-1" strike="noStrike">
                <a:solidFill>
                  <a:srgbClr val="000000"/>
                </a:solidFill>
                <a:latin typeface="Courier New"/>
                <a:ea typeface="Calibri"/>
              </a:rPr>
              <a:t>while (j &lt; edgeCount) {</a:t>
            </a:r>
            <a:br>
              <a:rPr sz="1500"/>
            </a:br>
            <a:r>
              <a:rPr b="0" lang="en-US" sz="1500" spc="-1" strike="noStrike">
                <a:solidFill>
                  <a:srgbClr val="000000"/>
                </a:solidFill>
                <a:latin typeface="Courier New"/>
                <a:ea typeface="Calibri"/>
              </a:rPr>
              <a:t>                int child=weight - rootNode;</a:t>
            </a:r>
            <a:br>
              <a:rPr sz="1500"/>
            </a:br>
            <a:r>
              <a:rPr b="0" lang="en-US" sz="1500" spc="-1" strike="noStrike">
                <a:solidFill>
                  <a:srgbClr val="000000"/>
                </a:solidFill>
                <a:latin typeface="Courier New"/>
                <a:ea typeface="Calibri"/>
              </a:rPr>
              <a:t>                hashMap.get(rootNode).add(child);</a:t>
            </a:r>
            <a:br>
              <a:rPr sz="1500"/>
            </a:br>
            <a:r>
              <a:rPr b="0" lang="en-US" sz="1500" spc="-1" strike="noStrike">
                <a:solidFill>
                  <a:srgbClr val="000000"/>
                </a:solidFill>
                <a:latin typeface="Courier New"/>
                <a:ea typeface="Calibri"/>
              </a:rPr>
              <a:t>                if(!hashMap.containsKey(child)) hashMap.put(child,new LinkedList&lt;&gt;());</a:t>
            </a:r>
            <a:br>
              <a:rPr sz="1500"/>
            </a:br>
            <a:r>
              <a:rPr b="0" lang="en-US" sz="1500" spc="-1" strike="noStrike">
                <a:solidFill>
                  <a:srgbClr val="000000"/>
                </a:solidFill>
                <a:latin typeface="Courier New"/>
                <a:ea typeface="Calibri"/>
              </a:rPr>
              <a:t>                hashMap.get(child).add(rootNode);</a:t>
            </a:r>
            <a:br>
              <a:rPr sz="1500"/>
            </a:br>
            <a:r>
              <a:rPr b="0" lang="en-US" sz="1500" spc="-1" strike="noStrike">
                <a:solidFill>
                  <a:srgbClr val="000000"/>
                </a:solidFill>
                <a:latin typeface="Courier New"/>
                <a:ea typeface="Calibri"/>
              </a:rPr>
              <a:t>                weight++;</a:t>
            </a:r>
            <a:br>
              <a:rPr sz="1500"/>
            </a:br>
            <a:r>
              <a:rPr b="0" lang="en-US" sz="1500" spc="-1" strike="noStrike">
                <a:solidFill>
                  <a:srgbClr val="000000"/>
                </a:solidFill>
                <a:latin typeface="Courier New"/>
                <a:ea typeface="Calibri"/>
              </a:rPr>
              <a:t>                j++;</a:t>
            </a:r>
            <a:br>
              <a:rPr sz="1500"/>
            </a:br>
            <a:r>
              <a:rPr b="0" lang="en-US" sz="1500" spc="-1" strike="noStrike">
                <a:solidFill>
                  <a:srgbClr val="000000"/>
                </a:solidFill>
                <a:latin typeface="Courier New"/>
                <a:ea typeface="Calibri"/>
              </a:rPr>
              <a:t>            }</a:t>
            </a:r>
            <a:br>
              <a:rPr sz="1500"/>
            </a:br>
            <a:r>
              <a:rPr b="0" lang="en-US" sz="1500" spc="-1" strike="noStrike">
                <a:solidFill>
                  <a:srgbClr val="000000"/>
                </a:solidFill>
                <a:latin typeface="Courier New"/>
                <a:ea typeface="Calibri"/>
              </a:rPr>
              <a:t>            int rightMostChild=weight-rootNode-1;</a:t>
            </a:r>
            <a:br>
              <a:rPr sz="1500"/>
            </a:br>
            <a:r>
              <a:rPr b="0" lang="en-US" sz="1500" spc="-1" strike="noStrike">
                <a:solidFill>
                  <a:srgbClr val="000000"/>
                </a:solidFill>
                <a:latin typeface="Courier New"/>
                <a:ea typeface="Calibri"/>
              </a:rPr>
              <a:t>            hashMap.get(leftMostChild).add(rightMostChild);</a:t>
            </a:r>
            <a:br>
              <a:rPr sz="1500"/>
            </a:br>
            <a:r>
              <a:rPr b="0" lang="en-US" sz="1500" spc="-1" strike="noStrike">
                <a:solidFill>
                  <a:srgbClr val="000000"/>
                </a:solidFill>
                <a:latin typeface="Courier New"/>
                <a:ea typeface="Calibri"/>
              </a:rPr>
              <a:t>            hashMap.get(rightMostChild).add(leftMostChild);</a:t>
            </a:r>
            <a:br>
              <a:rPr sz="1500"/>
            </a:br>
            <a:br>
              <a:rPr sz="1500"/>
            </a:br>
            <a:r>
              <a:rPr b="0" lang="en-US" sz="1500" spc="-1" strike="noStrike">
                <a:solidFill>
                  <a:srgbClr val="000000"/>
                </a:solidFill>
                <a:latin typeface="Courier New"/>
                <a:ea typeface="Calibri"/>
              </a:rPr>
              <a:t>            weight++;</a:t>
            </a:r>
            <a:br>
              <a:rPr sz="1500"/>
            </a:br>
            <a:r>
              <a:rPr b="0" lang="en-US" sz="1500" spc="-1" strike="noStrike">
                <a:solidFill>
                  <a:srgbClr val="000000"/>
                </a:solidFill>
                <a:latin typeface="Courier New"/>
                <a:ea typeface="Calibri"/>
              </a:rPr>
              <a:t>            edgeCount++;</a:t>
            </a:r>
            <a:br>
              <a:rPr sz="1500"/>
            </a:br>
            <a:r>
              <a:rPr b="0" lang="en-US" sz="1500" spc="-1" strike="noStrike">
                <a:solidFill>
                  <a:srgbClr val="000000"/>
                </a:solidFill>
                <a:latin typeface="Courier New"/>
                <a:ea typeface="Calibri"/>
              </a:rPr>
              <a:t>            i++;</a:t>
            </a:r>
            <a:br>
              <a:rPr sz="1500"/>
            </a:br>
            <a:r>
              <a:rPr b="0" lang="en-US" sz="1500" spc="-1" strike="noStrike">
                <a:solidFill>
                  <a:srgbClr val="000000"/>
                </a:solidFill>
                <a:latin typeface="Courier New"/>
                <a:ea typeface="Calibri"/>
              </a:rPr>
              <a:t>        }</a:t>
            </a:r>
            <a:br>
              <a:rPr sz="1500"/>
            </a:br>
            <a:r>
              <a:rPr b="0" lang="en-US" sz="1500" spc="-1" strike="noStrike">
                <a:solidFill>
                  <a:srgbClr val="000000"/>
                </a:solidFill>
                <a:latin typeface="Courier New"/>
                <a:ea typeface="Calibri"/>
              </a:rPr>
              <a:t>    }</a:t>
            </a:r>
            <a:endParaRPr b="0" lang="en-US" sz="1500" spc="-1" strike="noStrike">
              <a:solidFill>
                <a:srgbClr val="000000"/>
              </a:solidFill>
              <a:latin typeface="Calibri"/>
            </a:endParaRPr>
          </a:p>
          <a:p>
            <a:pPr marL="228600" indent="-228600">
              <a:lnSpc>
                <a:spcPct val="90000"/>
              </a:lnSpc>
              <a:spcBef>
                <a:spcPts val="1001"/>
              </a:spcBef>
              <a:buNone/>
              <a:tabLst>
                <a:tab algn="l" pos="0"/>
              </a:tabLst>
            </a:pPr>
            <a:endParaRPr b="0" lang="en-US" sz="1500" spc="-1" strike="noStrike">
              <a:solidFill>
                <a:srgbClr val="000000"/>
              </a:solidFill>
              <a:latin typeface="Calibri"/>
            </a:endParaRPr>
          </a:p>
          <a:p>
            <a:pPr>
              <a:lnSpc>
                <a:spcPct val="90000"/>
              </a:lnSpc>
              <a:spcBef>
                <a:spcPts val="1001"/>
              </a:spcBef>
              <a:buNone/>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5" name="Rectangle 37"/>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36" name="PlaceHolder 1"/>
          <p:cNvSpPr>
            <a:spLocks noGrp="1"/>
          </p:cNvSpPr>
          <p:nvPr>
            <p:ph type="title"/>
          </p:nvPr>
        </p:nvSpPr>
        <p:spPr>
          <a:xfrm>
            <a:off x="556560" y="643320"/>
            <a:ext cx="11210400" cy="744480"/>
          </a:xfrm>
          <a:prstGeom prst="rect">
            <a:avLst/>
          </a:prstGeom>
          <a:noFill/>
          <a:ln w="0">
            <a:noFill/>
          </a:ln>
        </p:spPr>
        <p:txBody>
          <a:bodyPr anchor="ctr">
            <a:normAutofit/>
          </a:bodyPr>
          <a:p>
            <a:pPr algn="ctr">
              <a:lnSpc>
                <a:spcPct val="90000"/>
              </a:lnSpc>
              <a:buNone/>
            </a:pPr>
            <a:r>
              <a:rPr b="0" lang="en-US" sz="3200" spc="-1" strike="noStrike">
                <a:solidFill>
                  <a:srgbClr val="ffffff"/>
                </a:solidFill>
                <a:latin typeface="Calibri Light"/>
              </a:rPr>
              <a:t>Demo Run</a:t>
            </a:r>
            <a:endParaRPr b="0" lang="en-US" sz="3200" spc="-1" strike="noStrike">
              <a:solidFill>
                <a:srgbClr val="000000"/>
              </a:solidFill>
              <a:latin typeface="Calibri"/>
            </a:endParaRPr>
          </a:p>
        </p:txBody>
      </p:sp>
      <p:pic>
        <p:nvPicPr>
          <p:cNvPr id="537" name="Content Placeholder 5" descr=""/>
          <p:cNvPicPr/>
          <p:nvPr/>
        </p:nvPicPr>
        <p:blipFill>
          <a:blip r:embed="rId1"/>
          <a:stretch/>
        </p:blipFill>
        <p:spPr>
          <a:xfrm>
            <a:off x="564480" y="4068720"/>
            <a:ext cx="11203200" cy="1684800"/>
          </a:xfrm>
          <a:prstGeom prst="rect">
            <a:avLst/>
          </a:prstGeom>
          <a:ln w="0">
            <a:noFill/>
          </a:ln>
        </p:spPr>
      </p:pic>
      <p:pic>
        <p:nvPicPr>
          <p:cNvPr id="538" name="Picture 6" descr=""/>
          <p:cNvPicPr/>
          <p:nvPr/>
        </p:nvPicPr>
        <p:blipFill>
          <a:blip r:embed="rId2"/>
          <a:stretch/>
        </p:blipFill>
        <p:spPr>
          <a:xfrm>
            <a:off x="2386440" y="2162160"/>
            <a:ext cx="7566480" cy="1446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9" name="Rectangle 9"/>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40" name="Freeform: Shape 11"/>
          <p:cNvSpPr/>
          <p:nvPr/>
        </p:nvSpPr>
        <p:spPr>
          <a:xfrm flipH="1" rot="18900000">
            <a:off x="-376560" y="-253440"/>
            <a:ext cx="1827360" cy="1376640"/>
          </a:xfrm>
          <a:custGeom>
            <a:avLst/>
            <a:gdLst/>
            <a:ah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541" name="Rectangle 13"/>
          <p:cNvSpPr/>
          <p:nvPr/>
        </p:nvSpPr>
        <p:spPr>
          <a:xfrm flipH="1" rot="18900000">
            <a:off x="891720" y="421920"/>
            <a:ext cx="645120" cy="6451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542" name="Rectangle 15"/>
          <p:cNvSpPr/>
          <p:nvPr/>
        </p:nvSpPr>
        <p:spPr>
          <a:xfrm flipH="1" rot="18900000">
            <a:off x="10043280" y="654840"/>
            <a:ext cx="687240" cy="68724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543" name="Freeform: Shape 17"/>
          <p:cNvSpPr/>
          <p:nvPr/>
        </p:nvSpPr>
        <p:spPr>
          <a:xfrm flipH="1" rot="10800000">
            <a:off x="9356400" y="360"/>
            <a:ext cx="2835000" cy="1480320"/>
          </a:xfrm>
          <a:custGeom>
            <a:avLst/>
            <a:gdLst/>
            <a:ah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544" name="Isosceles Triangle 19"/>
          <p:cNvSpPr/>
          <p:nvPr/>
        </p:nvSpPr>
        <p:spPr>
          <a:xfrm flipH="1">
            <a:off x="7976520" y="6115680"/>
            <a:ext cx="1494000" cy="7419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545" name="Isosceles Triangle 21"/>
          <p:cNvSpPr/>
          <p:nvPr/>
        </p:nvSpPr>
        <p:spPr>
          <a:xfrm flipH="1">
            <a:off x="7603200" y="6453000"/>
            <a:ext cx="814680" cy="40464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p:style>
      </p:sp>
      <p:sp>
        <p:nvSpPr>
          <p:cNvPr id="54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Future scope of the project</a:t>
            </a:r>
            <a:endParaRPr b="0" lang="en-US" sz="44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227681740"/>
              </p:ext>
            </p:extLst>
          </p:nvPr>
        </p:nvGraphicFramePr>
        <p:xfrm>
          <a:off x="839880" y="171288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Rectangle 3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7" name="Freeform: Shape 33"/>
          <p:cNvSpPr/>
          <p:nvPr/>
        </p:nvSpPr>
        <p:spPr>
          <a:xfrm>
            <a:off x="0" y="4940640"/>
            <a:ext cx="12191760" cy="1923840"/>
          </a:xfrm>
          <a:custGeom>
            <a:avLst/>
            <a:gdLst/>
            <a:ah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pic>
        <p:nvPicPr>
          <p:cNvPr id="138" name="Content Placeholder 4" descr="A diagram of a caterpillar structure&#10;&#10;Description automatically generated"/>
          <p:cNvPicPr/>
          <p:nvPr/>
        </p:nvPicPr>
        <p:blipFill>
          <a:blip r:embed="rId1"/>
          <a:stretch/>
        </p:blipFill>
        <p:spPr>
          <a:xfrm>
            <a:off x="4661640" y="1663560"/>
            <a:ext cx="7224480" cy="3116520"/>
          </a:xfrm>
          <a:prstGeom prst="rect">
            <a:avLst/>
          </a:prstGeom>
          <a:ln w="0">
            <a:noFill/>
          </a:ln>
        </p:spPr>
      </p:pic>
      <p:sp>
        <p:nvSpPr>
          <p:cNvPr id="139" name="TextBox 2"/>
          <p:cNvSpPr/>
          <p:nvPr/>
        </p:nvSpPr>
        <p:spPr>
          <a:xfrm>
            <a:off x="593280" y="1343160"/>
            <a:ext cx="3699720" cy="228564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90000"/>
              </a:lnSpc>
              <a:buNone/>
            </a:pPr>
            <a:endParaRPr b="0" lang="en-IN" sz="36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ea typeface="Calibri"/>
              </a:rPr>
              <a:t>The graph is non-homogeneous due to inconsistent numbers of connected edges for each root node, disrupting uniformity in its structure.</a:t>
            </a:r>
            <a:endParaRPr b="0" lang="en-IN" sz="1800" spc="-1" strike="noStrike">
              <a:latin typeface="Arial"/>
            </a:endParaRPr>
          </a:p>
          <a:p>
            <a:pPr>
              <a:lnSpc>
                <a:spcPct val="100000"/>
              </a:lnSpc>
              <a:buNone/>
            </a:pPr>
            <a:endParaRPr b="0" lang="en-IN" sz="1800" spc="-1" strike="noStrike">
              <a:latin typeface="Arial"/>
            </a:endParaRPr>
          </a:p>
        </p:txBody>
      </p:sp>
      <p:sp>
        <p:nvSpPr>
          <p:cNvPr id="140" name="TextBox 3"/>
          <p:cNvSpPr/>
          <p:nvPr/>
        </p:nvSpPr>
        <p:spPr>
          <a:xfrm>
            <a:off x="1506960" y="298440"/>
            <a:ext cx="8712720" cy="6397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600" spc="-1" strike="noStrike">
                <a:solidFill>
                  <a:srgbClr val="262626"/>
                </a:solidFill>
                <a:latin typeface="Calibri"/>
                <a:ea typeface="Calibri"/>
              </a:rPr>
              <a:t>Why this is a non-homogeneous caterpillar?</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Rectangle 60"/>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2" name="Freeform: Shape 45"/>
          <p:cNvSpPr/>
          <p:nvPr/>
        </p:nvSpPr>
        <p:spPr>
          <a:xfrm>
            <a:off x="0" y="0"/>
            <a:ext cx="11765880" cy="2061360"/>
          </a:xfrm>
          <a:custGeom>
            <a:avLst/>
            <a:gdLst/>
            <a:ah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143" name="PlaceHolder 1"/>
          <p:cNvSpPr>
            <a:spLocks noGrp="1"/>
          </p:cNvSpPr>
          <p:nvPr>
            <p:ph type="title"/>
          </p:nvPr>
        </p:nvSpPr>
        <p:spPr>
          <a:xfrm>
            <a:off x="1136880" y="609480"/>
            <a:ext cx="9392040" cy="1330560"/>
          </a:xfrm>
          <a:prstGeom prst="rect">
            <a:avLst/>
          </a:prstGeom>
          <a:noFill/>
          <a:ln w="0">
            <a:noFill/>
          </a:ln>
        </p:spPr>
        <p:txBody>
          <a:bodyPr anchor="ctr">
            <a:normAutofit fontScale="82000"/>
          </a:bodyPr>
          <a:p>
            <a:pPr>
              <a:lnSpc>
                <a:spcPct val="90000"/>
              </a:lnSpc>
              <a:buNone/>
            </a:pPr>
            <a:r>
              <a:rPr b="0" lang="en-US" sz="4400" spc="-1" strike="noStrike">
                <a:solidFill>
                  <a:srgbClr val="000000"/>
                </a:solidFill>
                <a:latin typeface="Calibri Light"/>
              </a:rPr>
              <a:t>D</a:t>
            </a:r>
            <a:r>
              <a:rPr b="0" lang="en-US" sz="4400" spc="-1" strike="noStrike">
                <a:solidFill>
                  <a:srgbClr val="000000"/>
                </a:solidFill>
                <a:latin typeface="Calibri Light"/>
              </a:rPr>
              <a:t>a</a:t>
            </a:r>
            <a:r>
              <a:rPr b="0" lang="en-US" sz="4400" spc="-1" strike="noStrike">
                <a:solidFill>
                  <a:srgbClr val="000000"/>
                </a:solidFill>
                <a:latin typeface="Calibri Light"/>
              </a:rPr>
              <a:t>t</a:t>
            </a:r>
            <a:r>
              <a:rPr b="0" lang="en-US" sz="4400" spc="-1" strike="noStrike">
                <a:solidFill>
                  <a:srgbClr val="000000"/>
                </a:solidFill>
                <a:latin typeface="Calibri Light"/>
              </a:rPr>
              <a:t>a</a:t>
            </a:r>
            <a:r>
              <a:rPr b="0" lang="en-US" sz="4400" spc="-1" strike="noStrike">
                <a:solidFill>
                  <a:srgbClr val="000000"/>
                </a:solidFill>
                <a:latin typeface="Calibri Light"/>
              </a:rPr>
              <a:t> </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r</a:t>
            </a:r>
            <a:r>
              <a:rPr b="0" lang="en-US" sz="4400" spc="-1" strike="noStrike">
                <a:solidFill>
                  <a:srgbClr val="000000"/>
                </a:solidFill>
                <a:latin typeface="Calibri Light"/>
              </a:rPr>
              <a:t>u</a:t>
            </a:r>
            <a:r>
              <a:rPr b="0" lang="en-US" sz="4400" spc="-1" strike="noStrike">
                <a:solidFill>
                  <a:srgbClr val="000000"/>
                </a:solidFill>
                <a:latin typeface="Calibri Light"/>
              </a:rPr>
              <a:t>c</a:t>
            </a:r>
            <a:r>
              <a:rPr b="0" lang="en-US" sz="4400" spc="-1" strike="noStrike">
                <a:solidFill>
                  <a:srgbClr val="000000"/>
                </a:solidFill>
                <a:latin typeface="Calibri Light"/>
              </a:rPr>
              <a:t>t</a:t>
            </a:r>
            <a:r>
              <a:rPr b="0" lang="en-US" sz="4400" spc="-1" strike="noStrike">
                <a:solidFill>
                  <a:srgbClr val="000000"/>
                </a:solidFill>
                <a:latin typeface="Calibri Light"/>
              </a:rPr>
              <a:t>u</a:t>
            </a: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 </a:t>
            </a:r>
            <a:r>
              <a:rPr b="0" lang="en-US" sz="4400" spc="-1" strike="noStrike">
                <a:solidFill>
                  <a:srgbClr val="000000"/>
                </a:solidFill>
                <a:latin typeface="Calibri Light"/>
              </a:rPr>
              <a:t>u</a:t>
            </a:r>
            <a:r>
              <a:rPr b="0" lang="en-US" sz="4400" spc="-1" strike="noStrike">
                <a:solidFill>
                  <a:srgbClr val="000000"/>
                </a:solidFill>
                <a:latin typeface="Calibri Light"/>
              </a:rPr>
              <a:t>s</a:t>
            </a:r>
            <a:r>
              <a:rPr b="0" lang="en-US" sz="4400" spc="-1" strike="noStrike">
                <a:solidFill>
                  <a:srgbClr val="000000"/>
                </a:solidFill>
                <a:latin typeface="Calibri Light"/>
              </a:rPr>
              <a:t>e</a:t>
            </a:r>
            <a:r>
              <a:rPr b="0" lang="en-US" sz="4400" spc="-1" strike="noStrike">
                <a:solidFill>
                  <a:srgbClr val="000000"/>
                </a:solidFill>
                <a:latin typeface="Calibri Light"/>
              </a:rPr>
              <a:t>d</a:t>
            </a:r>
            <a:r>
              <a:rPr b="0" lang="en-US" sz="4400" spc="-1" strike="noStrike">
                <a:solidFill>
                  <a:srgbClr val="000000"/>
                </a:solidFill>
                <a:latin typeface="Calibri Light"/>
              </a:rPr>
              <a:t> </a:t>
            </a:r>
            <a:r>
              <a:rPr b="0" lang="en-US" sz="4400" spc="-1" strike="noStrike">
                <a:solidFill>
                  <a:srgbClr val="000000"/>
                </a:solidFill>
                <a:latin typeface="Calibri Light"/>
              </a:rPr>
              <a:t>t</a:t>
            </a:r>
            <a:r>
              <a:rPr b="0" lang="en-US" sz="4400" spc="-1" strike="noStrike">
                <a:solidFill>
                  <a:srgbClr val="000000"/>
                </a:solidFill>
                <a:latin typeface="Calibri Light"/>
              </a:rPr>
              <a:t>o</a:t>
            </a:r>
            <a:r>
              <a:rPr b="0" lang="en-US" sz="4400" spc="-1" strike="noStrike">
                <a:solidFill>
                  <a:srgbClr val="000000"/>
                </a:solidFill>
                <a:latin typeface="Calibri Light"/>
              </a:rPr>
              <a:t> </a:t>
            </a: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p</a:t>
            </a: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s</a:t>
            </a:r>
            <a:r>
              <a:rPr b="0" lang="en-US" sz="4400" spc="-1" strike="noStrike">
                <a:solidFill>
                  <a:srgbClr val="000000"/>
                </a:solidFill>
                <a:latin typeface="Calibri Light"/>
              </a:rPr>
              <a:t>e</a:t>
            </a:r>
            <a:r>
              <a:rPr b="0" lang="en-US" sz="4400" spc="-1" strike="noStrike">
                <a:solidFill>
                  <a:srgbClr val="000000"/>
                </a:solidFill>
                <a:latin typeface="Calibri Light"/>
              </a:rPr>
              <a:t>n</a:t>
            </a:r>
            <a:r>
              <a:rPr b="0" lang="en-US" sz="4400" spc="-1" strike="noStrike">
                <a:solidFill>
                  <a:srgbClr val="000000"/>
                </a:solidFill>
                <a:latin typeface="Calibri Light"/>
              </a:rPr>
              <a:t>t</a:t>
            </a:r>
            <a:r>
              <a:rPr b="0" lang="en-US" sz="4400" spc="-1" strike="noStrike">
                <a:solidFill>
                  <a:srgbClr val="000000"/>
                </a:solidFill>
                <a:latin typeface="Calibri Light"/>
              </a:rPr>
              <a:t>/</a:t>
            </a:r>
            <a:r>
              <a:rPr b="0" lang="en-US" sz="4400" spc="-1" strike="noStrike">
                <a:solidFill>
                  <a:srgbClr val="000000"/>
                </a:solidFill>
                <a:latin typeface="Calibri Light"/>
              </a:rPr>
              <a:t>s</a:t>
            </a:r>
            <a:r>
              <a:rPr b="0" lang="en-US" sz="4400" spc="-1" strike="noStrike">
                <a:solidFill>
                  <a:srgbClr val="000000"/>
                </a:solidFill>
                <a:latin typeface="Calibri Light"/>
              </a:rPr>
              <a:t>t</a:t>
            </a:r>
            <a:r>
              <a:rPr b="0" lang="en-US" sz="4400" spc="-1" strike="noStrike">
                <a:solidFill>
                  <a:srgbClr val="000000"/>
                </a:solidFill>
                <a:latin typeface="Calibri Light"/>
              </a:rPr>
              <a:t>o</a:t>
            </a:r>
            <a:r>
              <a:rPr b="0" lang="en-US" sz="4400" spc="-1" strike="noStrike">
                <a:solidFill>
                  <a:srgbClr val="000000"/>
                </a:solidFill>
                <a:latin typeface="Calibri Light"/>
              </a:rPr>
              <a:t>r</a:t>
            </a:r>
            <a:r>
              <a:rPr b="0" lang="en-US" sz="4400" spc="-1" strike="noStrike">
                <a:solidFill>
                  <a:srgbClr val="000000"/>
                </a:solidFill>
                <a:latin typeface="Calibri Light"/>
              </a:rPr>
              <a:t>e</a:t>
            </a:r>
            <a:r>
              <a:rPr b="0" lang="en-US" sz="4400" spc="-1" strike="noStrike">
                <a:solidFill>
                  <a:srgbClr val="000000"/>
                </a:solidFill>
                <a:latin typeface="Calibri Light"/>
              </a:rPr>
              <a:t> </a:t>
            </a:r>
            <a:r>
              <a:rPr b="0" lang="en-US" sz="4400" spc="-1" strike="noStrike">
                <a:solidFill>
                  <a:srgbClr val="000000"/>
                </a:solidFill>
                <a:latin typeface="Calibri Light"/>
              </a:rPr>
              <a:t>t</a:t>
            </a:r>
            <a:r>
              <a:rPr b="0" lang="en-US" sz="4400" spc="-1" strike="noStrike">
                <a:solidFill>
                  <a:srgbClr val="000000"/>
                </a:solidFill>
                <a:latin typeface="Calibri Light"/>
              </a:rPr>
              <a:t>h</a:t>
            </a:r>
            <a:r>
              <a:rPr b="0" lang="en-US" sz="4400" spc="-1" strike="noStrike">
                <a:solidFill>
                  <a:srgbClr val="000000"/>
                </a:solidFill>
                <a:latin typeface="Calibri Light"/>
              </a:rPr>
              <a:t>e</a:t>
            </a:r>
            <a:r>
              <a:rPr b="0" lang="en-US" sz="4400" spc="-1" strike="noStrike">
                <a:solidFill>
                  <a:srgbClr val="000000"/>
                </a:solidFill>
                <a:latin typeface="Calibri Light"/>
              </a:rPr>
              <a:t> </a:t>
            </a:r>
            <a:r>
              <a:rPr b="0" lang="en-US" sz="4400" spc="-1" strike="noStrike">
                <a:solidFill>
                  <a:srgbClr val="000000"/>
                </a:solidFill>
                <a:latin typeface="Calibri Light"/>
              </a:rPr>
              <a:t>g</a:t>
            </a:r>
            <a:r>
              <a:rPr b="0" lang="en-US" sz="4400" spc="-1" strike="noStrike">
                <a:solidFill>
                  <a:srgbClr val="000000"/>
                </a:solidFill>
                <a:latin typeface="Calibri Light"/>
              </a:rPr>
              <a:t>r</a:t>
            </a:r>
            <a:r>
              <a:rPr b="0" lang="en-US" sz="4400" spc="-1" strike="noStrike">
                <a:solidFill>
                  <a:srgbClr val="000000"/>
                </a:solidFill>
                <a:latin typeface="Calibri Light"/>
              </a:rPr>
              <a:t>a</a:t>
            </a:r>
            <a:r>
              <a:rPr b="0" lang="en-US" sz="4400" spc="-1" strike="noStrike">
                <a:solidFill>
                  <a:srgbClr val="000000"/>
                </a:solidFill>
                <a:latin typeface="Calibri Light"/>
              </a:rPr>
              <a:t>p</a:t>
            </a:r>
            <a:r>
              <a:rPr b="0" lang="en-US" sz="4400" spc="-1" strike="noStrike">
                <a:solidFill>
                  <a:srgbClr val="000000"/>
                </a:solidFill>
                <a:latin typeface="Calibri Light"/>
              </a:rPr>
              <a:t>h</a:t>
            </a:r>
            <a:r>
              <a:rPr b="0" lang="en-US" sz="4400" spc="-1" strike="noStrike">
                <a:solidFill>
                  <a:srgbClr val="000000"/>
                </a:solidFill>
                <a:latin typeface="Calibri Light"/>
              </a:rPr>
              <a:t> </a:t>
            </a:r>
            <a:r>
              <a:rPr b="0" lang="en-US" sz="4400" spc="-1" strike="noStrike">
                <a:solidFill>
                  <a:srgbClr val="000000"/>
                </a:solidFill>
                <a:latin typeface="Calibri Light"/>
              </a:rPr>
              <a:t>i</a:t>
            </a:r>
            <a:r>
              <a:rPr b="0" lang="en-US" sz="4400" spc="-1" strike="noStrike">
                <a:solidFill>
                  <a:srgbClr val="000000"/>
                </a:solidFill>
                <a:latin typeface="Calibri Light"/>
              </a:rPr>
              <a:t>n</a:t>
            </a:r>
            <a:r>
              <a:rPr b="0" lang="en-US" sz="4400" spc="-1" strike="noStrike">
                <a:solidFill>
                  <a:srgbClr val="000000"/>
                </a:solidFill>
                <a:latin typeface="Calibri Light"/>
              </a:rPr>
              <a:t> </a:t>
            </a:r>
            <a:r>
              <a:rPr b="0" lang="en-US" sz="4400" spc="-1" strike="noStrike">
                <a:solidFill>
                  <a:srgbClr val="000000"/>
                </a:solidFill>
                <a:latin typeface="Calibri Light"/>
              </a:rPr>
              <a:t>m</a:t>
            </a:r>
            <a:r>
              <a:rPr b="0" lang="en-US" sz="4400" spc="-1" strike="noStrike">
                <a:solidFill>
                  <a:srgbClr val="000000"/>
                </a:solidFill>
                <a:latin typeface="Calibri Light"/>
              </a:rPr>
              <a:t>e</a:t>
            </a:r>
            <a:r>
              <a:rPr b="0" lang="en-US" sz="4400" spc="-1" strike="noStrike">
                <a:solidFill>
                  <a:srgbClr val="000000"/>
                </a:solidFill>
                <a:latin typeface="Calibri Light"/>
              </a:rPr>
              <a:t>m</a:t>
            </a:r>
            <a:r>
              <a:rPr b="0" lang="en-US" sz="4400" spc="-1" strike="noStrike">
                <a:solidFill>
                  <a:srgbClr val="000000"/>
                </a:solidFill>
                <a:latin typeface="Calibri Light"/>
              </a:rPr>
              <a:t>o</a:t>
            </a:r>
            <a:r>
              <a:rPr b="0" lang="en-US" sz="4400" spc="-1" strike="noStrike">
                <a:solidFill>
                  <a:srgbClr val="000000"/>
                </a:solidFill>
                <a:latin typeface="Calibri Light"/>
              </a:rPr>
              <a:t>r</a:t>
            </a:r>
            <a:r>
              <a:rPr b="0" lang="en-US" sz="4400" spc="-1" strike="noStrike">
                <a:solidFill>
                  <a:srgbClr val="000000"/>
                </a:solidFill>
                <a:latin typeface="Calibri Light"/>
              </a:rPr>
              <a:t>y</a:t>
            </a:r>
            <a:endParaRPr b="0" lang="en-US" sz="4400" spc="-1" strike="noStrike">
              <a:solidFill>
                <a:srgbClr val="000000"/>
              </a:solidFill>
              <a:latin typeface="Calibri"/>
            </a:endParaRPr>
          </a:p>
        </p:txBody>
      </p:sp>
      <p:sp>
        <p:nvSpPr>
          <p:cNvPr id="144" name="PlaceHolder 2"/>
          <p:cNvSpPr>
            <a:spLocks noGrp="1"/>
          </p:cNvSpPr>
          <p:nvPr>
            <p:ph/>
          </p:nvPr>
        </p:nvSpPr>
        <p:spPr>
          <a:xfrm>
            <a:off x="1136880" y="2198520"/>
            <a:ext cx="4958640" cy="39175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Hashmap&lt;Integer,List&lt;Pair&gt;&gt;</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Hashmap</a:t>
            </a:r>
            <a:r>
              <a:rPr b="0" lang="en-US" sz="2000" spc="-1" strike="noStrike">
                <a:solidFill>
                  <a:srgbClr val="000000"/>
                </a:solidFill>
                <a:latin typeface="Calibri"/>
              </a:rPr>
              <a:t>: The above Graph is represented using a hashmap by using the keys of the hashmap to represent the root vertices of the graph and the values of the hashmap to represent the edges and respective weights of the graph. </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Pair</a:t>
            </a:r>
            <a:r>
              <a:rPr b="0" lang="en-US" sz="2000" spc="-1" strike="noStrike">
                <a:solidFill>
                  <a:srgbClr val="000000"/>
                </a:solidFill>
                <a:latin typeface="Calibri"/>
              </a:rPr>
              <a:t>: This is a user-defined data structure that holds the next node of the root node with the respective weight.</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ea typeface="Calibri"/>
              </a:rPr>
              <a:t>Why not matrix or Adjacency list?</a:t>
            </a:r>
            <a:endParaRPr b="0" lang="en-US" sz="2000" spc="-1" strike="noStrike">
              <a:solidFill>
                <a:srgbClr val="000000"/>
              </a:solidFill>
              <a:latin typeface="Calibri"/>
            </a:endParaRPr>
          </a:p>
        </p:txBody>
      </p:sp>
      <p:pic>
        <p:nvPicPr>
          <p:cNvPr id="145" name="Picture 6" descr="A diagram of a system&#10;&#10;Description automatically generated with medium confidence"/>
          <p:cNvPicPr/>
          <p:nvPr/>
        </p:nvPicPr>
        <p:blipFill>
          <a:blip r:embed="rId1"/>
          <a:srcRect l="12362" t="3880" r="4470" b="-27"/>
          <a:stretch/>
        </p:blipFill>
        <p:spPr>
          <a:xfrm>
            <a:off x="6119640" y="1600200"/>
            <a:ext cx="5857560" cy="4606920"/>
          </a:xfrm>
          <a:prstGeom prst="rect">
            <a:avLst/>
          </a:prstGeom>
          <a:ln w="0">
            <a:noFill/>
          </a:ln>
        </p:spPr>
      </p:pic>
      <p:sp>
        <p:nvSpPr>
          <p:cNvPr id="146" name="Freeform: Shape 47"/>
          <p:cNvSpPr/>
          <p:nvPr/>
        </p:nvSpPr>
        <p:spPr>
          <a:xfrm rot="10800000">
            <a:off x="5382000" y="6209640"/>
            <a:ext cx="6810120" cy="648360"/>
          </a:xfrm>
          <a:custGeom>
            <a:avLst/>
            <a:gdLst/>
            <a:ah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1" lang="en-US" sz="4000" spc="-1" strike="noStrike">
                <a:solidFill>
                  <a:srgbClr val="000000"/>
                </a:solidFill>
                <a:latin typeface="Calibri Light"/>
              </a:rPr>
              <a:t>C</a:t>
            </a:r>
            <a:r>
              <a:rPr b="1" lang="en-US" sz="4000" spc="-1" strike="noStrike">
                <a:solidFill>
                  <a:srgbClr val="000000"/>
                </a:solidFill>
                <a:latin typeface="Calibri Light"/>
              </a:rPr>
              <a:t>o</a:t>
            </a:r>
            <a:r>
              <a:rPr b="1" lang="en-US" sz="4000" spc="-1" strike="noStrike">
                <a:solidFill>
                  <a:srgbClr val="000000"/>
                </a:solidFill>
                <a:latin typeface="Calibri Light"/>
              </a:rPr>
              <a:t>n</a:t>
            </a:r>
            <a:r>
              <a:rPr b="1" lang="en-US" sz="4000" spc="-1" strike="noStrike">
                <a:solidFill>
                  <a:srgbClr val="000000"/>
                </a:solidFill>
                <a:latin typeface="Calibri Light"/>
              </a:rPr>
              <a:t>c</a:t>
            </a:r>
            <a:r>
              <a:rPr b="1" lang="en-US" sz="4000" spc="-1" strike="noStrike">
                <a:solidFill>
                  <a:srgbClr val="000000"/>
                </a:solidFill>
                <a:latin typeface="Calibri Light"/>
              </a:rPr>
              <a:t>e</a:t>
            </a:r>
            <a:r>
              <a:rPr b="1" lang="en-US" sz="4000" spc="-1" strike="noStrike">
                <a:solidFill>
                  <a:srgbClr val="000000"/>
                </a:solidFill>
                <a:latin typeface="Calibri Light"/>
              </a:rPr>
              <a:t>p</a:t>
            </a:r>
            <a:r>
              <a:rPr b="1" lang="en-US" sz="4000" spc="-1" strike="noStrike">
                <a:solidFill>
                  <a:srgbClr val="000000"/>
                </a:solidFill>
                <a:latin typeface="Calibri Light"/>
              </a:rPr>
              <a:t>t</a:t>
            </a:r>
            <a:r>
              <a:rPr b="1" lang="en-US" sz="4000" spc="-1" strike="noStrike">
                <a:solidFill>
                  <a:srgbClr val="000000"/>
                </a:solidFill>
                <a:latin typeface="Calibri Light"/>
              </a:rPr>
              <a:t>u</a:t>
            </a:r>
            <a:r>
              <a:rPr b="1" lang="en-US" sz="4000" spc="-1" strike="noStrike">
                <a:solidFill>
                  <a:srgbClr val="000000"/>
                </a:solidFill>
                <a:latin typeface="Calibri Light"/>
              </a:rPr>
              <a:t>a</a:t>
            </a:r>
            <a:r>
              <a:rPr b="1" lang="en-US" sz="4000" spc="-1" strike="noStrike">
                <a:solidFill>
                  <a:srgbClr val="000000"/>
                </a:solidFill>
                <a:latin typeface="Calibri Light"/>
              </a:rPr>
              <a:t>l </a:t>
            </a:r>
            <a:r>
              <a:rPr b="1" lang="en-US" sz="4000" spc="-1" strike="noStrike">
                <a:solidFill>
                  <a:srgbClr val="000000"/>
                </a:solidFill>
                <a:latin typeface="Calibri Light"/>
              </a:rPr>
              <a:t>V</a:t>
            </a:r>
            <a:r>
              <a:rPr b="1" lang="en-US" sz="4000" spc="-1" strike="noStrike">
                <a:solidFill>
                  <a:srgbClr val="000000"/>
                </a:solidFill>
                <a:latin typeface="Calibri Light"/>
              </a:rPr>
              <a:t>i</a:t>
            </a:r>
            <a:r>
              <a:rPr b="1" lang="en-US" sz="4000" spc="-1" strike="noStrike">
                <a:solidFill>
                  <a:srgbClr val="000000"/>
                </a:solidFill>
                <a:latin typeface="Calibri Light"/>
              </a:rPr>
              <a:t>e</a:t>
            </a:r>
            <a:r>
              <a:rPr b="1" lang="en-US" sz="4000" spc="-1" strike="noStrike">
                <a:solidFill>
                  <a:srgbClr val="000000"/>
                </a:solidFill>
                <a:latin typeface="Calibri Light"/>
              </a:rPr>
              <a:t>w</a:t>
            </a:r>
            <a:r>
              <a:rPr b="1" lang="en-US" sz="4000" spc="-1" strike="noStrike">
                <a:solidFill>
                  <a:srgbClr val="000000"/>
                </a:solidFill>
                <a:latin typeface="Calibri Light"/>
              </a:rPr>
              <a:t> </a:t>
            </a:r>
            <a:r>
              <a:rPr b="1" lang="en-US" sz="4000" spc="-1" strike="noStrike">
                <a:solidFill>
                  <a:srgbClr val="000000"/>
                </a:solidFill>
                <a:latin typeface="Calibri Light"/>
              </a:rPr>
              <a:t>o</a:t>
            </a:r>
            <a:r>
              <a:rPr b="1" lang="en-US" sz="4000" spc="-1" strike="noStrike">
                <a:solidFill>
                  <a:srgbClr val="000000"/>
                </a:solidFill>
                <a:latin typeface="Calibri Light"/>
              </a:rPr>
              <a:t>f</a:t>
            </a:r>
            <a:r>
              <a:rPr b="1" lang="en-US" sz="4000" spc="-1" strike="noStrike">
                <a:solidFill>
                  <a:srgbClr val="000000"/>
                </a:solidFill>
                <a:latin typeface="Calibri Light"/>
              </a:rPr>
              <a:t> </a:t>
            </a:r>
            <a:r>
              <a:rPr b="1" lang="en-US" sz="4000" spc="-1" strike="noStrike">
                <a:solidFill>
                  <a:srgbClr val="000000"/>
                </a:solidFill>
                <a:latin typeface="Calibri Light"/>
              </a:rPr>
              <a:t>t</a:t>
            </a:r>
            <a:r>
              <a:rPr b="1" lang="en-US" sz="4000" spc="-1" strike="noStrike">
                <a:solidFill>
                  <a:srgbClr val="000000"/>
                </a:solidFill>
                <a:latin typeface="Calibri Light"/>
              </a:rPr>
              <a:t>h</a:t>
            </a:r>
            <a:r>
              <a:rPr b="1" lang="en-US" sz="4000" spc="-1" strike="noStrike">
                <a:solidFill>
                  <a:srgbClr val="000000"/>
                </a:solidFill>
                <a:latin typeface="Calibri Light"/>
              </a:rPr>
              <a:t>e</a:t>
            </a:r>
            <a:r>
              <a:rPr b="1" lang="en-US" sz="4000" spc="-1" strike="noStrike">
                <a:solidFill>
                  <a:srgbClr val="000000"/>
                </a:solidFill>
                <a:latin typeface="Calibri Light"/>
              </a:rPr>
              <a:t> </a:t>
            </a:r>
            <a:r>
              <a:rPr b="1" lang="en-US" sz="4000" spc="-1" strike="noStrike">
                <a:solidFill>
                  <a:srgbClr val="000000"/>
                </a:solidFill>
                <a:latin typeface="Calibri Light"/>
              </a:rPr>
              <a:t>I</a:t>
            </a:r>
            <a:r>
              <a:rPr b="1" lang="en-US" sz="4000" spc="-1" strike="noStrike">
                <a:solidFill>
                  <a:srgbClr val="000000"/>
                </a:solidFill>
                <a:latin typeface="Calibri Light"/>
              </a:rPr>
              <a:t>m</a:t>
            </a:r>
            <a:r>
              <a:rPr b="1" lang="en-US" sz="4000" spc="-1" strike="noStrike">
                <a:solidFill>
                  <a:srgbClr val="000000"/>
                </a:solidFill>
                <a:latin typeface="Calibri Light"/>
              </a:rPr>
              <a:t>p</a:t>
            </a:r>
            <a:r>
              <a:rPr b="1" lang="en-US" sz="4000" spc="-1" strike="noStrike">
                <a:solidFill>
                  <a:srgbClr val="000000"/>
                </a:solidFill>
                <a:latin typeface="Calibri Light"/>
              </a:rPr>
              <a:t>l</a:t>
            </a:r>
            <a:r>
              <a:rPr b="1" lang="en-US" sz="4000" spc="-1" strike="noStrike">
                <a:solidFill>
                  <a:srgbClr val="000000"/>
                </a:solidFill>
                <a:latin typeface="Calibri Light"/>
              </a:rPr>
              <a:t>e</a:t>
            </a:r>
            <a:r>
              <a:rPr b="1" lang="en-US" sz="4000" spc="-1" strike="noStrike">
                <a:solidFill>
                  <a:srgbClr val="000000"/>
                </a:solidFill>
                <a:latin typeface="Calibri Light"/>
              </a:rPr>
              <a:t>m</a:t>
            </a:r>
            <a:r>
              <a:rPr b="1" lang="en-US" sz="4000" spc="-1" strike="noStrike">
                <a:solidFill>
                  <a:srgbClr val="000000"/>
                </a:solidFill>
                <a:latin typeface="Calibri Light"/>
              </a:rPr>
              <a:t>e</a:t>
            </a:r>
            <a:r>
              <a:rPr b="1" lang="en-US" sz="4000" spc="-1" strike="noStrike">
                <a:solidFill>
                  <a:srgbClr val="000000"/>
                </a:solidFill>
                <a:latin typeface="Calibri Light"/>
              </a:rPr>
              <a:t>n</a:t>
            </a:r>
            <a:r>
              <a:rPr b="1" lang="en-US" sz="4000" spc="-1" strike="noStrike">
                <a:solidFill>
                  <a:srgbClr val="000000"/>
                </a:solidFill>
                <a:latin typeface="Calibri Light"/>
              </a:rPr>
              <a:t>t</a:t>
            </a:r>
            <a:r>
              <a:rPr b="1" lang="en-US" sz="4000" spc="-1" strike="noStrike">
                <a:solidFill>
                  <a:srgbClr val="000000"/>
                </a:solidFill>
                <a:latin typeface="Calibri Light"/>
              </a:rPr>
              <a:t>e</a:t>
            </a:r>
            <a:r>
              <a:rPr b="1" lang="en-US" sz="4000" spc="-1" strike="noStrike">
                <a:solidFill>
                  <a:srgbClr val="000000"/>
                </a:solidFill>
                <a:latin typeface="Calibri Light"/>
              </a:rPr>
              <a:t>d</a:t>
            </a:r>
            <a:r>
              <a:rPr b="1" lang="en-US" sz="4000" spc="-1" strike="noStrike">
                <a:solidFill>
                  <a:srgbClr val="000000"/>
                </a:solidFill>
                <a:latin typeface="Calibri Light"/>
              </a:rPr>
              <a:t> </a:t>
            </a:r>
            <a:r>
              <a:rPr b="1" lang="en-US" sz="4000" spc="-1" strike="noStrike">
                <a:solidFill>
                  <a:srgbClr val="000000"/>
                </a:solidFill>
                <a:latin typeface="Calibri Light"/>
              </a:rPr>
              <a:t>A</a:t>
            </a:r>
            <a:r>
              <a:rPr b="1" lang="en-US" sz="4000" spc="-1" strike="noStrike">
                <a:solidFill>
                  <a:srgbClr val="000000"/>
                </a:solidFill>
                <a:latin typeface="Calibri Light"/>
              </a:rPr>
              <a:t>l</a:t>
            </a:r>
            <a:r>
              <a:rPr b="1" lang="en-US" sz="4000" spc="-1" strike="noStrike">
                <a:solidFill>
                  <a:srgbClr val="000000"/>
                </a:solidFill>
                <a:latin typeface="Calibri Light"/>
              </a:rPr>
              <a:t>g</a:t>
            </a:r>
            <a:r>
              <a:rPr b="1" lang="en-US" sz="4000" spc="-1" strike="noStrike">
                <a:solidFill>
                  <a:srgbClr val="000000"/>
                </a:solidFill>
                <a:latin typeface="Calibri Light"/>
              </a:rPr>
              <a:t>o</a:t>
            </a:r>
            <a:r>
              <a:rPr b="1" lang="en-US" sz="4000" spc="-1" strike="noStrike">
                <a:solidFill>
                  <a:srgbClr val="000000"/>
                </a:solidFill>
                <a:latin typeface="Calibri Light"/>
              </a:rPr>
              <a:t>r</a:t>
            </a:r>
            <a:r>
              <a:rPr b="1" lang="en-US" sz="4000" spc="-1" strike="noStrike">
                <a:solidFill>
                  <a:srgbClr val="000000"/>
                </a:solidFill>
                <a:latin typeface="Calibri Light"/>
              </a:rPr>
              <a:t>i</a:t>
            </a:r>
            <a:r>
              <a:rPr b="1" lang="en-US" sz="4000" spc="-1" strike="noStrike">
                <a:solidFill>
                  <a:srgbClr val="000000"/>
                </a:solidFill>
                <a:latin typeface="Calibri Light"/>
              </a:rPr>
              <a:t>t</a:t>
            </a:r>
            <a:r>
              <a:rPr b="1" lang="en-US" sz="4000" spc="-1" strike="noStrike">
                <a:solidFill>
                  <a:srgbClr val="000000"/>
                </a:solidFill>
                <a:latin typeface="Calibri Light"/>
              </a:rPr>
              <a:t>h</a:t>
            </a:r>
            <a:r>
              <a:rPr b="1" lang="en-US" sz="4000" spc="-1" strike="noStrike">
                <a:solidFill>
                  <a:srgbClr val="000000"/>
                </a:solidFill>
                <a:latin typeface="Calibri Light"/>
              </a:rPr>
              <a:t>m</a:t>
            </a:r>
            <a:endParaRPr b="0" lang="en-US" sz="4000" spc="-1" strike="noStrike">
              <a:solidFill>
                <a:srgbClr val="000000"/>
              </a:solidFill>
              <a:latin typeface="Calibri"/>
            </a:endParaRPr>
          </a:p>
        </p:txBody>
      </p:sp>
      <p:sp>
        <p:nvSpPr>
          <p:cNvPr id="148" name="PlaceHolder 2"/>
          <p:cNvSpPr>
            <a:spLocks noGrp="1"/>
          </p:cNvSpPr>
          <p:nvPr>
            <p:ph/>
          </p:nvPr>
        </p:nvSpPr>
        <p:spPr>
          <a:xfrm>
            <a:off x="838080" y="1825560"/>
            <a:ext cx="8287920" cy="347724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Objective</a:t>
            </a:r>
            <a:r>
              <a:rPr b="0" lang="en-US" sz="2000" spc="-1" strike="noStrike">
                <a:solidFill>
                  <a:srgbClr val="000000"/>
                </a:solidFill>
                <a:latin typeface="Calibri"/>
              </a:rPr>
              <a:t>: Labelling the Edge Irregular Non-homogeneous</a:t>
            </a:r>
            <a:r>
              <a:rPr b="0" lang="en-US" sz="2000" spc="-1" strike="noStrike">
                <a:solidFill>
                  <a:srgbClr val="000000"/>
                </a:solidFill>
                <a:latin typeface="Calibri"/>
                <a:ea typeface="Calibri"/>
              </a:rPr>
              <a:t> caterpillar using the concept of Vertex K Labelling.</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ea typeface="Calibri"/>
              </a:rPr>
              <a:t>Base Values: </a:t>
            </a:r>
            <a:r>
              <a:rPr b="0" lang="en-US" sz="2000" spc="-1" strike="noStrike">
                <a:solidFill>
                  <a:srgbClr val="000000"/>
                </a:solidFill>
                <a:latin typeface="Calibri"/>
                <a:ea typeface="Calibri"/>
              </a:rPr>
              <a:t>Min Label is 1 and Min weight =2</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ea typeface="Calibri"/>
              </a:rPr>
              <a:t>Approach: </a:t>
            </a:r>
            <a:r>
              <a:rPr b="0" lang="en-US" sz="2000" spc="-1" strike="noStrike">
                <a:solidFill>
                  <a:srgbClr val="000000"/>
                </a:solidFill>
                <a:latin typeface="Calibri"/>
                <a:ea typeface="Calibri"/>
              </a:rPr>
              <a:t>Initiated with an initial root node set to 1 and assigned a weight of 2 to its child node, the algorithm follows a linear incrementation of weights, adding 1 at each iteration. Subsequently, the labeling of the next node is determined based on the accumulated weight, ensuring a systematic and sequential progression in the labeling scheme.</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ea typeface="Calibri"/>
              </a:rPr>
              <a:t>Handling Edge Case of Algo: </a:t>
            </a:r>
            <a:r>
              <a:rPr b="0" lang="en-US" sz="2000" spc="-1" strike="noStrike">
                <a:solidFill>
                  <a:srgbClr val="000000"/>
                </a:solidFill>
                <a:latin typeface="Calibri"/>
                <a:ea typeface="Calibri"/>
              </a:rPr>
              <a:t>At the final root node, considering the mathematical property to label the root node.</a:t>
            </a:r>
            <a:endParaRPr b="0" lang="en-US" sz="2000" spc="-1" strike="noStrike">
              <a:solidFill>
                <a:srgbClr val="000000"/>
              </a:solidFill>
              <a:latin typeface="Calibri"/>
            </a:endParaRPr>
          </a:p>
          <a:p>
            <a:pPr>
              <a:lnSpc>
                <a:spcPct val="90000"/>
              </a:lnSpc>
              <a:spcBef>
                <a:spcPts val="1001"/>
              </a:spcBef>
              <a:buNone/>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Oval 25"/>
          <p:cNvSpPr/>
          <p:nvPr/>
        </p:nvSpPr>
        <p:spPr>
          <a:xfrm>
            <a:off x="3863160" y="21646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0" name="Oval 26"/>
          <p:cNvSpPr/>
          <p:nvPr/>
        </p:nvSpPr>
        <p:spPr>
          <a:xfrm>
            <a:off x="84528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1" name="Oval 27"/>
          <p:cNvSpPr/>
          <p:nvPr/>
        </p:nvSpPr>
        <p:spPr>
          <a:xfrm>
            <a:off x="2292840" y="3221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2" name="Oval 28"/>
          <p:cNvSpPr/>
          <p:nvPr/>
        </p:nvSpPr>
        <p:spPr>
          <a:xfrm>
            <a:off x="389988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3" name="Oval 29"/>
          <p:cNvSpPr/>
          <p:nvPr/>
        </p:nvSpPr>
        <p:spPr>
          <a:xfrm>
            <a:off x="543096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4" name="Oval 30"/>
          <p:cNvSpPr/>
          <p:nvPr/>
        </p:nvSpPr>
        <p:spPr>
          <a:xfrm>
            <a:off x="6968880" y="3221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5" name="Oval 31"/>
          <p:cNvSpPr/>
          <p:nvPr/>
        </p:nvSpPr>
        <p:spPr>
          <a:xfrm>
            <a:off x="8485920" y="322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6" name="Oval 32"/>
          <p:cNvSpPr/>
          <p:nvPr/>
        </p:nvSpPr>
        <p:spPr>
          <a:xfrm>
            <a:off x="10697400" y="32684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7" name="Oval 33"/>
          <p:cNvSpPr/>
          <p:nvPr/>
        </p:nvSpPr>
        <p:spPr>
          <a:xfrm>
            <a:off x="2563560" y="40107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8" name="Oval 34"/>
          <p:cNvSpPr/>
          <p:nvPr/>
        </p:nvSpPr>
        <p:spPr>
          <a:xfrm>
            <a:off x="1960920" y="4028040"/>
            <a:ext cx="456840" cy="3600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59" name="Oval 35"/>
          <p:cNvSpPr/>
          <p:nvPr/>
        </p:nvSpPr>
        <p:spPr>
          <a:xfrm>
            <a:off x="845280" y="2355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0" name="Oval 36"/>
          <p:cNvSpPr/>
          <p:nvPr/>
        </p:nvSpPr>
        <p:spPr>
          <a:xfrm>
            <a:off x="4417920" y="24004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1" name="Oval 37"/>
          <p:cNvSpPr/>
          <p:nvPr/>
        </p:nvSpPr>
        <p:spPr>
          <a:xfrm>
            <a:off x="3345120" y="25873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2" name="Oval 39"/>
          <p:cNvSpPr/>
          <p:nvPr/>
        </p:nvSpPr>
        <p:spPr>
          <a:xfrm>
            <a:off x="6271200" y="44715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3" name="Oval 40"/>
          <p:cNvSpPr/>
          <p:nvPr/>
        </p:nvSpPr>
        <p:spPr>
          <a:xfrm>
            <a:off x="5504040" y="4652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4" name="Oval 41"/>
          <p:cNvSpPr/>
          <p:nvPr/>
        </p:nvSpPr>
        <p:spPr>
          <a:xfrm>
            <a:off x="4847400" y="45810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5" name="Oval 42"/>
          <p:cNvSpPr/>
          <p:nvPr/>
        </p:nvSpPr>
        <p:spPr>
          <a:xfrm>
            <a:off x="4357800" y="40698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6" name="Oval 43"/>
          <p:cNvSpPr/>
          <p:nvPr/>
        </p:nvSpPr>
        <p:spPr>
          <a:xfrm>
            <a:off x="7873200" y="24267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7" name="Oval 44"/>
          <p:cNvSpPr/>
          <p:nvPr/>
        </p:nvSpPr>
        <p:spPr>
          <a:xfrm>
            <a:off x="7433640" y="19339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8" name="Oval 45"/>
          <p:cNvSpPr/>
          <p:nvPr/>
        </p:nvSpPr>
        <p:spPr>
          <a:xfrm>
            <a:off x="6869520" y="18594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69" name="Oval 46"/>
          <p:cNvSpPr/>
          <p:nvPr/>
        </p:nvSpPr>
        <p:spPr>
          <a:xfrm>
            <a:off x="6311880" y="21171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70" name="Oval 47"/>
          <p:cNvSpPr/>
          <p:nvPr/>
        </p:nvSpPr>
        <p:spPr>
          <a:xfrm>
            <a:off x="5956200" y="25146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71" name="Straight Connector 56"/>
          <p:cNvSpPr/>
          <p:nvPr/>
        </p:nvSpPr>
        <p:spPr>
          <a:xfrm flipV="1">
            <a:off x="1073520" y="2756880"/>
            <a:ext cx="360" cy="4708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2" name="Straight Connector 58"/>
          <p:cNvSpPr/>
          <p:nvPr/>
        </p:nvSpPr>
        <p:spPr>
          <a:xfrm flipH="1">
            <a:off x="2189520" y="3622680"/>
            <a:ext cx="331920" cy="4053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3" name="Straight Connector 60"/>
          <p:cNvSpPr/>
          <p:nvPr/>
        </p:nvSpPr>
        <p:spPr>
          <a:xfrm>
            <a:off x="2521440" y="3622680"/>
            <a:ext cx="270360" cy="3880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4" name="Straight Connector 70"/>
          <p:cNvSpPr/>
          <p:nvPr/>
        </p:nvSpPr>
        <p:spPr>
          <a:xfrm flipH="1" flipV="1">
            <a:off x="3735360" y="2930040"/>
            <a:ext cx="393120" cy="2977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5" name="Straight Connector 72"/>
          <p:cNvSpPr/>
          <p:nvPr/>
        </p:nvSpPr>
        <p:spPr>
          <a:xfrm flipH="1" flipV="1">
            <a:off x="4091400" y="2566440"/>
            <a:ext cx="37080" cy="6613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6" name="Straight Connector 74"/>
          <p:cNvSpPr/>
          <p:nvPr/>
        </p:nvSpPr>
        <p:spPr>
          <a:xfrm flipV="1">
            <a:off x="4128480" y="2743200"/>
            <a:ext cx="356040" cy="4845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7" name="Straight Connector 78"/>
          <p:cNvSpPr/>
          <p:nvPr/>
        </p:nvSpPr>
        <p:spPr>
          <a:xfrm flipV="1">
            <a:off x="4747680" y="3629880"/>
            <a:ext cx="911880" cy="4986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8" name="Straight Connector 83"/>
          <p:cNvSpPr/>
          <p:nvPr/>
        </p:nvSpPr>
        <p:spPr>
          <a:xfrm flipV="1">
            <a:off x="5075640" y="3629880"/>
            <a:ext cx="583920" cy="9507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79" name="Straight Connector 87"/>
          <p:cNvSpPr/>
          <p:nvPr/>
        </p:nvSpPr>
        <p:spPr>
          <a:xfrm>
            <a:off x="5659560" y="3629880"/>
            <a:ext cx="73080" cy="10220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0" name="Straight Connector 90"/>
          <p:cNvSpPr/>
          <p:nvPr/>
        </p:nvSpPr>
        <p:spPr>
          <a:xfrm>
            <a:off x="5659560" y="3629880"/>
            <a:ext cx="678240" cy="9003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1" name="Straight Connector 92"/>
          <p:cNvSpPr/>
          <p:nvPr/>
        </p:nvSpPr>
        <p:spPr>
          <a:xfrm flipH="1" flipV="1">
            <a:off x="6346440" y="2857320"/>
            <a:ext cx="850680" cy="3636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2" name="Straight Connector 94"/>
          <p:cNvSpPr/>
          <p:nvPr/>
        </p:nvSpPr>
        <p:spPr>
          <a:xfrm flipH="1" flipV="1">
            <a:off x="6701760" y="2459880"/>
            <a:ext cx="495360" cy="7610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3" name="Straight Connector 96"/>
          <p:cNvSpPr/>
          <p:nvPr/>
        </p:nvSpPr>
        <p:spPr>
          <a:xfrm flipH="1" flipV="1">
            <a:off x="7098120" y="2261160"/>
            <a:ext cx="99000" cy="9597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4" name="Straight Connector 98"/>
          <p:cNvSpPr/>
          <p:nvPr/>
        </p:nvSpPr>
        <p:spPr>
          <a:xfrm flipV="1">
            <a:off x="7197120" y="2276640"/>
            <a:ext cx="303120" cy="9442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5" name="Straight Connector 100"/>
          <p:cNvSpPr/>
          <p:nvPr/>
        </p:nvSpPr>
        <p:spPr>
          <a:xfrm flipV="1">
            <a:off x="7197120" y="2769480"/>
            <a:ext cx="743040" cy="4514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86" name="Oval 108"/>
          <p:cNvSpPr/>
          <p:nvPr/>
        </p:nvSpPr>
        <p:spPr>
          <a:xfrm>
            <a:off x="9699480" y="39261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87" name="Oval 109"/>
          <p:cNvSpPr/>
          <p:nvPr/>
        </p:nvSpPr>
        <p:spPr>
          <a:xfrm>
            <a:off x="9354240" y="4373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88" name="Oval 110"/>
          <p:cNvSpPr/>
          <p:nvPr/>
        </p:nvSpPr>
        <p:spPr>
          <a:xfrm>
            <a:off x="8775720" y="46846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89" name="Oval 111"/>
          <p:cNvSpPr/>
          <p:nvPr/>
        </p:nvSpPr>
        <p:spPr>
          <a:xfrm>
            <a:off x="8190000" y="47066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90" name="Oval 112"/>
          <p:cNvSpPr/>
          <p:nvPr/>
        </p:nvSpPr>
        <p:spPr>
          <a:xfrm>
            <a:off x="7554960" y="451260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91" name="Oval 113"/>
          <p:cNvSpPr/>
          <p:nvPr/>
        </p:nvSpPr>
        <p:spPr>
          <a:xfrm>
            <a:off x="7284960" y="40222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92" name="Straight Connector 118"/>
          <p:cNvSpPr/>
          <p:nvPr/>
        </p:nvSpPr>
        <p:spPr>
          <a:xfrm flipH="1">
            <a:off x="7675200" y="3629880"/>
            <a:ext cx="1038960" cy="4510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93" name="Straight Connector 120"/>
          <p:cNvSpPr/>
          <p:nvPr/>
        </p:nvSpPr>
        <p:spPr>
          <a:xfrm flipH="1">
            <a:off x="7945200" y="3629880"/>
            <a:ext cx="768960" cy="9414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94" name="Straight Connector 122"/>
          <p:cNvSpPr/>
          <p:nvPr/>
        </p:nvSpPr>
        <p:spPr>
          <a:xfrm flipH="1">
            <a:off x="8418240" y="3629880"/>
            <a:ext cx="295920" cy="10767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95" name="Straight Connector 124"/>
          <p:cNvSpPr/>
          <p:nvPr/>
        </p:nvSpPr>
        <p:spPr>
          <a:xfrm>
            <a:off x="8714160" y="3629880"/>
            <a:ext cx="289800" cy="10544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96" name="Oval 125"/>
          <p:cNvSpPr/>
          <p:nvPr/>
        </p:nvSpPr>
        <p:spPr>
          <a:xfrm>
            <a:off x="9178560" y="27187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197" name="Straight Connector 127"/>
          <p:cNvSpPr/>
          <p:nvPr/>
        </p:nvSpPr>
        <p:spPr>
          <a:xfrm>
            <a:off x="8714160" y="3629880"/>
            <a:ext cx="1052280" cy="35496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98" name="Straight Connector 129"/>
          <p:cNvSpPr/>
          <p:nvPr/>
        </p:nvSpPr>
        <p:spPr>
          <a:xfrm>
            <a:off x="8714160" y="3629880"/>
            <a:ext cx="707040" cy="8020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199" name="Oval 130"/>
          <p:cNvSpPr/>
          <p:nvPr/>
        </p:nvSpPr>
        <p:spPr>
          <a:xfrm>
            <a:off x="9714600" y="187488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200" name="Oval 131"/>
          <p:cNvSpPr/>
          <p:nvPr/>
        </p:nvSpPr>
        <p:spPr>
          <a:xfrm>
            <a:off x="9363240" y="22435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201" name="Oval 132"/>
          <p:cNvSpPr/>
          <p:nvPr/>
        </p:nvSpPr>
        <p:spPr>
          <a:xfrm>
            <a:off x="10278720" y="169812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202" name="Oval 133"/>
          <p:cNvSpPr/>
          <p:nvPr/>
        </p:nvSpPr>
        <p:spPr>
          <a:xfrm>
            <a:off x="10792800" y="158436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203" name="Oval 134"/>
          <p:cNvSpPr/>
          <p:nvPr/>
        </p:nvSpPr>
        <p:spPr>
          <a:xfrm>
            <a:off x="11391840" y="18284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204" name="Oval 135"/>
          <p:cNvSpPr/>
          <p:nvPr/>
        </p:nvSpPr>
        <p:spPr>
          <a:xfrm>
            <a:off x="11748600" y="2246040"/>
            <a:ext cx="456840" cy="401400"/>
          </a:xfrm>
          <a:prstGeom prst="ellipse">
            <a:avLst/>
          </a:prstGeom>
          <a:solidFill>
            <a:srgbClr val="ffffff"/>
          </a:solidFill>
          <a:ln>
            <a:solidFill>
              <a:srgbClr val="a5a5a5"/>
            </a:solidFill>
          </a:ln>
        </p:spPr>
        <p:style>
          <a:lnRef idx="2">
            <a:schemeClr val="accent3"/>
          </a:lnRef>
          <a:fillRef idx="1">
            <a:schemeClr val="lt1"/>
          </a:fillRef>
          <a:effectRef idx="0">
            <a:schemeClr val="accent3"/>
          </a:effectRef>
          <a:fontRef idx="minor"/>
        </p:style>
      </p:sp>
      <p:sp>
        <p:nvSpPr>
          <p:cNvPr id="205" name="Straight Connector 137"/>
          <p:cNvSpPr/>
          <p:nvPr/>
        </p:nvSpPr>
        <p:spPr>
          <a:xfrm flipH="1" flipV="1">
            <a:off x="9635400" y="2919600"/>
            <a:ext cx="1290600" cy="3488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06" name="Straight Connector 139"/>
          <p:cNvSpPr/>
          <p:nvPr/>
        </p:nvSpPr>
        <p:spPr>
          <a:xfrm flipH="1" flipV="1">
            <a:off x="9753120" y="2586240"/>
            <a:ext cx="1172880" cy="68220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07" name="Straight Connector 141"/>
          <p:cNvSpPr/>
          <p:nvPr/>
        </p:nvSpPr>
        <p:spPr>
          <a:xfrm flipH="1" flipV="1">
            <a:off x="10104840" y="2217600"/>
            <a:ext cx="821160" cy="105084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08" name="Straight Connector 143"/>
          <p:cNvSpPr/>
          <p:nvPr/>
        </p:nvSpPr>
        <p:spPr>
          <a:xfrm flipH="1" flipV="1">
            <a:off x="10507320" y="2099520"/>
            <a:ext cx="418680" cy="116892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09" name="Straight Connector 145"/>
          <p:cNvSpPr/>
          <p:nvPr/>
        </p:nvSpPr>
        <p:spPr>
          <a:xfrm flipV="1">
            <a:off x="10926000" y="1985760"/>
            <a:ext cx="95400" cy="12826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10" name="Straight Connector 147"/>
          <p:cNvSpPr/>
          <p:nvPr/>
        </p:nvSpPr>
        <p:spPr>
          <a:xfrm flipV="1">
            <a:off x="10926000" y="2171160"/>
            <a:ext cx="532800" cy="10972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11" name="Straight Connector 149"/>
          <p:cNvSpPr/>
          <p:nvPr/>
        </p:nvSpPr>
        <p:spPr>
          <a:xfrm flipV="1">
            <a:off x="10926000" y="2588760"/>
            <a:ext cx="889560" cy="679680"/>
          </a:xfrm>
          <a:prstGeom prst="line">
            <a:avLst/>
          </a:prstGeom>
          <a:ln w="19050">
            <a:solidFill>
              <a:srgbClr val="000000"/>
            </a:solidFill>
          </a:ln>
        </p:spPr>
        <p:style>
          <a:lnRef idx="1">
            <a:schemeClr val="dk1"/>
          </a:lnRef>
          <a:fillRef idx="0">
            <a:schemeClr val="dk1"/>
          </a:fillRef>
          <a:effectRef idx="0">
            <a:schemeClr val="dk1"/>
          </a:effectRef>
          <a:fontRef idx="minor"/>
        </p:style>
      </p:sp>
      <p:sp>
        <p:nvSpPr>
          <p:cNvPr id="212" name="Straight Connector 155"/>
          <p:cNvSpPr/>
          <p:nvPr/>
        </p:nvSpPr>
        <p:spPr>
          <a:xfrm flipV="1">
            <a:off x="1302120" y="3421800"/>
            <a:ext cx="99072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213" name="Straight Connector 157"/>
          <p:cNvSpPr/>
          <p:nvPr/>
        </p:nvSpPr>
        <p:spPr>
          <a:xfrm>
            <a:off x="2750040" y="3421800"/>
            <a:ext cx="114984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214" name="Straight Connector 159"/>
          <p:cNvSpPr/>
          <p:nvPr/>
        </p:nvSpPr>
        <p:spPr>
          <a:xfrm>
            <a:off x="4357080" y="3429000"/>
            <a:ext cx="1073880" cy="36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215" name="Straight Connector 161"/>
          <p:cNvSpPr/>
          <p:nvPr/>
        </p:nvSpPr>
        <p:spPr>
          <a:xfrm flipV="1">
            <a:off x="5888160" y="3421800"/>
            <a:ext cx="108036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216" name="Straight Connector 163"/>
          <p:cNvSpPr/>
          <p:nvPr/>
        </p:nvSpPr>
        <p:spPr>
          <a:xfrm>
            <a:off x="7425720" y="3421800"/>
            <a:ext cx="1059840" cy="72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217" name="Straight Connector 165"/>
          <p:cNvSpPr/>
          <p:nvPr/>
        </p:nvSpPr>
        <p:spPr>
          <a:xfrm>
            <a:off x="8942760" y="3429000"/>
            <a:ext cx="1754640" cy="4032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218" name="TextBox 225"/>
          <p:cNvSpPr/>
          <p:nvPr/>
        </p:nvSpPr>
        <p:spPr>
          <a:xfrm>
            <a:off x="919800" y="324540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a:t>
            </a:r>
            <a:endParaRPr b="0" lang="en-IN" sz="1800" spc="-1" strike="noStrike">
              <a:latin typeface="Arial"/>
            </a:endParaRPr>
          </a:p>
        </p:txBody>
      </p:sp>
      <p:sp>
        <p:nvSpPr>
          <p:cNvPr id="219" name="TextBox 226"/>
          <p:cNvSpPr/>
          <p:nvPr/>
        </p:nvSpPr>
        <p:spPr>
          <a:xfrm>
            <a:off x="928800" y="238788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a:t>
            </a:r>
            <a:endParaRPr b="0" lang="en-IN" sz="1800" spc="-1" strike="noStrike">
              <a:latin typeface="Arial"/>
            </a:endParaRPr>
          </a:p>
        </p:txBody>
      </p:sp>
      <p:sp>
        <p:nvSpPr>
          <p:cNvPr id="220" name="TextBox 227"/>
          <p:cNvSpPr/>
          <p:nvPr/>
        </p:nvSpPr>
        <p:spPr>
          <a:xfrm>
            <a:off x="844200" y="282780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a:t>
            </a:r>
            <a:endParaRPr b="0" lang="en-IN" sz="1600" spc="-1" strike="noStrike">
              <a:latin typeface="Arial"/>
            </a:endParaRPr>
          </a:p>
        </p:txBody>
      </p:sp>
      <p:sp>
        <p:nvSpPr>
          <p:cNvPr id="221" name="TextBox 228"/>
          <p:cNvSpPr/>
          <p:nvPr/>
        </p:nvSpPr>
        <p:spPr>
          <a:xfrm>
            <a:off x="2346480" y="32443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2</a:t>
            </a:r>
            <a:endParaRPr b="0" lang="en-IN" sz="1800" spc="-1" strike="noStrike">
              <a:latin typeface="Arial"/>
            </a:endParaRPr>
          </a:p>
        </p:txBody>
      </p:sp>
      <p:sp>
        <p:nvSpPr>
          <p:cNvPr id="222" name="TextBox 231"/>
          <p:cNvSpPr/>
          <p:nvPr/>
        </p:nvSpPr>
        <p:spPr>
          <a:xfrm>
            <a:off x="1611360" y="311364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a:t>
            </a:r>
            <a:endParaRPr b="0" lang="en-IN" sz="1600" spc="-1" strike="noStrike">
              <a:latin typeface="Arial"/>
            </a:endParaRPr>
          </a:p>
        </p:txBody>
      </p:sp>
      <p:sp>
        <p:nvSpPr>
          <p:cNvPr id="223" name="TextBox 232"/>
          <p:cNvSpPr/>
          <p:nvPr/>
        </p:nvSpPr>
        <p:spPr>
          <a:xfrm>
            <a:off x="2037240" y="40039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2</a:t>
            </a:r>
            <a:endParaRPr b="0" lang="en-IN" sz="1800" spc="-1" strike="noStrike">
              <a:latin typeface="Arial"/>
            </a:endParaRPr>
          </a:p>
        </p:txBody>
      </p:sp>
      <p:sp>
        <p:nvSpPr>
          <p:cNvPr id="224" name="TextBox 233"/>
          <p:cNvSpPr/>
          <p:nvPr/>
        </p:nvSpPr>
        <p:spPr>
          <a:xfrm>
            <a:off x="2051640" y="364140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4</a:t>
            </a:r>
            <a:endParaRPr b="0" lang="en-IN" sz="1600" spc="-1" strike="noStrike">
              <a:latin typeface="Arial"/>
            </a:endParaRPr>
          </a:p>
        </p:txBody>
      </p:sp>
      <p:sp>
        <p:nvSpPr>
          <p:cNvPr id="225" name="TextBox 234"/>
          <p:cNvSpPr/>
          <p:nvPr/>
        </p:nvSpPr>
        <p:spPr>
          <a:xfrm>
            <a:off x="2634480" y="40147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3</a:t>
            </a:r>
            <a:endParaRPr b="0" lang="en-IN" sz="1800" spc="-1" strike="noStrike">
              <a:latin typeface="Arial"/>
            </a:endParaRPr>
          </a:p>
        </p:txBody>
      </p:sp>
      <p:sp>
        <p:nvSpPr>
          <p:cNvPr id="226" name="TextBox 235"/>
          <p:cNvSpPr/>
          <p:nvPr/>
        </p:nvSpPr>
        <p:spPr>
          <a:xfrm>
            <a:off x="2692800" y="365760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5</a:t>
            </a:r>
            <a:endParaRPr b="0" lang="en-IN" sz="1600" spc="-1" strike="noStrike">
              <a:latin typeface="Arial"/>
            </a:endParaRPr>
          </a:p>
        </p:txBody>
      </p:sp>
      <p:sp>
        <p:nvSpPr>
          <p:cNvPr id="227" name="TextBox 236"/>
          <p:cNvSpPr/>
          <p:nvPr/>
        </p:nvSpPr>
        <p:spPr>
          <a:xfrm>
            <a:off x="3090600" y="313020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6</a:t>
            </a:r>
            <a:endParaRPr b="0" lang="en-IN" sz="1600" spc="-1" strike="noStrike">
              <a:latin typeface="Arial"/>
            </a:endParaRPr>
          </a:p>
        </p:txBody>
      </p:sp>
      <p:sp>
        <p:nvSpPr>
          <p:cNvPr id="228" name="TextBox 237"/>
          <p:cNvSpPr/>
          <p:nvPr/>
        </p:nvSpPr>
        <p:spPr>
          <a:xfrm>
            <a:off x="3966840" y="32443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4</a:t>
            </a:r>
            <a:endParaRPr b="0" lang="en-IN" sz="1800" spc="-1" strike="noStrike">
              <a:latin typeface="Arial"/>
            </a:endParaRPr>
          </a:p>
        </p:txBody>
      </p:sp>
      <p:sp>
        <p:nvSpPr>
          <p:cNvPr id="229" name="TextBox 238"/>
          <p:cNvSpPr/>
          <p:nvPr/>
        </p:nvSpPr>
        <p:spPr>
          <a:xfrm>
            <a:off x="3617280" y="299268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7</a:t>
            </a:r>
            <a:endParaRPr b="0" lang="en-IN" sz="1600" spc="-1" strike="noStrike">
              <a:latin typeface="Arial"/>
            </a:endParaRPr>
          </a:p>
        </p:txBody>
      </p:sp>
      <p:sp>
        <p:nvSpPr>
          <p:cNvPr id="230" name="TextBox 239"/>
          <p:cNvSpPr/>
          <p:nvPr/>
        </p:nvSpPr>
        <p:spPr>
          <a:xfrm>
            <a:off x="3409200" y="259056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3</a:t>
            </a:r>
            <a:endParaRPr b="0" lang="en-IN" sz="1800" spc="-1" strike="noStrike">
              <a:latin typeface="Arial"/>
            </a:endParaRPr>
          </a:p>
        </p:txBody>
      </p:sp>
      <p:sp>
        <p:nvSpPr>
          <p:cNvPr id="231" name="TextBox 240"/>
          <p:cNvSpPr/>
          <p:nvPr/>
        </p:nvSpPr>
        <p:spPr>
          <a:xfrm>
            <a:off x="3866400" y="262044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8</a:t>
            </a:r>
            <a:endParaRPr b="0" lang="en-IN" sz="1600" spc="-1" strike="noStrike">
              <a:latin typeface="Arial"/>
            </a:endParaRPr>
          </a:p>
        </p:txBody>
      </p:sp>
      <p:sp>
        <p:nvSpPr>
          <p:cNvPr id="232" name="TextBox 241"/>
          <p:cNvSpPr/>
          <p:nvPr/>
        </p:nvSpPr>
        <p:spPr>
          <a:xfrm>
            <a:off x="3921840" y="219996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4</a:t>
            </a:r>
            <a:endParaRPr b="0" lang="en-IN" sz="1800" spc="-1" strike="noStrike">
              <a:latin typeface="Arial"/>
            </a:endParaRPr>
          </a:p>
        </p:txBody>
      </p:sp>
      <p:sp>
        <p:nvSpPr>
          <p:cNvPr id="233" name="TextBox 242"/>
          <p:cNvSpPr/>
          <p:nvPr/>
        </p:nvSpPr>
        <p:spPr>
          <a:xfrm>
            <a:off x="4284000" y="2867040"/>
            <a:ext cx="2833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9</a:t>
            </a:r>
            <a:endParaRPr b="0" lang="en-IN" sz="1600" spc="-1" strike="noStrike">
              <a:latin typeface="Arial"/>
            </a:endParaRPr>
          </a:p>
        </p:txBody>
      </p:sp>
      <p:sp>
        <p:nvSpPr>
          <p:cNvPr id="234" name="TextBox 243"/>
          <p:cNvSpPr/>
          <p:nvPr/>
        </p:nvSpPr>
        <p:spPr>
          <a:xfrm>
            <a:off x="4478040" y="240948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5</a:t>
            </a:r>
            <a:endParaRPr b="0" lang="en-IN" sz="1800" spc="-1" strike="noStrike">
              <a:latin typeface="Arial"/>
            </a:endParaRPr>
          </a:p>
        </p:txBody>
      </p:sp>
      <p:sp>
        <p:nvSpPr>
          <p:cNvPr id="235" name="TextBox 244"/>
          <p:cNvSpPr/>
          <p:nvPr/>
        </p:nvSpPr>
        <p:spPr>
          <a:xfrm>
            <a:off x="4685040" y="314388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10</a:t>
            </a:r>
            <a:endParaRPr b="0" lang="en-IN" sz="1600" spc="-1" strike="noStrike">
              <a:latin typeface="Arial"/>
            </a:endParaRPr>
          </a:p>
        </p:txBody>
      </p:sp>
      <p:sp>
        <p:nvSpPr>
          <p:cNvPr id="236" name="TextBox 245"/>
          <p:cNvSpPr/>
          <p:nvPr/>
        </p:nvSpPr>
        <p:spPr>
          <a:xfrm>
            <a:off x="5501520" y="32443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6</a:t>
            </a:r>
            <a:endParaRPr b="0" lang="en-IN" sz="1800" spc="-1" strike="noStrike">
              <a:latin typeface="Arial"/>
            </a:endParaRPr>
          </a:p>
        </p:txBody>
      </p:sp>
      <p:sp>
        <p:nvSpPr>
          <p:cNvPr id="237" name="TextBox 246"/>
          <p:cNvSpPr/>
          <p:nvPr/>
        </p:nvSpPr>
        <p:spPr>
          <a:xfrm>
            <a:off x="4672800" y="37393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11</a:t>
            </a:r>
            <a:endParaRPr b="0" lang="en-IN" sz="1600" spc="-1" strike="noStrike">
              <a:latin typeface="Arial"/>
            </a:endParaRPr>
          </a:p>
        </p:txBody>
      </p:sp>
      <p:sp>
        <p:nvSpPr>
          <p:cNvPr id="238" name="TextBox 247"/>
          <p:cNvSpPr/>
          <p:nvPr/>
        </p:nvSpPr>
        <p:spPr>
          <a:xfrm>
            <a:off x="4438080" y="410544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5</a:t>
            </a:r>
            <a:endParaRPr b="0" lang="en-IN" sz="1800" spc="-1" strike="noStrike">
              <a:latin typeface="Arial"/>
            </a:endParaRPr>
          </a:p>
        </p:txBody>
      </p:sp>
      <p:sp>
        <p:nvSpPr>
          <p:cNvPr id="239" name="TextBox 248"/>
          <p:cNvSpPr/>
          <p:nvPr/>
        </p:nvSpPr>
        <p:spPr>
          <a:xfrm>
            <a:off x="5203080" y="41965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12</a:t>
            </a:r>
            <a:endParaRPr b="0" lang="en-IN" sz="1600" spc="-1" strike="noStrike">
              <a:latin typeface="Arial"/>
            </a:endParaRPr>
          </a:p>
        </p:txBody>
      </p:sp>
      <p:sp>
        <p:nvSpPr>
          <p:cNvPr id="240" name="TextBox 249"/>
          <p:cNvSpPr/>
          <p:nvPr/>
        </p:nvSpPr>
        <p:spPr>
          <a:xfrm>
            <a:off x="4914360" y="458568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6</a:t>
            </a:r>
            <a:endParaRPr b="0" lang="en-IN" sz="1800" spc="-1" strike="noStrike">
              <a:latin typeface="Arial"/>
            </a:endParaRPr>
          </a:p>
        </p:txBody>
      </p:sp>
      <p:sp>
        <p:nvSpPr>
          <p:cNvPr id="241" name="TextBox 259"/>
          <p:cNvSpPr/>
          <p:nvPr/>
        </p:nvSpPr>
        <p:spPr>
          <a:xfrm>
            <a:off x="5657400" y="426960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13</a:t>
            </a:r>
            <a:endParaRPr b="0" lang="en-IN" sz="1600" spc="-1" strike="noStrike">
              <a:latin typeface="Arial"/>
            </a:endParaRPr>
          </a:p>
        </p:txBody>
      </p:sp>
      <p:sp>
        <p:nvSpPr>
          <p:cNvPr id="242" name="TextBox 260"/>
          <p:cNvSpPr/>
          <p:nvPr/>
        </p:nvSpPr>
        <p:spPr>
          <a:xfrm>
            <a:off x="5583960" y="468468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7</a:t>
            </a:r>
            <a:endParaRPr b="0" lang="en-IN" sz="1800" spc="-1" strike="noStrike">
              <a:latin typeface="Arial"/>
            </a:endParaRPr>
          </a:p>
        </p:txBody>
      </p:sp>
      <p:sp>
        <p:nvSpPr>
          <p:cNvPr id="243" name="TextBox 261"/>
          <p:cNvSpPr/>
          <p:nvPr/>
        </p:nvSpPr>
        <p:spPr>
          <a:xfrm>
            <a:off x="5961240" y="38653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14</a:t>
            </a:r>
            <a:endParaRPr b="0" lang="en-IN" sz="1600" spc="-1" strike="noStrike">
              <a:latin typeface="Arial"/>
            </a:endParaRPr>
          </a:p>
        </p:txBody>
      </p:sp>
      <p:sp>
        <p:nvSpPr>
          <p:cNvPr id="244" name="TextBox 262"/>
          <p:cNvSpPr/>
          <p:nvPr/>
        </p:nvSpPr>
        <p:spPr>
          <a:xfrm>
            <a:off x="6333480" y="44863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8</a:t>
            </a:r>
            <a:endParaRPr b="0" lang="en-IN" sz="1800" spc="-1" strike="noStrike">
              <a:latin typeface="Arial"/>
            </a:endParaRPr>
          </a:p>
        </p:txBody>
      </p:sp>
      <p:sp>
        <p:nvSpPr>
          <p:cNvPr id="245" name="TextBox 263"/>
          <p:cNvSpPr/>
          <p:nvPr/>
        </p:nvSpPr>
        <p:spPr>
          <a:xfrm>
            <a:off x="6153840" y="34531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15</a:t>
            </a:r>
            <a:endParaRPr b="0" lang="en-IN" sz="1600" spc="-1" strike="noStrike">
              <a:latin typeface="Arial"/>
            </a:endParaRPr>
          </a:p>
        </p:txBody>
      </p:sp>
      <p:sp>
        <p:nvSpPr>
          <p:cNvPr id="246" name="TextBox 264"/>
          <p:cNvSpPr/>
          <p:nvPr/>
        </p:nvSpPr>
        <p:spPr>
          <a:xfrm>
            <a:off x="7013880" y="325116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9</a:t>
            </a:r>
            <a:endParaRPr b="0" lang="en-IN" sz="1800" spc="-1" strike="noStrike">
              <a:latin typeface="Arial"/>
            </a:endParaRPr>
          </a:p>
        </p:txBody>
      </p:sp>
      <p:sp>
        <p:nvSpPr>
          <p:cNvPr id="247" name="TextBox 265"/>
          <p:cNvSpPr/>
          <p:nvPr/>
        </p:nvSpPr>
        <p:spPr>
          <a:xfrm>
            <a:off x="6265080" y="29217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16</a:t>
            </a:r>
            <a:endParaRPr b="0" lang="en-IN" sz="1600" spc="-1" strike="noStrike">
              <a:latin typeface="Arial"/>
            </a:endParaRPr>
          </a:p>
        </p:txBody>
      </p:sp>
      <p:sp>
        <p:nvSpPr>
          <p:cNvPr id="248" name="TextBox 266"/>
          <p:cNvSpPr/>
          <p:nvPr/>
        </p:nvSpPr>
        <p:spPr>
          <a:xfrm>
            <a:off x="6026400" y="253620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7</a:t>
            </a:r>
            <a:endParaRPr b="0" lang="en-IN" sz="1800" spc="-1" strike="noStrike">
              <a:latin typeface="Arial"/>
            </a:endParaRPr>
          </a:p>
        </p:txBody>
      </p:sp>
      <p:sp>
        <p:nvSpPr>
          <p:cNvPr id="249" name="TextBox 267"/>
          <p:cNvSpPr/>
          <p:nvPr/>
        </p:nvSpPr>
        <p:spPr>
          <a:xfrm>
            <a:off x="6446520" y="25351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17</a:t>
            </a:r>
            <a:endParaRPr b="0" lang="en-IN" sz="1600" spc="-1" strike="noStrike">
              <a:latin typeface="Arial"/>
            </a:endParaRPr>
          </a:p>
        </p:txBody>
      </p:sp>
      <p:sp>
        <p:nvSpPr>
          <p:cNvPr id="250" name="TextBox 268"/>
          <p:cNvSpPr/>
          <p:nvPr/>
        </p:nvSpPr>
        <p:spPr>
          <a:xfrm>
            <a:off x="6399360" y="215676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8</a:t>
            </a:r>
            <a:endParaRPr b="0" lang="en-IN" sz="1800" spc="-1" strike="noStrike">
              <a:latin typeface="Arial"/>
            </a:endParaRPr>
          </a:p>
        </p:txBody>
      </p:sp>
      <p:sp>
        <p:nvSpPr>
          <p:cNvPr id="251" name="TextBox 269"/>
          <p:cNvSpPr/>
          <p:nvPr/>
        </p:nvSpPr>
        <p:spPr>
          <a:xfrm>
            <a:off x="6793560" y="23259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18</a:t>
            </a:r>
            <a:endParaRPr b="0" lang="en-IN" sz="1600" spc="-1" strike="noStrike">
              <a:latin typeface="Arial"/>
            </a:endParaRPr>
          </a:p>
        </p:txBody>
      </p:sp>
      <p:sp>
        <p:nvSpPr>
          <p:cNvPr id="252" name="TextBox 270"/>
          <p:cNvSpPr/>
          <p:nvPr/>
        </p:nvSpPr>
        <p:spPr>
          <a:xfrm>
            <a:off x="6961680" y="1910520"/>
            <a:ext cx="297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9</a:t>
            </a:r>
            <a:endParaRPr b="0" lang="en-IN" sz="1800" spc="-1" strike="noStrike">
              <a:latin typeface="Arial"/>
            </a:endParaRPr>
          </a:p>
        </p:txBody>
      </p:sp>
      <p:sp>
        <p:nvSpPr>
          <p:cNvPr id="253" name="TextBox 271"/>
          <p:cNvSpPr/>
          <p:nvPr/>
        </p:nvSpPr>
        <p:spPr>
          <a:xfrm>
            <a:off x="7373160" y="23439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19</a:t>
            </a:r>
            <a:endParaRPr b="0" lang="en-IN" sz="1600" spc="-1" strike="noStrike">
              <a:latin typeface="Arial"/>
            </a:endParaRPr>
          </a:p>
        </p:txBody>
      </p:sp>
      <p:sp>
        <p:nvSpPr>
          <p:cNvPr id="254" name="TextBox 272"/>
          <p:cNvSpPr/>
          <p:nvPr/>
        </p:nvSpPr>
        <p:spPr>
          <a:xfrm>
            <a:off x="7425000" y="198000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10</a:t>
            </a:r>
            <a:endParaRPr b="0" lang="en-IN" sz="1800" spc="-1" strike="noStrike">
              <a:latin typeface="Arial"/>
            </a:endParaRPr>
          </a:p>
        </p:txBody>
      </p:sp>
      <p:sp>
        <p:nvSpPr>
          <p:cNvPr id="255" name="TextBox 273"/>
          <p:cNvSpPr/>
          <p:nvPr/>
        </p:nvSpPr>
        <p:spPr>
          <a:xfrm>
            <a:off x="7597080" y="28951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20</a:t>
            </a:r>
            <a:endParaRPr b="0" lang="en-IN" sz="1600" spc="-1" strike="noStrike">
              <a:latin typeface="Arial"/>
            </a:endParaRPr>
          </a:p>
        </p:txBody>
      </p:sp>
      <p:sp>
        <p:nvSpPr>
          <p:cNvPr id="256" name="TextBox 274"/>
          <p:cNvSpPr/>
          <p:nvPr/>
        </p:nvSpPr>
        <p:spPr>
          <a:xfrm>
            <a:off x="7886880" y="246636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11</a:t>
            </a:r>
            <a:endParaRPr b="0" lang="en-IN" sz="1800" spc="-1" strike="noStrike">
              <a:latin typeface="Arial"/>
            </a:endParaRPr>
          </a:p>
        </p:txBody>
      </p:sp>
      <p:sp>
        <p:nvSpPr>
          <p:cNvPr id="257" name="TextBox 305"/>
          <p:cNvSpPr/>
          <p:nvPr/>
        </p:nvSpPr>
        <p:spPr>
          <a:xfrm>
            <a:off x="8495640" y="32533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12</a:t>
            </a:r>
            <a:endParaRPr b="0" lang="en-IN" sz="1800" spc="-1" strike="noStrike">
              <a:latin typeface="Arial"/>
            </a:endParaRPr>
          </a:p>
        </p:txBody>
      </p:sp>
      <p:sp>
        <p:nvSpPr>
          <p:cNvPr id="258" name="TextBox 306"/>
          <p:cNvSpPr/>
          <p:nvPr/>
        </p:nvSpPr>
        <p:spPr>
          <a:xfrm>
            <a:off x="7705800" y="33933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21</a:t>
            </a:r>
            <a:endParaRPr b="0" lang="en-IN" sz="1600" spc="-1" strike="noStrike">
              <a:latin typeface="Arial"/>
            </a:endParaRPr>
          </a:p>
        </p:txBody>
      </p:sp>
      <p:sp>
        <p:nvSpPr>
          <p:cNvPr id="259" name="TextBox 307"/>
          <p:cNvSpPr/>
          <p:nvPr/>
        </p:nvSpPr>
        <p:spPr>
          <a:xfrm>
            <a:off x="7734600" y="39513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22</a:t>
            </a:r>
            <a:endParaRPr b="0" lang="en-IN" sz="1600" spc="-1" strike="noStrike">
              <a:latin typeface="Arial"/>
            </a:endParaRPr>
          </a:p>
        </p:txBody>
      </p:sp>
      <p:sp>
        <p:nvSpPr>
          <p:cNvPr id="260" name="TextBox 308"/>
          <p:cNvSpPr/>
          <p:nvPr/>
        </p:nvSpPr>
        <p:spPr>
          <a:xfrm>
            <a:off x="7287840" y="404568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10</a:t>
            </a:r>
            <a:endParaRPr b="0" lang="en-IN" sz="1800" spc="-1" strike="noStrike">
              <a:latin typeface="Arial"/>
            </a:endParaRPr>
          </a:p>
        </p:txBody>
      </p:sp>
      <p:sp>
        <p:nvSpPr>
          <p:cNvPr id="261" name="TextBox 309"/>
          <p:cNvSpPr/>
          <p:nvPr/>
        </p:nvSpPr>
        <p:spPr>
          <a:xfrm>
            <a:off x="7984080" y="436500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23</a:t>
            </a:r>
            <a:endParaRPr b="0" lang="en-IN" sz="1600" spc="-1" strike="noStrike">
              <a:latin typeface="Arial"/>
            </a:endParaRPr>
          </a:p>
        </p:txBody>
      </p:sp>
      <p:sp>
        <p:nvSpPr>
          <p:cNvPr id="262" name="TextBox 310"/>
          <p:cNvSpPr/>
          <p:nvPr/>
        </p:nvSpPr>
        <p:spPr>
          <a:xfrm>
            <a:off x="7566120" y="454500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11</a:t>
            </a:r>
            <a:endParaRPr b="0" lang="en-IN" sz="1800" spc="-1" strike="noStrike">
              <a:latin typeface="Arial"/>
            </a:endParaRPr>
          </a:p>
        </p:txBody>
      </p:sp>
      <p:sp>
        <p:nvSpPr>
          <p:cNvPr id="263" name="TextBox 311"/>
          <p:cNvSpPr/>
          <p:nvPr/>
        </p:nvSpPr>
        <p:spPr>
          <a:xfrm>
            <a:off x="8427960" y="440496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24</a:t>
            </a:r>
            <a:endParaRPr b="0" lang="en-IN" sz="1600" spc="-1" strike="noStrike">
              <a:latin typeface="Arial"/>
            </a:endParaRPr>
          </a:p>
        </p:txBody>
      </p:sp>
      <p:sp>
        <p:nvSpPr>
          <p:cNvPr id="264" name="TextBox 312"/>
          <p:cNvSpPr/>
          <p:nvPr/>
        </p:nvSpPr>
        <p:spPr>
          <a:xfrm>
            <a:off x="8217360" y="477900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12</a:t>
            </a:r>
            <a:endParaRPr b="0" lang="en-IN" sz="1800" spc="-1" strike="noStrike">
              <a:latin typeface="Arial"/>
            </a:endParaRPr>
          </a:p>
        </p:txBody>
      </p:sp>
      <p:sp>
        <p:nvSpPr>
          <p:cNvPr id="265" name="TextBox 313"/>
          <p:cNvSpPr/>
          <p:nvPr/>
        </p:nvSpPr>
        <p:spPr>
          <a:xfrm>
            <a:off x="8937720" y="43225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25</a:t>
            </a:r>
            <a:endParaRPr b="0" lang="en-IN" sz="1600" spc="-1" strike="noStrike">
              <a:latin typeface="Arial"/>
            </a:endParaRPr>
          </a:p>
        </p:txBody>
      </p:sp>
      <p:sp>
        <p:nvSpPr>
          <p:cNvPr id="266" name="TextBox 314"/>
          <p:cNvSpPr/>
          <p:nvPr/>
        </p:nvSpPr>
        <p:spPr>
          <a:xfrm>
            <a:off x="8791560" y="470088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13</a:t>
            </a:r>
            <a:endParaRPr b="0" lang="en-IN" sz="1800" spc="-1" strike="noStrike">
              <a:latin typeface="Arial"/>
            </a:endParaRPr>
          </a:p>
        </p:txBody>
      </p:sp>
      <p:sp>
        <p:nvSpPr>
          <p:cNvPr id="267" name="TextBox 315"/>
          <p:cNvSpPr/>
          <p:nvPr/>
        </p:nvSpPr>
        <p:spPr>
          <a:xfrm>
            <a:off x="9191160" y="39895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26</a:t>
            </a:r>
            <a:endParaRPr b="0" lang="en-IN" sz="1600" spc="-1" strike="noStrike">
              <a:latin typeface="Arial"/>
            </a:endParaRPr>
          </a:p>
        </p:txBody>
      </p:sp>
      <p:sp>
        <p:nvSpPr>
          <p:cNvPr id="268" name="TextBox 316"/>
          <p:cNvSpPr/>
          <p:nvPr/>
        </p:nvSpPr>
        <p:spPr>
          <a:xfrm>
            <a:off x="9352440" y="440568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14</a:t>
            </a:r>
            <a:endParaRPr b="0" lang="en-IN" sz="1800" spc="-1" strike="noStrike">
              <a:latin typeface="Arial"/>
            </a:endParaRPr>
          </a:p>
        </p:txBody>
      </p:sp>
      <p:sp>
        <p:nvSpPr>
          <p:cNvPr id="269" name="TextBox 317"/>
          <p:cNvSpPr/>
          <p:nvPr/>
        </p:nvSpPr>
        <p:spPr>
          <a:xfrm>
            <a:off x="9342000" y="361584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27</a:t>
            </a:r>
            <a:endParaRPr b="0" lang="en-IN" sz="1600" spc="-1" strike="noStrike">
              <a:latin typeface="Arial"/>
            </a:endParaRPr>
          </a:p>
        </p:txBody>
      </p:sp>
      <p:sp>
        <p:nvSpPr>
          <p:cNvPr id="270" name="TextBox 318"/>
          <p:cNvSpPr/>
          <p:nvPr/>
        </p:nvSpPr>
        <p:spPr>
          <a:xfrm>
            <a:off x="9727920" y="39877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15</a:t>
            </a:r>
            <a:endParaRPr b="0" lang="en-IN" sz="1800" spc="-1" strike="noStrike">
              <a:latin typeface="Arial"/>
            </a:endParaRPr>
          </a:p>
        </p:txBody>
      </p:sp>
      <p:sp>
        <p:nvSpPr>
          <p:cNvPr id="271" name="TextBox 366"/>
          <p:cNvSpPr/>
          <p:nvPr/>
        </p:nvSpPr>
        <p:spPr>
          <a:xfrm>
            <a:off x="2988000" y="368640"/>
            <a:ext cx="66747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Labelling of Non-Homogeneous Caterpillar using Proposed Approach</a:t>
            </a:r>
            <a:endParaRPr b="0" lang="en-IN" sz="1800" spc="-1" strike="noStrike">
              <a:latin typeface="Arial"/>
            </a:endParaRPr>
          </a:p>
          <a:p>
            <a:pPr>
              <a:lnSpc>
                <a:spcPct val="100000"/>
              </a:lnSpc>
              <a:buNone/>
            </a:pPr>
            <a:endParaRPr b="0" lang="en-IN" sz="1800" spc="-1" strike="noStrike">
              <a:latin typeface="Arial"/>
            </a:endParaRPr>
          </a:p>
        </p:txBody>
      </p:sp>
      <p:sp>
        <p:nvSpPr>
          <p:cNvPr id="272" name="TextBox 368"/>
          <p:cNvSpPr/>
          <p:nvPr/>
        </p:nvSpPr>
        <p:spPr>
          <a:xfrm>
            <a:off x="4942800" y="943200"/>
            <a:ext cx="211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N = 7 , T = 35, K = 18 </a:t>
            </a:r>
            <a:endParaRPr b="0" lang="en-IN" sz="1800" spc="-1" strike="noStrike">
              <a:latin typeface="Arial"/>
            </a:endParaRPr>
          </a:p>
        </p:txBody>
      </p:sp>
      <p:sp>
        <p:nvSpPr>
          <p:cNvPr id="273" name="TextBox 4"/>
          <p:cNvSpPr/>
          <p:nvPr/>
        </p:nvSpPr>
        <p:spPr>
          <a:xfrm>
            <a:off x="9592560" y="314568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28</a:t>
            </a:r>
            <a:endParaRPr b="0" lang="en-IN" sz="1600" spc="-1" strike="noStrike">
              <a:latin typeface="Arial"/>
            </a:endParaRPr>
          </a:p>
        </p:txBody>
      </p:sp>
      <p:sp>
        <p:nvSpPr>
          <p:cNvPr id="274" name="TextBox 5"/>
          <p:cNvSpPr/>
          <p:nvPr/>
        </p:nvSpPr>
        <p:spPr>
          <a:xfrm>
            <a:off x="10707840" y="32839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16</a:t>
            </a:r>
            <a:endParaRPr b="0" lang="en-IN" sz="1800" spc="-1" strike="noStrike">
              <a:latin typeface="Arial"/>
            </a:endParaRPr>
          </a:p>
        </p:txBody>
      </p:sp>
      <p:sp>
        <p:nvSpPr>
          <p:cNvPr id="275" name="TextBox 6"/>
          <p:cNvSpPr/>
          <p:nvPr/>
        </p:nvSpPr>
        <p:spPr>
          <a:xfrm>
            <a:off x="10033200" y="303408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29</a:t>
            </a:r>
            <a:endParaRPr b="0" lang="en-IN" sz="1600" spc="-1" strike="noStrike">
              <a:latin typeface="Arial"/>
            </a:endParaRPr>
          </a:p>
        </p:txBody>
      </p:sp>
      <p:sp>
        <p:nvSpPr>
          <p:cNvPr id="276" name="TextBox 7"/>
          <p:cNvSpPr/>
          <p:nvPr/>
        </p:nvSpPr>
        <p:spPr>
          <a:xfrm>
            <a:off x="9198720" y="27187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13</a:t>
            </a:r>
            <a:endParaRPr b="0" lang="en-IN" sz="1800" spc="-1" strike="noStrike">
              <a:latin typeface="Arial"/>
            </a:endParaRPr>
          </a:p>
        </p:txBody>
      </p:sp>
      <p:sp>
        <p:nvSpPr>
          <p:cNvPr id="277" name="TextBox 8"/>
          <p:cNvSpPr/>
          <p:nvPr/>
        </p:nvSpPr>
        <p:spPr>
          <a:xfrm>
            <a:off x="9646920" y="260244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30</a:t>
            </a:r>
            <a:endParaRPr b="0" lang="en-IN" sz="1600" spc="-1" strike="noStrike">
              <a:latin typeface="Arial"/>
            </a:endParaRPr>
          </a:p>
        </p:txBody>
      </p:sp>
      <p:sp>
        <p:nvSpPr>
          <p:cNvPr id="278" name="TextBox 9"/>
          <p:cNvSpPr/>
          <p:nvPr/>
        </p:nvSpPr>
        <p:spPr>
          <a:xfrm>
            <a:off x="9356400" y="22579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14</a:t>
            </a:r>
            <a:endParaRPr b="0" lang="en-IN" sz="1800" spc="-1" strike="noStrike">
              <a:latin typeface="Arial"/>
            </a:endParaRPr>
          </a:p>
        </p:txBody>
      </p:sp>
      <p:sp>
        <p:nvSpPr>
          <p:cNvPr id="279" name="TextBox 11"/>
          <p:cNvSpPr/>
          <p:nvPr/>
        </p:nvSpPr>
        <p:spPr>
          <a:xfrm>
            <a:off x="9893520" y="22579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31</a:t>
            </a:r>
            <a:endParaRPr b="0" lang="en-IN" sz="1600" spc="-1" strike="noStrike">
              <a:latin typeface="Arial"/>
            </a:endParaRPr>
          </a:p>
        </p:txBody>
      </p:sp>
      <p:sp>
        <p:nvSpPr>
          <p:cNvPr id="280" name="TextBox 12"/>
          <p:cNvSpPr/>
          <p:nvPr/>
        </p:nvSpPr>
        <p:spPr>
          <a:xfrm>
            <a:off x="9727920" y="191268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15</a:t>
            </a:r>
            <a:endParaRPr b="0" lang="en-IN" sz="1800" spc="-1" strike="noStrike">
              <a:latin typeface="Arial"/>
            </a:endParaRPr>
          </a:p>
        </p:txBody>
      </p:sp>
      <p:sp>
        <p:nvSpPr>
          <p:cNvPr id="281" name="TextBox 13"/>
          <p:cNvSpPr/>
          <p:nvPr/>
        </p:nvSpPr>
        <p:spPr>
          <a:xfrm>
            <a:off x="10502640" y="211680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32</a:t>
            </a:r>
            <a:endParaRPr b="0" lang="en-IN" sz="1600" spc="-1" strike="noStrike">
              <a:latin typeface="Arial"/>
            </a:endParaRPr>
          </a:p>
        </p:txBody>
      </p:sp>
      <p:sp>
        <p:nvSpPr>
          <p:cNvPr id="282" name="TextBox 14"/>
          <p:cNvSpPr/>
          <p:nvPr/>
        </p:nvSpPr>
        <p:spPr>
          <a:xfrm>
            <a:off x="10296720" y="173124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16</a:t>
            </a:r>
            <a:endParaRPr b="0" lang="en-IN" sz="1800" spc="-1" strike="noStrike">
              <a:latin typeface="Arial"/>
            </a:endParaRPr>
          </a:p>
        </p:txBody>
      </p:sp>
      <p:sp>
        <p:nvSpPr>
          <p:cNvPr id="283" name="TextBox 15"/>
          <p:cNvSpPr/>
          <p:nvPr/>
        </p:nvSpPr>
        <p:spPr>
          <a:xfrm>
            <a:off x="10962720" y="20527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33</a:t>
            </a:r>
            <a:endParaRPr b="0" lang="en-IN" sz="1600" spc="-1" strike="noStrike">
              <a:latin typeface="Arial"/>
            </a:endParaRPr>
          </a:p>
        </p:txBody>
      </p:sp>
      <p:sp>
        <p:nvSpPr>
          <p:cNvPr id="284" name="TextBox 16"/>
          <p:cNvSpPr/>
          <p:nvPr/>
        </p:nvSpPr>
        <p:spPr>
          <a:xfrm>
            <a:off x="10837080" y="16225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17</a:t>
            </a:r>
            <a:endParaRPr b="0" lang="en-IN" sz="1800" spc="-1" strike="noStrike">
              <a:latin typeface="Arial"/>
            </a:endParaRPr>
          </a:p>
        </p:txBody>
      </p:sp>
      <p:sp>
        <p:nvSpPr>
          <p:cNvPr id="285" name="TextBox 17"/>
          <p:cNvSpPr/>
          <p:nvPr/>
        </p:nvSpPr>
        <p:spPr>
          <a:xfrm>
            <a:off x="11253240" y="22813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34</a:t>
            </a:r>
            <a:endParaRPr b="0" lang="en-IN" sz="1600" spc="-1" strike="noStrike">
              <a:latin typeface="Arial"/>
            </a:endParaRPr>
          </a:p>
        </p:txBody>
      </p:sp>
      <p:sp>
        <p:nvSpPr>
          <p:cNvPr id="286" name="TextBox 18"/>
          <p:cNvSpPr/>
          <p:nvPr/>
        </p:nvSpPr>
        <p:spPr>
          <a:xfrm>
            <a:off x="11391120" y="18295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18</a:t>
            </a:r>
            <a:endParaRPr b="0" lang="en-IN" sz="1800" spc="-1" strike="noStrike">
              <a:latin typeface="Arial"/>
            </a:endParaRPr>
          </a:p>
        </p:txBody>
      </p:sp>
      <p:sp>
        <p:nvSpPr>
          <p:cNvPr id="287" name="TextBox 19"/>
          <p:cNvSpPr/>
          <p:nvPr/>
        </p:nvSpPr>
        <p:spPr>
          <a:xfrm>
            <a:off x="11433960" y="282348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35</a:t>
            </a:r>
            <a:endParaRPr b="0" lang="en-IN" sz="1600" spc="-1" strike="noStrike">
              <a:latin typeface="Arial"/>
            </a:endParaRPr>
          </a:p>
        </p:txBody>
      </p:sp>
      <p:sp>
        <p:nvSpPr>
          <p:cNvPr id="288" name="TextBox 20"/>
          <p:cNvSpPr/>
          <p:nvPr/>
        </p:nvSpPr>
        <p:spPr>
          <a:xfrm>
            <a:off x="11747880" y="227520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ff0000"/>
                </a:solidFill>
                <a:latin typeface="Calibri"/>
              </a:rPr>
              <a:t>19</a:t>
            </a:r>
            <a:endParaRPr b="0" lang="en-IN" sz="1800" spc="-1" strike="noStrike">
              <a:latin typeface="Arial"/>
            </a:endParaRPr>
          </a:p>
        </p:txBody>
      </p:sp>
      <p:sp>
        <p:nvSpPr>
          <p:cNvPr id="289" name="Straight Arrow Connector 22"/>
          <p:cNvSpPr/>
          <p:nvPr/>
        </p:nvSpPr>
        <p:spPr>
          <a:xfrm flipV="1">
            <a:off x="11977200" y="2740320"/>
            <a:ext cx="360" cy="1663560"/>
          </a:xfrm>
          <a:custGeom>
            <a:avLst/>
            <a:gdLst/>
            <a:ahLst/>
            <a:rect l="l" t="t" r="r" b="b"/>
            <a:pathLst>
              <a:path w="21600" h="21600">
                <a:moveTo>
                  <a:pt x="0" y="0"/>
                </a:moveTo>
                <a:lnTo>
                  <a:pt x="21600" y="21600"/>
                </a:lnTo>
              </a:path>
            </a:pathLst>
          </a:custGeom>
          <a:noFill/>
          <a:ln w="57150">
            <a:solidFill>
              <a:srgbClr val="ff0000"/>
            </a:solidFill>
            <a:round/>
            <a:tailEnd len="med" type="arrow" w="med"/>
          </a:ln>
        </p:spPr>
        <p:style>
          <a:lnRef idx="0"/>
          <a:fillRef idx="0"/>
          <a:effectRef idx="0"/>
          <a:fontRef idx="minor"/>
        </p:style>
      </p:sp>
      <p:sp>
        <p:nvSpPr>
          <p:cNvPr id="290" name="TextBox 23"/>
          <p:cNvSpPr/>
          <p:nvPr/>
        </p:nvSpPr>
        <p:spPr>
          <a:xfrm>
            <a:off x="10802520" y="4432320"/>
            <a:ext cx="1452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rPr>
              <a:t>Out of K Limit</a:t>
            </a:r>
            <a:endParaRPr b="0" lang="en-IN" sz="1800" spc="-1" strike="noStrike">
              <a:latin typeface="Arial"/>
            </a:endParaRPr>
          </a:p>
        </p:txBody>
      </p:sp>
      <p:sp>
        <p:nvSpPr>
          <p:cNvPr id="291" name="TextBox 24"/>
          <p:cNvSpPr/>
          <p:nvPr/>
        </p:nvSpPr>
        <p:spPr>
          <a:xfrm>
            <a:off x="10719720" y="328824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b050"/>
                </a:solidFill>
                <a:latin typeface="Calibri"/>
              </a:rPr>
              <a:t>18</a:t>
            </a:r>
            <a:endParaRPr b="0" lang="en-IN" sz="1800" spc="-1" strike="noStrike">
              <a:latin typeface="Arial"/>
            </a:endParaRPr>
          </a:p>
        </p:txBody>
      </p:sp>
      <p:sp>
        <p:nvSpPr>
          <p:cNvPr id="292" name="TextBox 38"/>
          <p:cNvSpPr/>
          <p:nvPr/>
        </p:nvSpPr>
        <p:spPr>
          <a:xfrm>
            <a:off x="9577080" y="3143160"/>
            <a:ext cx="3927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70c0"/>
                </a:solidFill>
                <a:latin typeface="Calibri"/>
              </a:rPr>
              <a:t>30</a:t>
            </a:r>
            <a:endParaRPr b="0" lang="en-IN" sz="1600" spc="-1" strike="noStrike">
              <a:latin typeface="Arial"/>
            </a:endParaRPr>
          </a:p>
        </p:txBody>
      </p:sp>
      <p:sp>
        <p:nvSpPr>
          <p:cNvPr id="293" name="TextBox 49"/>
          <p:cNvSpPr/>
          <p:nvPr/>
        </p:nvSpPr>
        <p:spPr>
          <a:xfrm>
            <a:off x="9212040" y="2710440"/>
            <a:ext cx="418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10</a:t>
            </a:r>
            <a:endParaRPr b="0" lang="en-IN" sz="1800" spc="-1" strike="noStrike">
              <a:latin typeface="Arial"/>
            </a:endParaRPr>
          </a:p>
        </p:txBody>
      </p:sp>
      <p:sp>
        <p:nvSpPr>
          <p:cNvPr id="294" name="TextBox 50"/>
          <p:cNvSpPr/>
          <p:nvPr/>
        </p:nvSpPr>
        <p:spPr>
          <a:xfrm>
            <a:off x="10041120" y="301824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28</a:t>
            </a:r>
            <a:endParaRPr b="0" lang="en-IN" sz="1600" spc="-1" strike="noStrike">
              <a:latin typeface="Arial"/>
            </a:endParaRPr>
          </a:p>
        </p:txBody>
      </p:sp>
      <p:sp>
        <p:nvSpPr>
          <p:cNvPr id="295" name="TextBox 51"/>
          <p:cNvSpPr/>
          <p:nvPr/>
        </p:nvSpPr>
        <p:spPr>
          <a:xfrm>
            <a:off x="9375120" y="2257200"/>
            <a:ext cx="418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11</a:t>
            </a:r>
            <a:endParaRPr b="0" lang="en-IN" sz="1800" spc="-1" strike="noStrike">
              <a:latin typeface="Arial"/>
            </a:endParaRPr>
          </a:p>
        </p:txBody>
      </p:sp>
      <p:sp>
        <p:nvSpPr>
          <p:cNvPr id="296" name="TextBox 52"/>
          <p:cNvSpPr/>
          <p:nvPr/>
        </p:nvSpPr>
        <p:spPr>
          <a:xfrm>
            <a:off x="9645840" y="25909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29</a:t>
            </a:r>
            <a:endParaRPr b="0" lang="en-IN" sz="1600" spc="-1" strike="noStrike">
              <a:latin typeface="Arial"/>
            </a:endParaRPr>
          </a:p>
        </p:txBody>
      </p:sp>
      <p:sp>
        <p:nvSpPr>
          <p:cNvPr id="297" name="TextBox 57"/>
          <p:cNvSpPr/>
          <p:nvPr/>
        </p:nvSpPr>
        <p:spPr>
          <a:xfrm>
            <a:off x="9726120" y="191844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13</a:t>
            </a:r>
            <a:endParaRPr b="0" lang="en-IN" sz="1800" spc="-1" strike="noStrike">
              <a:latin typeface="Arial"/>
            </a:endParaRPr>
          </a:p>
        </p:txBody>
      </p:sp>
      <p:sp>
        <p:nvSpPr>
          <p:cNvPr id="298" name="TextBox 59"/>
          <p:cNvSpPr/>
          <p:nvPr/>
        </p:nvSpPr>
        <p:spPr>
          <a:xfrm>
            <a:off x="9882000" y="225828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31</a:t>
            </a:r>
            <a:endParaRPr b="0" lang="en-IN" sz="1600" spc="-1" strike="noStrike">
              <a:latin typeface="Arial"/>
            </a:endParaRPr>
          </a:p>
        </p:txBody>
      </p:sp>
      <p:sp>
        <p:nvSpPr>
          <p:cNvPr id="299" name="TextBox 62"/>
          <p:cNvSpPr/>
          <p:nvPr/>
        </p:nvSpPr>
        <p:spPr>
          <a:xfrm>
            <a:off x="10296720" y="171936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14</a:t>
            </a:r>
            <a:endParaRPr b="0" lang="en-IN" sz="1800" spc="-1" strike="noStrike">
              <a:latin typeface="Arial"/>
            </a:endParaRPr>
          </a:p>
        </p:txBody>
      </p:sp>
      <p:sp>
        <p:nvSpPr>
          <p:cNvPr id="300" name="TextBox 63"/>
          <p:cNvSpPr/>
          <p:nvPr/>
        </p:nvSpPr>
        <p:spPr>
          <a:xfrm>
            <a:off x="10510560" y="211860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32</a:t>
            </a:r>
            <a:endParaRPr b="0" lang="en-IN" sz="1600" spc="-1" strike="noStrike">
              <a:latin typeface="Arial"/>
            </a:endParaRPr>
          </a:p>
        </p:txBody>
      </p:sp>
      <p:sp>
        <p:nvSpPr>
          <p:cNvPr id="301" name="TextBox 64"/>
          <p:cNvSpPr/>
          <p:nvPr/>
        </p:nvSpPr>
        <p:spPr>
          <a:xfrm>
            <a:off x="10823400" y="160740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15</a:t>
            </a:r>
            <a:endParaRPr b="0" lang="en-IN" sz="1800" spc="-1" strike="noStrike">
              <a:latin typeface="Arial"/>
            </a:endParaRPr>
          </a:p>
        </p:txBody>
      </p:sp>
      <p:sp>
        <p:nvSpPr>
          <p:cNvPr id="302" name="TextBox 65"/>
          <p:cNvSpPr/>
          <p:nvPr/>
        </p:nvSpPr>
        <p:spPr>
          <a:xfrm>
            <a:off x="10976400" y="203580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33</a:t>
            </a:r>
            <a:endParaRPr b="0" lang="en-IN" sz="1600" spc="-1" strike="noStrike">
              <a:latin typeface="Arial"/>
            </a:endParaRPr>
          </a:p>
        </p:txBody>
      </p:sp>
      <p:sp>
        <p:nvSpPr>
          <p:cNvPr id="303" name="TextBox 66"/>
          <p:cNvSpPr/>
          <p:nvPr/>
        </p:nvSpPr>
        <p:spPr>
          <a:xfrm>
            <a:off x="11391120" y="18295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16</a:t>
            </a:r>
            <a:endParaRPr b="0" lang="en-IN" sz="1800" spc="-1" strike="noStrike">
              <a:latin typeface="Arial"/>
            </a:endParaRPr>
          </a:p>
        </p:txBody>
      </p:sp>
      <p:sp>
        <p:nvSpPr>
          <p:cNvPr id="304" name="TextBox 67"/>
          <p:cNvSpPr/>
          <p:nvPr/>
        </p:nvSpPr>
        <p:spPr>
          <a:xfrm>
            <a:off x="11253240" y="228600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34</a:t>
            </a:r>
            <a:endParaRPr b="0" lang="en-IN" sz="1600" spc="-1" strike="noStrike">
              <a:latin typeface="Arial"/>
            </a:endParaRPr>
          </a:p>
        </p:txBody>
      </p:sp>
      <p:sp>
        <p:nvSpPr>
          <p:cNvPr id="305" name="TextBox 68"/>
          <p:cNvSpPr/>
          <p:nvPr/>
        </p:nvSpPr>
        <p:spPr>
          <a:xfrm>
            <a:off x="11751480" y="2272320"/>
            <a:ext cx="412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17</a:t>
            </a:r>
            <a:endParaRPr b="0" lang="en-IN" sz="1800" spc="-1" strike="noStrike">
              <a:latin typeface="Arial"/>
            </a:endParaRPr>
          </a:p>
        </p:txBody>
      </p:sp>
      <p:sp>
        <p:nvSpPr>
          <p:cNvPr id="306" name="TextBox 69"/>
          <p:cNvSpPr/>
          <p:nvPr/>
        </p:nvSpPr>
        <p:spPr>
          <a:xfrm>
            <a:off x="11433960" y="2814120"/>
            <a:ext cx="3852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ff0000"/>
                </a:solidFill>
                <a:latin typeface="Calibri"/>
              </a:rPr>
              <a:t>35</a:t>
            </a:r>
            <a:endParaRPr b="0" lang="en-IN" sz="1600" spc="-1" strike="noStrike">
              <a:latin typeface="Arial"/>
            </a:endParaRPr>
          </a:p>
        </p:txBody>
      </p:sp>
      <p:sp>
        <p:nvSpPr>
          <p:cNvPr id="307" name="TextBox 71"/>
          <p:cNvSpPr/>
          <p:nvPr/>
        </p:nvSpPr>
        <p:spPr>
          <a:xfrm>
            <a:off x="10503720" y="3632040"/>
            <a:ext cx="79236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600" spc="-1" strike="noStrike">
                <a:solidFill>
                  <a:srgbClr val="000000"/>
                </a:solidFill>
                <a:latin typeface="Calibri"/>
              </a:rPr>
              <a:t>K value</a:t>
            </a:r>
            <a:endParaRPr b="0" lang="en-IN" sz="1600" spc="-1" strike="noStrike">
              <a:latin typeface="Arial"/>
            </a:endParaRPr>
          </a:p>
        </p:txBody>
      </p:sp>
      <p:sp>
        <p:nvSpPr>
          <p:cNvPr id="308" name="TextBox 73"/>
          <p:cNvSpPr/>
          <p:nvPr/>
        </p:nvSpPr>
        <p:spPr>
          <a:xfrm>
            <a:off x="2626920" y="5758920"/>
            <a:ext cx="7497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Söhne"/>
              </a:rPr>
              <a:t>Achieved a maximum label of 18 within the specified limit K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19"/>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23"/>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2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25"/>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27"/>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29"/>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2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31"/>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33"/>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35"/>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37"/>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39"/>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41"/>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43"/>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4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45"/>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2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47"/>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49"/>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5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51"/>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5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53"/>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25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55"/>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5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57"/>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25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59"/>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6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61"/>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6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63"/>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26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65"/>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26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67"/>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26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69"/>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7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73"/>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27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75"/>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27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277"/>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7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279"/>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280"/>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281"/>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282"/>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28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285"/>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28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87"/>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28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90"/>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289"/>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xit" presetID="1">
                                  <p:stCondLst>
                                    <p:cond delay="0"/>
                                  </p:stCondLst>
                                  <p:childTnLst>
                                    <p:set>
                                      <p:cBhvr>
                                        <p:cTn id="220" dur="1" fill="hold">
                                          <p:stCondLst>
                                            <p:cond delay="0"/>
                                          </p:stCondLst>
                                        </p:cTn>
                                        <p:tgtEl>
                                          <p:spTgt spid="290"/>
                                        </p:tgtEl>
                                        <p:attrNameLst>
                                          <p:attrName>style.visibility</p:attrName>
                                        </p:attrNameLst>
                                      </p:cBhvr>
                                      <p:to>
                                        <p:strVal val="hidden"/>
                                      </p:to>
                                    </p:set>
                                  </p:childTnLst>
                                </p:cTn>
                              </p:par>
                              <p:par>
                                <p:cTn id="221" nodeType="withEffect" fill="hold" presetClass="exit" presetID="1">
                                  <p:stCondLst>
                                    <p:cond delay="0"/>
                                  </p:stCondLst>
                                  <p:childTnLst>
                                    <p:set>
                                      <p:cBhvr>
                                        <p:cTn id="222" dur="1" fill="hold">
                                          <p:stCondLst>
                                            <p:cond delay="0"/>
                                          </p:stCondLst>
                                        </p:cTn>
                                        <p:tgtEl>
                                          <p:spTgt spid="289"/>
                                        </p:tgtEl>
                                        <p:attrNameLst>
                                          <p:attrName>style.visibility</p:attrName>
                                        </p:attrNameLst>
                                      </p:cBhvr>
                                      <p:to>
                                        <p:strVal val="hidden"/>
                                      </p:to>
                                    </p:set>
                                  </p:childTnLst>
                                </p:cTn>
                              </p:par>
                              <p:par>
                                <p:cTn id="223" nodeType="withEffect" fill="hold" presetClass="exit" presetID="1">
                                  <p:stCondLst>
                                    <p:cond delay="0"/>
                                  </p:stCondLst>
                                  <p:childTnLst>
                                    <p:set>
                                      <p:cBhvr>
                                        <p:cTn id="224" dur="1" fill="hold">
                                          <p:stCondLst>
                                            <p:cond delay="0"/>
                                          </p:stCondLst>
                                        </p:cTn>
                                        <p:tgtEl>
                                          <p:spTgt spid="274"/>
                                        </p:tgtEl>
                                        <p:attrNameLst>
                                          <p:attrName>style.visibility</p:attrName>
                                        </p:attrNameLst>
                                      </p:cBhvr>
                                      <p:to>
                                        <p:strVal val="hidden"/>
                                      </p:to>
                                    </p:set>
                                  </p:childTnLst>
                                </p:cTn>
                              </p:par>
                              <p:par>
                                <p:cTn id="225" nodeType="withEffect" fill="hold" presetClass="exit" presetID="1">
                                  <p:stCondLst>
                                    <p:cond delay="0"/>
                                  </p:stCondLst>
                                  <p:childTnLst>
                                    <p:set>
                                      <p:cBhvr>
                                        <p:cTn id="226" dur="1" fill="hold">
                                          <p:stCondLst>
                                            <p:cond delay="0"/>
                                          </p:stCondLst>
                                        </p:cTn>
                                        <p:tgtEl>
                                          <p:spTgt spid="288"/>
                                        </p:tgtEl>
                                        <p:attrNameLst>
                                          <p:attrName>style.visibility</p:attrName>
                                        </p:attrNameLst>
                                      </p:cBhvr>
                                      <p:to>
                                        <p:strVal val="hidden"/>
                                      </p:to>
                                    </p:set>
                                  </p:childTnLst>
                                </p:cTn>
                              </p:par>
                              <p:par>
                                <p:cTn id="227" nodeType="withEffect" fill="hold" presetClass="exit" presetID="1">
                                  <p:stCondLst>
                                    <p:cond delay="0"/>
                                  </p:stCondLst>
                                  <p:childTnLst>
                                    <p:set>
                                      <p:cBhvr>
                                        <p:cTn id="228" dur="1" fill="hold">
                                          <p:stCondLst>
                                            <p:cond delay="0"/>
                                          </p:stCondLst>
                                        </p:cTn>
                                        <p:tgtEl>
                                          <p:spTgt spid="287"/>
                                        </p:tgtEl>
                                        <p:attrNameLst>
                                          <p:attrName>style.visibility</p:attrName>
                                        </p:attrNameLst>
                                      </p:cBhvr>
                                      <p:to>
                                        <p:strVal val="hidden"/>
                                      </p:to>
                                    </p:set>
                                  </p:childTnLst>
                                </p:cTn>
                              </p:par>
                              <p:par>
                                <p:cTn id="229" nodeType="withEffect" fill="hold" presetClass="exit" presetID="1">
                                  <p:stCondLst>
                                    <p:cond delay="0"/>
                                  </p:stCondLst>
                                  <p:childTnLst>
                                    <p:set>
                                      <p:cBhvr>
                                        <p:cTn id="230" dur="1" fill="hold">
                                          <p:stCondLst>
                                            <p:cond delay="0"/>
                                          </p:stCondLst>
                                        </p:cTn>
                                        <p:tgtEl>
                                          <p:spTgt spid="286"/>
                                        </p:tgtEl>
                                        <p:attrNameLst>
                                          <p:attrName>style.visibility</p:attrName>
                                        </p:attrNameLst>
                                      </p:cBhvr>
                                      <p:to>
                                        <p:strVal val="hidden"/>
                                      </p:to>
                                    </p:set>
                                  </p:childTnLst>
                                </p:cTn>
                              </p:par>
                              <p:par>
                                <p:cTn id="231" nodeType="withEffect" fill="hold" presetClass="exit" presetID="1">
                                  <p:stCondLst>
                                    <p:cond delay="0"/>
                                  </p:stCondLst>
                                  <p:childTnLst>
                                    <p:set>
                                      <p:cBhvr>
                                        <p:cTn id="232" dur="1" fill="hold">
                                          <p:stCondLst>
                                            <p:cond delay="0"/>
                                          </p:stCondLst>
                                        </p:cTn>
                                        <p:tgtEl>
                                          <p:spTgt spid="284"/>
                                        </p:tgtEl>
                                        <p:attrNameLst>
                                          <p:attrName>style.visibility</p:attrName>
                                        </p:attrNameLst>
                                      </p:cBhvr>
                                      <p:to>
                                        <p:strVal val="hidden"/>
                                      </p:to>
                                    </p:set>
                                  </p:childTnLst>
                                </p:cTn>
                              </p:par>
                              <p:par>
                                <p:cTn id="233" nodeType="withEffect" fill="hold" presetClass="exit" presetID="1">
                                  <p:stCondLst>
                                    <p:cond delay="0"/>
                                  </p:stCondLst>
                                  <p:childTnLst>
                                    <p:set>
                                      <p:cBhvr>
                                        <p:cTn id="234" dur="1" fill="hold">
                                          <p:stCondLst>
                                            <p:cond delay="0"/>
                                          </p:stCondLst>
                                        </p:cTn>
                                        <p:tgtEl>
                                          <p:spTgt spid="282"/>
                                        </p:tgtEl>
                                        <p:attrNameLst>
                                          <p:attrName>style.visibility</p:attrName>
                                        </p:attrNameLst>
                                      </p:cBhvr>
                                      <p:to>
                                        <p:strVal val="hidden"/>
                                      </p:to>
                                    </p:set>
                                  </p:childTnLst>
                                </p:cTn>
                              </p:par>
                              <p:par>
                                <p:cTn id="235" nodeType="withEffect" fill="hold" presetClass="exit" presetID="1">
                                  <p:stCondLst>
                                    <p:cond delay="0"/>
                                  </p:stCondLst>
                                  <p:childTnLst>
                                    <p:set>
                                      <p:cBhvr>
                                        <p:cTn id="236" dur="1" fill="hold">
                                          <p:stCondLst>
                                            <p:cond delay="0"/>
                                          </p:stCondLst>
                                        </p:cTn>
                                        <p:tgtEl>
                                          <p:spTgt spid="280"/>
                                        </p:tgtEl>
                                        <p:attrNameLst>
                                          <p:attrName>style.visibility</p:attrName>
                                        </p:attrNameLst>
                                      </p:cBhvr>
                                      <p:to>
                                        <p:strVal val="hidden"/>
                                      </p:to>
                                    </p:set>
                                  </p:childTnLst>
                                </p:cTn>
                              </p:par>
                              <p:par>
                                <p:cTn id="237" nodeType="withEffect" fill="hold" presetClass="exit" presetID="1">
                                  <p:stCondLst>
                                    <p:cond delay="0"/>
                                  </p:stCondLst>
                                  <p:childTnLst>
                                    <p:set>
                                      <p:cBhvr>
                                        <p:cTn id="238" dur="1" fill="hold">
                                          <p:stCondLst>
                                            <p:cond delay="0"/>
                                          </p:stCondLst>
                                        </p:cTn>
                                        <p:tgtEl>
                                          <p:spTgt spid="278"/>
                                        </p:tgtEl>
                                        <p:attrNameLst>
                                          <p:attrName>style.visibility</p:attrName>
                                        </p:attrNameLst>
                                      </p:cBhvr>
                                      <p:to>
                                        <p:strVal val="hidden"/>
                                      </p:to>
                                    </p:set>
                                  </p:childTnLst>
                                </p:cTn>
                              </p:par>
                              <p:par>
                                <p:cTn id="239" nodeType="withEffect" fill="hold" presetClass="exit" presetID="1">
                                  <p:stCondLst>
                                    <p:cond delay="0"/>
                                  </p:stCondLst>
                                  <p:childTnLst>
                                    <p:set>
                                      <p:cBhvr>
                                        <p:cTn id="240" dur="1" fill="hold">
                                          <p:stCondLst>
                                            <p:cond delay="0"/>
                                          </p:stCondLst>
                                        </p:cTn>
                                        <p:tgtEl>
                                          <p:spTgt spid="276"/>
                                        </p:tgtEl>
                                        <p:attrNameLst>
                                          <p:attrName>style.visibility</p:attrName>
                                        </p:attrNameLst>
                                      </p:cBhvr>
                                      <p:to>
                                        <p:strVal val="hidden"/>
                                      </p:to>
                                    </p:set>
                                  </p:childTnLst>
                                </p:cTn>
                              </p:par>
                              <p:par>
                                <p:cTn id="241" nodeType="withEffect" fill="hold" presetClass="exit" presetID="1">
                                  <p:stCondLst>
                                    <p:cond delay="0"/>
                                  </p:stCondLst>
                                  <p:childTnLst>
                                    <p:set>
                                      <p:cBhvr>
                                        <p:cTn id="242" dur="1" fill="hold">
                                          <p:stCondLst>
                                            <p:cond delay="0"/>
                                          </p:stCondLst>
                                        </p:cTn>
                                        <p:tgtEl>
                                          <p:spTgt spid="273"/>
                                        </p:tgtEl>
                                        <p:attrNameLst>
                                          <p:attrName>style.visibility</p:attrName>
                                        </p:attrNameLst>
                                      </p:cBhvr>
                                      <p:to>
                                        <p:strVal val="hidden"/>
                                      </p:to>
                                    </p:set>
                                  </p:childTnLst>
                                </p:cTn>
                              </p:par>
                              <p:par>
                                <p:cTn id="243" nodeType="withEffect" fill="hold" presetClass="exit" presetID="1">
                                  <p:stCondLst>
                                    <p:cond delay="0"/>
                                  </p:stCondLst>
                                  <p:childTnLst>
                                    <p:set>
                                      <p:cBhvr>
                                        <p:cTn id="244" dur="1" fill="hold">
                                          <p:stCondLst>
                                            <p:cond delay="0"/>
                                          </p:stCondLst>
                                        </p:cTn>
                                        <p:tgtEl>
                                          <p:spTgt spid="275"/>
                                        </p:tgtEl>
                                        <p:attrNameLst>
                                          <p:attrName>style.visibility</p:attrName>
                                        </p:attrNameLst>
                                      </p:cBhvr>
                                      <p:to>
                                        <p:strVal val="hidden"/>
                                      </p:to>
                                    </p:set>
                                  </p:childTnLst>
                                </p:cTn>
                              </p:par>
                              <p:par>
                                <p:cTn id="245" nodeType="withEffect" fill="hold" presetClass="exit" presetID="1">
                                  <p:stCondLst>
                                    <p:cond delay="0"/>
                                  </p:stCondLst>
                                  <p:childTnLst>
                                    <p:set>
                                      <p:cBhvr>
                                        <p:cTn id="246" dur="1" fill="hold">
                                          <p:stCondLst>
                                            <p:cond delay="0"/>
                                          </p:stCondLst>
                                        </p:cTn>
                                        <p:tgtEl>
                                          <p:spTgt spid="277"/>
                                        </p:tgtEl>
                                        <p:attrNameLst>
                                          <p:attrName>style.visibility</p:attrName>
                                        </p:attrNameLst>
                                      </p:cBhvr>
                                      <p:to>
                                        <p:strVal val="hidden"/>
                                      </p:to>
                                    </p:set>
                                  </p:childTnLst>
                                </p:cTn>
                              </p:par>
                              <p:par>
                                <p:cTn id="247" nodeType="withEffect" fill="hold" presetClass="exit" presetID="1">
                                  <p:stCondLst>
                                    <p:cond delay="0"/>
                                  </p:stCondLst>
                                  <p:childTnLst>
                                    <p:set>
                                      <p:cBhvr>
                                        <p:cTn id="248" dur="1" fill="hold">
                                          <p:stCondLst>
                                            <p:cond delay="0"/>
                                          </p:stCondLst>
                                        </p:cTn>
                                        <p:tgtEl>
                                          <p:spTgt spid="279"/>
                                        </p:tgtEl>
                                        <p:attrNameLst>
                                          <p:attrName>style.visibility</p:attrName>
                                        </p:attrNameLst>
                                      </p:cBhvr>
                                      <p:to>
                                        <p:strVal val="hidden"/>
                                      </p:to>
                                    </p:set>
                                  </p:childTnLst>
                                </p:cTn>
                              </p:par>
                              <p:par>
                                <p:cTn id="249" nodeType="withEffect" fill="hold" presetClass="exit" presetID="1">
                                  <p:stCondLst>
                                    <p:cond delay="0"/>
                                  </p:stCondLst>
                                  <p:childTnLst>
                                    <p:set>
                                      <p:cBhvr>
                                        <p:cTn id="250" dur="1" fill="hold">
                                          <p:stCondLst>
                                            <p:cond delay="0"/>
                                          </p:stCondLst>
                                        </p:cTn>
                                        <p:tgtEl>
                                          <p:spTgt spid="281"/>
                                        </p:tgtEl>
                                        <p:attrNameLst>
                                          <p:attrName>style.visibility</p:attrName>
                                        </p:attrNameLst>
                                      </p:cBhvr>
                                      <p:to>
                                        <p:strVal val="hidden"/>
                                      </p:to>
                                    </p:set>
                                  </p:childTnLst>
                                </p:cTn>
                              </p:par>
                              <p:par>
                                <p:cTn id="251" nodeType="withEffect" fill="hold" presetClass="exit" presetID="1">
                                  <p:stCondLst>
                                    <p:cond delay="0"/>
                                  </p:stCondLst>
                                  <p:childTnLst>
                                    <p:set>
                                      <p:cBhvr>
                                        <p:cTn id="252" dur="1" fill="hold">
                                          <p:stCondLst>
                                            <p:cond delay="0"/>
                                          </p:stCondLst>
                                        </p:cTn>
                                        <p:tgtEl>
                                          <p:spTgt spid="283"/>
                                        </p:tgtEl>
                                        <p:attrNameLst>
                                          <p:attrName>style.visibility</p:attrName>
                                        </p:attrNameLst>
                                      </p:cBhvr>
                                      <p:to>
                                        <p:strVal val="hidden"/>
                                      </p:to>
                                    </p:set>
                                  </p:childTnLst>
                                </p:cTn>
                              </p:par>
                              <p:par>
                                <p:cTn id="253" nodeType="withEffect" fill="hold" presetClass="exit" presetID="1">
                                  <p:stCondLst>
                                    <p:cond delay="0"/>
                                  </p:stCondLst>
                                  <p:childTnLst>
                                    <p:set>
                                      <p:cBhvr>
                                        <p:cTn id="254" dur="1" fill="hold">
                                          <p:stCondLst>
                                            <p:cond delay="0"/>
                                          </p:stCondLst>
                                        </p:cTn>
                                        <p:tgtEl>
                                          <p:spTgt spid="28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291"/>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292"/>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307"/>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293"/>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29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295"/>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296"/>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297"/>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29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299"/>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300"/>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01"/>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302"/>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303"/>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30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306"/>
                                        </p:tgtEl>
                                        <p:attrNameLst>
                                          <p:attrName>style.visibility</p:attrName>
                                        </p:attrNameLst>
                                      </p:cBhvr>
                                      <p:to>
                                        <p:strVal val="visible"/>
                                      </p:to>
                                    </p:set>
                                  </p:childTnLst>
                                </p:cTn>
                              </p:par>
                              <p:par>
                                <p:cTn id="303" nodeType="withEffect" fill="hold" presetClass="entr" presetID="1">
                                  <p:stCondLst>
                                    <p:cond delay="0"/>
                                  </p:stCondLst>
                                  <p:childTnLst>
                                    <p:set>
                                      <p:cBhvr>
                                        <p:cTn id="304" dur="1" fill="hold">
                                          <p:stCondLst>
                                            <p:cond delay="0"/>
                                          </p:stCondLst>
                                        </p:cTn>
                                        <p:tgtEl>
                                          <p:spTgt spid="30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838080" y="365040"/>
            <a:ext cx="10515240" cy="8877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a:t>
            </a:r>
            <a:r>
              <a:rPr b="0" lang="en-US" sz="4400" spc="-1" strike="noStrike">
                <a:solidFill>
                  <a:srgbClr val="000000"/>
                </a:solidFill>
                <a:latin typeface="Calibri Light"/>
              </a:rPr>
              <a:t>l</a:t>
            </a:r>
            <a:r>
              <a:rPr b="0" lang="en-US" sz="4400" spc="-1" strike="noStrike">
                <a:solidFill>
                  <a:srgbClr val="000000"/>
                </a:solidFill>
                <a:latin typeface="Calibri Light"/>
              </a:rPr>
              <a:t>g</a:t>
            </a:r>
            <a:r>
              <a:rPr b="0" lang="en-US" sz="4400" spc="-1" strike="noStrike">
                <a:solidFill>
                  <a:srgbClr val="000000"/>
                </a:solidFill>
                <a:latin typeface="Calibri Light"/>
              </a:rPr>
              <a:t>o</a:t>
            </a:r>
            <a:r>
              <a:rPr b="0" lang="en-US" sz="4400" spc="-1" strike="noStrike">
                <a:solidFill>
                  <a:srgbClr val="000000"/>
                </a:solidFill>
                <a:latin typeface="Calibri Light"/>
              </a:rPr>
              <a:t>r</a:t>
            </a:r>
            <a:r>
              <a:rPr b="0" lang="en-US" sz="4400" spc="-1" strike="noStrike">
                <a:solidFill>
                  <a:srgbClr val="000000"/>
                </a:solidFill>
                <a:latin typeface="Calibri Light"/>
              </a:rPr>
              <a:t>i</a:t>
            </a:r>
            <a:r>
              <a:rPr b="0" lang="en-US" sz="4400" spc="-1" strike="noStrike">
                <a:solidFill>
                  <a:srgbClr val="000000"/>
                </a:solidFill>
                <a:latin typeface="Calibri Light"/>
              </a:rPr>
              <a:t>t</a:t>
            </a:r>
            <a:r>
              <a:rPr b="0" lang="en-US" sz="4400" spc="-1" strike="noStrike">
                <a:solidFill>
                  <a:srgbClr val="000000"/>
                </a:solidFill>
                <a:latin typeface="Calibri Light"/>
              </a:rPr>
              <a:t>h</a:t>
            </a:r>
            <a:r>
              <a:rPr b="0" lang="en-US" sz="4400" spc="-1" strike="noStrike">
                <a:solidFill>
                  <a:srgbClr val="000000"/>
                </a:solidFill>
                <a:latin typeface="Calibri Light"/>
              </a:rPr>
              <a:t>m</a:t>
            </a:r>
            <a:endParaRPr b="0" lang="en-US" sz="4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1301992164"/>
              </p:ext>
            </p:extLst>
          </p:nvPr>
        </p:nvGraphicFramePr>
        <p:xfrm>
          <a:off x="838080" y="1557720"/>
          <a:ext cx="9998640" cy="4589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ea typeface="Calibri Light"/>
              </a:rPr>
              <a:t>D</a:t>
            </a:r>
            <a:r>
              <a:rPr b="0" lang="en-US" sz="4400" spc="-1" strike="noStrike">
                <a:solidFill>
                  <a:srgbClr val="000000"/>
                </a:solidFill>
                <a:latin typeface="Calibri Light"/>
                <a:ea typeface="Calibri Light"/>
              </a:rPr>
              <a:t>e</a:t>
            </a:r>
            <a:r>
              <a:rPr b="0" lang="en-US" sz="4400" spc="-1" strike="noStrike">
                <a:solidFill>
                  <a:srgbClr val="000000"/>
                </a:solidFill>
                <a:latin typeface="Calibri Light"/>
                <a:ea typeface="Calibri Light"/>
              </a:rPr>
              <a:t>m</a:t>
            </a:r>
            <a:r>
              <a:rPr b="0" lang="en-US" sz="4400" spc="-1" strike="noStrike">
                <a:solidFill>
                  <a:srgbClr val="000000"/>
                </a:solidFill>
                <a:latin typeface="Calibri Light"/>
                <a:ea typeface="Calibri Light"/>
              </a:rPr>
              <a:t>o</a:t>
            </a:r>
            <a:r>
              <a:rPr b="0" lang="en-US" sz="4400" spc="-1" strike="noStrike">
                <a:solidFill>
                  <a:srgbClr val="000000"/>
                </a:solidFill>
                <a:latin typeface="Calibri Light"/>
                <a:ea typeface="Calibri Light"/>
              </a:rPr>
              <a:t> </a:t>
            </a:r>
            <a:r>
              <a:rPr b="0" lang="en-US" sz="4400" spc="-1" strike="noStrike">
                <a:solidFill>
                  <a:srgbClr val="000000"/>
                </a:solidFill>
                <a:latin typeface="Calibri Light"/>
                <a:ea typeface="Calibri Light"/>
              </a:rPr>
              <a:t>R</a:t>
            </a:r>
            <a:r>
              <a:rPr b="0" lang="en-US" sz="4400" spc="-1" strike="noStrike">
                <a:solidFill>
                  <a:srgbClr val="000000"/>
                </a:solidFill>
                <a:latin typeface="Calibri Light"/>
                <a:ea typeface="Calibri Light"/>
              </a:rPr>
              <a:t>u</a:t>
            </a:r>
            <a:r>
              <a:rPr b="0" lang="en-US" sz="4400" spc="-1" strike="noStrike">
                <a:solidFill>
                  <a:srgbClr val="000000"/>
                </a:solidFill>
                <a:latin typeface="Calibri Light"/>
                <a:ea typeface="Calibri Light"/>
              </a:rPr>
              <a:t>n</a:t>
            </a:r>
            <a:r>
              <a:rPr b="0" lang="en-US" sz="4400" spc="-1" strike="noStrike">
                <a:solidFill>
                  <a:srgbClr val="000000"/>
                </a:solidFill>
                <a:latin typeface="Calibri Light"/>
                <a:ea typeface="Calibri Light"/>
              </a:rPr>
              <a:t> </a:t>
            </a:r>
            <a:r>
              <a:rPr b="0" lang="en-US" sz="4400" spc="-1" strike="noStrike">
                <a:solidFill>
                  <a:srgbClr val="000000"/>
                </a:solidFill>
                <a:latin typeface="Calibri Light"/>
                <a:ea typeface="Calibri Light"/>
              </a:rPr>
              <a:t>O</a:t>
            </a:r>
            <a:r>
              <a:rPr b="0" lang="en-US" sz="4400" spc="-1" strike="noStrike">
                <a:solidFill>
                  <a:srgbClr val="000000"/>
                </a:solidFill>
                <a:latin typeface="Calibri Light"/>
                <a:ea typeface="Calibri Light"/>
              </a:rPr>
              <a:t>u</a:t>
            </a:r>
            <a:r>
              <a:rPr b="0" lang="en-US" sz="4400" spc="-1" strike="noStrike">
                <a:solidFill>
                  <a:srgbClr val="000000"/>
                </a:solidFill>
                <a:latin typeface="Calibri Light"/>
                <a:ea typeface="Calibri Light"/>
              </a:rPr>
              <a:t>t</a:t>
            </a:r>
            <a:r>
              <a:rPr b="0" lang="en-US" sz="4400" spc="-1" strike="noStrike">
                <a:solidFill>
                  <a:srgbClr val="000000"/>
                </a:solidFill>
                <a:latin typeface="Calibri Light"/>
                <a:ea typeface="Calibri Light"/>
              </a:rPr>
              <a:t>p</a:t>
            </a:r>
            <a:r>
              <a:rPr b="0" lang="en-US" sz="4400" spc="-1" strike="noStrike">
                <a:solidFill>
                  <a:srgbClr val="000000"/>
                </a:solidFill>
                <a:latin typeface="Calibri Light"/>
                <a:ea typeface="Calibri Light"/>
              </a:rPr>
              <a:t>u</a:t>
            </a:r>
            <a:r>
              <a:rPr b="0" lang="en-US" sz="4400" spc="-1" strike="noStrike">
                <a:solidFill>
                  <a:srgbClr val="000000"/>
                </a:solidFill>
                <a:latin typeface="Calibri Light"/>
                <a:ea typeface="Calibri Light"/>
              </a:rPr>
              <a:t>t</a:t>
            </a:r>
            <a:endParaRPr b="0" lang="en-US" sz="4400" spc="-1" strike="noStrike">
              <a:solidFill>
                <a:srgbClr val="000000"/>
              </a:solidFill>
              <a:latin typeface="Calibri"/>
            </a:endParaRPr>
          </a:p>
        </p:txBody>
      </p:sp>
      <p:pic>
        <p:nvPicPr>
          <p:cNvPr id="311" name="Content Placeholder 4" descr="A screenshot of a computer&#10;&#10;Description automatically generated"/>
          <p:cNvPicPr/>
          <p:nvPr/>
        </p:nvPicPr>
        <p:blipFill>
          <a:blip r:embed="rId1"/>
          <a:stretch/>
        </p:blipFill>
        <p:spPr>
          <a:xfrm>
            <a:off x="1029240" y="2099880"/>
            <a:ext cx="9363240" cy="3183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Rectangle 15"/>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3" name="PlaceHolder 1"/>
          <p:cNvSpPr>
            <a:spLocks noGrp="1"/>
          </p:cNvSpPr>
          <p:nvPr>
            <p:ph type="title"/>
          </p:nvPr>
        </p:nvSpPr>
        <p:spPr>
          <a:xfrm>
            <a:off x="4553640" y="548640"/>
            <a:ext cx="6798240" cy="1675440"/>
          </a:xfrm>
          <a:prstGeom prst="rect">
            <a:avLst/>
          </a:prstGeom>
          <a:noFill/>
          <a:ln w="0">
            <a:noFill/>
          </a:ln>
        </p:spPr>
        <p:txBody>
          <a:bodyPr anchor="b">
            <a:normAutofit/>
          </a:bodyPr>
          <a:p>
            <a:pPr>
              <a:lnSpc>
                <a:spcPct val="90000"/>
              </a:lnSpc>
              <a:buNone/>
            </a:pPr>
            <a:r>
              <a:rPr b="0" lang="en-US" sz="4000" spc="-1" strike="noStrike">
                <a:solidFill>
                  <a:srgbClr val="000000"/>
                </a:solidFill>
                <a:latin typeface="Calibri Light"/>
              </a:rPr>
              <a:t>D</a:t>
            </a:r>
            <a:r>
              <a:rPr b="0" lang="en-US" sz="4000" spc="-1" strike="noStrike">
                <a:solidFill>
                  <a:srgbClr val="000000"/>
                </a:solidFill>
                <a:latin typeface="Calibri Light"/>
              </a:rPr>
              <a:t>e</a:t>
            </a:r>
            <a:r>
              <a:rPr b="0" lang="en-US" sz="4000" spc="-1" strike="noStrike">
                <a:solidFill>
                  <a:srgbClr val="000000"/>
                </a:solidFill>
                <a:latin typeface="Calibri Light"/>
              </a:rPr>
              <a:t>s</a:t>
            </a:r>
            <a:r>
              <a:rPr b="0" lang="en-US" sz="4000" spc="-1" strike="noStrike">
                <a:solidFill>
                  <a:srgbClr val="000000"/>
                </a:solidFill>
                <a:latin typeface="Calibri Light"/>
              </a:rPr>
              <a:t>i</a:t>
            </a:r>
            <a:r>
              <a:rPr b="0" lang="en-US" sz="4000" spc="-1" strike="noStrike">
                <a:solidFill>
                  <a:srgbClr val="000000"/>
                </a:solidFill>
                <a:latin typeface="Calibri Light"/>
              </a:rPr>
              <a:t>g</a:t>
            </a:r>
            <a:r>
              <a:rPr b="0" lang="en-US" sz="4000" spc="-1" strike="noStrike">
                <a:solidFill>
                  <a:srgbClr val="000000"/>
                </a:solidFill>
                <a:latin typeface="Calibri Light"/>
              </a:rPr>
              <a:t>n</a:t>
            </a:r>
            <a:r>
              <a:rPr b="0" lang="en-US" sz="4000" spc="-1" strike="noStrike">
                <a:solidFill>
                  <a:srgbClr val="000000"/>
                </a:solidFill>
                <a:latin typeface="Calibri Light"/>
              </a:rPr>
              <a:t> </a:t>
            </a:r>
            <a:r>
              <a:rPr b="0" lang="en-US" sz="4000" spc="-1" strike="noStrike">
                <a:solidFill>
                  <a:srgbClr val="000000"/>
                </a:solidFill>
                <a:latin typeface="Calibri Light"/>
              </a:rPr>
              <a:t>s</a:t>
            </a:r>
            <a:r>
              <a:rPr b="0" lang="en-US" sz="4000" spc="-1" strike="noStrike">
                <a:solidFill>
                  <a:srgbClr val="000000"/>
                </a:solidFill>
                <a:latin typeface="Calibri Light"/>
              </a:rPr>
              <a:t>t</a:t>
            </a:r>
            <a:r>
              <a:rPr b="0" lang="en-US" sz="4000" spc="-1" strike="noStrike">
                <a:solidFill>
                  <a:srgbClr val="000000"/>
                </a:solidFill>
                <a:latin typeface="Calibri Light"/>
              </a:rPr>
              <a:t>r</a:t>
            </a:r>
            <a:r>
              <a:rPr b="0" lang="en-US" sz="4000" spc="-1" strike="noStrike">
                <a:solidFill>
                  <a:srgbClr val="000000"/>
                </a:solidFill>
                <a:latin typeface="Calibri Light"/>
              </a:rPr>
              <a:t>a</a:t>
            </a:r>
            <a:r>
              <a:rPr b="0" lang="en-US" sz="4000" spc="-1" strike="noStrike">
                <a:solidFill>
                  <a:srgbClr val="000000"/>
                </a:solidFill>
                <a:latin typeface="Calibri Light"/>
              </a:rPr>
              <a:t>t</a:t>
            </a:r>
            <a:r>
              <a:rPr b="0" lang="en-US" sz="4000" spc="-1" strike="noStrike">
                <a:solidFill>
                  <a:srgbClr val="000000"/>
                </a:solidFill>
                <a:latin typeface="Calibri Light"/>
              </a:rPr>
              <a:t>e</a:t>
            </a:r>
            <a:r>
              <a:rPr b="0" lang="en-US" sz="4000" spc="-1" strike="noStrike">
                <a:solidFill>
                  <a:srgbClr val="000000"/>
                </a:solidFill>
                <a:latin typeface="Calibri Light"/>
              </a:rPr>
              <a:t>g</a:t>
            </a:r>
            <a:r>
              <a:rPr b="0" lang="en-US" sz="4000" spc="-1" strike="noStrike">
                <a:solidFill>
                  <a:srgbClr val="000000"/>
                </a:solidFill>
                <a:latin typeface="Calibri Light"/>
              </a:rPr>
              <a:t>y</a:t>
            </a:r>
            <a:endParaRPr b="0" lang="en-US" sz="4000" spc="-1" strike="noStrike">
              <a:solidFill>
                <a:srgbClr val="000000"/>
              </a:solidFill>
              <a:latin typeface="Calibri"/>
            </a:endParaRPr>
          </a:p>
        </p:txBody>
      </p:sp>
      <p:pic>
        <p:nvPicPr>
          <p:cNvPr id="314" name="Picture 16" descr="Cubes connected with a red line"/>
          <p:cNvPicPr/>
          <p:nvPr/>
        </p:nvPicPr>
        <p:blipFill>
          <a:blip r:embed="rId1"/>
          <a:srcRect l="32155" t="0" r="20726" b="0"/>
          <a:stretch/>
        </p:blipFill>
        <p:spPr>
          <a:xfrm>
            <a:off x="0" y="0"/>
            <a:ext cx="4196160" cy="6857640"/>
          </a:xfrm>
          <a:prstGeom prst="rect">
            <a:avLst/>
          </a:prstGeom>
          <a:ln w="0">
            <a:noFill/>
          </a:ln>
        </p:spPr>
      </p:pic>
      <p:sp>
        <p:nvSpPr>
          <p:cNvPr id="315" name="PlaceHolder 2"/>
          <p:cNvSpPr>
            <a:spLocks noGrp="1"/>
          </p:cNvSpPr>
          <p:nvPr>
            <p:ph/>
          </p:nvPr>
        </p:nvSpPr>
        <p:spPr>
          <a:xfrm>
            <a:off x="4553640" y="2409840"/>
            <a:ext cx="6798240" cy="3704760"/>
          </a:xfrm>
          <a:prstGeom prst="rect">
            <a:avLst/>
          </a:prstGeom>
          <a:noFill/>
          <a:ln w="0">
            <a:noFill/>
          </a:ln>
        </p:spPr>
        <p:txBody>
          <a:bodyPr anchor="t">
            <a:normAutofit/>
          </a:bodyPr>
          <a:p>
            <a:pPr>
              <a:lnSpc>
                <a:spcPct val="90000"/>
              </a:lnSpc>
              <a:spcBef>
                <a:spcPts val="1001"/>
              </a:spcBef>
              <a:buNone/>
              <a:tabLst>
                <a:tab algn="l" pos="0"/>
              </a:tabLst>
            </a:pPr>
            <a:r>
              <a:rPr b="0" lang="en-US" sz="2000" spc="-1" strike="noStrike">
                <a:solidFill>
                  <a:srgbClr val="000000"/>
                </a:solidFill>
                <a:latin typeface="Calibri"/>
              </a:rPr>
              <a:t>The chosen design strategy is </a:t>
            </a:r>
            <a:r>
              <a:rPr b="1" lang="en-US" sz="2000" spc="-1" strike="noStrike">
                <a:solidFill>
                  <a:srgbClr val="000000"/>
                </a:solidFill>
                <a:latin typeface="Calibri"/>
              </a:rPr>
              <a:t>Greedy</a:t>
            </a:r>
            <a:r>
              <a:rPr b="0" lang="en-US" sz="2000" spc="-1" strike="noStrike">
                <a:solidFill>
                  <a:srgbClr val="000000"/>
                </a:solidFill>
                <a:latin typeface="Calibri"/>
              </a:rPr>
              <a:t>, where labels are assigned to vertices based on the next available minimum weight, excluding the last root node. The final label for the last root node is then assigned greedily, utilizing the maximum possible label (k).</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2023-11-28T21:43:38Z</dcterms:created>
  <dc:creator>Katuri, Sai (UMKC-Student)</dc:creator>
  <dc:description/>
  <dc:language>en-IN</dc:language>
  <cp:lastModifiedBy/>
  <dcterms:modified xsi:type="dcterms:W3CDTF">2023-12-08T01:10:19Z</dcterms:modified>
  <cp:revision>114</cp:revision>
  <dc:subject/>
  <dc:title>Vertex K Labelling using Algorithmic Approach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23</vt:i4>
  </property>
</Properties>
</file>