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2.xml" ContentType="application/vnd.openxmlformats-officedocument.theme+xml"/>
  <Override PartName="/ppt/tags/tag27.xml" ContentType="application/vnd.openxmlformats-officedocument.presentationml.tags+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4"/>
    <p:sldMasterId id="2147483788" r:id="rId5"/>
    <p:sldMasterId id="2147483824" r:id="rId6"/>
  </p:sldMasterIdLst>
  <p:notesMasterIdLst>
    <p:notesMasterId r:id="rId15"/>
  </p:notesMasterIdLst>
  <p:handoutMasterIdLst>
    <p:handoutMasterId r:id="rId16"/>
  </p:handoutMasterIdLst>
  <p:sldIdLst>
    <p:sldId id="334" r:id="rId7"/>
    <p:sldId id="2147482735" r:id="rId8"/>
    <p:sldId id="2147482734" r:id="rId9"/>
    <p:sldId id="2147482717" r:id="rId10"/>
    <p:sldId id="2147482736" r:id="rId11"/>
    <p:sldId id="2147482737" r:id="rId12"/>
    <p:sldId id="2147481600" r:id="rId13"/>
    <p:sldId id="214748159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7401" userDrawn="1">
          <p15:clr>
            <a:srgbClr val="A4A3A4"/>
          </p15:clr>
        </p15:guide>
        <p15:guide id="3" pos="27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EED8"/>
    <a:srgbClr val="E8F9E7"/>
    <a:srgbClr val="339966"/>
    <a:srgbClr val="D6E6D5"/>
    <a:srgbClr val="D5FC79"/>
    <a:srgbClr val="00FA00"/>
    <a:srgbClr val="EFFFED"/>
    <a:srgbClr val="000000"/>
    <a:srgbClr val="FFD579"/>
    <a:srgbClr val="CD14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84" y="48"/>
      </p:cViewPr>
      <p:guideLst>
        <p:guide orient="horz" pos="2160"/>
        <p:guide pos="7401"/>
        <p:guide pos="27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5444998-236C-4447-BA5E-373305C63D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F0591B0E-B4B2-458E-AB95-A261F0956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F1A75E-2EAF-4887-9607-EFA3DD1F40C4}" type="datetimeFigureOut">
              <a:rPr lang="en-GB" smtClean="0"/>
              <a:t>11/03/2024</a:t>
            </a:fld>
            <a:endParaRPr lang="en-GB"/>
          </a:p>
        </p:txBody>
      </p:sp>
      <p:sp>
        <p:nvSpPr>
          <p:cNvPr id="4" name="Footer Placeholder 3">
            <a:extLst>
              <a:ext uri="{FF2B5EF4-FFF2-40B4-BE49-F238E27FC236}">
                <a16:creationId xmlns:a16="http://schemas.microsoft.com/office/drawing/2014/main" id="{1CB8110D-99E3-438A-81AB-A00384FB2DD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0897D69B-1E77-4C9F-B1CC-527DDA7D383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90CF79B-3084-42C6-905B-A4D4C4AB98F9}" type="slidenum">
              <a:rPr lang="en-GB" smtClean="0"/>
              <a:t>‹#›</a:t>
            </a:fld>
            <a:endParaRPr lang="en-GB"/>
          </a:p>
        </p:txBody>
      </p:sp>
    </p:spTree>
    <p:extLst>
      <p:ext uri="{BB962C8B-B14F-4D97-AF65-F5344CB8AC3E}">
        <p14:creationId xmlns:p14="http://schemas.microsoft.com/office/powerpoint/2010/main" val="7183282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E5DDC5-988D-4B02-B14C-76A988366D5B}" type="datetimeFigureOut">
              <a:rPr lang="en-GB" smtClean="0"/>
              <a:t>11/03/2024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0F4C29-BF8C-44B4-A0F7-04D5070C3CA2}" type="slidenum">
              <a:rPr lang="en-GB" smtClean="0"/>
              <a:t>‹#›</a:t>
            </a:fld>
            <a:endParaRPr lang="en-GB"/>
          </a:p>
        </p:txBody>
      </p:sp>
    </p:spTree>
    <p:extLst>
      <p:ext uri="{BB962C8B-B14F-4D97-AF65-F5344CB8AC3E}">
        <p14:creationId xmlns:p14="http://schemas.microsoft.com/office/powerpoint/2010/main" val="3658254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Scalability – </a:t>
            </a:r>
          </a:p>
          <a:p>
            <a:endParaRPr lang="en-US"/>
          </a:p>
          <a:p>
            <a:r>
              <a:rPr lang="en-US"/>
              <a:t>Orchestration layer is containerized can be scaled as per he traffic, introduction of Caching mechanisms, rate limiting</a:t>
            </a:r>
          </a:p>
          <a:p>
            <a:endParaRPr lang="en-US"/>
          </a:p>
          <a:p>
            <a:r>
              <a:rPr lang="en-US" err="1"/>
              <a:t>GenAI</a:t>
            </a:r>
            <a:r>
              <a:rPr lang="en-US"/>
              <a:t> services from cost </a:t>
            </a:r>
            <a:r>
              <a:rPr lang="en-US" err="1"/>
              <a:t>perpective</a:t>
            </a:r>
            <a:r>
              <a:rPr lang="en-US"/>
              <a:t> .. Scalability can be achieved by using  </a:t>
            </a:r>
            <a:r>
              <a:rPr lang="en-US" err="1"/>
              <a:t>opensources</a:t>
            </a:r>
            <a:r>
              <a:rPr lang="en-US"/>
              <a:t> </a:t>
            </a:r>
            <a:r>
              <a:rPr lang="en-US" err="1"/>
              <a:t>Modles</a:t>
            </a:r>
            <a:r>
              <a:rPr lang="en-US"/>
              <a:t>, Vector DB </a:t>
            </a:r>
            <a:r>
              <a:rPr lang="en-US" err="1"/>
              <a:t>etc</a:t>
            </a:r>
            <a:r>
              <a:rPr lang="en-US"/>
              <a:t> and  putting </a:t>
            </a:r>
            <a:r>
              <a:rPr lang="en-US" err="1"/>
              <a:t>rtate</a:t>
            </a:r>
            <a:r>
              <a:rPr lang="en-US"/>
              <a:t> </a:t>
            </a:r>
            <a:r>
              <a:rPr lang="en-US" err="1"/>
              <a:t>linmiting</a:t>
            </a:r>
            <a:r>
              <a:rPr lang="en-US"/>
              <a:t> on them ,</a:t>
            </a:r>
          </a:p>
          <a:p>
            <a:endParaRPr lang="en-US"/>
          </a:p>
          <a:p>
            <a:endParaRPr lang="en-US"/>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0F4C29-BF8C-44B4-A0F7-04D5070C3CA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1106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Scalability – </a:t>
            </a:r>
          </a:p>
          <a:p>
            <a:endParaRPr lang="en-US"/>
          </a:p>
          <a:p>
            <a:r>
              <a:rPr lang="en-US"/>
              <a:t>Orchestration layer is containerized can be scaled as per he traffic, introduction of Caching mechanisms, rate limiting</a:t>
            </a:r>
          </a:p>
          <a:p>
            <a:endParaRPr lang="en-US"/>
          </a:p>
          <a:p>
            <a:r>
              <a:rPr lang="en-US" err="1"/>
              <a:t>GenAI</a:t>
            </a:r>
            <a:r>
              <a:rPr lang="en-US"/>
              <a:t> services from cost </a:t>
            </a:r>
            <a:r>
              <a:rPr lang="en-US" err="1"/>
              <a:t>perpective</a:t>
            </a:r>
            <a:r>
              <a:rPr lang="en-US"/>
              <a:t> .. Scalability can be achieved by using  </a:t>
            </a:r>
            <a:r>
              <a:rPr lang="en-US" err="1"/>
              <a:t>opensources</a:t>
            </a:r>
            <a:r>
              <a:rPr lang="en-US"/>
              <a:t> </a:t>
            </a:r>
            <a:r>
              <a:rPr lang="en-US" err="1"/>
              <a:t>Modles</a:t>
            </a:r>
            <a:r>
              <a:rPr lang="en-US"/>
              <a:t>, Vector DB </a:t>
            </a:r>
            <a:r>
              <a:rPr lang="en-US" err="1"/>
              <a:t>etc</a:t>
            </a:r>
            <a:r>
              <a:rPr lang="en-US"/>
              <a:t> and  putting </a:t>
            </a:r>
            <a:r>
              <a:rPr lang="en-US" err="1"/>
              <a:t>rtate</a:t>
            </a:r>
            <a:r>
              <a:rPr lang="en-US"/>
              <a:t> </a:t>
            </a:r>
            <a:r>
              <a:rPr lang="en-US" err="1"/>
              <a:t>linmiting</a:t>
            </a:r>
            <a:r>
              <a:rPr lang="en-US"/>
              <a:t> on them ,</a:t>
            </a:r>
          </a:p>
          <a:p>
            <a:endParaRPr lang="en-US"/>
          </a:p>
          <a:p>
            <a:endParaRPr lang="en-US"/>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0F4C29-BF8C-44B4-A0F7-04D5070C3CA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32108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5.emf"/><Relationship Id="rId4" Type="http://schemas.openxmlformats.org/officeDocument/2006/relationships/oleObject" Target="../embeddings/oleObject1.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5.emf"/><Relationship Id="rId4" Type="http://schemas.openxmlformats.org/officeDocument/2006/relationships/oleObject" Target="../embeddings/oleObject1.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5.emf"/><Relationship Id="rId4" Type="http://schemas.openxmlformats.org/officeDocument/2006/relationships/oleObject" Target="../embeddings/oleObject2.bin"/></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5.emf"/><Relationship Id="rId4" Type="http://schemas.openxmlformats.org/officeDocument/2006/relationships/oleObject" Target="../embeddings/oleObject3.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5.emf"/><Relationship Id="rId4" Type="http://schemas.openxmlformats.org/officeDocument/2006/relationships/oleObject" Target="../embeddings/oleObject4.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image" Target="../media/image5.emf"/><Relationship Id="rId4" Type="http://schemas.openxmlformats.org/officeDocument/2006/relationships/oleObject" Target="../embeddings/oleObject5.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5.emf"/><Relationship Id="rId4" Type="http://schemas.openxmlformats.org/officeDocument/2006/relationships/oleObject" Target="../embeddings/oleObject6.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5.emf"/><Relationship Id="rId4" Type="http://schemas.openxmlformats.org/officeDocument/2006/relationships/oleObject" Target="../embeddings/oleObject7.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image" Target="../media/image5.emf"/><Relationship Id="rId4" Type="http://schemas.openxmlformats.org/officeDocument/2006/relationships/oleObject" Target="../embeddings/oleObject8.bin"/></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3.emf"/><Relationship Id="rId5" Type="http://schemas.openxmlformats.org/officeDocument/2006/relationships/image" Target="../media/image5.emf"/><Relationship Id="rId4" Type="http://schemas.openxmlformats.org/officeDocument/2006/relationships/oleObject" Target="../embeddings/oleObject9.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3.emf"/><Relationship Id="rId5" Type="http://schemas.openxmlformats.org/officeDocument/2006/relationships/image" Target="../media/image5.emf"/><Relationship Id="rId4" Type="http://schemas.openxmlformats.org/officeDocument/2006/relationships/oleObject" Target="../embeddings/oleObject10.bin"/></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3.emf"/><Relationship Id="rId5" Type="http://schemas.openxmlformats.org/officeDocument/2006/relationships/image" Target="../media/image5.emf"/><Relationship Id="rId4" Type="http://schemas.openxmlformats.org/officeDocument/2006/relationships/oleObject" Target="../embeddings/oleObject11.bin"/></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3.emf"/><Relationship Id="rId5" Type="http://schemas.openxmlformats.org/officeDocument/2006/relationships/image" Target="../media/image5.emf"/><Relationship Id="rId4" Type="http://schemas.openxmlformats.org/officeDocument/2006/relationships/oleObject" Target="../embeddings/oleObject12.bin"/></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 Id="rId5" Type="http://schemas.openxmlformats.org/officeDocument/2006/relationships/image" Target="../media/image15.svg"/><Relationship Id="rId4" Type="http://schemas.openxmlformats.org/officeDocument/2006/relationships/image" Target="../media/image14.pn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 Id="rId5" Type="http://schemas.openxmlformats.org/officeDocument/2006/relationships/image" Target="../media/image15.svg"/><Relationship Id="rId4" Type="http://schemas.openxmlformats.org/officeDocument/2006/relationships/image" Target="../media/image14.png"/></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9.png"/><Relationship Id="rId1" Type="http://schemas.openxmlformats.org/officeDocument/2006/relationships/slideMaster" Target="../slideMasters/slideMaster3.xml"/><Relationship Id="rId5" Type="http://schemas.openxmlformats.org/officeDocument/2006/relationships/image" Target="../media/image15.svg"/><Relationship Id="rId4" Type="http://schemas.openxmlformats.org/officeDocument/2006/relationships/image" Target="../media/image14.png"/></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9.png"/><Relationship Id="rId1" Type="http://schemas.openxmlformats.org/officeDocument/2006/relationships/slideMaster" Target="../slideMasters/slideMaster3.xml"/><Relationship Id="rId5" Type="http://schemas.openxmlformats.org/officeDocument/2006/relationships/image" Target="../media/image15.svg"/><Relationship Id="rId4" Type="http://schemas.openxmlformats.org/officeDocument/2006/relationships/image" Target="../media/image14.png"/></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9.png"/><Relationship Id="rId1" Type="http://schemas.openxmlformats.org/officeDocument/2006/relationships/slideMaster" Target="../slideMasters/slideMaster3.xml"/><Relationship Id="rId5" Type="http://schemas.openxmlformats.org/officeDocument/2006/relationships/image" Target="../media/image15.svg"/><Relationship Id="rId4" Type="http://schemas.openxmlformats.org/officeDocument/2006/relationships/image" Target="../media/image1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lide-Title-Horse">
    <p:spTree>
      <p:nvGrpSpPr>
        <p:cNvPr id="1" name=""/>
        <p:cNvGrpSpPr/>
        <p:nvPr/>
      </p:nvGrpSpPr>
      <p:grpSpPr>
        <a:xfrm>
          <a:off x="0" y="0"/>
          <a:ext cx="0" cy="0"/>
          <a:chOff x="0" y="0"/>
          <a:chExt cx="0" cy="0"/>
        </a:xfrm>
      </p:grpSpPr>
      <p:pic>
        <p:nvPicPr>
          <p:cNvPr id="10" name="Picture 9" descr="A picture containing grass, horse, cow, outdoor&#10;&#10;Description automatically generated">
            <a:extLst>
              <a:ext uri="{FF2B5EF4-FFF2-40B4-BE49-F238E27FC236}">
                <a16:creationId xmlns:a16="http://schemas.microsoft.com/office/drawing/2014/main" id="{6436F28A-25D0-E767-A2F1-615E4814CF21}"/>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4" y="0"/>
            <a:ext cx="12191893" cy="6858000"/>
          </a:xfrm>
          <a:prstGeom prst="rect">
            <a:avLst/>
          </a:prstGeom>
        </p:spPr>
      </p:pic>
      <p:sp>
        <p:nvSpPr>
          <p:cNvPr id="3" name="Rectangle 2">
            <a:extLst>
              <a:ext uri="{FF2B5EF4-FFF2-40B4-BE49-F238E27FC236}">
                <a16:creationId xmlns:a16="http://schemas.microsoft.com/office/drawing/2014/main" id="{72D476C0-A82C-C63B-BE29-7E4A5DE5E75D}"/>
              </a:ext>
            </a:extLst>
          </p:cNvPr>
          <p:cNvSpPr/>
          <p:nvPr userDrawn="1"/>
        </p:nvSpPr>
        <p:spPr>
          <a:xfrm>
            <a:off x="0" y="0"/>
            <a:ext cx="6696743" cy="6858000"/>
          </a:xfrm>
          <a:prstGeom prst="rect">
            <a:avLst/>
          </a:prstGeom>
          <a:gradFill>
            <a:gsLst>
              <a:gs pos="65000">
                <a:srgbClr val="181818">
                  <a:alpha val="57000"/>
                </a:srgbClr>
              </a:gs>
              <a:gs pos="52000">
                <a:srgbClr val="181818">
                  <a:alpha val="78000"/>
                </a:srgbClr>
              </a:gs>
              <a:gs pos="33000">
                <a:schemeClr val="bg1">
                  <a:lumMod val="10000"/>
                </a:schemeClr>
              </a:gs>
              <a:gs pos="100000">
                <a:schemeClr val="bg1">
                  <a:lumMod val="10000"/>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9" name="Text Placeholder 8">
            <a:extLst>
              <a:ext uri="{FF2B5EF4-FFF2-40B4-BE49-F238E27FC236}">
                <a16:creationId xmlns:a16="http://schemas.microsoft.com/office/drawing/2014/main" id="{FA3D7EF4-BDB6-C329-76F5-806EF5A0B3AE}"/>
              </a:ext>
            </a:extLst>
          </p:cNvPr>
          <p:cNvSpPr>
            <a:spLocks noGrp="1"/>
          </p:cNvSpPr>
          <p:nvPr>
            <p:ph type="body" sz="quarter" idx="10" hasCustomPrompt="1"/>
          </p:nvPr>
        </p:nvSpPr>
        <p:spPr>
          <a:xfrm>
            <a:off x="578547" y="2198325"/>
            <a:ext cx="4944576" cy="1469758"/>
          </a:xfrm>
          <a:prstGeom prst="rect">
            <a:avLst/>
          </a:prstGeom>
        </p:spPr>
        <p:txBody>
          <a:bodyPr lIns="0"/>
          <a:lstStyle>
            <a:lvl1pPr>
              <a:lnSpc>
                <a:spcPct val="90000"/>
              </a:lnSpc>
              <a:defRPr lang="en-GB" sz="5307" b="1" i="0" spc="-85" dirty="0" smtClean="0">
                <a:gradFill flip="none" rotWithShape="1">
                  <a:gsLst>
                    <a:gs pos="0">
                      <a:srgbClr val="00863B"/>
                    </a:gs>
                    <a:gs pos="7000">
                      <a:srgbClr val="07893A"/>
                    </a:gs>
                    <a:gs pos="100000">
                      <a:srgbClr val="BCCF00"/>
                    </a:gs>
                  </a:gsLst>
                  <a:lin ang="0" scaled="1"/>
                  <a:tileRect/>
                </a:gradFill>
                <a:latin typeface="Poppins"/>
                <a:ea typeface="+mj-ea"/>
                <a:cs typeface="Poppins"/>
              </a:defRPr>
            </a:lvl1pPr>
          </a:lstStyle>
          <a:p>
            <a:pPr lvl="0"/>
            <a:r>
              <a:rPr lang="en-GB"/>
              <a:t>Insert title</a:t>
            </a:r>
            <a:br>
              <a:rPr lang="en-GB"/>
            </a:br>
            <a:r>
              <a:rPr lang="en-GB"/>
              <a:t>here</a:t>
            </a:r>
          </a:p>
        </p:txBody>
      </p:sp>
      <p:sp>
        <p:nvSpPr>
          <p:cNvPr id="11" name="Text Placeholder 10">
            <a:extLst>
              <a:ext uri="{FF2B5EF4-FFF2-40B4-BE49-F238E27FC236}">
                <a16:creationId xmlns:a16="http://schemas.microsoft.com/office/drawing/2014/main" id="{B58BDB7D-FC0B-E231-D95C-E499BBF8D468}"/>
              </a:ext>
            </a:extLst>
          </p:cNvPr>
          <p:cNvSpPr>
            <a:spLocks noGrp="1"/>
          </p:cNvSpPr>
          <p:nvPr>
            <p:ph type="body" sz="quarter" idx="11" hasCustomPrompt="1"/>
          </p:nvPr>
        </p:nvSpPr>
        <p:spPr>
          <a:xfrm>
            <a:off x="578548" y="3650487"/>
            <a:ext cx="4688490" cy="755463"/>
          </a:xfrm>
          <a:prstGeom prst="rect">
            <a:avLst/>
          </a:prstGeom>
        </p:spPr>
        <p:txBody>
          <a:bodyPr vert="horz" wrap="square" lIns="0" tIns="16510" rIns="0" bIns="0" rtlCol="0">
            <a:spAutoFit/>
          </a:bodyPr>
          <a:lstStyle>
            <a:lvl1pPr>
              <a:defRPr lang="en-GB" sz="5307" b="1" i="0" spc="-85" dirty="0">
                <a:solidFill>
                  <a:schemeClr val="bg1"/>
                </a:solidFill>
                <a:latin typeface="Poppins"/>
                <a:ea typeface="+mj-ea"/>
                <a:cs typeface="Poppins"/>
              </a:defRPr>
            </a:lvl1pPr>
          </a:lstStyle>
          <a:p>
            <a:pPr marL="7702" lvl="0">
              <a:lnSpc>
                <a:spcPts val="5701"/>
              </a:lnSpc>
              <a:spcBef>
                <a:spcPts val="79"/>
              </a:spcBef>
            </a:pPr>
            <a:r>
              <a:rPr lang="en-US"/>
              <a:t>Subtitle</a:t>
            </a:r>
            <a:endParaRPr lang="en-GB"/>
          </a:p>
        </p:txBody>
      </p:sp>
      <p:sp>
        <p:nvSpPr>
          <p:cNvPr id="14" name="Text Placeholder 13">
            <a:extLst>
              <a:ext uri="{FF2B5EF4-FFF2-40B4-BE49-F238E27FC236}">
                <a16:creationId xmlns:a16="http://schemas.microsoft.com/office/drawing/2014/main" id="{4A675AF9-7F95-86C0-797D-7F55F6190FC9}"/>
              </a:ext>
            </a:extLst>
          </p:cNvPr>
          <p:cNvSpPr>
            <a:spLocks noGrp="1"/>
          </p:cNvSpPr>
          <p:nvPr>
            <p:ph type="body" sz="quarter" idx="12" hasCustomPrompt="1"/>
          </p:nvPr>
        </p:nvSpPr>
        <p:spPr>
          <a:xfrm>
            <a:off x="578547" y="4632980"/>
            <a:ext cx="4707745" cy="193964"/>
          </a:xfrm>
          <a:prstGeom prst="rect">
            <a:avLst/>
          </a:prstGeom>
        </p:spPr>
        <p:txBody>
          <a:bodyPr vert="horz" wrap="square" lIns="0" tIns="16510" rIns="0" bIns="0" rtlCol="0">
            <a:spAutoFit/>
          </a:bodyPr>
          <a:lstStyle>
            <a:lvl1pPr>
              <a:defRPr lang="en-US" sz="1152" b="1" smtClean="0">
                <a:solidFill>
                  <a:srgbClr val="FFFFFF"/>
                </a:solidFill>
                <a:latin typeface="Poppins"/>
                <a:cs typeface="Poppins"/>
              </a:defRPr>
            </a:lvl1pPr>
            <a:lvl2pPr>
              <a:defRPr lang="en-US" smtClean="0"/>
            </a:lvl2pPr>
            <a:lvl3pPr>
              <a:defRPr lang="en-US" smtClean="0"/>
            </a:lvl3pPr>
            <a:lvl4pPr>
              <a:defRPr lang="en-US" smtClean="0"/>
            </a:lvl4pPr>
            <a:lvl5pPr>
              <a:defRPr lang="en-GB"/>
            </a:lvl5pPr>
          </a:lstStyle>
          <a:p>
            <a:pPr marL="45442" lvl="0">
              <a:lnSpc>
                <a:spcPct val="100000"/>
              </a:lnSpc>
              <a:spcBef>
                <a:spcPts val="2119"/>
              </a:spcBef>
            </a:pPr>
            <a:r>
              <a:rPr lang="en-US"/>
              <a:t>Lloyds Banking Group</a:t>
            </a:r>
          </a:p>
        </p:txBody>
      </p:sp>
      <p:sp>
        <p:nvSpPr>
          <p:cNvPr id="16" name="Text Placeholder 15">
            <a:extLst>
              <a:ext uri="{FF2B5EF4-FFF2-40B4-BE49-F238E27FC236}">
                <a16:creationId xmlns:a16="http://schemas.microsoft.com/office/drawing/2014/main" id="{9C8D66C9-E49B-CDDA-8D78-308BC56532BD}"/>
              </a:ext>
            </a:extLst>
          </p:cNvPr>
          <p:cNvSpPr>
            <a:spLocks noGrp="1"/>
          </p:cNvSpPr>
          <p:nvPr>
            <p:ph type="body" sz="quarter" idx="13" hasCustomPrompt="1"/>
          </p:nvPr>
        </p:nvSpPr>
        <p:spPr>
          <a:xfrm>
            <a:off x="578547" y="4837208"/>
            <a:ext cx="4707745" cy="193964"/>
          </a:xfrm>
          <a:prstGeom prst="rect">
            <a:avLst/>
          </a:prstGeom>
        </p:spPr>
        <p:txBody>
          <a:bodyPr vert="horz" wrap="square" lIns="0" tIns="16510" rIns="0" bIns="0" rtlCol="0">
            <a:spAutoFit/>
          </a:bodyPr>
          <a:lstStyle>
            <a:lvl1pPr>
              <a:defRPr lang="en-US" sz="1152" dirty="0" smtClean="0">
                <a:solidFill>
                  <a:srgbClr val="FFFFFF"/>
                </a:solidFill>
                <a:latin typeface="Poppins"/>
                <a:cs typeface="Poppins"/>
              </a:defRPr>
            </a:lvl1pPr>
            <a:lvl2pPr>
              <a:defRPr lang="en-US" smtClean="0"/>
            </a:lvl2pPr>
            <a:lvl3pPr>
              <a:defRPr lang="en-US" smtClean="0"/>
            </a:lvl3pPr>
            <a:lvl4pPr>
              <a:defRPr lang="en-US" smtClean="0"/>
            </a:lvl4pPr>
            <a:lvl5pPr>
              <a:defRPr lang="en-GB"/>
            </a:lvl5pPr>
          </a:lstStyle>
          <a:p>
            <a:pPr marL="45442" lvl="0">
              <a:lnSpc>
                <a:spcPct val="100000"/>
              </a:lnSpc>
              <a:spcBef>
                <a:spcPts val="2119"/>
              </a:spcBef>
            </a:pPr>
            <a:r>
              <a:rPr lang="en-US"/>
              <a:t>Insert Date</a:t>
            </a:r>
            <a:endParaRPr lang="en-GB"/>
          </a:p>
        </p:txBody>
      </p:sp>
      <p:sp>
        <p:nvSpPr>
          <p:cNvPr id="2" name="Holder 6">
            <a:extLst>
              <a:ext uri="{FF2B5EF4-FFF2-40B4-BE49-F238E27FC236}">
                <a16:creationId xmlns:a16="http://schemas.microsoft.com/office/drawing/2014/main" id="{6DA6618D-7E1A-F806-F567-4C80719C1435}"/>
              </a:ext>
            </a:extLst>
          </p:cNvPr>
          <p:cNvSpPr>
            <a:spLocks noGrp="1"/>
          </p:cNvSpPr>
          <p:nvPr>
            <p:ph type="sldNum" sz="quarter" idx="4"/>
          </p:nvPr>
        </p:nvSpPr>
        <p:spPr>
          <a:xfrm>
            <a:off x="9053270" y="6432504"/>
            <a:ext cx="2804160" cy="130645"/>
          </a:xfrm>
          <a:prstGeom prst="rect">
            <a:avLst/>
          </a:prstGeom>
        </p:spPr>
        <p:txBody>
          <a:bodyPr wrap="square" lIns="0" tIns="0" rIns="0" bIns="0">
            <a:spAutoFit/>
          </a:bodyPr>
          <a:lstStyle>
            <a:lvl1pPr algn="r">
              <a:defRPr sz="849">
                <a:solidFill>
                  <a:srgbClr val="FFFFFF"/>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spTree>
    <p:extLst>
      <p:ext uri="{BB962C8B-B14F-4D97-AF65-F5344CB8AC3E}">
        <p14:creationId xmlns:p14="http://schemas.microsoft.com/office/powerpoint/2010/main" val="533518314"/>
      </p:ext>
    </p:extLst>
  </p:cSld>
  <p:clrMapOvr>
    <a:masterClrMapping/>
  </p:clrMapOvr>
  <p:extLst>
    <p:ext uri="{DCECCB84-F9BA-43D5-87BE-67443E8EF086}">
      <p15:sldGuideLst xmlns:p15="http://schemas.microsoft.com/office/powerpoint/2012/main">
        <p15:guide id="1" orient="horz" pos="3562">
          <p15:clr>
            <a:srgbClr val="FBAE40"/>
          </p15:clr>
        </p15:guide>
        <p15:guide id="2" pos="6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Slide Split with Grad">
    <p:bg>
      <p:bgPr>
        <a:solidFill>
          <a:srgbClr val="FFFFFF"/>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BC6446-A550-B82F-A75F-CA7F30A5C161}"/>
              </a:ext>
            </a:extLst>
          </p:cNvPr>
          <p:cNvSpPr/>
          <p:nvPr userDrawn="1"/>
        </p:nvSpPr>
        <p:spPr>
          <a:xfrm>
            <a:off x="6096000" y="-8188"/>
            <a:ext cx="6096000" cy="6858000"/>
          </a:xfrm>
          <a:prstGeom prst="rect">
            <a:avLst/>
          </a:prstGeom>
          <a:gradFill>
            <a:gsLst>
              <a:gs pos="9000">
                <a:srgbClr val="007C43"/>
              </a:gs>
              <a:gs pos="82000">
                <a:srgbClr val="68A44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19" name="Text Placeholder 31">
            <a:extLst>
              <a:ext uri="{FF2B5EF4-FFF2-40B4-BE49-F238E27FC236}">
                <a16:creationId xmlns:a16="http://schemas.microsoft.com/office/drawing/2014/main" id="{F4D87772-BD3F-7D23-9C7C-5F6FB07F9980}"/>
              </a:ext>
            </a:extLst>
          </p:cNvPr>
          <p:cNvSpPr>
            <a:spLocks noGrp="1"/>
          </p:cNvSpPr>
          <p:nvPr userDrawn="1">
            <p:ph type="body" sz="quarter" idx="15"/>
          </p:nvPr>
        </p:nvSpPr>
        <p:spPr>
          <a:xfrm>
            <a:off x="578548" y="2444714"/>
            <a:ext cx="4440875" cy="271420"/>
          </a:xfrm>
          <a:prstGeom prst="rect">
            <a:avLst/>
          </a:prstGeom>
        </p:spPr>
        <p:txBody>
          <a:bodyPr vert="horz" wrap="square" lIns="0" tIns="14604" rIns="0" bIns="0" rtlCol="0">
            <a:spAutoFit/>
          </a:bodyPr>
          <a:lstStyle>
            <a:lvl1pPr>
              <a:defRPr lang="en-US" sz="1668" b="1" spc="-27" dirty="0" smtClean="0">
                <a:solidFill>
                  <a:srgbClr val="282828"/>
                </a:solidFill>
                <a:latin typeface="Poppins"/>
                <a:cs typeface="Poppins"/>
              </a:defRPr>
            </a:lvl1pPr>
            <a:lvl2pPr>
              <a:defRPr lang="en-US" dirty="0" smtClean="0"/>
            </a:lvl2pPr>
            <a:lvl3pPr>
              <a:defRPr lang="en-US" dirty="0" smtClean="0"/>
            </a:lvl3pPr>
            <a:lvl4pPr>
              <a:defRPr lang="en-US" dirty="0" smtClean="0"/>
            </a:lvl4pPr>
            <a:lvl5pPr>
              <a:defRPr lang="en-GB" dirty="0"/>
            </a:lvl5pPr>
          </a:lstStyle>
          <a:p>
            <a:pPr marL="7702" lvl="0">
              <a:lnSpc>
                <a:spcPct val="100000"/>
              </a:lnSpc>
              <a:spcBef>
                <a:spcPts val="69"/>
              </a:spcBef>
            </a:pPr>
            <a:r>
              <a:rPr lang="en-US"/>
              <a:t>Click to edit Master text styles</a:t>
            </a:r>
          </a:p>
        </p:txBody>
      </p:sp>
      <p:sp>
        <p:nvSpPr>
          <p:cNvPr id="21" name="Text Placeholder 18">
            <a:extLst>
              <a:ext uri="{FF2B5EF4-FFF2-40B4-BE49-F238E27FC236}">
                <a16:creationId xmlns:a16="http://schemas.microsoft.com/office/drawing/2014/main" id="{981B3978-2D0C-5A5D-6108-4398E52BD7FE}"/>
              </a:ext>
            </a:extLst>
          </p:cNvPr>
          <p:cNvSpPr>
            <a:spLocks noGrp="1"/>
          </p:cNvSpPr>
          <p:nvPr userDrawn="1">
            <p:ph type="body" sz="quarter" idx="16"/>
          </p:nvPr>
        </p:nvSpPr>
        <p:spPr>
          <a:xfrm>
            <a:off x="589293" y="3091622"/>
            <a:ext cx="3889324" cy="243656"/>
          </a:xfrm>
          <a:prstGeom prst="rect">
            <a:avLst/>
          </a:prstGeom>
        </p:spPr>
        <p:txBody>
          <a:bodyPr vert="horz" wrap="square" lIns="0" tIns="12700" rIns="0" bIns="0" rtlCol="0">
            <a:spAutoFit/>
          </a:bodyPr>
          <a:lstStyle>
            <a:lvl1pPr>
              <a:defRPr lang="en-US" sz="1546" b="0" spc="-27" dirty="0">
                <a:solidFill>
                  <a:srgbClr val="282828"/>
                </a:solidFill>
                <a:latin typeface="Poppins"/>
                <a:cs typeface="Poppins"/>
              </a:defRPr>
            </a:lvl1pPr>
          </a:lstStyle>
          <a:p>
            <a:pPr marL="7702" marR="328877" lvl="0">
              <a:lnSpc>
                <a:spcPts val="1831"/>
              </a:lnSpc>
              <a:spcBef>
                <a:spcPts val="2514"/>
              </a:spcBef>
            </a:pPr>
            <a:r>
              <a:rPr lang="en-US"/>
              <a:t>Click to edit Master text styles</a:t>
            </a:r>
          </a:p>
        </p:txBody>
      </p:sp>
      <p:sp>
        <p:nvSpPr>
          <p:cNvPr id="31" name="Text Placeholder 30">
            <a:extLst>
              <a:ext uri="{FF2B5EF4-FFF2-40B4-BE49-F238E27FC236}">
                <a16:creationId xmlns:a16="http://schemas.microsoft.com/office/drawing/2014/main" id="{274A09E7-B261-8A83-EE16-C8459F0B9844}"/>
              </a:ext>
            </a:extLst>
          </p:cNvPr>
          <p:cNvSpPr>
            <a:spLocks noGrp="1"/>
          </p:cNvSpPr>
          <p:nvPr userDrawn="1">
            <p:ph type="body" sz="quarter" idx="17" hasCustomPrompt="1"/>
          </p:nvPr>
        </p:nvSpPr>
        <p:spPr>
          <a:xfrm>
            <a:off x="578547" y="748950"/>
            <a:ext cx="4944575" cy="799642"/>
          </a:xfrm>
          <a:prstGeom prst="rect">
            <a:avLst/>
          </a:prstGeom>
        </p:spPr>
        <p:txBody>
          <a:bodyPr vert="horz" wrap="square" lIns="0" tIns="11430" rIns="0" bIns="0" rtlCol="0">
            <a:spAutoFit/>
          </a:bodyPr>
          <a:lstStyle>
            <a:lvl1pPr>
              <a:lnSpc>
                <a:spcPct val="90000"/>
              </a:lnSpc>
              <a:defRPr lang="en-US" sz="2335" b="1" spc="-45" smtClean="0">
                <a:solidFill>
                  <a:srgbClr val="282828"/>
                </a:solidFill>
                <a:latin typeface="Poppins" panose="00000500000000000000" pitchFamily="2" charset="0"/>
                <a:ea typeface="+mj-ea"/>
                <a:cs typeface="Poppins" panose="00000500000000000000" pitchFamily="2" charset="0"/>
              </a:defRPr>
            </a:lvl1pPr>
            <a:lvl2pPr>
              <a:defRPr lang="en-US" smtClean="0"/>
            </a:lvl2pPr>
            <a:lvl3pPr>
              <a:defRPr lang="en-US" smtClean="0"/>
            </a:lvl3pPr>
            <a:lvl4pPr>
              <a:defRPr lang="en-US" smtClean="0"/>
            </a:lvl4pPr>
            <a:lvl5pPr>
              <a:defRPr lang="en-GB"/>
            </a:lvl5pPr>
          </a:lstStyle>
          <a:p>
            <a:pPr marL="7702" marR="3081" lvl="0">
              <a:lnSpc>
                <a:spcPct val="111800"/>
              </a:lnSpc>
              <a:spcBef>
                <a:spcPts val="55"/>
              </a:spcBef>
            </a:pPr>
            <a:r>
              <a:rPr lang="en-US"/>
              <a:t>Click to edit Master </a:t>
            </a:r>
            <a:br>
              <a:rPr lang="en-US"/>
            </a:br>
            <a:r>
              <a:rPr lang="en-US"/>
              <a:t>text styles</a:t>
            </a:r>
            <a:endParaRPr lang="en-GB"/>
          </a:p>
        </p:txBody>
      </p:sp>
      <p:sp>
        <p:nvSpPr>
          <p:cNvPr id="33" name="Text Placeholder 32">
            <a:extLst>
              <a:ext uri="{FF2B5EF4-FFF2-40B4-BE49-F238E27FC236}">
                <a16:creationId xmlns:a16="http://schemas.microsoft.com/office/drawing/2014/main" id="{2B36CFAF-BFFC-D777-5E74-B9DD58EF551D}"/>
              </a:ext>
            </a:extLst>
          </p:cNvPr>
          <p:cNvSpPr>
            <a:spLocks noGrp="1"/>
          </p:cNvSpPr>
          <p:nvPr userDrawn="1">
            <p:ph type="body" sz="quarter" idx="18"/>
          </p:nvPr>
        </p:nvSpPr>
        <p:spPr>
          <a:xfrm>
            <a:off x="6927798" y="2457058"/>
            <a:ext cx="4486317" cy="302006"/>
          </a:xfrm>
          <a:prstGeom prst="rect">
            <a:avLst/>
          </a:prstGeom>
        </p:spPr>
        <p:txBody>
          <a:bodyPr vert="horz" wrap="square" lIns="0" tIns="17145" rIns="0" bIns="0" rtlCol="0">
            <a:spAutoFit/>
          </a:bodyPr>
          <a:lstStyle>
            <a:lvl1pPr>
              <a:defRPr lang="en-US" sz="1850" b="1" spc="-6" smtClean="0">
                <a:solidFill>
                  <a:schemeClr val="bg1"/>
                </a:solidFill>
                <a:latin typeface="Poppins"/>
                <a:cs typeface="Poppins"/>
              </a:defRPr>
            </a:lvl1pPr>
            <a:lvl2pPr>
              <a:defRPr lang="en-US" smtClean="0"/>
            </a:lvl2pPr>
            <a:lvl3pPr>
              <a:defRPr lang="en-US" smtClean="0"/>
            </a:lvl3pPr>
            <a:lvl4pPr>
              <a:defRPr lang="en-US" smtClean="0"/>
            </a:lvl4pPr>
            <a:lvl5pPr>
              <a:defRPr lang="en-GB"/>
            </a:lvl5pPr>
          </a:lstStyle>
          <a:p>
            <a:pPr marL="7702" lvl="0">
              <a:lnSpc>
                <a:spcPct val="100000"/>
              </a:lnSpc>
              <a:spcBef>
                <a:spcPts val="82"/>
              </a:spcBef>
            </a:pPr>
            <a:r>
              <a:rPr lang="en-US"/>
              <a:t>Click to edit Master text styles</a:t>
            </a:r>
          </a:p>
        </p:txBody>
      </p:sp>
      <p:sp>
        <p:nvSpPr>
          <p:cNvPr id="35" name="Picture Placeholder 34">
            <a:extLst>
              <a:ext uri="{FF2B5EF4-FFF2-40B4-BE49-F238E27FC236}">
                <a16:creationId xmlns:a16="http://schemas.microsoft.com/office/drawing/2014/main" id="{2413022C-43B5-775E-6AC9-C3B703A18CC3}"/>
              </a:ext>
            </a:extLst>
          </p:cNvPr>
          <p:cNvSpPr>
            <a:spLocks noGrp="1"/>
          </p:cNvSpPr>
          <p:nvPr userDrawn="1">
            <p:ph type="pic" sz="quarter" idx="19"/>
          </p:nvPr>
        </p:nvSpPr>
        <p:spPr>
          <a:xfrm>
            <a:off x="6949862" y="1893305"/>
            <a:ext cx="298233" cy="2769989"/>
          </a:xfrm>
          <a:prstGeom prst="rect">
            <a:avLst/>
          </a:prstGeom>
        </p:spPr>
        <p:txBody>
          <a:bodyPr/>
          <a:lstStyle/>
          <a:p>
            <a:r>
              <a:rPr lang="en-US"/>
              <a:t>Click icon to add picture</a:t>
            </a:r>
            <a:endParaRPr lang="en-GB"/>
          </a:p>
        </p:txBody>
      </p:sp>
      <p:sp>
        <p:nvSpPr>
          <p:cNvPr id="18" name="object 13">
            <a:extLst>
              <a:ext uri="{FF2B5EF4-FFF2-40B4-BE49-F238E27FC236}">
                <a16:creationId xmlns:a16="http://schemas.microsoft.com/office/drawing/2014/main" id="{B56B9985-9035-68F4-6C75-FB0395155FE2}"/>
              </a:ext>
            </a:extLst>
          </p:cNvPr>
          <p:cNvSpPr>
            <a:spLocks/>
          </p:cNvSpPr>
          <p:nvPr userDrawn="1"/>
        </p:nvSpPr>
        <p:spPr>
          <a:xfrm>
            <a:off x="596893" y="2924695"/>
            <a:ext cx="765177" cy="0"/>
          </a:xfrm>
          <a:custGeom>
            <a:avLst/>
            <a:gdLst/>
            <a:ahLst/>
            <a:cxnLst/>
            <a:rect l="l" t="t" r="r" b="b"/>
            <a:pathLst>
              <a:path w="1261745">
                <a:moveTo>
                  <a:pt x="0" y="0"/>
                </a:moveTo>
                <a:lnTo>
                  <a:pt x="1261333" y="0"/>
                </a:lnTo>
              </a:path>
            </a:pathLst>
          </a:custGeom>
          <a:ln w="10470">
            <a:solidFill>
              <a:srgbClr val="383738"/>
            </a:solidFill>
          </a:ln>
        </p:spPr>
        <p:txBody>
          <a:bodyPr wrap="square" lIns="0" tIns="0" rIns="0" bIns="0" rtlCol="0"/>
          <a:lstStyle/>
          <a:p>
            <a:endParaRPr sz="1092" u="none">
              <a:solidFill>
                <a:srgbClr val="383738"/>
              </a:solidFill>
            </a:endParaRPr>
          </a:p>
        </p:txBody>
      </p:sp>
      <p:sp>
        <p:nvSpPr>
          <p:cNvPr id="16" name="Picture Placeholder 34">
            <a:extLst>
              <a:ext uri="{FF2B5EF4-FFF2-40B4-BE49-F238E27FC236}">
                <a16:creationId xmlns:a16="http://schemas.microsoft.com/office/drawing/2014/main" id="{7B08D861-A6D7-C407-5FF4-782954629F97}"/>
              </a:ext>
            </a:extLst>
          </p:cNvPr>
          <p:cNvSpPr>
            <a:spLocks noGrp="1"/>
          </p:cNvSpPr>
          <p:nvPr userDrawn="1">
            <p:ph type="pic" sz="quarter" idx="20"/>
          </p:nvPr>
        </p:nvSpPr>
        <p:spPr>
          <a:xfrm>
            <a:off x="570038" y="1893305"/>
            <a:ext cx="298233" cy="2769989"/>
          </a:xfrm>
          <a:prstGeom prst="rect">
            <a:avLst/>
          </a:prstGeom>
        </p:spPr>
        <p:txBody>
          <a:bodyPr/>
          <a:lstStyle>
            <a:lvl1pPr>
              <a:defRPr>
                <a:solidFill>
                  <a:srgbClr val="383738"/>
                </a:solidFill>
              </a:defRPr>
            </a:lvl1pPr>
          </a:lstStyle>
          <a:p>
            <a:r>
              <a:rPr lang="en-US"/>
              <a:t>Click icon to add picture</a:t>
            </a:r>
            <a:endParaRPr lang="en-GB"/>
          </a:p>
        </p:txBody>
      </p:sp>
      <p:sp>
        <p:nvSpPr>
          <p:cNvPr id="17" name="Text Placeholder 18">
            <a:extLst>
              <a:ext uri="{FF2B5EF4-FFF2-40B4-BE49-F238E27FC236}">
                <a16:creationId xmlns:a16="http://schemas.microsoft.com/office/drawing/2014/main" id="{B877125F-F825-D45C-7871-2FEA7ABFADB8}"/>
              </a:ext>
            </a:extLst>
          </p:cNvPr>
          <p:cNvSpPr>
            <a:spLocks noGrp="1"/>
          </p:cNvSpPr>
          <p:nvPr userDrawn="1">
            <p:ph type="body" sz="quarter" idx="21"/>
          </p:nvPr>
        </p:nvSpPr>
        <p:spPr>
          <a:xfrm>
            <a:off x="6923258" y="3091622"/>
            <a:ext cx="3889324" cy="243656"/>
          </a:xfrm>
          <a:prstGeom prst="rect">
            <a:avLst/>
          </a:prstGeom>
        </p:spPr>
        <p:txBody>
          <a:bodyPr vert="horz" wrap="square" lIns="0" tIns="12700" rIns="0" bIns="0" rtlCol="0">
            <a:spAutoFit/>
          </a:bodyPr>
          <a:lstStyle>
            <a:lvl1pPr>
              <a:defRPr lang="en-US" sz="1546" b="0" spc="-27" dirty="0">
                <a:solidFill>
                  <a:schemeClr val="bg1"/>
                </a:solidFill>
                <a:latin typeface="Poppins"/>
                <a:cs typeface="Poppins"/>
              </a:defRPr>
            </a:lvl1pPr>
          </a:lstStyle>
          <a:p>
            <a:pPr marL="7702" marR="328877" lvl="0">
              <a:lnSpc>
                <a:spcPts val="1831"/>
              </a:lnSpc>
              <a:spcBef>
                <a:spcPts val="2514"/>
              </a:spcBef>
            </a:pPr>
            <a:r>
              <a:rPr lang="en-US"/>
              <a:t>Click to edit Master text styles</a:t>
            </a:r>
          </a:p>
        </p:txBody>
      </p:sp>
      <p:sp>
        <p:nvSpPr>
          <p:cNvPr id="2" name="Holder 6">
            <a:extLst>
              <a:ext uri="{FF2B5EF4-FFF2-40B4-BE49-F238E27FC236}">
                <a16:creationId xmlns:a16="http://schemas.microsoft.com/office/drawing/2014/main" id="{136A4FF1-DE6B-1915-3992-6769CEBD9238}"/>
              </a:ext>
            </a:extLst>
          </p:cNvPr>
          <p:cNvSpPr>
            <a:spLocks noGrp="1"/>
          </p:cNvSpPr>
          <p:nvPr>
            <p:ph type="sldNum" sz="quarter" idx="4"/>
          </p:nvPr>
        </p:nvSpPr>
        <p:spPr>
          <a:xfrm>
            <a:off x="9053270" y="6432504"/>
            <a:ext cx="2804160" cy="130645"/>
          </a:xfrm>
          <a:prstGeom prst="rect">
            <a:avLst/>
          </a:prstGeom>
        </p:spPr>
        <p:txBody>
          <a:bodyPr wrap="square" lIns="0" tIns="0" rIns="0" bIns="0">
            <a:spAutoFit/>
          </a:bodyPr>
          <a:lstStyle>
            <a:lvl1pPr algn="r">
              <a:defRPr sz="849">
                <a:solidFill>
                  <a:srgbClr val="FFFFFF"/>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spTree>
    <p:extLst>
      <p:ext uri="{BB962C8B-B14F-4D97-AF65-F5344CB8AC3E}">
        <p14:creationId xmlns:p14="http://schemas.microsoft.com/office/powerpoint/2010/main" val="2513922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Only">
    <p:bg bwMode="auto">
      <p:bgPr>
        <a:solidFill>
          <a:schemeClr val="bg1"/>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A8D67820-DBB3-76D3-B210-0B55B333DB94}"/>
              </a:ext>
            </a:extLst>
          </p:cNvPr>
          <p:cNvCxnSpPr>
            <a:cxnSpLocks/>
          </p:cNvCxnSpPr>
          <p:nvPr userDrawn="1"/>
        </p:nvCxnSpPr>
        <p:spPr>
          <a:xfrm>
            <a:off x="6096293" y="1390488"/>
            <a:ext cx="0" cy="4859110"/>
          </a:xfrm>
          <a:prstGeom prst="line">
            <a:avLst/>
          </a:prstGeom>
          <a:noFill/>
          <a:ln w="6350" cap="flat" cmpd="sng" algn="ctr">
            <a:solidFill>
              <a:srgbClr val="FFFFFF">
                <a:lumMod val="65000"/>
              </a:srgbClr>
            </a:solidFill>
            <a:prstDash val="solid"/>
          </a:ln>
          <a:effectLst/>
        </p:spPr>
      </p:cxnSp>
      <p:sp>
        <p:nvSpPr>
          <p:cNvPr id="2" name="Rectangle 1">
            <a:extLst>
              <a:ext uri="{FF2B5EF4-FFF2-40B4-BE49-F238E27FC236}">
                <a16:creationId xmlns:a16="http://schemas.microsoft.com/office/drawing/2014/main" id="{1B047A20-14A6-003A-F1B2-6BE846F1AE37}"/>
              </a:ext>
            </a:extLst>
          </p:cNvPr>
          <p:cNvSpPr/>
          <p:nvPr userDrawn="1"/>
        </p:nvSpPr>
        <p:spPr>
          <a:xfrm>
            <a:off x="578547" y="1390488"/>
            <a:ext cx="5517452" cy="784521"/>
          </a:xfrm>
          <a:prstGeom prst="rect">
            <a:avLst/>
          </a:prstGeom>
          <a:gradFill>
            <a:gsLst>
              <a:gs pos="9000">
                <a:srgbClr val="007C43"/>
              </a:gs>
              <a:gs pos="82000">
                <a:srgbClr val="68A44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15" name="Rectangle 14">
            <a:extLst>
              <a:ext uri="{FF2B5EF4-FFF2-40B4-BE49-F238E27FC236}">
                <a16:creationId xmlns:a16="http://schemas.microsoft.com/office/drawing/2014/main" id="{47165991-428D-07D2-69E9-CD43BA106DF5}"/>
              </a:ext>
            </a:extLst>
          </p:cNvPr>
          <p:cNvSpPr/>
          <p:nvPr userDrawn="1"/>
        </p:nvSpPr>
        <p:spPr>
          <a:xfrm>
            <a:off x="6096001" y="1390487"/>
            <a:ext cx="5517452" cy="784521"/>
          </a:xfrm>
          <a:prstGeom prst="rect">
            <a:avLst/>
          </a:pr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graphicFrame>
        <p:nvGraphicFramePr>
          <p:cNvPr id="3" name="Object 2" hidden="1"/>
          <p:cNvGraphicFramePr>
            <a:graphicFrameLocks noChangeAspect="1"/>
          </p:cNvGraphicFramePr>
          <p:nvPr>
            <p:custDataLst>
              <p:tags r:id="rId1"/>
            </p:custDataLst>
          </p:nvPr>
        </p:nvGraphicFramePr>
        <p:xfrm>
          <a:off x="1957" y="1591"/>
          <a:ext cx="1953" cy="1587"/>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3" name="Object 2" hidden="1"/>
                      <p:cNvPicPr/>
                      <p:nvPr/>
                    </p:nvPicPr>
                    <p:blipFill>
                      <a:blip r:embed="rId5"/>
                      <a:stretch>
                        <a:fillRect/>
                      </a:stretch>
                    </p:blipFill>
                    <p:spPr>
                      <a:xfrm>
                        <a:off x="1957" y="1591"/>
                        <a:ext cx="1953" cy="1587"/>
                      </a:xfrm>
                      <a:prstGeom prst="rect">
                        <a:avLst/>
                      </a:prstGeom>
                    </p:spPr>
                  </p:pic>
                </p:oleObj>
              </mc:Fallback>
            </mc:AlternateContent>
          </a:graphicData>
        </a:graphic>
      </p:graphicFrame>
      <p:sp>
        <p:nvSpPr>
          <p:cNvPr id="4" name="Rectangle 3" hidden="1"/>
          <p:cNvSpPr/>
          <p:nvPr>
            <p:custDataLst>
              <p:tags r:id="rId2"/>
            </p:custDataLst>
          </p:nvPr>
        </p:nvSpPr>
        <p:spPr>
          <a:xfrm>
            <a:off x="1" y="0"/>
            <a:ext cx="195385" cy="158750"/>
          </a:xfrm>
          <a:prstGeom prst="rect">
            <a:avLst/>
          </a:prstGeom>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GB" sz="2000">
              <a:solidFill>
                <a:srgbClr val="000000"/>
              </a:solidFill>
              <a:ea typeface="Arial Unicode MS" panose="020B0604020202020204" pitchFamily="34" charset="-128"/>
              <a:cs typeface="Arial Unicode MS" panose="020B0604020202020204" pitchFamily="34" charset="-128"/>
              <a:sym typeface="Arial" panose="020B0604020202020204" pitchFamily="34" charset="0"/>
            </a:endParaRPr>
          </a:p>
        </p:txBody>
      </p:sp>
      <p:sp>
        <p:nvSpPr>
          <p:cNvPr id="12" name="Text Placeholder 8">
            <a:extLst>
              <a:ext uri="{FF2B5EF4-FFF2-40B4-BE49-F238E27FC236}">
                <a16:creationId xmlns:a16="http://schemas.microsoft.com/office/drawing/2014/main" id="{C8A31369-6D89-90A6-ECD2-6539CCDDD4C9}"/>
              </a:ext>
            </a:extLst>
          </p:cNvPr>
          <p:cNvSpPr>
            <a:spLocks noGrp="1"/>
          </p:cNvSpPr>
          <p:nvPr>
            <p:ph type="body" sz="quarter" idx="10" hasCustomPrompt="1"/>
          </p:nvPr>
        </p:nvSpPr>
        <p:spPr>
          <a:xfrm>
            <a:off x="578546" y="317252"/>
            <a:ext cx="9927025" cy="508601"/>
          </a:xfrm>
          <a:prstGeom prst="rect">
            <a:avLst/>
          </a:prstGeom>
        </p:spPr>
        <p:txBody>
          <a:bodyPr lIns="0"/>
          <a:lstStyle>
            <a:lvl1pPr algn="l">
              <a:lnSpc>
                <a:spcPct val="90000"/>
              </a:lnSpc>
              <a:defRPr lang="en-GB" sz="3638" b="1" i="0" spc="-85" dirty="0">
                <a:gradFill flip="none" rotWithShape="1">
                  <a:gsLst>
                    <a:gs pos="0">
                      <a:srgbClr val="007C43"/>
                    </a:gs>
                    <a:gs pos="70000">
                      <a:srgbClr val="68A445"/>
                    </a:gs>
                  </a:gsLst>
                  <a:lin ang="0" scaled="1"/>
                  <a:tileRect/>
                </a:gradFill>
                <a:latin typeface="Poppins"/>
                <a:ea typeface="+mj-ea"/>
                <a:cs typeface="Poppins"/>
              </a:defRPr>
            </a:lvl1pPr>
          </a:lstStyle>
          <a:p>
            <a:pPr lvl="0"/>
            <a:r>
              <a:rPr lang="en-GB"/>
              <a:t>Insert title here</a:t>
            </a:r>
          </a:p>
        </p:txBody>
      </p:sp>
      <p:sp>
        <p:nvSpPr>
          <p:cNvPr id="7" name="Text Placeholder 18">
            <a:extLst>
              <a:ext uri="{FF2B5EF4-FFF2-40B4-BE49-F238E27FC236}">
                <a16:creationId xmlns:a16="http://schemas.microsoft.com/office/drawing/2014/main" id="{49E9BDF9-399B-87E8-74DF-2CF4BE448052}"/>
              </a:ext>
            </a:extLst>
          </p:cNvPr>
          <p:cNvSpPr>
            <a:spLocks noGrp="1"/>
          </p:cNvSpPr>
          <p:nvPr>
            <p:ph type="body" sz="quarter" idx="16"/>
          </p:nvPr>
        </p:nvSpPr>
        <p:spPr>
          <a:xfrm>
            <a:off x="809950" y="1625302"/>
            <a:ext cx="3889324" cy="495136"/>
          </a:xfrm>
          <a:prstGeom prst="rect">
            <a:avLst/>
          </a:prstGeom>
        </p:spPr>
        <p:txBody>
          <a:bodyPr vert="horz" wrap="square" lIns="0" tIns="12700" rIns="0" bIns="0" rtlCol="0">
            <a:spAutoFit/>
          </a:bodyPr>
          <a:lstStyle>
            <a:lvl1pPr>
              <a:defRPr lang="en-US" sz="2183" b="1" spc="-27" dirty="0">
                <a:solidFill>
                  <a:schemeClr val="bg1"/>
                </a:solidFill>
                <a:latin typeface="Poppins"/>
                <a:cs typeface="Poppins"/>
              </a:defRPr>
            </a:lvl1pPr>
          </a:lstStyle>
          <a:p>
            <a:pPr marL="7702" marR="328877" lvl="0">
              <a:lnSpc>
                <a:spcPts val="1831"/>
              </a:lnSpc>
              <a:spcBef>
                <a:spcPts val="2514"/>
              </a:spcBef>
            </a:pPr>
            <a:r>
              <a:rPr lang="en-US"/>
              <a:t>Click to edit Master text styles</a:t>
            </a:r>
          </a:p>
        </p:txBody>
      </p:sp>
      <p:sp>
        <p:nvSpPr>
          <p:cNvPr id="14" name="Text Placeholder 18">
            <a:extLst>
              <a:ext uri="{FF2B5EF4-FFF2-40B4-BE49-F238E27FC236}">
                <a16:creationId xmlns:a16="http://schemas.microsoft.com/office/drawing/2014/main" id="{82900650-6E37-014E-DD30-D3D737C2C8A4}"/>
              </a:ext>
            </a:extLst>
          </p:cNvPr>
          <p:cNvSpPr>
            <a:spLocks noGrp="1"/>
          </p:cNvSpPr>
          <p:nvPr>
            <p:ph type="body" sz="quarter" idx="17"/>
          </p:nvPr>
        </p:nvSpPr>
        <p:spPr>
          <a:xfrm>
            <a:off x="6477576" y="1627139"/>
            <a:ext cx="3889324" cy="495136"/>
          </a:xfrm>
          <a:prstGeom prst="rect">
            <a:avLst/>
          </a:prstGeom>
        </p:spPr>
        <p:txBody>
          <a:bodyPr vert="horz" wrap="square" lIns="0" tIns="12700" rIns="0" bIns="0" rtlCol="0">
            <a:spAutoFit/>
          </a:bodyPr>
          <a:lstStyle>
            <a:lvl1pPr>
              <a:defRPr lang="en-US" sz="2183" b="1" spc="-27" dirty="0">
                <a:solidFill>
                  <a:schemeClr val="bg1"/>
                </a:solidFill>
                <a:latin typeface="Poppins"/>
                <a:cs typeface="Poppins"/>
              </a:defRPr>
            </a:lvl1pPr>
          </a:lstStyle>
          <a:p>
            <a:pPr marL="7702" marR="328877" lvl="0">
              <a:lnSpc>
                <a:spcPts val="1831"/>
              </a:lnSpc>
              <a:spcBef>
                <a:spcPts val="2514"/>
              </a:spcBef>
            </a:pPr>
            <a:r>
              <a:rPr lang="en-US"/>
              <a:t>Click to edit Master text styles</a:t>
            </a:r>
          </a:p>
        </p:txBody>
      </p:sp>
      <p:sp>
        <p:nvSpPr>
          <p:cNvPr id="16" name="Oval 15">
            <a:extLst>
              <a:ext uri="{FF2B5EF4-FFF2-40B4-BE49-F238E27FC236}">
                <a16:creationId xmlns:a16="http://schemas.microsoft.com/office/drawing/2014/main" id="{F9E79D31-FA16-6187-D419-48DAB92552AC}"/>
              </a:ext>
            </a:extLst>
          </p:cNvPr>
          <p:cNvSpPr/>
          <p:nvPr userDrawn="1"/>
        </p:nvSpPr>
        <p:spPr>
          <a:xfrm>
            <a:off x="5887836" y="1574582"/>
            <a:ext cx="416329" cy="416332"/>
          </a:xfrm>
          <a:prstGeom prst="ellipse">
            <a:avLst/>
          </a:prstGeom>
          <a:solidFill>
            <a:srgbClr val="FFFFFF"/>
          </a:solidFill>
          <a:ln w="6350" cap="flat" cmpd="sng" algn="ctr">
            <a:solidFill>
              <a:srgbClr val="FFFFFF"/>
            </a:solidFill>
            <a:prstDash val="solid"/>
          </a:ln>
          <a:effectLst/>
        </p:spPr>
        <p:txBody>
          <a:bodyPr rot="0" spcFirstLastPara="0" vertOverflow="overflow" horzOverflow="overflow" vert="horz" wrap="square" lIns="143999" tIns="107999" rIns="107999" bIns="107999" numCol="1" spcCol="0" rtlCol="0" fromWordArt="0" anchor="ctr" anchorCtr="0" forceAA="0" compatLnSpc="1">
            <a:prstTxWarp prst="textNoShape">
              <a:avLst/>
            </a:prstTxWarp>
            <a:noAutofit/>
          </a:bodyPr>
          <a:lstStyle/>
          <a:p>
            <a:pPr marL="0" marR="0" lvl="0" indent="0" algn="ctr" defTabSz="554492" eaLnBrk="1" fontAlgn="auto" latinLnBrk="0" hangingPunct="1">
              <a:lnSpc>
                <a:spcPts val="5761"/>
              </a:lnSpc>
              <a:spcBef>
                <a:spcPts val="0"/>
              </a:spcBef>
              <a:spcAft>
                <a:spcPts val="0"/>
              </a:spcAft>
              <a:buClrTx/>
              <a:buSzTx/>
              <a:buFontTx/>
              <a:buNone/>
              <a:tabLst/>
              <a:defRPr/>
            </a:pPr>
            <a:r>
              <a:rPr kumimoji="0" lang="en-GB" sz="4366" b="1" i="0" u="none" strike="noStrike" kern="0" cap="none" spc="-85" normalizeH="0" baseline="0" noProof="0">
                <a:ln>
                  <a:noFill/>
                </a:ln>
                <a:solidFill>
                  <a:srgbClr val="007C43"/>
                </a:solidFill>
                <a:effectLst/>
                <a:uLnTx/>
                <a:uFillTx/>
                <a:latin typeface="Poppins"/>
                <a:ea typeface="+mj-ea"/>
                <a:cs typeface="Poppins"/>
              </a:rPr>
              <a:t>&gt;</a:t>
            </a:r>
            <a:endParaRPr kumimoji="0" lang="en-GB" sz="5821" b="1" i="0" u="none" strike="noStrike" kern="0" cap="none" spc="-85" normalizeH="0" baseline="0" noProof="0">
              <a:ln>
                <a:noFill/>
              </a:ln>
              <a:solidFill>
                <a:srgbClr val="007C43"/>
              </a:solidFill>
              <a:effectLst/>
              <a:uLnTx/>
              <a:uFillTx/>
              <a:latin typeface="Poppins"/>
              <a:ea typeface="+mj-ea"/>
              <a:cs typeface="Poppins"/>
            </a:endParaRPr>
          </a:p>
        </p:txBody>
      </p:sp>
      <p:sp>
        <p:nvSpPr>
          <p:cNvPr id="25" name="Text Placeholder 24">
            <a:extLst>
              <a:ext uri="{FF2B5EF4-FFF2-40B4-BE49-F238E27FC236}">
                <a16:creationId xmlns:a16="http://schemas.microsoft.com/office/drawing/2014/main" id="{F29A5094-681E-77BB-AC70-1B1A0D3CF746}"/>
              </a:ext>
            </a:extLst>
          </p:cNvPr>
          <p:cNvSpPr>
            <a:spLocks noGrp="1"/>
          </p:cNvSpPr>
          <p:nvPr>
            <p:ph type="body" sz="quarter" idx="18"/>
          </p:nvPr>
        </p:nvSpPr>
        <p:spPr>
          <a:xfrm>
            <a:off x="728729" y="2333491"/>
            <a:ext cx="4920119" cy="1647631"/>
          </a:xfrm>
          <a:prstGeom prst="rect">
            <a:avLst/>
          </a:prstGeom>
        </p:spPr>
        <p:txBody>
          <a:bodyPr/>
          <a:lstStyle>
            <a:lvl1pPr marL="207935" indent="-207935" algn="l">
              <a:lnSpc>
                <a:spcPct val="150000"/>
              </a:lnSpc>
              <a:buClr>
                <a:srgbClr val="007C43"/>
              </a:buClr>
              <a:buFont typeface="Wingdings" panose="05000000000000000000" pitchFamily="2" charset="2"/>
              <a:buChar char="§"/>
              <a:defRPr sz="1455">
                <a:latin typeface="Poppins" panose="00000500000000000000" pitchFamily="2" charset="0"/>
                <a:cs typeface="Poppins" panose="00000500000000000000" pitchFamily="2" charset="0"/>
              </a:defRPr>
            </a:lvl1pPr>
            <a:lvl2pPr marL="485209" indent="-207935" algn="l">
              <a:lnSpc>
                <a:spcPct val="150000"/>
              </a:lnSpc>
              <a:buClr>
                <a:srgbClr val="007C43"/>
              </a:buClr>
              <a:buFont typeface="Wingdings" panose="05000000000000000000" pitchFamily="2" charset="2"/>
              <a:buChar char="§"/>
              <a:defRPr sz="1455">
                <a:latin typeface="Poppins" panose="00000500000000000000" pitchFamily="2" charset="0"/>
                <a:cs typeface="Poppins" panose="00000500000000000000" pitchFamily="2" charset="0"/>
              </a:defRPr>
            </a:lvl2pPr>
            <a:lvl3pPr marL="762482" indent="-207935" algn="l">
              <a:lnSpc>
                <a:spcPct val="150000"/>
              </a:lnSpc>
              <a:buClr>
                <a:srgbClr val="007C43"/>
              </a:buClr>
              <a:buFont typeface="Wingdings" panose="05000000000000000000" pitchFamily="2" charset="2"/>
              <a:buChar char="§"/>
              <a:defRPr sz="1455">
                <a:latin typeface="Poppins" panose="00000500000000000000" pitchFamily="2" charset="0"/>
                <a:cs typeface="Poppins" panose="00000500000000000000" pitchFamily="2" charset="0"/>
              </a:defRPr>
            </a:lvl3pPr>
            <a:lvl4pPr marL="1039756" indent="-207935" algn="l">
              <a:lnSpc>
                <a:spcPct val="150000"/>
              </a:lnSpc>
              <a:buClr>
                <a:srgbClr val="007C43"/>
              </a:buClr>
              <a:buFont typeface="Wingdings" panose="05000000000000000000" pitchFamily="2" charset="2"/>
              <a:buChar char="§"/>
              <a:defRPr sz="1455">
                <a:latin typeface="Poppins" panose="00000500000000000000" pitchFamily="2" charset="0"/>
                <a:cs typeface="Poppins" panose="00000500000000000000" pitchFamily="2" charset="0"/>
              </a:defRPr>
            </a:lvl4pPr>
            <a:lvl5pPr marL="1317030" indent="-207935" algn="l">
              <a:lnSpc>
                <a:spcPct val="150000"/>
              </a:lnSpc>
              <a:buClr>
                <a:srgbClr val="007C43"/>
              </a:buClr>
              <a:buFont typeface="Wingdings" panose="05000000000000000000" pitchFamily="2" charset="2"/>
              <a:buChar char="§"/>
              <a:defRPr sz="1455">
                <a:latin typeface="Poppins" panose="00000500000000000000" pitchFamily="2" charset="0"/>
                <a:cs typeface="Poppins"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0" name="Text Placeholder 24">
            <a:extLst>
              <a:ext uri="{FF2B5EF4-FFF2-40B4-BE49-F238E27FC236}">
                <a16:creationId xmlns:a16="http://schemas.microsoft.com/office/drawing/2014/main" id="{DC691512-EA84-D8C8-E4F1-691FA1BEAD18}"/>
              </a:ext>
            </a:extLst>
          </p:cNvPr>
          <p:cNvSpPr>
            <a:spLocks noGrp="1"/>
          </p:cNvSpPr>
          <p:nvPr>
            <p:ph type="body" sz="quarter" idx="19"/>
          </p:nvPr>
        </p:nvSpPr>
        <p:spPr>
          <a:xfrm>
            <a:off x="6439770" y="2333491"/>
            <a:ext cx="4920119" cy="1647631"/>
          </a:xfrm>
          <a:prstGeom prst="rect">
            <a:avLst/>
          </a:prstGeom>
        </p:spPr>
        <p:txBody>
          <a:bodyPr/>
          <a:lstStyle>
            <a:lvl1pPr marL="207935" indent="-207935" algn="l">
              <a:lnSpc>
                <a:spcPct val="150000"/>
              </a:lnSpc>
              <a:buClr>
                <a:srgbClr val="007C43"/>
              </a:buClr>
              <a:buFont typeface="Wingdings" panose="05000000000000000000" pitchFamily="2" charset="2"/>
              <a:buChar char="§"/>
              <a:defRPr sz="1455">
                <a:latin typeface="Poppins" panose="00000500000000000000" pitchFamily="2" charset="0"/>
                <a:cs typeface="Poppins" panose="00000500000000000000" pitchFamily="2" charset="0"/>
              </a:defRPr>
            </a:lvl1pPr>
            <a:lvl2pPr marL="485209" indent="-207935" algn="l">
              <a:lnSpc>
                <a:spcPct val="150000"/>
              </a:lnSpc>
              <a:buClr>
                <a:srgbClr val="007C43"/>
              </a:buClr>
              <a:buFont typeface="Wingdings" panose="05000000000000000000" pitchFamily="2" charset="2"/>
              <a:buChar char="§"/>
              <a:defRPr sz="1455">
                <a:latin typeface="Poppins" panose="00000500000000000000" pitchFamily="2" charset="0"/>
                <a:cs typeface="Poppins" panose="00000500000000000000" pitchFamily="2" charset="0"/>
              </a:defRPr>
            </a:lvl2pPr>
            <a:lvl3pPr marL="762482" indent="-207935" algn="l">
              <a:lnSpc>
                <a:spcPct val="150000"/>
              </a:lnSpc>
              <a:buClr>
                <a:srgbClr val="007C43"/>
              </a:buClr>
              <a:buFont typeface="Wingdings" panose="05000000000000000000" pitchFamily="2" charset="2"/>
              <a:buChar char="§"/>
              <a:defRPr sz="1455">
                <a:latin typeface="Poppins" panose="00000500000000000000" pitchFamily="2" charset="0"/>
                <a:cs typeface="Poppins" panose="00000500000000000000" pitchFamily="2" charset="0"/>
              </a:defRPr>
            </a:lvl3pPr>
            <a:lvl4pPr marL="1039756" indent="-207935" algn="l">
              <a:lnSpc>
                <a:spcPct val="150000"/>
              </a:lnSpc>
              <a:buClr>
                <a:srgbClr val="007C43"/>
              </a:buClr>
              <a:buFont typeface="Wingdings" panose="05000000000000000000" pitchFamily="2" charset="2"/>
              <a:buChar char="§"/>
              <a:defRPr sz="1455">
                <a:latin typeface="Poppins" panose="00000500000000000000" pitchFamily="2" charset="0"/>
                <a:cs typeface="Poppins" panose="00000500000000000000" pitchFamily="2" charset="0"/>
              </a:defRPr>
            </a:lvl4pPr>
            <a:lvl5pPr marL="1317030" indent="-207935" algn="l">
              <a:lnSpc>
                <a:spcPct val="150000"/>
              </a:lnSpc>
              <a:buClr>
                <a:srgbClr val="007C43"/>
              </a:buClr>
              <a:buFont typeface="Wingdings" panose="05000000000000000000" pitchFamily="2" charset="2"/>
              <a:buChar char="§"/>
              <a:defRPr sz="1455">
                <a:latin typeface="Poppins" panose="00000500000000000000" pitchFamily="2" charset="0"/>
                <a:cs typeface="Poppins"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2">
            <a:extLst>
              <a:ext uri="{FF2B5EF4-FFF2-40B4-BE49-F238E27FC236}">
                <a16:creationId xmlns:a16="http://schemas.microsoft.com/office/drawing/2014/main" id="{CA8FBD27-5B1B-EA6A-E7D3-9D318CE8C9F7}"/>
              </a:ext>
            </a:extLst>
          </p:cNvPr>
          <p:cNvSpPr>
            <a:spLocks noGrp="1"/>
          </p:cNvSpPr>
          <p:nvPr>
            <p:ph type="sldNum" sz="quarter" idx="4"/>
          </p:nvPr>
        </p:nvSpPr>
        <p:spPr>
          <a:xfrm>
            <a:off x="9030166" y="6444056"/>
            <a:ext cx="2804160" cy="276999"/>
          </a:xfrm>
        </p:spPr>
        <p:txBody>
          <a:bodyPr/>
          <a:lstStyle>
            <a:lvl1pPr>
              <a:defRPr>
                <a:solidFill>
                  <a:srgbClr val="282828"/>
                </a:solidFill>
              </a:defRPr>
            </a:lvl1pPr>
          </a:lstStyle>
          <a:p>
            <a:fld id="{B6F15528-21DE-4FAA-801E-634DDDAF4B2B}" type="slidenum">
              <a:rPr lang="en-GB" smtClean="0"/>
              <a:pPr/>
              <a:t>‹#›</a:t>
            </a:fld>
            <a:endParaRPr lang="en-GB"/>
          </a:p>
        </p:txBody>
      </p:sp>
    </p:spTree>
    <p:extLst>
      <p:ext uri="{BB962C8B-B14F-4D97-AF65-F5344CB8AC3E}">
        <p14:creationId xmlns:p14="http://schemas.microsoft.com/office/powerpoint/2010/main" val="1303251300"/>
      </p:ext>
    </p:extLst>
  </p:cSld>
  <p:clrMapOvr>
    <a:masterClrMapping/>
  </p:clrMapOvr>
  <p:extLst>
    <p:ext uri="{DCECCB84-F9BA-43D5-87BE-67443E8EF086}">
      <p15:sldGuideLst xmlns:p15="http://schemas.microsoft.com/office/powerpoint/2012/main">
        <p15:guide id="1" pos="31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bg bwMode="auto">
      <p:bgPr>
        <a:solidFill>
          <a:schemeClr val="bg1"/>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A8D67820-DBB3-76D3-B210-0B55B333DB94}"/>
              </a:ext>
            </a:extLst>
          </p:cNvPr>
          <p:cNvCxnSpPr>
            <a:cxnSpLocks/>
          </p:cNvCxnSpPr>
          <p:nvPr userDrawn="1"/>
        </p:nvCxnSpPr>
        <p:spPr>
          <a:xfrm>
            <a:off x="6096293" y="1390488"/>
            <a:ext cx="0" cy="4859110"/>
          </a:xfrm>
          <a:prstGeom prst="line">
            <a:avLst/>
          </a:prstGeom>
          <a:noFill/>
          <a:ln w="6350" cap="flat" cmpd="sng" algn="ctr">
            <a:solidFill>
              <a:srgbClr val="FFFFFF">
                <a:lumMod val="65000"/>
              </a:srgbClr>
            </a:solidFill>
            <a:prstDash val="solid"/>
          </a:ln>
          <a:effectLst/>
        </p:spPr>
      </p:cxnSp>
      <p:sp>
        <p:nvSpPr>
          <p:cNvPr id="2" name="Rectangle 1">
            <a:extLst>
              <a:ext uri="{FF2B5EF4-FFF2-40B4-BE49-F238E27FC236}">
                <a16:creationId xmlns:a16="http://schemas.microsoft.com/office/drawing/2014/main" id="{1B047A20-14A6-003A-F1B2-6BE846F1AE37}"/>
              </a:ext>
            </a:extLst>
          </p:cNvPr>
          <p:cNvSpPr/>
          <p:nvPr userDrawn="1"/>
        </p:nvSpPr>
        <p:spPr>
          <a:xfrm>
            <a:off x="578547" y="1390488"/>
            <a:ext cx="5517452" cy="784521"/>
          </a:xfrm>
          <a:prstGeom prst="rect">
            <a:avLst/>
          </a:prstGeom>
          <a:gradFill>
            <a:gsLst>
              <a:gs pos="9000">
                <a:srgbClr val="007C43"/>
              </a:gs>
              <a:gs pos="82000">
                <a:srgbClr val="68A44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15" name="Rectangle 14">
            <a:extLst>
              <a:ext uri="{FF2B5EF4-FFF2-40B4-BE49-F238E27FC236}">
                <a16:creationId xmlns:a16="http://schemas.microsoft.com/office/drawing/2014/main" id="{47165991-428D-07D2-69E9-CD43BA106DF5}"/>
              </a:ext>
            </a:extLst>
          </p:cNvPr>
          <p:cNvSpPr/>
          <p:nvPr userDrawn="1"/>
        </p:nvSpPr>
        <p:spPr>
          <a:xfrm>
            <a:off x="6096001" y="1390487"/>
            <a:ext cx="5517452" cy="784521"/>
          </a:xfrm>
          <a:prstGeom prst="rect">
            <a:avLst/>
          </a:pr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graphicFrame>
        <p:nvGraphicFramePr>
          <p:cNvPr id="3" name="Object 2" hidden="1"/>
          <p:cNvGraphicFramePr>
            <a:graphicFrameLocks noChangeAspect="1"/>
          </p:cNvGraphicFramePr>
          <p:nvPr>
            <p:custDataLst>
              <p:tags r:id="rId1"/>
            </p:custDataLst>
          </p:nvPr>
        </p:nvGraphicFramePr>
        <p:xfrm>
          <a:off x="1957" y="1591"/>
          <a:ext cx="1953" cy="1587"/>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3" name="Object 2" hidden="1"/>
                      <p:cNvPicPr/>
                      <p:nvPr/>
                    </p:nvPicPr>
                    <p:blipFill>
                      <a:blip r:embed="rId5"/>
                      <a:stretch>
                        <a:fillRect/>
                      </a:stretch>
                    </p:blipFill>
                    <p:spPr>
                      <a:xfrm>
                        <a:off x="1957" y="1591"/>
                        <a:ext cx="1953" cy="1587"/>
                      </a:xfrm>
                      <a:prstGeom prst="rect">
                        <a:avLst/>
                      </a:prstGeom>
                    </p:spPr>
                  </p:pic>
                </p:oleObj>
              </mc:Fallback>
            </mc:AlternateContent>
          </a:graphicData>
        </a:graphic>
      </p:graphicFrame>
      <p:sp>
        <p:nvSpPr>
          <p:cNvPr id="4" name="Rectangle 3" hidden="1"/>
          <p:cNvSpPr/>
          <p:nvPr>
            <p:custDataLst>
              <p:tags r:id="rId2"/>
            </p:custDataLst>
          </p:nvPr>
        </p:nvSpPr>
        <p:spPr>
          <a:xfrm>
            <a:off x="1" y="0"/>
            <a:ext cx="195385" cy="158750"/>
          </a:xfrm>
          <a:prstGeom prst="rect">
            <a:avLst/>
          </a:prstGeom>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GB" sz="2000">
              <a:solidFill>
                <a:srgbClr val="000000"/>
              </a:solidFill>
              <a:ea typeface="Arial Unicode MS" panose="020B0604020202020204" pitchFamily="34" charset="-128"/>
              <a:cs typeface="Arial Unicode MS" panose="020B0604020202020204" pitchFamily="34" charset="-128"/>
              <a:sym typeface="Arial" panose="020B0604020202020204" pitchFamily="34" charset="0"/>
            </a:endParaRPr>
          </a:p>
        </p:txBody>
      </p:sp>
      <p:sp>
        <p:nvSpPr>
          <p:cNvPr id="12" name="Text Placeholder 8">
            <a:extLst>
              <a:ext uri="{FF2B5EF4-FFF2-40B4-BE49-F238E27FC236}">
                <a16:creationId xmlns:a16="http://schemas.microsoft.com/office/drawing/2014/main" id="{C8A31369-6D89-90A6-ECD2-6539CCDDD4C9}"/>
              </a:ext>
            </a:extLst>
          </p:cNvPr>
          <p:cNvSpPr>
            <a:spLocks noGrp="1"/>
          </p:cNvSpPr>
          <p:nvPr>
            <p:ph type="body" sz="quarter" idx="10" hasCustomPrompt="1"/>
          </p:nvPr>
        </p:nvSpPr>
        <p:spPr>
          <a:xfrm>
            <a:off x="578546" y="317252"/>
            <a:ext cx="9927025" cy="508601"/>
          </a:xfrm>
          <a:prstGeom prst="rect">
            <a:avLst/>
          </a:prstGeom>
        </p:spPr>
        <p:txBody>
          <a:bodyPr lIns="0"/>
          <a:lstStyle>
            <a:lvl1pPr algn="l">
              <a:lnSpc>
                <a:spcPct val="90000"/>
              </a:lnSpc>
              <a:defRPr lang="en-GB" sz="3638" b="1" i="0" spc="-85" dirty="0">
                <a:gradFill flip="none" rotWithShape="1">
                  <a:gsLst>
                    <a:gs pos="0">
                      <a:srgbClr val="007C43"/>
                    </a:gs>
                    <a:gs pos="70000">
                      <a:srgbClr val="68A445"/>
                    </a:gs>
                  </a:gsLst>
                  <a:lin ang="0" scaled="1"/>
                  <a:tileRect/>
                </a:gradFill>
                <a:latin typeface="Poppins"/>
                <a:ea typeface="+mj-ea"/>
                <a:cs typeface="Poppins"/>
              </a:defRPr>
            </a:lvl1pPr>
          </a:lstStyle>
          <a:p>
            <a:pPr lvl="0"/>
            <a:r>
              <a:rPr lang="en-GB"/>
              <a:t>Insert title here</a:t>
            </a:r>
          </a:p>
        </p:txBody>
      </p:sp>
      <p:sp>
        <p:nvSpPr>
          <p:cNvPr id="7" name="Text Placeholder 18">
            <a:extLst>
              <a:ext uri="{FF2B5EF4-FFF2-40B4-BE49-F238E27FC236}">
                <a16:creationId xmlns:a16="http://schemas.microsoft.com/office/drawing/2014/main" id="{49E9BDF9-399B-87E8-74DF-2CF4BE448052}"/>
              </a:ext>
            </a:extLst>
          </p:cNvPr>
          <p:cNvSpPr>
            <a:spLocks noGrp="1"/>
          </p:cNvSpPr>
          <p:nvPr>
            <p:ph type="body" sz="quarter" idx="16"/>
          </p:nvPr>
        </p:nvSpPr>
        <p:spPr>
          <a:xfrm>
            <a:off x="809950" y="1625302"/>
            <a:ext cx="3889324" cy="495136"/>
          </a:xfrm>
          <a:prstGeom prst="rect">
            <a:avLst/>
          </a:prstGeom>
        </p:spPr>
        <p:txBody>
          <a:bodyPr vert="horz" wrap="square" lIns="0" tIns="12700" rIns="0" bIns="0" rtlCol="0">
            <a:spAutoFit/>
          </a:bodyPr>
          <a:lstStyle>
            <a:lvl1pPr>
              <a:defRPr lang="en-US" sz="2183" b="1" spc="-27" dirty="0">
                <a:solidFill>
                  <a:schemeClr val="bg1"/>
                </a:solidFill>
                <a:latin typeface="Poppins"/>
                <a:cs typeface="Poppins"/>
              </a:defRPr>
            </a:lvl1pPr>
          </a:lstStyle>
          <a:p>
            <a:pPr marL="7702" marR="328877" lvl="0">
              <a:lnSpc>
                <a:spcPts val="1831"/>
              </a:lnSpc>
              <a:spcBef>
                <a:spcPts val="2514"/>
              </a:spcBef>
            </a:pPr>
            <a:r>
              <a:rPr lang="en-US"/>
              <a:t>Click to edit Master text styles</a:t>
            </a:r>
          </a:p>
        </p:txBody>
      </p:sp>
      <p:sp>
        <p:nvSpPr>
          <p:cNvPr id="14" name="Text Placeholder 18">
            <a:extLst>
              <a:ext uri="{FF2B5EF4-FFF2-40B4-BE49-F238E27FC236}">
                <a16:creationId xmlns:a16="http://schemas.microsoft.com/office/drawing/2014/main" id="{82900650-6E37-014E-DD30-D3D737C2C8A4}"/>
              </a:ext>
            </a:extLst>
          </p:cNvPr>
          <p:cNvSpPr>
            <a:spLocks noGrp="1"/>
          </p:cNvSpPr>
          <p:nvPr>
            <p:ph type="body" sz="quarter" idx="17"/>
          </p:nvPr>
        </p:nvSpPr>
        <p:spPr>
          <a:xfrm>
            <a:off x="6477576" y="1627139"/>
            <a:ext cx="3889324" cy="495136"/>
          </a:xfrm>
          <a:prstGeom prst="rect">
            <a:avLst/>
          </a:prstGeom>
        </p:spPr>
        <p:txBody>
          <a:bodyPr vert="horz" wrap="square" lIns="0" tIns="12700" rIns="0" bIns="0" rtlCol="0">
            <a:spAutoFit/>
          </a:bodyPr>
          <a:lstStyle>
            <a:lvl1pPr>
              <a:defRPr lang="en-US" sz="2183" b="1" spc="-27" dirty="0">
                <a:solidFill>
                  <a:schemeClr val="bg1"/>
                </a:solidFill>
                <a:latin typeface="Poppins"/>
                <a:cs typeface="Poppins"/>
              </a:defRPr>
            </a:lvl1pPr>
          </a:lstStyle>
          <a:p>
            <a:pPr marL="7702" marR="328877" lvl="0">
              <a:lnSpc>
                <a:spcPts val="1831"/>
              </a:lnSpc>
              <a:spcBef>
                <a:spcPts val="2514"/>
              </a:spcBef>
            </a:pPr>
            <a:r>
              <a:rPr lang="en-US"/>
              <a:t>Click to edit Master text styles</a:t>
            </a:r>
          </a:p>
        </p:txBody>
      </p:sp>
      <p:sp>
        <p:nvSpPr>
          <p:cNvPr id="25" name="Text Placeholder 24">
            <a:extLst>
              <a:ext uri="{FF2B5EF4-FFF2-40B4-BE49-F238E27FC236}">
                <a16:creationId xmlns:a16="http://schemas.microsoft.com/office/drawing/2014/main" id="{F29A5094-681E-77BB-AC70-1B1A0D3CF746}"/>
              </a:ext>
            </a:extLst>
          </p:cNvPr>
          <p:cNvSpPr>
            <a:spLocks noGrp="1"/>
          </p:cNvSpPr>
          <p:nvPr>
            <p:ph type="body" sz="quarter" idx="18"/>
          </p:nvPr>
        </p:nvSpPr>
        <p:spPr>
          <a:xfrm>
            <a:off x="728729" y="2333491"/>
            <a:ext cx="4920119" cy="1647631"/>
          </a:xfrm>
          <a:prstGeom prst="rect">
            <a:avLst/>
          </a:prstGeom>
        </p:spPr>
        <p:txBody>
          <a:bodyPr/>
          <a:lstStyle>
            <a:lvl1pPr marL="207935" indent="-207935" algn="l">
              <a:lnSpc>
                <a:spcPct val="150000"/>
              </a:lnSpc>
              <a:buClr>
                <a:srgbClr val="007C43"/>
              </a:buClr>
              <a:buFont typeface="Wingdings" panose="05000000000000000000" pitchFamily="2" charset="2"/>
              <a:buChar char="§"/>
              <a:defRPr sz="1455">
                <a:latin typeface="Poppins" panose="00000500000000000000" pitchFamily="2" charset="0"/>
                <a:cs typeface="Poppins" panose="00000500000000000000" pitchFamily="2" charset="0"/>
              </a:defRPr>
            </a:lvl1pPr>
            <a:lvl2pPr marL="485209" indent="-207935" algn="l">
              <a:lnSpc>
                <a:spcPct val="150000"/>
              </a:lnSpc>
              <a:buClr>
                <a:srgbClr val="007C43"/>
              </a:buClr>
              <a:buFont typeface="Wingdings" panose="05000000000000000000" pitchFamily="2" charset="2"/>
              <a:buChar char="§"/>
              <a:defRPr sz="1455">
                <a:latin typeface="Poppins" panose="00000500000000000000" pitchFamily="2" charset="0"/>
                <a:cs typeface="Poppins" panose="00000500000000000000" pitchFamily="2" charset="0"/>
              </a:defRPr>
            </a:lvl2pPr>
            <a:lvl3pPr marL="762482" indent="-207935" algn="l">
              <a:lnSpc>
                <a:spcPct val="150000"/>
              </a:lnSpc>
              <a:buClr>
                <a:srgbClr val="007C43"/>
              </a:buClr>
              <a:buFont typeface="Wingdings" panose="05000000000000000000" pitchFamily="2" charset="2"/>
              <a:buChar char="§"/>
              <a:defRPr sz="1455">
                <a:latin typeface="Poppins" panose="00000500000000000000" pitchFamily="2" charset="0"/>
                <a:cs typeface="Poppins" panose="00000500000000000000" pitchFamily="2" charset="0"/>
              </a:defRPr>
            </a:lvl3pPr>
            <a:lvl4pPr marL="1039756" indent="-207935" algn="l">
              <a:lnSpc>
                <a:spcPct val="150000"/>
              </a:lnSpc>
              <a:buClr>
                <a:srgbClr val="007C43"/>
              </a:buClr>
              <a:buFont typeface="Wingdings" panose="05000000000000000000" pitchFamily="2" charset="2"/>
              <a:buChar char="§"/>
              <a:defRPr sz="1455">
                <a:latin typeface="Poppins" panose="00000500000000000000" pitchFamily="2" charset="0"/>
                <a:cs typeface="Poppins" panose="00000500000000000000" pitchFamily="2" charset="0"/>
              </a:defRPr>
            </a:lvl4pPr>
            <a:lvl5pPr marL="1317030" indent="-207935" algn="l">
              <a:lnSpc>
                <a:spcPct val="150000"/>
              </a:lnSpc>
              <a:buClr>
                <a:srgbClr val="007C43"/>
              </a:buClr>
              <a:buFont typeface="Wingdings" panose="05000000000000000000" pitchFamily="2" charset="2"/>
              <a:buChar char="§"/>
              <a:defRPr sz="1455">
                <a:latin typeface="Poppins" panose="00000500000000000000" pitchFamily="2" charset="0"/>
                <a:cs typeface="Poppins"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0" name="Text Placeholder 24">
            <a:extLst>
              <a:ext uri="{FF2B5EF4-FFF2-40B4-BE49-F238E27FC236}">
                <a16:creationId xmlns:a16="http://schemas.microsoft.com/office/drawing/2014/main" id="{DC691512-EA84-D8C8-E4F1-691FA1BEAD18}"/>
              </a:ext>
            </a:extLst>
          </p:cNvPr>
          <p:cNvSpPr>
            <a:spLocks noGrp="1"/>
          </p:cNvSpPr>
          <p:nvPr>
            <p:ph type="body" sz="quarter" idx="19"/>
          </p:nvPr>
        </p:nvSpPr>
        <p:spPr>
          <a:xfrm>
            <a:off x="6439770" y="2333491"/>
            <a:ext cx="4920119" cy="1647631"/>
          </a:xfrm>
          <a:prstGeom prst="rect">
            <a:avLst/>
          </a:prstGeom>
        </p:spPr>
        <p:txBody>
          <a:bodyPr/>
          <a:lstStyle>
            <a:lvl1pPr marL="207935" indent="-207935" algn="l">
              <a:lnSpc>
                <a:spcPct val="150000"/>
              </a:lnSpc>
              <a:buClr>
                <a:srgbClr val="007C43"/>
              </a:buClr>
              <a:buFont typeface="Wingdings" panose="05000000000000000000" pitchFamily="2" charset="2"/>
              <a:buChar char="§"/>
              <a:defRPr sz="1455">
                <a:latin typeface="Poppins" panose="00000500000000000000" pitchFamily="2" charset="0"/>
                <a:cs typeface="Poppins" panose="00000500000000000000" pitchFamily="2" charset="0"/>
              </a:defRPr>
            </a:lvl1pPr>
            <a:lvl2pPr marL="485209" indent="-207935" algn="l">
              <a:lnSpc>
                <a:spcPct val="150000"/>
              </a:lnSpc>
              <a:buClr>
                <a:srgbClr val="007C43"/>
              </a:buClr>
              <a:buFont typeface="Wingdings" panose="05000000000000000000" pitchFamily="2" charset="2"/>
              <a:buChar char="§"/>
              <a:defRPr sz="1455">
                <a:latin typeface="Poppins" panose="00000500000000000000" pitchFamily="2" charset="0"/>
                <a:cs typeface="Poppins" panose="00000500000000000000" pitchFamily="2" charset="0"/>
              </a:defRPr>
            </a:lvl2pPr>
            <a:lvl3pPr marL="762482" indent="-207935" algn="l">
              <a:lnSpc>
                <a:spcPct val="150000"/>
              </a:lnSpc>
              <a:buClr>
                <a:srgbClr val="007C43"/>
              </a:buClr>
              <a:buFont typeface="Wingdings" panose="05000000000000000000" pitchFamily="2" charset="2"/>
              <a:buChar char="§"/>
              <a:defRPr sz="1455">
                <a:latin typeface="Poppins" panose="00000500000000000000" pitchFamily="2" charset="0"/>
                <a:cs typeface="Poppins" panose="00000500000000000000" pitchFamily="2" charset="0"/>
              </a:defRPr>
            </a:lvl3pPr>
            <a:lvl4pPr marL="1039756" indent="-207935" algn="l">
              <a:lnSpc>
                <a:spcPct val="150000"/>
              </a:lnSpc>
              <a:buClr>
                <a:srgbClr val="007C43"/>
              </a:buClr>
              <a:buFont typeface="Wingdings" panose="05000000000000000000" pitchFamily="2" charset="2"/>
              <a:buChar char="§"/>
              <a:defRPr sz="1455">
                <a:latin typeface="Poppins" panose="00000500000000000000" pitchFamily="2" charset="0"/>
                <a:cs typeface="Poppins" panose="00000500000000000000" pitchFamily="2" charset="0"/>
              </a:defRPr>
            </a:lvl4pPr>
            <a:lvl5pPr marL="1317030" indent="-207935" algn="l">
              <a:lnSpc>
                <a:spcPct val="150000"/>
              </a:lnSpc>
              <a:buClr>
                <a:srgbClr val="007C43"/>
              </a:buClr>
              <a:buFont typeface="Wingdings" panose="05000000000000000000" pitchFamily="2" charset="2"/>
              <a:buChar char="§"/>
              <a:defRPr sz="1455">
                <a:latin typeface="Poppins" panose="00000500000000000000" pitchFamily="2" charset="0"/>
                <a:cs typeface="Poppins"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2">
            <a:extLst>
              <a:ext uri="{FF2B5EF4-FFF2-40B4-BE49-F238E27FC236}">
                <a16:creationId xmlns:a16="http://schemas.microsoft.com/office/drawing/2014/main" id="{CA8FBD27-5B1B-EA6A-E7D3-9D318CE8C9F7}"/>
              </a:ext>
            </a:extLst>
          </p:cNvPr>
          <p:cNvSpPr>
            <a:spLocks noGrp="1"/>
          </p:cNvSpPr>
          <p:nvPr>
            <p:ph type="sldNum" sz="quarter" idx="4"/>
          </p:nvPr>
        </p:nvSpPr>
        <p:spPr>
          <a:xfrm>
            <a:off x="9030166" y="6444056"/>
            <a:ext cx="2804160" cy="276999"/>
          </a:xfrm>
        </p:spPr>
        <p:txBody>
          <a:bodyPr/>
          <a:lstStyle>
            <a:lvl1pPr>
              <a:defRPr>
                <a:solidFill>
                  <a:srgbClr val="282828"/>
                </a:solidFill>
              </a:defRPr>
            </a:lvl1pPr>
          </a:lstStyle>
          <a:p>
            <a:fld id="{B6F15528-21DE-4FAA-801E-634DDDAF4B2B}" type="slidenum">
              <a:rPr lang="en-GB" smtClean="0"/>
              <a:pPr/>
              <a:t>‹#›</a:t>
            </a:fld>
            <a:endParaRPr lang="en-GB"/>
          </a:p>
        </p:txBody>
      </p:sp>
    </p:spTree>
    <p:extLst>
      <p:ext uri="{BB962C8B-B14F-4D97-AF65-F5344CB8AC3E}">
        <p14:creationId xmlns:p14="http://schemas.microsoft.com/office/powerpoint/2010/main" val="193864846"/>
      </p:ext>
    </p:extLst>
  </p:cSld>
  <p:clrMapOvr>
    <a:masterClrMapping/>
  </p:clrMapOvr>
  <p:extLst>
    <p:ext uri="{DCECCB84-F9BA-43D5-87BE-67443E8EF086}">
      <p15:sldGuideLst xmlns:p15="http://schemas.microsoft.com/office/powerpoint/2012/main">
        <p15:guide id="1" pos="31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Title Only">
    <p:bg bwMode="auto">
      <p:bgPr>
        <a:solidFill>
          <a:schemeClr val="bg1"/>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A8D67820-DBB3-76D3-B210-0B55B333DB94}"/>
              </a:ext>
            </a:extLst>
          </p:cNvPr>
          <p:cNvCxnSpPr>
            <a:cxnSpLocks/>
          </p:cNvCxnSpPr>
          <p:nvPr userDrawn="1"/>
        </p:nvCxnSpPr>
        <p:spPr>
          <a:xfrm>
            <a:off x="6096292" y="1390488"/>
            <a:ext cx="0" cy="5029592"/>
          </a:xfrm>
          <a:prstGeom prst="line">
            <a:avLst/>
          </a:prstGeom>
          <a:noFill/>
          <a:ln w="6350" cap="flat" cmpd="sng" algn="ctr">
            <a:solidFill>
              <a:srgbClr val="FFFFFF">
                <a:lumMod val="65000"/>
              </a:srgbClr>
            </a:solidFill>
            <a:prstDash val="solid"/>
          </a:ln>
          <a:effectLst/>
        </p:spPr>
      </p:cxnSp>
      <p:sp>
        <p:nvSpPr>
          <p:cNvPr id="2" name="Rectangle 1">
            <a:extLst>
              <a:ext uri="{FF2B5EF4-FFF2-40B4-BE49-F238E27FC236}">
                <a16:creationId xmlns:a16="http://schemas.microsoft.com/office/drawing/2014/main" id="{B6CF0B55-7AF0-E7C4-421B-5E4715E5DD77}"/>
              </a:ext>
            </a:extLst>
          </p:cNvPr>
          <p:cNvSpPr/>
          <p:nvPr userDrawn="1"/>
        </p:nvSpPr>
        <p:spPr>
          <a:xfrm>
            <a:off x="578547" y="1390488"/>
            <a:ext cx="5517452" cy="784521"/>
          </a:xfrm>
          <a:prstGeom prst="rect">
            <a:avLst/>
          </a:prstGeom>
          <a:gradFill>
            <a:gsLst>
              <a:gs pos="9000">
                <a:srgbClr val="007C43"/>
              </a:gs>
              <a:gs pos="82000">
                <a:srgbClr val="68A44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15" name="Rectangle 14">
            <a:extLst>
              <a:ext uri="{FF2B5EF4-FFF2-40B4-BE49-F238E27FC236}">
                <a16:creationId xmlns:a16="http://schemas.microsoft.com/office/drawing/2014/main" id="{47165991-428D-07D2-69E9-CD43BA106DF5}"/>
              </a:ext>
            </a:extLst>
          </p:cNvPr>
          <p:cNvSpPr/>
          <p:nvPr userDrawn="1"/>
        </p:nvSpPr>
        <p:spPr>
          <a:xfrm>
            <a:off x="6096000" y="1390488"/>
            <a:ext cx="5516502" cy="784521"/>
          </a:xfrm>
          <a:prstGeom prst="rect">
            <a:avLst/>
          </a:pr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graphicFrame>
        <p:nvGraphicFramePr>
          <p:cNvPr id="3" name="Object 2" hidden="1"/>
          <p:cNvGraphicFramePr>
            <a:graphicFrameLocks noChangeAspect="1"/>
          </p:cNvGraphicFramePr>
          <p:nvPr>
            <p:custDataLst>
              <p:tags r:id="rId1"/>
            </p:custDataLst>
          </p:nvPr>
        </p:nvGraphicFramePr>
        <p:xfrm>
          <a:off x="1957" y="1591"/>
          <a:ext cx="1953" cy="1587"/>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3" name="Object 2" hidden="1"/>
                      <p:cNvPicPr/>
                      <p:nvPr/>
                    </p:nvPicPr>
                    <p:blipFill>
                      <a:blip r:embed="rId5"/>
                      <a:stretch>
                        <a:fillRect/>
                      </a:stretch>
                    </p:blipFill>
                    <p:spPr>
                      <a:xfrm>
                        <a:off x="1957" y="1591"/>
                        <a:ext cx="1953" cy="1587"/>
                      </a:xfrm>
                      <a:prstGeom prst="rect">
                        <a:avLst/>
                      </a:prstGeom>
                    </p:spPr>
                  </p:pic>
                </p:oleObj>
              </mc:Fallback>
            </mc:AlternateContent>
          </a:graphicData>
        </a:graphic>
      </p:graphicFrame>
      <p:sp>
        <p:nvSpPr>
          <p:cNvPr id="4" name="Rectangle 3" hidden="1"/>
          <p:cNvSpPr/>
          <p:nvPr>
            <p:custDataLst>
              <p:tags r:id="rId2"/>
            </p:custDataLst>
          </p:nvPr>
        </p:nvSpPr>
        <p:spPr>
          <a:xfrm>
            <a:off x="1" y="0"/>
            <a:ext cx="195385" cy="158750"/>
          </a:xfrm>
          <a:prstGeom prst="rect">
            <a:avLst/>
          </a:prstGeom>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GB" sz="2000">
              <a:solidFill>
                <a:srgbClr val="000000"/>
              </a:solidFill>
              <a:ea typeface="Arial Unicode MS" panose="020B0604020202020204" pitchFamily="34" charset="-128"/>
              <a:cs typeface="Arial Unicode MS" panose="020B0604020202020204" pitchFamily="34" charset="-128"/>
              <a:sym typeface="Arial" panose="020B0604020202020204" pitchFamily="34" charset="0"/>
            </a:endParaRPr>
          </a:p>
        </p:txBody>
      </p:sp>
      <p:sp>
        <p:nvSpPr>
          <p:cNvPr id="12" name="Text Placeholder 8">
            <a:extLst>
              <a:ext uri="{FF2B5EF4-FFF2-40B4-BE49-F238E27FC236}">
                <a16:creationId xmlns:a16="http://schemas.microsoft.com/office/drawing/2014/main" id="{C8A31369-6D89-90A6-ECD2-6539CCDDD4C9}"/>
              </a:ext>
            </a:extLst>
          </p:cNvPr>
          <p:cNvSpPr>
            <a:spLocks noGrp="1"/>
          </p:cNvSpPr>
          <p:nvPr>
            <p:ph type="body" sz="quarter" idx="10" hasCustomPrompt="1"/>
          </p:nvPr>
        </p:nvSpPr>
        <p:spPr>
          <a:xfrm>
            <a:off x="578546" y="411232"/>
            <a:ext cx="9927025" cy="508601"/>
          </a:xfrm>
          <a:prstGeom prst="rect">
            <a:avLst/>
          </a:prstGeom>
        </p:spPr>
        <p:txBody>
          <a:bodyPr lIns="0"/>
          <a:lstStyle>
            <a:lvl1pPr algn="l">
              <a:lnSpc>
                <a:spcPct val="90000"/>
              </a:lnSpc>
              <a:defRPr lang="en-GB" sz="3638" b="1" i="0" spc="-85" dirty="0">
                <a:gradFill flip="none" rotWithShape="1">
                  <a:gsLst>
                    <a:gs pos="0">
                      <a:srgbClr val="007C43"/>
                    </a:gs>
                    <a:gs pos="70000">
                      <a:srgbClr val="68A445"/>
                    </a:gs>
                  </a:gsLst>
                  <a:lin ang="0" scaled="1"/>
                  <a:tileRect/>
                </a:gradFill>
                <a:latin typeface="Poppins"/>
                <a:ea typeface="+mj-ea"/>
                <a:cs typeface="Poppins"/>
              </a:defRPr>
            </a:lvl1pPr>
          </a:lstStyle>
          <a:p>
            <a:pPr lvl="0"/>
            <a:r>
              <a:rPr lang="en-GB"/>
              <a:t>Insert title here</a:t>
            </a:r>
          </a:p>
        </p:txBody>
      </p:sp>
      <p:sp>
        <p:nvSpPr>
          <p:cNvPr id="7" name="Text Placeholder 18">
            <a:extLst>
              <a:ext uri="{FF2B5EF4-FFF2-40B4-BE49-F238E27FC236}">
                <a16:creationId xmlns:a16="http://schemas.microsoft.com/office/drawing/2014/main" id="{49E9BDF9-399B-87E8-74DF-2CF4BE448052}"/>
              </a:ext>
            </a:extLst>
          </p:cNvPr>
          <p:cNvSpPr>
            <a:spLocks noGrp="1"/>
          </p:cNvSpPr>
          <p:nvPr>
            <p:ph type="body" sz="quarter" idx="16"/>
          </p:nvPr>
        </p:nvSpPr>
        <p:spPr>
          <a:xfrm>
            <a:off x="809950" y="1625302"/>
            <a:ext cx="3889324" cy="495136"/>
          </a:xfrm>
          <a:prstGeom prst="rect">
            <a:avLst/>
          </a:prstGeom>
        </p:spPr>
        <p:txBody>
          <a:bodyPr vert="horz" wrap="square" lIns="0" tIns="12700" rIns="0" bIns="0" rtlCol="0">
            <a:spAutoFit/>
          </a:bodyPr>
          <a:lstStyle>
            <a:lvl1pPr>
              <a:defRPr lang="en-US" sz="2183" b="1" spc="-27" dirty="0">
                <a:solidFill>
                  <a:schemeClr val="bg1"/>
                </a:solidFill>
                <a:latin typeface="Poppins"/>
                <a:cs typeface="Poppins"/>
              </a:defRPr>
            </a:lvl1pPr>
          </a:lstStyle>
          <a:p>
            <a:pPr marL="7702" marR="328877" lvl="0">
              <a:lnSpc>
                <a:spcPts val="1831"/>
              </a:lnSpc>
              <a:spcBef>
                <a:spcPts val="2514"/>
              </a:spcBef>
            </a:pPr>
            <a:r>
              <a:rPr lang="en-US"/>
              <a:t>Click to edit Master text styles</a:t>
            </a:r>
          </a:p>
        </p:txBody>
      </p:sp>
      <p:sp>
        <p:nvSpPr>
          <p:cNvPr id="14" name="Text Placeholder 18">
            <a:extLst>
              <a:ext uri="{FF2B5EF4-FFF2-40B4-BE49-F238E27FC236}">
                <a16:creationId xmlns:a16="http://schemas.microsoft.com/office/drawing/2014/main" id="{82900650-6E37-014E-DD30-D3D737C2C8A4}"/>
              </a:ext>
            </a:extLst>
          </p:cNvPr>
          <p:cNvSpPr>
            <a:spLocks noGrp="1"/>
          </p:cNvSpPr>
          <p:nvPr>
            <p:ph type="body" sz="quarter" idx="17"/>
          </p:nvPr>
        </p:nvSpPr>
        <p:spPr>
          <a:xfrm>
            <a:off x="6477576" y="1627139"/>
            <a:ext cx="3889324" cy="495136"/>
          </a:xfrm>
          <a:prstGeom prst="rect">
            <a:avLst/>
          </a:prstGeom>
        </p:spPr>
        <p:txBody>
          <a:bodyPr vert="horz" wrap="square" lIns="0" tIns="12700" rIns="0" bIns="0" rtlCol="0">
            <a:spAutoFit/>
          </a:bodyPr>
          <a:lstStyle>
            <a:lvl1pPr>
              <a:defRPr lang="en-US" sz="2183" b="1" spc="-27" dirty="0">
                <a:solidFill>
                  <a:schemeClr val="bg1"/>
                </a:solidFill>
                <a:latin typeface="Poppins"/>
                <a:cs typeface="Poppins"/>
              </a:defRPr>
            </a:lvl1pPr>
          </a:lstStyle>
          <a:p>
            <a:pPr marL="7702" marR="328877" lvl="0">
              <a:lnSpc>
                <a:spcPts val="1831"/>
              </a:lnSpc>
              <a:spcBef>
                <a:spcPts val="2514"/>
              </a:spcBef>
            </a:pPr>
            <a:r>
              <a:rPr lang="en-US"/>
              <a:t>Click to edit Master text styles</a:t>
            </a:r>
          </a:p>
        </p:txBody>
      </p:sp>
      <p:sp>
        <p:nvSpPr>
          <p:cNvPr id="5" name="Rectangle 4">
            <a:extLst>
              <a:ext uri="{FF2B5EF4-FFF2-40B4-BE49-F238E27FC236}">
                <a16:creationId xmlns:a16="http://schemas.microsoft.com/office/drawing/2014/main" id="{C4990458-4269-1D96-C1F4-AF2E4376507C}"/>
              </a:ext>
            </a:extLst>
          </p:cNvPr>
          <p:cNvSpPr/>
          <p:nvPr userDrawn="1"/>
        </p:nvSpPr>
        <p:spPr>
          <a:xfrm>
            <a:off x="667266" y="2359104"/>
            <a:ext cx="5285780" cy="613595"/>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19" name="Text Placeholder 18">
            <a:extLst>
              <a:ext uri="{FF2B5EF4-FFF2-40B4-BE49-F238E27FC236}">
                <a16:creationId xmlns:a16="http://schemas.microsoft.com/office/drawing/2014/main" id="{C9FC9F50-694E-90F7-8F7B-5C797D5B6E15}"/>
              </a:ext>
            </a:extLst>
          </p:cNvPr>
          <p:cNvSpPr>
            <a:spLocks noGrp="1"/>
          </p:cNvSpPr>
          <p:nvPr>
            <p:ph type="body" sz="quarter" idx="18" hasCustomPrompt="1"/>
          </p:nvPr>
        </p:nvSpPr>
        <p:spPr>
          <a:xfrm>
            <a:off x="998953" y="2580442"/>
            <a:ext cx="4772250" cy="220766"/>
          </a:xfrm>
          <a:prstGeom prst="rect">
            <a:avLst/>
          </a:prstGeom>
        </p:spPr>
        <p:txBody>
          <a:bodyPr vert="horz" wrap="square" lIns="0" tIns="12700" rIns="0" bIns="0" rtlCol="0">
            <a:spAutoFit/>
          </a:bodyPr>
          <a:lstStyle>
            <a:lvl1pPr>
              <a:defRPr lang="en-US" sz="970" b="1" spc="-27" dirty="0">
                <a:solidFill>
                  <a:srgbClr val="383738"/>
                </a:solidFill>
                <a:latin typeface="Poppins"/>
                <a:cs typeface="Poppins"/>
              </a:defRPr>
            </a:lvl1pPr>
          </a:lstStyle>
          <a:p>
            <a:pPr marL="7702" marR="328877" lvl="0">
              <a:lnSpc>
                <a:spcPts val="1831"/>
              </a:lnSpc>
              <a:spcBef>
                <a:spcPts val="2514"/>
              </a:spcBef>
            </a:pPr>
            <a:r>
              <a:rPr lang="en-US"/>
              <a:t>Title: Description/Details</a:t>
            </a:r>
          </a:p>
        </p:txBody>
      </p:sp>
      <p:sp>
        <p:nvSpPr>
          <p:cNvPr id="80" name="Rectangle 79">
            <a:extLst>
              <a:ext uri="{FF2B5EF4-FFF2-40B4-BE49-F238E27FC236}">
                <a16:creationId xmlns:a16="http://schemas.microsoft.com/office/drawing/2014/main" id="{7F1944BA-C017-3C72-0391-B7A38C6D4659}"/>
              </a:ext>
            </a:extLst>
          </p:cNvPr>
          <p:cNvSpPr/>
          <p:nvPr userDrawn="1"/>
        </p:nvSpPr>
        <p:spPr>
          <a:xfrm>
            <a:off x="667266" y="3023682"/>
            <a:ext cx="5285780" cy="613595"/>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81" name="Text Placeholder 18">
            <a:extLst>
              <a:ext uri="{FF2B5EF4-FFF2-40B4-BE49-F238E27FC236}">
                <a16:creationId xmlns:a16="http://schemas.microsoft.com/office/drawing/2014/main" id="{78B30593-0C5C-8096-61E1-F05F24B385FD}"/>
              </a:ext>
            </a:extLst>
          </p:cNvPr>
          <p:cNvSpPr>
            <a:spLocks noGrp="1"/>
          </p:cNvSpPr>
          <p:nvPr>
            <p:ph type="body" sz="quarter" idx="19" hasCustomPrompt="1"/>
          </p:nvPr>
        </p:nvSpPr>
        <p:spPr>
          <a:xfrm>
            <a:off x="998953" y="3245020"/>
            <a:ext cx="4772250" cy="220766"/>
          </a:xfrm>
          <a:prstGeom prst="rect">
            <a:avLst/>
          </a:prstGeom>
        </p:spPr>
        <p:txBody>
          <a:bodyPr vert="horz" wrap="square" lIns="0" tIns="12700" rIns="0" bIns="0" rtlCol="0">
            <a:spAutoFit/>
          </a:bodyPr>
          <a:lstStyle>
            <a:lvl1pPr>
              <a:defRPr lang="en-US" sz="970" b="1" spc="-27" dirty="0">
                <a:solidFill>
                  <a:srgbClr val="383738"/>
                </a:solidFill>
                <a:latin typeface="Poppins"/>
                <a:cs typeface="Poppins"/>
              </a:defRPr>
            </a:lvl1pPr>
          </a:lstStyle>
          <a:p>
            <a:pPr marL="7702" marR="328877" lvl="0">
              <a:lnSpc>
                <a:spcPts val="1831"/>
              </a:lnSpc>
              <a:spcBef>
                <a:spcPts val="2514"/>
              </a:spcBef>
            </a:pPr>
            <a:r>
              <a:rPr lang="en-US"/>
              <a:t>Title: Description/Details</a:t>
            </a:r>
          </a:p>
        </p:txBody>
      </p:sp>
      <p:sp>
        <p:nvSpPr>
          <p:cNvPr id="82" name="Rectangle 81">
            <a:extLst>
              <a:ext uri="{FF2B5EF4-FFF2-40B4-BE49-F238E27FC236}">
                <a16:creationId xmlns:a16="http://schemas.microsoft.com/office/drawing/2014/main" id="{22C6D0AD-AF0E-DBD0-C33C-DF644C1213DE}"/>
              </a:ext>
            </a:extLst>
          </p:cNvPr>
          <p:cNvSpPr/>
          <p:nvPr userDrawn="1"/>
        </p:nvSpPr>
        <p:spPr>
          <a:xfrm>
            <a:off x="667266" y="3688260"/>
            <a:ext cx="5285780" cy="613595"/>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83" name="Text Placeholder 18">
            <a:extLst>
              <a:ext uri="{FF2B5EF4-FFF2-40B4-BE49-F238E27FC236}">
                <a16:creationId xmlns:a16="http://schemas.microsoft.com/office/drawing/2014/main" id="{46C7CBEE-D02B-DBD0-E946-9CB371DE5D32}"/>
              </a:ext>
            </a:extLst>
          </p:cNvPr>
          <p:cNvSpPr>
            <a:spLocks noGrp="1"/>
          </p:cNvSpPr>
          <p:nvPr>
            <p:ph type="body" sz="quarter" idx="20" hasCustomPrompt="1"/>
          </p:nvPr>
        </p:nvSpPr>
        <p:spPr>
          <a:xfrm>
            <a:off x="998953" y="3909598"/>
            <a:ext cx="4772250" cy="220766"/>
          </a:xfrm>
          <a:prstGeom prst="rect">
            <a:avLst/>
          </a:prstGeom>
        </p:spPr>
        <p:txBody>
          <a:bodyPr vert="horz" wrap="square" lIns="0" tIns="12700" rIns="0" bIns="0" rtlCol="0">
            <a:spAutoFit/>
          </a:bodyPr>
          <a:lstStyle>
            <a:lvl1pPr>
              <a:defRPr lang="en-US" sz="970" b="1" spc="-27" dirty="0">
                <a:solidFill>
                  <a:srgbClr val="383738"/>
                </a:solidFill>
                <a:latin typeface="Poppins"/>
                <a:cs typeface="Poppins"/>
              </a:defRPr>
            </a:lvl1pPr>
          </a:lstStyle>
          <a:p>
            <a:pPr marL="7702" marR="328877" lvl="0">
              <a:lnSpc>
                <a:spcPts val="1831"/>
              </a:lnSpc>
              <a:spcBef>
                <a:spcPts val="2514"/>
              </a:spcBef>
            </a:pPr>
            <a:r>
              <a:rPr lang="en-US"/>
              <a:t>Title: Description/Details</a:t>
            </a:r>
          </a:p>
        </p:txBody>
      </p:sp>
      <p:sp>
        <p:nvSpPr>
          <p:cNvPr id="84" name="Rectangle 83">
            <a:extLst>
              <a:ext uri="{FF2B5EF4-FFF2-40B4-BE49-F238E27FC236}">
                <a16:creationId xmlns:a16="http://schemas.microsoft.com/office/drawing/2014/main" id="{127E0792-08EC-2E0B-4AB5-C96EF17779A1}"/>
              </a:ext>
            </a:extLst>
          </p:cNvPr>
          <p:cNvSpPr/>
          <p:nvPr userDrawn="1"/>
        </p:nvSpPr>
        <p:spPr>
          <a:xfrm>
            <a:off x="667266" y="4352837"/>
            <a:ext cx="5285780" cy="613595"/>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85" name="Text Placeholder 18">
            <a:extLst>
              <a:ext uri="{FF2B5EF4-FFF2-40B4-BE49-F238E27FC236}">
                <a16:creationId xmlns:a16="http://schemas.microsoft.com/office/drawing/2014/main" id="{98AE79DD-F54E-C9C2-4633-72538D975095}"/>
              </a:ext>
            </a:extLst>
          </p:cNvPr>
          <p:cNvSpPr>
            <a:spLocks noGrp="1"/>
          </p:cNvSpPr>
          <p:nvPr>
            <p:ph type="body" sz="quarter" idx="21" hasCustomPrompt="1"/>
          </p:nvPr>
        </p:nvSpPr>
        <p:spPr>
          <a:xfrm>
            <a:off x="998953" y="4574176"/>
            <a:ext cx="4772250" cy="220766"/>
          </a:xfrm>
          <a:prstGeom prst="rect">
            <a:avLst/>
          </a:prstGeom>
        </p:spPr>
        <p:txBody>
          <a:bodyPr vert="horz" wrap="square" lIns="0" tIns="12700" rIns="0" bIns="0" rtlCol="0">
            <a:spAutoFit/>
          </a:bodyPr>
          <a:lstStyle>
            <a:lvl1pPr>
              <a:defRPr lang="en-US" sz="970" b="1" spc="-27" dirty="0">
                <a:solidFill>
                  <a:srgbClr val="383738"/>
                </a:solidFill>
                <a:latin typeface="Poppins"/>
                <a:cs typeface="Poppins"/>
              </a:defRPr>
            </a:lvl1pPr>
          </a:lstStyle>
          <a:p>
            <a:pPr marL="7702" marR="328877" lvl="0">
              <a:lnSpc>
                <a:spcPts val="1831"/>
              </a:lnSpc>
              <a:spcBef>
                <a:spcPts val="2514"/>
              </a:spcBef>
            </a:pPr>
            <a:r>
              <a:rPr lang="en-US"/>
              <a:t>Title: Description/Details</a:t>
            </a:r>
          </a:p>
        </p:txBody>
      </p:sp>
      <p:sp>
        <p:nvSpPr>
          <p:cNvPr id="86" name="Rectangle 85">
            <a:extLst>
              <a:ext uri="{FF2B5EF4-FFF2-40B4-BE49-F238E27FC236}">
                <a16:creationId xmlns:a16="http://schemas.microsoft.com/office/drawing/2014/main" id="{72FFD13A-2F5D-1636-90BE-C972CC425370}"/>
              </a:ext>
            </a:extLst>
          </p:cNvPr>
          <p:cNvSpPr/>
          <p:nvPr userDrawn="1"/>
        </p:nvSpPr>
        <p:spPr>
          <a:xfrm>
            <a:off x="667266" y="5017415"/>
            <a:ext cx="5285780" cy="613595"/>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87" name="Text Placeholder 18">
            <a:extLst>
              <a:ext uri="{FF2B5EF4-FFF2-40B4-BE49-F238E27FC236}">
                <a16:creationId xmlns:a16="http://schemas.microsoft.com/office/drawing/2014/main" id="{94169ADC-CA60-C67F-BE7A-C34CC74E9BF0}"/>
              </a:ext>
            </a:extLst>
          </p:cNvPr>
          <p:cNvSpPr>
            <a:spLocks noGrp="1"/>
          </p:cNvSpPr>
          <p:nvPr>
            <p:ph type="body" sz="quarter" idx="22" hasCustomPrompt="1"/>
          </p:nvPr>
        </p:nvSpPr>
        <p:spPr>
          <a:xfrm>
            <a:off x="998953" y="5238754"/>
            <a:ext cx="4772250" cy="220766"/>
          </a:xfrm>
          <a:prstGeom prst="rect">
            <a:avLst/>
          </a:prstGeom>
        </p:spPr>
        <p:txBody>
          <a:bodyPr vert="horz" wrap="square" lIns="0" tIns="12700" rIns="0" bIns="0" rtlCol="0">
            <a:spAutoFit/>
          </a:bodyPr>
          <a:lstStyle>
            <a:lvl1pPr>
              <a:defRPr lang="en-US" sz="970" b="1" spc="-27" dirty="0">
                <a:solidFill>
                  <a:srgbClr val="383738"/>
                </a:solidFill>
                <a:latin typeface="Poppins"/>
                <a:cs typeface="Poppins"/>
              </a:defRPr>
            </a:lvl1pPr>
          </a:lstStyle>
          <a:p>
            <a:pPr marL="7702" marR="328877" lvl="0">
              <a:lnSpc>
                <a:spcPts val="1831"/>
              </a:lnSpc>
              <a:spcBef>
                <a:spcPts val="2514"/>
              </a:spcBef>
            </a:pPr>
            <a:r>
              <a:rPr lang="en-US"/>
              <a:t>Title: Description/Details</a:t>
            </a:r>
          </a:p>
        </p:txBody>
      </p:sp>
      <p:sp>
        <p:nvSpPr>
          <p:cNvPr id="88" name="Rectangle 87">
            <a:extLst>
              <a:ext uri="{FF2B5EF4-FFF2-40B4-BE49-F238E27FC236}">
                <a16:creationId xmlns:a16="http://schemas.microsoft.com/office/drawing/2014/main" id="{113B6D94-39CC-C660-1C8D-DE7F42387338}"/>
              </a:ext>
            </a:extLst>
          </p:cNvPr>
          <p:cNvSpPr/>
          <p:nvPr userDrawn="1"/>
        </p:nvSpPr>
        <p:spPr>
          <a:xfrm>
            <a:off x="667266" y="5689290"/>
            <a:ext cx="5285780" cy="613595"/>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89" name="Text Placeholder 18">
            <a:extLst>
              <a:ext uri="{FF2B5EF4-FFF2-40B4-BE49-F238E27FC236}">
                <a16:creationId xmlns:a16="http://schemas.microsoft.com/office/drawing/2014/main" id="{74D2D858-EFC3-1AA5-56DC-5E35545B9DFE}"/>
              </a:ext>
            </a:extLst>
          </p:cNvPr>
          <p:cNvSpPr>
            <a:spLocks noGrp="1"/>
          </p:cNvSpPr>
          <p:nvPr>
            <p:ph type="body" sz="quarter" idx="23" hasCustomPrompt="1"/>
          </p:nvPr>
        </p:nvSpPr>
        <p:spPr>
          <a:xfrm>
            <a:off x="998953" y="5910628"/>
            <a:ext cx="4772250" cy="220766"/>
          </a:xfrm>
          <a:prstGeom prst="rect">
            <a:avLst/>
          </a:prstGeom>
        </p:spPr>
        <p:txBody>
          <a:bodyPr vert="horz" wrap="square" lIns="0" tIns="12700" rIns="0" bIns="0" rtlCol="0">
            <a:spAutoFit/>
          </a:bodyPr>
          <a:lstStyle>
            <a:lvl1pPr>
              <a:defRPr lang="en-US" sz="970" b="1" spc="-27" dirty="0">
                <a:solidFill>
                  <a:srgbClr val="383738"/>
                </a:solidFill>
                <a:latin typeface="Poppins"/>
                <a:cs typeface="Poppins"/>
              </a:defRPr>
            </a:lvl1pPr>
          </a:lstStyle>
          <a:p>
            <a:pPr marL="7702" marR="328877" lvl="0">
              <a:lnSpc>
                <a:spcPts val="1831"/>
              </a:lnSpc>
              <a:spcBef>
                <a:spcPts val="2514"/>
              </a:spcBef>
            </a:pPr>
            <a:r>
              <a:rPr lang="en-US"/>
              <a:t>Title: Description/Details</a:t>
            </a:r>
          </a:p>
        </p:txBody>
      </p:sp>
      <p:sp>
        <p:nvSpPr>
          <p:cNvPr id="90" name="Rectangle 89">
            <a:extLst>
              <a:ext uri="{FF2B5EF4-FFF2-40B4-BE49-F238E27FC236}">
                <a16:creationId xmlns:a16="http://schemas.microsoft.com/office/drawing/2014/main" id="{BD9D63AE-E369-B6E2-97A2-92F061AC9461}"/>
              </a:ext>
            </a:extLst>
          </p:cNvPr>
          <p:cNvSpPr/>
          <p:nvPr userDrawn="1"/>
        </p:nvSpPr>
        <p:spPr>
          <a:xfrm>
            <a:off x="6225303" y="2359104"/>
            <a:ext cx="5387199" cy="613595"/>
          </a:xfrm>
          <a:prstGeom prst="rect">
            <a:avLst/>
          </a:prstGeom>
          <a:solidFill>
            <a:srgbClr val="282828">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91" name="Text Placeholder 18">
            <a:extLst>
              <a:ext uri="{FF2B5EF4-FFF2-40B4-BE49-F238E27FC236}">
                <a16:creationId xmlns:a16="http://schemas.microsoft.com/office/drawing/2014/main" id="{6B2B48B5-D788-ADC5-AD90-FDE8EB38D84B}"/>
              </a:ext>
            </a:extLst>
          </p:cNvPr>
          <p:cNvSpPr>
            <a:spLocks noGrp="1"/>
          </p:cNvSpPr>
          <p:nvPr>
            <p:ph type="body" sz="quarter" idx="24" hasCustomPrompt="1"/>
          </p:nvPr>
        </p:nvSpPr>
        <p:spPr>
          <a:xfrm>
            <a:off x="6346915" y="2568696"/>
            <a:ext cx="4772250" cy="220766"/>
          </a:xfrm>
          <a:prstGeom prst="rect">
            <a:avLst/>
          </a:prstGeom>
        </p:spPr>
        <p:txBody>
          <a:bodyPr vert="horz" wrap="square" lIns="0" tIns="12700" rIns="0" bIns="0" rtlCol="0">
            <a:spAutoFit/>
          </a:bodyPr>
          <a:lstStyle>
            <a:lvl1pPr>
              <a:defRPr lang="en-US" sz="970" b="1" spc="-27" dirty="0">
                <a:solidFill>
                  <a:schemeClr val="bg1"/>
                </a:solidFill>
                <a:latin typeface="Poppins"/>
                <a:cs typeface="Poppins"/>
              </a:defRPr>
            </a:lvl1pPr>
          </a:lstStyle>
          <a:p>
            <a:pPr marL="7702" marR="328877" lvl="0">
              <a:lnSpc>
                <a:spcPts val="1831"/>
              </a:lnSpc>
              <a:spcBef>
                <a:spcPts val="2514"/>
              </a:spcBef>
            </a:pPr>
            <a:r>
              <a:rPr lang="en-US"/>
              <a:t>Title: Description/Details</a:t>
            </a:r>
          </a:p>
        </p:txBody>
      </p:sp>
      <p:sp>
        <p:nvSpPr>
          <p:cNvPr id="92" name="Rectangle 91">
            <a:extLst>
              <a:ext uri="{FF2B5EF4-FFF2-40B4-BE49-F238E27FC236}">
                <a16:creationId xmlns:a16="http://schemas.microsoft.com/office/drawing/2014/main" id="{D32254A6-C4A3-835A-6221-5E2C10FF50FA}"/>
              </a:ext>
            </a:extLst>
          </p:cNvPr>
          <p:cNvSpPr/>
          <p:nvPr userDrawn="1"/>
        </p:nvSpPr>
        <p:spPr>
          <a:xfrm>
            <a:off x="6225303" y="3023682"/>
            <a:ext cx="5387199" cy="613595"/>
          </a:xfrm>
          <a:prstGeom prst="rect">
            <a:avLst/>
          </a:prstGeom>
          <a:solidFill>
            <a:srgbClr val="282828">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93" name="Text Placeholder 18">
            <a:extLst>
              <a:ext uri="{FF2B5EF4-FFF2-40B4-BE49-F238E27FC236}">
                <a16:creationId xmlns:a16="http://schemas.microsoft.com/office/drawing/2014/main" id="{57578EAA-BAFF-F038-396D-1E3DC1689441}"/>
              </a:ext>
            </a:extLst>
          </p:cNvPr>
          <p:cNvSpPr>
            <a:spLocks noGrp="1"/>
          </p:cNvSpPr>
          <p:nvPr>
            <p:ph type="body" sz="quarter" idx="25" hasCustomPrompt="1"/>
          </p:nvPr>
        </p:nvSpPr>
        <p:spPr>
          <a:xfrm>
            <a:off x="6346915" y="3233274"/>
            <a:ext cx="4772250" cy="220766"/>
          </a:xfrm>
          <a:prstGeom prst="rect">
            <a:avLst/>
          </a:prstGeom>
        </p:spPr>
        <p:txBody>
          <a:bodyPr vert="horz" wrap="square" lIns="0" tIns="12700" rIns="0" bIns="0" rtlCol="0">
            <a:spAutoFit/>
          </a:bodyPr>
          <a:lstStyle>
            <a:lvl1pPr>
              <a:defRPr lang="en-US" sz="970" b="1" spc="-27" dirty="0">
                <a:solidFill>
                  <a:schemeClr val="bg1"/>
                </a:solidFill>
                <a:latin typeface="Poppins"/>
                <a:cs typeface="Poppins"/>
              </a:defRPr>
            </a:lvl1pPr>
          </a:lstStyle>
          <a:p>
            <a:pPr marL="7702" marR="328877" lvl="0">
              <a:lnSpc>
                <a:spcPts val="1831"/>
              </a:lnSpc>
              <a:spcBef>
                <a:spcPts val="2514"/>
              </a:spcBef>
            </a:pPr>
            <a:r>
              <a:rPr lang="en-US"/>
              <a:t>Title: Description/Details</a:t>
            </a:r>
          </a:p>
        </p:txBody>
      </p:sp>
      <p:sp>
        <p:nvSpPr>
          <p:cNvPr id="94" name="Rectangle 93">
            <a:extLst>
              <a:ext uri="{FF2B5EF4-FFF2-40B4-BE49-F238E27FC236}">
                <a16:creationId xmlns:a16="http://schemas.microsoft.com/office/drawing/2014/main" id="{18C36670-E521-8130-BBAC-965B438EC5D3}"/>
              </a:ext>
            </a:extLst>
          </p:cNvPr>
          <p:cNvSpPr/>
          <p:nvPr userDrawn="1"/>
        </p:nvSpPr>
        <p:spPr>
          <a:xfrm>
            <a:off x="6225303" y="3688260"/>
            <a:ext cx="5387199" cy="613595"/>
          </a:xfrm>
          <a:prstGeom prst="rect">
            <a:avLst/>
          </a:prstGeom>
          <a:solidFill>
            <a:srgbClr val="282828">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95" name="Text Placeholder 18">
            <a:extLst>
              <a:ext uri="{FF2B5EF4-FFF2-40B4-BE49-F238E27FC236}">
                <a16:creationId xmlns:a16="http://schemas.microsoft.com/office/drawing/2014/main" id="{AFA9646F-DA03-1064-EAD4-C45904EB9B40}"/>
              </a:ext>
            </a:extLst>
          </p:cNvPr>
          <p:cNvSpPr>
            <a:spLocks noGrp="1"/>
          </p:cNvSpPr>
          <p:nvPr>
            <p:ph type="body" sz="quarter" idx="26" hasCustomPrompt="1"/>
          </p:nvPr>
        </p:nvSpPr>
        <p:spPr>
          <a:xfrm>
            <a:off x="6346915" y="3897852"/>
            <a:ext cx="4772250" cy="220766"/>
          </a:xfrm>
          <a:prstGeom prst="rect">
            <a:avLst/>
          </a:prstGeom>
        </p:spPr>
        <p:txBody>
          <a:bodyPr vert="horz" wrap="square" lIns="0" tIns="12700" rIns="0" bIns="0" rtlCol="0">
            <a:spAutoFit/>
          </a:bodyPr>
          <a:lstStyle>
            <a:lvl1pPr>
              <a:defRPr lang="en-US" sz="970" b="1" spc="-27" dirty="0">
                <a:solidFill>
                  <a:schemeClr val="bg1"/>
                </a:solidFill>
                <a:latin typeface="Poppins"/>
                <a:cs typeface="Poppins"/>
              </a:defRPr>
            </a:lvl1pPr>
          </a:lstStyle>
          <a:p>
            <a:pPr marL="7702" marR="328877" lvl="0">
              <a:lnSpc>
                <a:spcPts val="1831"/>
              </a:lnSpc>
              <a:spcBef>
                <a:spcPts val="2514"/>
              </a:spcBef>
            </a:pPr>
            <a:r>
              <a:rPr lang="en-US"/>
              <a:t>Title: Description/Details</a:t>
            </a:r>
          </a:p>
        </p:txBody>
      </p:sp>
      <p:sp>
        <p:nvSpPr>
          <p:cNvPr id="96" name="Rectangle 95">
            <a:extLst>
              <a:ext uri="{FF2B5EF4-FFF2-40B4-BE49-F238E27FC236}">
                <a16:creationId xmlns:a16="http://schemas.microsoft.com/office/drawing/2014/main" id="{776870F0-7C24-254B-39CE-37041A190F04}"/>
              </a:ext>
            </a:extLst>
          </p:cNvPr>
          <p:cNvSpPr/>
          <p:nvPr userDrawn="1"/>
        </p:nvSpPr>
        <p:spPr>
          <a:xfrm>
            <a:off x="6225303" y="4352837"/>
            <a:ext cx="5387199" cy="613595"/>
          </a:xfrm>
          <a:prstGeom prst="rect">
            <a:avLst/>
          </a:prstGeom>
          <a:solidFill>
            <a:srgbClr val="282828">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97" name="Text Placeholder 18">
            <a:extLst>
              <a:ext uri="{FF2B5EF4-FFF2-40B4-BE49-F238E27FC236}">
                <a16:creationId xmlns:a16="http://schemas.microsoft.com/office/drawing/2014/main" id="{B367C551-C552-3CD2-5A40-50097F833379}"/>
              </a:ext>
            </a:extLst>
          </p:cNvPr>
          <p:cNvSpPr>
            <a:spLocks noGrp="1"/>
          </p:cNvSpPr>
          <p:nvPr>
            <p:ph type="body" sz="quarter" idx="27" hasCustomPrompt="1"/>
          </p:nvPr>
        </p:nvSpPr>
        <p:spPr>
          <a:xfrm>
            <a:off x="6346915" y="4562430"/>
            <a:ext cx="4772250" cy="220766"/>
          </a:xfrm>
          <a:prstGeom prst="rect">
            <a:avLst/>
          </a:prstGeom>
        </p:spPr>
        <p:txBody>
          <a:bodyPr vert="horz" wrap="square" lIns="0" tIns="12700" rIns="0" bIns="0" rtlCol="0">
            <a:spAutoFit/>
          </a:bodyPr>
          <a:lstStyle>
            <a:lvl1pPr>
              <a:defRPr lang="en-US" sz="970" b="1" spc="-27" dirty="0">
                <a:solidFill>
                  <a:schemeClr val="bg1"/>
                </a:solidFill>
                <a:latin typeface="Poppins"/>
                <a:cs typeface="Poppins"/>
              </a:defRPr>
            </a:lvl1pPr>
          </a:lstStyle>
          <a:p>
            <a:pPr marL="7702" marR="328877" lvl="0">
              <a:lnSpc>
                <a:spcPts val="1831"/>
              </a:lnSpc>
              <a:spcBef>
                <a:spcPts val="2514"/>
              </a:spcBef>
            </a:pPr>
            <a:r>
              <a:rPr lang="en-US"/>
              <a:t>Title: Description/Details</a:t>
            </a:r>
          </a:p>
        </p:txBody>
      </p:sp>
      <p:sp>
        <p:nvSpPr>
          <p:cNvPr id="98" name="Rectangle 97">
            <a:extLst>
              <a:ext uri="{FF2B5EF4-FFF2-40B4-BE49-F238E27FC236}">
                <a16:creationId xmlns:a16="http://schemas.microsoft.com/office/drawing/2014/main" id="{FED7E1FC-074D-A7BA-7E34-EFD6D80C9FDB}"/>
              </a:ext>
            </a:extLst>
          </p:cNvPr>
          <p:cNvSpPr/>
          <p:nvPr userDrawn="1"/>
        </p:nvSpPr>
        <p:spPr>
          <a:xfrm>
            <a:off x="6225303" y="5017415"/>
            <a:ext cx="5387199" cy="613595"/>
          </a:xfrm>
          <a:prstGeom prst="rect">
            <a:avLst/>
          </a:prstGeom>
          <a:solidFill>
            <a:srgbClr val="282828">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99" name="Text Placeholder 18">
            <a:extLst>
              <a:ext uri="{FF2B5EF4-FFF2-40B4-BE49-F238E27FC236}">
                <a16:creationId xmlns:a16="http://schemas.microsoft.com/office/drawing/2014/main" id="{AA45E3BE-E6A5-73F1-1DCE-500600BF4B56}"/>
              </a:ext>
            </a:extLst>
          </p:cNvPr>
          <p:cNvSpPr>
            <a:spLocks noGrp="1"/>
          </p:cNvSpPr>
          <p:nvPr>
            <p:ph type="body" sz="quarter" idx="28" hasCustomPrompt="1"/>
          </p:nvPr>
        </p:nvSpPr>
        <p:spPr>
          <a:xfrm>
            <a:off x="6346915" y="5227008"/>
            <a:ext cx="4772250" cy="220766"/>
          </a:xfrm>
          <a:prstGeom prst="rect">
            <a:avLst/>
          </a:prstGeom>
        </p:spPr>
        <p:txBody>
          <a:bodyPr vert="horz" wrap="square" lIns="0" tIns="12700" rIns="0" bIns="0" rtlCol="0">
            <a:spAutoFit/>
          </a:bodyPr>
          <a:lstStyle>
            <a:lvl1pPr>
              <a:defRPr lang="en-US" sz="970" b="1" spc="-27" dirty="0">
                <a:solidFill>
                  <a:schemeClr val="bg1"/>
                </a:solidFill>
                <a:latin typeface="Poppins"/>
                <a:cs typeface="Poppins"/>
              </a:defRPr>
            </a:lvl1pPr>
          </a:lstStyle>
          <a:p>
            <a:pPr marL="7702" marR="328877" lvl="0">
              <a:lnSpc>
                <a:spcPts val="1831"/>
              </a:lnSpc>
              <a:spcBef>
                <a:spcPts val="2514"/>
              </a:spcBef>
            </a:pPr>
            <a:r>
              <a:rPr lang="en-US"/>
              <a:t>Title: Description/Details</a:t>
            </a:r>
          </a:p>
        </p:txBody>
      </p:sp>
      <p:sp>
        <p:nvSpPr>
          <p:cNvPr id="100" name="Rectangle 99">
            <a:extLst>
              <a:ext uri="{FF2B5EF4-FFF2-40B4-BE49-F238E27FC236}">
                <a16:creationId xmlns:a16="http://schemas.microsoft.com/office/drawing/2014/main" id="{70526941-90EB-FF0F-0EDE-2DB86759F87F}"/>
              </a:ext>
            </a:extLst>
          </p:cNvPr>
          <p:cNvSpPr/>
          <p:nvPr userDrawn="1"/>
        </p:nvSpPr>
        <p:spPr>
          <a:xfrm>
            <a:off x="6225303" y="5689290"/>
            <a:ext cx="5387199" cy="613595"/>
          </a:xfrm>
          <a:prstGeom prst="rect">
            <a:avLst/>
          </a:prstGeom>
          <a:solidFill>
            <a:srgbClr val="282828">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101" name="Text Placeholder 18">
            <a:extLst>
              <a:ext uri="{FF2B5EF4-FFF2-40B4-BE49-F238E27FC236}">
                <a16:creationId xmlns:a16="http://schemas.microsoft.com/office/drawing/2014/main" id="{9256C3F4-74C0-66A9-1DB1-9E63300970A4}"/>
              </a:ext>
            </a:extLst>
          </p:cNvPr>
          <p:cNvSpPr>
            <a:spLocks noGrp="1"/>
          </p:cNvSpPr>
          <p:nvPr>
            <p:ph type="body" sz="quarter" idx="29" hasCustomPrompt="1"/>
          </p:nvPr>
        </p:nvSpPr>
        <p:spPr>
          <a:xfrm>
            <a:off x="6346915" y="5898882"/>
            <a:ext cx="4772250" cy="220766"/>
          </a:xfrm>
          <a:prstGeom prst="rect">
            <a:avLst/>
          </a:prstGeom>
        </p:spPr>
        <p:txBody>
          <a:bodyPr vert="horz" wrap="square" lIns="0" tIns="12700" rIns="0" bIns="0" rtlCol="0">
            <a:spAutoFit/>
          </a:bodyPr>
          <a:lstStyle>
            <a:lvl1pPr>
              <a:defRPr lang="en-US" sz="970" b="1" spc="-27" dirty="0">
                <a:solidFill>
                  <a:schemeClr val="bg1"/>
                </a:solidFill>
                <a:latin typeface="Poppins"/>
                <a:cs typeface="Poppins"/>
              </a:defRPr>
            </a:lvl1pPr>
          </a:lstStyle>
          <a:p>
            <a:pPr marL="7702" marR="328877" lvl="0">
              <a:lnSpc>
                <a:spcPts val="1831"/>
              </a:lnSpc>
              <a:spcBef>
                <a:spcPts val="2514"/>
              </a:spcBef>
            </a:pPr>
            <a:r>
              <a:rPr lang="en-US"/>
              <a:t>Title: Description/Details</a:t>
            </a:r>
          </a:p>
        </p:txBody>
      </p:sp>
      <p:sp>
        <p:nvSpPr>
          <p:cNvPr id="102" name="Oval 101">
            <a:extLst>
              <a:ext uri="{FF2B5EF4-FFF2-40B4-BE49-F238E27FC236}">
                <a16:creationId xmlns:a16="http://schemas.microsoft.com/office/drawing/2014/main" id="{432FB03B-706C-01DA-5644-F3CDCEDFD72B}"/>
              </a:ext>
            </a:extLst>
          </p:cNvPr>
          <p:cNvSpPr/>
          <p:nvPr userDrawn="1"/>
        </p:nvSpPr>
        <p:spPr>
          <a:xfrm>
            <a:off x="5887836" y="1574582"/>
            <a:ext cx="416329" cy="416332"/>
          </a:xfrm>
          <a:prstGeom prst="ellipse">
            <a:avLst/>
          </a:prstGeom>
          <a:solidFill>
            <a:srgbClr val="FFFFFF"/>
          </a:solidFill>
          <a:ln w="6350" cap="flat" cmpd="sng" algn="ctr">
            <a:solidFill>
              <a:srgbClr val="FFFFFF"/>
            </a:solidFill>
            <a:prstDash val="solid"/>
          </a:ln>
          <a:effectLst/>
        </p:spPr>
        <p:txBody>
          <a:bodyPr rot="0" spcFirstLastPara="0" vertOverflow="overflow" horzOverflow="overflow" vert="horz" wrap="square" lIns="143999" tIns="107999" rIns="107999" bIns="107999" numCol="1" spcCol="0" rtlCol="0" fromWordArt="0" anchor="ctr" anchorCtr="0" forceAA="0" compatLnSpc="1">
            <a:prstTxWarp prst="textNoShape">
              <a:avLst/>
            </a:prstTxWarp>
            <a:noAutofit/>
          </a:bodyPr>
          <a:lstStyle/>
          <a:p>
            <a:pPr marL="0" marR="0" lvl="0" indent="0" algn="ctr" defTabSz="554492" eaLnBrk="1" fontAlgn="auto" latinLnBrk="0" hangingPunct="1">
              <a:lnSpc>
                <a:spcPts val="5761"/>
              </a:lnSpc>
              <a:spcBef>
                <a:spcPts val="0"/>
              </a:spcBef>
              <a:spcAft>
                <a:spcPts val="0"/>
              </a:spcAft>
              <a:buClrTx/>
              <a:buSzTx/>
              <a:buFontTx/>
              <a:buNone/>
              <a:tabLst/>
              <a:defRPr/>
            </a:pPr>
            <a:r>
              <a:rPr kumimoji="0" lang="en-GB" sz="4366" b="1" i="0" u="none" strike="noStrike" kern="0" cap="none" spc="-85" normalizeH="0" baseline="0" noProof="0">
                <a:ln>
                  <a:noFill/>
                </a:ln>
                <a:solidFill>
                  <a:srgbClr val="007C43"/>
                </a:solidFill>
                <a:effectLst/>
                <a:uLnTx/>
                <a:uFillTx/>
                <a:latin typeface="Poppins"/>
                <a:ea typeface="+mj-ea"/>
                <a:cs typeface="Poppins"/>
              </a:rPr>
              <a:t>&gt;</a:t>
            </a:r>
            <a:endParaRPr kumimoji="0" lang="en-GB" sz="5821" b="1" i="0" u="none" strike="noStrike" kern="0" cap="none" spc="-85" normalizeH="0" baseline="0" noProof="0">
              <a:ln>
                <a:noFill/>
              </a:ln>
              <a:solidFill>
                <a:srgbClr val="007C43"/>
              </a:solidFill>
              <a:effectLst/>
              <a:uLnTx/>
              <a:uFillTx/>
              <a:latin typeface="Poppins"/>
              <a:ea typeface="+mj-ea"/>
              <a:cs typeface="Poppins"/>
            </a:endParaRPr>
          </a:p>
        </p:txBody>
      </p:sp>
      <p:sp>
        <p:nvSpPr>
          <p:cNvPr id="6" name="Slide Number Placeholder 2">
            <a:extLst>
              <a:ext uri="{FF2B5EF4-FFF2-40B4-BE49-F238E27FC236}">
                <a16:creationId xmlns:a16="http://schemas.microsoft.com/office/drawing/2014/main" id="{4FC80838-9F8E-C32B-9004-215813646D1C}"/>
              </a:ext>
            </a:extLst>
          </p:cNvPr>
          <p:cNvSpPr>
            <a:spLocks noGrp="1"/>
          </p:cNvSpPr>
          <p:nvPr>
            <p:ph type="sldNum" sz="quarter" idx="4"/>
          </p:nvPr>
        </p:nvSpPr>
        <p:spPr>
          <a:xfrm>
            <a:off x="9030166" y="6444056"/>
            <a:ext cx="2804160" cy="276999"/>
          </a:xfrm>
        </p:spPr>
        <p:txBody>
          <a:bodyPr/>
          <a:lstStyle>
            <a:lvl1pPr>
              <a:defRPr>
                <a:solidFill>
                  <a:srgbClr val="282828"/>
                </a:solidFill>
              </a:defRPr>
            </a:lvl1pPr>
          </a:lstStyle>
          <a:p>
            <a:fld id="{B6F15528-21DE-4FAA-801E-634DDDAF4B2B}" type="slidenum">
              <a:rPr lang="en-GB" smtClean="0"/>
              <a:pPr/>
              <a:t>‹#›</a:t>
            </a:fld>
            <a:endParaRPr lang="en-GB"/>
          </a:p>
        </p:txBody>
      </p:sp>
    </p:spTree>
    <p:extLst>
      <p:ext uri="{BB962C8B-B14F-4D97-AF65-F5344CB8AC3E}">
        <p14:creationId xmlns:p14="http://schemas.microsoft.com/office/powerpoint/2010/main" val="3080833130"/>
      </p:ext>
    </p:extLst>
  </p:cSld>
  <p:clrMapOvr>
    <a:masterClrMapping/>
  </p:clrMapOvr>
  <p:extLst>
    <p:ext uri="{DCECCB84-F9BA-43D5-87BE-67443E8EF086}">
      <p15:sldGuideLst xmlns:p15="http://schemas.microsoft.com/office/powerpoint/2012/main">
        <p15:guide id="1" pos="31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Text White BG plus Image">
    <p:bg>
      <p:bgPr>
        <a:solidFill>
          <a:srgbClr val="FFFFFF"/>
        </a:solidFill>
        <a:effectLst/>
      </p:bgPr>
    </p:bg>
    <p:spTree>
      <p:nvGrpSpPr>
        <p:cNvPr id="1" name=""/>
        <p:cNvGrpSpPr/>
        <p:nvPr/>
      </p:nvGrpSpPr>
      <p:grpSpPr>
        <a:xfrm>
          <a:off x="0" y="0"/>
          <a:ext cx="0" cy="0"/>
          <a:chOff x="0" y="0"/>
          <a:chExt cx="0" cy="0"/>
        </a:xfrm>
      </p:grpSpPr>
      <p:sp>
        <p:nvSpPr>
          <p:cNvPr id="3" name="Holder 6">
            <a:extLst>
              <a:ext uri="{FF2B5EF4-FFF2-40B4-BE49-F238E27FC236}">
                <a16:creationId xmlns:a16="http://schemas.microsoft.com/office/drawing/2014/main" id="{6AD07F42-B339-88B7-5CE5-5010328B4B2E}"/>
              </a:ext>
            </a:extLst>
          </p:cNvPr>
          <p:cNvSpPr>
            <a:spLocks noGrp="1"/>
          </p:cNvSpPr>
          <p:nvPr>
            <p:ph type="sldNum" sz="quarter" idx="4"/>
          </p:nvPr>
        </p:nvSpPr>
        <p:spPr>
          <a:xfrm>
            <a:off x="9053270" y="6432504"/>
            <a:ext cx="2804160" cy="130645"/>
          </a:xfrm>
          <a:prstGeom prst="rect">
            <a:avLst/>
          </a:prstGeom>
        </p:spPr>
        <p:txBody>
          <a:bodyPr wrap="square" lIns="0" tIns="0" rIns="0" bIns="0">
            <a:spAutoFit/>
          </a:bodyPr>
          <a:lstStyle>
            <a:lvl1pPr algn="r">
              <a:defRPr sz="849">
                <a:solidFill>
                  <a:srgbClr val="FFFFFF"/>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pic>
        <p:nvPicPr>
          <p:cNvPr id="15" name="Picture 14" descr="Graphical user interface, text, application, chat or text message&#10;&#10;Description automatically generated">
            <a:extLst>
              <a:ext uri="{FF2B5EF4-FFF2-40B4-BE49-F238E27FC236}">
                <a16:creationId xmlns:a16="http://schemas.microsoft.com/office/drawing/2014/main" id="{8B9D6491-75F6-1DF3-22BC-C2256A0B117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096000" y="0"/>
            <a:ext cx="6095946" cy="6858000"/>
          </a:xfrm>
          <a:prstGeom prst="rect">
            <a:avLst/>
          </a:prstGeom>
        </p:spPr>
      </p:pic>
      <p:sp>
        <p:nvSpPr>
          <p:cNvPr id="12" name="Picture Placeholder 11">
            <a:extLst>
              <a:ext uri="{FF2B5EF4-FFF2-40B4-BE49-F238E27FC236}">
                <a16:creationId xmlns:a16="http://schemas.microsoft.com/office/drawing/2014/main" id="{EAAED635-B99A-C14F-0818-96454FB6C532}"/>
              </a:ext>
            </a:extLst>
          </p:cNvPr>
          <p:cNvSpPr>
            <a:spLocks noGrp="1"/>
          </p:cNvSpPr>
          <p:nvPr>
            <p:ph type="pic" sz="quarter" idx="16"/>
          </p:nvPr>
        </p:nvSpPr>
        <p:spPr>
          <a:xfrm>
            <a:off x="8180037" y="848503"/>
            <a:ext cx="2275313" cy="4827913"/>
          </a:xfrm>
          <a:custGeom>
            <a:avLst/>
            <a:gdLst>
              <a:gd name="connsiteX0" fmla="*/ 354751 w 3641834"/>
              <a:gd name="connsiteY0" fmla="*/ 0 h 7961586"/>
              <a:gd name="connsiteX1" fmla="*/ 3287083 w 3641834"/>
              <a:gd name="connsiteY1" fmla="*/ 0 h 7961586"/>
              <a:gd name="connsiteX2" fmla="*/ 3641834 w 3641834"/>
              <a:gd name="connsiteY2" fmla="*/ 354751 h 7961586"/>
              <a:gd name="connsiteX3" fmla="*/ 3641834 w 3641834"/>
              <a:gd name="connsiteY3" fmla="*/ 7606835 h 7961586"/>
              <a:gd name="connsiteX4" fmla="*/ 3287083 w 3641834"/>
              <a:gd name="connsiteY4" fmla="*/ 7961586 h 7961586"/>
              <a:gd name="connsiteX5" fmla="*/ 354751 w 3641834"/>
              <a:gd name="connsiteY5" fmla="*/ 7961586 h 7961586"/>
              <a:gd name="connsiteX6" fmla="*/ 0 w 3641834"/>
              <a:gd name="connsiteY6" fmla="*/ 7606835 h 7961586"/>
              <a:gd name="connsiteX7" fmla="*/ 0 w 3641834"/>
              <a:gd name="connsiteY7" fmla="*/ 354751 h 7961586"/>
              <a:gd name="connsiteX8" fmla="*/ 354751 w 3641834"/>
              <a:gd name="connsiteY8" fmla="*/ 0 h 7961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41834" h="7961586">
                <a:moveTo>
                  <a:pt x="354751" y="0"/>
                </a:moveTo>
                <a:lnTo>
                  <a:pt x="3287083" y="0"/>
                </a:lnTo>
                <a:cubicBezTo>
                  <a:pt x="3483007" y="0"/>
                  <a:pt x="3641834" y="158827"/>
                  <a:pt x="3641834" y="354751"/>
                </a:cubicBezTo>
                <a:lnTo>
                  <a:pt x="3641834" y="7606835"/>
                </a:lnTo>
                <a:cubicBezTo>
                  <a:pt x="3641834" y="7802759"/>
                  <a:pt x="3483007" y="7961586"/>
                  <a:pt x="3287083" y="7961586"/>
                </a:cubicBezTo>
                <a:lnTo>
                  <a:pt x="354751" y="7961586"/>
                </a:lnTo>
                <a:cubicBezTo>
                  <a:pt x="158827" y="7961586"/>
                  <a:pt x="0" y="7802759"/>
                  <a:pt x="0" y="7606835"/>
                </a:cubicBezTo>
                <a:lnTo>
                  <a:pt x="0" y="354751"/>
                </a:lnTo>
                <a:cubicBezTo>
                  <a:pt x="0" y="158827"/>
                  <a:pt x="158827" y="0"/>
                  <a:pt x="354751" y="0"/>
                </a:cubicBezTo>
                <a:close/>
              </a:path>
            </a:pathLst>
          </a:custGeom>
        </p:spPr>
        <p:txBody>
          <a:bodyPr wrap="square">
            <a:noAutofit/>
          </a:bodyPr>
          <a:lstStyle/>
          <a:p>
            <a:r>
              <a:rPr lang="en-US"/>
              <a:t>Click icon to add picture</a:t>
            </a:r>
            <a:endParaRPr lang="en-GB"/>
          </a:p>
        </p:txBody>
      </p:sp>
      <p:sp>
        <p:nvSpPr>
          <p:cNvPr id="5" name="Holder 6">
            <a:extLst>
              <a:ext uri="{FF2B5EF4-FFF2-40B4-BE49-F238E27FC236}">
                <a16:creationId xmlns:a16="http://schemas.microsoft.com/office/drawing/2014/main" id="{9EA82AA6-9450-A4C7-5F6B-F2EF372A25A3}"/>
              </a:ext>
            </a:extLst>
          </p:cNvPr>
          <p:cNvSpPr txBox="1">
            <a:spLocks/>
          </p:cNvSpPr>
          <p:nvPr userDrawn="1"/>
        </p:nvSpPr>
        <p:spPr>
          <a:xfrm>
            <a:off x="9145684" y="6524919"/>
            <a:ext cx="2804160" cy="130677"/>
          </a:xfrm>
          <a:prstGeom prst="rect">
            <a:avLst/>
          </a:prstGeom>
        </p:spPr>
        <p:txBody>
          <a:bodyPr wrap="square" lIns="0" tIns="0" rIns="0" bIns="0">
            <a:spAutoFit/>
          </a:bodyPr>
          <a:lstStyle>
            <a:defPPr>
              <a:defRPr kern="0"/>
            </a:defPPr>
            <a:lvl1pPr algn="r">
              <a:defRPr sz="1400">
                <a:solidFill>
                  <a:srgbClr val="FFFFFF"/>
                </a:solidFill>
                <a:latin typeface="Poppins" panose="00000500000000000000" pitchFamily="2" charset="0"/>
                <a:cs typeface="Poppins" panose="00000500000000000000" pitchFamily="2" charset="0"/>
              </a:defRPr>
            </a:lvl1pPr>
          </a:lstStyle>
          <a:p>
            <a:fld id="{B6F15528-21DE-4FAA-801E-634DDDAF4B2B}" type="slidenum">
              <a:rPr lang="en-GB" sz="849" smtClean="0"/>
              <a:pPr/>
              <a:t>‹#›</a:t>
            </a:fld>
            <a:endParaRPr lang="en-GB" sz="849"/>
          </a:p>
        </p:txBody>
      </p:sp>
      <p:sp>
        <p:nvSpPr>
          <p:cNvPr id="6" name="Text Placeholder 8">
            <a:extLst>
              <a:ext uri="{FF2B5EF4-FFF2-40B4-BE49-F238E27FC236}">
                <a16:creationId xmlns:a16="http://schemas.microsoft.com/office/drawing/2014/main" id="{627ED713-F330-1FF7-8D5B-F782DD6483B6}"/>
              </a:ext>
            </a:extLst>
          </p:cNvPr>
          <p:cNvSpPr>
            <a:spLocks noGrp="1"/>
          </p:cNvSpPr>
          <p:nvPr>
            <p:ph type="body" sz="quarter" idx="10" hasCustomPrompt="1"/>
          </p:nvPr>
        </p:nvSpPr>
        <p:spPr>
          <a:xfrm>
            <a:off x="412497" y="453754"/>
            <a:ext cx="5512293" cy="457818"/>
          </a:xfrm>
          <a:prstGeom prst="rect">
            <a:avLst/>
          </a:prstGeom>
        </p:spPr>
        <p:txBody>
          <a:bodyPr lIns="0"/>
          <a:lstStyle>
            <a:lvl1pPr>
              <a:lnSpc>
                <a:spcPct val="90000"/>
              </a:lnSpc>
              <a:defRPr lang="en-GB" sz="3275" b="1" i="0" spc="-85" dirty="0">
                <a:gradFill flip="none" rotWithShape="1">
                  <a:gsLst>
                    <a:gs pos="0">
                      <a:srgbClr val="007C43"/>
                    </a:gs>
                    <a:gs pos="70000">
                      <a:srgbClr val="68A445"/>
                    </a:gs>
                  </a:gsLst>
                  <a:lin ang="0" scaled="1"/>
                  <a:tileRect/>
                </a:gradFill>
                <a:latin typeface="Poppins"/>
                <a:ea typeface="+mj-ea"/>
                <a:cs typeface="Poppins"/>
              </a:defRPr>
            </a:lvl1pPr>
          </a:lstStyle>
          <a:p>
            <a:pPr lvl="0"/>
            <a:r>
              <a:rPr lang="en-GB"/>
              <a:t>Click to edit the title</a:t>
            </a:r>
          </a:p>
        </p:txBody>
      </p:sp>
      <p:sp>
        <p:nvSpPr>
          <p:cNvPr id="7" name="Text Placeholder 32">
            <a:extLst>
              <a:ext uri="{FF2B5EF4-FFF2-40B4-BE49-F238E27FC236}">
                <a16:creationId xmlns:a16="http://schemas.microsoft.com/office/drawing/2014/main" id="{32564CA6-798A-5882-2875-2E29DACDE8E5}"/>
              </a:ext>
            </a:extLst>
          </p:cNvPr>
          <p:cNvSpPr>
            <a:spLocks noGrp="1"/>
          </p:cNvSpPr>
          <p:nvPr>
            <p:ph type="body" sz="quarter" idx="18"/>
          </p:nvPr>
        </p:nvSpPr>
        <p:spPr>
          <a:xfrm>
            <a:off x="412497" y="979427"/>
            <a:ext cx="5512293" cy="302006"/>
          </a:xfrm>
          <a:prstGeom prst="rect">
            <a:avLst/>
          </a:prstGeom>
        </p:spPr>
        <p:txBody>
          <a:bodyPr vert="horz" wrap="square" lIns="0" tIns="17145" rIns="0" bIns="0" rtlCol="0">
            <a:spAutoFit/>
          </a:bodyPr>
          <a:lstStyle>
            <a:lvl1pPr>
              <a:lnSpc>
                <a:spcPct val="90000"/>
              </a:lnSpc>
              <a:defRPr lang="en-US" sz="1850" b="0" spc="-6" smtClean="0">
                <a:solidFill>
                  <a:srgbClr val="282828"/>
                </a:solidFill>
                <a:latin typeface="Poppins"/>
                <a:cs typeface="Poppins"/>
              </a:defRPr>
            </a:lvl1pPr>
            <a:lvl2pPr>
              <a:defRPr lang="en-US" smtClean="0"/>
            </a:lvl2pPr>
            <a:lvl3pPr>
              <a:defRPr lang="en-US" smtClean="0"/>
            </a:lvl3pPr>
            <a:lvl4pPr>
              <a:defRPr lang="en-US" smtClean="0"/>
            </a:lvl4pPr>
            <a:lvl5pPr>
              <a:defRPr lang="en-GB"/>
            </a:lvl5pPr>
          </a:lstStyle>
          <a:p>
            <a:pPr marL="7702" lvl="0">
              <a:lnSpc>
                <a:spcPct val="100000"/>
              </a:lnSpc>
              <a:spcBef>
                <a:spcPts val="82"/>
              </a:spcBef>
            </a:pPr>
            <a:r>
              <a:rPr lang="en-US"/>
              <a:t>Click to edit Master text styles</a:t>
            </a:r>
          </a:p>
        </p:txBody>
      </p:sp>
      <p:sp>
        <p:nvSpPr>
          <p:cNvPr id="8" name="Text Placeholder 24">
            <a:extLst>
              <a:ext uri="{FF2B5EF4-FFF2-40B4-BE49-F238E27FC236}">
                <a16:creationId xmlns:a16="http://schemas.microsoft.com/office/drawing/2014/main" id="{A8D3085F-CF8F-99DD-4AD6-B20700FEC13D}"/>
              </a:ext>
            </a:extLst>
          </p:cNvPr>
          <p:cNvSpPr>
            <a:spLocks noGrp="1"/>
          </p:cNvSpPr>
          <p:nvPr>
            <p:ph type="body" sz="quarter" idx="19"/>
          </p:nvPr>
        </p:nvSpPr>
        <p:spPr>
          <a:xfrm>
            <a:off x="412497" y="1465978"/>
            <a:ext cx="5512293" cy="1647631"/>
          </a:xfrm>
          <a:prstGeom prst="rect">
            <a:avLst/>
          </a:prstGeom>
        </p:spPr>
        <p:txBody>
          <a:bodyPr/>
          <a:lstStyle>
            <a:lvl1pPr marL="207935" indent="-207935" algn="l">
              <a:lnSpc>
                <a:spcPct val="150000"/>
              </a:lnSpc>
              <a:buClr>
                <a:srgbClr val="007C43"/>
              </a:buClr>
              <a:buFont typeface="Wingdings" panose="05000000000000000000" pitchFamily="2" charset="2"/>
              <a:buChar char="§"/>
              <a:defRPr sz="1455">
                <a:latin typeface="Poppins" panose="00000500000000000000" pitchFamily="2" charset="0"/>
                <a:cs typeface="Poppins" panose="00000500000000000000" pitchFamily="2" charset="0"/>
              </a:defRPr>
            </a:lvl1pPr>
            <a:lvl2pPr marL="485209" indent="-207935" algn="l">
              <a:lnSpc>
                <a:spcPct val="150000"/>
              </a:lnSpc>
              <a:buClr>
                <a:srgbClr val="007C43"/>
              </a:buClr>
              <a:buFont typeface="Wingdings" panose="05000000000000000000" pitchFamily="2" charset="2"/>
              <a:buChar char="§"/>
              <a:defRPr sz="1455">
                <a:latin typeface="Poppins" panose="00000500000000000000" pitchFamily="2" charset="0"/>
                <a:cs typeface="Poppins" panose="00000500000000000000" pitchFamily="2" charset="0"/>
              </a:defRPr>
            </a:lvl2pPr>
            <a:lvl3pPr marL="762482" indent="-207935" algn="l">
              <a:lnSpc>
                <a:spcPct val="150000"/>
              </a:lnSpc>
              <a:buClr>
                <a:srgbClr val="007C43"/>
              </a:buClr>
              <a:buFont typeface="Wingdings" panose="05000000000000000000" pitchFamily="2" charset="2"/>
              <a:buChar char="§"/>
              <a:defRPr sz="1455">
                <a:latin typeface="Poppins" panose="00000500000000000000" pitchFamily="2" charset="0"/>
                <a:cs typeface="Poppins" panose="00000500000000000000" pitchFamily="2" charset="0"/>
              </a:defRPr>
            </a:lvl3pPr>
            <a:lvl4pPr marL="1039756" indent="-207935" algn="l">
              <a:lnSpc>
                <a:spcPct val="150000"/>
              </a:lnSpc>
              <a:buClr>
                <a:srgbClr val="007C43"/>
              </a:buClr>
              <a:buFont typeface="Wingdings" panose="05000000000000000000" pitchFamily="2" charset="2"/>
              <a:buChar char="§"/>
              <a:defRPr sz="1455">
                <a:latin typeface="Poppins" panose="00000500000000000000" pitchFamily="2" charset="0"/>
                <a:cs typeface="Poppins" panose="00000500000000000000" pitchFamily="2" charset="0"/>
              </a:defRPr>
            </a:lvl4pPr>
            <a:lvl5pPr marL="1317030" indent="-207935" algn="l">
              <a:lnSpc>
                <a:spcPct val="150000"/>
              </a:lnSpc>
              <a:buClr>
                <a:srgbClr val="007C43"/>
              </a:buClr>
              <a:buFont typeface="Wingdings" panose="05000000000000000000" pitchFamily="2" charset="2"/>
              <a:buChar char="§"/>
              <a:defRPr sz="1455">
                <a:latin typeface="Poppins" panose="00000500000000000000" pitchFamily="2" charset="0"/>
                <a:cs typeface="Poppins"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60945698"/>
      </p:ext>
    </p:extLst>
  </p:cSld>
  <p:clrMapOvr>
    <a:masterClrMapping/>
  </p:clrMapOvr>
  <p:extLst>
    <p:ext uri="{DCECCB84-F9BA-43D5-87BE-67443E8EF086}">
      <p15:sldGuideLst xmlns:p15="http://schemas.microsoft.com/office/powerpoint/2012/main">
        <p15:guide id="1" orient="horz" pos="3562">
          <p15:clr>
            <a:srgbClr val="FBAE40"/>
          </p15:clr>
        </p15:guide>
        <p15:guide id="2" pos="6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Title Only">
    <p:bg bwMode="auto">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A01DA05-9CF9-40BB-A88D-225E76F84A36}"/>
              </a:ext>
            </a:extLst>
          </p:cNvPr>
          <p:cNvSpPr/>
          <p:nvPr userDrawn="1"/>
        </p:nvSpPr>
        <p:spPr>
          <a:xfrm>
            <a:off x="578546" y="1390488"/>
            <a:ext cx="5517935" cy="784521"/>
          </a:xfrm>
          <a:prstGeom prst="rect">
            <a:avLst/>
          </a:prstGeom>
          <a:gradFill>
            <a:gsLst>
              <a:gs pos="0">
                <a:srgbClr val="0074C8"/>
              </a:gs>
              <a:gs pos="70000">
                <a:srgbClr val="6CBE99"/>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cxnSp>
        <p:nvCxnSpPr>
          <p:cNvPr id="17" name="Straight Connector 16">
            <a:extLst>
              <a:ext uri="{FF2B5EF4-FFF2-40B4-BE49-F238E27FC236}">
                <a16:creationId xmlns:a16="http://schemas.microsoft.com/office/drawing/2014/main" id="{A8D67820-DBB3-76D3-B210-0B55B333DB94}"/>
              </a:ext>
            </a:extLst>
          </p:cNvPr>
          <p:cNvCxnSpPr>
            <a:cxnSpLocks/>
          </p:cNvCxnSpPr>
          <p:nvPr userDrawn="1"/>
        </p:nvCxnSpPr>
        <p:spPr>
          <a:xfrm>
            <a:off x="6084740" y="1390488"/>
            <a:ext cx="0" cy="4859110"/>
          </a:xfrm>
          <a:prstGeom prst="line">
            <a:avLst/>
          </a:prstGeom>
          <a:noFill/>
          <a:ln w="6350" cap="flat" cmpd="sng" algn="ctr">
            <a:solidFill>
              <a:srgbClr val="FFFFFF">
                <a:lumMod val="65000"/>
              </a:srgbClr>
            </a:solidFill>
            <a:prstDash val="solid"/>
          </a:ln>
          <a:effectLst/>
        </p:spPr>
      </p:cxnSp>
      <p:sp>
        <p:nvSpPr>
          <p:cNvPr id="15" name="Rectangle 14">
            <a:extLst>
              <a:ext uri="{FF2B5EF4-FFF2-40B4-BE49-F238E27FC236}">
                <a16:creationId xmlns:a16="http://schemas.microsoft.com/office/drawing/2014/main" id="{47165991-428D-07D2-69E9-CD43BA106DF5}"/>
              </a:ext>
            </a:extLst>
          </p:cNvPr>
          <p:cNvSpPr/>
          <p:nvPr userDrawn="1"/>
        </p:nvSpPr>
        <p:spPr>
          <a:xfrm>
            <a:off x="6096000" y="1390488"/>
            <a:ext cx="5516502" cy="784521"/>
          </a:xfrm>
          <a:prstGeom prst="rect">
            <a:avLst/>
          </a:pr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graphicFrame>
        <p:nvGraphicFramePr>
          <p:cNvPr id="3" name="Object 2" hidden="1"/>
          <p:cNvGraphicFramePr>
            <a:graphicFrameLocks noChangeAspect="1"/>
          </p:cNvGraphicFramePr>
          <p:nvPr>
            <p:custDataLst>
              <p:tags r:id="rId1"/>
            </p:custDataLst>
          </p:nvPr>
        </p:nvGraphicFramePr>
        <p:xfrm>
          <a:off x="1957" y="1591"/>
          <a:ext cx="1953" cy="1587"/>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3" name="Object 2" hidden="1"/>
                      <p:cNvPicPr/>
                      <p:nvPr/>
                    </p:nvPicPr>
                    <p:blipFill>
                      <a:blip r:embed="rId5"/>
                      <a:stretch>
                        <a:fillRect/>
                      </a:stretch>
                    </p:blipFill>
                    <p:spPr>
                      <a:xfrm>
                        <a:off x="1957" y="1591"/>
                        <a:ext cx="1953" cy="1587"/>
                      </a:xfrm>
                      <a:prstGeom prst="rect">
                        <a:avLst/>
                      </a:prstGeom>
                    </p:spPr>
                  </p:pic>
                </p:oleObj>
              </mc:Fallback>
            </mc:AlternateContent>
          </a:graphicData>
        </a:graphic>
      </p:graphicFrame>
      <p:sp>
        <p:nvSpPr>
          <p:cNvPr id="4" name="Rectangle 3" hidden="1"/>
          <p:cNvSpPr/>
          <p:nvPr>
            <p:custDataLst>
              <p:tags r:id="rId2"/>
            </p:custDataLst>
          </p:nvPr>
        </p:nvSpPr>
        <p:spPr>
          <a:xfrm>
            <a:off x="1" y="0"/>
            <a:ext cx="195385" cy="158750"/>
          </a:xfrm>
          <a:prstGeom prst="rect">
            <a:avLst/>
          </a:prstGeom>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GB" sz="2000">
              <a:solidFill>
                <a:srgbClr val="000000"/>
              </a:solidFill>
              <a:ea typeface="Arial Unicode MS" panose="020B0604020202020204" pitchFamily="34" charset="-128"/>
              <a:cs typeface="Arial Unicode MS" panose="020B0604020202020204" pitchFamily="34" charset="-128"/>
              <a:sym typeface="Arial" panose="020B0604020202020204" pitchFamily="34" charset="0"/>
            </a:endParaRPr>
          </a:p>
        </p:txBody>
      </p:sp>
      <p:sp>
        <p:nvSpPr>
          <p:cNvPr id="12" name="Text Placeholder 8">
            <a:extLst>
              <a:ext uri="{FF2B5EF4-FFF2-40B4-BE49-F238E27FC236}">
                <a16:creationId xmlns:a16="http://schemas.microsoft.com/office/drawing/2014/main" id="{C8A31369-6D89-90A6-ECD2-6539CCDDD4C9}"/>
              </a:ext>
            </a:extLst>
          </p:cNvPr>
          <p:cNvSpPr>
            <a:spLocks noGrp="1"/>
          </p:cNvSpPr>
          <p:nvPr>
            <p:ph type="body" sz="quarter" idx="10" hasCustomPrompt="1"/>
          </p:nvPr>
        </p:nvSpPr>
        <p:spPr>
          <a:xfrm>
            <a:off x="578546" y="401834"/>
            <a:ext cx="9927025" cy="508601"/>
          </a:xfrm>
          <a:prstGeom prst="rect">
            <a:avLst/>
          </a:prstGeom>
        </p:spPr>
        <p:txBody>
          <a:bodyPr lIns="0"/>
          <a:lstStyle>
            <a:lvl1pPr algn="l">
              <a:lnSpc>
                <a:spcPct val="90000"/>
              </a:lnSpc>
              <a:defRPr lang="en-GB" sz="3638" b="1" i="0" spc="-85" dirty="0">
                <a:gradFill flip="none" rotWithShape="1">
                  <a:gsLst>
                    <a:gs pos="20000">
                      <a:srgbClr val="00838A"/>
                    </a:gs>
                    <a:gs pos="80000">
                      <a:srgbClr val="68A445"/>
                    </a:gs>
                  </a:gsLst>
                  <a:lin ang="0" scaled="1"/>
                  <a:tileRect/>
                </a:gradFill>
                <a:latin typeface="Poppins"/>
                <a:ea typeface="+mj-ea"/>
                <a:cs typeface="Poppins"/>
              </a:defRPr>
            </a:lvl1pPr>
          </a:lstStyle>
          <a:p>
            <a:pPr lvl="0"/>
            <a:r>
              <a:rPr lang="en-GB"/>
              <a:t>Insert title here</a:t>
            </a:r>
          </a:p>
        </p:txBody>
      </p:sp>
      <p:sp>
        <p:nvSpPr>
          <p:cNvPr id="7" name="Text Placeholder 18">
            <a:extLst>
              <a:ext uri="{FF2B5EF4-FFF2-40B4-BE49-F238E27FC236}">
                <a16:creationId xmlns:a16="http://schemas.microsoft.com/office/drawing/2014/main" id="{49E9BDF9-399B-87E8-74DF-2CF4BE448052}"/>
              </a:ext>
            </a:extLst>
          </p:cNvPr>
          <p:cNvSpPr>
            <a:spLocks noGrp="1"/>
          </p:cNvSpPr>
          <p:nvPr>
            <p:ph type="body" sz="quarter" idx="16"/>
          </p:nvPr>
        </p:nvSpPr>
        <p:spPr>
          <a:xfrm>
            <a:off x="809950" y="1625302"/>
            <a:ext cx="3889324" cy="495136"/>
          </a:xfrm>
          <a:prstGeom prst="rect">
            <a:avLst/>
          </a:prstGeom>
        </p:spPr>
        <p:txBody>
          <a:bodyPr vert="horz" wrap="square" lIns="0" tIns="12700" rIns="0" bIns="0" rtlCol="0">
            <a:spAutoFit/>
          </a:bodyPr>
          <a:lstStyle>
            <a:lvl1pPr>
              <a:defRPr lang="en-US" sz="2183" b="1" spc="-27" dirty="0">
                <a:solidFill>
                  <a:schemeClr val="bg1"/>
                </a:solidFill>
                <a:latin typeface="Poppins"/>
                <a:cs typeface="Poppins"/>
              </a:defRPr>
            </a:lvl1pPr>
          </a:lstStyle>
          <a:p>
            <a:pPr marL="7702" marR="328877" lvl="0">
              <a:lnSpc>
                <a:spcPts val="1831"/>
              </a:lnSpc>
              <a:spcBef>
                <a:spcPts val="2514"/>
              </a:spcBef>
            </a:pPr>
            <a:r>
              <a:rPr lang="en-US"/>
              <a:t>Click to edit Master text styles</a:t>
            </a:r>
          </a:p>
        </p:txBody>
      </p:sp>
      <p:sp>
        <p:nvSpPr>
          <p:cNvPr id="14" name="Text Placeholder 18">
            <a:extLst>
              <a:ext uri="{FF2B5EF4-FFF2-40B4-BE49-F238E27FC236}">
                <a16:creationId xmlns:a16="http://schemas.microsoft.com/office/drawing/2014/main" id="{82900650-6E37-014E-DD30-D3D737C2C8A4}"/>
              </a:ext>
            </a:extLst>
          </p:cNvPr>
          <p:cNvSpPr>
            <a:spLocks noGrp="1"/>
          </p:cNvSpPr>
          <p:nvPr>
            <p:ph type="body" sz="quarter" idx="17"/>
          </p:nvPr>
        </p:nvSpPr>
        <p:spPr>
          <a:xfrm>
            <a:off x="6477576" y="1627139"/>
            <a:ext cx="3889324" cy="495136"/>
          </a:xfrm>
          <a:prstGeom prst="rect">
            <a:avLst/>
          </a:prstGeom>
        </p:spPr>
        <p:txBody>
          <a:bodyPr vert="horz" wrap="square" lIns="0" tIns="12700" rIns="0" bIns="0" rtlCol="0">
            <a:spAutoFit/>
          </a:bodyPr>
          <a:lstStyle>
            <a:lvl1pPr>
              <a:defRPr lang="en-US" sz="2183" b="1" spc="-27" dirty="0">
                <a:solidFill>
                  <a:schemeClr val="bg1"/>
                </a:solidFill>
                <a:latin typeface="Poppins"/>
                <a:cs typeface="Poppins"/>
              </a:defRPr>
            </a:lvl1pPr>
          </a:lstStyle>
          <a:p>
            <a:pPr marL="7702" marR="328877" lvl="0">
              <a:lnSpc>
                <a:spcPts val="1831"/>
              </a:lnSpc>
              <a:spcBef>
                <a:spcPts val="2514"/>
              </a:spcBef>
            </a:pPr>
            <a:r>
              <a:rPr lang="en-US"/>
              <a:t>Click to edit Master text styles</a:t>
            </a:r>
          </a:p>
        </p:txBody>
      </p:sp>
      <p:sp>
        <p:nvSpPr>
          <p:cNvPr id="16" name="Oval 15">
            <a:extLst>
              <a:ext uri="{FF2B5EF4-FFF2-40B4-BE49-F238E27FC236}">
                <a16:creationId xmlns:a16="http://schemas.microsoft.com/office/drawing/2014/main" id="{F9E79D31-FA16-6187-D419-48DAB92552AC}"/>
              </a:ext>
            </a:extLst>
          </p:cNvPr>
          <p:cNvSpPr/>
          <p:nvPr userDrawn="1"/>
        </p:nvSpPr>
        <p:spPr>
          <a:xfrm>
            <a:off x="5887836" y="1574582"/>
            <a:ext cx="416329" cy="416332"/>
          </a:xfrm>
          <a:prstGeom prst="ellipse">
            <a:avLst/>
          </a:prstGeom>
          <a:solidFill>
            <a:srgbClr val="FFFFFF"/>
          </a:solidFill>
          <a:ln w="6350" cap="flat" cmpd="sng" algn="ctr">
            <a:solidFill>
              <a:srgbClr val="FFFFFF"/>
            </a:solidFill>
            <a:prstDash val="solid"/>
          </a:ln>
          <a:effectLst/>
        </p:spPr>
        <p:txBody>
          <a:bodyPr rot="0" spcFirstLastPara="0" vertOverflow="overflow" horzOverflow="overflow" vert="horz" wrap="square" lIns="143999" tIns="107999" rIns="107999" bIns="107999" numCol="1" spcCol="0" rtlCol="0" fromWordArt="0" anchor="ctr" anchorCtr="0" forceAA="0" compatLnSpc="1">
            <a:prstTxWarp prst="textNoShape">
              <a:avLst/>
            </a:prstTxWarp>
            <a:noAutofit/>
          </a:bodyPr>
          <a:lstStyle/>
          <a:p>
            <a:pPr marL="0" marR="0" lvl="0" indent="0" algn="ctr" defTabSz="554492" eaLnBrk="1" fontAlgn="auto" latinLnBrk="0" hangingPunct="1">
              <a:lnSpc>
                <a:spcPts val="5761"/>
              </a:lnSpc>
              <a:spcBef>
                <a:spcPts val="0"/>
              </a:spcBef>
              <a:spcAft>
                <a:spcPts val="0"/>
              </a:spcAft>
              <a:buClrTx/>
              <a:buSzTx/>
              <a:buFontTx/>
              <a:buNone/>
              <a:tabLst/>
              <a:defRPr/>
            </a:pPr>
            <a:r>
              <a:rPr kumimoji="0" lang="en-GB" sz="4366" b="1" i="0" u="none" strike="noStrike" kern="0" cap="none" spc="-85" normalizeH="0" baseline="0" noProof="0">
                <a:ln>
                  <a:noFill/>
                </a:ln>
                <a:solidFill>
                  <a:srgbClr val="282828"/>
                </a:solidFill>
                <a:effectLst/>
                <a:uLnTx/>
                <a:uFillTx/>
                <a:latin typeface="Poppins"/>
                <a:ea typeface="+mj-ea"/>
                <a:cs typeface="Poppins"/>
              </a:rPr>
              <a:t>&gt;</a:t>
            </a:r>
            <a:endParaRPr kumimoji="0" lang="en-GB" sz="5821" b="1" i="0" u="none" strike="noStrike" kern="0" cap="none" spc="-85" normalizeH="0" baseline="0" noProof="0">
              <a:ln>
                <a:noFill/>
              </a:ln>
              <a:solidFill>
                <a:srgbClr val="282828"/>
              </a:solidFill>
              <a:effectLst/>
              <a:uLnTx/>
              <a:uFillTx/>
              <a:latin typeface="Poppins"/>
              <a:ea typeface="+mj-ea"/>
              <a:cs typeface="Poppins"/>
            </a:endParaRPr>
          </a:p>
        </p:txBody>
      </p:sp>
      <p:sp>
        <p:nvSpPr>
          <p:cNvPr id="25" name="Text Placeholder 24">
            <a:extLst>
              <a:ext uri="{FF2B5EF4-FFF2-40B4-BE49-F238E27FC236}">
                <a16:creationId xmlns:a16="http://schemas.microsoft.com/office/drawing/2014/main" id="{F29A5094-681E-77BB-AC70-1B1A0D3CF746}"/>
              </a:ext>
            </a:extLst>
          </p:cNvPr>
          <p:cNvSpPr>
            <a:spLocks noGrp="1"/>
          </p:cNvSpPr>
          <p:nvPr>
            <p:ph type="body" sz="quarter" idx="18"/>
          </p:nvPr>
        </p:nvSpPr>
        <p:spPr>
          <a:xfrm>
            <a:off x="728729" y="2333491"/>
            <a:ext cx="4920119" cy="1647631"/>
          </a:xfrm>
          <a:prstGeom prst="rect">
            <a:avLst/>
          </a:prstGeom>
        </p:spPr>
        <p:txBody>
          <a:bodyPr/>
          <a:lstStyle>
            <a:lvl1pPr marL="207935" indent="-207935" algn="l">
              <a:lnSpc>
                <a:spcPct val="150000"/>
              </a:lnSpc>
              <a:buClr>
                <a:srgbClr val="007C43"/>
              </a:buClr>
              <a:buFont typeface="Wingdings" panose="05000000000000000000" pitchFamily="2" charset="2"/>
              <a:buChar char="§"/>
              <a:defRPr sz="1455">
                <a:latin typeface="Poppins" panose="00000500000000000000" pitchFamily="2" charset="0"/>
                <a:cs typeface="Poppins" panose="00000500000000000000" pitchFamily="2" charset="0"/>
              </a:defRPr>
            </a:lvl1pPr>
            <a:lvl2pPr marL="485209" indent="-207935" algn="l">
              <a:lnSpc>
                <a:spcPct val="150000"/>
              </a:lnSpc>
              <a:buClr>
                <a:srgbClr val="007C43"/>
              </a:buClr>
              <a:buFont typeface="Wingdings" panose="05000000000000000000" pitchFamily="2" charset="2"/>
              <a:buChar char="§"/>
              <a:defRPr sz="1455">
                <a:latin typeface="Poppins" panose="00000500000000000000" pitchFamily="2" charset="0"/>
                <a:cs typeface="Poppins" panose="00000500000000000000" pitchFamily="2" charset="0"/>
              </a:defRPr>
            </a:lvl2pPr>
            <a:lvl3pPr marL="762482" indent="-207935" algn="l">
              <a:lnSpc>
                <a:spcPct val="150000"/>
              </a:lnSpc>
              <a:buClr>
                <a:srgbClr val="007C43"/>
              </a:buClr>
              <a:buFont typeface="Wingdings" panose="05000000000000000000" pitchFamily="2" charset="2"/>
              <a:buChar char="§"/>
              <a:defRPr sz="1455">
                <a:latin typeface="Poppins" panose="00000500000000000000" pitchFamily="2" charset="0"/>
                <a:cs typeface="Poppins" panose="00000500000000000000" pitchFamily="2" charset="0"/>
              </a:defRPr>
            </a:lvl3pPr>
            <a:lvl4pPr marL="1039756" indent="-207935" algn="l">
              <a:lnSpc>
                <a:spcPct val="150000"/>
              </a:lnSpc>
              <a:buClr>
                <a:srgbClr val="007C43"/>
              </a:buClr>
              <a:buFont typeface="Wingdings" panose="05000000000000000000" pitchFamily="2" charset="2"/>
              <a:buChar char="§"/>
              <a:defRPr sz="1455">
                <a:latin typeface="Poppins" panose="00000500000000000000" pitchFamily="2" charset="0"/>
                <a:cs typeface="Poppins" panose="00000500000000000000" pitchFamily="2" charset="0"/>
              </a:defRPr>
            </a:lvl4pPr>
            <a:lvl5pPr marL="1317030" indent="-207935" algn="l">
              <a:lnSpc>
                <a:spcPct val="150000"/>
              </a:lnSpc>
              <a:buClr>
                <a:srgbClr val="007C43"/>
              </a:buClr>
              <a:buFont typeface="Wingdings" panose="05000000000000000000" pitchFamily="2" charset="2"/>
              <a:buChar char="§"/>
              <a:defRPr sz="1455">
                <a:latin typeface="Poppins" panose="00000500000000000000" pitchFamily="2" charset="0"/>
                <a:cs typeface="Poppins"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0" name="Text Placeholder 24">
            <a:extLst>
              <a:ext uri="{FF2B5EF4-FFF2-40B4-BE49-F238E27FC236}">
                <a16:creationId xmlns:a16="http://schemas.microsoft.com/office/drawing/2014/main" id="{DC691512-EA84-D8C8-E4F1-691FA1BEAD18}"/>
              </a:ext>
            </a:extLst>
          </p:cNvPr>
          <p:cNvSpPr>
            <a:spLocks noGrp="1"/>
          </p:cNvSpPr>
          <p:nvPr>
            <p:ph type="body" sz="quarter" idx="19"/>
          </p:nvPr>
        </p:nvSpPr>
        <p:spPr>
          <a:xfrm>
            <a:off x="6439770" y="2333491"/>
            <a:ext cx="4920119" cy="1647631"/>
          </a:xfrm>
          <a:prstGeom prst="rect">
            <a:avLst/>
          </a:prstGeom>
        </p:spPr>
        <p:txBody>
          <a:bodyPr/>
          <a:lstStyle>
            <a:lvl1pPr marL="207935" indent="-207935" algn="l">
              <a:lnSpc>
                <a:spcPct val="150000"/>
              </a:lnSpc>
              <a:buClr>
                <a:srgbClr val="007C43"/>
              </a:buClr>
              <a:buFont typeface="Wingdings" panose="05000000000000000000" pitchFamily="2" charset="2"/>
              <a:buChar char="§"/>
              <a:defRPr sz="1455">
                <a:latin typeface="Poppins" panose="00000500000000000000" pitchFamily="2" charset="0"/>
                <a:cs typeface="Poppins" panose="00000500000000000000" pitchFamily="2" charset="0"/>
              </a:defRPr>
            </a:lvl1pPr>
            <a:lvl2pPr marL="485209" indent="-207935" algn="l">
              <a:lnSpc>
                <a:spcPct val="150000"/>
              </a:lnSpc>
              <a:buClr>
                <a:srgbClr val="007C43"/>
              </a:buClr>
              <a:buFont typeface="Wingdings" panose="05000000000000000000" pitchFamily="2" charset="2"/>
              <a:buChar char="§"/>
              <a:defRPr sz="1455">
                <a:latin typeface="Poppins" panose="00000500000000000000" pitchFamily="2" charset="0"/>
                <a:cs typeface="Poppins" panose="00000500000000000000" pitchFamily="2" charset="0"/>
              </a:defRPr>
            </a:lvl2pPr>
            <a:lvl3pPr marL="762482" indent="-207935" algn="l">
              <a:lnSpc>
                <a:spcPct val="150000"/>
              </a:lnSpc>
              <a:buClr>
                <a:srgbClr val="007C43"/>
              </a:buClr>
              <a:buFont typeface="Wingdings" panose="05000000000000000000" pitchFamily="2" charset="2"/>
              <a:buChar char="§"/>
              <a:defRPr sz="1455">
                <a:latin typeface="Poppins" panose="00000500000000000000" pitchFamily="2" charset="0"/>
                <a:cs typeface="Poppins" panose="00000500000000000000" pitchFamily="2" charset="0"/>
              </a:defRPr>
            </a:lvl3pPr>
            <a:lvl4pPr marL="1039756" indent="-207935" algn="l">
              <a:lnSpc>
                <a:spcPct val="150000"/>
              </a:lnSpc>
              <a:buClr>
                <a:srgbClr val="007C43"/>
              </a:buClr>
              <a:buFont typeface="Wingdings" panose="05000000000000000000" pitchFamily="2" charset="2"/>
              <a:buChar char="§"/>
              <a:defRPr sz="1455">
                <a:latin typeface="Poppins" panose="00000500000000000000" pitchFamily="2" charset="0"/>
                <a:cs typeface="Poppins" panose="00000500000000000000" pitchFamily="2" charset="0"/>
              </a:defRPr>
            </a:lvl4pPr>
            <a:lvl5pPr marL="1317030" indent="-207935" algn="l">
              <a:lnSpc>
                <a:spcPct val="150000"/>
              </a:lnSpc>
              <a:buClr>
                <a:srgbClr val="007C43"/>
              </a:buClr>
              <a:buFont typeface="Wingdings" panose="05000000000000000000" pitchFamily="2" charset="2"/>
              <a:buChar char="§"/>
              <a:defRPr sz="1455">
                <a:latin typeface="Poppins" panose="00000500000000000000" pitchFamily="2" charset="0"/>
                <a:cs typeface="Poppins"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Slide Number Placeholder 2">
            <a:extLst>
              <a:ext uri="{FF2B5EF4-FFF2-40B4-BE49-F238E27FC236}">
                <a16:creationId xmlns:a16="http://schemas.microsoft.com/office/drawing/2014/main" id="{76E68F09-AAEE-756E-2623-E9351C08D0B4}"/>
              </a:ext>
            </a:extLst>
          </p:cNvPr>
          <p:cNvSpPr>
            <a:spLocks noGrp="1"/>
          </p:cNvSpPr>
          <p:nvPr>
            <p:ph type="sldNum" sz="quarter" idx="4"/>
          </p:nvPr>
        </p:nvSpPr>
        <p:spPr>
          <a:xfrm>
            <a:off x="9030166" y="6444056"/>
            <a:ext cx="2804160" cy="276999"/>
          </a:xfrm>
        </p:spPr>
        <p:txBody>
          <a:bodyPr/>
          <a:lstStyle>
            <a:lvl1pPr>
              <a:defRPr>
                <a:solidFill>
                  <a:srgbClr val="282828"/>
                </a:solidFill>
              </a:defRPr>
            </a:lvl1pPr>
          </a:lstStyle>
          <a:p>
            <a:fld id="{B6F15528-21DE-4FAA-801E-634DDDAF4B2B}" type="slidenum">
              <a:rPr lang="en-GB" smtClean="0"/>
              <a:pPr/>
              <a:t>‹#›</a:t>
            </a:fld>
            <a:endParaRPr lang="en-GB"/>
          </a:p>
        </p:txBody>
      </p:sp>
    </p:spTree>
    <p:extLst>
      <p:ext uri="{BB962C8B-B14F-4D97-AF65-F5344CB8AC3E}">
        <p14:creationId xmlns:p14="http://schemas.microsoft.com/office/powerpoint/2010/main" val="551746710"/>
      </p:ext>
    </p:extLst>
  </p:cSld>
  <p:clrMapOvr>
    <a:masterClrMapping/>
  </p:clrMapOvr>
  <p:extLst>
    <p:ext uri="{DCECCB84-F9BA-43D5-87BE-67443E8EF086}">
      <p15:sldGuideLst xmlns:p15="http://schemas.microsoft.com/office/powerpoint/2012/main">
        <p15:guide id="1" pos="31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Title Only">
    <p:bg bwMode="auto">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F344063-6D16-0A8C-8B0D-6BF39018A477}"/>
              </a:ext>
            </a:extLst>
          </p:cNvPr>
          <p:cNvSpPr/>
          <p:nvPr userDrawn="1"/>
        </p:nvSpPr>
        <p:spPr>
          <a:xfrm>
            <a:off x="578546" y="1390488"/>
            <a:ext cx="5528713" cy="784521"/>
          </a:xfrm>
          <a:prstGeom prst="rect">
            <a:avLst/>
          </a:prstGeom>
          <a:gradFill>
            <a:gsLst>
              <a:gs pos="0">
                <a:srgbClr val="9B1C79"/>
              </a:gs>
              <a:gs pos="60000">
                <a:srgbClr val="329DD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cxnSp>
        <p:nvCxnSpPr>
          <p:cNvPr id="17" name="Straight Connector 16">
            <a:extLst>
              <a:ext uri="{FF2B5EF4-FFF2-40B4-BE49-F238E27FC236}">
                <a16:creationId xmlns:a16="http://schemas.microsoft.com/office/drawing/2014/main" id="{A8D67820-DBB3-76D3-B210-0B55B333DB94}"/>
              </a:ext>
            </a:extLst>
          </p:cNvPr>
          <p:cNvCxnSpPr>
            <a:cxnSpLocks/>
          </p:cNvCxnSpPr>
          <p:nvPr userDrawn="1"/>
        </p:nvCxnSpPr>
        <p:spPr>
          <a:xfrm>
            <a:off x="6084740" y="1390488"/>
            <a:ext cx="0" cy="4859110"/>
          </a:xfrm>
          <a:prstGeom prst="line">
            <a:avLst/>
          </a:prstGeom>
          <a:noFill/>
          <a:ln w="6350" cap="flat" cmpd="sng" algn="ctr">
            <a:solidFill>
              <a:srgbClr val="FFFFFF">
                <a:lumMod val="65000"/>
              </a:srgbClr>
            </a:solidFill>
            <a:prstDash val="solid"/>
          </a:ln>
          <a:effectLst/>
        </p:spPr>
      </p:cxnSp>
      <p:sp>
        <p:nvSpPr>
          <p:cNvPr id="15" name="Rectangle 14">
            <a:extLst>
              <a:ext uri="{FF2B5EF4-FFF2-40B4-BE49-F238E27FC236}">
                <a16:creationId xmlns:a16="http://schemas.microsoft.com/office/drawing/2014/main" id="{47165991-428D-07D2-69E9-CD43BA106DF5}"/>
              </a:ext>
            </a:extLst>
          </p:cNvPr>
          <p:cNvSpPr/>
          <p:nvPr userDrawn="1"/>
        </p:nvSpPr>
        <p:spPr>
          <a:xfrm>
            <a:off x="6096000" y="1390488"/>
            <a:ext cx="5516502" cy="784521"/>
          </a:xfrm>
          <a:prstGeom prst="rect">
            <a:avLst/>
          </a:pr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graphicFrame>
        <p:nvGraphicFramePr>
          <p:cNvPr id="3" name="Object 2" hidden="1"/>
          <p:cNvGraphicFramePr>
            <a:graphicFrameLocks noChangeAspect="1"/>
          </p:cNvGraphicFramePr>
          <p:nvPr>
            <p:custDataLst>
              <p:tags r:id="rId1"/>
            </p:custDataLst>
          </p:nvPr>
        </p:nvGraphicFramePr>
        <p:xfrm>
          <a:off x="1957" y="1591"/>
          <a:ext cx="1953" cy="1587"/>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3" name="Object 2" hidden="1"/>
                      <p:cNvPicPr/>
                      <p:nvPr/>
                    </p:nvPicPr>
                    <p:blipFill>
                      <a:blip r:embed="rId5"/>
                      <a:stretch>
                        <a:fillRect/>
                      </a:stretch>
                    </p:blipFill>
                    <p:spPr>
                      <a:xfrm>
                        <a:off x="1957" y="1591"/>
                        <a:ext cx="1953" cy="1587"/>
                      </a:xfrm>
                      <a:prstGeom prst="rect">
                        <a:avLst/>
                      </a:prstGeom>
                    </p:spPr>
                  </p:pic>
                </p:oleObj>
              </mc:Fallback>
            </mc:AlternateContent>
          </a:graphicData>
        </a:graphic>
      </p:graphicFrame>
      <p:sp>
        <p:nvSpPr>
          <p:cNvPr id="4" name="Rectangle 3" hidden="1"/>
          <p:cNvSpPr/>
          <p:nvPr>
            <p:custDataLst>
              <p:tags r:id="rId2"/>
            </p:custDataLst>
          </p:nvPr>
        </p:nvSpPr>
        <p:spPr>
          <a:xfrm>
            <a:off x="1" y="0"/>
            <a:ext cx="195385" cy="158750"/>
          </a:xfrm>
          <a:prstGeom prst="rect">
            <a:avLst/>
          </a:prstGeom>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GB" sz="2000">
              <a:solidFill>
                <a:srgbClr val="000000"/>
              </a:solidFill>
              <a:ea typeface="Arial Unicode MS" panose="020B0604020202020204" pitchFamily="34" charset="-128"/>
              <a:cs typeface="Arial Unicode MS" panose="020B0604020202020204" pitchFamily="34" charset="-128"/>
              <a:sym typeface="Arial" panose="020B0604020202020204" pitchFamily="34" charset="0"/>
            </a:endParaRPr>
          </a:p>
        </p:txBody>
      </p:sp>
      <p:sp>
        <p:nvSpPr>
          <p:cNvPr id="12" name="Text Placeholder 8">
            <a:extLst>
              <a:ext uri="{FF2B5EF4-FFF2-40B4-BE49-F238E27FC236}">
                <a16:creationId xmlns:a16="http://schemas.microsoft.com/office/drawing/2014/main" id="{C8A31369-6D89-90A6-ECD2-6539CCDDD4C9}"/>
              </a:ext>
            </a:extLst>
          </p:cNvPr>
          <p:cNvSpPr>
            <a:spLocks noGrp="1"/>
          </p:cNvSpPr>
          <p:nvPr>
            <p:ph type="body" sz="quarter" idx="10" hasCustomPrompt="1"/>
          </p:nvPr>
        </p:nvSpPr>
        <p:spPr>
          <a:xfrm>
            <a:off x="578546" y="401834"/>
            <a:ext cx="9927025" cy="508601"/>
          </a:xfrm>
          <a:prstGeom prst="rect">
            <a:avLst/>
          </a:prstGeom>
        </p:spPr>
        <p:txBody>
          <a:bodyPr lIns="0"/>
          <a:lstStyle>
            <a:lvl1pPr algn="l">
              <a:lnSpc>
                <a:spcPct val="90000"/>
              </a:lnSpc>
              <a:defRPr lang="en-GB" sz="3638" b="1" i="0" spc="-85" dirty="0">
                <a:gradFill flip="none" rotWithShape="1">
                  <a:gsLst>
                    <a:gs pos="20000">
                      <a:srgbClr val="9B1C79"/>
                    </a:gs>
                    <a:gs pos="70000">
                      <a:srgbClr val="329DD2"/>
                    </a:gs>
                  </a:gsLst>
                  <a:lin ang="0" scaled="1"/>
                  <a:tileRect/>
                </a:gradFill>
                <a:latin typeface="Poppins"/>
                <a:ea typeface="+mj-ea"/>
                <a:cs typeface="Poppins"/>
              </a:defRPr>
            </a:lvl1pPr>
          </a:lstStyle>
          <a:p>
            <a:pPr lvl="0"/>
            <a:r>
              <a:rPr lang="en-GB"/>
              <a:t>Insert title here</a:t>
            </a:r>
          </a:p>
        </p:txBody>
      </p:sp>
      <p:sp>
        <p:nvSpPr>
          <p:cNvPr id="7" name="Text Placeholder 18">
            <a:extLst>
              <a:ext uri="{FF2B5EF4-FFF2-40B4-BE49-F238E27FC236}">
                <a16:creationId xmlns:a16="http://schemas.microsoft.com/office/drawing/2014/main" id="{49E9BDF9-399B-87E8-74DF-2CF4BE448052}"/>
              </a:ext>
            </a:extLst>
          </p:cNvPr>
          <p:cNvSpPr>
            <a:spLocks noGrp="1"/>
          </p:cNvSpPr>
          <p:nvPr>
            <p:ph type="body" sz="quarter" idx="16"/>
          </p:nvPr>
        </p:nvSpPr>
        <p:spPr>
          <a:xfrm>
            <a:off x="809950" y="1625302"/>
            <a:ext cx="3889324" cy="495136"/>
          </a:xfrm>
          <a:prstGeom prst="rect">
            <a:avLst/>
          </a:prstGeom>
        </p:spPr>
        <p:txBody>
          <a:bodyPr vert="horz" wrap="square" lIns="0" tIns="12700" rIns="0" bIns="0" rtlCol="0">
            <a:spAutoFit/>
          </a:bodyPr>
          <a:lstStyle>
            <a:lvl1pPr>
              <a:defRPr lang="en-US" sz="2183" b="1" spc="-27" dirty="0">
                <a:solidFill>
                  <a:schemeClr val="bg1"/>
                </a:solidFill>
                <a:latin typeface="Poppins"/>
                <a:cs typeface="Poppins"/>
              </a:defRPr>
            </a:lvl1pPr>
          </a:lstStyle>
          <a:p>
            <a:pPr marL="7702" marR="328877" lvl="0">
              <a:lnSpc>
                <a:spcPts val="1831"/>
              </a:lnSpc>
              <a:spcBef>
                <a:spcPts val="2514"/>
              </a:spcBef>
            </a:pPr>
            <a:r>
              <a:rPr lang="en-US"/>
              <a:t>Click to edit Master text styles</a:t>
            </a:r>
          </a:p>
        </p:txBody>
      </p:sp>
      <p:sp>
        <p:nvSpPr>
          <p:cNvPr id="14" name="Text Placeholder 18">
            <a:extLst>
              <a:ext uri="{FF2B5EF4-FFF2-40B4-BE49-F238E27FC236}">
                <a16:creationId xmlns:a16="http://schemas.microsoft.com/office/drawing/2014/main" id="{82900650-6E37-014E-DD30-D3D737C2C8A4}"/>
              </a:ext>
            </a:extLst>
          </p:cNvPr>
          <p:cNvSpPr>
            <a:spLocks noGrp="1"/>
          </p:cNvSpPr>
          <p:nvPr>
            <p:ph type="body" sz="quarter" idx="17"/>
          </p:nvPr>
        </p:nvSpPr>
        <p:spPr>
          <a:xfrm>
            <a:off x="6477576" y="1627139"/>
            <a:ext cx="3889324" cy="495136"/>
          </a:xfrm>
          <a:prstGeom prst="rect">
            <a:avLst/>
          </a:prstGeom>
        </p:spPr>
        <p:txBody>
          <a:bodyPr vert="horz" wrap="square" lIns="0" tIns="12700" rIns="0" bIns="0" rtlCol="0">
            <a:spAutoFit/>
          </a:bodyPr>
          <a:lstStyle>
            <a:lvl1pPr>
              <a:defRPr lang="en-US" sz="2183" b="1" spc="-27" dirty="0">
                <a:solidFill>
                  <a:schemeClr val="bg1"/>
                </a:solidFill>
                <a:latin typeface="Poppins"/>
                <a:cs typeface="Poppins"/>
              </a:defRPr>
            </a:lvl1pPr>
          </a:lstStyle>
          <a:p>
            <a:pPr marL="7702" marR="328877" lvl="0">
              <a:lnSpc>
                <a:spcPts val="1831"/>
              </a:lnSpc>
              <a:spcBef>
                <a:spcPts val="2514"/>
              </a:spcBef>
            </a:pPr>
            <a:r>
              <a:rPr lang="en-US"/>
              <a:t>Click to edit Master text styles</a:t>
            </a:r>
          </a:p>
        </p:txBody>
      </p:sp>
      <p:sp>
        <p:nvSpPr>
          <p:cNvPr id="16" name="Oval 15">
            <a:extLst>
              <a:ext uri="{FF2B5EF4-FFF2-40B4-BE49-F238E27FC236}">
                <a16:creationId xmlns:a16="http://schemas.microsoft.com/office/drawing/2014/main" id="{F9E79D31-FA16-6187-D419-48DAB92552AC}"/>
              </a:ext>
            </a:extLst>
          </p:cNvPr>
          <p:cNvSpPr/>
          <p:nvPr userDrawn="1"/>
        </p:nvSpPr>
        <p:spPr>
          <a:xfrm>
            <a:off x="5887836" y="1574582"/>
            <a:ext cx="416329" cy="416332"/>
          </a:xfrm>
          <a:prstGeom prst="ellipse">
            <a:avLst/>
          </a:prstGeom>
          <a:solidFill>
            <a:srgbClr val="FFFFFF"/>
          </a:solidFill>
          <a:ln w="6350" cap="flat" cmpd="sng" algn="ctr">
            <a:solidFill>
              <a:srgbClr val="FFFFFF"/>
            </a:solidFill>
            <a:prstDash val="solid"/>
          </a:ln>
          <a:effectLst/>
        </p:spPr>
        <p:txBody>
          <a:bodyPr rot="0" spcFirstLastPara="0" vertOverflow="overflow" horzOverflow="overflow" vert="horz" wrap="square" lIns="143999" tIns="107999" rIns="107999" bIns="107999" numCol="1" spcCol="0" rtlCol="0" fromWordArt="0" anchor="ctr" anchorCtr="0" forceAA="0" compatLnSpc="1">
            <a:prstTxWarp prst="textNoShape">
              <a:avLst/>
            </a:prstTxWarp>
            <a:noAutofit/>
          </a:bodyPr>
          <a:lstStyle/>
          <a:p>
            <a:pPr marL="0" marR="0" lvl="0" indent="0" algn="ctr" defTabSz="554492" eaLnBrk="1" fontAlgn="auto" latinLnBrk="0" hangingPunct="1">
              <a:lnSpc>
                <a:spcPts val="5761"/>
              </a:lnSpc>
              <a:spcBef>
                <a:spcPts val="0"/>
              </a:spcBef>
              <a:spcAft>
                <a:spcPts val="0"/>
              </a:spcAft>
              <a:buClrTx/>
              <a:buSzTx/>
              <a:buFontTx/>
              <a:buNone/>
              <a:tabLst/>
              <a:defRPr/>
            </a:pPr>
            <a:r>
              <a:rPr kumimoji="0" lang="en-GB" sz="4366" b="1" i="0" u="none" strike="noStrike" kern="0" cap="none" spc="-85" normalizeH="0" baseline="0" noProof="0">
                <a:ln>
                  <a:noFill/>
                </a:ln>
                <a:solidFill>
                  <a:srgbClr val="282828"/>
                </a:solidFill>
                <a:effectLst/>
                <a:uLnTx/>
                <a:uFillTx/>
                <a:latin typeface="Poppins"/>
                <a:ea typeface="+mj-ea"/>
                <a:cs typeface="Poppins"/>
              </a:rPr>
              <a:t>&gt;</a:t>
            </a:r>
            <a:endParaRPr kumimoji="0" lang="en-GB" sz="5821" b="1" i="0" u="none" strike="noStrike" kern="0" cap="none" spc="-85" normalizeH="0" baseline="0" noProof="0">
              <a:ln>
                <a:noFill/>
              </a:ln>
              <a:solidFill>
                <a:srgbClr val="282828"/>
              </a:solidFill>
              <a:effectLst/>
              <a:uLnTx/>
              <a:uFillTx/>
              <a:latin typeface="Poppins"/>
              <a:ea typeface="+mj-ea"/>
              <a:cs typeface="Poppins"/>
            </a:endParaRPr>
          </a:p>
        </p:txBody>
      </p:sp>
      <p:sp>
        <p:nvSpPr>
          <p:cNvPr id="25" name="Text Placeholder 24">
            <a:extLst>
              <a:ext uri="{FF2B5EF4-FFF2-40B4-BE49-F238E27FC236}">
                <a16:creationId xmlns:a16="http://schemas.microsoft.com/office/drawing/2014/main" id="{F29A5094-681E-77BB-AC70-1B1A0D3CF746}"/>
              </a:ext>
            </a:extLst>
          </p:cNvPr>
          <p:cNvSpPr>
            <a:spLocks noGrp="1"/>
          </p:cNvSpPr>
          <p:nvPr>
            <p:ph type="body" sz="quarter" idx="18"/>
          </p:nvPr>
        </p:nvSpPr>
        <p:spPr>
          <a:xfrm>
            <a:off x="728729" y="2333491"/>
            <a:ext cx="4920119" cy="1647631"/>
          </a:xfrm>
          <a:prstGeom prst="rect">
            <a:avLst/>
          </a:prstGeom>
        </p:spPr>
        <p:txBody>
          <a:bodyPr/>
          <a:lstStyle>
            <a:lvl1pPr marL="207935" indent="-207935" algn="l">
              <a:lnSpc>
                <a:spcPct val="150000"/>
              </a:lnSpc>
              <a:buClr>
                <a:srgbClr val="007C43"/>
              </a:buClr>
              <a:buFont typeface="Wingdings" panose="05000000000000000000" pitchFamily="2" charset="2"/>
              <a:buChar char="§"/>
              <a:defRPr sz="1455">
                <a:latin typeface="Poppins" panose="00000500000000000000" pitchFamily="2" charset="0"/>
                <a:cs typeface="Poppins" panose="00000500000000000000" pitchFamily="2" charset="0"/>
              </a:defRPr>
            </a:lvl1pPr>
            <a:lvl2pPr marL="485209" indent="-207935" algn="l">
              <a:lnSpc>
                <a:spcPct val="150000"/>
              </a:lnSpc>
              <a:buClr>
                <a:srgbClr val="007C43"/>
              </a:buClr>
              <a:buFont typeface="Wingdings" panose="05000000000000000000" pitchFamily="2" charset="2"/>
              <a:buChar char="§"/>
              <a:defRPr sz="1455">
                <a:latin typeface="Poppins" panose="00000500000000000000" pitchFamily="2" charset="0"/>
                <a:cs typeface="Poppins" panose="00000500000000000000" pitchFamily="2" charset="0"/>
              </a:defRPr>
            </a:lvl2pPr>
            <a:lvl3pPr marL="762482" indent="-207935" algn="l">
              <a:lnSpc>
                <a:spcPct val="150000"/>
              </a:lnSpc>
              <a:buClr>
                <a:srgbClr val="007C43"/>
              </a:buClr>
              <a:buFont typeface="Wingdings" panose="05000000000000000000" pitchFamily="2" charset="2"/>
              <a:buChar char="§"/>
              <a:defRPr sz="1455">
                <a:latin typeface="Poppins" panose="00000500000000000000" pitchFamily="2" charset="0"/>
                <a:cs typeface="Poppins" panose="00000500000000000000" pitchFamily="2" charset="0"/>
              </a:defRPr>
            </a:lvl3pPr>
            <a:lvl4pPr marL="1039756" indent="-207935" algn="l">
              <a:lnSpc>
                <a:spcPct val="150000"/>
              </a:lnSpc>
              <a:buClr>
                <a:srgbClr val="007C43"/>
              </a:buClr>
              <a:buFont typeface="Wingdings" panose="05000000000000000000" pitchFamily="2" charset="2"/>
              <a:buChar char="§"/>
              <a:defRPr sz="1455">
                <a:latin typeface="Poppins" panose="00000500000000000000" pitchFamily="2" charset="0"/>
                <a:cs typeface="Poppins" panose="00000500000000000000" pitchFamily="2" charset="0"/>
              </a:defRPr>
            </a:lvl4pPr>
            <a:lvl5pPr marL="1317030" indent="-207935" algn="l">
              <a:lnSpc>
                <a:spcPct val="150000"/>
              </a:lnSpc>
              <a:buClr>
                <a:srgbClr val="007C43"/>
              </a:buClr>
              <a:buFont typeface="Wingdings" panose="05000000000000000000" pitchFamily="2" charset="2"/>
              <a:buChar char="§"/>
              <a:defRPr sz="1455">
                <a:latin typeface="Poppins" panose="00000500000000000000" pitchFamily="2" charset="0"/>
                <a:cs typeface="Poppins"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0" name="Text Placeholder 24">
            <a:extLst>
              <a:ext uri="{FF2B5EF4-FFF2-40B4-BE49-F238E27FC236}">
                <a16:creationId xmlns:a16="http://schemas.microsoft.com/office/drawing/2014/main" id="{DC691512-EA84-D8C8-E4F1-691FA1BEAD18}"/>
              </a:ext>
            </a:extLst>
          </p:cNvPr>
          <p:cNvSpPr>
            <a:spLocks noGrp="1"/>
          </p:cNvSpPr>
          <p:nvPr>
            <p:ph type="body" sz="quarter" idx="19"/>
          </p:nvPr>
        </p:nvSpPr>
        <p:spPr>
          <a:xfrm>
            <a:off x="6439770" y="2333491"/>
            <a:ext cx="4920119" cy="1647631"/>
          </a:xfrm>
          <a:prstGeom prst="rect">
            <a:avLst/>
          </a:prstGeom>
        </p:spPr>
        <p:txBody>
          <a:bodyPr/>
          <a:lstStyle>
            <a:lvl1pPr marL="207935" indent="-207935" algn="l">
              <a:lnSpc>
                <a:spcPct val="150000"/>
              </a:lnSpc>
              <a:buClr>
                <a:srgbClr val="007C43"/>
              </a:buClr>
              <a:buFont typeface="Wingdings" panose="05000000000000000000" pitchFamily="2" charset="2"/>
              <a:buChar char="§"/>
              <a:defRPr sz="1455">
                <a:latin typeface="Poppins" panose="00000500000000000000" pitchFamily="2" charset="0"/>
                <a:cs typeface="Poppins" panose="00000500000000000000" pitchFamily="2" charset="0"/>
              </a:defRPr>
            </a:lvl1pPr>
            <a:lvl2pPr marL="485209" indent="-207935" algn="l">
              <a:lnSpc>
                <a:spcPct val="150000"/>
              </a:lnSpc>
              <a:buClr>
                <a:srgbClr val="007C43"/>
              </a:buClr>
              <a:buFont typeface="Wingdings" panose="05000000000000000000" pitchFamily="2" charset="2"/>
              <a:buChar char="§"/>
              <a:defRPr sz="1455">
                <a:latin typeface="Poppins" panose="00000500000000000000" pitchFamily="2" charset="0"/>
                <a:cs typeface="Poppins" panose="00000500000000000000" pitchFamily="2" charset="0"/>
              </a:defRPr>
            </a:lvl2pPr>
            <a:lvl3pPr marL="762482" indent="-207935" algn="l">
              <a:lnSpc>
                <a:spcPct val="150000"/>
              </a:lnSpc>
              <a:buClr>
                <a:srgbClr val="007C43"/>
              </a:buClr>
              <a:buFont typeface="Wingdings" panose="05000000000000000000" pitchFamily="2" charset="2"/>
              <a:buChar char="§"/>
              <a:defRPr sz="1455">
                <a:latin typeface="Poppins" panose="00000500000000000000" pitchFamily="2" charset="0"/>
                <a:cs typeface="Poppins" panose="00000500000000000000" pitchFamily="2" charset="0"/>
              </a:defRPr>
            </a:lvl3pPr>
            <a:lvl4pPr marL="1039756" indent="-207935" algn="l">
              <a:lnSpc>
                <a:spcPct val="150000"/>
              </a:lnSpc>
              <a:buClr>
                <a:srgbClr val="007C43"/>
              </a:buClr>
              <a:buFont typeface="Wingdings" panose="05000000000000000000" pitchFamily="2" charset="2"/>
              <a:buChar char="§"/>
              <a:defRPr sz="1455">
                <a:latin typeface="Poppins" panose="00000500000000000000" pitchFamily="2" charset="0"/>
                <a:cs typeface="Poppins" panose="00000500000000000000" pitchFamily="2" charset="0"/>
              </a:defRPr>
            </a:lvl4pPr>
            <a:lvl5pPr marL="1317030" indent="-207935" algn="l">
              <a:lnSpc>
                <a:spcPct val="150000"/>
              </a:lnSpc>
              <a:buClr>
                <a:srgbClr val="007C43"/>
              </a:buClr>
              <a:buFont typeface="Wingdings" panose="05000000000000000000" pitchFamily="2" charset="2"/>
              <a:buChar char="§"/>
              <a:defRPr sz="1455">
                <a:latin typeface="Poppins" panose="00000500000000000000" pitchFamily="2" charset="0"/>
                <a:cs typeface="Poppins"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Slide Number Placeholder 2">
            <a:extLst>
              <a:ext uri="{FF2B5EF4-FFF2-40B4-BE49-F238E27FC236}">
                <a16:creationId xmlns:a16="http://schemas.microsoft.com/office/drawing/2014/main" id="{9C1482A8-4F09-25C9-5734-5D0C09C115AE}"/>
              </a:ext>
            </a:extLst>
          </p:cNvPr>
          <p:cNvSpPr>
            <a:spLocks noGrp="1"/>
          </p:cNvSpPr>
          <p:nvPr>
            <p:ph type="sldNum" sz="quarter" idx="4"/>
          </p:nvPr>
        </p:nvSpPr>
        <p:spPr>
          <a:xfrm>
            <a:off x="9030166" y="6444056"/>
            <a:ext cx="2804160" cy="276999"/>
          </a:xfrm>
        </p:spPr>
        <p:txBody>
          <a:bodyPr/>
          <a:lstStyle>
            <a:lvl1pPr>
              <a:defRPr>
                <a:solidFill>
                  <a:srgbClr val="282828"/>
                </a:solidFill>
              </a:defRPr>
            </a:lvl1pPr>
          </a:lstStyle>
          <a:p>
            <a:fld id="{B6F15528-21DE-4FAA-801E-634DDDAF4B2B}" type="slidenum">
              <a:rPr lang="en-GB" smtClean="0"/>
              <a:pPr/>
              <a:t>‹#›</a:t>
            </a:fld>
            <a:endParaRPr lang="en-GB"/>
          </a:p>
        </p:txBody>
      </p:sp>
    </p:spTree>
    <p:extLst>
      <p:ext uri="{BB962C8B-B14F-4D97-AF65-F5344CB8AC3E}">
        <p14:creationId xmlns:p14="http://schemas.microsoft.com/office/powerpoint/2010/main" val="2447364769"/>
      </p:ext>
    </p:extLst>
  </p:cSld>
  <p:clrMapOvr>
    <a:masterClrMapping/>
  </p:clrMapOvr>
  <p:extLst>
    <p:ext uri="{DCECCB84-F9BA-43D5-87BE-67443E8EF086}">
      <p15:sldGuideLst xmlns:p15="http://schemas.microsoft.com/office/powerpoint/2012/main">
        <p15:guide id="1" pos="31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Title Only">
    <p:bg bwMode="auto">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B9A7DB-3722-496C-A8E1-91F1B4CC8341}"/>
              </a:ext>
            </a:extLst>
          </p:cNvPr>
          <p:cNvSpPr/>
          <p:nvPr userDrawn="1"/>
        </p:nvSpPr>
        <p:spPr>
          <a:xfrm>
            <a:off x="578546" y="1393444"/>
            <a:ext cx="5517454" cy="781565"/>
          </a:xfrm>
          <a:prstGeom prst="rect">
            <a:avLst/>
          </a:prstGeom>
          <a:gradFill>
            <a:gsLst>
              <a:gs pos="0">
                <a:srgbClr val="CE143D"/>
              </a:gs>
              <a:gs pos="70000">
                <a:srgbClr val="CA87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cxnSp>
        <p:nvCxnSpPr>
          <p:cNvPr id="17" name="Straight Connector 16">
            <a:extLst>
              <a:ext uri="{FF2B5EF4-FFF2-40B4-BE49-F238E27FC236}">
                <a16:creationId xmlns:a16="http://schemas.microsoft.com/office/drawing/2014/main" id="{A8D67820-DBB3-76D3-B210-0B55B333DB94}"/>
              </a:ext>
            </a:extLst>
          </p:cNvPr>
          <p:cNvCxnSpPr>
            <a:cxnSpLocks/>
          </p:cNvCxnSpPr>
          <p:nvPr userDrawn="1"/>
        </p:nvCxnSpPr>
        <p:spPr>
          <a:xfrm>
            <a:off x="6084740" y="1390488"/>
            <a:ext cx="0" cy="4859110"/>
          </a:xfrm>
          <a:prstGeom prst="line">
            <a:avLst/>
          </a:prstGeom>
          <a:noFill/>
          <a:ln w="6350" cap="flat" cmpd="sng" algn="ctr">
            <a:solidFill>
              <a:srgbClr val="FFFFFF">
                <a:lumMod val="65000"/>
              </a:srgbClr>
            </a:solidFill>
            <a:prstDash val="solid"/>
          </a:ln>
          <a:effectLst/>
        </p:spPr>
      </p:cxnSp>
      <p:sp>
        <p:nvSpPr>
          <p:cNvPr id="15" name="Rectangle 14">
            <a:extLst>
              <a:ext uri="{FF2B5EF4-FFF2-40B4-BE49-F238E27FC236}">
                <a16:creationId xmlns:a16="http://schemas.microsoft.com/office/drawing/2014/main" id="{47165991-428D-07D2-69E9-CD43BA106DF5}"/>
              </a:ext>
            </a:extLst>
          </p:cNvPr>
          <p:cNvSpPr/>
          <p:nvPr userDrawn="1"/>
        </p:nvSpPr>
        <p:spPr>
          <a:xfrm>
            <a:off x="6096000" y="1390488"/>
            <a:ext cx="5516502" cy="784521"/>
          </a:xfrm>
          <a:prstGeom prst="rect">
            <a:avLst/>
          </a:pr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graphicFrame>
        <p:nvGraphicFramePr>
          <p:cNvPr id="3" name="Object 2" hidden="1"/>
          <p:cNvGraphicFramePr>
            <a:graphicFrameLocks noChangeAspect="1"/>
          </p:cNvGraphicFramePr>
          <p:nvPr>
            <p:custDataLst>
              <p:tags r:id="rId1"/>
            </p:custDataLst>
          </p:nvPr>
        </p:nvGraphicFramePr>
        <p:xfrm>
          <a:off x="1957" y="1591"/>
          <a:ext cx="1953" cy="1587"/>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3" name="Object 2" hidden="1"/>
                      <p:cNvPicPr/>
                      <p:nvPr/>
                    </p:nvPicPr>
                    <p:blipFill>
                      <a:blip r:embed="rId5"/>
                      <a:stretch>
                        <a:fillRect/>
                      </a:stretch>
                    </p:blipFill>
                    <p:spPr>
                      <a:xfrm>
                        <a:off x="1957" y="1591"/>
                        <a:ext cx="1953" cy="1587"/>
                      </a:xfrm>
                      <a:prstGeom prst="rect">
                        <a:avLst/>
                      </a:prstGeom>
                    </p:spPr>
                  </p:pic>
                </p:oleObj>
              </mc:Fallback>
            </mc:AlternateContent>
          </a:graphicData>
        </a:graphic>
      </p:graphicFrame>
      <p:sp>
        <p:nvSpPr>
          <p:cNvPr id="4" name="Rectangle 3" hidden="1"/>
          <p:cNvSpPr/>
          <p:nvPr>
            <p:custDataLst>
              <p:tags r:id="rId2"/>
            </p:custDataLst>
          </p:nvPr>
        </p:nvSpPr>
        <p:spPr>
          <a:xfrm>
            <a:off x="1" y="0"/>
            <a:ext cx="195385" cy="158750"/>
          </a:xfrm>
          <a:prstGeom prst="rect">
            <a:avLst/>
          </a:prstGeom>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GB" sz="2000">
              <a:solidFill>
                <a:srgbClr val="000000"/>
              </a:solidFill>
              <a:ea typeface="Arial Unicode MS" panose="020B0604020202020204" pitchFamily="34" charset="-128"/>
              <a:cs typeface="Arial Unicode MS" panose="020B0604020202020204" pitchFamily="34" charset="-128"/>
              <a:sym typeface="Arial" panose="020B0604020202020204" pitchFamily="34" charset="0"/>
            </a:endParaRPr>
          </a:p>
        </p:txBody>
      </p:sp>
      <p:sp>
        <p:nvSpPr>
          <p:cNvPr id="12" name="Text Placeholder 8">
            <a:extLst>
              <a:ext uri="{FF2B5EF4-FFF2-40B4-BE49-F238E27FC236}">
                <a16:creationId xmlns:a16="http://schemas.microsoft.com/office/drawing/2014/main" id="{C8A31369-6D89-90A6-ECD2-6539CCDDD4C9}"/>
              </a:ext>
            </a:extLst>
          </p:cNvPr>
          <p:cNvSpPr>
            <a:spLocks noGrp="1"/>
          </p:cNvSpPr>
          <p:nvPr>
            <p:ph type="body" sz="quarter" idx="10" hasCustomPrompt="1"/>
          </p:nvPr>
        </p:nvSpPr>
        <p:spPr>
          <a:xfrm>
            <a:off x="578546" y="411232"/>
            <a:ext cx="9927025" cy="508601"/>
          </a:xfrm>
          <a:prstGeom prst="rect">
            <a:avLst/>
          </a:prstGeom>
        </p:spPr>
        <p:txBody>
          <a:bodyPr lIns="0"/>
          <a:lstStyle>
            <a:lvl1pPr algn="l">
              <a:lnSpc>
                <a:spcPct val="90000"/>
              </a:lnSpc>
              <a:defRPr lang="en-GB" sz="3638" b="1" i="0" spc="-85" dirty="0">
                <a:gradFill flip="none" rotWithShape="1">
                  <a:gsLst>
                    <a:gs pos="20000">
                      <a:srgbClr val="CE143D"/>
                    </a:gs>
                    <a:gs pos="70000">
                      <a:srgbClr val="CA8700"/>
                    </a:gs>
                  </a:gsLst>
                  <a:lin ang="0" scaled="1"/>
                  <a:tileRect/>
                </a:gradFill>
                <a:latin typeface="Poppins"/>
                <a:ea typeface="+mj-ea"/>
                <a:cs typeface="Poppins"/>
              </a:defRPr>
            </a:lvl1pPr>
          </a:lstStyle>
          <a:p>
            <a:pPr lvl="0"/>
            <a:r>
              <a:rPr lang="en-GB"/>
              <a:t>Insert title here</a:t>
            </a:r>
          </a:p>
        </p:txBody>
      </p:sp>
      <p:sp>
        <p:nvSpPr>
          <p:cNvPr id="7" name="Text Placeholder 18">
            <a:extLst>
              <a:ext uri="{FF2B5EF4-FFF2-40B4-BE49-F238E27FC236}">
                <a16:creationId xmlns:a16="http://schemas.microsoft.com/office/drawing/2014/main" id="{49E9BDF9-399B-87E8-74DF-2CF4BE448052}"/>
              </a:ext>
            </a:extLst>
          </p:cNvPr>
          <p:cNvSpPr>
            <a:spLocks noGrp="1"/>
          </p:cNvSpPr>
          <p:nvPr>
            <p:ph type="body" sz="quarter" idx="16"/>
          </p:nvPr>
        </p:nvSpPr>
        <p:spPr>
          <a:xfrm>
            <a:off x="809950" y="1625302"/>
            <a:ext cx="3889324" cy="495136"/>
          </a:xfrm>
          <a:prstGeom prst="rect">
            <a:avLst/>
          </a:prstGeom>
        </p:spPr>
        <p:txBody>
          <a:bodyPr vert="horz" wrap="square" lIns="0" tIns="12700" rIns="0" bIns="0" rtlCol="0">
            <a:spAutoFit/>
          </a:bodyPr>
          <a:lstStyle>
            <a:lvl1pPr>
              <a:defRPr lang="en-US" sz="2183" b="1" spc="-27" dirty="0">
                <a:solidFill>
                  <a:schemeClr val="bg1"/>
                </a:solidFill>
                <a:latin typeface="Poppins"/>
                <a:cs typeface="Poppins"/>
              </a:defRPr>
            </a:lvl1pPr>
          </a:lstStyle>
          <a:p>
            <a:pPr marL="7702" marR="328877" lvl="0">
              <a:lnSpc>
                <a:spcPts val="1831"/>
              </a:lnSpc>
              <a:spcBef>
                <a:spcPts val="2514"/>
              </a:spcBef>
            </a:pPr>
            <a:r>
              <a:rPr lang="en-US"/>
              <a:t>Click to edit Master text styles</a:t>
            </a:r>
          </a:p>
        </p:txBody>
      </p:sp>
      <p:sp>
        <p:nvSpPr>
          <p:cNvPr id="14" name="Text Placeholder 18">
            <a:extLst>
              <a:ext uri="{FF2B5EF4-FFF2-40B4-BE49-F238E27FC236}">
                <a16:creationId xmlns:a16="http://schemas.microsoft.com/office/drawing/2014/main" id="{82900650-6E37-014E-DD30-D3D737C2C8A4}"/>
              </a:ext>
            </a:extLst>
          </p:cNvPr>
          <p:cNvSpPr>
            <a:spLocks noGrp="1"/>
          </p:cNvSpPr>
          <p:nvPr>
            <p:ph type="body" sz="quarter" idx="17"/>
          </p:nvPr>
        </p:nvSpPr>
        <p:spPr>
          <a:xfrm>
            <a:off x="6477576" y="1627139"/>
            <a:ext cx="3889324" cy="495136"/>
          </a:xfrm>
          <a:prstGeom prst="rect">
            <a:avLst/>
          </a:prstGeom>
        </p:spPr>
        <p:txBody>
          <a:bodyPr vert="horz" wrap="square" lIns="0" tIns="12700" rIns="0" bIns="0" rtlCol="0">
            <a:spAutoFit/>
          </a:bodyPr>
          <a:lstStyle>
            <a:lvl1pPr>
              <a:defRPr lang="en-US" sz="2183" b="1" spc="-27" dirty="0">
                <a:solidFill>
                  <a:schemeClr val="bg1"/>
                </a:solidFill>
                <a:latin typeface="Poppins"/>
                <a:cs typeface="Poppins"/>
              </a:defRPr>
            </a:lvl1pPr>
          </a:lstStyle>
          <a:p>
            <a:pPr marL="7702" marR="328877" lvl="0">
              <a:lnSpc>
                <a:spcPts val="1831"/>
              </a:lnSpc>
              <a:spcBef>
                <a:spcPts val="2514"/>
              </a:spcBef>
            </a:pPr>
            <a:r>
              <a:rPr lang="en-US"/>
              <a:t>Click to edit Master text styles</a:t>
            </a:r>
          </a:p>
        </p:txBody>
      </p:sp>
      <p:sp>
        <p:nvSpPr>
          <p:cNvPr id="16" name="Oval 15">
            <a:extLst>
              <a:ext uri="{FF2B5EF4-FFF2-40B4-BE49-F238E27FC236}">
                <a16:creationId xmlns:a16="http://schemas.microsoft.com/office/drawing/2014/main" id="{F9E79D31-FA16-6187-D419-48DAB92552AC}"/>
              </a:ext>
            </a:extLst>
          </p:cNvPr>
          <p:cNvSpPr/>
          <p:nvPr userDrawn="1"/>
        </p:nvSpPr>
        <p:spPr>
          <a:xfrm>
            <a:off x="5887836" y="1574582"/>
            <a:ext cx="416329" cy="416332"/>
          </a:xfrm>
          <a:prstGeom prst="ellipse">
            <a:avLst/>
          </a:prstGeom>
          <a:solidFill>
            <a:srgbClr val="FFFFFF"/>
          </a:solidFill>
          <a:ln w="6350" cap="flat" cmpd="sng" algn="ctr">
            <a:solidFill>
              <a:srgbClr val="FFFFFF"/>
            </a:solidFill>
            <a:prstDash val="solid"/>
          </a:ln>
          <a:effectLst/>
        </p:spPr>
        <p:txBody>
          <a:bodyPr rot="0" spcFirstLastPara="0" vertOverflow="overflow" horzOverflow="overflow" vert="horz" wrap="square" lIns="143999" tIns="107999" rIns="107999" bIns="107999" numCol="1" spcCol="0" rtlCol="0" fromWordArt="0" anchor="ctr" anchorCtr="0" forceAA="0" compatLnSpc="1">
            <a:prstTxWarp prst="textNoShape">
              <a:avLst/>
            </a:prstTxWarp>
            <a:noAutofit/>
          </a:bodyPr>
          <a:lstStyle/>
          <a:p>
            <a:pPr marL="0" marR="0" lvl="0" indent="0" algn="ctr" defTabSz="554492" eaLnBrk="1" fontAlgn="auto" latinLnBrk="0" hangingPunct="1">
              <a:lnSpc>
                <a:spcPts val="5761"/>
              </a:lnSpc>
              <a:spcBef>
                <a:spcPts val="0"/>
              </a:spcBef>
              <a:spcAft>
                <a:spcPts val="0"/>
              </a:spcAft>
              <a:buClrTx/>
              <a:buSzTx/>
              <a:buFontTx/>
              <a:buNone/>
              <a:tabLst/>
              <a:defRPr/>
            </a:pPr>
            <a:r>
              <a:rPr kumimoji="0" lang="en-GB" sz="4366" b="1" i="0" u="none" strike="noStrike" kern="0" cap="none" spc="-85" normalizeH="0" baseline="0" noProof="0">
                <a:ln>
                  <a:noFill/>
                </a:ln>
                <a:solidFill>
                  <a:srgbClr val="282828"/>
                </a:solidFill>
                <a:effectLst/>
                <a:uLnTx/>
                <a:uFillTx/>
                <a:latin typeface="Poppins"/>
                <a:ea typeface="+mj-ea"/>
                <a:cs typeface="Poppins"/>
              </a:rPr>
              <a:t>&gt;</a:t>
            </a:r>
            <a:endParaRPr kumimoji="0" lang="en-GB" sz="5821" b="1" i="0" u="none" strike="noStrike" kern="0" cap="none" spc="-85" normalizeH="0" baseline="0" noProof="0">
              <a:ln>
                <a:noFill/>
              </a:ln>
              <a:solidFill>
                <a:srgbClr val="282828"/>
              </a:solidFill>
              <a:effectLst/>
              <a:uLnTx/>
              <a:uFillTx/>
              <a:latin typeface="Poppins"/>
              <a:ea typeface="+mj-ea"/>
              <a:cs typeface="Poppins"/>
            </a:endParaRPr>
          </a:p>
        </p:txBody>
      </p:sp>
      <p:sp>
        <p:nvSpPr>
          <p:cNvPr id="25" name="Text Placeholder 24">
            <a:extLst>
              <a:ext uri="{FF2B5EF4-FFF2-40B4-BE49-F238E27FC236}">
                <a16:creationId xmlns:a16="http://schemas.microsoft.com/office/drawing/2014/main" id="{F29A5094-681E-77BB-AC70-1B1A0D3CF746}"/>
              </a:ext>
            </a:extLst>
          </p:cNvPr>
          <p:cNvSpPr>
            <a:spLocks noGrp="1"/>
          </p:cNvSpPr>
          <p:nvPr>
            <p:ph type="body" sz="quarter" idx="18"/>
          </p:nvPr>
        </p:nvSpPr>
        <p:spPr>
          <a:xfrm>
            <a:off x="728729" y="2333491"/>
            <a:ext cx="4920119" cy="1647631"/>
          </a:xfrm>
          <a:prstGeom prst="rect">
            <a:avLst/>
          </a:prstGeom>
        </p:spPr>
        <p:txBody>
          <a:bodyPr/>
          <a:lstStyle>
            <a:lvl1pPr marL="207935" indent="-207935" algn="l">
              <a:lnSpc>
                <a:spcPct val="150000"/>
              </a:lnSpc>
              <a:buClr>
                <a:srgbClr val="007C43"/>
              </a:buClr>
              <a:buFont typeface="Wingdings" panose="05000000000000000000" pitchFamily="2" charset="2"/>
              <a:buChar char="§"/>
              <a:defRPr sz="1455">
                <a:latin typeface="Poppins" panose="00000500000000000000" pitchFamily="2" charset="0"/>
                <a:cs typeface="Poppins" panose="00000500000000000000" pitchFamily="2" charset="0"/>
              </a:defRPr>
            </a:lvl1pPr>
            <a:lvl2pPr marL="485209" indent="-207935" algn="l">
              <a:lnSpc>
                <a:spcPct val="150000"/>
              </a:lnSpc>
              <a:buClr>
                <a:srgbClr val="007C43"/>
              </a:buClr>
              <a:buFont typeface="Wingdings" panose="05000000000000000000" pitchFamily="2" charset="2"/>
              <a:buChar char="§"/>
              <a:defRPr sz="1455">
                <a:latin typeface="Poppins" panose="00000500000000000000" pitchFamily="2" charset="0"/>
                <a:cs typeface="Poppins" panose="00000500000000000000" pitchFamily="2" charset="0"/>
              </a:defRPr>
            </a:lvl2pPr>
            <a:lvl3pPr marL="762482" indent="-207935" algn="l">
              <a:lnSpc>
                <a:spcPct val="150000"/>
              </a:lnSpc>
              <a:buClr>
                <a:srgbClr val="007C43"/>
              </a:buClr>
              <a:buFont typeface="Wingdings" panose="05000000000000000000" pitchFamily="2" charset="2"/>
              <a:buChar char="§"/>
              <a:defRPr sz="1455">
                <a:latin typeface="Poppins" panose="00000500000000000000" pitchFamily="2" charset="0"/>
                <a:cs typeface="Poppins" panose="00000500000000000000" pitchFamily="2" charset="0"/>
              </a:defRPr>
            </a:lvl3pPr>
            <a:lvl4pPr marL="1039756" indent="-207935" algn="l">
              <a:lnSpc>
                <a:spcPct val="150000"/>
              </a:lnSpc>
              <a:buClr>
                <a:srgbClr val="007C43"/>
              </a:buClr>
              <a:buFont typeface="Wingdings" panose="05000000000000000000" pitchFamily="2" charset="2"/>
              <a:buChar char="§"/>
              <a:defRPr sz="1455">
                <a:latin typeface="Poppins" panose="00000500000000000000" pitchFamily="2" charset="0"/>
                <a:cs typeface="Poppins" panose="00000500000000000000" pitchFamily="2" charset="0"/>
              </a:defRPr>
            </a:lvl4pPr>
            <a:lvl5pPr marL="1317030" indent="-207935" algn="l">
              <a:lnSpc>
                <a:spcPct val="150000"/>
              </a:lnSpc>
              <a:buClr>
                <a:srgbClr val="007C43"/>
              </a:buClr>
              <a:buFont typeface="Wingdings" panose="05000000000000000000" pitchFamily="2" charset="2"/>
              <a:buChar char="§"/>
              <a:defRPr sz="1455">
                <a:latin typeface="Poppins" panose="00000500000000000000" pitchFamily="2" charset="0"/>
                <a:cs typeface="Poppins"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0" name="Text Placeholder 24">
            <a:extLst>
              <a:ext uri="{FF2B5EF4-FFF2-40B4-BE49-F238E27FC236}">
                <a16:creationId xmlns:a16="http://schemas.microsoft.com/office/drawing/2014/main" id="{DC691512-EA84-D8C8-E4F1-691FA1BEAD18}"/>
              </a:ext>
            </a:extLst>
          </p:cNvPr>
          <p:cNvSpPr>
            <a:spLocks noGrp="1"/>
          </p:cNvSpPr>
          <p:nvPr>
            <p:ph type="body" sz="quarter" idx="19"/>
          </p:nvPr>
        </p:nvSpPr>
        <p:spPr>
          <a:xfrm>
            <a:off x="6439770" y="2333491"/>
            <a:ext cx="4920119" cy="1647631"/>
          </a:xfrm>
          <a:prstGeom prst="rect">
            <a:avLst/>
          </a:prstGeom>
        </p:spPr>
        <p:txBody>
          <a:bodyPr/>
          <a:lstStyle>
            <a:lvl1pPr marL="207935" indent="-207935" algn="l">
              <a:lnSpc>
                <a:spcPct val="150000"/>
              </a:lnSpc>
              <a:buClr>
                <a:srgbClr val="007C43"/>
              </a:buClr>
              <a:buFont typeface="Wingdings" panose="05000000000000000000" pitchFamily="2" charset="2"/>
              <a:buChar char="§"/>
              <a:defRPr sz="1455">
                <a:latin typeface="Poppins" panose="00000500000000000000" pitchFamily="2" charset="0"/>
                <a:cs typeface="Poppins" panose="00000500000000000000" pitchFamily="2" charset="0"/>
              </a:defRPr>
            </a:lvl1pPr>
            <a:lvl2pPr marL="485209" indent="-207935" algn="l">
              <a:lnSpc>
                <a:spcPct val="150000"/>
              </a:lnSpc>
              <a:buClr>
                <a:srgbClr val="007C43"/>
              </a:buClr>
              <a:buFont typeface="Wingdings" panose="05000000000000000000" pitchFamily="2" charset="2"/>
              <a:buChar char="§"/>
              <a:defRPr sz="1455">
                <a:latin typeface="Poppins" panose="00000500000000000000" pitchFamily="2" charset="0"/>
                <a:cs typeface="Poppins" panose="00000500000000000000" pitchFamily="2" charset="0"/>
              </a:defRPr>
            </a:lvl2pPr>
            <a:lvl3pPr marL="762482" indent="-207935" algn="l">
              <a:lnSpc>
                <a:spcPct val="150000"/>
              </a:lnSpc>
              <a:buClr>
                <a:srgbClr val="007C43"/>
              </a:buClr>
              <a:buFont typeface="Wingdings" panose="05000000000000000000" pitchFamily="2" charset="2"/>
              <a:buChar char="§"/>
              <a:defRPr sz="1455">
                <a:latin typeface="Poppins" panose="00000500000000000000" pitchFamily="2" charset="0"/>
                <a:cs typeface="Poppins" panose="00000500000000000000" pitchFamily="2" charset="0"/>
              </a:defRPr>
            </a:lvl3pPr>
            <a:lvl4pPr marL="1039756" indent="-207935" algn="l">
              <a:lnSpc>
                <a:spcPct val="150000"/>
              </a:lnSpc>
              <a:buClr>
                <a:srgbClr val="007C43"/>
              </a:buClr>
              <a:buFont typeface="Wingdings" panose="05000000000000000000" pitchFamily="2" charset="2"/>
              <a:buChar char="§"/>
              <a:defRPr sz="1455">
                <a:latin typeface="Poppins" panose="00000500000000000000" pitchFamily="2" charset="0"/>
                <a:cs typeface="Poppins" panose="00000500000000000000" pitchFamily="2" charset="0"/>
              </a:defRPr>
            </a:lvl4pPr>
            <a:lvl5pPr marL="1317030" indent="-207935" algn="l">
              <a:lnSpc>
                <a:spcPct val="150000"/>
              </a:lnSpc>
              <a:buClr>
                <a:srgbClr val="007C43"/>
              </a:buClr>
              <a:buFont typeface="Wingdings" panose="05000000000000000000" pitchFamily="2" charset="2"/>
              <a:buChar char="§"/>
              <a:defRPr sz="1455">
                <a:latin typeface="Poppins" panose="00000500000000000000" pitchFamily="2" charset="0"/>
                <a:cs typeface="Poppins"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2">
            <a:extLst>
              <a:ext uri="{FF2B5EF4-FFF2-40B4-BE49-F238E27FC236}">
                <a16:creationId xmlns:a16="http://schemas.microsoft.com/office/drawing/2014/main" id="{4F871C7A-EB7C-BAD3-A6C1-BAF460793B69}"/>
              </a:ext>
            </a:extLst>
          </p:cNvPr>
          <p:cNvSpPr>
            <a:spLocks noGrp="1"/>
          </p:cNvSpPr>
          <p:nvPr>
            <p:ph type="sldNum" sz="quarter" idx="4"/>
          </p:nvPr>
        </p:nvSpPr>
        <p:spPr>
          <a:xfrm>
            <a:off x="9030166" y="6444056"/>
            <a:ext cx="2804160" cy="276999"/>
          </a:xfrm>
        </p:spPr>
        <p:txBody>
          <a:bodyPr/>
          <a:lstStyle>
            <a:lvl1pPr>
              <a:defRPr>
                <a:solidFill>
                  <a:srgbClr val="282828"/>
                </a:solidFill>
              </a:defRPr>
            </a:lvl1pPr>
          </a:lstStyle>
          <a:p>
            <a:fld id="{B6F15528-21DE-4FAA-801E-634DDDAF4B2B}" type="slidenum">
              <a:rPr lang="en-GB" smtClean="0"/>
              <a:pPr/>
              <a:t>‹#›</a:t>
            </a:fld>
            <a:endParaRPr lang="en-GB"/>
          </a:p>
        </p:txBody>
      </p:sp>
    </p:spTree>
    <p:extLst>
      <p:ext uri="{BB962C8B-B14F-4D97-AF65-F5344CB8AC3E}">
        <p14:creationId xmlns:p14="http://schemas.microsoft.com/office/powerpoint/2010/main" val="29617046"/>
      </p:ext>
    </p:extLst>
  </p:cSld>
  <p:clrMapOvr>
    <a:masterClrMapping/>
  </p:clrMapOvr>
  <p:extLst>
    <p:ext uri="{DCECCB84-F9BA-43D5-87BE-67443E8EF086}">
      <p15:sldGuideLst xmlns:p15="http://schemas.microsoft.com/office/powerpoint/2012/main">
        <p15:guide id="1" pos="31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0_Title Only">
    <p:bg bwMode="auto">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0718CC-2679-0052-68A6-4B091E2DAFA1}"/>
              </a:ext>
            </a:extLst>
          </p:cNvPr>
          <p:cNvSpPr/>
          <p:nvPr userDrawn="1"/>
        </p:nvSpPr>
        <p:spPr>
          <a:xfrm>
            <a:off x="578546" y="1390488"/>
            <a:ext cx="5528713" cy="784521"/>
          </a:xfrm>
          <a:prstGeom prst="rect">
            <a:avLst/>
          </a:prstGeom>
          <a:gradFill>
            <a:gsLst>
              <a:gs pos="0">
                <a:srgbClr val="9B1C79"/>
              </a:gs>
              <a:gs pos="60000">
                <a:srgbClr val="329DD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6" name="Text Placeholder 8">
            <a:extLst>
              <a:ext uri="{FF2B5EF4-FFF2-40B4-BE49-F238E27FC236}">
                <a16:creationId xmlns:a16="http://schemas.microsoft.com/office/drawing/2014/main" id="{1007DC92-5898-486A-CA5C-978A12E1881C}"/>
              </a:ext>
            </a:extLst>
          </p:cNvPr>
          <p:cNvSpPr>
            <a:spLocks noGrp="1"/>
          </p:cNvSpPr>
          <p:nvPr>
            <p:ph type="body" sz="quarter" idx="10" hasCustomPrompt="1"/>
          </p:nvPr>
        </p:nvSpPr>
        <p:spPr>
          <a:xfrm>
            <a:off x="578546" y="411232"/>
            <a:ext cx="9927025" cy="508601"/>
          </a:xfrm>
          <a:prstGeom prst="rect">
            <a:avLst/>
          </a:prstGeom>
        </p:spPr>
        <p:txBody>
          <a:bodyPr lIns="0"/>
          <a:lstStyle>
            <a:lvl1pPr algn="l">
              <a:lnSpc>
                <a:spcPct val="90000"/>
              </a:lnSpc>
              <a:defRPr lang="en-GB" sz="3638" b="1" i="0" spc="-85" dirty="0">
                <a:gradFill flip="none" rotWithShape="1">
                  <a:gsLst>
                    <a:gs pos="20000">
                      <a:srgbClr val="9B1C79"/>
                    </a:gs>
                    <a:gs pos="70000">
                      <a:srgbClr val="329DD2"/>
                    </a:gs>
                  </a:gsLst>
                  <a:lin ang="0" scaled="1"/>
                  <a:tileRect/>
                </a:gradFill>
                <a:latin typeface="Poppins"/>
                <a:ea typeface="+mj-ea"/>
                <a:cs typeface="Poppins"/>
              </a:defRPr>
            </a:lvl1pPr>
          </a:lstStyle>
          <a:p>
            <a:pPr lvl="0"/>
            <a:r>
              <a:rPr lang="en-GB"/>
              <a:t>Insert title here</a:t>
            </a:r>
          </a:p>
        </p:txBody>
      </p:sp>
      <p:cxnSp>
        <p:nvCxnSpPr>
          <p:cNvPr id="17" name="Straight Connector 16">
            <a:extLst>
              <a:ext uri="{FF2B5EF4-FFF2-40B4-BE49-F238E27FC236}">
                <a16:creationId xmlns:a16="http://schemas.microsoft.com/office/drawing/2014/main" id="{A8D67820-DBB3-76D3-B210-0B55B333DB94}"/>
              </a:ext>
            </a:extLst>
          </p:cNvPr>
          <p:cNvCxnSpPr>
            <a:cxnSpLocks/>
          </p:cNvCxnSpPr>
          <p:nvPr userDrawn="1"/>
        </p:nvCxnSpPr>
        <p:spPr>
          <a:xfrm>
            <a:off x="6084740" y="1390488"/>
            <a:ext cx="0" cy="5029592"/>
          </a:xfrm>
          <a:prstGeom prst="line">
            <a:avLst/>
          </a:prstGeom>
          <a:noFill/>
          <a:ln w="6350" cap="flat" cmpd="sng" algn="ctr">
            <a:solidFill>
              <a:srgbClr val="FFFFFF">
                <a:lumMod val="65000"/>
              </a:srgbClr>
            </a:solidFill>
            <a:prstDash val="solid"/>
          </a:ln>
          <a:effectLst/>
        </p:spPr>
      </p:cxnSp>
      <p:sp>
        <p:nvSpPr>
          <p:cNvPr id="15" name="Rectangle 14">
            <a:extLst>
              <a:ext uri="{FF2B5EF4-FFF2-40B4-BE49-F238E27FC236}">
                <a16:creationId xmlns:a16="http://schemas.microsoft.com/office/drawing/2014/main" id="{47165991-428D-07D2-69E9-CD43BA106DF5}"/>
              </a:ext>
            </a:extLst>
          </p:cNvPr>
          <p:cNvSpPr/>
          <p:nvPr userDrawn="1"/>
        </p:nvSpPr>
        <p:spPr>
          <a:xfrm>
            <a:off x="6096000" y="1390488"/>
            <a:ext cx="5516502" cy="784521"/>
          </a:xfrm>
          <a:prstGeom prst="rect">
            <a:avLst/>
          </a:pr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graphicFrame>
        <p:nvGraphicFramePr>
          <p:cNvPr id="3" name="Object 2" hidden="1"/>
          <p:cNvGraphicFramePr>
            <a:graphicFrameLocks noChangeAspect="1"/>
          </p:cNvGraphicFramePr>
          <p:nvPr>
            <p:custDataLst>
              <p:tags r:id="rId1"/>
            </p:custDataLst>
          </p:nvPr>
        </p:nvGraphicFramePr>
        <p:xfrm>
          <a:off x="1957" y="1591"/>
          <a:ext cx="1953" cy="1587"/>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3" name="Object 2" hidden="1"/>
                      <p:cNvPicPr/>
                      <p:nvPr/>
                    </p:nvPicPr>
                    <p:blipFill>
                      <a:blip r:embed="rId5"/>
                      <a:stretch>
                        <a:fillRect/>
                      </a:stretch>
                    </p:blipFill>
                    <p:spPr>
                      <a:xfrm>
                        <a:off x="1957" y="1591"/>
                        <a:ext cx="1953" cy="1587"/>
                      </a:xfrm>
                      <a:prstGeom prst="rect">
                        <a:avLst/>
                      </a:prstGeom>
                    </p:spPr>
                  </p:pic>
                </p:oleObj>
              </mc:Fallback>
            </mc:AlternateContent>
          </a:graphicData>
        </a:graphic>
      </p:graphicFrame>
      <p:sp>
        <p:nvSpPr>
          <p:cNvPr id="4" name="Rectangle 3" hidden="1"/>
          <p:cNvSpPr/>
          <p:nvPr>
            <p:custDataLst>
              <p:tags r:id="rId2"/>
            </p:custDataLst>
          </p:nvPr>
        </p:nvSpPr>
        <p:spPr>
          <a:xfrm>
            <a:off x="1" y="0"/>
            <a:ext cx="195385" cy="158750"/>
          </a:xfrm>
          <a:prstGeom prst="rect">
            <a:avLst/>
          </a:prstGeom>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GB" sz="2000">
              <a:solidFill>
                <a:srgbClr val="000000"/>
              </a:solidFill>
              <a:ea typeface="Arial Unicode MS" panose="020B0604020202020204" pitchFamily="34" charset="-128"/>
              <a:cs typeface="Arial Unicode MS" panose="020B0604020202020204" pitchFamily="34" charset="-128"/>
              <a:sym typeface="Arial" panose="020B0604020202020204" pitchFamily="34" charset="0"/>
            </a:endParaRPr>
          </a:p>
        </p:txBody>
      </p:sp>
      <p:sp>
        <p:nvSpPr>
          <p:cNvPr id="7" name="Text Placeholder 18">
            <a:extLst>
              <a:ext uri="{FF2B5EF4-FFF2-40B4-BE49-F238E27FC236}">
                <a16:creationId xmlns:a16="http://schemas.microsoft.com/office/drawing/2014/main" id="{49E9BDF9-399B-87E8-74DF-2CF4BE448052}"/>
              </a:ext>
            </a:extLst>
          </p:cNvPr>
          <p:cNvSpPr>
            <a:spLocks noGrp="1"/>
          </p:cNvSpPr>
          <p:nvPr>
            <p:ph type="body" sz="quarter" idx="16"/>
          </p:nvPr>
        </p:nvSpPr>
        <p:spPr>
          <a:xfrm>
            <a:off x="809950" y="1625302"/>
            <a:ext cx="3889324" cy="495136"/>
          </a:xfrm>
          <a:prstGeom prst="rect">
            <a:avLst/>
          </a:prstGeom>
        </p:spPr>
        <p:txBody>
          <a:bodyPr vert="horz" wrap="square" lIns="0" tIns="12700" rIns="0" bIns="0" rtlCol="0">
            <a:spAutoFit/>
          </a:bodyPr>
          <a:lstStyle>
            <a:lvl1pPr>
              <a:defRPr lang="en-US" sz="2183" b="1" spc="-27" dirty="0">
                <a:solidFill>
                  <a:schemeClr val="bg1"/>
                </a:solidFill>
                <a:latin typeface="Poppins"/>
                <a:cs typeface="Poppins"/>
              </a:defRPr>
            </a:lvl1pPr>
          </a:lstStyle>
          <a:p>
            <a:pPr marL="7702" marR="328877" lvl="0">
              <a:lnSpc>
                <a:spcPts val="1831"/>
              </a:lnSpc>
              <a:spcBef>
                <a:spcPts val="2514"/>
              </a:spcBef>
            </a:pPr>
            <a:r>
              <a:rPr lang="en-US"/>
              <a:t>Click to edit Master text styles</a:t>
            </a:r>
          </a:p>
        </p:txBody>
      </p:sp>
      <p:sp>
        <p:nvSpPr>
          <p:cNvPr id="14" name="Text Placeholder 18">
            <a:extLst>
              <a:ext uri="{FF2B5EF4-FFF2-40B4-BE49-F238E27FC236}">
                <a16:creationId xmlns:a16="http://schemas.microsoft.com/office/drawing/2014/main" id="{82900650-6E37-014E-DD30-D3D737C2C8A4}"/>
              </a:ext>
            </a:extLst>
          </p:cNvPr>
          <p:cNvSpPr>
            <a:spLocks noGrp="1"/>
          </p:cNvSpPr>
          <p:nvPr>
            <p:ph type="body" sz="quarter" idx="17"/>
          </p:nvPr>
        </p:nvSpPr>
        <p:spPr>
          <a:xfrm>
            <a:off x="6477576" y="1627139"/>
            <a:ext cx="3889324" cy="495136"/>
          </a:xfrm>
          <a:prstGeom prst="rect">
            <a:avLst/>
          </a:prstGeom>
        </p:spPr>
        <p:txBody>
          <a:bodyPr vert="horz" wrap="square" lIns="0" tIns="12700" rIns="0" bIns="0" rtlCol="0">
            <a:spAutoFit/>
          </a:bodyPr>
          <a:lstStyle>
            <a:lvl1pPr>
              <a:defRPr lang="en-US" sz="2183" b="1" spc="-27" dirty="0">
                <a:solidFill>
                  <a:schemeClr val="bg1"/>
                </a:solidFill>
                <a:latin typeface="Poppins"/>
                <a:cs typeface="Poppins"/>
              </a:defRPr>
            </a:lvl1pPr>
          </a:lstStyle>
          <a:p>
            <a:pPr marL="7702" marR="328877" lvl="0">
              <a:lnSpc>
                <a:spcPts val="1831"/>
              </a:lnSpc>
              <a:spcBef>
                <a:spcPts val="2514"/>
              </a:spcBef>
            </a:pPr>
            <a:r>
              <a:rPr lang="en-US"/>
              <a:t>Click to edit Master text styles</a:t>
            </a:r>
          </a:p>
        </p:txBody>
      </p:sp>
      <p:sp>
        <p:nvSpPr>
          <p:cNvPr id="5" name="Rectangle 4">
            <a:extLst>
              <a:ext uri="{FF2B5EF4-FFF2-40B4-BE49-F238E27FC236}">
                <a16:creationId xmlns:a16="http://schemas.microsoft.com/office/drawing/2014/main" id="{C4990458-4269-1D96-C1F4-AF2E4376507C}"/>
              </a:ext>
            </a:extLst>
          </p:cNvPr>
          <p:cNvSpPr/>
          <p:nvPr userDrawn="1"/>
        </p:nvSpPr>
        <p:spPr>
          <a:xfrm>
            <a:off x="578546" y="2359104"/>
            <a:ext cx="5374500" cy="613595"/>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80" name="Rectangle 79">
            <a:extLst>
              <a:ext uri="{FF2B5EF4-FFF2-40B4-BE49-F238E27FC236}">
                <a16:creationId xmlns:a16="http://schemas.microsoft.com/office/drawing/2014/main" id="{7F1944BA-C017-3C72-0391-B7A38C6D4659}"/>
              </a:ext>
            </a:extLst>
          </p:cNvPr>
          <p:cNvSpPr/>
          <p:nvPr userDrawn="1"/>
        </p:nvSpPr>
        <p:spPr>
          <a:xfrm>
            <a:off x="578546" y="3023682"/>
            <a:ext cx="5374500" cy="613595"/>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82" name="Rectangle 81">
            <a:extLst>
              <a:ext uri="{FF2B5EF4-FFF2-40B4-BE49-F238E27FC236}">
                <a16:creationId xmlns:a16="http://schemas.microsoft.com/office/drawing/2014/main" id="{22C6D0AD-AF0E-DBD0-C33C-DF644C1213DE}"/>
              </a:ext>
            </a:extLst>
          </p:cNvPr>
          <p:cNvSpPr/>
          <p:nvPr userDrawn="1"/>
        </p:nvSpPr>
        <p:spPr>
          <a:xfrm>
            <a:off x="578546" y="3688260"/>
            <a:ext cx="5374500" cy="613595"/>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84" name="Rectangle 83">
            <a:extLst>
              <a:ext uri="{FF2B5EF4-FFF2-40B4-BE49-F238E27FC236}">
                <a16:creationId xmlns:a16="http://schemas.microsoft.com/office/drawing/2014/main" id="{127E0792-08EC-2E0B-4AB5-C96EF17779A1}"/>
              </a:ext>
            </a:extLst>
          </p:cNvPr>
          <p:cNvSpPr/>
          <p:nvPr userDrawn="1"/>
        </p:nvSpPr>
        <p:spPr>
          <a:xfrm>
            <a:off x="578546" y="4352837"/>
            <a:ext cx="5374500" cy="613595"/>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86" name="Rectangle 85">
            <a:extLst>
              <a:ext uri="{FF2B5EF4-FFF2-40B4-BE49-F238E27FC236}">
                <a16:creationId xmlns:a16="http://schemas.microsoft.com/office/drawing/2014/main" id="{72FFD13A-2F5D-1636-90BE-C972CC425370}"/>
              </a:ext>
            </a:extLst>
          </p:cNvPr>
          <p:cNvSpPr/>
          <p:nvPr userDrawn="1"/>
        </p:nvSpPr>
        <p:spPr>
          <a:xfrm>
            <a:off x="578546" y="5017415"/>
            <a:ext cx="5374500" cy="613595"/>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88" name="Rectangle 87">
            <a:extLst>
              <a:ext uri="{FF2B5EF4-FFF2-40B4-BE49-F238E27FC236}">
                <a16:creationId xmlns:a16="http://schemas.microsoft.com/office/drawing/2014/main" id="{113B6D94-39CC-C660-1C8D-DE7F42387338}"/>
              </a:ext>
            </a:extLst>
          </p:cNvPr>
          <p:cNvSpPr/>
          <p:nvPr userDrawn="1"/>
        </p:nvSpPr>
        <p:spPr>
          <a:xfrm>
            <a:off x="578546" y="5689290"/>
            <a:ext cx="5374500" cy="613595"/>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90" name="Rectangle 89">
            <a:extLst>
              <a:ext uri="{FF2B5EF4-FFF2-40B4-BE49-F238E27FC236}">
                <a16:creationId xmlns:a16="http://schemas.microsoft.com/office/drawing/2014/main" id="{BD9D63AE-E369-B6E2-97A2-92F061AC9461}"/>
              </a:ext>
            </a:extLst>
          </p:cNvPr>
          <p:cNvSpPr/>
          <p:nvPr userDrawn="1"/>
        </p:nvSpPr>
        <p:spPr>
          <a:xfrm>
            <a:off x="6225303" y="2359104"/>
            <a:ext cx="5387199" cy="613595"/>
          </a:xfrm>
          <a:prstGeom prst="rect">
            <a:avLst/>
          </a:prstGeom>
          <a:solidFill>
            <a:srgbClr val="282828">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91" name="Text Placeholder 18">
            <a:extLst>
              <a:ext uri="{FF2B5EF4-FFF2-40B4-BE49-F238E27FC236}">
                <a16:creationId xmlns:a16="http://schemas.microsoft.com/office/drawing/2014/main" id="{6B2B48B5-D788-ADC5-AD90-FDE8EB38D84B}"/>
              </a:ext>
            </a:extLst>
          </p:cNvPr>
          <p:cNvSpPr>
            <a:spLocks noGrp="1"/>
          </p:cNvSpPr>
          <p:nvPr>
            <p:ph type="body" sz="quarter" idx="24" hasCustomPrompt="1"/>
          </p:nvPr>
        </p:nvSpPr>
        <p:spPr>
          <a:xfrm>
            <a:off x="6346915" y="2557145"/>
            <a:ext cx="4772250" cy="220766"/>
          </a:xfrm>
          <a:prstGeom prst="rect">
            <a:avLst/>
          </a:prstGeom>
        </p:spPr>
        <p:txBody>
          <a:bodyPr vert="horz" wrap="square" lIns="0" tIns="12700" rIns="0" bIns="0" rtlCol="0">
            <a:spAutoFit/>
          </a:bodyPr>
          <a:lstStyle>
            <a:lvl1pPr>
              <a:defRPr lang="en-US" sz="970" b="1" spc="-27" dirty="0">
                <a:solidFill>
                  <a:schemeClr val="bg1"/>
                </a:solidFill>
                <a:latin typeface="Poppins"/>
                <a:cs typeface="Poppins"/>
              </a:defRPr>
            </a:lvl1pPr>
          </a:lstStyle>
          <a:p>
            <a:pPr marL="7702" marR="328877" lvl="0">
              <a:lnSpc>
                <a:spcPts val="1831"/>
              </a:lnSpc>
              <a:spcBef>
                <a:spcPts val="2514"/>
              </a:spcBef>
            </a:pPr>
            <a:r>
              <a:rPr lang="en-US"/>
              <a:t>Title: Description/Details</a:t>
            </a:r>
          </a:p>
        </p:txBody>
      </p:sp>
      <p:sp>
        <p:nvSpPr>
          <p:cNvPr id="92" name="Rectangle 91">
            <a:extLst>
              <a:ext uri="{FF2B5EF4-FFF2-40B4-BE49-F238E27FC236}">
                <a16:creationId xmlns:a16="http://schemas.microsoft.com/office/drawing/2014/main" id="{D32254A6-C4A3-835A-6221-5E2C10FF50FA}"/>
              </a:ext>
            </a:extLst>
          </p:cNvPr>
          <p:cNvSpPr/>
          <p:nvPr userDrawn="1"/>
        </p:nvSpPr>
        <p:spPr>
          <a:xfrm>
            <a:off x="6225303" y="3023682"/>
            <a:ext cx="5387199" cy="613595"/>
          </a:xfrm>
          <a:prstGeom prst="rect">
            <a:avLst/>
          </a:prstGeom>
          <a:solidFill>
            <a:srgbClr val="282828">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93" name="Text Placeholder 18">
            <a:extLst>
              <a:ext uri="{FF2B5EF4-FFF2-40B4-BE49-F238E27FC236}">
                <a16:creationId xmlns:a16="http://schemas.microsoft.com/office/drawing/2014/main" id="{57578EAA-BAFF-F038-396D-1E3DC1689441}"/>
              </a:ext>
            </a:extLst>
          </p:cNvPr>
          <p:cNvSpPr>
            <a:spLocks noGrp="1"/>
          </p:cNvSpPr>
          <p:nvPr>
            <p:ph type="body" sz="quarter" idx="25" hasCustomPrompt="1"/>
          </p:nvPr>
        </p:nvSpPr>
        <p:spPr>
          <a:xfrm>
            <a:off x="6346915" y="3221722"/>
            <a:ext cx="4772250" cy="220766"/>
          </a:xfrm>
          <a:prstGeom prst="rect">
            <a:avLst/>
          </a:prstGeom>
        </p:spPr>
        <p:txBody>
          <a:bodyPr vert="horz" wrap="square" lIns="0" tIns="12700" rIns="0" bIns="0" rtlCol="0">
            <a:spAutoFit/>
          </a:bodyPr>
          <a:lstStyle>
            <a:lvl1pPr>
              <a:defRPr lang="en-US" sz="970" b="1" spc="-27" dirty="0">
                <a:solidFill>
                  <a:schemeClr val="bg1"/>
                </a:solidFill>
                <a:latin typeface="Poppins"/>
                <a:cs typeface="Poppins"/>
              </a:defRPr>
            </a:lvl1pPr>
          </a:lstStyle>
          <a:p>
            <a:pPr marL="7702" marR="328877" lvl="0">
              <a:lnSpc>
                <a:spcPts val="1831"/>
              </a:lnSpc>
              <a:spcBef>
                <a:spcPts val="2514"/>
              </a:spcBef>
            </a:pPr>
            <a:r>
              <a:rPr lang="en-US"/>
              <a:t>Title: Description/Details</a:t>
            </a:r>
          </a:p>
        </p:txBody>
      </p:sp>
      <p:sp>
        <p:nvSpPr>
          <p:cNvPr id="94" name="Rectangle 93">
            <a:extLst>
              <a:ext uri="{FF2B5EF4-FFF2-40B4-BE49-F238E27FC236}">
                <a16:creationId xmlns:a16="http://schemas.microsoft.com/office/drawing/2014/main" id="{18C36670-E521-8130-BBAC-965B438EC5D3}"/>
              </a:ext>
            </a:extLst>
          </p:cNvPr>
          <p:cNvSpPr/>
          <p:nvPr userDrawn="1"/>
        </p:nvSpPr>
        <p:spPr>
          <a:xfrm>
            <a:off x="6225303" y="3688260"/>
            <a:ext cx="5387199" cy="613595"/>
          </a:xfrm>
          <a:prstGeom prst="rect">
            <a:avLst/>
          </a:prstGeom>
          <a:solidFill>
            <a:srgbClr val="282828">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95" name="Text Placeholder 18">
            <a:extLst>
              <a:ext uri="{FF2B5EF4-FFF2-40B4-BE49-F238E27FC236}">
                <a16:creationId xmlns:a16="http://schemas.microsoft.com/office/drawing/2014/main" id="{AFA9646F-DA03-1064-EAD4-C45904EB9B40}"/>
              </a:ext>
            </a:extLst>
          </p:cNvPr>
          <p:cNvSpPr>
            <a:spLocks noGrp="1"/>
          </p:cNvSpPr>
          <p:nvPr>
            <p:ph type="body" sz="quarter" idx="26" hasCustomPrompt="1"/>
          </p:nvPr>
        </p:nvSpPr>
        <p:spPr>
          <a:xfrm>
            <a:off x="6346915" y="3886300"/>
            <a:ext cx="4772250" cy="220766"/>
          </a:xfrm>
          <a:prstGeom prst="rect">
            <a:avLst/>
          </a:prstGeom>
        </p:spPr>
        <p:txBody>
          <a:bodyPr vert="horz" wrap="square" lIns="0" tIns="12700" rIns="0" bIns="0" rtlCol="0">
            <a:spAutoFit/>
          </a:bodyPr>
          <a:lstStyle>
            <a:lvl1pPr>
              <a:defRPr lang="en-US" sz="970" b="1" spc="-27" dirty="0">
                <a:solidFill>
                  <a:schemeClr val="bg1"/>
                </a:solidFill>
                <a:latin typeface="Poppins"/>
                <a:cs typeface="Poppins"/>
              </a:defRPr>
            </a:lvl1pPr>
          </a:lstStyle>
          <a:p>
            <a:pPr marL="7702" marR="328877" lvl="0">
              <a:lnSpc>
                <a:spcPts val="1831"/>
              </a:lnSpc>
              <a:spcBef>
                <a:spcPts val="2514"/>
              </a:spcBef>
            </a:pPr>
            <a:r>
              <a:rPr lang="en-US"/>
              <a:t>Title: Description/Details</a:t>
            </a:r>
          </a:p>
        </p:txBody>
      </p:sp>
      <p:sp>
        <p:nvSpPr>
          <p:cNvPr id="96" name="Rectangle 95">
            <a:extLst>
              <a:ext uri="{FF2B5EF4-FFF2-40B4-BE49-F238E27FC236}">
                <a16:creationId xmlns:a16="http://schemas.microsoft.com/office/drawing/2014/main" id="{776870F0-7C24-254B-39CE-37041A190F04}"/>
              </a:ext>
            </a:extLst>
          </p:cNvPr>
          <p:cNvSpPr/>
          <p:nvPr userDrawn="1"/>
        </p:nvSpPr>
        <p:spPr>
          <a:xfrm>
            <a:off x="6225303" y="4352837"/>
            <a:ext cx="5387199" cy="613595"/>
          </a:xfrm>
          <a:prstGeom prst="rect">
            <a:avLst/>
          </a:prstGeom>
          <a:solidFill>
            <a:srgbClr val="282828">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97" name="Text Placeholder 18">
            <a:extLst>
              <a:ext uri="{FF2B5EF4-FFF2-40B4-BE49-F238E27FC236}">
                <a16:creationId xmlns:a16="http://schemas.microsoft.com/office/drawing/2014/main" id="{B367C551-C552-3CD2-5A40-50097F833379}"/>
              </a:ext>
            </a:extLst>
          </p:cNvPr>
          <p:cNvSpPr>
            <a:spLocks noGrp="1"/>
          </p:cNvSpPr>
          <p:nvPr>
            <p:ph type="body" sz="quarter" idx="27" hasCustomPrompt="1"/>
          </p:nvPr>
        </p:nvSpPr>
        <p:spPr>
          <a:xfrm>
            <a:off x="6346915" y="4550878"/>
            <a:ext cx="4772250" cy="220766"/>
          </a:xfrm>
          <a:prstGeom prst="rect">
            <a:avLst/>
          </a:prstGeom>
        </p:spPr>
        <p:txBody>
          <a:bodyPr vert="horz" wrap="square" lIns="0" tIns="12700" rIns="0" bIns="0" rtlCol="0">
            <a:spAutoFit/>
          </a:bodyPr>
          <a:lstStyle>
            <a:lvl1pPr>
              <a:defRPr lang="en-US" sz="970" b="1" spc="-27" dirty="0">
                <a:solidFill>
                  <a:schemeClr val="bg1"/>
                </a:solidFill>
                <a:latin typeface="Poppins"/>
                <a:cs typeface="Poppins"/>
              </a:defRPr>
            </a:lvl1pPr>
          </a:lstStyle>
          <a:p>
            <a:pPr marL="7702" marR="328877" lvl="0">
              <a:lnSpc>
                <a:spcPts val="1831"/>
              </a:lnSpc>
              <a:spcBef>
                <a:spcPts val="2514"/>
              </a:spcBef>
            </a:pPr>
            <a:r>
              <a:rPr lang="en-US"/>
              <a:t>Title: Description/Details</a:t>
            </a:r>
          </a:p>
        </p:txBody>
      </p:sp>
      <p:sp>
        <p:nvSpPr>
          <p:cNvPr id="98" name="Rectangle 97">
            <a:extLst>
              <a:ext uri="{FF2B5EF4-FFF2-40B4-BE49-F238E27FC236}">
                <a16:creationId xmlns:a16="http://schemas.microsoft.com/office/drawing/2014/main" id="{FED7E1FC-074D-A7BA-7E34-EFD6D80C9FDB}"/>
              </a:ext>
            </a:extLst>
          </p:cNvPr>
          <p:cNvSpPr/>
          <p:nvPr userDrawn="1"/>
        </p:nvSpPr>
        <p:spPr>
          <a:xfrm>
            <a:off x="6225303" y="5017415"/>
            <a:ext cx="5387199" cy="613595"/>
          </a:xfrm>
          <a:prstGeom prst="rect">
            <a:avLst/>
          </a:prstGeom>
          <a:solidFill>
            <a:srgbClr val="282828">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99" name="Text Placeholder 18">
            <a:extLst>
              <a:ext uri="{FF2B5EF4-FFF2-40B4-BE49-F238E27FC236}">
                <a16:creationId xmlns:a16="http://schemas.microsoft.com/office/drawing/2014/main" id="{AA45E3BE-E6A5-73F1-1DCE-500600BF4B56}"/>
              </a:ext>
            </a:extLst>
          </p:cNvPr>
          <p:cNvSpPr>
            <a:spLocks noGrp="1"/>
          </p:cNvSpPr>
          <p:nvPr>
            <p:ph type="body" sz="quarter" idx="28" hasCustomPrompt="1"/>
          </p:nvPr>
        </p:nvSpPr>
        <p:spPr>
          <a:xfrm>
            <a:off x="6346915" y="5215456"/>
            <a:ext cx="4772250" cy="220766"/>
          </a:xfrm>
          <a:prstGeom prst="rect">
            <a:avLst/>
          </a:prstGeom>
        </p:spPr>
        <p:txBody>
          <a:bodyPr vert="horz" wrap="square" lIns="0" tIns="12700" rIns="0" bIns="0" rtlCol="0">
            <a:spAutoFit/>
          </a:bodyPr>
          <a:lstStyle>
            <a:lvl1pPr>
              <a:defRPr lang="en-US" sz="970" b="1" spc="-27" dirty="0">
                <a:solidFill>
                  <a:schemeClr val="bg1"/>
                </a:solidFill>
                <a:latin typeface="Poppins"/>
                <a:cs typeface="Poppins"/>
              </a:defRPr>
            </a:lvl1pPr>
          </a:lstStyle>
          <a:p>
            <a:pPr marL="7702" marR="328877" lvl="0">
              <a:lnSpc>
                <a:spcPts val="1831"/>
              </a:lnSpc>
              <a:spcBef>
                <a:spcPts val="2514"/>
              </a:spcBef>
            </a:pPr>
            <a:r>
              <a:rPr lang="en-US"/>
              <a:t>Title: Description/Details</a:t>
            </a:r>
          </a:p>
        </p:txBody>
      </p:sp>
      <p:sp>
        <p:nvSpPr>
          <p:cNvPr id="100" name="Rectangle 99">
            <a:extLst>
              <a:ext uri="{FF2B5EF4-FFF2-40B4-BE49-F238E27FC236}">
                <a16:creationId xmlns:a16="http://schemas.microsoft.com/office/drawing/2014/main" id="{70526941-90EB-FF0F-0EDE-2DB86759F87F}"/>
              </a:ext>
            </a:extLst>
          </p:cNvPr>
          <p:cNvSpPr/>
          <p:nvPr userDrawn="1"/>
        </p:nvSpPr>
        <p:spPr>
          <a:xfrm>
            <a:off x="6225303" y="5689290"/>
            <a:ext cx="5387199" cy="613595"/>
          </a:xfrm>
          <a:prstGeom prst="rect">
            <a:avLst/>
          </a:prstGeom>
          <a:solidFill>
            <a:srgbClr val="282828">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101" name="Text Placeholder 18">
            <a:extLst>
              <a:ext uri="{FF2B5EF4-FFF2-40B4-BE49-F238E27FC236}">
                <a16:creationId xmlns:a16="http://schemas.microsoft.com/office/drawing/2014/main" id="{9256C3F4-74C0-66A9-1DB1-9E63300970A4}"/>
              </a:ext>
            </a:extLst>
          </p:cNvPr>
          <p:cNvSpPr>
            <a:spLocks noGrp="1"/>
          </p:cNvSpPr>
          <p:nvPr>
            <p:ph type="body" sz="quarter" idx="29" hasCustomPrompt="1"/>
          </p:nvPr>
        </p:nvSpPr>
        <p:spPr>
          <a:xfrm>
            <a:off x="6346915" y="5887330"/>
            <a:ext cx="4772250" cy="220766"/>
          </a:xfrm>
          <a:prstGeom prst="rect">
            <a:avLst/>
          </a:prstGeom>
        </p:spPr>
        <p:txBody>
          <a:bodyPr vert="horz" wrap="square" lIns="0" tIns="12700" rIns="0" bIns="0" rtlCol="0">
            <a:spAutoFit/>
          </a:bodyPr>
          <a:lstStyle>
            <a:lvl1pPr>
              <a:defRPr lang="en-US" sz="970" b="1" spc="-27" dirty="0">
                <a:solidFill>
                  <a:schemeClr val="bg1"/>
                </a:solidFill>
                <a:latin typeface="Poppins"/>
                <a:cs typeface="Poppins"/>
              </a:defRPr>
            </a:lvl1pPr>
          </a:lstStyle>
          <a:p>
            <a:pPr marL="7702" marR="328877" lvl="0">
              <a:lnSpc>
                <a:spcPts val="1831"/>
              </a:lnSpc>
              <a:spcBef>
                <a:spcPts val="2514"/>
              </a:spcBef>
            </a:pPr>
            <a:r>
              <a:rPr lang="en-US"/>
              <a:t>Title: Description/Details</a:t>
            </a:r>
          </a:p>
        </p:txBody>
      </p:sp>
      <p:sp>
        <p:nvSpPr>
          <p:cNvPr id="102" name="Oval 101">
            <a:extLst>
              <a:ext uri="{FF2B5EF4-FFF2-40B4-BE49-F238E27FC236}">
                <a16:creationId xmlns:a16="http://schemas.microsoft.com/office/drawing/2014/main" id="{432FB03B-706C-01DA-5644-F3CDCEDFD72B}"/>
              </a:ext>
            </a:extLst>
          </p:cNvPr>
          <p:cNvSpPr/>
          <p:nvPr userDrawn="1"/>
        </p:nvSpPr>
        <p:spPr>
          <a:xfrm>
            <a:off x="5887836" y="1574582"/>
            <a:ext cx="416329" cy="416332"/>
          </a:xfrm>
          <a:prstGeom prst="ellipse">
            <a:avLst/>
          </a:prstGeom>
          <a:solidFill>
            <a:srgbClr val="FFFFFF"/>
          </a:solidFill>
          <a:ln w="6350" cap="flat" cmpd="sng" algn="ctr">
            <a:solidFill>
              <a:srgbClr val="FFFFFF"/>
            </a:solidFill>
            <a:prstDash val="solid"/>
          </a:ln>
          <a:effectLst/>
        </p:spPr>
        <p:txBody>
          <a:bodyPr rot="0" spcFirstLastPara="0" vertOverflow="overflow" horzOverflow="overflow" vert="horz" wrap="square" lIns="143999" tIns="107999" rIns="107999" bIns="107999" numCol="1" spcCol="0" rtlCol="0" fromWordArt="0" anchor="ctr" anchorCtr="0" forceAA="0" compatLnSpc="1">
            <a:prstTxWarp prst="textNoShape">
              <a:avLst/>
            </a:prstTxWarp>
            <a:noAutofit/>
          </a:bodyPr>
          <a:lstStyle/>
          <a:p>
            <a:pPr marL="0" marR="0" lvl="0" indent="0" algn="ctr" defTabSz="554492" eaLnBrk="1" fontAlgn="auto" latinLnBrk="0" hangingPunct="1">
              <a:lnSpc>
                <a:spcPts val="5761"/>
              </a:lnSpc>
              <a:spcBef>
                <a:spcPts val="0"/>
              </a:spcBef>
              <a:spcAft>
                <a:spcPts val="0"/>
              </a:spcAft>
              <a:buClrTx/>
              <a:buSzTx/>
              <a:buFontTx/>
              <a:buNone/>
              <a:tabLst/>
              <a:defRPr/>
            </a:pPr>
            <a:r>
              <a:rPr kumimoji="0" lang="en-GB" sz="4366" b="1" i="0" u="none" strike="noStrike" kern="0" cap="none" spc="-85" normalizeH="0" baseline="0" noProof="0">
                <a:ln>
                  <a:noFill/>
                </a:ln>
                <a:solidFill>
                  <a:srgbClr val="007C43"/>
                </a:solidFill>
                <a:effectLst/>
                <a:uLnTx/>
                <a:uFillTx/>
                <a:latin typeface="Poppins"/>
                <a:ea typeface="+mj-ea"/>
                <a:cs typeface="Poppins"/>
              </a:rPr>
              <a:t>&gt;</a:t>
            </a:r>
            <a:endParaRPr kumimoji="0" lang="en-GB" sz="5821" b="1" i="0" u="none" strike="noStrike" kern="0" cap="none" spc="-85" normalizeH="0" baseline="0" noProof="0">
              <a:ln>
                <a:noFill/>
              </a:ln>
              <a:solidFill>
                <a:srgbClr val="007C43"/>
              </a:solidFill>
              <a:effectLst/>
              <a:uLnTx/>
              <a:uFillTx/>
              <a:latin typeface="Poppins"/>
              <a:ea typeface="+mj-ea"/>
              <a:cs typeface="Poppins"/>
            </a:endParaRPr>
          </a:p>
        </p:txBody>
      </p:sp>
      <p:sp>
        <p:nvSpPr>
          <p:cNvPr id="8" name="Text Placeholder 18">
            <a:extLst>
              <a:ext uri="{FF2B5EF4-FFF2-40B4-BE49-F238E27FC236}">
                <a16:creationId xmlns:a16="http://schemas.microsoft.com/office/drawing/2014/main" id="{1E4D13A9-562C-D8BF-8563-09543956FE3E}"/>
              </a:ext>
            </a:extLst>
          </p:cNvPr>
          <p:cNvSpPr>
            <a:spLocks noGrp="1"/>
          </p:cNvSpPr>
          <p:nvPr>
            <p:ph type="body" sz="quarter" idx="18" hasCustomPrompt="1"/>
          </p:nvPr>
        </p:nvSpPr>
        <p:spPr>
          <a:xfrm>
            <a:off x="998953" y="2580442"/>
            <a:ext cx="4772250" cy="220766"/>
          </a:xfrm>
          <a:prstGeom prst="rect">
            <a:avLst/>
          </a:prstGeom>
        </p:spPr>
        <p:txBody>
          <a:bodyPr vert="horz" wrap="square" lIns="0" tIns="12700" rIns="0" bIns="0" rtlCol="0">
            <a:spAutoFit/>
          </a:bodyPr>
          <a:lstStyle>
            <a:lvl1pPr>
              <a:defRPr lang="en-US" sz="970" b="1" spc="-27" dirty="0">
                <a:solidFill>
                  <a:srgbClr val="383738"/>
                </a:solidFill>
                <a:latin typeface="Poppins"/>
                <a:cs typeface="Poppins"/>
              </a:defRPr>
            </a:lvl1pPr>
          </a:lstStyle>
          <a:p>
            <a:pPr marL="7702" marR="328877" lvl="0">
              <a:lnSpc>
                <a:spcPts val="1831"/>
              </a:lnSpc>
              <a:spcBef>
                <a:spcPts val="2514"/>
              </a:spcBef>
            </a:pPr>
            <a:r>
              <a:rPr lang="en-US"/>
              <a:t>Title: Description/Details</a:t>
            </a:r>
          </a:p>
        </p:txBody>
      </p:sp>
      <p:sp>
        <p:nvSpPr>
          <p:cNvPr id="9" name="Text Placeholder 18">
            <a:extLst>
              <a:ext uri="{FF2B5EF4-FFF2-40B4-BE49-F238E27FC236}">
                <a16:creationId xmlns:a16="http://schemas.microsoft.com/office/drawing/2014/main" id="{BD6BC9BE-F46A-9028-C8CC-D293CCA177E4}"/>
              </a:ext>
            </a:extLst>
          </p:cNvPr>
          <p:cNvSpPr>
            <a:spLocks noGrp="1"/>
          </p:cNvSpPr>
          <p:nvPr>
            <p:ph type="body" sz="quarter" idx="19" hasCustomPrompt="1"/>
          </p:nvPr>
        </p:nvSpPr>
        <p:spPr>
          <a:xfrm>
            <a:off x="998953" y="3245020"/>
            <a:ext cx="4772250" cy="220766"/>
          </a:xfrm>
          <a:prstGeom prst="rect">
            <a:avLst/>
          </a:prstGeom>
        </p:spPr>
        <p:txBody>
          <a:bodyPr vert="horz" wrap="square" lIns="0" tIns="12700" rIns="0" bIns="0" rtlCol="0">
            <a:spAutoFit/>
          </a:bodyPr>
          <a:lstStyle>
            <a:lvl1pPr>
              <a:defRPr lang="en-US" sz="970" b="1" spc="-27" dirty="0">
                <a:solidFill>
                  <a:srgbClr val="383738"/>
                </a:solidFill>
                <a:latin typeface="Poppins"/>
                <a:cs typeface="Poppins"/>
              </a:defRPr>
            </a:lvl1pPr>
          </a:lstStyle>
          <a:p>
            <a:pPr marL="7702" marR="328877" lvl="0">
              <a:lnSpc>
                <a:spcPts val="1831"/>
              </a:lnSpc>
              <a:spcBef>
                <a:spcPts val="2514"/>
              </a:spcBef>
            </a:pPr>
            <a:r>
              <a:rPr lang="en-US"/>
              <a:t>Title: Description/Details</a:t>
            </a:r>
          </a:p>
        </p:txBody>
      </p:sp>
      <p:sp>
        <p:nvSpPr>
          <p:cNvPr id="10" name="Text Placeholder 18">
            <a:extLst>
              <a:ext uri="{FF2B5EF4-FFF2-40B4-BE49-F238E27FC236}">
                <a16:creationId xmlns:a16="http://schemas.microsoft.com/office/drawing/2014/main" id="{E489BC9D-EEBD-BD01-6693-93BEB7A59938}"/>
              </a:ext>
            </a:extLst>
          </p:cNvPr>
          <p:cNvSpPr>
            <a:spLocks noGrp="1"/>
          </p:cNvSpPr>
          <p:nvPr>
            <p:ph type="body" sz="quarter" idx="20" hasCustomPrompt="1"/>
          </p:nvPr>
        </p:nvSpPr>
        <p:spPr>
          <a:xfrm>
            <a:off x="998953" y="3909598"/>
            <a:ext cx="4772250" cy="220766"/>
          </a:xfrm>
          <a:prstGeom prst="rect">
            <a:avLst/>
          </a:prstGeom>
        </p:spPr>
        <p:txBody>
          <a:bodyPr vert="horz" wrap="square" lIns="0" tIns="12700" rIns="0" bIns="0" rtlCol="0">
            <a:spAutoFit/>
          </a:bodyPr>
          <a:lstStyle>
            <a:lvl1pPr>
              <a:defRPr lang="en-US" sz="970" b="1" spc="-27" dirty="0">
                <a:solidFill>
                  <a:srgbClr val="383738"/>
                </a:solidFill>
                <a:latin typeface="Poppins"/>
                <a:cs typeface="Poppins"/>
              </a:defRPr>
            </a:lvl1pPr>
          </a:lstStyle>
          <a:p>
            <a:pPr marL="7702" marR="328877" lvl="0">
              <a:lnSpc>
                <a:spcPts val="1831"/>
              </a:lnSpc>
              <a:spcBef>
                <a:spcPts val="2514"/>
              </a:spcBef>
            </a:pPr>
            <a:r>
              <a:rPr lang="en-US"/>
              <a:t>Title: Description/Details</a:t>
            </a:r>
          </a:p>
        </p:txBody>
      </p:sp>
      <p:sp>
        <p:nvSpPr>
          <p:cNvPr id="11" name="Text Placeholder 18">
            <a:extLst>
              <a:ext uri="{FF2B5EF4-FFF2-40B4-BE49-F238E27FC236}">
                <a16:creationId xmlns:a16="http://schemas.microsoft.com/office/drawing/2014/main" id="{E90AD699-7B92-8088-4EEE-261009026B98}"/>
              </a:ext>
            </a:extLst>
          </p:cNvPr>
          <p:cNvSpPr>
            <a:spLocks noGrp="1"/>
          </p:cNvSpPr>
          <p:nvPr>
            <p:ph type="body" sz="quarter" idx="21" hasCustomPrompt="1"/>
          </p:nvPr>
        </p:nvSpPr>
        <p:spPr>
          <a:xfrm>
            <a:off x="998953" y="4574176"/>
            <a:ext cx="4772250" cy="220766"/>
          </a:xfrm>
          <a:prstGeom prst="rect">
            <a:avLst/>
          </a:prstGeom>
        </p:spPr>
        <p:txBody>
          <a:bodyPr vert="horz" wrap="square" lIns="0" tIns="12700" rIns="0" bIns="0" rtlCol="0">
            <a:spAutoFit/>
          </a:bodyPr>
          <a:lstStyle>
            <a:lvl1pPr>
              <a:defRPr lang="en-US" sz="970" b="1" spc="-27" dirty="0">
                <a:solidFill>
                  <a:srgbClr val="383738"/>
                </a:solidFill>
                <a:latin typeface="Poppins"/>
                <a:cs typeface="Poppins"/>
              </a:defRPr>
            </a:lvl1pPr>
          </a:lstStyle>
          <a:p>
            <a:pPr marL="7702" marR="328877" lvl="0">
              <a:lnSpc>
                <a:spcPts val="1831"/>
              </a:lnSpc>
              <a:spcBef>
                <a:spcPts val="2514"/>
              </a:spcBef>
            </a:pPr>
            <a:r>
              <a:rPr lang="en-US"/>
              <a:t>Title: Description/Details</a:t>
            </a:r>
          </a:p>
        </p:txBody>
      </p:sp>
      <p:sp>
        <p:nvSpPr>
          <p:cNvPr id="12" name="Text Placeholder 18">
            <a:extLst>
              <a:ext uri="{FF2B5EF4-FFF2-40B4-BE49-F238E27FC236}">
                <a16:creationId xmlns:a16="http://schemas.microsoft.com/office/drawing/2014/main" id="{36016127-988B-A88E-4999-FCF1077C79D3}"/>
              </a:ext>
            </a:extLst>
          </p:cNvPr>
          <p:cNvSpPr>
            <a:spLocks noGrp="1"/>
          </p:cNvSpPr>
          <p:nvPr>
            <p:ph type="body" sz="quarter" idx="22" hasCustomPrompt="1"/>
          </p:nvPr>
        </p:nvSpPr>
        <p:spPr>
          <a:xfrm>
            <a:off x="998953" y="5238754"/>
            <a:ext cx="4772250" cy="220766"/>
          </a:xfrm>
          <a:prstGeom prst="rect">
            <a:avLst/>
          </a:prstGeom>
        </p:spPr>
        <p:txBody>
          <a:bodyPr vert="horz" wrap="square" lIns="0" tIns="12700" rIns="0" bIns="0" rtlCol="0">
            <a:spAutoFit/>
          </a:bodyPr>
          <a:lstStyle>
            <a:lvl1pPr>
              <a:defRPr lang="en-US" sz="970" b="1" spc="-27" dirty="0">
                <a:solidFill>
                  <a:srgbClr val="383738"/>
                </a:solidFill>
                <a:latin typeface="Poppins"/>
                <a:cs typeface="Poppins"/>
              </a:defRPr>
            </a:lvl1pPr>
          </a:lstStyle>
          <a:p>
            <a:pPr marL="7702" marR="328877" lvl="0">
              <a:lnSpc>
                <a:spcPts val="1831"/>
              </a:lnSpc>
              <a:spcBef>
                <a:spcPts val="2514"/>
              </a:spcBef>
            </a:pPr>
            <a:r>
              <a:rPr lang="en-US"/>
              <a:t>Title: Description/Details</a:t>
            </a:r>
          </a:p>
        </p:txBody>
      </p:sp>
      <p:sp>
        <p:nvSpPr>
          <p:cNvPr id="13" name="Text Placeholder 18">
            <a:extLst>
              <a:ext uri="{FF2B5EF4-FFF2-40B4-BE49-F238E27FC236}">
                <a16:creationId xmlns:a16="http://schemas.microsoft.com/office/drawing/2014/main" id="{5E103F97-3F28-FA9D-AD47-F25F087056CD}"/>
              </a:ext>
            </a:extLst>
          </p:cNvPr>
          <p:cNvSpPr>
            <a:spLocks noGrp="1"/>
          </p:cNvSpPr>
          <p:nvPr>
            <p:ph type="body" sz="quarter" idx="23" hasCustomPrompt="1"/>
          </p:nvPr>
        </p:nvSpPr>
        <p:spPr>
          <a:xfrm>
            <a:off x="998953" y="5910628"/>
            <a:ext cx="4772250" cy="220766"/>
          </a:xfrm>
          <a:prstGeom prst="rect">
            <a:avLst/>
          </a:prstGeom>
        </p:spPr>
        <p:txBody>
          <a:bodyPr vert="horz" wrap="square" lIns="0" tIns="12700" rIns="0" bIns="0" rtlCol="0">
            <a:spAutoFit/>
          </a:bodyPr>
          <a:lstStyle>
            <a:lvl1pPr>
              <a:defRPr lang="en-US" sz="970" b="1" spc="-27" dirty="0">
                <a:solidFill>
                  <a:srgbClr val="383738"/>
                </a:solidFill>
                <a:latin typeface="Poppins"/>
                <a:cs typeface="Poppins"/>
              </a:defRPr>
            </a:lvl1pPr>
          </a:lstStyle>
          <a:p>
            <a:pPr marL="7702" marR="328877" lvl="0">
              <a:lnSpc>
                <a:spcPts val="1831"/>
              </a:lnSpc>
              <a:spcBef>
                <a:spcPts val="2514"/>
              </a:spcBef>
            </a:pPr>
            <a:r>
              <a:rPr lang="en-US"/>
              <a:t>Title: Description/Details</a:t>
            </a:r>
          </a:p>
        </p:txBody>
      </p:sp>
      <p:sp>
        <p:nvSpPr>
          <p:cNvPr id="16" name="Slide Number Placeholder 2">
            <a:extLst>
              <a:ext uri="{FF2B5EF4-FFF2-40B4-BE49-F238E27FC236}">
                <a16:creationId xmlns:a16="http://schemas.microsoft.com/office/drawing/2014/main" id="{B43DF046-6580-EAA6-FCCE-7887B4D159B7}"/>
              </a:ext>
            </a:extLst>
          </p:cNvPr>
          <p:cNvSpPr>
            <a:spLocks noGrp="1"/>
          </p:cNvSpPr>
          <p:nvPr>
            <p:ph type="sldNum" sz="quarter" idx="4"/>
          </p:nvPr>
        </p:nvSpPr>
        <p:spPr>
          <a:xfrm>
            <a:off x="9030166" y="6444056"/>
            <a:ext cx="2804160" cy="276999"/>
          </a:xfrm>
        </p:spPr>
        <p:txBody>
          <a:bodyPr/>
          <a:lstStyle>
            <a:lvl1pPr>
              <a:defRPr>
                <a:solidFill>
                  <a:srgbClr val="282828"/>
                </a:solidFill>
              </a:defRPr>
            </a:lvl1pPr>
          </a:lstStyle>
          <a:p>
            <a:fld id="{B6F15528-21DE-4FAA-801E-634DDDAF4B2B}" type="slidenum">
              <a:rPr lang="en-GB" smtClean="0"/>
              <a:pPr/>
              <a:t>‹#›</a:t>
            </a:fld>
            <a:endParaRPr lang="en-GB"/>
          </a:p>
        </p:txBody>
      </p:sp>
    </p:spTree>
    <p:extLst>
      <p:ext uri="{BB962C8B-B14F-4D97-AF65-F5344CB8AC3E}">
        <p14:creationId xmlns:p14="http://schemas.microsoft.com/office/powerpoint/2010/main" val="2221922676"/>
      </p:ext>
    </p:extLst>
  </p:cSld>
  <p:clrMapOvr>
    <a:masterClrMapping/>
  </p:clrMapOvr>
  <p:extLst>
    <p:ext uri="{DCECCB84-F9BA-43D5-87BE-67443E8EF086}">
      <p15:sldGuideLst xmlns:p15="http://schemas.microsoft.com/office/powerpoint/2012/main">
        <p15:guide id="1" pos="31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1_Title Only">
    <p:bg bwMode="auto">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549526D-781C-40CB-BA6A-E72F59C58DCA}"/>
              </a:ext>
            </a:extLst>
          </p:cNvPr>
          <p:cNvSpPr/>
          <p:nvPr userDrawn="1"/>
        </p:nvSpPr>
        <p:spPr>
          <a:xfrm>
            <a:off x="578546" y="1393444"/>
            <a:ext cx="5517454" cy="781565"/>
          </a:xfrm>
          <a:prstGeom prst="rect">
            <a:avLst/>
          </a:prstGeom>
          <a:gradFill>
            <a:gsLst>
              <a:gs pos="0">
                <a:srgbClr val="CE143D"/>
              </a:gs>
              <a:gs pos="70000">
                <a:srgbClr val="CA87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9" name="Text Placeholder 8">
            <a:extLst>
              <a:ext uri="{FF2B5EF4-FFF2-40B4-BE49-F238E27FC236}">
                <a16:creationId xmlns:a16="http://schemas.microsoft.com/office/drawing/2014/main" id="{81D29C53-A72E-0CB9-8839-BB6AB7C07A22}"/>
              </a:ext>
            </a:extLst>
          </p:cNvPr>
          <p:cNvSpPr>
            <a:spLocks noGrp="1"/>
          </p:cNvSpPr>
          <p:nvPr>
            <p:ph type="body" sz="quarter" idx="10" hasCustomPrompt="1"/>
          </p:nvPr>
        </p:nvSpPr>
        <p:spPr>
          <a:xfrm>
            <a:off x="578546" y="411232"/>
            <a:ext cx="9927025" cy="508601"/>
          </a:xfrm>
          <a:prstGeom prst="rect">
            <a:avLst/>
          </a:prstGeom>
        </p:spPr>
        <p:txBody>
          <a:bodyPr lIns="0"/>
          <a:lstStyle>
            <a:lvl1pPr algn="l">
              <a:lnSpc>
                <a:spcPct val="90000"/>
              </a:lnSpc>
              <a:defRPr lang="en-GB" sz="3638" b="1" i="0" spc="-85" dirty="0">
                <a:gradFill flip="none" rotWithShape="1">
                  <a:gsLst>
                    <a:gs pos="20000">
                      <a:srgbClr val="CE143D"/>
                    </a:gs>
                    <a:gs pos="70000">
                      <a:srgbClr val="CA8700"/>
                    </a:gs>
                  </a:gsLst>
                  <a:lin ang="0" scaled="1"/>
                  <a:tileRect/>
                </a:gradFill>
                <a:latin typeface="Poppins"/>
                <a:ea typeface="+mj-ea"/>
                <a:cs typeface="Poppins"/>
              </a:defRPr>
            </a:lvl1pPr>
          </a:lstStyle>
          <a:p>
            <a:pPr lvl="0"/>
            <a:r>
              <a:rPr lang="en-GB"/>
              <a:t>Insert title here</a:t>
            </a:r>
          </a:p>
        </p:txBody>
      </p:sp>
      <p:cxnSp>
        <p:nvCxnSpPr>
          <p:cNvPr id="17" name="Straight Connector 16">
            <a:extLst>
              <a:ext uri="{FF2B5EF4-FFF2-40B4-BE49-F238E27FC236}">
                <a16:creationId xmlns:a16="http://schemas.microsoft.com/office/drawing/2014/main" id="{A8D67820-DBB3-76D3-B210-0B55B333DB94}"/>
              </a:ext>
            </a:extLst>
          </p:cNvPr>
          <p:cNvCxnSpPr>
            <a:cxnSpLocks/>
          </p:cNvCxnSpPr>
          <p:nvPr userDrawn="1"/>
        </p:nvCxnSpPr>
        <p:spPr>
          <a:xfrm>
            <a:off x="6084740" y="1390488"/>
            <a:ext cx="0" cy="5029592"/>
          </a:xfrm>
          <a:prstGeom prst="line">
            <a:avLst/>
          </a:prstGeom>
          <a:noFill/>
          <a:ln w="6350" cap="flat" cmpd="sng" algn="ctr">
            <a:solidFill>
              <a:srgbClr val="FFFFFF">
                <a:lumMod val="65000"/>
              </a:srgbClr>
            </a:solidFill>
            <a:prstDash val="solid"/>
          </a:ln>
          <a:effectLst/>
        </p:spPr>
      </p:cxnSp>
      <p:sp>
        <p:nvSpPr>
          <p:cNvPr id="15" name="Rectangle 14">
            <a:extLst>
              <a:ext uri="{FF2B5EF4-FFF2-40B4-BE49-F238E27FC236}">
                <a16:creationId xmlns:a16="http://schemas.microsoft.com/office/drawing/2014/main" id="{47165991-428D-07D2-69E9-CD43BA106DF5}"/>
              </a:ext>
            </a:extLst>
          </p:cNvPr>
          <p:cNvSpPr/>
          <p:nvPr userDrawn="1"/>
        </p:nvSpPr>
        <p:spPr>
          <a:xfrm>
            <a:off x="6096000" y="1390488"/>
            <a:ext cx="5516502" cy="784521"/>
          </a:xfrm>
          <a:prstGeom prst="rect">
            <a:avLst/>
          </a:pr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graphicFrame>
        <p:nvGraphicFramePr>
          <p:cNvPr id="3" name="Object 2" hidden="1"/>
          <p:cNvGraphicFramePr>
            <a:graphicFrameLocks noChangeAspect="1"/>
          </p:cNvGraphicFramePr>
          <p:nvPr>
            <p:custDataLst>
              <p:tags r:id="rId1"/>
            </p:custDataLst>
          </p:nvPr>
        </p:nvGraphicFramePr>
        <p:xfrm>
          <a:off x="1957" y="1591"/>
          <a:ext cx="1953" cy="1587"/>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3" name="Object 2" hidden="1"/>
                      <p:cNvPicPr/>
                      <p:nvPr/>
                    </p:nvPicPr>
                    <p:blipFill>
                      <a:blip r:embed="rId5"/>
                      <a:stretch>
                        <a:fillRect/>
                      </a:stretch>
                    </p:blipFill>
                    <p:spPr>
                      <a:xfrm>
                        <a:off x="1957" y="1591"/>
                        <a:ext cx="1953" cy="1587"/>
                      </a:xfrm>
                      <a:prstGeom prst="rect">
                        <a:avLst/>
                      </a:prstGeom>
                    </p:spPr>
                  </p:pic>
                </p:oleObj>
              </mc:Fallback>
            </mc:AlternateContent>
          </a:graphicData>
        </a:graphic>
      </p:graphicFrame>
      <p:sp>
        <p:nvSpPr>
          <p:cNvPr id="4" name="Rectangle 3" hidden="1"/>
          <p:cNvSpPr/>
          <p:nvPr>
            <p:custDataLst>
              <p:tags r:id="rId2"/>
            </p:custDataLst>
          </p:nvPr>
        </p:nvSpPr>
        <p:spPr>
          <a:xfrm>
            <a:off x="1" y="0"/>
            <a:ext cx="195385" cy="158750"/>
          </a:xfrm>
          <a:prstGeom prst="rect">
            <a:avLst/>
          </a:prstGeom>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GB" sz="2000">
              <a:solidFill>
                <a:srgbClr val="000000"/>
              </a:solidFill>
              <a:ea typeface="Arial Unicode MS" panose="020B0604020202020204" pitchFamily="34" charset="-128"/>
              <a:cs typeface="Arial Unicode MS" panose="020B0604020202020204" pitchFamily="34" charset="-128"/>
              <a:sym typeface="Arial" panose="020B0604020202020204" pitchFamily="34" charset="0"/>
            </a:endParaRPr>
          </a:p>
        </p:txBody>
      </p:sp>
      <p:sp>
        <p:nvSpPr>
          <p:cNvPr id="7" name="Text Placeholder 18">
            <a:extLst>
              <a:ext uri="{FF2B5EF4-FFF2-40B4-BE49-F238E27FC236}">
                <a16:creationId xmlns:a16="http://schemas.microsoft.com/office/drawing/2014/main" id="{49E9BDF9-399B-87E8-74DF-2CF4BE448052}"/>
              </a:ext>
            </a:extLst>
          </p:cNvPr>
          <p:cNvSpPr>
            <a:spLocks noGrp="1"/>
          </p:cNvSpPr>
          <p:nvPr>
            <p:ph type="body" sz="quarter" idx="16"/>
          </p:nvPr>
        </p:nvSpPr>
        <p:spPr>
          <a:xfrm>
            <a:off x="809950" y="1625302"/>
            <a:ext cx="3889324" cy="495136"/>
          </a:xfrm>
          <a:prstGeom prst="rect">
            <a:avLst/>
          </a:prstGeom>
        </p:spPr>
        <p:txBody>
          <a:bodyPr vert="horz" wrap="square" lIns="0" tIns="12700" rIns="0" bIns="0" rtlCol="0">
            <a:spAutoFit/>
          </a:bodyPr>
          <a:lstStyle>
            <a:lvl1pPr>
              <a:defRPr lang="en-US" sz="2183" b="1" spc="-27" dirty="0">
                <a:solidFill>
                  <a:schemeClr val="bg1"/>
                </a:solidFill>
                <a:latin typeface="Poppins"/>
                <a:cs typeface="Poppins"/>
              </a:defRPr>
            </a:lvl1pPr>
          </a:lstStyle>
          <a:p>
            <a:pPr marL="7702" marR="328877" lvl="0">
              <a:lnSpc>
                <a:spcPts val="1831"/>
              </a:lnSpc>
              <a:spcBef>
                <a:spcPts val="2514"/>
              </a:spcBef>
            </a:pPr>
            <a:r>
              <a:rPr lang="en-US"/>
              <a:t>Click to edit Master text styles</a:t>
            </a:r>
          </a:p>
        </p:txBody>
      </p:sp>
      <p:sp>
        <p:nvSpPr>
          <p:cNvPr id="14" name="Text Placeholder 18">
            <a:extLst>
              <a:ext uri="{FF2B5EF4-FFF2-40B4-BE49-F238E27FC236}">
                <a16:creationId xmlns:a16="http://schemas.microsoft.com/office/drawing/2014/main" id="{82900650-6E37-014E-DD30-D3D737C2C8A4}"/>
              </a:ext>
            </a:extLst>
          </p:cNvPr>
          <p:cNvSpPr>
            <a:spLocks noGrp="1"/>
          </p:cNvSpPr>
          <p:nvPr>
            <p:ph type="body" sz="quarter" idx="17"/>
          </p:nvPr>
        </p:nvSpPr>
        <p:spPr>
          <a:xfrm>
            <a:off x="6477576" y="1627139"/>
            <a:ext cx="3889324" cy="495136"/>
          </a:xfrm>
          <a:prstGeom prst="rect">
            <a:avLst/>
          </a:prstGeom>
        </p:spPr>
        <p:txBody>
          <a:bodyPr vert="horz" wrap="square" lIns="0" tIns="12700" rIns="0" bIns="0" rtlCol="0">
            <a:spAutoFit/>
          </a:bodyPr>
          <a:lstStyle>
            <a:lvl1pPr>
              <a:defRPr lang="en-US" sz="2183" b="1" spc="-27" dirty="0">
                <a:solidFill>
                  <a:schemeClr val="bg1"/>
                </a:solidFill>
                <a:latin typeface="Poppins"/>
                <a:cs typeface="Poppins"/>
              </a:defRPr>
            </a:lvl1pPr>
          </a:lstStyle>
          <a:p>
            <a:pPr marL="7702" marR="328877" lvl="0">
              <a:lnSpc>
                <a:spcPts val="1831"/>
              </a:lnSpc>
              <a:spcBef>
                <a:spcPts val="2514"/>
              </a:spcBef>
            </a:pPr>
            <a:r>
              <a:rPr lang="en-US"/>
              <a:t>Click to edit Master text styles</a:t>
            </a:r>
          </a:p>
        </p:txBody>
      </p:sp>
      <p:sp>
        <p:nvSpPr>
          <p:cNvPr id="5" name="Rectangle 4">
            <a:extLst>
              <a:ext uri="{FF2B5EF4-FFF2-40B4-BE49-F238E27FC236}">
                <a16:creationId xmlns:a16="http://schemas.microsoft.com/office/drawing/2014/main" id="{C4990458-4269-1D96-C1F4-AF2E4376507C}"/>
              </a:ext>
            </a:extLst>
          </p:cNvPr>
          <p:cNvSpPr/>
          <p:nvPr userDrawn="1"/>
        </p:nvSpPr>
        <p:spPr>
          <a:xfrm>
            <a:off x="578546" y="2359104"/>
            <a:ext cx="5374500" cy="613595"/>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19" name="Text Placeholder 18">
            <a:extLst>
              <a:ext uri="{FF2B5EF4-FFF2-40B4-BE49-F238E27FC236}">
                <a16:creationId xmlns:a16="http://schemas.microsoft.com/office/drawing/2014/main" id="{C9FC9F50-694E-90F7-8F7B-5C797D5B6E15}"/>
              </a:ext>
            </a:extLst>
          </p:cNvPr>
          <p:cNvSpPr>
            <a:spLocks noGrp="1"/>
          </p:cNvSpPr>
          <p:nvPr>
            <p:ph type="body" sz="quarter" idx="18" hasCustomPrompt="1"/>
          </p:nvPr>
        </p:nvSpPr>
        <p:spPr>
          <a:xfrm>
            <a:off x="726411" y="2430073"/>
            <a:ext cx="4772250" cy="220766"/>
          </a:xfrm>
          <a:prstGeom prst="rect">
            <a:avLst/>
          </a:prstGeom>
        </p:spPr>
        <p:txBody>
          <a:bodyPr vert="horz" wrap="square" lIns="0" tIns="12700" rIns="0" bIns="0" rtlCol="0">
            <a:spAutoFit/>
          </a:bodyPr>
          <a:lstStyle>
            <a:lvl1pPr>
              <a:defRPr lang="en-US" sz="970" b="1" spc="-27" dirty="0">
                <a:solidFill>
                  <a:srgbClr val="383738"/>
                </a:solidFill>
                <a:latin typeface="Poppins"/>
                <a:cs typeface="Poppins"/>
              </a:defRPr>
            </a:lvl1pPr>
          </a:lstStyle>
          <a:p>
            <a:pPr marL="7702" marR="328877" lvl="0">
              <a:lnSpc>
                <a:spcPts val="1831"/>
              </a:lnSpc>
              <a:spcBef>
                <a:spcPts val="2514"/>
              </a:spcBef>
            </a:pPr>
            <a:r>
              <a:rPr lang="en-US"/>
              <a:t>Title: Description/Details</a:t>
            </a:r>
          </a:p>
        </p:txBody>
      </p:sp>
      <p:sp>
        <p:nvSpPr>
          <p:cNvPr id="80" name="Rectangle 79">
            <a:extLst>
              <a:ext uri="{FF2B5EF4-FFF2-40B4-BE49-F238E27FC236}">
                <a16:creationId xmlns:a16="http://schemas.microsoft.com/office/drawing/2014/main" id="{7F1944BA-C017-3C72-0391-B7A38C6D4659}"/>
              </a:ext>
            </a:extLst>
          </p:cNvPr>
          <p:cNvSpPr/>
          <p:nvPr userDrawn="1"/>
        </p:nvSpPr>
        <p:spPr>
          <a:xfrm>
            <a:off x="578546" y="3023682"/>
            <a:ext cx="5374500" cy="613595"/>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81" name="Text Placeholder 18">
            <a:extLst>
              <a:ext uri="{FF2B5EF4-FFF2-40B4-BE49-F238E27FC236}">
                <a16:creationId xmlns:a16="http://schemas.microsoft.com/office/drawing/2014/main" id="{78B30593-0C5C-8096-61E1-F05F24B385FD}"/>
              </a:ext>
            </a:extLst>
          </p:cNvPr>
          <p:cNvSpPr>
            <a:spLocks noGrp="1"/>
          </p:cNvSpPr>
          <p:nvPr>
            <p:ph type="body" sz="quarter" idx="19" hasCustomPrompt="1"/>
          </p:nvPr>
        </p:nvSpPr>
        <p:spPr>
          <a:xfrm>
            <a:off x="726411" y="3094651"/>
            <a:ext cx="4772250" cy="220766"/>
          </a:xfrm>
          <a:prstGeom prst="rect">
            <a:avLst/>
          </a:prstGeom>
        </p:spPr>
        <p:txBody>
          <a:bodyPr vert="horz" wrap="square" lIns="0" tIns="12700" rIns="0" bIns="0" rtlCol="0">
            <a:spAutoFit/>
          </a:bodyPr>
          <a:lstStyle>
            <a:lvl1pPr>
              <a:defRPr lang="en-US" sz="970" b="1" spc="-27" dirty="0">
                <a:solidFill>
                  <a:srgbClr val="383738"/>
                </a:solidFill>
                <a:latin typeface="Poppins"/>
                <a:cs typeface="Poppins"/>
              </a:defRPr>
            </a:lvl1pPr>
          </a:lstStyle>
          <a:p>
            <a:pPr marL="7702" marR="328877" lvl="0">
              <a:lnSpc>
                <a:spcPts val="1831"/>
              </a:lnSpc>
              <a:spcBef>
                <a:spcPts val="2514"/>
              </a:spcBef>
            </a:pPr>
            <a:r>
              <a:rPr lang="en-US"/>
              <a:t>Title: Description/Details</a:t>
            </a:r>
          </a:p>
        </p:txBody>
      </p:sp>
      <p:sp>
        <p:nvSpPr>
          <p:cNvPr id="82" name="Rectangle 81">
            <a:extLst>
              <a:ext uri="{FF2B5EF4-FFF2-40B4-BE49-F238E27FC236}">
                <a16:creationId xmlns:a16="http://schemas.microsoft.com/office/drawing/2014/main" id="{22C6D0AD-AF0E-DBD0-C33C-DF644C1213DE}"/>
              </a:ext>
            </a:extLst>
          </p:cNvPr>
          <p:cNvSpPr/>
          <p:nvPr userDrawn="1"/>
        </p:nvSpPr>
        <p:spPr>
          <a:xfrm>
            <a:off x="578546" y="3688260"/>
            <a:ext cx="5374500" cy="613595"/>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83" name="Text Placeholder 18">
            <a:extLst>
              <a:ext uri="{FF2B5EF4-FFF2-40B4-BE49-F238E27FC236}">
                <a16:creationId xmlns:a16="http://schemas.microsoft.com/office/drawing/2014/main" id="{46C7CBEE-D02B-DBD0-E946-9CB371DE5D32}"/>
              </a:ext>
            </a:extLst>
          </p:cNvPr>
          <p:cNvSpPr>
            <a:spLocks noGrp="1"/>
          </p:cNvSpPr>
          <p:nvPr>
            <p:ph type="body" sz="quarter" idx="20" hasCustomPrompt="1"/>
          </p:nvPr>
        </p:nvSpPr>
        <p:spPr>
          <a:xfrm>
            <a:off x="726411" y="3759229"/>
            <a:ext cx="4772250" cy="220766"/>
          </a:xfrm>
          <a:prstGeom prst="rect">
            <a:avLst/>
          </a:prstGeom>
        </p:spPr>
        <p:txBody>
          <a:bodyPr vert="horz" wrap="square" lIns="0" tIns="12700" rIns="0" bIns="0" rtlCol="0">
            <a:spAutoFit/>
          </a:bodyPr>
          <a:lstStyle>
            <a:lvl1pPr>
              <a:defRPr lang="en-US" sz="970" b="1" spc="-27" dirty="0">
                <a:solidFill>
                  <a:srgbClr val="383738"/>
                </a:solidFill>
                <a:latin typeface="Poppins"/>
                <a:cs typeface="Poppins"/>
              </a:defRPr>
            </a:lvl1pPr>
          </a:lstStyle>
          <a:p>
            <a:pPr marL="7702" marR="328877" lvl="0">
              <a:lnSpc>
                <a:spcPts val="1831"/>
              </a:lnSpc>
              <a:spcBef>
                <a:spcPts val="2514"/>
              </a:spcBef>
            </a:pPr>
            <a:r>
              <a:rPr lang="en-US"/>
              <a:t>Title: Description/Details</a:t>
            </a:r>
          </a:p>
        </p:txBody>
      </p:sp>
      <p:sp>
        <p:nvSpPr>
          <p:cNvPr id="84" name="Rectangle 83">
            <a:extLst>
              <a:ext uri="{FF2B5EF4-FFF2-40B4-BE49-F238E27FC236}">
                <a16:creationId xmlns:a16="http://schemas.microsoft.com/office/drawing/2014/main" id="{127E0792-08EC-2E0B-4AB5-C96EF17779A1}"/>
              </a:ext>
            </a:extLst>
          </p:cNvPr>
          <p:cNvSpPr/>
          <p:nvPr userDrawn="1"/>
        </p:nvSpPr>
        <p:spPr>
          <a:xfrm>
            <a:off x="578546" y="4352837"/>
            <a:ext cx="5374500" cy="613595"/>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85" name="Text Placeholder 18">
            <a:extLst>
              <a:ext uri="{FF2B5EF4-FFF2-40B4-BE49-F238E27FC236}">
                <a16:creationId xmlns:a16="http://schemas.microsoft.com/office/drawing/2014/main" id="{98AE79DD-F54E-C9C2-4633-72538D975095}"/>
              </a:ext>
            </a:extLst>
          </p:cNvPr>
          <p:cNvSpPr>
            <a:spLocks noGrp="1"/>
          </p:cNvSpPr>
          <p:nvPr>
            <p:ph type="body" sz="quarter" idx="21" hasCustomPrompt="1"/>
          </p:nvPr>
        </p:nvSpPr>
        <p:spPr>
          <a:xfrm>
            <a:off x="726411" y="4423807"/>
            <a:ext cx="4772250" cy="220766"/>
          </a:xfrm>
          <a:prstGeom prst="rect">
            <a:avLst/>
          </a:prstGeom>
        </p:spPr>
        <p:txBody>
          <a:bodyPr vert="horz" wrap="square" lIns="0" tIns="12700" rIns="0" bIns="0" rtlCol="0">
            <a:spAutoFit/>
          </a:bodyPr>
          <a:lstStyle>
            <a:lvl1pPr>
              <a:defRPr lang="en-US" sz="970" b="1" spc="-27" dirty="0">
                <a:solidFill>
                  <a:srgbClr val="383738"/>
                </a:solidFill>
                <a:latin typeface="Poppins"/>
                <a:cs typeface="Poppins"/>
              </a:defRPr>
            </a:lvl1pPr>
          </a:lstStyle>
          <a:p>
            <a:pPr marL="7702" marR="328877" lvl="0">
              <a:lnSpc>
                <a:spcPts val="1831"/>
              </a:lnSpc>
              <a:spcBef>
                <a:spcPts val="2514"/>
              </a:spcBef>
            </a:pPr>
            <a:r>
              <a:rPr lang="en-US"/>
              <a:t>Title: Description/Details</a:t>
            </a:r>
          </a:p>
        </p:txBody>
      </p:sp>
      <p:sp>
        <p:nvSpPr>
          <p:cNvPr id="86" name="Rectangle 85">
            <a:extLst>
              <a:ext uri="{FF2B5EF4-FFF2-40B4-BE49-F238E27FC236}">
                <a16:creationId xmlns:a16="http://schemas.microsoft.com/office/drawing/2014/main" id="{72FFD13A-2F5D-1636-90BE-C972CC425370}"/>
              </a:ext>
            </a:extLst>
          </p:cNvPr>
          <p:cNvSpPr/>
          <p:nvPr userDrawn="1"/>
        </p:nvSpPr>
        <p:spPr>
          <a:xfrm>
            <a:off x="578546" y="5017415"/>
            <a:ext cx="5374500" cy="613595"/>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87" name="Text Placeholder 18">
            <a:extLst>
              <a:ext uri="{FF2B5EF4-FFF2-40B4-BE49-F238E27FC236}">
                <a16:creationId xmlns:a16="http://schemas.microsoft.com/office/drawing/2014/main" id="{94169ADC-CA60-C67F-BE7A-C34CC74E9BF0}"/>
              </a:ext>
            </a:extLst>
          </p:cNvPr>
          <p:cNvSpPr>
            <a:spLocks noGrp="1"/>
          </p:cNvSpPr>
          <p:nvPr>
            <p:ph type="body" sz="quarter" idx="22" hasCustomPrompt="1"/>
          </p:nvPr>
        </p:nvSpPr>
        <p:spPr>
          <a:xfrm>
            <a:off x="726411" y="5088384"/>
            <a:ext cx="4772250" cy="220766"/>
          </a:xfrm>
          <a:prstGeom prst="rect">
            <a:avLst/>
          </a:prstGeom>
        </p:spPr>
        <p:txBody>
          <a:bodyPr vert="horz" wrap="square" lIns="0" tIns="12700" rIns="0" bIns="0" rtlCol="0">
            <a:spAutoFit/>
          </a:bodyPr>
          <a:lstStyle>
            <a:lvl1pPr>
              <a:defRPr lang="en-US" sz="970" b="1" spc="-27" dirty="0">
                <a:solidFill>
                  <a:srgbClr val="383738"/>
                </a:solidFill>
                <a:latin typeface="Poppins"/>
                <a:cs typeface="Poppins"/>
              </a:defRPr>
            </a:lvl1pPr>
          </a:lstStyle>
          <a:p>
            <a:pPr marL="7702" marR="328877" lvl="0">
              <a:lnSpc>
                <a:spcPts val="1831"/>
              </a:lnSpc>
              <a:spcBef>
                <a:spcPts val="2514"/>
              </a:spcBef>
            </a:pPr>
            <a:r>
              <a:rPr lang="en-US"/>
              <a:t>Title: Description/Details</a:t>
            </a:r>
          </a:p>
        </p:txBody>
      </p:sp>
      <p:sp>
        <p:nvSpPr>
          <p:cNvPr id="88" name="Rectangle 87">
            <a:extLst>
              <a:ext uri="{FF2B5EF4-FFF2-40B4-BE49-F238E27FC236}">
                <a16:creationId xmlns:a16="http://schemas.microsoft.com/office/drawing/2014/main" id="{113B6D94-39CC-C660-1C8D-DE7F42387338}"/>
              </a:ext>
            </a:extLst>
          </p:cNvPr>
          <p:cNvSpPr/>
          <p:nvPr userDrawn="1"/>
        </p:nvSpPr>
        <p:spPr>
          <a:xfrm>
            <a:off x="578546" y="5689290"/>
            <a:ext cx="5374500" cy="613595"/>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89" name="Text Placeholder 18">
            <a:extLst>
              <a:ext uri="{FF2B5EF4-FFF2-40B4-BE49-F238E27FC236}">
                <a16:creationId xmlns:a16="http://schemas.microsoft.com/office/drawing/2014/main" id="{74D2D858-EFC3-1AA5-56DC-5E35545B9DFE}"/>
              </a:ext>
            </a:extLst>
          </p:cNvPr>
          <p:cNvSpPr>
            <a:spLocks noGrp="1"/>
          </p:cNvSpPr>
          <p:nvPr>
            <p:ph type="body" sz="quarter" idx="23" hasCustomPrompt="1"/>
          </p:nvPr>
        </p:nvSpPr>
        <p:spPr>
          <a:xfrm>
            <a:off x="726411" y="5760259"/>
            <a:ext cx="4772250" cy="220766"/>
          </a:xfrm>
          <a:prstGeom prst="rect">
            <a:avLst/>
          </a:prstGeom>
        </p:spPr>
        <p:txBody>
          <a:bodyPr vert="horz" wrap="square" lIns="0" tIns="12700" rIns="0" bIns="0" rtlCol="0">
            <a:spAutoFit/>
          </a:bodyPr>
          <a:lstStyle>
            <a:lvl1pPr>
              <a:defRPr lang="en-US" sz="970" b="1" spc="-27" dirty="0">
                <a:solidFill>
                  <a:srgbClr val="383738"/>
                </a:solidFill>
                <a:latin typeface="Poppins"/>
                <a:cs typeface="Poppins"/>
              </a:defRPr>
            </a:lvl1pPr>
          </a:lstStyle>
          <a:p>
            <a:pPr marL="7702" marR="328877" lvl="0">
              <a:lnSpc>
                <a:spcPts val="1831"/>
              </a:lnSpc>
              <a:spcBef>
                <a:spcPts val="2514"/>
              </a:spcBef>
            </a:pPr>
            <a:r>
              <a:rPr lang="en-US"/>
              <a:t>Title: Description/Details</a:t>
            </a:r>
          </a:p>
        </p:txBody>
      </p:sp>
      <p:sp>
        <p:nvSpPr>
          <p:cNvPr id="90" name="Rectangle 89">
            <a:extLst>
              <a:ext uri="{FF2B5EF4-FFF2-40B4-BE49-F238E27FC236}">
                <a16:creationId xmlns:a16="http://schemas.microsoft.com/office/drawing/2014/main" id="{BD9D63AE-E369-B6E2-97A2-92F061AC9461}"/>
              </a:ext>
            </a:extLst>
          </p:cNvPr>
          <p:cNvSpPr/>
          <p:nvPr userDrawn="1"/>
        </p:nvSpPr>
        <p:spPr>
          <a:xfrm>
            <a:off x="6225303" y="2359104"/>
            <a:ext cx="5387199" cy="613595"/>
          </a:xfrm>
          <a:prstGeom prst="rect">
            <a:avLst/>
          </a:prstGeom>
          <a:solidFill>
            <a:srgbClr val="282828">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91" name="Text Placeholder 18">
            <a:extLst>
              <a:ext uri="{FF2B5EF4-FFF2-40B4-BE49-F238E27FC236}">
                <a16:creationId xmlns:a16="http://schemas.microsoft.com/office/drawing/2014/main" id="{6B2B48B5-D788-ADC5-AD90-FDE8EB38D84B}"/>
              </a:ext>
            </a:extLst>
          </p:cNvPr>
          <p:cNvSpPr>
            <a:spLocks noGrp="1"/>
          </p:cNvSpPr>
          <p:nvPr>
            <p:ph type="body" sz="quarter" idx="24" hasCustomPrompt="1"/>
          </p:nvPr>
        </p:nvSpPr>
        <p:spPr>
          <a:xfrm>
            <a:off x="6346915" y="2430073"/>
            <a:ext cx="4772250" cy="220766"/>
          </a:xfrm>
          <a:prstGeom prst="rect">
            <a:avLst/>
          </a:prstGeom>
        </p:spPr>
        <p:txBody>
          <a:bodyPr vert="horz" wrap="square" lIns="0" tIns="12700" rIns="0" bIns="0" rtlCol="0">
            <a:spAutoFit/>
          </a:bodyPr>
          <a:lstStyle>
            <a:lvl1pPr>
              <a:defRPr lang="en-US" sz="970" b="1" spc="-27" dirty="0">
                <a:solidFill>
                  <a:schemeClr val="bg1"/>
                </a:solidFill>
                <a:latin typeface="Poppins"/>
                <a:cs typeface="Poppins"/>
              </a:defRPr>
            </a:lvl1pPr>
          </a:lstStyle>
          <a:p>
            <a:pPr marL="7702" marR="328877" lvl="0">
              <a:lnSpc>
                <a:spcPts val="1831"/>
              </a:lnSpc>
              <a:spcBef>
                <a:spcPts val="2514"/>
              </a:spcBef>
            </a:pPr>
            <a:r>
              <a:rPr lang="en-US"/>
              <a:t>Title: Description/Details</a:t>
            </a:r>
          </a:p>
        </p:txBody>
      </p:sp>
      <p:sp>
        <p:nvSpPr>
          <p:cNvPr id="92" name="Rectangle 91">
            <a:extLst>
              <a:ext uri="{FF2B5EF4-FFF2-40B4-BE49-F238E27FC236}">
                <a16:creationId xmlns:a16="http://schemas.microsoft.com/office/drawing/2014/main" id="{D32254A6-C4A3-835A-6221-5E2C10FF50FA}"/>
              </a:ext>
            </a:extLst>
          </p:cNvPr>
          <p:cNvSpPr/>
          <p:nvPr userDrawn="1"/>
        </p:nvSpPr>
        <p:spPr>
          <a:xfrm>
            <a:off x="6225303" y="3023682"/>
            <a:ext cx="5387199" cy="613595"/>
          </a:xfrm>
          <a:prstGeom prst="rect">
            <a:avLst/>
          </a:prstGeom>
          <a:solidFill>
            <a:srgbClr val="282828">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93" name="Text Placeholder 18">
            <a:extLst>
              <a:ext uri="{FF2B5EF4-FFF2-40B4-BE49-F238E27FC236}">
                <a16:creationId xmlns:a16="http://schemas.microsoft.com/office/drawing/2014/main" id="{57578EAA-BAFF-F038-396D-1E3DC1689441}"/>
              </a:ext>
            </a:extLst>
          </p:cNvPr>
          <p:cNvSpPr>
            <a:spLocks noGrp="1"/>
          </p:cNvSpPr>
          <p:nvPr>
            <p:ph type="body" sz="quarter" idx="25" hasCustomPrompt="1"/>
          </p:nvPr>
        </p:nvSpPr>
        <p:spPr>
          <a:xfrm>
            <a:off x="6346915" y="3094651"/>
            <a:ext cx="4772250" cy="220766"/>
          </a:xfrm>
          <a:prstGeom prst="rect">
            <a:avLst/>
          </a:prstGeom>
        </p:spPr>
        <p:txBody>
          <a:bodyPr vert="horz" wrap="square" lIns="0" tIns="12700" rIns="0" bIns="0" rtlCol="0">
            <a:spAutoFit/>
          </a:bodyPr>
          <a:lstStyle>
            <a:lvl1pPr>
              <a:defRPr lang="en-US" sz="970" b="1" spc="-27" dirty="0">
                <a:solidFill>
                  <a:schemeClr val="bg1"/>
                </a:solidFill>
                <a:latin typeface="Poppins"/>
                <a:cs typeface="Poppins"/>
              </a:defRPr>
            </a:lvl1pPr>
          </a:lstStyle>
          <a:p>
            <a:pPr marL="7702" marR="328877" lvl="0">
              <a:lnSpc>
                <a:spcPts val="1831"/>
              </a:lnSpc>
              <a:spcBef>
                <a:spcPts val="2514"/>
              </a:spcBef>
            </a:pPr>
            <a:r>
              <a:rPr lang="en-US"/>
              <a:t>Title: Description/Details</a:t>
            </a:r>
          </a:p>
        </p:txBody>
      </p:sp>
      <p:sp>
        <p:nvSpPr>
          <p:cNvPr id="94" name="Rectangle 93">
            <a:extLst>
              <a:ext uri="{FF2B5EF4-FFF2-40B4-BE49-F238E27FC236}">
                <a16:creationId xmlns:a16="http://schemas.microsoft.com/office/drawing/2014/main" id="{18C36670-E521-8130-BBAC-965B438EC5D3}"/>
              </a:ext>
            </a:extLst>
          </p:cNvPr>
          <p:cNvSpPr/>
          <p:nvPr userDrawn="1"/>
        </p:nvSpPr>
        <p:spPr>
          <a:xfrm>
            <a:off x="6225303" y="3688260"/>
            <a:ext cx="5387199" cy="613595"/>
          </a:xfrm>
          <a:prstGeom prst="rect">
            <a:avLst/>
          </a:prstGeom>
          <a:solidFill>
            <a:srgbClr val="282828">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95" name="Text Placeholder 18">
            <a:extLst>
              <a:ext uri="{FF2B5EF4-FFF2-40B4-BE49-F238E27FC236}">
                <a16:creationId xmlns:a16="http://schemas.microsoft.com/office/drawing/2014/main" id="{AFA9646F-DA03-1064-EAD4-C45904EB9B40}"/>
              </a:ext>
            </a:extLst>
          </p:cNvPr>
          <p:cNvSpPr>
            <a:spLocks noGrp="1"/>
          </p:cNvSpPr>
          <p:nvPr>
            <p:ph type="body" sz="quarter" idx="26" hasCustomPrompt="1"/>
          </p:nvPr>
        </p:nvSpPr>
        <p:spPr>
          <a:xfrm>
            <a:off x="6346915" y="3759229"/>
            <a:ext cx="4772250" cy="220766"/>
          </a:xfrm>
          <a:prstGeom prst="rect">
            <a:avLst/>
          </a:prstGeom>
        </p:spPr>
        <p:txBody>
          <a:bodyPr vert="horz" wrap="square" lIns="0" tIns="12700" rIns="0" bIns="0" rtlCol="0">
            <a:spAutoFit/>
          </a:bodyPr>
          <a:lstStyle>
            <a:lvl1pPr>
              <a:defRPr lang="en-US" sz="970" b="1" spc="-27" dirty="0">
                <a:solidFill>
                  <a:schemeClr val="bg1"/>
                </a:solidFill>
                <a:latin typeface="Poppins"/>
                <a:cs typeface="Poppins"/>
              </a:defRPr>
            </a:lvl1pPr>
          </a:lstStyle>
          <a:p>
            <a:pPr marL="7702" marR="328877" lvl="0">
              <a:lnSpc>
                <a:spcPts val="1831"/>
              </a:lnSpc>
              <a:spcBef>
                <a:spcPts val="2514"/>
              </a:spcBef>
            </a:pPr>
            <a:r>
              <a:rPr lang="en-US"/>
              <a:t>Title: Description/Details</a:t>
            </a:r>
          </a:p>
        </p:txBody>
      </p:sp>
      <p:sp>
        <p:nvSpPr>
          <p:cNvPr id="96" name="Rectangle 95">
            <a:extLst>
              <a:ext uri="{FF2B5EF4-FFF2-40B4-BE49-F238E27FC236}">
                <a16:creationId xmlns:a16="http://schemas.microsoft.com/office/drawing/2014/main" id="{776870F0-7C24-254B-39CE-37041A190F04}"/>
              </a:ext>
            </a:extLst>
          </p:cNvPr>
          <p:cNvSpPr/>
          <p:nvPr userDrawn="1"/>
        </p:nvSpPr>
        <p:spPr>
          <a:xfrm>
            <a:off x="6225303" y="4352837"/>
            <a:ext cx="5387199" cy="613595"/>
          </a:xfrm>
          <a:prstGeom prst="rect">
            <a:avLst/>
          </a:prstGeom>
          <a:solidFill>
            <a:srgbClr val="282828">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97" name="Text Placeholder 18">
            <a:extLst>
              <a:ext uri="{FF2B5EF4-FFF2-40B4-BE49-F238E27FC236}">
                <a16:creationId xmlns:a16="http://schemas.microsoft.com/office/drawing/2014/main" id="{B367C551-C552-3CD2-5A40-50097F833379}"/>
              </a:ext>
            </a:extLst>
          </p:cNvPr>
          <p:cNvSpPr>
            <a:spLocks noGrp="1"/>
          </p:cNvSpPr>
          <p:nvPr>
            <p:ph type="body" sz="quarter" idx="27" hasCustomPrompt="1"/>
          </p:nvPr>
        </p:nvSpPr>
        <p:spPr>
          <a:xfrm>
            <a:off x="6346915" y="4423807"/>
            <a:ext cx="4772250" cy="220766"/>
          </a:xfrm>
          <a:prstGeom prst="rect">
            <a:avLst/>
          </a:prstGeom>
        </p:spPr>
        <p:txBody>
          <a:bodyPr vert="horz" wrap="square" lIns="0" tIns="12700" rIns="0" bIns="0" rtlCol="0">
            <a:spAutoFit/>
          </a:bodyPr>
          <a:lstStyle>
            <a:lvl1pPr>
              <a:defRPr lang="en-US" sz="970" b="1" spc="-27" dirty="0">
                <a:solidFill>
                  <a:schemeClr val="bg1"/>
                </a:solidFill>
                <a:latin typeface="Poppins"/>
                <a:cs typeface="Poppins"/>
              </a:defRPr>
            </a:lvl1pPr>
          </a:lstStyle>
          <a:p>
            <a:pPr marL="7702" marR="328877" lvl="0">
              <a:lnSpc>
                <a:spcPts val="1831"/>
              </a:lnSpc>
              <a:spcBef>
                <a:spcPts val="2514"/>
              </a:spcBef>
            </a:pPr>
            <a:r>
              <a:rPr lang="en-US"/>
              <a:t>Title: Description/Details</a:t>
            </a:r>
          </a:p>
        </p:txBody>
      </p:sp>
      <p:sp>
        <p:nvSpPr>
          <p:cNvPr id="98" name="Rectangle 97">
            <a:extLst>
              <a:ext uri="{FF2B5EF4-FFF2-40B4-BE49-F238E27FC236}">
                <a16:creationId xmlns:a16="http://schemas.microsoft.com/office/drawing/2014/main" id="{FED7E1FC-074D-A7BA-7E34-EFD6D80C9FDB}"/>
              </a:ext>
            </a:extLst>
          </p:cNvPr>
          <p:cNvSpPr/>
          <p:nvPr userDrawn="1"/>
        </p:nvSpPr>
        <p:spPr>
          <a:xfrm>
            <a:off x="6225303" y="5017415"/>
            <a:ext cx="5387199" cy="613595"/>
          </a:xfrm>
          <a:prstGeom prst="rect">
            <a:avLst/>
          </a:prstGeom>
          <a:solidFill>
            <a:srgbClr val="282828">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99" name="Text Placeholder 18">
            <a:extLst>
              <a:ext uri="{FF2B5EF4-FFF2-40B4-BE49-F238E27FC236}">
                <a16:creationId xmlns:a16="http://schemas.microsoft.com/office/drawing/2014/main" id="{AA45E3BE-E6A5-73F1-1DCE-500600BF4B56}"/>
              </a:ext>
            </a:extLst>
          </p:cNvPr>
          <p:cNvSpPr>
            <a:spLocks noGrp="1"/>
          </p:cNvSpPr>
          <p:nvPr>
            <p:ph type="body" sz="quarter" idx="28" hasCustomPrompt="1"/>
          </p:nvPr>
        </p:nvSpPr>
        <p:spPr>
          <a:xfrm>
            <a:off x="6346915" y="5088384"/>
            <a:ext cx="4772250" cy="220766"/>
          </a:xfrm>
          <a:prstGeom prst="rect">
            <a:avLst/>
          </a:prstGeom>
        </p:spPr>
        <p:txBody>
          <a:bodyPr vert="horz" wrap="square" lIns="0" tIns="12700" rIns="0" bIns="0" rtlCol="0">
            <a:spAutoFit/>
          </a:bodyPr>
          <a:lstStyle>
            <a:lvl1pPr>
              <a:defRPr lang="en-US" sz="970" b="1" spc="-27" dirty="0">
                <a:solidFill>
                  <a:schemeClr val="bg1"/>
                </a:solidFill>
                <a:latin typeface="Poppins"/>
                <a:cs typeface="Poppins"/>
              </a:defRPr>
            </a:lvl1pPr>
          </a:lstStyle>
          <a:p>
            <a:pPr marL="7702" marR="328877" lvl="0">
              <a:lnSpc>
                <a:spcPts val="1831"/>
              </a:lnSpc>
              <a:spcBef>
                <a:spcPts val="2514"/>
              </a:spcBef>
            </a:pPr>
            <a:r>
              <a:rPr lang="en-US"/>
              <a:t>Title: Description/Details</a:t>
            </a:r>
          </a:p>
        </p:txBody>
      </p:sp>
      <p:sp>
        <p:nvSpPr>
          <p:cNvPr id="100" name="Rectangle 99">
            <a:extLst>
              <a:ext uri="{FF2B5EF4-FFF2-40B4-BE49-F238E27FC236}">
                <a16:creationId xmlns:a16="http://schemas.microsoft.com/office/drawing/2014/main" id="{70526941-90EB-FF0F-0EDE-2DB86759F87F}"/>
              </a:ext>
            </a:extLst>
          </p:cNvPr>
          <p:cNvSpPr/>
          <p:nvPr userDrawn="1"/>
        </p:nvSpPr>
        <p:spPr>
          <a:xfrm>
            <a:off x="6225303" y="5689290"/>
            <a:ext cx="5387199" cy="613595"/>
          </a:xfrm>
          <a:prstGeom prst="rect">
            <a:avLst/>
          </a:prstGeom>
          <a:solidFill>
            <a:srgbClr val="282828">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101" name="Text Placeholder 18">
            <a:extLst>
              <a:ext uri="{FF2B5EF4-FFF2-40B4-BE49-F238E27FC236}">
                <a16:creationId xmlns:a16="http://schemas.microsoft.com/office/drawing/2014/main" id="{9256C3F4-74C0-66A9-1DB1-9E63300970A4}"/>
              </a:ext>
            </a:extLst>
          </p:cNvPr>
          <p:cNvSpPr>
            <a:spLocks noGrp="1"/>
          </p:cNvSpPr>
          <p:nvPr>
            <p:ph type="body" sz="quarter" idx="29" hasCustomPrompt="1"/>
          </p:nvPr>
        </p:nvSpPr>
        <p:spPr>
          <a:xfrm>
            <a:off x="6346915" y="5760259"/>
            <a:ext cx="4772250" cy="220766"/>
          </a:xfrm>
          <a:prstGeom prst="rect">
            <a:avLst/>
          </a:prstGeom>
        </p:spPr>
        <p:txBody>
          <a:bodyPr vert="horz" wrap="square" lIns="0" tIns="12700" rIns="0" bIns="0" rtlCol="0">
            <a:spAutoFit/>
          </a:bodyPr>
          <a:lstStyle>
            <a:lvl1pPr>
              <a:defRPr lang="en-US" sz="970" b="1" spc="-27" dirty="0">
                <a:solidFill>
                  <a:schemeClr val="bg1"/>
                </a:solidFill>
                <a:latin typeface="Poppins"/>
                <a:cs typeface="Poppins"/>
              </a:defRPr>
            </a:lvl1pPr>
          </a:lstStyle>
          <a:p>
            <a:pPr marL="7702" marR="328877" lvl="0">
              <a:lnSpc>
                <a:spcPts val="1831"/>
              </a:lnSpc>
              <a:spcBef>
                <a:spcPts val="2514"/>
              </a:spcBef>
            </a:pPr>
            <a:r>
              <a:rPr lang="en-US"/>
              <a:t>Title: Description/Details</a:t>
            </a:r>
          </a:p>
        </p:txBody>
      </p:sp>
      <p:sp>
        <p:nvSpPr>
          <p:cNvPr id="102" name="Oval 101">
            <a:extLst>
              <a:ext uri="{FF2B5EF4-FFF2-40B4-BE49-F238E27FC236}">
                <a16:creationId xmlns:a16="http://schemas.microsoft.com/office/drawing/2014/main" id="{432FB03B-706C-01DA-5644-F3CDCEDFD72B}"/>
              </a:ext>
            </a:extLst>
          </p:cNvPr>
          <p:cNvSpPr/>
          <p:nvPr userDrawn="1"/>
        </p:nvSpPr>
        <p:spPr>
          <a:xfrm>
            <a:off x="5887836" y="1574582"/>
            <a:ext cx="416329" cy="416332"/>
          </a:xfrm>
          <a:prstGeom prst="ellipse">
            <a:avLst/>
          </a:prstGeom>
          <a:solidFill>
            <a:srgbClr val="FFFFFF"/>
          </a:solidFill>
          <a:ln w="6350" cap="flat" cmpd="sng" algn="ctr">
            <a:solidFill>
              <a:srgbClr val="FFFFFF"/>
            </a:solidFill>
            <a:prstDash val="solid"/>
          </a:ln>
          <a:effectLst/>
        </p:spPr>
        <p:txBody>
          <a:bodyPr rot="0" spcFirstLastPara="0" vertOverflow="overflow" horzOverflow="overflow" vert="horz" wrap="square" lIns="143999" tIns="107999" rIns="107999" bIns="107999" numCol="1" spcCol="0" rtlCol="0" fromWordArt="0" anchor="ctr" anchorCtr="0" forceAA="0" compatLnSpc="1">
            <a:prstTxWarp prst="textNoShape">
              <a:avLst/>
            </a:prstTxWarp>
            <a:noAutofit/>
          </a:bodyPr>
          <a:lstStyle/>
          <a:p>
            <a:pPr marL="0" marR="0" lvl="0" indent="0" algn="ctr" defTabSz="554492" eaLnBrk="1" fontAlgn="auto" latinLnBrk="0" hangingPunct="1">
              <a:lnSpc>
                <a:spcPts val="5761"/>
              </a:lnSpc>
              <a:spcBef>
                <a:spcPts val="0"/>
              </a:spcBef>
              <a:spcAft>
                <a:spcPts val="0"/>
              </a:spcAft>
              <a:buClrTx/>
              <a:buSzTx/>
              <a:buFontTx/>
              <a:buNone/>
              <a:tabLst/>
              <a:defRPr/>
            </a:pPr>
            <a:r>
              <a:rPr kumimoji="0" lang="en-GB" sz="4366" b="1" i="0" u="none" strike="noStrike" kern="0" cap="none" spc="-85" normalizeH="0" baseline="0" noProof="0">
                <a:ln>
                  <a:noFill/>
                </a:ln>
                <a:solidFill>
                  <a:srgbClr val="007C43"/>
                </a:solidFill>
                <a:effectLst/>
                <a:uLnTx/>
                <a:uFillTx/>
                <a:latin typeface="Poppins"/>
                <a:ea typeface="+mj-ea"/>
                <a:cs typeface="Poppins"/>
              </a:rPr>
              <a:t>&gt;</a:t>
            </a:r>
            <a:endParaRPr kumimoji="0" lang="en-GB" sz="5821" b="1" i="0" u="none" strike="noStrike" kern="0" cap="none" spc="-85" normalizeH="0" baseline="0" noProof="0">
              <a:ln>
                <a:noFill/>
              </a:ln>
              <a:solidFill>
                <a:srgbClr val="007C43"/>
              </a:solidFill>
              <a:effectLst/>
              <a:uLnTx/>
              <a:uFillTx/>
              <a:latin typeface="Poppins"/>
              <a:ea typeface="+mj-ea"/>
              <a:cs typeface="Poppins"/>
            </a:endParaRPr>
          </a:p>
        </p:txBody>
      </p:sp>
    </p:spTree>
    <p:extLst>
      <p:ext uri="{BB962C8B-B14F-4D97-AF65-F5344CB8AC3E}">
        <p14:creationId xmlns:p14="http://schemas.microsoft.com/office/powerpoint/2010/main" val="3327272816"/>
      </p:ext>
    </p:extLst>
  </p:cSld>
  <p:clrMapOvr>
    <a:masterClrMapping/>
  </p:clrMapOvr>
  <p:extLst>
    <p:ext uri="{DCECCB84-F9BA-43D5-87BE-67443E8EF086}">
      <p15:sldGuideLst xmlns:p15="http://schemas.microsoft.com/office/powerpoint/2012/main">
        <p15:guide id="1" pos="31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hoto Title">
    <p:bg>
      <p:bgPr>
        <a:solidFill>
          <a:schemeClr val="bg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4D3AC9A2-8054-52A3-D5B8-CEE708D3B672}"/>
              </a:ext>
            </a:extLst>
          </p:cNvPr>
          <p:cNvSpPr>
            <a:spLocks noGrp="1"/>
          </p:cNvSpPr>
          <p:nvPr>
            <p:ph type="pic" sz="quarter" idx="15"/>
          </p:nvPr>
        </p:nvSpPr>
        <p:spPr>
          <a:xfrm>
            <a:off x="0" y="0"/>
            <a:ext cx="12192000" cy="276999"/>
          </a:xfrm>
          <a:prstGeom prst="rect">
            <a:avLst/>
          </a:prstGeom>
        </p:spPr>
        <p:txBody>
          <a:bodyPr/>
          <a:lstStyle/>
          <a:p>
            <a:r>
              <a:rPr lang="en-US"/>
              <a:t>Click icon to add picture</a:t>
            </a:r>
            <a:endParaRPr lang="en-GB"/>
          </a:p>
        </p:txBody>
      </p:sp>
      <p:sp>
        <p:nvSpPr>
          <p:cNvPr id="2" name="Holder 6">
            <a:extLst>
              <a:ext uri="{FF2B5EF4-FFF2-40B4-BE49-F238E27FC236}">
                <a16:creationId xmlns:a16="http://schemas.microsoft.com/office/drawing/2014/main" id="{D343A3D9-8CFF-5F2E-0F5D-EA7841586DCE}"/>
              </a:ext>
            </a:extLst>
          </p:cNvPr>
          <p:cNvSpPr>
            <a:spLocks noGrp="1"/>
          </p:cNvSpPr>
          <p:nvPr>
            <p:ph type="sldNum" sz="quarter" idx="4"/>
          </p:nvPr>
        </p:nvSpPr>
        <p:spPr>
          <a:xfrm>
            <a:off x="9053270" y="6432504"/>
            <a:ext cx="2804160" cy="130645"/>
          </a:xfrm>
          <a:prstGeom prst="rect">
            <a:avLst/>
          </a:prstGeom>
        </p:spPr>
        <p:txBody>
          <a:bodyPr wrap="square" lIns="0" tIns="0" rIns="0" bIns="0">
            <a:spAutoFit/>
          </a:bodyPr>
          <a:lstStyle>
            <a:lvl1pPr algn="r">
              <a:defRPr sz="849">
                <a:solidFill>
                  <a:schemeClr val="bg1"/>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sp>
        <p:nvSpPr>
          <p:cNvPr id="4" name="Text Placeholder 8">
            <a:extLst>
              <a:ext uri="{FF2B5EF4-FFF2-40B4-BE49-F238E27FC236}">
                <a16:creationId xmlns:a16="http://schemas.microsoft.com/office/drawing/2014/main" id="{9A2C9477-8A10-13E5-E555-D77824E2E65A}"/>
              </a:ext>
            </a:extLst>
          </p:cNvPr>
          <p:cNvSpPr>
            <a:spLocks noGrp="1"/>
          </p:cNvSpPr>
          <p:nvPr>
            <p:ph type="body" sz="quarter" idx="16" hasCustomPrompt="1"/>
          </p:nvPr>
        </p:nvSpPr>
        <p:spPr>
          <a:xfrm>
            <a:off x="578547" y="2198325"/>
            <a:ext cx="4944576" cy="1469758"/>
          </a:xfrm>
          <a:prstGeom prst="rect">
            <a:avLst/>
          </a:prstGeom>
        </p:spPr>
        <p:txBody>
          <a:bodyPr lIns="0"/>
          <a:lstStyle>
            <a:lvl1pPr>
              <a:lnSpc>
                <a:spcPct val="90000"/>
              </a:lnSpc>
              <a:defRPr lang="en-GB" sz="5307" b="1" i="0" spc="-85" dirty="0" smtClean="0">
                <a:gradFill flip="none" rotWithShape="1">
                  <a:gsLst>
                    <a:gs pos="0">
                      <a:srgbClr val="00863B"/>
                    </a:gs>
                    <a:gs pos="7000">
                      <a:srgbClr val="07893A"/>
                    </a:gs>
                    <a:gs pos="100000">
                      <a:srgbClr val="BCCF00"/>
                    </a:gs>
                  </a:gsLst>
                  <a:lin ang="0" scaled="1"/>
                  <a:tileRect/>
                </a:gradFill>
                <a:latin typeface="Poppins"/>
                <a:ea typeface="+mj-ea"/>
                <a:cs typeface="Poppins"/>
              </a:defRPr>
            </a:lvl1pPr>
          </a:lstStyle>
          <a:p>
            <a:pPr lvl="0"/>
            <a:r>
              <a:rPr lang="en-GB"/>
              <a:t>Insert title</a:t>
            </a:r>
            <a:br>
              <a:rPr lang="en-GB"/>
            </a:br>
            <a:r>
              <a:rPr lang="en-GB"/>
              <a:t>here</a:t>
            </a:r>
          </a:p>
        </p:txBody>
      </p:sp>
      <p:sp>
        <p:nvSpPr>
          <p:cNvPr id="5" name="Text Placeholder 10">
            <a:extLst>
              <a:ext uri="{FF2B5EF4-FFF2-40B4-BE49-F238E27FC236}">
                <a16:creationId xmlns:a16="http://schemas.microsoft.com/office/drawing/2014/main" id="{C676FE71-8A44-50B3-B2D2-F176FF4BEAFA}"/>
              </a:ext>
            </a:extLst>
          </p:cNvPr>
          <p:cNvSpPr>
            <a:spLocks noGrp="1"/>
          </p:cNvSpPr>
          <p:nvPr>
            <p:ph type="body" sz="quarter" idx="11" hasCustomPrompt="1"/>
          </p:nvPr>
        </p:nvSpPr>
        <p:spPr>
          <a:xfrm>
            <a:off x="578548" y="3650487"/>
            <a:ext cx="4688490" cy="755463"/>
          </a:xfrm>
          <a:prstGeom prst="rect">
            <a:avLst/>
          </a:prstGeom>
        </p:spPr>
        <p:txBody>
          <a:bodyPr vert="horz" wrap="square" lIns="0" tIns="16510" rIns="0" bIns="0" rtlCol="0">
            <a:spAutoFit/>
          </a:bodyPr>
          <a:lstStyle>
            <a:lvl1pPr>
              <a:defRPr lang="en-GB" sz="5307" b="1" i="0" spc="-85" dirty="0">
                <a:solidFill>
                  <a:schemeClr val="tx1"/>
                </a:solidFill>
                <a:latin typeface="Poppins"/>
                <a:ea typeface="+mj-ea"/>
                <a:cs typeface="Poppins"/>
              </a:defRPr>
            </a:lvl1pPr>
          </a:lstStyle>
          <a:p>
            <a:pPr marL="7702" lvl="0">
              <a:lnSpc>
                <a:spcPts val="5701"/>
              </a:lnSpc>
              <a:spcBef>
                <a:spcPts val="79"/>
              </a:spcBef>
            </a:pPr>
            <a:r>
              <a:rPr lang="en-US"/>
              <a:t>Subtitle</a:t>
            </a:r>
            <a:endParaRPr lang="en-GB"/>
          </a:p>
        </p:txBody>
      </p:sp>
      <p:sp>
        <p:nvSpPr>
          <p:cNvPr id="6" name="Text Placeholder 13">
            <a:extLst>
              <a:ext uri="{FF2B5EF4-FFF2-40B4-BE49-F238E27FC236}">
                <a16:creationId xmlns:a16="http://schemas.microsoft.com/office/drawing/2014/main" id="{F9B0F168-456E-3E48-ACEE-9C7266A139BD}"/>
              </a:ext>
            </a:extLst>
          </p:cNvPr>
          <p:cNvSpPr>
            <a:spLocks noGrp="1"/>
          </p:cNvSpPr>
          <p:nvPr>
            <p:ph type="body" sz="quarter" idx="12" hasCustomPrompt="1"/>
          </p:nvPr>
        </p:nvSpPr>
        <p:spPr>
          <a:xfrm>
            <a:off x="578547" y="4632980"/>
            <a:ext cx="4707745" cy="193964"/>
          </a:xfrm>
          <a:prstGeom prst="rect">
            <a:avLst/>
          </a:prstGeom>
        </p:spPr>
        <p:txBody>
          <a:bodyPr vert="horz" wrap="square" lIns="0" tIns="16510" rIns="0" bIns="0" rtlCol="0">
            <a:spAutoFit/>
          </a:bodyPr>
          <a:lstStyle>
            <a:lvl1pPr>
              <a:defRPr lang="en-US" sz="1152" b="1" smtClean="0">
                <a:solidFill>
                  <a:schemeClr val="tx1"/>
                </a:solidFill>
                <a:latin typeface="Poppins"/>
                <a:cs typeface="Poppins"/>
              </a:defRPr>
            </a:lvl1pPr>
            <a:lvl2pPr>
              <a:defRPr lang="en-US" smtClean="0"/>
            </a:lvl2pPr>
            <a:lvl3pPr>
              <a:defRPr lang="en-US" smtClean="0"/>
            </a:lvl3pPr>
            <a:lvl4pPr>
              <a:defRPr lang="en-US" smtClean="0"/>
            </a:lvl4pPr>
            <a:lvl5pPr>
              <a:defRPr lang="en-GB"/>
            </a:lvl5pPr>
          </a:lstStyle>
          <a:p>
            <a:pPr marL="45442" lvl="0">
              <a:lnSpc>
                <a:spcPct val="100000"/>
              </a:lnSpc>
              <a:spcBef>
                <a:spcPts val="2119"/>
              </a:spcBef>
            </a:pPr>
            <a:r>
              <a:rPr lang="en-US"/>
              <a:t>Lloyds Banking Group</a:t>
            </a:r>
          </a:p>
        </p:txBody>
      </p:sp>
      <p:sp>
        <p:nvSpPr>
          <p:cNvPr id="8" name="Text Placeholder 15">
            <a:extLst>
              <a:ext uri="{FF2B5EF4-FFF2-40B4-BE49-F238E27FC236}">
                <a16:creationId xmlns:a16="http://schemas.microsoft.com/office/drawing/2014/main" id="{5F55F59E-ECB1-6B42-E7AD-63DB5EE03271}"/>
              </a:ext>
            </a:extLst>
          </p:cNvPr>
          <p:cNvSpPr>
            <a:spLocks noGrp="1"/>
          </p:cNvSpPr>
          <p:nvPr>
            <p:ph type="body" sz="quarter" idx="13" hasCustomPrompt="1"/>
          </p:nvPr>
        </p:nvSpPr>
        <p:spPr>
          <a:xfrm>
            <a:off x="578547" y="4837208"/>
            <a:ext cx="4707745" cy="193964"/>
          </a:xfrm>
          <a:prstGeom prst="rect">
            <a:avLst/>
          </a:prstGeom>
        </p:spPr>
        <p:txBody>
          <a:bodyPr vert="horz" wrap="square" lIns="0" tIns="16510" rIns="0" bIns="0" rtlCol="0">
            <a:spAutoFit/>
          </a:bodyPr>
          <a:lstStyle>
            <a:lvl1pPr>
              <a:defRPr lang="en-US" sz="1152" dirty="0" smtClean="0">
                <a:solidFill>
                  <a:schemeClr val="tx1"/>
                </a:solidFill>
                <a:latin typeface="Poppins"/>
                <a:cs typeface="Poppins"/>
              </a:defRPr>
            </a:lvl1pPr>
            <a:lvl2pPr>
              <a:defRPr lang="en-US" smtClean="0"/>
            </a:lvl2pPr>
            <a:lvl3pPr>
              <a:defRPr lang="en-US" smtClean="0"/>
            </a:lvl3pPr>
            <a:lvl4pPr>
              <a:defRPr lang="en-US" smtClean="0"/>
            </a:lvl4pPr>
            <a:lvl5pPr>
              <a:defRPr lang="en-GB"/>
            </a:lvl5pPr>
          </a:lstStyle>
          <a:p>
            <a:pPr marL="45442" lvl="0">
              <a:lnSpc>
                <a:spcPct val="100000"/>
              </a:lnSpc>
              <a:spcBef>
                <a:spcPts val="2119"/>
              </a:spcBef>
            </a:pPr>
            <a:r>
              <a:rPr lang="en-US"/>
              <a:t>Insert Date</a:t>
            </a:r>
            <a:endParaRPr lang="en-GB"/>
          </a:p>
        </p:txBody>
      </p:sp>
    </p:spTree>
    <p:extLst>
      <p:ext uri="{BB962C8B-B14F-4D97-AF65-F5344CB8AC3E}">
        <p14:creationId xmlns:p14="http://schemas.microsoft.com/office/powerpoint/2010/main" val="1337652115"/>
      </p:ext>
    </p:extLst>
  </p:cSld>
  <p:clrMapOvr>
    <a:masterClrMapping/>
  </p:clrMapOvr>
  <p:extLst>
    <p:ext uri="{DCECCB84-F9BA-43D5-87BE-67443E8EF086}">
      <p15:sldGuideLst xmlns:p15="http://schemas.microsoft.com/office/powerpoint/2012/main">
        <p15:guide id="1" orient="horz" pos="3562">
          <p15:clr>
            <a:srgbClr val="FBAE40"/>
          </p15:clr>
        </p15:guide>
        <p15:guide id="2" pos="62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2_Title Only">
    <p:bg bwMode="auto">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798F699-DA39-E172-DE3D-C1C13EBFAFE8}"/>
              </a:ext>
            </a:extLst>
          </p:cNvPr>
          <p:cNvSpPr/>
          <p:nvPr userDrawn="1"/>
        </p:nvSpPr>
        <p:spPr>
          <a:xfrm>
            <a:off x="6225303" y="2359104"/>
            <a:ext cx="5387199" cy="613595"/>
          </a:xfrm>
          <a:prstGeom prst="rect">
            <a:avLst/>
          </a:prstGeom>
          <a:solidFill>
            <a:srgbClr val="282828">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20" name="Rectangle 19">
            <a:extLst>
              <a:ext uri="{FF2B5EF4-FFF2-40B4-BE49-F238E27FC236}">
                <a16:creationId xmlns:a16="http://schemas.microsoft.com/office/drawing/2014/main" id="{7D4AA341-F49D-91D7-895B-6BDD86F9487C}"/>
              </a:ext>
            </a:extLst>
          </p:cNvPr>
          <p:cNvSpPr/>
          <p:nvPr userDrawn="1"/>
        </p:nvSpPr>
        <p:spPr>
          <a:xfrm>
            <a:off x="6225303" y="3023682"/>
            <a:ext cx="5387199" cy="613595"/>
          </a:xfrm>
          <a:prstGeom prst="rect">
            <a:avLst/>
          </a:prstGeom>
          <a:solidFill>
            <a:srgbClr val="282828">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21" name="Rectangle 20">
            <a:extLst>
              <a:ext uri="{FF2B5EF4-FFF2-40B4-BE49-F238E27FC236}">
                <a16:creationId xmlns:a16="http://schemas.microsoft.com/office/drawing/2014/main" id="{B0E9C0EA-4325-A6D0-53B1-E76FA5990B04}"/>
              </a:ext>
            </a:extLst>
          </p:cNvPr>
          <p:cNvSpPr/>
          <p:nvPr userDrawn="1"/>
        </p:nvSpPr>
        <p:spPr>
          <a:xfrm>
            <a:off x="6225303" y="3688260"/>
            <a:ext cx="5387199" cy="613595"/>
          </a:xfrm>
          <a:prstGeom prst="rect">
            <a:avLst/>
          </a:prstGeom>
          <a:solidFill>
            <a:srgbClr val="282828">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22" name="Rectangle 21">
            <a:extLst>
              <a:ext uri="{FF2B5EF4-FFF2-40B4-BE49-F238E27FC236}">
                <a16:creationId xmlns:a16="http://schemas.microsoft.com/office/drawing/2014/main" id="{0F90B8BF-8432-99BC-60EA-5FE208BF3E5C}"/>
              </a:ext>
            </a:extLst>
          </p:cNvPr>
          <p:cNvSpPr/>
          <p:nvPr userDrawn="1"/>
        </p:nvSpPr>
        <p:spPr>
          <a:xfrm>
            <a:off x="6225303" y="4352837"/>
            <a:ext cx="5387199" cy="613595"/>
          </a:xfrm>
          <a:prstGeom prst="rect">
            <a:avLst/>
          </a:prstGeom>
          <a:solidFill>
            <a:srgbClr val="282828">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23" name="Rectangle 22">
            <a:extLst>
              <a:ext uri="{FF2B5EF4-FFF2-40B4-BE49-F238E27FC236}">
                <a16:creationId xmlns:a16="http://schemas.microsoft.com/office/drawing/2014/main" id="{0C6AF5DF-1B1E-3492-A1D6-93F7EB04207F}"/>
              </a:ext>
            </a:extLst>
          </p:cNvPr>
          <p:cNvSpPr/>
          <p:nvPr userDrawn="1"/>
        </p:nvSpPr>
        <p:spPr>
          <a:xfrm>
            <a:off x="6225303" y="5017415"/>
            <a:ext cx="5387199" cy="613595"/>
          </a:xfrm>
          <a:prstGeom prst="rect">
            <a:avLst/>
          </a:prstGeom>
          <a:solidFill>
            <a:srgbClr val="282828">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24" name="Rectangle 23">
            <a:extLst>
              <a:ext uri="{FF2B5EF4-FFF2-40B4-BE49-F238E27FC236}">
                <a16:creationId xmlns:a16="http://schemas.microsoft.com/office/drawing/2014/main" id="{B3CCEBDA-EB3F-758B-0114-27C94693EEC0}"/>
              </a:ext>
            </a:extLst>
          </p:cNvPr>
          <p:cNvSpPr/>
          <p:nvPr userDrawn="1"/>
        </p:nvSpPr>
        <p:spPr>
          <a:xfrm>
            <a:off x="6225303" y="5689290"/>
            <a:ext cx="5387199" cy="613595"/>
          </a:xfrm>
          <a:prstGeom prst="rect">
            <a:avLst/>
          </a:prstGeom>
          <a:solidFill>
            <a:srgbClr val="282828">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2" name="Rectangle 1">
            <a:extLst>
              <a:ext uri="{FF2B5EF4-FFF2-40B4-BE49-F238E27FC236}">
                <a16:creationId xmlns:a16="http://schemas.microsoft.com/office/drawing/2014/main" id="{413FA371-0EB6-8CB2-768C-5A35A61B3B52}"/>
              </a:ext>
            </a:extLst>
          </p:cNvPr>
          <p:cNvSpPr/>
          <p:nvPr userDrawn="1"/>
        </p:nvSpPr>
        <p:spPr>
          <a:xfrm>
            <a:off x="578546" y="1390488"/>
            <a:ext cx="5517935" cy="784521"/>
          </a:xfrm>
          <a:prstGeom prst="rect">
            <a:avLst/>
          </a:prstGeom>
          <a:gradFill>
            <a:gsLst>
              <a:gs pos="0">
                <a:srgbClr val="0074C8"/>
              </a:gs>
              <a:gs pos="70000">
                <a:srgbClr val="6CBE99"/>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6" name="Text Placeholder 8">
            <a:extLst>
              <a:ext uri="{FF2B5EF4-FFF2-40B4-BE49-F238E27FC236}">
                <a16:creationId xmlns:a16="http://schemas.microsoft.com/office/drawing/2014/main" id="{0B316BE3-48F2-02B9-C633-43FECFF547E2}"/>
              </a:ext>
            </a:extLst>
          </p:cNvPr>
          <p:cNvSpPr>
            <a:spLocks noGrp="1"/>
          </p:cNvSpPr>
          <p:nvPr>
            <p:ph type="body" sz="quarter" idx="10" hasCustomPrompt="1"/>
          </p:nvPr>
        </p:nvSpPr>
        <p:spPr>
          <a:xfrm>
            <a:off x="578546" y="411232"/>
            <a:ext cx="9927025" cy="508601"/>
          </a:xfrm>
          <a:prstGeom prst="rect">
            <a:avLst/>
          </a:prstGeom>
        </p:spPr>
        <p:txBody>
          <a:bodyPr lIns="0"/>
          <a:lstStyle>
            <a:lvl1pPr algn="l">
              <a:lnSpc>
                <a:spcPct val="90000"/>
              </a:lnSpc>
              <a:defRPr lang="en-GB" sz="3638" b="1" i="0" spc="-85" dirty="0">
                <a:gradFill flip="none" rotWithShape="1">
                  <a:gsLst>
                    <a:gs pos="20000">
                      <a:srgbClr val="00838A"/>
                    </a:gs>
                    <a:gs pos="80000">
                      <a:srgbClr val="68A445"/>
                    </a:gs>
                  </a:gsLst>
                  <a:lin ang="0" scaled="1"/>
                  <a:tileRect/>
                </a:gradFill>
                <a:latin typeface="Poppins"/>
                <a:ea typeface="+mj-ea"/>
                <a:cs typeface="Poppins"/>
              </a:defRPr>
            </a:lvl1pPr>
          </a:lstStyle>
          <a:p>
            <a:pPr lvl="0"/>
            <a:r>
              <a:rPr lang="en-GB"/>
              <a:t>Insert title here</a:t>
            </a:r>
          </a:p>
        </p:txBody>
      </p:sp>
      <p:cxnSp>
        <p:nvCxnSpPr>
          <p:cNvPr id="17" name="Straight Connector 16">
            <a:extLst>
              <a:ext uri="{FF2B5EF4-FFF2-40B4-BE49-F238E27FC236}">
                <a16:creationId xmlns:a16="http://schemas.microsoft.com/office/drawing/2014/main" id="{A8D67820-DBB3-76D3-B210-0B55B333DB94}"/>
              </a:ext>
            </a:extLst>
          </p:cNvPr>
          <p:cNvCxnSpPr>
            <a:cxnSpLocks/>
          </p:cNvCxnSpPr>
          <p:nvPr userDrawn="1"/>
        </p:nvCxnSpPr>
        <p:spPr>
          <a:xfrm>
            <a:off x="6084740" y="1390488"/>
            <a:ext cx="0" cy="5029592"/>
          </a:xfrm>
          <a:prstGeom prst="line">
            <a:avLst/>
          </a:prstGeom>
          <a:noFill/>
          <a:ln w="6350" cap="flat" cmpd="sng" algn="ctr">
            <a:solidFill>
              <a:srgbClr val="FFFFFF">
                <a:lumMod val="65000"/>
              </a:srgbClr>
            </a:solidFill>
            <a:prstDash val="solid"/>
          </a:ln>
          <a:effectLst/>
        </p:spPr>
      </p:cxnSp>
      <p:sp>
        <p:nvSpPr>
          <p:cNvPr id="15" name="Rectangle 14">
            <a:extLst>
              <a:ext uri="{FF2B5EF4-FFF2-40B4-BE49-F238E27FC236}">
                <a16:creationId xmlns:a16="http://schemas.microsoft.com/office/drawing/2014/main" id="{47165991-428D-07D2-69E9-CD43BA106DF5}"/>
              </a:ext>
            </a:extLst>
          </p:cNvPr>
          <p:cNvSpPr/>
          <p:nvPr userDrawn="1"/>
        </p:nvSpPr>
        <p:spPr>
          <a:xfrm>
            <a:off x="6096000" y="1390488"/>
            <a:ext cx="5516502" cy="784521"/>
          </a:xfrm>
          <a:prstGeom prst="rect">
            <a:avLst/>
          </a:pr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graphicFrame>
        <p:nvGraphicFramePr>
          <p:cNvPr id="3" name="Object 2" hidden="1"/>
          <p:cNvGraphicFramePr>
            <a:graphicFrameLocks noChangeAspect="1"/>
          </p:cNvGraphicFramePr>
          <p:nvPr>
            <p:custDataLst>
              <p:tags r:id="rId1"/>
            </p:custDataLst>
          </p:nvPr>
        </p:nvGraphicFramePr>
        <p:xfrm>
          <a:off x="1957" y="1591"/>
          <a:ext cx="1953" cy="1587"/>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3" name="Object 2" hidden="1"/>
                      <p:cNvPicPr/>
                      <p:nvPr/>
                    </p:nvPicPr>
                    <p:blipFill>
                      <a:blip r:embed="rId5"/>
                      <a:stretch>
                        <a:fillRect/>
                      </a:stretch>
                    </p:blipFill>
                    <p:spPr>
                      <a:xfrm>
                        <a:off x="1957" y="1591"/>
                        <a:ext cx="1953" cy="1587"/>
                      </a:xfrm>
                      <a:prstGeom prst="rect">
                        <a:avLst/>
                      </a:prstGeom>
                    </p:spPr>
                  </p:pic>
                </p:oleObj>
              </mc:Fallback>
            </mc:AlternateContent>
          </a:graphicData>
        </a:graphic>
      </p:graphicFrame>
      <p:sp>
        <p:nvSpPr>
          <p:cNvPr id="4" name="Rectangle 3" hidden="1"/>
          <p:cNvSpPr/>
          <p:nvPr>
            <p:custDataLst>
              <p:tags r:id="rId2"/>
            </p:custDataLst>
          </p:nvPr>
        </p:nvSpPr>
        <p:spPr>
          <a:xfrm>
            <a:off x="1" y="0"/>
            <a:ext cx="195385" cy="158750"/>
          </a:xfrm>
          <a:prstGeom prst="rect">
            <a:avLst/>
          </a:prstGeom>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GB" sz="2000">
              <a:solidFill>
                <a:srgbClr val="000000"/>
              </a:solidFill>
              <a:ea typeface="Arial Unicode MS" panose="020B0604020202020204" pitchFamily="34" charset="-128"/>
              <a:cs typeface="Arial Unicode MS" panose="020B0604020202020204" pitchFamily="34" charset="-128"/>
              <a:sym typeface="Arial" panose="020B0604020202020204" pitchFamily="34" charset="0"/>
            </a:endParaRPr>
          </a:p>
        </p:txBody>
      </p:sp>
      <p:sp>
        <p:nvSpPr>
          <p:cNvPr id="7" name="Text Placeholder 18">
            <a:extLst>
              <a:ext uri="{FF2B5EF4-FFF2-40B4-BE49-F238E27FC236}">
                <a16:creationId xmlns:a16="http://schemas.microsoft.com/office/drawing/2014/main" id="{49E9BDF9-399B-87E8-74DF-2CF4BE448052}"/>
              </a:ext>
            </a:extLst>
          </p:cNvPr>
          <p:cNvSpPr>
            <a:spLocks noGrp="1"/>
          </p:cNvSpPr>
          <p:nvPr>
            <p:ph type="body" sz="quarter" idx="16"/>
          </p:nvPr>
        </p:nvSpPr>
        <p:spPr>
          <a:xfrm>
            <a:off x="809950" y="1625302"/>
            <a:ext cx="3889324" cy="495136"/>
          </a:xfrm>
          <a:prstGeom prst="rect">
            <a:avLst/>
          </a:prstGeom>
        </p:spPr>
        <p:txBody>
          <a:bodyPr vert="horz" wrap="square" lIns="0" tIns="12700" rIns="0" bIns="0" rtlCol="0">
            <a:spAutoFit/>
          </a:bodyPr>
          <a:lstStyle>
            <a:lvl1pPr>
              <a:defRPr lang="en-US" sz="2183" b="1" spc="-27" dirty="0">
                <a:solidFill>
                  <a:schemeClr val="bg1"/>
                </a:solidFill>
                <a:latin typeface="Poppins"/>
                <a:cs typeface="Poppins"/>
              </a:defRPr>
            </a:lvl1pPr>
          </a:lstStyle>
          <a:p>
            <a:pPr marL="7702" marR="328877" lvl="0">
              <a:lnSpc>
                <a:spcPts val="1831"/>
              </a:lnSpc>
              <a:spcBef>
                <a:spcPts val="2514"/>
              </a:spcBef>
            </a:pPr>
            <a:r>
              <a:rPr lang="en-US"/>
              <a:t>Click to edit Master text styles</a:t>
            </a:r>
          </a:p>
        </p:txBody>
      </p:sp>
      <p:sp>
        <p:nvSpPr>
          <p:cNvPr id="14" name="Text Placeholder 18">
            <a:extLst>
              <a:ext uri="{FF2B5EF4-FFF2-40B4-BE49-F238E27FC236}">
                <a16:creationId xmlns:a16="http://schemas.microsoft.com/office/drawing/2014/main" id="{82900650-6E37-014E-DD30-D3D737C2C8A4}"/>
              </a:ext>
            </a:extLst>
          </p:cNvPr>
          <p:cNvSpPr>
            <a:spLocks noGrp="1"/>
          </p:cNvSpPr>
          <p:nvPr>
            <p:ph type="body" sz="quarter" idx="17"/>
          </p:nvPr>
        </p:nvSpPr>
        <p:spPr>
          <a:xfrm>
            <a:off x="6477576" y="1627139"/>
            <a:ext cx="3889324" cy="495136"/>
          </a:xfrm>
          <a:prstGeom prst="rect">
            <a:avLst/>
          </a:prstGeom>
        </p:spPr>
        <p:txBody>
          <a:bodyPr vert="horz" wrap="square" lIns="0" tIns="12700" rIns="0" bIns="0" rtlCol="0">
            <a:spAutoFit/>
          </a:bodyPr>
          <a:lstStyle>
            <a:lvl1pPr>
              <a:defRPr lang="en-US" sz="2183" b="1" spc="-27" dirty="0">
                <a:solidFill>
                  <a:schemeClr val="bg1"/>
                </a:solidFill>
                <a:latin typeface="Poppins"/>
                <a:cs typeface="Poppins"/>
              </a:defRPr>
            </a:lvl1pPr>
          </a:lstStyle>
          <a:p>
            <a:pPr marL="7702" marR="328877" lvl="0">
              <a:lnSpc>
                <a:spcPts val="1831"/>
              </a:lnSpc>
              <a:spcBef>
                <a:spcPts val="2514"/>
              </a:spcBef>
            </a:pPr>
            <a:r>
              <a:rPr lang="en-US"/>
              <a:t>Click to edit Master text styles</a:t>
            </a:r>
          </a:p>
        </p:txBody>
      </p:sp>
      <p:sp>
        <p:nvSpPr>
          <p:cNvPr id="5" name="Rectangle 4">
            <a:extLst>
              <a:ext uri="{FF2B5EF4-FFF2-40B4-BE49-F238E27FC236}">
                <a16:creationId xmlns:a16="http://schemas.microsoft.com/office/drawing/2014/main" id="{C4990458-4269-1D96-C1F4-AF2E4376507C}"/>
              </a:ext>
            </a:extLst>
          </p:cNvPr>
          <p:cNvSpPr/>
          <p:nvPr userDrawn="1"/>
        </p:nvSpPr>
        <p:spPr>
          <a:xfrm>
            <a:off x="688339" y="2359104"/>
            <a:ext cx="5264707" cy="613595"/>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80" name="Rectangle 79">
            <a:extLst>
              <a:ext uri="{FF2B5EF4-FFF2-40B4-BE49-F238E27FC236}">
                <a16:creationId xmlns:a16="http://schemas.microsoft.com/office/drawing/2014/main" id="{7F1944BA-C017-3C72-0391-B7A38C6D4659}"/>
              </a:ext>
            </a:extLst>
          </p:cNvPr>
          <p:cNvSpPr/>
          <p:nvPr userDrawn="1"/>
        </p:nvSpPr>
        <p:spPr>
          <a:xfrm>
            <a:off x="688339" y="3023682"/>
            <a:ext cx="5264707" cy="613595"/>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82" name="Rectangle 81">
            <a:extLst>
              <a:ext uri="{FF2B5EF4-FFF2-40B4-BE49-F238E27FC236}">
                <a16:creationId xmlns:a16="http://schemas.microsoft.com/office/drawing/2014/main" id="{22C6D0AD-AF0E-DBD0-C33C-DF644C1213DE}"/>
              </a:ext>
            </a:extLst>
          </p:cNvPr>
          <p:cNvSpPr/>
          <p:nvPr userDrawn="1"/>
        </p:nvSpPr>
        <p:spPr>
          <a:xfrm>
            <a:off x="688339" y="3688260"/>
            <a:ext cx="5264707" cy="613595"/>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84" name="Rectangle 83">
            <a:extLst>
              <a:ext uri="{FF2B5EF4-FFF2-40B4-BE49-F238E27FC236}">
                <a16:creationId xmlns:a16="http://schemas.microsoft.com/office/drawing/2014/main" id="{127E0792-08EC-2E0B-4AB5-C96EF17779A1}"/>
              </a:ext>
            </a:extLst>
          </p:cNvPr>
          <p:cNvSpPr/>
          <p:nvPr userDrawn="1"/>
        </p:nvSpPr>
        <p:spPr>
          <a:xfrm>
            <a:off x="688339" y="4352837"/>
            <a:ext cx="5264707" cy="613595"/>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86" name="Rectangle 85">
            <a:extLst>
              <a:ext uri="{FF2B5EF4-FFF2-40B4-BE49-F238E27FC236}">
                <a16:creationId xmlns:a16="http://schemas.microsoft.com/office/drawing/2014/main" id="{72FFD13A-2F5D-1636-90BE-C972CC425370}"/>
              </a:ext>
            </a:extLst>
          </p:cNvPr>
          <p:cNvSpPr/>
          <p:nvPr userDrawn="1"/>
        </p:nvSpPr>
        <p:spPr>
          <a:xfrm>
            <a:off x="688339" y="5017415"/>
            <a:ext cx="5264707" cy="613595"/>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88" name="Rectangle 87">
            <a:extLst>
              <a:ext uri="{FF2B5EF4-FFF2-40B4-BE49-F238E27FC236}">
                <a16:creationId xmlns:a16="http://schemas.microsoft.com/office/drawing/2014/main" id="{113B6D94-39CC-C660-1C8D-DE7F42387338}"/>
              </a:ext>
            </a:extLst>
          </p:cNvPr>
          <p:cNvSpPr/>
          <p:nvPr userDrawn="1"/>
        </p:nvSpPr>
        <p:spPr>
          <a:xfrm>
            <a:off x="688339" y="5689290"/>
            <a:ext cx="5264707" cy="613595"/>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91" name="Text Placeholder 18">
            <a:extLst>
              <a:ext uri="{FF2B5EF4-FFF2-40B4-BE49-F238E27FC236}">
                <a16:creationId xmlns:a16="http://schemas.microsoft.com/office/drawing/2014/main" id="{6B2B48B5-D788-ADC5-AD90-FDE8EB38D84B}"/>
              </a:ext>
            </a:extLst>
          </p:cNvPr>
          <p:cNvSpPr>
            <a:spLocks noGrp="1"/>
          </p:cNvSpPr>
          <p:nvPr>
            <p:ph type="body" sz="quarter" idx="24" hasCustomPrompt="1"/>
          </p:nvPr>
        </p:nvSpPr>
        <p:spPr>
          <a:xfrm>
            <a:off x="6346915" y="2557145"/>
            <a:ext cx="4772250" cy="220766"/>
          </a:xfrm>
          <a:prstGeom prst="rect">
            <a:avLst/>
          </a:prstGeom>
        </p:spPr>
        <p:txBody>
          <a:bodyPr vert="horz" wrap="square" lIns="0" tIns="12700" rIns="0" bIns="0" rtlCol="0">
            <a:spAutoFit/>
          </a:bodyPr>
          <a:lstStyle>
            <a:lvl1pPr>
              <a:defRPr lang="en-US" sz="970" b="1" spc="-27" dirty="0">
                <a:solidFill>
                  <a:schemeClr val="bg1"/>
                </a:solidFill>
                <a:latin typeface="Poppins"/>
                <a:cs typeface="Poppins"/>
              </a:defRPr>
            </a:lvl1pPr>
          </a:lstStyle>
          <a:p>
            <a:pPr marL="7702" marR="328877" lvl="0">
              <a:lnSpc>
                <a:spcPts val="1831"/>
              </a:lnSpc>
              <a:spcBef>
                <a:spcPts val="2514"/>
              </a:spcBef>
            </a:pPr>
            <a:r>
              <a:rPr lang="en-US"/>
              <a:t>Title: Description/Details</a:t>
            </a:r>
          </a:p>
        </p:txBody>
      </p:sp>
      <p:sp>
        <p:nvSpPr>
          <p:cNvPr id="93" name="Text Placeholder 18">
            <a:extLst>
              <a:ext uri="{FF2B5EF4-FFF2-40B4-BE49-F238E27FC236}">
                <a16:creationId xmlns:a16="http://schemas.microsoft.com/office/drawing/2014/main" id="{57578EAA-BAFF-F038-396D-1E3DC1689441}"/>
              </a:ext>
            </a:extLst>
          </p:cNvPr>
          <p:cNvSpPr>
            <a:spLocks noGrp="1"/>
          </p:cNvSpPr>
          <p:nvPr>
            <p:ph type="body" sz="quarter" idx="25" hasCustomPrompt="1"/>
          </p:nvPr>
        </p:nvSpPr>
        <p:spPr>
          <a:xfrm>
            <a:off x="6346915" y="3221722"/>
            <a:ext cx="4772250" cy="220766"/>
          </a:xfrm>
          <a:prstGeom prst="rect">
            <a:avLst/>
          </a:prstGeom>
        </p:spPr>
        <p:txBody>
          <a:bodyPr vert="horz" wrap="square" lIns="0" tIns="12700" rIns="0" bIns="0" rtlCol="0">
            <a:spAutoFit/>
          </a:bodyPr>
          <a:lstStyle>
            <a:lvl1pPr>
              <a:defRPr lang="en-US" sz="970" b="1" spc="-27" dirty="0">
                <a:solidFill>
                  <a:schemeClr val="bg1"/>
                </a:solidFill>
                <a:latin typeface="Poppins"/>
                <a:cs typeface="Poppins"/>
              </a:defRPr>
            </a:lvl1pPr>
          </a:lstStyle>
          <a:p>
            <a:pPr marL="7702" marR="328877" lvl="0">
              <a:lnSpc>
                <a:spcPts val="1831"/>
              </a:lnSpc>
              <a:spcBef>
                <a:spcPts val="2514"/>
              </a:spcBef>
            </a:pPr>
            <a:r>
              <a:rPr lang="en-US"/>
              <a:t>Title: Description/Details</a:t>
            </a:r>
          </a:p>
        </p:txBody>
      </p:sp>
      <p:sp>
        <p:nvSpPr>
          <p:cNvPr id="95" name="Text Placeholder 18">
            <a:extLst>
              <a:ext uri="{FF2B5EF4-FFF2-40B4-BE49-F238E27FC236}">
                <a16:creationId xmlns:a16="http://schemas.microsoft.com/office/drawing/2014/main" id="{AFA9646F-DA03-1064-EAD4-C45904EB9B40}"/>
              </a:ext>
            </a:extLst>
          </p:cNvPr>
          <p:cNvSpPr>
            <a:spLocks noGrp="1"/>
          </p:cNvSpPr>
          <p:nvPr>
            <p:ph type="body" sz="quarter" idx="26" hasCustomPrompt="1"/>
          </p:nvPr>
        </p:nvSpPr>
        <p:spPr>
          <a:xfrm>
            <a:off x="6346915" y="3886300"/>
            <a:ext cx="4772250" cy="220766"/>
          </a:xfrm>
          <a:prstGeom prst="rect">
            <a:avLst/>
          </a:prstGeom>
        </p:spPr>
        <p:txBody>
          <a:bodyPr vert="horz" wrap="square" lIns="0" tIns="12700" rIns="0" bIns="0" rtlCol="0">
            <a:spAutoFit/>
          </a:bodyPr>
          <a:lstStyle>
            <a:lvl1pPr>
              <a:defRPr lang="en-US" sz="970" b="1" spc="-27" dirty="0">
                <a:solidFill>
                  <a:schemeClr val="bg1"/>
                </a:solidFill>
                <a:latin typeface="Poppins"/>
                <a:cs typeface="Poppins"/>
              </a:defRPr>
            </a:lvl1pPr>
          </a:lstStyle>
          <a:p>
            <a:pPr marL="7702" marR="328877" lvl="0">
              <a:lnSpc>
                <a:spcPts val="1831"/>
              </a:lnSpc>
              <a:spcBef>
                <a:spcPts val="2514"/>
              </a:spcBef>
            </a:pPr>
            <a:r>
              <a:rPr lang="en-US"/>
              <a:t>Title: Description/Details</a:t>
            </a:r>
          </a:p>
        </p:txBody>
      </p:sp>
      <p:sp>
        <p:nvSpPr>
          <p:cNvPr id="97" name="Text Placeholder 18">
            <a:extLst>
              <a:ext uri="{FF2B5EF4-FFF2-40B4-BE49-F238E27FC236}">
                <a16:creationId xmlns:a16="http://schemas.microsoft.com/office/drawing/2014/main" id="{B367C551-C552-3CD2-5A40-50097F833379}"/>
              </a:ext>
            </a:extLst>
          </p:cNvPr>
          <p:cNvSpPr>
            <a:spLocks noGrp="1"/>
          </p:cNvSpPr>
          <p:nvPr>
            <p:ph type="body" sz="quarter" idx="27" hasCustomPrompt="1"/>
          </p:nvPr>
        </p:nvSpPr>
        <p:spPr>
          <a:xfrm>
            <a:off x="6346915" y="4550878"/>
            <a:ext cx="4772250" cy="220766"/>
          </a:xfrm>
          <a:prstGeom prst="rect">
            <a:avLst/>
          </a:prstGeom>
        </p:spPr>
        <p:txBody>
          <a:bodyPr vert="horz" wrap="square" lIns="0" tIns="12700" rIns="0" bIns="0" rtlCol="0">
            <a:spAutoFit/>
          </a:bodyPr>
          <a:lstStyle>
            <a:lvl1pPr>
              <a:defRPr lang="en-US" sz="970" b="1" spc="-27" dirty="0">
                <a:solidFill>
                  <a:schemeClr val="bg1"/>
                </a:solidFill>
                <a:latin typeface="Poppins"/>
                <a:cs typeface="Poppins"/>
              </a:defRPr>
            </a:lvl1pPr>
          </a:lstStyle>
          <a:p>
            <a:pPr marL="7702" marR="328877" lvl="0">
              <a:lnSpc>
                <a:spcPts val="1831"/>
              </a:lnSpc>
              <a:spcBef>
                <a:spcPts val="2514"/>
              </a:spcBef>
            </a:pPr>
            <a:r>
              <a:rPr lang="en-US"/>
              <a:t>Title: Description/Details</a:t>
            </a:r>
          </a:p>
        </p:txBody>
      </p:sp>
      <p:sp>
        <p:nvSpPr>
          <p:cNvPr id="99" name="Text Placeholder 18">
            <a:extLst>
              <a:ext uri="{FF2B5EF4-FFF2-40B4-BE49-F238E27FC236}">
                <a16:creationId xmlns:a16="http://schemas.microsoft.com/office/drawing/2014/main" id="{AA45E3BE-E6A5-73F1-1DCE-500600BF4B56}"/>
              </a:ext>
            </a:extLst>
          </p:cNvPr>
          <p:cNvSpPr>
            <a:spLocks noGrp="1"/>
          </p:cNvSpPr>
          <p:nvPr>
            <p:ph type="body" sz="quarter" idx="28" hasCustomPrompt="1"/>
          </p:nvPr>
        </p:nvSpPr>
        <p:spPr>
          <a:xfrm>
            <a:off x="6346915" y="5215456"/>
            <a:ext cx="4772250" cy="220766"/>
          </a:xfrm>
          <a:prstGeom prst="rect">
            <a:avLst/>
          </a:prstGeom>
        </p:spPr>
        <p:txBody>
          <a:bodyPr vert="horz" wrap="square" lIns="0" tIns="12700" rIns="0" bIns="0" rtlCol="0">
            <a:spAutoFit/>
          </a:bodyPr>
          <a:lstStyle>
            <a:lvl1pPr>
              <a:defRPr lang="en-US" sz="970" b="1" spc="-27" dirty="0">
                <a:solidFill>
                  <a:schemeClr val="bg1"/>
                </a:solidFill>
                <a:latin typeface="Poppins"/>
                <a:cs typeface="Poppins"/>
              </a:defRPr>
            </a:lvl1pPr>
          </a:lstStyle>
          <a:p>
            <a:pPr marL="7702" marR="328877" lvl="0">
              <a:lnSpc>
                <a:spcPts val="1831"/>
              </a:lnSpc>
              <a:spcBef>
                <a:spcPts val="2514"/>
              </a:spcBef>
            </a:pPr>
            <a:r>
              <a:rPr lang="en-US"/>
              <a:t>Title: Description/Details</a:t>
            </a:r>
          </a:p>
        </p:txBody>
      </p:sp>
      <p:sp>
        <p:nvSpPr>
          <p:cNvPr id="101" name="Text Placeholder 18">
            <a:extLst>
              <a:ext uri="{FF2B5EF4-FFF2-40B4-BE49-F238E27FC236}">
                <a16:creationId xmlns:a16="http://schemas.microsoft.com/office/drawing/2014/main" id="{9256C3F4-74C0-66A9-1DB1-9E63300970A4}"/>
              </a:ext>
            </a:extLst>
          </p:cNvPr>
          <p:cNvSpPr>
            <a:spLocks noGrp="1"/>
          </p:cNvSpPr>
          <p:nvPr>
            <p:ph type="body" sz="quarter" idx="29" hasCustomPrompt="1"/>
          </p:nvPr>
        </p:nvSpPr>
        <p:spPr>
          <a:xfrm>
            <a:off x="6346915" y="5887330"/>
            <a:ext cx="4772250" cy="220766"/>
          </a:xfrm>
          <a:prstGeom prst="rect">
            <a:avLst/>
          </a:prstGeom>
        </p:spPr>
        <p:txBody>
          <a:bodyPr vert="horz" wrap="square" lIns="0" tIns="12700" rIns="0" bIns="0" rtlCol="0">
            <a:spAutoFit/>
          </a:bodyPr>
          <a:lstStyle>
            <a:lvl1pPr>
              <a:defRPr lang="en-US" sz="970" b="1" spc="-27" dirty="0">
                <a:solidFill>
                  <a:schemeClr val="bg1"/>
                </a:solidFill>
                <a:latin typeface="Poppins"/>
                <a:cs typeface="Poppins"/>
              </a:defRPr>
            </a:lvl1pPr>
          </a:lstStyle>
          <a:p>
            <a:pPr marL="7702" marR="328877" lvl="0">
              <a:lnSpc>
                <a:spcPts val="1831"/>
              </a:lnSpc>
              <a:spcBef>
                <a:spcPts val="2514"/>
              </a:spcBef>
            </a:pPr>
            <a:r>
              <a:rPr lang="en-US"/>
              <a:t>Title: Description/Details</a:t>
            </a:r>
          </a:p>
        </p:txBody>
      </p:sp>
      <p:sp>
        <p:nvSpPr>
          <p:cNvPr id="102" name="Oval 101">
            <a:extLst>
              <a:ext uri="{FF2B5EF4-FFF2-40B4-BE49-F238E27FC236}">
                <a16:creationId xmlns:a16="http://schemas.microsoft.com/office/drawing/2014/main" id="{432FB03B-706C-01DA-5644-F3CDCEDFD72B}"/>
              </a:ext>
            </a:extLst>
          </p:cNvPr>
          <p:cNvSpPr/>
          <p:nvPr userDrawn="1"/>
        </p:nvSpPr>
        <p:spPr>
          <a:xfrm>
            <a:off x="5887836" y="1574582"/>
            <a:ext cx="416329" cy="416332"/>
          </a:xfrm>
          <a:prstGeom prst="ellipse">
            <a:avLst/>
          </a:prstGeom>
          <a:solidFill>
            <a:srgbClr val="FFFFFF"/>
          </a:solidFill>
          <a:ln w="6350" cap="flat" cmpd="sng" algn="ctr">
            <a:solidFill>
              <a:srgbClr val="FFFFFF"/>
            </a:solidFill>
            <a:prstDash val="solid"/>
          </a:ln>
          <a:effectLst/>
        </p:spPr>
        <p:txBody>
          <a:bodyPr rot="0" spcFirstLastPara="0" vertOverflow="overflow" horzOverflow="overflow" vert="horz" wrap="square" lIns="143999" tIns="107999" rIns="107999" bIns="107999" numCol="1" spcCol="0" rtlCol="0" fromWordArt="0" anchor="ctr" anchorCtr="0" forceAA="0" compatLnSpc="1">
            <a:prstTxWarp prst="textNoShape">
              <a:avLst/>
            </a:prstTxWarp>
            <a:noAutofit/>
          </a:bodyPr>
          <a:lstStyle/>
          <a:p>
            <a:pPr marL="0" marR="0" lvl="0" indent="0" algn="ctr" defTabSz="554492" eaLnBrk="1" fontAlgn="auto" latinLnBrk="0" hangingPunct="1">
              <a:lnSpc>
                <a:spcPts val="5761"/>
              </a:lnSpc>
              <a:spcBef>
                <a:spcPts val="0"/>
              </a:spcBef>
              <a:spcAft>
                <a:spcPts val="0"/>
              </a:spcAft>
              <a:buClrTx/>
              <a:buSzTx/>
              <a:buFontTx/>
              <a:buNone/>
              <a:tabLst/>
              <a:defRPr/>
            </a:pPr>
            <a:r>
              <a:rPr kumimoji="0" lang="en-GB" sz="4366" b="1" i="0" u="none" strike="noStrike" kern="0" cap="none" spc="-85" normalizeH="0" baseline="0" noProof="0">
                <a:ln>
                  <a:noFill/>
                </a:ln>
                <a:solidFill>
                  <a:srgbClr val="007C43"/>
                </a:solidFill>
                <a:effectLst/>
                <a:uLnTx/>
                <a:uFillTx/>
                <a:latin typeface="Poppins"/>
                <a:ea typeface="+mj-ea"/>
                <a:cs typeface="Poppins"/>
              </a:rPr>
              <a:t>&gt;</a:t>
            </a:r>
            <a:endParaRPr kumimoji="0" lang="en-GB" sz="5821" b="1" i="0" u="none" strike="noStrike" kern="0" cap="none" spc="-85" normalizeH="0" baseline="0" noProof="0">
              <a:ln>
                <a:noFill/>
              </a:ln>
              <a:solidFill>
                <a:srgbClr val="007C43"/>
              </a:solidFill>
              <a:effectLst/>
              <a:uLnTx/>
              <a:uFillTx/>
              <a:latin typeface="Poppins"/>
              <a:ea typeface="+mj-ea"/>
              <a:cs typeface="Poppins"/>
            </a:endParaRPr>
          </a:p>
        </p:txBody>
      </p:sp>
      <p:sp>
        <p:nvSpPr>
          <p:cNvPr id="8" name="Text Placeholder 18">
            <a:extLst>
              <a:ext uri="{FF2B5EF4-FFF2-40B4-BE49-F238E27FC236}">
                <a16:creationId xmlns:a16="http://schemas.microsoft.com/office/drawing/2014/main" id="{FF2CFD2F-DC7D-82FC-1EB8-5A68021E1216}"/>
              </a:ext>
            </a:extLst>
          </p:cNvPr>
          <p:cNvSpPr>
            <a:spLocks noGrp="1"/>
          </p:cNvSpPr>
          <p:nvPr>
            <p:ph type="body" sz="quarter" idx="18" hasCustomPrompt="1"/>
          </p:nvPr>
        </p:nvSpPr>
        <p:spPr>
          <a:xfrm>
            <a:off x="998953" y="2580442"/>
            <a:ext cx="4772250" cy="220766"/>
          </a:xfrm>
          <a:prstGeom prst="rect">
            <a:avLst/>
          </a:prstGeom>
        </p:spPr>
        <p:txBody>
          <a:bodyPr vert="horz" wrap="square" lIns="0" tIns="12700" rIns="0" bIns="0" rtlCol="0">
            <a:spAutoFit/>
          </a:bodyPr>
          <a:lstStyle>
            <a:lvl1pPr>
              <a:defRPr lang="en-US" sz="970" b="1" spc="-27" dirty="0">
                <a:solidFill>
                  <a:srgbClr val="383738"/>
                </a:solidFill>
                <a:latin typeface="Poppins"/>
                <a:cs typeface="Poppins"/>
              </a:defRPr>
            </a:lvl1pPr>
          </a:lstStyle>
          <a:p>
            <a:pPr marL="7702" marR="328877" lvl="0">
              <a:lnSpc>
                <a:spcPts val="1831"/>
              </a:lnSpc>
              <a:spcBef>
                <a:spcPts val="2514"/>
              </a:spcBef>
            </a:pPr>
            <a:r>
              <a:rPr lang="en-US"/>
              <a:t>Title: Description/Details</a:t>
            </a:r>
          </a:p>
        </p:txBody>
      </p:sp>
      <p:sp>
        <p:nvSpPr>
          <p:cNvPr id="9" name="Text Placeholder 18">
            <a:extLst>
              <a:ext uri="{FF2B5EF4-FFF2-40B4-BE49-F238E27FC236}">
                <a16:creationId xmlns:a16="http://schemas.microsoft.com/office/drawing/2014/main" id="{216FF7DF-6D2E-2523-575F-C94EAF4691AA}"/>
              </a:ext>
            </a:extLst>
          </p:cNvPr>
          <p:cNvSpPr>
            <a:spLocks noGrp="1"/>
          </p:cNvSpPr>
          <p:nvPr>
            <p:ph type="body" sz="quarter" idx="19" hasCustomPrompt="1"/>
          </p:nvPr>
        </p:nvSpPr>
        <p:spPr>
          <a:xfrm>
            <a:off x="998953" y="3245020"/>
            <a:ext cx="4772250" cy="220766"/>
          </a:xfrm>
          <a:prstGeom prst="rect">
            <a:avLst/>
          </a:prstGeom>
        </p:spPr>
        <p:txBody>
          <a:bodyPr vert="horz" wrap="square" lIns="0" tIns="12700" rIns="0" bIns="0" rtlCol="0">
            <a:spAutoFit/>
          </a:bodyPr>
          <a:lstStyle>
            <a:lvl1pPr>
              <a:defRPr lang="en-US" sz="970" b="1" spc="-27" dirty="0">
                <a:solidFill>
                  <a:srgbClr val="383738"/>
                </a:solidFill>
                <a:latin typeface="Poppins"/>
                <a:cs typeface="Poppins"/>
              </a:defRPr>
            </a:lvl1pPr>
          </a:lstStyle>
          <a:p>
            <a:pPr marL="7702" marR="328877" lvl="0">
              <a:lnSpc>
                <a:spcPts val="1831"/>
              </a:lnSpc>
              <a:spcBef>
                <a:spcPts val="2514"/>
              </a:spcBef>
            </a:pPr>
            <a:r>
              <a:rPr lang="en-US"/>
              <a:t>Title: Description/Details</a:t>
            </a:r>
          </a:p>
        </p:txBody>
      </p:sp>
      <p:sp>
        <p:nvSpPr>
          <p:cNvPr id="10" name="Text Placeholder 18">
            <a:extLst>
              <a:ext uri="{FF2B5EF4-FFF2-40B4-BE49-F238E27FC236}">
                <a16:creationId xmlns:a16="http://schemas.microsoft.com/office/drawing/2014/main" id="{86FD3358-81B0-7378-6BF7-79DA1B02DFA7}"/>
              </a:ext>
            </a:extLst>
          </p:cNvPr>
          <p:cNvSpPr>
            <a:spLocks noGrp="1"/>
          </p:cNvSpPr>
          <p:nvPr>
            <p:ph type="body" sz="quarter" idx="20" hasCustomPrompt="1"/>
          </p:nvPr>
        </p:nvSpPr>
        <p:spPr>
          <a:xfrm>
            <a:off x="998953" y="3909598"/>
            <a:ext cx="4772250" cy="220766"/>
          </a:xfrm>
          <a:prstGeom prst="rect">
            <a:avLst/>
          </a:prstGeom>
        </p:spPr>
        <p:txBody>
          <a:bodyPr vert="horz" wrap="square" lIns="0" tIns="12700" rIns="0" bIns="0" rtlCol="0">
            <a:spAutoFit/>
          </a:bodyPr>
          <a:lstStyle>
            <a:lvl1pPr>
              <a:defRPr lang="en-US" sz="970" b="1" spc="-27" dirty="0">
                <a:solidFill>
                  <a:srgbClr val="383738"/>
                </a:solidFill>
                <a:latin typeface="Poppins"/>
                <a:cs typeface="Poppins"/>
              </a:defRPr>
            </a:lvl1pPr>
          </a:lstStyle>
          <a:p>
            <a:pPr marL="7702" marR="328877" lvl="0">
              <a:lnSpc>
                <a:spcPts val="1831"/>
              </a:lnSpc>
              <a:spcBef>
                <a:spcPts val="2514"/>
              </a:spcBef>
            </a:pPr>
            <a:r>
              <a:rPr lang="en-US"/>
              <a:t>Title: Description/Details</a:t>
            </a:r>
          </a:p>
        </p:txBody>
      </p:sp>
      <p:sp>
        <p:nvSpPr>
          <p:cNvPr id="11" name="Text Placeholder 18">
            <a:extLst>
              <a:ext uri="{FF2B5EF4-FFF2-40B4-BE49-F238E27FC236}">
                <a16:creationId xmlns:a16="http://schemas.microsoft.com/office/drawing/2014/main" id="{1A7C45E9-8822-833A-5A3C-51DFE4B40F44}"/>
              </a:ext>
            </a:extLst>
          </p:cNvPr>
          <p:cNvSpPr>
            <a:spLocks noGrp="1"/>
          </p:cNvSpPr>
          <p:nvPr>
            <p:ph type="body" sz="quarter" idx="21" hasCustomPrompt="1"/>
          </p:nvPr>
        </p:nvSpPr>
        <p:spPr>
          <a:xfrm>
            <a:off x="998953" y="4574176"/>
            <a:ext cx="4772250" cy="220766"/>
          </a:xfrm>
          <a:prstGeom prst="rect">
            <a:avLst/>
          </a:prstGeom>
        </p:spPr>
        <p:txBody>
          <a:bodyPr vert="horz" wrap="square" lIns="0" tIns="12700" rIns="0" bIns="0" rtlCol="0">
            <a:spAutoFit/>
          </a:bodyPr>
          <a:lstStyle>
            <a:lvl1pPr>
              <a:defRPr lang="en-US" sz="970" b="1" spc="-27" dirty="0">
                <a:solidFill>
                  <a:srgbClr val="383738"/>
                </a:solidFill>
                <a:latin typeface="Poppins"/>
                <a:cs typeface="Poppins"/>
              </a:defRPr>
            </a:lvl1pPr>
          </a:lstStyle>
          <a:p>
            <a:pPr marL="7702" marR="328877" lvl="0">
              <a:lnSpc>
                <a:spcPts val="1831"/>
              </a:lnSpc>
              <a:spcBef>
                <a:spcPts val="2514"/>
              </a:spcBef>
            </a:pPr>
            <a:r>
              <a:rPr lang="en-US"/>
              <a:t>Title: Description/Details</a:t>
            </a:r>
          </a:p>
        </p:txBody>
      </p:sp>
      <p:sp>
        <p:nvSpPr>
          <p:cNvPr id="12" name="Text Placeholder 18">
            <a:extLst>
              <a:ext uri="{FF2B5EF4-FFF2-40B4-BE49-F238E27FC236}">
                <a16:creationId xmlns:a16="http://schemas.microsoft.com/office/drawing/2014/main" id="{3C95FB88-4102-E343-A086-09C11D3B16F3}"/>
              </a:ext>
            </a:extLst>
          </p:cNvPr>
          <p:cNvSpPr>
            <a:spLocks noGrp="1"/>
          </p:cNvSpPr>
          <p:nvPr>
            <p:ph type="body" sz="quarter" idx="22" hasCustomPrompt="1"/>
          </p:nvPr>
        </p:nvSpPr>
        <p:spPr>
          <a:xfrm>
            <a:off x="998953" y="5238754"/>
            <a:ext cx="4772250" cy="220766"/>
          </a:xfrm>
          <a:prstGeom prst="rect">
            <a:avLst/>
          </a:prstGeom>
        </p:spPr>
        <p:txBody>
          <a:bodyPr vert="horz" wrap="square" lIns="0" tIns="12700" rIns="0" bIns="0" rtlCol="0">
            <a:spAutoFit/>
          </a:bodyPr>
          <a:lstStyle>
            <a:lvl1pPr>
              <a:defRPr lang="en-US" sz="970" b="1" spc="-27" dirty="0">
                <a:solidFill>
                  <a:srgbClr val="383738"/>
                </a:solidFill>
                <a:latin typeface="Poppins"/>
                <a:cs typeface="Poppins"/>
              </a:defRPr>
            </a:lvl1pPr>
          </a:lstStyle>
          <a:p>
            <a:pPr marL="7702" marR="328877" lvl="0">
              <a:lnSpc>
                <a:spcPts val="1831"/>
              </a:lnSpc>
              <a:spcBef>
                <a:spcPts val="2514"/>
              </a:spcBef>
            </a:pPr>
            <a:r>
              <a:rPr lang="en-US"/>
              <a:t>Title: Description/Details</a:t>
            </a:r>
          </a:p>
        </p:txBody>
      </p:sp>
      <p:sp>
        <p:nvSpPr>
          <p:cNvPr id="13" name="Text Placeholder 18">
            <a:extLst>
              <a:ext uri="{FF2B5EF4-FFF2-40B4-BE49-F238E27FC236}">
                <a16:creationId xmlns:a16="http://schemas.microsoft.com/office/drawing/2014/main" id="{85B1B338-E6A5-14B6-2A7B-6ECE78B76E31}"/>
              </a:ext>
            </a:extLst>
          </p:cNvPr>
          <p:cNvSpPr>
            <a:spLocks noGrp="1"/>
          </p:cNvSpPr>
          <p:nvPr>
            <p:ph type="body" sz="quarter" idx="23" hasCustomPrompt="1"/>
          </p:nvPr>
        </p:nvSpPr>
        <p:spPr>
          <a:xfrm>
            <a:off x="998953" y="5910628"/>
            <a:ext cx="4772250" cy="220766"/>
          </a:xfrm>
          <a:prstGeom prst="rect">
            <a:avLst/>
          </a:prstGeom>
        </p:spPr>
        <p:txBody>
          <a:bodyPr vert="horz" wrap="square" lIns="0" tIns="12700" rIns="0" bIns="0" rtlCol="0">
            <a:spAutoFit/>
          </a:bodyPr>
          <a:lstStyle>
            <a:lvl1pPr>
              <a:defRPr lang="en-US" sz="970" b="1" spc="-27" dirty="0">
                <a:solidFill>
                  <a:srgbClr val="383738"/>
                </a:solidFill>
                <a:latin typeface="Poppins"/>
                <a:cs typeface="Poppins"/>
              </a:defRPr>
            </a:lvl1pPr>
          </a:lstStyle>
          <a:p>
            <a:pPr marL="7702" marR="328877" lvl="0">
              <a:lnSpc>
                <a:spcPts val="1831"/>
              </a:lnSpc>
              <a:spcBef>
                <a:spcPts val="2514"/>
              </a:spcBef>
            </a:pPr>
            <a:r>
              <a:rPr lang="en-US"/>
              <a:t>Title: Description/Details</a:t>
            </a:r>
          </a:p>
        </p:txBody>
      </p:sp>
      <p:sp>
        <p:nvSpPr>
          <p:cNvPr id="16" name="Slide Number Placeholder 2">
            <a:extLst>
              <a:ext uri="{FF2B5EF4-FFF2-40B4-BE49-F238E27FC236}">
                <a16:creationId xmlns:a16="http://schemas.microsoft.com/office/drawing/2014/main" id="{26D5ABE4-A25A-76DF-FA46-3039E410E1B9}"/>
              </a:ext>
            </a:extLst>
          </p:cNvPr>
          <p:cNvSpPr>
            <a:spLocks noGrp="1"/>
          </p:cNvSpPr>
          <p:nvPr>
            <p:ph type="sldNum" sz="quarter" idx="4"/>
          </p:nvPr>
        </p:nvSpPr>
        <p:spPr>
          <a:xfrm>
            <a:off x="9030166" y="6444056"/>
            <a:ext cx="2804160" cy="276999"/>
          </a:xfrm>
        </p:spPr>
        <p:txBody>
          <a:bodyPr/>
          <a:lstStyle>
            <a:lvl1pPr>
              <a:defRPr>
                <a:solidFill>
                  <a:srgbClr val="282828"/>
                </a:solidFill>
              </a:defRPr>
            </a:lvl1pPr>
          </a:lstStyle>
          <a:p>
            <a:fld id="{B6F15528-21DE-4FAA-801E-634DDDAF4B2B}" type="slidenum">
              <a:rPr lang="en-GB" smtClean="0"/>
              <a:pPr/>
              <a:t>‹#›</a:t>
            </a:fld>
            <a:endParaRPr lang="en-GB"/>
          </a:p>
        </p:txBody>
      </p:sp>
    </p:spTree>
    <p:extLst>
      <p:ext uri="{BB962C8B-B14F-4D97-AF65-F5344CB8AC3E}">
        <p14:creationId xmlns:p14="http://schemas.microsoft.com/office/powerpoint/2010/main" val="290767489"/>
      </p:ext>
    </p:extLst>
  </p:cSld>
  <p:clrMapOvr>
    <a:masterClrMapping/>
  </p:clrMapOvr>
  <p:extLst>
    <p:ext uri="{DCECCB84-F9BA-43D5-87BE-67443E8EF086}">
      <p15:sldGuideLst xmlns:p15="http://schemas.microsoft.com/office/powerpoint/2012/main">
        <p15:guide id="1" pos="312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split thirds 1">
    <p:bg>
      <p:bgPr>
        <a:solidFill>
          <a:srgbClr val="FFFFFF"/>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C5360B9-5A33-A2A3-105D-DC59F28F81D2}"/>
              </a:ext>
            </a:extLst>
          </p:cNvPr>
          <p:cNvSpPr/>
          <p:nvPr userDrawn="1"/>
        </p:nvSpPr>
        <p:spPr>
          <a:xfrm>
            <a:off x="0" y="386"/>
            <a:ext cx="4020039" cy="6857614"/>
          </a:xfrm>
          <a:prstGeom prst="rect">
            <a:avLst/>
          </a:prstGeom>
          <a:gradFill>
            <a:gsLst>
              <a:gs pos="31000">
                <a:srgbClr val="9B1C79"/>
              </a:gs>
              <a:gs pos="76000">
                <a:srgbClr val="329DD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4" name="Slide Number Placeholder 2">
            <a:extLst>
              <a:ext uri="{FF2B5EF4-FFF2-40B4-BE49-F238E27FC236}">
                <a16:creationId xmlns:a16="http://schemas.microsoft.com/office/drawing/2014/main" id="{B5F22BE8-5C8E-56C7-AFAE-EBE278D3E792}"/>
              </a:ext>
            </a:extLst>
          </p:cNvPr>
          <p:cNvSpPr>
            <a:spLocks noGrp="1"/>
          </p:cNvSpPr>
          <p:nvPr>
            <p:ph type="sldNum" sz="quarter" idx="4"/>
          </p:nvPr>
        </p:nvSpPr>
        <p:spPr>
          <a:xfrm>
            <a:off x="9030166" y="6444056"/>
            <a:ext cx="2804160" cy="276999"/>
          </a:xfrm>
        </p:spPr>
        <p:txBody>
          <a:bodyPr/>
          <a:lstStyle>
            <a:lvl1pPr>
              <a:defRPr>
                <a:solidFill>
                  <a:srgbClr val="282828"/>
                </a:solidFill>
              </a:defRPr>
            </a:lvl1pPr>
          </a:lstStyle>
          <a:p>
            <a:fld id="{B6F15528-21DE-4FAA-801E-634DDDAF4B2B}" type="slidenum">
              <a:rPr lang="en-GB" smtClean="0"/>
              <a:pPr/>
              <a:t>‹#›</a:t>
            </a:fld>
            <a:endParaRPr lang="en-GB"/>
          </a:p>
        </p:txBody>
      </p:sp>
      <p:sp>
        <p:nvSpPr>
          <p:cNvPr id="5" name="Text Placeholder 37">
            <a:extLst>
              <a:ext uri="{FF2B5EF4-FFF2-40B4-BE49-F238E27FC236}">
                <a16:creationId xmlns:a16="http://schemas.microsoft.com/office/drawing/2014/main" id="{092ECEC5-AFB2-8EA9-4FA1-50ADC78C29EB}"/>
              </a:ext>
            </a:extLst>
          </p:cNvPr>
          <p:cNvSpPr>
            <a:spLocks noGrp="1"/>
          </p:cNvSpPr>
          <p:nvPr>
            <p:ph type="body" sz="quarter" idx="25"/>
          </p:nvPr>
        </p:nvSpPr>
        <p:spPr>
          <a:xfrm>
            <a:off x="412979" y="991884"/>
            <a:ext cx="3234034" cy="240579"/>
          </a:xfrm>
          <a:prstGeom prst="rect">
            <a:avLst/>
          </a:prstGeom>
        </p:spPr>
        <p:txBody>
          <a:bodyPr vert="horz" wrap="square" lIns="0" tIns="16510" rIns="0" bIns="0" rtlCol="0">
            <a:spAutoFit/>
          </a:bodyPr>
          <a:lstStyle>
            <a:lvl1pPr>
              <a:defRPr lang="en-US" sz="1455" spc="-18" smtClean="0">
                <a:solidFill>
                  <a:srgbClr val="F4F4F4"/>
                </a:solidFill>
                <a:latin typeface="Poppins"/>
                <a:cs typeface="Poppins"/>
              </a:defRPr>
            </a:lvl1pPr>
            <a:lvl2pPr>
              <a:defRPr lang="en-US" smtClean="0"/>
            </a:lvl2pPr>
            <a:lvl3pPr>
              <a:defRPr lang="en-US" smtClean="0"/>
            </a:lvl3pPr>
            <a:lvl4pPr>
              <a:defRPr lang="en-US" smtClean="0"/>
            </a:lvl4pPr>
            <a:lvl5pPr>
              <a:defRPr lang="en-GB"/>
            </a:lvl5pPr>
          </a:lstStyle>
          <a:p>
            <a:pPr marL="7702" lvl="0">
              <a:lnSpc>
                <a:spcPct val="100000"/>
              </a:lnSpc>
              <a:spcBef>
                <a:spcPts val="79"/>
              </a:spcBef>
            </a:pPr>
            <a:r>
              <a:rPr lang="en-US"/>
              <a:t>Click to edit Master text styles</a:t>
            </a:r>
          </a:p>
        </p:txBody>
      </p:sp>
      <p:sp>
        <p:nvSpPr>
          <p:cNvPr id="8" name="Text Placeholder 8">
            <a:extLst>
              <a:ext uri="{FF2B5EF4-FFF2-40B4-BE49-F238E27FC236}">
                <a16:creationId xmlns:a16="http://schemas.microsoft.com/office/drawing/2014/main" id="{03CE9433-A363-F0A9-3D61-601A9A27AB95}"/>
              </a:ext>
            </a:extLst>
          </p:cNvPr>
          <p:cNvSpPr>
            <a:spLocks noGrp="1"/>
          </p:cNvSpPr>
          <p:nvPr>
            <p:ph type="body" sz="quarter" idx="10" hasCustomPrompt="1"/>
          </p:nvPr>
        </p:nvSpPr>
        <p:spPr>
          <a:xfrm>
            <a:off x="412497" y="453753"/>
            <a:ext cx="3234034" cy="457725"/>
          </a:xfrm>
          <a:prstGeom prst="rect">
            <a:avLst/>
          </a:prstGeom>
        </p:spPr>
        <p:txBody>
          <a:bodyPr lIns="0"/>
          <a:lstStyle>
            <a:lvl1pPr>
              <a:lnSpc>
                <a:spcPct val="90000"/>
              </a:lnSpc>
              <a:defRPr lang="en-GB" sz="3275" b="1" i="0" spc="-85" dirty="0">
                <a:solidFill>
                  <a:schemeClr val="bg1"/>
                </a:solidFill>
                <a:latin typeface="Poppins"/>
                <a:ea typeface="+mj-ea"/>
                <a:cs typeface="Poppins"/>
              </a:defRPr>
            </a:lvl1pPr>
          </a:lstStyle>
          <a:p>
            <a:pPr lvl="0"/>
            <a:r>
              <a:rPr lang="en-GB"/>
              <a:t>Edit the title</a:t>
            </a:r>
          </a:p>
        </p:txBody>
      </p:sp>
    </p:spTree>
    <p:extLst>
      <p:ext uri="{BB962C8B-B14F-4D97-AF65-F5344CB8AC3E}">
        <p14:creationId xmlns:p14="http://schemas.microsoft.com/office/powerpoint/2010/main" val="13822286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split thirds 1">
    <p:bg>
      <p:bgPr>
        <a:solidFill>
          <a:srgbClr val="FFFFFF"/>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6287AF9-A4D4-9335-8BBE-8443224CE319}"/>
              </a:ext>
            </a:extLst>
          </p:cNvPr>
          <p:cNvSpPr/>
          <p:nvPr userDrawn="1"/>
        </p:nvSpPr>
        <p:spPr>
          <a:xfrm>
            <a:off x="-4540" y="0"/>
            <a:ext cx="4024579" cy="6853567"/>
          </a:xfrm>
          <a:prstGeom prst="rect">
            <a:avLst/>
          </a:prstGeom>
          <a:gradFill>
            <a:gsLst>
              <a:gs pos="69000">
                <a:srgbClr val="CB6413"/>
              </a:gs>
              <a:gs pos="0">
                <a:srgbClr val="CE143D"/>
              </a:gs>
              <a:gs pos="86000">
                <a:srgbClr val="CA87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3" name="Slide Number Placeholder 2">
            <a:extLst>
              <a:ext uri="{FF2B5EF4-FFF2-40B4-BE49-F238E27FC236}">
                <a16:creationId xmlns:a16="http://schemas.microsoft.com/office/drawing/2014/main" id="{79655BA0-7C7B-1BA5-FF81-9235D6140EEF}"/>
              </a:ext>
            </a:extLst>
          </p:cNvPr>
          <p:cNvSpPr>
            <a:spLocks noGrp="1"/>
          </p:cNvSpPr>
          <p:nvPr>
            <p:ph type="sldNum" sz="quarter" idx="4"/>
          </p:nvPr>
        </p:nvSpPr>
        <p:spPr>
          <a:xfrm>
            <a:off x="9030166" y="6444056"/>
            <a:ext cx="2804160" cy="276999"/>
          </a:xfrm>
        </p:spPr>
        <p:txBody>
          <a:bodyPr/>
          <a:lstStyle>
            <a:lvl1pPr>
              <a:defRPr>
                <a:solidFill>
                  <a:srgbClr val="282828"/>
                </a:solidFill>
              </a:defRPr>
            </a:lvl1pPr>
          </a:lstStyle>
          <a:p>
            <a:fld id="{B6F15528-21DE-4FAA-801E-634DDDAF4B2B}" type="slidenum">
              <a:rPr lang="en-GB" smtClean="0"/>
              <a:pPr/>
              <a:t>‹#›</a:t>
            </a:fld>
            <a:endParaRPr lang="en-GB"/>
          </a:p>
        </p:txBody>
      </p:sp>
      <p:sp>
        <p:nvSpPr>
          <p:cNvPr id="5" name="Text Placeholder 37">
            <a:extLst>
              <a:ext uri="{FF2B5EF4-FFF2-40B4-BE49-F238E27FC236}">
                <a16:creationId xmlns:a16="http://schemas.microsoft.com/office/drawing/2014/main" id="{5D79BABF-159D-0A94-B5D2-7B180E9AD83B}"/>
              </a:ext>
            </a:extLst>
          </p:cNvPr>
          <p:cNvSpPr>
            <a:spLocks noGrp="1"/>
          </p:cNvSpPr>
          <p:nvPr>
            <p:ph type="body" sz="quarter" idx="25"/>
          </p:nvPr>
        </p:nvSpPr>
        <p:spPr>
          <a:xfrm>
            <a:off x="412979" y="991884"/>
            <a:ext cx="3234034" cy="240579"/>
          </a:xfrm>
          <a:prstGeom prst="rect">
            <a:avLst/>
          </a:prstGeom>
        </p:spPr>
        <p:txBody>
          <a:bodyPr vert="horz" wrap="square" lIns="0" tIns="16510" rIns="0" bIns="0" rtlCol="0">
            <a:spAutoFit/>
          </a:bodyPr>
          <a:lstStyle>
            <a:lvl1pPr>
              <a:defRPr lang="en-US" sz="1455" spc="-18" smtClean="0">
                <a:solidFill>
                  <a:srgbClr val="F4F4F4"/>
                </a:solidFill>
                <a:latin typeface="Poppins"/>
                <a:cs typeface="Poppins"/>
              </a:defRPr>
            </a:lvl1pPr>
            <a:lvl2pPr>
              <a:defRPr lang="en-US" smtClean="0"/>
            </a:lvl2pPr>
            <a:lvl3pPr>
              <a:defRPr lang="en-US" smtClean="0"/>
            </a:lvl3pPr>
            <a:lvl4pPr>
              <a:defRPr lang="en-US" smtClean="0"/>
            </a:lvl4pPr>
            <a:lvl5pPr>
              <a:defRPr lang="en-GB"/>
            </a:lvl5pPr>
          </a:lstStyle>
          <a:p>
            <a:pPr marL="7702" lvl="0">
              <a:lnSpc>
                <a:spcPct val="100000"/>
              </a:lnSpc>
              <a:spcBef>
                <a:spcPts val="79"/>
              </a:spcBef>
            </a:pPr>
            <a:r>
              <a:rPr lang="en-US"/>
              <a:t>Click to edit Master text styles</a:t>
            </a:r>
          </a:p>
        </p:txBody>
      </p:sp>
      <p:sp>
        <p:nvSpPr>
          <p:cNvPr id="8" name="Text Placeholder 8">
            <a:extLst>
              <a:ext uri="{FF2B5EF4-FFF2-40B4-BE49-F238E27FC236}">
                <a16:creationId xmlns:a16="http://schemas.microsoft.com/office/drawing/2014/main" id="{2373FD31-F505-B549-1E90-64316C773D6B}"/>
              </a:ext>
            </a:extLst>
          </p:cNvPr>
          <p:cNvSpPr>
            <a:spLocks noGrp="1"/>
          </p:cNvSpPr>
          <p:nvPr>
            <p:ph type="body" sz="quarter" idx="10" hasCustomPrompt="1"/>
          </p:nvPr>
        </p:nvSpPr>
        <p:spPr>
          <a:xfrm>
            <a:off x="412497" y="453753"/>
            <a:ext cx="3234034" cy="457725"/>
          </a:xfrm>
          <a:prstGeom prst="rect">
            <a:avLst/>
          </a:prstGeom>
        </p:spPr>
        <p:txBody>
          <a:bodyPr lIns="0"/>
          <a:lstStyle>
            <a:lvl1pPr>
              <a:lnSpc>
                <a:spcPct val="90000"/>
              </a:lnSpc>
              <a:defRPr lang="en-GB" sz="3275" b="1" i="0" spc="-85" dirty="0">
                <a:solidFill>
                  <a:schemeClr val="bg1"/>
                </a:solidFill>
                <a:latin typeface="Poppins"/>
                <a:ea typeface="+mj-ea"/>
                <a:cs typeface="Poppins"/>
              </a:defRPr>
            </a:lvl1pPr>
          </a:lstStyle>
          <a:p>
            <a:pPr lvl="0"/>
            <a:r>
              <a:rPr lang="en-GB"/>
              <a:t>Edit the title</a:t>
            </a:r>
          </a:p>
        </p:txBody>
      </p:sp>
    </p:spTree>
    <p:extLst>
      <p:ext uri="{BB962C8B-B14F-4D97-AF65-F5344CB8AC3E}">
        <p14:creationId xmlns:p14="http://schemas.microsoft.com/office/powerpoint/2010/main" val="30354007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split thirds 1">
    <p:bg>
      <p:bgPr>
        <a:solidFill>
          <a:srgbClr val="FFFFFF"/>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DBD831-9392-2775-9248-8A2728B24A68}"/>
              </a:ext>
            </a:extLst>
          </p:cNvPr>
          <p:cNvSpPr/>
          <p:nvPr userDrawn="1"/>
        </p:nvSpPr>
        <p:spPr>
          <a:xfrm>
            <a:off x="0" y="0"/>
            <a:ext cx="4020039" cy="6864121"/>
          </a:xfrm>
          <a:prstGeom prst="rect">
            <a:avLst/>
          </a:prstGeom>
          <a:gradFill>
            <a:gsLst>
              <a:gs pos="0">
                <a:srgbClr val="006AB4"/>
              </a:gs>
              <a:gs pos="70000">
                <a:srgbClr val="5CA18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3" name="Slide Number Placeholder 2">
            <a:extLst>
              <a:ext uri="{FF2B5EF4-FFF2-40B4-BE49-F238E27FC236}">
                <a16:creationId xmlns:a16="http://schemas.microsoft.com/office/drawing/2014/main" id="{3FC042D3-15AF-0017-D17B-14C7E8870566}"/>
              </a:ext>
            </a:extLst>
          </p:cNvPr>
          <p:cNvSpPr>
            <a:spLocks noGrp="1"/>
          </p:cNvSpPr>
          <p:nvPr>
            <p:ph type="sldNum" sz="quarter" idx="4"/>
          </p:nvPr>
        </p:nvSpPr>
        <p:spPr>
          <a:xfrm>
            <a:off x="9030166" y="6444056"/>
            <a:ext cx="2804160" cy="276999"/>
          </a:xfrm>
        </p:spPr>
        <p:txBody>
          <a:bodyPr/>
          <a:lstStyle>
            <a:lvl1pPr>
              <a:defRPr>
                <a:solidFill>
                  <a:srgbClr val="282828"/>
                </a:solidFill>
              </a:defRPr>
            </a:lvl1pPr>
          </a:lstStyle>
          <a:p>
            <a:fld id="{B6F15528-21DE-4FAA-801E-634DDDAF4B2B}" type="slidenum">
              <a:rPr lang="en-GB" smtClean="0"/>
              <a:pPr/>
              <a:t>‹#›</a:t>
            </a:fld>
            <a:endParaRPr lang="en-GB"/>
          </a:p>
        </p:txBody>
      </p:sp>
      <p:sp>
        <p:nvSpPr>
          <p:cNvPr id="5" name="Text Placeholder 37">
            <a:extLst>
              <a:ext uri="{FF2B5EF4-FFF2-40B4-BE49-F238E27FC236}">
                <a16:creationId xmlns:a16="http://schemas.microsoft.com/office/drawing/2014/main" id="{78574632-B37D-2D84-373E-F5F83EBEBD1F}"/>
              </a:ext>
            </a:extLst>
          </p:cNvPr>
          <p:cNvSpPr>
            <a:spLocks noGrp="1"/>
          </p:cNvSpPr>
          <p:nvPr>
            <p:ph type="body" sz="quarter" idx="25"/>
          </p:nvPr>
        </p:nvSpPr>
        <p:spPr>
          <a:xfrm>
            <a:off x="412979" y="991884"/>
            <a:ext cx="3234034" cy="240579"/>
          </a:xfrm>
          <a:prstGeom prst="rect">
            <a:avLst/>
          </a:prstGeom>
        </p:spPr>
        <p:txBody>
          <a:bodyPr vert="horz" wrap="square" lIns="0" tIns="16510" rIns="0" bIns="0" rtlCol="0">
            <a:spAutoFit/>
          </a:bodyPr>
          <a:lstStyle>
            <a:lvl1pPr>
              <a:defRPr lang="en-US" sz="1455" spc="-18" smtClean="0">
                <a:solidFill>
                  <a:srgbClr val="F4F4F4"/>
                </a:solidFill>
                <a:latin typeface="Poppins"/>
                <a:cs typeface="Poppins"/>
              </a:defRPr>
            </a:lvl1pPr>
            <a:lvl2pPr>
              <a:defRPr lang="en-US" smtClean="0"/>
            </a:lvl2pPr>
            <a:lvl3pPr>
              <a:defRPr lang="en-US" smtClean="0"/>
            </a:lvl3pPr>
            <a:lvl4pPr>
              <a:defRPr lang="en-US" smtClean="0"/>
            </a:lvl4pPr>
            <a:lvl5pPr>
              <a:defRPr lang="en-GB"/>
            </a:lvl5pPr>
          </a:lstStyle>
          <a:p>
            <a:pPr marL="7702" lvl="0">
              <a:lnSpc>
                <a:spcPct val="100000"/>
              </a:lnSpc>
              <a:spcBef>
                <a:spcPts val="79"/>
              </a:spcBef>
            </a:pPr>
            <a:r>
              <a:rPr lang="en-US"/>
              <a:t>Click to edit Master text styles</a:t>
            </a:r>
          </a:p>
        </p:txBody>
      </p:sp>
      <p:sp>
        <p:nvSpPr>
          <p:cNvPr id="8" name="Text Placeholder 8">
            <a:extLst>
              <a:ext uri="{FF2B5EF4-FFF2-40B4-BE49-F238E27FC236}">
                <a16:creationId xmlns:a16="http://schemas.microsoft.com/office/drawing/2014/main" id="{FFC760B4-9BDA-62B5-DF29-7A280117A912}"/>
              </a:ext>
            </a:extLst>
          </p:cNvPr>
          <p:cNvSpPr>
            <a:spLocks noGrp="1"/>
          </p:cNvSpPr>
          <p:nvPr>
            <p:ph type="body" sz="quarter" idx="10" hasCustomPrompt="1"/>
          </p:nvPr>
        </p:nvSpPr>
        <p:spPr>
          <a:xfrm>
            <a:off x="412497" y="453753"/>
            <a:ext cx="3234034" cy="457725"/>
          </a:xfrm>
          <a:prstGeom prst="rect">
            <a:avLst/>
          </a:prstGeom>
        </p:spPr>
        <p:txBody>
          <a:bodyPr lIns="0"/>
          <a:lstStyle>
            <a:lvl1pPr>
              <a:lnSpc>
                <a:spcPct val="90000"/>
              </a:lnSpc>
              <a:defRPr lang="en-GB" sz="3275" b="1" i="0" spc="-85" dirty="0">
                <a:solidFill>
                  <a:schemeClr val="bg1"/>
                </a:solidFill>
                <a:latin typeface="Poppins"/>
                <a:ea typeface="+mj-ea"/>
                <a:cs typeface="Poppins"/>
              </a:defRPr>
            </a:lvl1pPr>
          </a:lstStyle>
          <a:p>
            <a:pPr lvl="0"/>
            <a:r>
              <a:rPr lang="en-GB"/>
              <a:t>Edit the title</a:t>
            </a:r>
          </a:p>
        </p:txBody>
      </p:sp>
    </p:spTree>
    <p:extLst>
      <p:ext uri="{BB962C8B-B14F-4D97-AF65-F5344CB8AC3E}">
        <p14:creationId xmlns:p14="http://schemas.microsoft.com/office/powerpoint/2010/main" val="3910970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split thirds 1">
    <p:bg>
      <p:bgPr>
        <a:solidFill>
          <a:srgbClr val="FFFFFF"/>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4ECFA5F-10D9-185F-5FAC-74E3D6C67631}"/>
              </a:ext>
            </a:extLst>
          </p:cNvPr>
          <p:cNvSpPr/>
          <p:nvPr userDrawn="1"/>
        </p:nvSpPr>
        <p:spPr>
          <a:xfrm>
            <a:off x="0" y="0"/>
            <a:ext cx="4020039" cy="6871659"/>
          </a:xfrm>
          <a:prstGeom prst="rect">
            <a:avLst/>
          </a:prstGeom>
          <a:gradFill>
            <a:gsLst>
              <a:gs pos="62000">
                <a:srgbClr val="4EA762"/>
              </a:gs>
              <a:gs pos="12000">
                <a:srgbClr val="00838A"/>
              </a:gs>
              <a:gs pos="86000">
                <a:srgbClr val="75B94E"/>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4" name="Slide Number Placeholder 2">
            <a:extLst>
              <a:ext uri="{FF2B5EF4-FFF2-40B4-BE49-F238E27FC236}">
                <a16:creationId xmlns:a16="http://schemas.microsoft.com/office/drawing/2014/main" id="{0F7E2220-5608-DE94-90CC-E1CDBA14A8CB}"/>
              </a:ext>
            </a:extLst>
          </p:cNvPr>
          <p:cNvSpPr>
            <a:spLocks noGrp="1"/>
          </p:cNvSpPr>
          <p:nvPr>
            <p:ph type="sldNum" sz="quarter" idx="4"/>
          </p:nvPr>
        </p:nvSpPr>
        <p:spPr>
          <a:xfrm>
            <a:off x="9030166" y="6444056"/>
            <a:ext cx="2804160" cy="276999"/>
          </a:xfrm>
        </p:spPr>
        <p:txBody>
          <a:bodyPr/>
          <a:lstStyle>
            <a:lvl1pPr>
              <a:defRPr>
                <a:solidFill>
                  <a:srgbClr val="282828"/>
                </a:solidFill>
              </a:defRPr>
            </a:lvl1pPr>
          </a:lstStyle>
          <a:p>
            <a:fld id="{B6F15528-21DE-4FAA-801E-634DDDAF4B2B}" type="slidenum">
              <a:rPr lang="en-GB" smtClean="0"/>
              <a:pPr/>
              <a:t>‹#›</a:t>
            </a:fld>
            <a:endParaRPr lang="en-GB"/>
          </a:p>
        </p:txBody>
      </p:sp>
      <p:sp>
        <p:nvSpPr>
          <p:cNvPr id="5" name="Text Placeholder 37">
            <a:extLst>
              <a:ext uri="{FF2B5EF4-FFF2-40B4-BE49-F238E27FC236}">
                <a16:creationId xmlns:a16="http://schemas.microsoft.com/office/drawing/2014/main" id="{D3D487B9-965A-1D2F-01BF-8F931E15CDD4}"/>
              </a:ext>
            </a:extLst>
          </p:cNvPr>
          <p:cNvSpPr>
            <a:spLocks noGrp="1"/>
          </p:cNvSpPr>
          <p:nvPr>
            <p:ph type="body" sz="quarter" idx="25"/>
          </p:nvPr>
        </p:nvSpPr>
        <p:spPr>
          <a:xfrm>
            <a:off x="412979" y="991884"/>
            <a:ext cx="3234034" cy="240579"/>
          </a:xfrm>
          <a:prstGeom prst="rect">
            <a:avLst/>
          </a:prstGeom>
        </p:spPr>
        <p:txBody>
          <a:bodyPr vert="horz" wrap="square" lIns="0" tIns="16510" rIns="0" bIns="0" rtlCol="0">
            <a:spAutoFit/>
          </a:bodyPr>
          <a:lstStyle>
            <a:lvl1pPr>
              <a:defRPr lang="en-US" sz="1455" spc="-18" smtClean="0">
                <a:solidFill>
                  <a:srgbClr val="F4F4F4"/>
                </a:solidFill>
                <a:latin typeface="Poppins"/>
                <a:cs typeface="Poppins"/>
              </a:defRPr>
            </a:lvl1pPr>
            <a:lvl2pPr>
              <a:defRPr lang="en-US" smtClean="0"/>
            </a:lvl2pPr>
            <a:lvl3pPr>
              <a:defRPr lang="en-US" smtClean="0"/>
            </a:lvl3pPr>
            <a:lvl4pPr>
              <a:defRPr lang="en-US" smtClean="0"/>
            </a:lvl4pPr>
            <a:lvl5pPr>
              <a:defRPr lang="en-GB"/>
            </a:lvl5pPr>
          </a:lstStyle>
          <a:p>
            <a:pPr marL="7702" lvl="0">
              <a:lnSpc>
                <a:spcPct val="100000"/>
              </a:lnSpc>
              <a:spcBef>
                <a:spcPts val="79"/>
              </a:spcBef>
            </a:pPr>
            <a:r>
              <a:rPr lang="en-US"/>
              <a:t>Click to edit Master text styles</a:t>
            </a:r>
          </a:p>
        </p:txBody>
      </p:sp>
      <p:sp>
        <p:nvSpPr>
          <p:cNvPr id="8" name="Text Placeholder 8">
            <a:extLst>
              <a:ext uri="{FF2B5EF4-FFF2-40B4-BE49-F238E27FC236}">
                <a16:creationId xmlns:a16="http://schemas.microsoft.com/office/drawing/2014/main" id="{8E23CBA3-6AA0-C229-483D-2F8299CF459C}"/>
              </a:ext>
            </a:extLst>
          </p:cNvPr>
          <p:cNvSpPr>
            <a:spLocks noGrp="1"/>
          </p:cNvSpPr>
          <p:nvPr>
            <p:ph type="body" sz="quarter" idx="10" hasCustomPrompt="1"/>
          </p:nvPr>
        </p:nvSpPr>
        <p:spPr>
          <a:xfrm>
            <a:off x="412497" y="453753"/>
            <a:ext cx="3234034" cy="457725"/>
          </a:xfrm>
          <a:prstGeom prst="rect">
            <a:avLst/>
          </a:prstGeom>
        </p:spPr>
        <p:txBody>
          <a:bodyPr lIns="0"/>
          <a:lstStyle>
            <a:lvl1pPr>
              <a:lnSpc>
                <a:spcPct val="90000"/>
              </a:lnSpc>
              <a:defRPr lang="en-GB" sz="3275" b="1" i="0" spc="-85" dirty="0">
                <a:solidFill>
                  <a:schemeClr val="bg1"/>
                </a:solidFill>
                <a:latin typeface="Poppins"/>
                <a:ea typeface="+mj-ea"/>
                <a:cs typeface="Poppins"/>
              </a:defRPr>
            </a:lvl1pPr>
          </a:lstStyle>
          <a:p>
            <a:pPr lvl="0"/>
            <a:r>
              <a:rPr lang="en-GB"/>
              <a:t>Edit the title</a:t>
            </a:r>
          </a:p>
        </p:txBody>
      </p:sp>
    </p:spTree>
    <p:extLst>
      <p:ext uri="{BB962C8B-B14F-4D97-AF65-F5344CB8AC3E}">
        <p14:creationId xmlns:p14="http://schemas.microsoft.com/office/powerpoint/2010/main" val="22841073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Slide Split with Grad">
    <p:bg>
      <p:bgPr>
        <a:solidFill>
          <a:srgbClr val="FFFFFF"/>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1C0B185-806C-5CCF-962F-A62D4BD72EBD}"/>
              </a:ext>
            </a:extLst>
          </p:cNvPr>
          <p:cNvSpPr/>
          <p:nvPr userDrawn="1"/>
        </p:nvSpPr>
        <p:spPr>
          <a:xfrm>
            <a:off x="6096000" y="0"/>
            <a:ext cx="6096000" cy="6857614"/>
          </a:xfrm>
          <a:prstGeom prst="rect">
            <a:avLst/>
          </a:prstGeom>
          <a:gradFill>
            <a:gsLst>
              <a:gs pos="31000">
                <a:srgbClr val="9B1C79"/>
              </a:gs>
              <a:gs pos="76000">
                <a:srgbClr val="329DD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19" name="Text Placeholder 31">
            <a:extLst>
              <a:ext uri="{FF2B5EF4-FFF2-40B4-BE49-F238E27FC236}">
                <a16:creationId xmlns:a16="http://schemas.microsoft.com/office/drawing/2014/main" id="{F4D87772-BD3F-7D23-9C7C-5F6FB07F9980}"/>
              </a:ext>
            </a:extLst>
          </p:cNvPr>
          <p:cNvSpPr>
            <a:spLocks noGrp="1"/>
          </p:cNvSpPr>
          <p:nvPr userDrawn="1">
            <p:ph type="body" sz="quarter" idx="15"/>
          </p:nvPr>
        </p:nvSpPr>
        <p:spPr>
          <a:xfrm>
            <a:off x="578548" y="2444714"/>
            <a:ext cx="4440875" cy="271420"/>
          </a:xfrm>
          <a:prstGeom prst="rect">
            <a:avLst/>
          </a:prstGeom>
        </p:spPr>
        <p:txBody>
          <a:bodyPr vert="horz" wrap="square" lIns="0" tIns="14604" rIns="0" bIns="0" rtlCol="0">
            <a:spAutoFit/>
          </a:bodyPr>
          <a:lstStyle>
            <a:lvl1pPr>
              <a:defRPr lang="en-US" sz="1668" b="1" spc="-27" dirty="0" smtClean="0">
                <a:solidFill>
                  <a:srgbClr val="282828"/>
                </a:solidFill>
                <a:latin typeface="Poppins"/>
                <a:cs typeface="Poppins"/>
              </a:defRPr>
            </a:lvl1pPr>
            <a:lvl2pPr>
              <a:defRPr lang="en-US" dirty="0" smtClean="0"/>
            </a:lvl2pPr>
            <a:lvl3pPr>
              <a:defRPr lang="en-US" dirty="0" smtClean="0"/>
            </a:lvl3pPr>
            <a:lvl4pPr>
              <a:defRPr lang="en-US" dirty="0" smtClean="0"/>
            </a:lvl4pPr>
            <a:lvl5pPr>
              <a:defRPr lang="en-GB" dirty="0"/>
            </a:lvl5pPr>
          </a:lstStyle>
          <a:p>
            <a:pPr marL="7702" lvl="0">
              <a:lnSpc>
                <a:spcPct val="100000"/>
              </a:lnSpc>
              <a:spcBef>
                <a:spcPts val="69"/>
              </a:spcBef>
            </a:pPr>
            <a:r>
              <a:rPr lang="en-US"/>
              <a:t>Click to edit Master text styles</a:t>
            </a:r>
          </a:p>
        </p:txBody>
      </p:sp>
      <p:sp>
        <p:nvSpPr>
          <p:cNvPr id="21" name="Text Placeholder 18">
            <a:extLst>
              <a:ext uri="{FF2B5EF4-FFF2-40B4-BE49-F238E27FC236}">
                <a16:creationId xmlns:a16="http://schemas.microsoft.com/office/drawing/2014/main" id="{981B3978-2D0C-5A5D-6108-4398E52BD7FE}"/>
              </a:ext>
            </a:extLst>
          </p:cNvPr>
          <p:cNvSpPr>
            <a:spLocks noGrp="1"/>
          </p:cNvSpPr>
          <p:nvPr userDrawn="1">
            <p:ph type="body" sz="quarter" idx="16"/>
          </p:nvPr>
        </p:nvSpPr>
        <p:spPr>
          <a:xfrm>
            <a:off x="589293" y="3091622"/>
            <a:ext cx="3889324" cy="243656"/>
          </a:xfrm>
          <a:prstGeom prst="rect">
            <a:avLst/>
          </a:prstGeom>
        </p:spPr>
        <p:txBody>
          <a:bodyPr vert="horz" wrap="square" lIns="0" tIns="12700" rIns="0" bIns="0" rtlCol="0">
            <a:spAutoFit/>
          </a:bodyPr>
          <a:lstStyle>
            <a:lvl1pPr>
              <a:defRPr lang="en-US" sz="1546" b="0" spc="-27" dirty="0">
                <a:solidFill>
                  <a:srgbClr val="282828"/>
                </a:solidFill>
                <a:latin typeface="Poppins"/>
                <a:cs typeface="Poppins"/>
              </a:defRPr>
            </a:lvl1pPr>
          </a:lstStyle>
          <a:p>
            <a:pPr marL="7702" marR="328877" lvl="0">
              <a:lnSpc>
                <a:spcPts val="1831"/>
              </a:lnSpc>
              <a:spcBef>
                <a:spcPts val="2514"/>
              </a:spcBef>
            </a:pPr>
            <a:r>
              <a:rPr lang="en-US"/>
              <a:t>Click to edit Master text styles</a:t>
            </a:r>
          </a:p>
        </p:txBody>
      </p:sp>
      <p:sp>
        <p:nvSpPr>
          <p:cNvPr id="31" name="Text Placeholder 30">
            <a:extLst>
              <a:ext uri="{FF2B5EF4-FFF2-40B4-BE49-F238E27FC236}">
                <a16:creationId xmlns:a16="http://schemas.microsoft.com/office/drawing/2014/main" id="{274A09E7-B261-8A83-EE16-C8459F0B9844}"/>
              </a:ext>
            </a:extLst>
          </p:cNvPr>
          <p:cNvSpPr>
            <a:spLocks noGrp="1"/>
          </p:cNvSpPr>
          <p:nvPr userDrawn="1">
            <p:ph type="body" sz="quarter" idx="17" hasCustomPrompt="1"/>
          </p:nvPr>
        </p:nvSpPr>
        <p:spPr>
          <a:xfrm>
            <a:off x="578547" y="748950"/>
            <a:ext cx="4944575" cy="799642"/>
          </a:xfrm>
          <a:prstGeom prst="rect">
            <a:avLst/>
          </a:prstGeom>
        </p:spPr>
        <p:txBody>
          <a:bodyPr vert="horz" wrap="square" lIns="0" tIns="11430" rIns="0" bIns="0" rtlCol="0">
            <a:spAutoFit/>
          </a:bodyPr>
          <a:lstStyle>
            <a:lvl1pPr>
              <a:lnSpc>
                <a:spcPct val="90000"/>
              </a:lnSpc>
              <a:defRPr lang="en-US" sz="2335" b="1" spc="-45" smtClean="0">
                <a:solidFill>
                  <a:srgbClr val="282828"/>
                </a:solidFill>
                <a:latin typeface="Poppins" panose="00000500000000000000" pitchFamily="2" charset="0"/>
                <a:ea typeface="+mj-ea"/>
                <a:cs typeface="Poppins" panose="00000500000000000000" pitchFamily="2" charset="0"/>
              </a:defRPr>
            </a:lvl1pPr>
            <a:lvl2pPr>
              <a:defRPr lang="en-US" smtClean="0"/>
            </a:lvl2pPr>
            <a:lvl3pPr>
              <a:defRPr lang="en-US" smtClean="0"/>
            </a:lvl3pPr>
            <a:lvl4pPr>
              <a:defRPr lang="en-US" smtClean="0"/>
            </a:lvl4pPr>
            <a:lvl5pPr>
              <a:defRPr lang="en-GB"/>
            </a:lvl5pPr>
          </a:lstStyle>
          <a:p>
            <a:pPr marL="7702" marR="3081" lvl="0">
              <a:lnSpc>
                <a:spcPct val="111800"/>
              </a:lnSpc>
              <a:spcBef>
                <a:spcPts val="55"/>
              </a:spcBef>
            </a:pPr>
            <a:r>
              <a:rPr lang="en-US"/>
              <a:t>Click to edit Master </a:t>
            </a:r>
            <a:br>
              <a:rPr lang="en-US"/>
            </a:br>
            <a:r>
              <a:rPr lang="en-US"/>
              <a:t>text styles</a:t>
            </a:r>
            <a:endParaRPr lang="en-GB"/>
          </a:p>
        </p:txBody>
      </p:sp>
      <p:sp>
        <p:nvSpPr>
          <p:cNvPr id="33" name="Text Placeholder 32">
            <a:extLst>
              <a:ext uri="{FF2B5EF4-FFF2-40B4-BE49-F238E27FC236}">
                <a16:creationId xmlns:a16="http://schemas.microsoft.com/office/drawing/2014/main" id="{2B36CFAF-BFFC-D777-5E74-B9DD58EF551D}"/>
              </a:ext>
            </a:extLst>
          </p:cNvPr>
          <p:cNvSpPr>
            <a:spLocks noGrp="1"/>
          </p:cNvSpPr>
          <p:nvPr userDrawn="1">
            <p:ph type="body" sz="quarter" idx="18"/>
          </p:nvPr>
        </p:nvSpPr>
        <p:spPr>
          <a:xfrm>
            <a:off x="6927798" y="2457058"/>
            <a:ext cx="4486317" cy="302006"/>
          </a:xfrm>
          <a:prstGeom prst="rect">
            <a:avLst/>
          </a:prstGeom>
        </p:spPr>
        <p:txBody>
          <a:bodyPr vert="horz" wrap="square" lIns="0" tIns="17145" rIns="0" bIns="0" rtlCol="0">
            <a:spAutoFit/>
          </a:bodyPr>
          <a:lstStyle>
            <a:lvl1pPr>
              <a:defRPr lang="en-US" sz="1850" b="1" spc="-6" smtClean="0">
                <a:solidFill>
                  <a:schemeClr val="bg1"/>
                </a:solidFill>
                <a:latin typeface="Poppins"/>
                <a:cs typeface="Poppins"/>
              </a:defRPr>
            </a:lvl1pPr>
            <a:lvl2pPr>
              <a:defRPr lang="en-US" smtClean="0"/>
            </a:lvl2pPr>
            <a:lvl3pPr>
              <a:defRPr lang="en-US" smtClean="0"/>
            </a:lvl3pPr>
            <a:lvl4pPr>
              <a:defRPr lang="en-US" smtClean="0"/>
            </a:lvl4pPr>
            <a:lvl5pPr>
              <a:defRPr lang="en-GB"/>
            </a:lvl5pPr>
          </a:lstStyle>
          <a:p>
            <a:pPr marL="7702" lvl="0">
              <a:lnSpc>
                <a:spcPct val="100000"/>
              </a:lnSpc>
              <a:spcBef>
                <a:spcPts val="82"/>
              </a:spcBef>
            </a:pPr>
            <a:r>
              <a:rPr lang="en-US"/>
              <a:t>Click to edit Master text styles</a:t>
            </a:r>
          </a:p>
        </p:txBody>
      </p:sp>
      <p:sp>
        <p:nvSpPr>
          <p:cNvPr id="35" name="Picture Placeholder 34">
            <a:extLst>
              <a:ext uri="{FF2B5EF4-FFF2-40B4-BE49-F238E27FC236}">
                <a16:creationId xmlns:a16="http://schemas.microsoft.com/office/drawing/2014/main" id="{2413022C-43B5-775E-6AC9-C3B703A18CC3}"/>
              </a:ext>
            </a:extLst>
          </p:cNvPr>
          <p:cNvSpPr>
            <a:spLocks noGrp="1"/>
          </p:cNvSpPr>
          <p:nvPr userDrawn="1">
            <p:ph type="pic" sz="quarter" idx="19"/>
          </p:nvPr>
        </p:nvSpPr>
        <p:spPr>
          <a:xfrm>
            <a:off x="6949862" y="1893305"/>
            <a:ext cx="298233" cy="2769989"/>
          </a:xfrm>
          <a:prstGeom prst="rect">
            <a:avLst/>
          </a:prstGeom>
        </p:spPr>
        <p:txBody>
          <a:bodyPr/>
          <a:lstStyle/>
          <a:p>
            <a:r>
              <a:rPr lang="en-US"/>
              <a:t>Click icon to add picture</a:t>
            </a:r>
            <a:endParaRPr lang="en-GB"/>
          </a:p>
        </p:txBody>
      </p:sp>
      <p:sp>
        <p:nvSpPr>
          <p:cNvPr id="20" name="object 13">
            <a:extLst>
              <a:ext uri="{FF2B5EF4-FFF2-40B4-BE49-F238E27FC236}">
                <a16:creationId xmlns:a16="http://schemas.microsoft.com/office/drawing/2014/main" id="{FB814087-00AB-9240-6CA7-CE6F8F393A19}"/>
              </a:ext>
            </a:extLst>
          </p:cNvPr>
          <p:cNvSpPr>
            <a:spLocks/>
          </p:cNvSpPr>
          <p:nvPr userDrawn="1"/>
        </p:nvSpPr>
        <p:spPr>
          <a:xfrm>
            <a:off x="6923258" y="2924695"/>
            <a:ext cx="765177" cy="0"/>
          </a:xfrm>
          <a:custGeom>
            <a:avLst/>
            <a:gdLst/>
            <a:ahLst/>
            <a:cxnLst/>
            <a:rect l="l" t="t" r="r" b="b"/>
            <a:pathLst>
              <a:path w="1261745">
                <a:moveTo>
                  <a:pt x="0" y="0"/>
                </a:moveTo>
                <a:lnTo>
                  <a:pt x="1261333" y="0"/>
                </a:lnTo>
              </a:path>
            </a:pathLst>
          </a:custGeom>
          <a:ln w="10470">
            <a:solidFill>
              <a:srgbClr val="FFFFFF"/>
            </a:solidFill>
          </a:ln>
        </p:spPr>
        <p:txBody>
          <a:bodyPr wrap="square" lIns="0" tIns="0" rIns="0" bIns="0" rtlCol="0"/>
          <a:lstStyle/>
          <a:p>
            <a:endParaRPr sz="1092" u="none"/>
          </a:p>
        </p:txBody>
      </p:sp>
      <p:sp>
        <p:nvSpPr>
          <p:cNvPr id="18" name="object 13">
            <a:extLst>
              <a:ext uri="{FF2B5EF4-FFF2-40B4-BE49-F238E27FC236}">
                <a16:creationId xmlns:a16="http://schemas.microsoft.com/office/drawing/2014/main" id="{B56B9985-9035-68F4-6C75-FB0395155FE2}"/>
              </a:ext>
            </a:extLst>
          </p:cNvPr>
          <p:cNvSpPr>
            <a:spLocks/>
          </p:cNvSpPr>
          <p:nvPr userDrawn="1"/>
        </p:nvSpPr>
        <p:spPr>
          <a:xfrm>
            <a:off x="596893" y="2924695"/>
            <a:ext cx="765177" cy="0"/>
          </a:xfrm>
          <a:custGeom>
            <a:avLst/>
            <a:gdLst/>
            <a:ahLst/>
            <a:cxnLst/>
            <a:rect l="l" t="t" r="r" b="b"/>
            <a:pathLst>
              <a:path w="1261745">
                <a:moveTo>
                  <a:pt x="0" y="0"/>
                </a:moveTo>
                <a:lnTo>
                  <a:pt x="1261333" y="0"/>
                </a:lnTo>
              </a:path>
            </a:pathLst>
          </a:custGeom>
          <a:ln w="10470">
            <a:solidFill>
              <a:srgbClr val="383738"/>
            </a:solidFill>
          </a:ln>
        </p:spPr>
        <p:txBody>
          <a:bodyPr wrap="square" lIns="0" tIns="0" rIns="0" bIns="0" rtlCol="0"/>
          <a:lstStyle/>
          <a:p>
            <a:endParaRPr sz="1092" u="none">
              <a:solidFill>
                <a:srgbClr val="383738"/>
              </a:solidFill>
            </a:endParaRPr>
          </a:p>
        </p:txBody>
      </p:sp>
      <p:sp>
        <p:nvSpPr>
          <p:cNvPr id="16" name="Picture Placeholder 34">
            <a:extLst>
              <a:ext uri="{FF2B5EF4-FFF2-40B4-BE49-F238E27FC236}">
                <a16:creationId xmlns:a16="http://schemas.microsoft.com/office/drawing/2014/main" id="{7B08D861-A6D7-C407-5FF4-782954629F97}"/>
              </a:ext>
            </a:extLst>
          </p:cNvPr>
          <p:cNvSpPr>
            <a:spLocks noGrp="1"/>
          </p:cNvSpPr>
          <p:nvPr userDrawn="1">
            <p:ph type="pic" sz="quarter" idx="20"/>
          </p:nvPr>
        </p:nvSpPr>
        <p:spPr>
          <a:xfrm>
            <a:off x="570038" y="1893305"/>
            <a:ext cx="298233" cy="2769989"/>
          </a:xfrm>
          <a:prstGeom prst="rect">
            <a:avLst/>
          </a:prstGeom>
        </p:spPr>
        <p:txBody>
          <a:bodyPr/>
          <a:lstStyle>
            <a:lvl1pPr>
              <a:defRPr>
                <a:solidFill>
                  <a:srgbClr val="383738"/>
                </a:solidFill>
              </a:defRPr>
            </a:lvl1pPr>
          </a:lstStyle>
          <a:p>
            <a:r>
              <a:rPr lang="en-US"/>
              <a:t>Click icon to add picture</a:t>
            </a:r>
            <a:endParaRPr lang="en-GB"/>
          </a:p>
        </p:txBody>
      </p:sp>
      <p:sp>
        <p:nvSpPr>
          <p:cNvPr id="17" name="Text Placeholder 18">
            <a:extLst>
              <a:ext uri="{FF2B5EF4-FFF2-40B4-BE49-F238E27FC236}">
                <a16:creationId xmlns:a16="http://schemas.microsoft.com/office/drawing/2014/main" id="{B877125F-F825-D45C-7871-2FEA7ABFADB8}"/>
              </a:ext>
            </a:extLst>
          </p:cNvPr>
          <p:cNvSpPr>
            <a:spLocks noGrp="1"/>
          </p:cNvSpPr>
          <p:nvPr userDrawn="1">
            <p:ph type="body" sz="quarter" idx="21"/>
          </p:nvPr>
        </p:nvSpPr>
        <p:spPr>
          <a:xfrm>
            <a:off x="6923258" y="3091622"/>
            <a:ext cx="3889324" cy="243656"/>
          </a:xfrm>
          <a:prstGeom prst="rect">
            <a:avLst/>
          </a:prstGeom>
        </p:spPr>
        <p:txBody>
          <a:bodyPr vert="horz" wrap="square" lIns="0" tIns="12700" rIns="0" bIns="0" rtlCol="0">
            <a:spAutoFit/>
          </a:bodyPr>
          <a:lstStyle>
            <a:lvl1pPr>
              <a:defRPr lang="en-US" sz="1546" b="0" spc="-27" dirty="0">
                <a:solidFill>
                  <a:schemeClr val="bg1"/>
                </a:solidFill>
                <a:latin typeface="Poppins"/>
                <a:cs typeface="Poppins"/>
              </a:defRPr>
            </a:lvl1pPr>
          </a:lstStyle>
          <a:p>
            <a:pPr marL="7702" marR="328877" lvl="0">
              <a:lnSpc>
                <a:spcPts val="1831"/>
              </a:lnSpc>
              <a:spcBef>
                <a:spcPts val="2514"/>
              </a:spcBef>
            </a:pPr>
            <a:r>
              <a:rPr lang="en-US"/>
              <a:t>Click to edit Master text styles</a:t>
            </a:r>
          </a:p>
        </p:txBody>
      </p:sp>
      <p:sp>
        <p:nvSpPr>
          <p:cNvPr id="2" name="Holder 6">
            <a:extLst>
              <a:ext uri="{FF2B5EF4-FFF2-40B4-BE49-F238E27FC236}">
                <a16:creationId xmlns:a16="http://schemas.microsoft.com/office/drawing/2014/main" id="{E738204E-4ABE-12BE-63BE-5D960188D820}"/>
              </a:ext>
            </a:extLst>
          </p:cNvPr>
          <p:cNvSpPr>
            <a:spLocks noGrp="1"/>
          </p:cNvSpPr>
          <p:nvPr>
            <p:ph type="sldNum" sz="quarter" idx="4"/>
          </p:nvPr>
        </p:nvSpPr>
        <p:spPr>
          <a:xfrm>
            <a:off x="9053270" y="6432504"/>
            <a:ext cx="2804160" cy="130645"/>
          </a:xfrm>
          <a:prstGeom prst="rect">
            <a:avLst/>
          </a:prstGeom>
        </p:spPr>
        <p:txBody>
          <a:bodyPr wrap="square" lIns="0" tIns="0" rIns="0" bIns="0">
            <a:spAutoFit/>
          </a:bodyPr>
          <a:lstStyle>
            <a:lvl1pPr algn="r">
              <a:defRPr sz="849">
                <a:solidFill>
                  <a:srgbClr val="FFFFFF"/>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spTree>
    <p:extLst>
      <p:ext uri="{BB962C8B-B14F-4D97-AF65-F5344CB8AC3E}">
        <p14:creationId xmlns:p14="http://schemas.microsoft.com/office/powerpoint/2010/main" val="34833703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Slide Split with Grad">
    <p:bg>
      <p:bgPr>
        <a:solidFill>
          <a:srgbClr val="FFFFFF"/>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AE3DFD2-672E-D2D6-2C8A-9C8CD94985F5}"/>
              </a:ext>
            </a:extLst>
          </p:cNvPr>
          <p:cNvSpPr/>
          <p:nvPr userDrawn="1"/>
        </p:nvSpPr>
        <p:spPr>
          <a:xfrm>
            <a:off x="6118415" y="4039"/>
            <a:ext cx="6100541" cy="6853567"/>
          </a:xfrm>
          <a:prstGeom prst="rect">
            <a:avLst/>
          </a:prstGeom>
          <a:gradFill>
            <a:gsLst>
              <a:gs pos="69000">
                <a:srgbClr val="CB6413"/>
              </a:gs>
              <a:gs pos="0">
                <a:srgbClr val="CE143D"/>
              </a:gs>
              <a:gs pos="86000">
                <a:srgbClr val="CA87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19" name="Text Placeholder 31">
            <a:extLst>
              <a:ext uri="{FF2B5EF4-FFF2-40B4-BE49-F238E27FC236}">
                <a16:creationId xmlns:a16="http://schemas.microsoft.com/office/drawing/2014/main" id="{F4D87772-BD3F-7D23-9C7C-5F6FB07F9980}"/>
              </a:ext>
            </a:extLst>
          </p:cNvPr>
          <p:cNvSpPr>
            <a:spLocks noGrp="1"/>
          </p:cNvSpPr>
          <p:nvPr userDrawn="1">
            <p:ph type="body" sz="quarter" idx="15"/>
          </p:nvPr>
        </p:nvSpPr>
        <p:spPr>
          <a:xfrm>
            <a:off x="578548" y="2444714"/>
            <a:ext cx="4440875" cy="271420"/>
          </a:xfrm>
          <a:prstGeom prst="rect">
            <a:avLst/>
          </a:prstGeom>
        </p:spPr>
        <p:txBody>
          <a:bodyPr vert="horz" wrap="square" lIns="0" tIns="14604" rIns="0" bIns="0" rtlCol="0">
            <a:spAutoFit/>
          </a:bodyPr>
          <a:lstStyle>
            <a:lvl1pPr>
              <a:defRPr lang="en-US" sz="1668" b="1" spc="-27" dirty="0" smtClean="0">
                <a:solidFill>
                  <a:srgbClr val="282828"/>
                </a:solidFill>
                <a:latin typeface="Poppins"/>
                <a:cs typeface="Poppins"/>
              </a:defRPr>
            </a:lvl1pPr>
            <a:lvl2pPr>
              <a:defRPr lang="en-US" dirty="0" smtClean="0"/>
            </a:lvl2pPr>
            <a:lvl3pPr>
              <a:defRPr lang="en-US" dirty="0" smtClean="0"/>
            </a:lvl3pPr>
            <a:lvl4pPr>
              <a:defRPr lang="en-US" dirty="0" smtClean="0"/>
            </a:lvl4pPr>
            <a:lvl5pPr>
              <a:defRPr lang="en-GB" dirty="0"/>
            </a:lvl5pPr>
          </a:lstStyle>
          <a:p>
            <a:pPr marL="7702" lvl="0">
              <a:lnSpc>
                <a:spcPct val="100000"/>
              </a:lnSpc>
              <a:spcBef>
                <a:spcPts val="69"/>
              </a:spcBef>
            </a:pPr>
            <a:r>
              <a:rPr lang="en-US"/>
              <a:t>Click to edit Master text styles</a:t>
            </a:r>
          </a:p>
        </p:txBody>
      </p:sp>
      <p:sp>
        <p:nvSpPr>
          <p:cNvPr id="21" name="Text Placeholder 18">
            <a:extLst>
              <a:ext uri="{FF2B5EF4-FFF2-40B4-BE49-F238E27FC236}">
                <a16:creationId xmlns:a16="http://schemas.microsoft.com/office/drawing/2014/main" id="{981B3978-2D0C-5A5D-6108-4398E52BD7FE}"/>
              </a:ext>
            </a:extLst>
          </p:cNvPr>
          <p:cNvSpPr>
            <a:spLocks noGrp="1"/>
          </p:cNvSpPr>
          <p:nvPr userDrawn="1">
            <p:ph type="body" sz="quarter" idx="16"/>
          </p:nvPr>
        </p:nvSpPr>
        <p:spPr>
          <a:xfrm>
            <a:off x="589293" y="3091622"/>
            <a:ext cx="3889324" cy="243656"/>
          </a:xfrm>
          <a:prstGeom prst="rect">
            <a:avLst/>
          </a:prstGeom>
        </p:spPr>
        <p:txBody>
          <a:bodyPr vert="horz" wrap="square" lIns="0" tIns="12700" rIns="0" bIns="0" rtlCol="0">
            <a:spAutoFit/>
          </a:bodyPr>
          <a:lstStyle>
            <a:lvl1pPr>
              <a:defRPr lang="en-US" sz="1546" b="0" spc="-27" dirty="0">
                <a:solidFill>
                  <a:srgbClr val="282828"/>
                </a:solidFill>
                <a:latin typeface="Poppins"/>
                <a:cs typeface="Poppins"/>
              </a:defRPr>
            </a:lvl1pPr>
          </a:lstStyle>
          <a:p>
            <a:pPr marL="7702" marR="328877" lvl="0">
              <a:lnSpc>
                <a:spcPts val="1831"/>
              </a:lnSpc>
              <a:spcBef>
                <a:spcPts val="2514"/>
              </a:spcBef>
            </a:pPr>
            <a:r>
              <a:rPr lang="en-US"/>
              <a:t>Click to edit Master text styles</a:t>
            </a:r>
          </a:p>
        </p:txBody>
      </p:sp>
      <p:sp>
        <p:nvSpPr>
          <p:cNvPr id="31" name="Text Placeholder 30">
            <a:extLst>
              <a:ext uri="{FF2B5EF4-FFF2-40B4-BE49-F238E27FC236}">
                <a16:creationId xmlns:a16="http://schemas.microsoft.com/office/drawing/2014/main" id="{274A09E7-B261-8A83-EE16-C8459F0B9844}"/>
              </a:ext>
            </a:extLst>
          </p:cNvPr>
          <p:cNvSpPr>
            <a:spLocks noGrp="1"/>
          </p:cNvSpPr>
          <p:nvPr userDrawn="1">
            <p:ph type="body" sz="quarter" idx="17" hasCustomPrompt="1"/>
          </p:nvPr>
        </p:nvSpPr>
        <p:spPr>
          <a:xfrm>
            <a:off x="578547" y="748950"/>
            <a:ext cx="4944575" cy="799642"/>
          </a:xfrm>
          <a:prstGeom prst="rect">
            <a:avLst/>
          </a:prstGeom>
        </p:spPr>
        <p:txBody>
          <a:bodyPr vert="horz" wrap="square" lIns="0" tIns="11430" rIns="0" bIns="0" rtlCol="0">
            <a:spAutoFit/>
          </a:bodyPr>
          <a:lstStyle>
            <a:lvl1pPr>
              <a:lnSpc>
                <a:spcPct val="90000"/>
              </a:lnSpc>
              <a:defRPr lang="en-US" sz="2335" b="1" spc="-45" smtClean="0">
                <a:solidFill>
                  <a:srgbClr val="282828"/>
                </a:solidFill>
                <a:latin typeface="Poppins" panose="00000500000000000000" pitchFamily="2" charset="0"/>
                <a:ea typeface="+mj-ea"/>
                <a:cs typeface="Poppins" panose="00000500000000000000" pitchFamily="2" charset="0"/>
              </a:defRPr>
            </a:lvl1pPr>
            <a:lvl2pPr>
              <a:defRPr lang="en-US" smtClean="0"/>
            </a:lvl2pPr>
            <a:lvl3pPr>
              <a:defRPr lang="en-US" smtClean="0"/>
            </a:lvl3pPr>
            <a:lvl4pPr>
              <a:defRPr lang="en-US" smtClean="0"/>
            </a:lvl4pPr>
            <a:lvl5pPr>
              <a:defRPr lang="en-GB"/>
            </a:lvl5pPr>
          </a:lstStyle>
          <a:p>
            <a:pPr marL="7702" marR="3081" lvl="0">
              <a:lnSpc>
                <a:spcPct val="111800"/>
              </a:lnSpc>
              <a:spcBef>
                <a:spcPts val="55"/>
              </a:spcBef>
            </a:pPr>
            <a:r>
              <a:rPr lang="en-US"/>
              <a:t>Click to edit Master </a:t>
            </a:r>
            <a:br>
              <a:rPr lang="en-US"/>
            </a:br>
            <a:r>
              <a:rPr lang="en-US"/>
              <a:t>text styles</a:t>
            </a:r>
            <a:endParaRPr lang="en-GB"/>
          </a:p>
        </p:txBody>
      </p:sp>
      <p:sp>
        <p:nvSpPr>
          <p:cNvPr id="33" name="Text Placeholder 32">
            <a:extLst>
              <a:ext uri="{FF2B5EF4-FFF2-40B4-BE49-F238E27FC236}">
                <a16:creationId xmlns:a16="http://schemas.microsoft.com/office/drawing/2014/main" id="{2B36CFAF-BFFC-D777-5E74-B9DD58EF551D}"/>
              </a:ext>
            </a:extLst>
          </p:cNvPr>
          <p:cNvSpPr>
            <a:spLocks noGrp="1"/>
          </p:cNvSpPr>
          <p:nvPr userDrawn="1">
            <p:ph type="body" sz="quarter" idx="18"/>
          </p:nvPr>
        </p:nvSpPr>
        <p:spPr>
          <a:xfrm>
            <a:off x="6927798" y="2457058"/>
            <a:ext cx="4486317" cy="302006"/>
          </a:xfrm>
          <a:prstGeom prst="rect">
            <a:avLst/>
          </a:prstGeom>
        </p:spPr>
        <p:txBody>
          <a:bodyPr vert="horz" wrap="square" lIns="0" tIns="17145" rIns="0" bIns="0" rtlCol="0">
            <a:spAutoFit/>
          </a:bodyPr>
          <a:lstStyle>
            <a:lvl1pPr>
              <a:defRPr lang="en-US" sz="1850" b="1" spc="-6" smtClean="0">
                <a:solidFill>
                  <a:schemeClr val="bg1"/>
                </a:solidFill>
                <a:latin typeface="Poppins"/>
                <a:cs typeface="Poppins"/>
              </a:defRPr>
            </a:lvl1pPr>
            <a:lvl2pPr>
              <a:defRPr lang="en-US" smtClean="0"/>
            </a:lvl2pPr>
            <a:lvl3pPr>
              <a:defRPr lang="en-US" smtClean="0"/>
            </a:lvl3pPr>
            <a:lvl4pPr>
              <a:defRPr lang="en-US" smtClean="0"/>
            </a:lvl4pPr>
            <a:lvl5pPr>
              <a:defRPr lang="en-GB"/>
            </a:lvl5pPr>
          </a:lstStyle>
          <a:p>
            <a:pPr marL="7702" lvl="0">
              <a:lnSpc>
                <a:spcPct val="100000"/>
              </a:lnSpc>
              <a:spcBef>
                <a:spcPts val="82"/>
              </a:spcBef>
            </a:pPr>
            <a:r>
              <a:rPr lang="en-US"/>
              <a:t>Click to edit Master text styles</a:t>
            </a:r>
          </a:p>
        </p:txBody>
      </p:sp>
      <p:sp>
        <p:nvSpPr>
          <p:cNvPr id="35" name="Picture Placeholder 34">
            <a:extLst>
              <a:ext uri="{FF2B5EF4-FFF2-40B4-BE49-F238E27FC236}">
                <a16:creationId xmlns:a16="http://schemas.microsoft.com/office/drawing/2014/main" id="{2413022C-43B5-775E-6AC9-C3B703A18CC3}"/>
              </a:ext>
            </a:extLst>
          </p:cNvPr>
          <p:cNvSpPr>
            <a:spLocks noGrp="1"/>
          </p:cNvSpPr>
          <p:nvPr userDrawn="1">
            <p:ph type="pic" sz="quarter" idx="19"/>
          </p:nvPr>
        </p:nvSpPr>
        <p:spPr>
          <a:xfrm>
            <a:off x="6949862" y="1893305"/>
            <a:ext cx="298233" cy="2769989"/>
          </a:xfrm>
          <a:prstGeom prst="rect">
            <a:avLst/>
          </a:prstGeom>
        </p:spPr>
        <p:txBody>
          <a:bodyPr/>
          <a:lstStyle/>
          <a:p>
            <a:r>
              <a:rPr lang="en-US"/>
              <a:t>Click icon to add picture</a:t>
            </a:r>
            <a:endParaRPr lang="en-GB"/>
          </a:p>
        </p:txBody>
      </p:sp>
      <p:sp>
        <p:nvSpPr>
          <p:cNvPr id="20" name="object 13">
            <a:extLst>
              <a:ext uri="{FF2B5EF4-FFF2-40B4-BE49-F238E27FC236}">
                <a16:creationId xmlns:a16="http://schemas.microsoft.com/office/drawing/2014/main" id="{FB814087-00AB-9240-6CA7-CE6F8F393A19}"/>
              </a:ext>
            </a:extLst>
          </p:cNvPr>
          <p:cNvSpPr>
            <a:spLocks/>
          </p:cNvSpPr>
          <p:nvPr userDrawn="1"/>
        </p:nvSpPr>
        <p:spPr>
          <a:xfrm>
            <a:off x="6923258" y="2924695"/>
            <a:ext cx="765177" cy="0"/>
          </a:xfrm>
          <a:custGeom>
            <a:avLst/>
            <a:gdLst/>
            <a:ahLst/>
            <a:cxnLst/>
            <a:rect l="l" t="t" r="r" b="b"/>
            <a:pathLst>
              <a:path w="1261745">
                <a:moveTo>
                  <a:pt x="0" y="0"/>
                </a:moveTo>
                <a:lnTo>
                  <a:pt x="1261333" y="0"/>
                </a:lnTo>
              </a:path>
            </a:pathLst>
          </a:custGeom>
          <a:ln w="10470">
            <a:solidFill>
              <a:srgbClr val="FFFFFF"/>
            </a:solidFill>
          </a:ln>
        </p:spPr>
        <p:txBody>
          <a:bodyPr wrap="square" lIns="0" tIns="0" rIns="0" bIns="0" rtlCol="0"/>
          <a:lstStyle/>
          <a:p>
            <a:endParaRPr sz="1092" u="none"/>
          </a:p>
        </p:txBody>
      </p:sp>
      <p:sp>
        <p:nvSpPr>
          <p:cNvPr id="18" name="object 13">
            <a:extLst>
              <a:ext uri="{FF2B5EF4-FFF2-40B4-BE49-F238E27FC236}">
                <a16:creationId xmlns:a16="http://schemas.microsoft.com/office/drawing/2014/main" id="{B56B9985-9035-68F4-6C75-FB0395155FE2}"/>
              </a:ext>
            </a:extLst>
          </p:cNvPr>
          <p:cNvSpPr>
            <a:spLocks/>
          </p:cNvSpPr>
          <p:nvPr userDrawn="1"/>
        </p:nvSpPr>
        <p:spPr>
          <a:xfrm>
            <a:off x="596893" y="2924695"/>
            <a:ext cx="765177" cy="0"/>
          </a:xfrm>
          <a:custGeom>
            <a:avLst/>
            <a:gdLst/>
            <a:ahLst/>
            <a:cxnLst/>
            <a:rect l="l" t="t" r="r" b="b"/>
            <a:pathLst>
              <a:path w="1261745">
                <a:moveTo>
                  <a:pt x="0" y="0"/>
                </a:moveTo>
                <a:lnTo>
                  <a:pt x="1261333" y="0"/>
                </a:lnTo>
              </a:path>
            </a:pathLst>
          </a:custGeom>
          <a:ln w="10470">
            <a:solidFill>
              <a:srgbClr val="383738"/>
            </a:solidFill>
          </a:ln>
        </p:spPr>
        <p:txBody>
          <a:bodyPr wrap="square" lIns="0" tIns="0" rIns="0" bIns="0" rtlCol="0"/>
          <a:lstStyle/>
          <a:p>
            <a:endParaRPr sz="1092" u="none">
              <a:solidFill>
                <a:srgbClr val="383738"/>
              </a:solidFill>
            </a:endParaRPr>
          </a:p>
        </p:txBody>
      </p:sp>
      <p:sp>
        <p:nvSpPr>
          <p:cNvPr id="16" name="Picture Placeholder 34">
            <a:extLst>
              <a:ext uri="{FF2B5EF4-FFF2-40B4-BE49-F238E27FC236}">
                <a16:creationId xmlns:a16="http://schemas.microsoft.com/office/drawing/2014/main" id="{7B08D861-A6D7-C407-5FF4-782954629F97}"/>
              </a:ext>
            </a:extLst>
          </p:cNvPr>
          <p:cNvSpPr>
            <a:spLocks noGrp="1"/>
          </p:cNvSpPr>
          <p:nvPr userDrawn="1">
            <p:ph type="pic" sz="quarter" idx="20"/>
          </p:nvPr>
        </p:nvSpPr>
        <p:spPr>
          <a:xfrm>
            <a:off x="570038" y="1893305"/>
            <a:ext cx="298233" cy="2769989"/>
          </a:xfrm>
          <a:prstGeom prst="rect">
            <a:avLst/>
          </a:prstGeom>
        </p:spPr>
        <p:txBody>
          <a:bodyPr/>
          <a:lstStyle>
            <a:lvl1pPr>
              <a:defRPr>
                <a:solidFill>
                  <a:srgbClr val="383738"/>
                </a:solidFill>
              </a:defRPr>
            </a:lvl1pPr>
          </a:lstStyle>
          <a:p>
            <a:r>
              <a:rPr lang="en-US"/>
              <a:t>Click icon to add picture</a:t>
            </a:r>
            <a:endParaRPr lang="en-GB"/>
          </a:p>
        </p:txBody>
      </p:sp>
      <p:sp>
        <p:nvSpPr>
          <p:cNvPr id="17" name="Text Placeholder 18">
            <a:extLst>
              <a:ext uri="{FF2B5EF4-FFF2-40B4-BE49-F238E27FC236}">
                <a16:creationId xmlns:a16="http://schemas.microsoft.com/office/drawing/2014/main" id="{B877125F-F825-D45C-7871-2FEA7ABFADB8}"/>
              </a:ext>
            </a:extLst>
          </p:cNvPr>
          <p:cNvSpPr>
            <a:spLocks noGrp="1"/>
          </p:cNvSpPr>
          <p:nvPr userDrawn="1">
            <p:ph type="body" sz="quarter" idx="21"/>
          </p:nvPr>
        </p:nvSpPr>
        <p:spPr>
          <a:xfrm>
            <a:off x="6923258" y="3091622"/>
            <a:ext cx="3889324" cy="243656"/>
          </a:xfrm>
          <a:prstGeom prst="rect">
            <a:avLst/>
          </a:prstGeom>
        </p:spPr>
        <p:txBody>
          <a:bodyPr vert="horz" wrap="square" lIns="0" tIns="12700" rIns="0" bIns="0" rtlCol="0">
            <a:spAutoFit/>
          </a:bodyPr>
          <a:lstStyle>
            <a:lvl1pPr>
              <a:defRPr lang="en-US" sz="1546" b="0" spc="-27" dirty="0">
                <a:solidFill>
                  <a:schemeClr val="bg1"/>
                </a:solidFill>
                <a:latin typeface="Poppins"/>
                <a:cs typeface="Poppins"/>
              </a:defRPr>
            </a:lvl1pPr>
          </a:lstStyle>
          <a:p>
            <a:pPr marL="7702" marR="328877" lvl="0">
              <a:lnSpc>
                <a:spcPts val="1831"/>
              </a:lnSpc>
              <a:spcBef>
                <a:spcPts val="2514"/>
              </a:spcBef>
            </a:pPr>
            <a:r>
              <a:rPr lang="en-US"/>
              <a:t>Click to edit Master text styles</a:t>
            </a:r>
          </a:p>
        </p:txBody>
      </p:sp>
      <p:sp>
        <p:nvSpPr>
          <p:cNvPr id="3" name="Holder 6">
            <a:extLst>
              <a:ext uri="{FF2B5EF4-FFF2-40B4-BE49-F238E27FC236}">
                <a16:creationId xmlns:a16="http://schemas.microsoft.com/office/drawing/2014/main" id="{53A753D2-AF3A-6143-D449-962810B404D9}"/>
              </a:ext>
            </a:extLst>
          </p:cNvPr>
          <p:cNvSpPr>
            <a:spLocks noGrp="1"/>
          </p:cNvSpPr>
          <p:nvPr>
            <p:ph type="sldNum" sz="quarter" idx="4"/>
          </p:nvPr>
        </p:nvSpPr>
        <p:spPr>
          <a:xfrm>
            <a:off x="9053270" y="6432504"/>
            <a:ext cx="2804160" cy="130645"/>
          </a:xfrm>
          <a:prstGeom prst="rect">
            <a:avLst/>
          </a:prstGeom>
        </p:spPr>
        <p:txBody>
          <a:bodyPr wrap="square" lIns="0" tIns="0" rIns="0" bIns="0">
            <a:spAutoFit/>
          </a:bodyPr>
          <a:lstStyle>
            <a:lvl1pPr algn="r">
              <a:defRPr sz="849">
                <a:solidFill>
                  <a:srgbClr val="FFFFFF"/>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spTree>
    <p:extLst>
      <p:ext uri="{BB962C8B-B14F-4D97-AF65-F5344CB8AC3E}">
        <p14:creationId xmlns:p14="http://schemas.microsoft.com/office/powerpoint/2010/main" val="29790136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7_Slide Split with Grad">
    <p:bg>
      <p:bgPr>
        <a:solidFill>
          <a:srgbClr val="FFFFFF"/>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861E2DB-B25B-804F-5F64-95BA7E4597D0}"/>
              </a:ext>
            </a:extLst>
          </p:cNvPr>
          <p:cNvSpPr/>
          <p:nvPr userDrawn="1"/>
        </p:nvSpPr>
        <p:spPr>
          <a:xfrm>
            <a:off x="6133189" y="1"/>
            <a:ext cx="6085766" cy="6864121"/>
          </a:xfrm>
          <a:prstGeom prst="rect">
            <a:avLst/>
          </a:prstGeom>
          <a:gradFill>
            <a:gsLst>
              <a:gs pos="0">
                <a:srgbClr val="006AB4"/>
              </a:gs>
              <a:gs pos="70000">
                <a:srgbClr val="5CA18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19" name="Text Placeholder 31">
            <a:extLst>
              <a:ext uri="{FF2B5EF4-FFF2-40B4-BE49-F238E27FC236}">
                <a16:creationId xmlns:a16="http://schemas.microsoft.com/office/drawing/2014/main" id="{F4D87772-BD3F-7D23-9C7C-5F6FB07F9980}"/>
              </a:ext>
            </a:extLst>
          </p:cNvPr>
          <p:cNvSpPr>
            <a:spLocks noGrp="1"/>
          </p:cNvSpPr>
          <p:nvPr userDrawn="1">
            <p:ph type="body" sz="quarter" idx="15"/>
          </p:nvPr>
        </p:nvSpPr>
        <p:spPr>
          <a:xfrm>
            <a:off x="578548" y="2444714"/>
            <a:ext cx="4440875" cy="271420"/>
          </a:xfrm>
          <a:prstGeom prst="rect">
            <a:avLst/>
          </a:prstGeom>
        </p:spPr>
        <p:txBody>
          <a:bodyPr vert="horz" wrap="square" lIns="0" tIns="14604" rIns="0" bIns="0" rtlCol="0">
            <a:spAutoFit/>
          </a:bodyPr>
          <a:lstStyle>
            <a:lvl1pPr>
              <a:defRPr lang="en-US" sz="1668" b="1" spc="-27" dirty="0" smtClean="0">
                <a:solidFill>
                  <a:srgbClr val="383738"/>
                </a:solidFill>
                <a:latin typeface="Poppins"/>
                <a:cs typeface="Poppins"/>
              </a:defRPr>
            </a:lvl1pPr>
            <a:lvl2pPr>
              <a:defRPr lang="en-US" dirty="0" smtClean="0"/>
            </a:lvl2pPr>
            <a:lvl3pPr>
              <a:defRPr lang="en-US" dirty="0" smtClean="0"/>
            </a:lvl3pPr>
            <a:lvl4pPr>
              <a:defRPr lang="en-US" dirty="0" smtClean="0"/>
            </a:lvl4pPr>
            <a:lvl5pPr>
              <a:defRPr lang="en-GB" dirty="0"/>
            </a:lvl5pPr>
          </a:lstStyle>
          <a:p>
            <a:pPr marL="7702" lvl="0">
              <a:lnSpc>
                <a:spcPct val="100000"/>
              </a:lnSpc>
              <a:spcBef>
                <a:spcPts val="69"/>
              </a:spcBef>
            </a:pPr>
            <a:r>
              <a:rPr lang="en-US"/>
              <a:t>Click to edit Master text styles</a:t>
            </a:r>
          </a:p>
        </p:txBody>
      </p:sp>
      <p:sp>
        <p:nvSpPr>
          <p:cNvPr id="21" name="Text Placeholder 18">
            <a:extLst>
              <a:ext uri="{FF2B5EF4-FFF2-40B4-BE49-F238E27FC236}">
                <a16:creationId xmlns:a16="http://schemas.microsoft.com/office/drawing/2014/main" id="{981B3978-2D0C-5A5D-6108-4398E52BD7FE}"/>
              </a:ext>
            </a:extLst>
          </p:cNvPr>
          <p:cNvSpPr>
            <a:spLocks noGrp="1"/>
          </p:cNvSpPr>
          <p:nvPr userDrawn="1">
            <p:ph type="body" sz="quarter" idx="16"/>
          </p:nvPr>
        </p:nvSpPr>
        <p:spPr>
          <a:xfrm>
            <a:off x="589293" y="3091622"/>
            <a:ext cx="3889324" cy="243656"/>
          </a:xfrm>
          <a:prstGeom prst="rect">
            <a:avLst/>
          </a:prstGeom>
        </p:spPr>
        <p:txBody>
          <a:bodyPr vert="horz" wrap="square" lIns="0" tIns="12700" rIns="0" bIns="0" rtlCol="0">
            <a:spAutoFit/>
          </a:bodyPr>
          <a:lstStyle>
            <a:lvl1pPr>
              <a:defRPr lang="en-US" sz="1546" b="0" spc="-27" dirty="0">
                <a:solidFill>
                  <a:srgbClr val="383738"/>
                </a:solidFill>
                <a:latin typeface="Poppins"/>
                <a:cs typeface="Poppins"/>
              </a:defRPr>
            </a:lvl1pPr>
          </a:lstStyle>
          <a:p>
            <a:pPr marL="7702" marR="328877" lvl="0">
              <a:lnSpc>
                <a:spcPts val="1831"/>
              </a:lnSpc>
              <a:spcBef>
                <a:spcPts val="2514"/>
              </a:spcBef>
            </a:pPr>
            <a:r>
              <a:rPr lang="en-US"/>
              <a:t>Click to edit Master text styles</a:t>
            </a:r>
          </a:p>
        </p:txBody>
      </p:sp>
      <p:sp>
        <p:nvSpPr>
          <p:cNvPr id="31" name="Text Placeholder 30">
            <a:extLst>
              <a:ext uri="{FF2B5EF4-FFF2-40B4-BE49-F238E27FC236}">
                <a16:creationId xmlns:a16="http://schemas.microsoft.com/office/drawing/2014/main" id="{274A09E7-B261-8A83-EE16-C8459F0B9844}"/>
              </a:ext>
            </a:extLst>
          </p:cNvPr>
          <p:cNvSpPr>
            <a:spLocks noGrp="1"/>
          </p:cNvSpPr>
          <p:nvPr userDrawn="1">
            <p:ph type="body" sz="quarter" idx="17" hasCustomPrompt="1"/>
          </p:nvPr>
        </p:nvSpPr>
        <p:spPr>
          <a:xfrm>
            <a:off x="578547" y="748950"/>
            <a:ext cx="4944575" cy="799642"/>
          </a:xfrm>
          <a:prstGeom prst="rect">
            <a:avLst/>
          </a:prstGeom>
        </p:spPr>
        <p:txBody>
          <a:bodyPr vert="horz" wrap="square" lIns="0" tIns="11430" rIns="0" bIns="0" rtlCol="0">
            <a:spAutoFit/>
          </a:bodyPr>
          <a:lstStyle>
            <a:lvl1pPr>
              <a:lnSpc>
                <a:spcPct val="90000"/>
              </a:lnSpc>
              <a:defRPr lang="en-US" sz="2335" b="1" spc="-45" smtClean="0">
                <a:solidFill>
                  <a:srgbClr val="383738"/>
                </a:solidFill>
                <a:latin typeface="Poppins" panose="00000500000000000000" pitchFamily="2" charset="0"/>
                <a:ea typeface="+mj-ea"/>
                <a:cs typeface="Poppins" panose="00000500000000000000" pitchFamily="2" charset="0"/>
              </a:defRPr>
            </a:lvl1pPr>
            <a:lvl2pPr>
              <a:defRPr lang="en-US" smtClean="0"/>
            </a:lvl2pPr>
            <a:lvl3pPr>
              <a:defRPr lang="en-US" smtClean="0"/>
            </a:lvl3pPr>
            <a:lvl4pPr>
              <a:defRPr lang="en-US" smtClean="0"/>
            </a:lvl4pPr>
            <a:lvl5pPr>
              <a:defRPr lang="en-GB"/>
            </a:lvl5pPr>
          </a:lstStyle>
          <a:p>
            <a:pPr marL="7702" marR="3081" lvl="0">
              <a:lnSpc>
                <a:spcPct val="111800"/>
              </a:lnSpc>
              <a:spcBef>
                <a:spcPts val="55"/>
              </a:spcBef>
            </a:pPr>
            <a:r>
              <a:rPr lang="en-US"/>
              <a:t>Click to edit Master </a:t>
            </a:r>
            <a:br>
              <a:rPr lang="en-US"/>
            </a:br>
            <a:r>
              <a:rPr lang="en-US"/>
              <a:t>text styles</a:t>
            </a:r>
            <a:endParaRPr lang="en-GB"/>
          </a:p>
        </p:txBody>
      </p:sp>
      <p:sp>
        <p:nvSpPr>
          <p:cNvPr id="33" name="Text Placeholder 32">
            <a:extLst>
              <a:ext uri="{FF2B5EF4-FFF2-40B4-BE49-F238E27FC236}">
                <a16:creationId xmlns:a16="http://schemas.microsoft.com/office/drawing/2014/main" id="{2B36CFAF-BFFC-D777-5E74-B9DD58EF551D}"/>
              </a:ext>
            </a:extLst>
          </p:cNvPr>
          <p:cNvSpPr>
            <a:spLocks noGrp="1"/>
          </p:cNvSpPr>
          <p:nvPr userDrawn="1">
            <p:ph type="body" sz="quarter" idx="18"/>
          </p:nvPr>
        </p:nvSpPr>
        <p:spPr>
          <a:xfrm>
            <a:off x="6927798" y="2457058"/>
            <a:ext cx="4486317" cy="302006"/>
          </a:xfrm>
          <a:prstGeom prst="rect">
            <a:avLst/>
          </a:prstGeom>
        </p:spPr>
        <p:txBody>
          <a:bodyPr vert="horz" wrap="square" lIns="0" tIns="17145" rIns="0" bIns="0" rtlCol="0">
            <a:spAutoFit/>
          </a:bodyPr>
          <a:lstStyle>
            <a:lvl1pPr>
              <a:defRPr lang="en-US" sz="1850" b="1" spc="-6" smtClean="0">
                <a:solidFill>
                  <a:schemeClr val="bg1"/>
                </a:solidFill>
                <a:latin typeface="Poppins"/>
                <a:cs typeface="Poppins"/>
              </a:defRPr>
            </a:lvl1pPr>
            <a:lvl2pPr>
              <a:defRPr lang="en-US" smtClean="0"/>
            </a:lvl2pPr>
            <a:lvl3pPr>
              <a:defRPr lang="en-US" smtClean="0"/>
            </a:lvl3pPr>
            <a:lvl4pPr>
              <a:defRPr lang="en-US" smtClean="0"/>
            </a:lvl4pPr>
            <a:lvl5pPr>
              <a:defRPr lang="en-GB"/>
            </a:lvl5pPr>
          </a:lstStyle>
          <a:p>
            <a:pPr marL="7702" lvl="0">
              <a:lnSpc>
                <a:spcPct val="100000"/>
              </a:lnSpc>
              <a:spcBef>
                <a:spcPts val="82"/>
              </a:spcBef>
            </a:pPr>
            <a:r>
              <a:rPr lang="en-US"/>
              <a:t>Click to edit Master text styles</a:t>
            </a:r>
          </a:p>
        </p:txBody>
      </p:sp>
      <p:sp>
        <p:nvSpPr>
          <p:cNvPr id="35" name="Picture Placeholder 34">
            <a:extLst>
              <a:ext uri="{FF2B5EF4-FFF2-40B4-BE49-F238E27FC236}">
                <a16:creationId xmlns:a16="http://schemas.microsoft.com/office/drawing/2014/main" id="{2413022C-43B5-775E-6AC9-C3B703A18CC3}"/>
              </a:ext>
            </a:extLst>
          </p:cNvPr>
          <p:cNvSpPr>
            <a:spLocks noGrp="1"/>
          </p:cNvSpPr>
          <p:nvPr userDrawn="1">
            <p:ph type="pic" sz="quarter" idx="19"/>
          </p:nvPr>
        </p:nvSpPr>
        <p:spPr>
          <a:xfrm>
            <a:off x="6949862" y="1893305"/>
            <a:ext cx="298233" cy="2769989"/>
          </a:xfrm>
          <a:prstGeom prst="rect">
            <a:avLst/>
          </a:prstGeom>
        </p:spPr>
        <p:txBody>
          <a:bodyPr/>
          <a:lstStyle/>
          <a:p>
            <a:r>
              <a:rPr lang="en-US"/>
              <a:t>Click icon to add picture</a:t>
            </a:r>
            <a:endParaRPr lang="en-GB"/>
          </a:p>
        </p:txBody>
      </p:sp>
      <p:sp>
        <p:nvSpPr>
          <p:cNvPr id="20" name="object 13">
            <a:extLst>
              <a:ext uri="{FF2B5EF4-FFF2-40B4-BE49-F238E27FC236}">
                <a16:creationId xmlns:a16="http://schemas.microsoft.com/office/drawing/2014/main" id="{FB814087-00AB-9240-6CA7-CE6F8F393A19}"/>
              </a:ext>
            </a:extLst>
          </p:cNvPr>
          <p:cNvSpPr>
            <a:spLocks/>
          </p:cNvSpPr>
          <p:nvPr userDrawn="1"/>
        </p:nvSpPr>
        <p:spPr>
          <a:xfrm>
            <a:off x="6923258" y="2924695"/>
            <a:ext cx="765177" cy="0"/>
          </a:xfrm>
          <a:custGeom>
            <a:avLst/>
            <a:gdLst/>
            <a:ahLst/>
            <a:cxnLst/>
            <a:rect l="l" t="t" r="r" b="b"/>
            <a:pathLst>
              <a:path w="1261745">
                <a:moveTo>
                  <a:pt x="0" y="0"/>
                </a:moveTo>
                <a:lnTo>
                  <a:pt x="1261333" y="0"/>
                </a:lnTo>
              </a:path>
            </a:pathLst>
          </a:custGeom>
          <a:ln w="10470">
            <a:solidFill>
              <a:srgbClr val="FFFFFF"/>
            </a:solidFill>
          </a:ln>
        </p:spPr>
        <p:txBody>
          <a:bodyPr wrap="square" lIns="0" tIns="0" rIns="0" bIns="0" rtlCol="0"/>
          <a:lstStyle/>
          <a:p>
            <a:endParaRPr sz="1092" u="none"/>
          </a:p>
        </p:txBody>
      </p:sp>
      <p:sp>
        <p:nvSpPr>
          <p:cNvPr id="18" name="object 13">
            <a:extLst>
              <a:ext uri="{FF2B5EF4-FFF2-40B4-BE49-F238E27FC236}">
                <a16:creationId xmlns:a16="http://schemas.microsoft.com/office/drawing/2014/main" id="{B56B9985-9035-68F4-6C75-FB0395155FE2}"/>
              </a:ext>
            </a:extLst>
          </p:cNvPr>
          <p:cNvSpPr>
            <a:spLocks/>
          </p:cNvSpPr>
          <p:nvPr userDrawn="1"/>
        </p:nvSpPr>
        <p:spPr>
          <a:xfrm>
            <a:off x="596893" y="2924695"/>
            <a:ext cx="765177" cy="0"/>
          </a:xfrm>
          <a:custGeom>
            <a:avLst/>
            <a:gdLst/>
            <a:ahLst/>
            <a:cxnLst/>
            <a:rect l="l" t="t" r="r" b="b"/>
            <a:pathLst>
              <a:path w="1261745">
                <a:moveTo>
                  <a:pt x="0" y="0"/>
                </a:moveTo>
                <a:lnTo>
                  <a:pt x="1261333" y="0"/>
                </a:lnTo>
              </a:path>
            </a:pathLst>
          </a:custGeom>
          <a:ln w="10470">
            <a:solidFill>
              <a:srgbClr val="383738"/>
            </a:solidFill>
          </a:ln>
        </p:spPr>
        <p:txBody>
          <a:bodyPr wrap="square" lIns="0" tIns="0" rIns="0" bIns="0" rtlCol="0"/>
          <a:lstStyle/>
          <a:p>
            <a:endParaRPr sz="1092" u="none">
              <a:solidFill>
                <a:srgbClr val="383738"/>
              </a:solidFill>
            </a:endParaRPr>
          </a:p>
        </p:txBody>
      </p:sp>
      <p:sp>
        <p:nvSpPr>
          <p:cNvPr id="16" name="Picture Placeholder 34">
            <a:extLst>
              <a:ext uri="{FF2B5EF4-FFF2-40B4-BE49-F238E27FC236}">
                <a16:creationId xmlns:a16="http://schemas.microsoft.com/office/drawing/2014/main" id="{7B08D861-A6D7-C407-5FF4-782954629F97}"/>
              </a:ext>
            </a:extLst>
          </p:cNvPr>
          <p:cNvSpPr>
            <a:spLocks noGrp="1"/>
          </p:cNvSpPr>
          <p:nvPr userDrawn="1">
            <p:ph type="pic" sz="quarter" idx="20"/>
          </p:nvPr>
        </p:nvSpPr>
        <p:spPr>
          <a:xfrm>
            <a:off x="570038" y="1893305"/>
            <a:ext cx="298233" cy="2769989"/>
          </a:xfrm>
          <a:prstGeom prst="rect">
            <a:avLst/>
          </a:prstGeom>
        </p:spPr>
        <p:txBody>
          <a:bodyPr/>
          <a:lstStyle>
            <a:lvl1pPr>
              <a:defRPr>
                <a:solidFill>
                  <a:srgbClr val="383738"/>
                </a:solidFill>
              </a:defRPr>
            </a:lvl1pPr>
          </a:lstStyle>
          <a:p>
            <a:r>
              <a:rPr lang="en-US"/>
              <a:t>Click icon to add picture</a:t>
            </a:r>
            <a:endParaRPr lang="en-GB"/>
          </a:p>
        </p:txBody>
      </p:sp>
      <p:sp>
        <p:nvSpPr>
          <p:cNvPr id="17" name="Text Placeholder 18">
            <a:extLst>
              <a:ext uri="{FF2B5EF4-FFF2-40B4-BE49-F238E27FC236}">
                <a16:creationId xmlns:a16="http://schemas.microsoft.com/office/drawing/2014/main" id="{B877125F-F825-D45C-7871-2FEA7ABFADB8}"/>
              </a:ext>
            </a:extLst>
          </p:cNvPr>
          <p:cNvSpPr>
            <a:spLocks noGrp="1"/>
          </p:cNvSpPr>
          <p:nvPr userDrawn="1">
            <p:ph type="body" sz="quarter" idx="21"/>
          </p:nvPr>
        </p:nvSpPr>
        <p:spPr>
          <a:xfrm>
            <a:off x="6923258" y="3091622"/>
            <a:ext cx="3889324" cy="243656"/>
          </a:xfrm>
          <a:prstGeom prst="rect">
            <a:avLst/>
          </a:prstGeom>
        </p:spPr>
        <p:txBody>
          <a:bodyPr vert="horz" wrap="square" lIns="0" tIns="12700" rIns="0" bIns="0" rtlCol="0">
            <a:spAutoFit/>
          </a:bodyPr>
          <a:lstStyle>
            <a:lvl1pPr>
              <a:defRPr lang="en-US" sz="1546" b="0" spc="-27" dirty="0">
                <a:solidFill>
                  <a:schemeClr val="bg1"/>
                </a:solidFill>
                <a:latin typeface="Poppins"/>
                <a:cs typeface="Poppins"/>
              </a:defRPr>
            </a:lvl1pPr>
          </a:lstStyle>
          <a:p>
            <a:pPr marL="7702" marR="328877" lvl="0">
              <a:lnSpc>
                <a:spcPts val="1831"/>
              </a:lnSpc>
              <a:spcBef>
                <a:spcPts val="2514"/>
              </a:spcBef>
            </a:pPr>
            <a:r>
              <a:rPr lang="en-US"/>
              <a:t>Click to edit Master text styles</a:t>
            </a:r>
          </a:p>
        </p:txBody>
      </p:sp>
      <p:sp>
        <p:nvSpPr>
          <p:cNvPr id="2" name="Holder 6">
            <a:extLst>
              <a:ext uri="{FF2B5EF4-FFF2-40B4-BE49-F238E27FC236}">
                <a16:creationId xmlns:a16="http://schemas.microsoft.com/office/drawing/2014/main" id="{A9BC8B27-8B71-2882-CF5A-B7F1A836ED83}"/>
              </a:ext>
            </a:extLst>
          </p:cNvPr>
          <p:cNvSpPr>
            <a:spLocks noGrp="1"/>
          </p:cNvSpPr>
          <p:nvPr>
            <p:ph type="sldNum" sz="quarter" idx="4"/>
          </p:nvPr>
        </p:nvSpPr>
        <p:spPr>
          <a:xfrm>
            <a:off x="9053270" y="6432504"/>
            <a:ext cx="2804160" cy="130645"/>
          </a:xfrm>
          <a:prstGeom prst="rect">
            <a:avLst/>
          </a:prstGeom>
        </p:spPr>
        <p:txBody>
          <a:bodyPr wrap="square" lIns="0" tIns="0" rIns="0" bIns="0">
            <a:spAutoFit/>
          </a:bodyPr>
          <a:lstStyle>
            <a:lvl1pPr algn="r">
              <a:defRPr sz="849">
                <a:solidFill>
                  <a:srgbClr val="FFFFFF"/>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spTree>
    <p:extLst>
      <p:ext uri="{BB962C8B-B14F-4D97-AF65-F5344CB8AC3E}">
        <p14:creationId xmlns:p14="http://schemas.microsoft.com/office/powerpoint/2010/main" val="32700927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9_Slide Split with Grad">
    <p:bg>
      <p:bgPr>
        <a:solidFill>
          <a:srgbClr val="FFFFFF"/>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D7CB2C-6E42-DC6E-8D31-D019E2639430}"/>
              </a:ext>
            </a:extLst>
          </p:cNvPr>
          <p:cNvSpPr/>
          <p:nvPr userDrawn="1"/>
        </p:nvSpPr>
        <p:spPr>
          <a:xfrm>
            <a:off x="6129422" y="0"/>
            <a:ext cx="6062578" cy="6871659"/>
          </a:xfrm>
          <a:prstGeom prst="rect">
            <a:avLst/>
          </a:prstGeom>
          <a:gradFill>
            <a:gsLst>
              <a:gs pos="62000">
                <a:srgbClr val="4EA762"/>
              </a:gs>
              <a:gs pos="12000">
                <a:srgbClr val="00838A"/>
              </a:gs>
              <a:gs pos="86000">
                <a:srgbClr val="75B94E"/>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19" name="Text Placeholder 31">
            <a:extLst>
              <a:ext uri="{FF2B5EF4-FFF2-40B4-BE49-F238E27FC236}">
                <a16:creationId xmlns:a16="http://schemas.microsoft.com/office/drawing/2014/main" id="{F4D87772-BD3F-7D23-9C7C-5F6FB07F9980}"/>
              </a:ext>
            </a:extLst>
          </p:cNvPr>
          <p:cNvSpPr>
            <a:spLocks noGrp="1"/>
          </p:cNvSpPr>
          <p:nvPr userDrawn="1">
            <p:ph type="body" sz="quarter" idx="15"/>
          </p:nvPr>
        </p:nvSpPr>
        <p:spPr>
          <a:xfrm>
            <a:off x="578548" y="2444714"/>
            <a:ext cx="4440875" cy="271420"/>
          </a:xfrm>
          <a:prstGeom prst="rect">
            <a:avLst/>
          </a:prstGeom>
        </p:spPr>
        <p:txBody>
          <a:bodyPr vert="horz" wrap="square" lIns="0" tIns="14604" rIns="0" bIns="0" rtlCol="0">
            <a:spAutoFit/>
          </a:bodyPr>
          <a:lstStyle>
            <a:lvl1pPr>
              <a:defRPr lang="en-US" sz="1668" b="1" spc="-27" dirty="0" smtClean="0">
                <a:solidFill>
                  <a:srgbClr val="282828"/>
                </a:solidFill>
                <a:latin typeface="Poppins"/>
                <a:cs typeface="Poppins"/>
              </a:defRPr>
            </a:lvl1pPr>
            <a:lvl2pPr>
              <a:defRPr lang="en-US" dirty="0" smtClean="0"/>
            </a:lvl2pPr>
            <a:lvl3pPr>
              <a:defRPr lang="en-US" dirty="0" smtClean="0"/>
            </a:lvl3pPr>
            <a:lvl4pPr>
              <a:defRPr lang="en-US" dirty="0" smtClean="0"/>
            </a:lvl4pPr>
            <a:lvl5pPr>
              <a:defRPr lang="en-GB" dirty="0"/>
            </a:lvl5pPr>
          </a:lstStyle>
          <a:p>
            <a:pPr marL="7702" lvl="0">
              <a:lnSpc>
                <a:spcPct val="100000"/>
              </a:lnSpc>
              <a:spcBef>
                <a:spcPts val="69"/>
              </a:spcBef>
            </a:pPr>
            <a:r>
              <a:rPr lang="en-US"/>
              <a:t>Click to edit Master text styles</a:t>
            </a:r>
          </a:p>
        </p:txBody>
      </p:sp>
      <p:sp>
        <p:nvSpPr>
          <p:cNvPr id="21" name="Text Placeholder 18">
            <a:extLst>
              <a:ext uri="{FF2B5EF4-FFF2-40B4-BE49-F238E27FC236}">
                <a16:creationId xmlns:a16="http://schemas.microsoft.com/office/drawing/2014/main" id="{981B3978-2D0C-5A5D-6108-4398E52BD7FE}"/>
              </a:ext>
            </a:extLst>
          </p:cNvPr>
          <p:cNvSpPr>
            <a:spLocks noGrp="1"/>
          </p:cNvSpPr>
          <p:nvPr userDrawn="1">
            <p:ph type="body" sz="quarter" idx="16"/>
          </p:nvPr>
        </p:nvSpPr>
        <p:spPr>
          <a:xfrm>
            <a:off x="589293" y="3091622"/>
            <a:ext cx="3889324" cy="243656"/>
          </a:xfrm>
          <a:prstGeom prst="rect">
            <a:avLst/>
          </a:prstGeom>
        </p:spPr>
        <p:txBody>
          <a:bodyPr vert="horz" wrap="square" lIns="0" tIns="12700" rIns="0" bIns="0" rtlCol="0">
            <a:spAutoFit/>
          </a:bodyPr>
          <a:lstStyle>
            <a:lvl1pPr>
              <a:defRPr lang="en-US" sz="1546" b="0" spc="-27" dirty="0">
                <a:solidFill>
                  <a:srgbClr val="282828"/>
                </a:solidFill>
                <a:latin typeface="Poppins"/>
                <a:cs typeface="Poppins"/>
              </a:defRPr>
            </a:lvl1pPr>
          </a:lstStyle>
          <a:p>
            <a:pPr marL="7702" marR="328877" lvl="0">
              <a:lnSpc>
                <a:spcPts val="1831"/>
              </a:lnSpc>
              <a:spcBef>
                <a:spcPts val="2514"/>
              </a:spcBef>
            </a:pPr>
            <a:r>
              <a:rPr lang="en-US"/>
              <a:t>Click to edit Master text styles</a:t>
            </a:r>
          </a:p>
        </p:txBody>
      </p:sp>
      <p:sp>
        <p:nvSpPr>
          <p:cNvPr id="31" name="Text Placeholder 30">
            <a:extLst>
              <a:ext uri="{FF2B5EF4-FFF2-40B4-BE49-F238E27FC236}">
                <a16:creationId xmlns:a16="http://schemas.microsoft.com/office/drawing/2014/main" id="{274A09E7-B261-8A83-EE16-C8459F0B9844}"/>
              </a:ext>
            </a:extLst>
          </p:cNvPr>
          <p:cNvSpPr>
            <a:spLocks noGrp="1"/>
          </p:cNvSpPr>
          <p:nvPr userDrawn="1">
            <p:ph type="body" sz="quarter" idx="17" hasCustomPrompt="1"/>
          </p:nvPr>
        </p:nvSpPr>
        <p:spPr>
          <a:xfrm>
            <a:off x="578547" y="748950"/>
            <a:ext cx="4944575" cy="799642"/>
          </a:xfrm>
          <a:prstGeom prst="rect">
            <a:avLst/>
          </a:prstGeom>
        </p:spPr>
        <p:txBody>
          <a:bodyPr vert="horz" wrap="square" lIns="0" tIns="11430" rIns="0" bIns="0" rtlCol="0">
            <a:spAutoFit/>
          </a:bodyPr>
          <a:lstStyle>
            <a:lvl1pPr>
              <a:lnSpc>
                <a:spcPct val="90000"/>
              </a:lnSpc>
              <a:defRPr lang="en-US" sz="2335" b="1" spc="-45" smtClean="0">
                <a:solidFill>
                  <a:srgbClr val="282828"/>
                </a:solidFill>
                <a:latin typeface="Poppins" panose="00000500000000000000" pitchFamily="2" charset="0"/>
                <a:ea typeface="+mj-ea"/>
                <a:cs typeface="Poppins" panose="00000500000000000000" pitchFamily="2" charset="0"/>
              </a:defRPr>
            </a:lvl1pPr>
            <a:lvl2pPr>
              <a:defRPr lang="en-US" smtClean="0"/>
            </a:lvl2pPr>
            <a:lvl3pPr>
              <a:defRPr lang="en-US" smtClean="0"/>
            </a:lvl3pPr>
            <a:lvl4pPr>
              <a:defRPr lang="en-US" smtClean="0"/>
            </a:lvl4pPr>
            <a:lvl5pPr>
              <a:defRPr lang="en-GB"/>
            </a:lvl5pPr>
          </a:lstStyle>
          <a:p>
            <a:pPr marL="7702" marR="3081" lvl="0">
              <a:lnSpc>
                <a:spcPct val="111800"/>
              </a:lnSpc>
              <a:spcBef>
                <a:spcPts val="55"/>
              </a:spcBef>
            </a:pPr>
            <a:r>
              <a:rPr lang="en-US"/>
              <a:t>Click to edit Master </a:t>
            </a:r>
            <a:br>
              <a:rPr lang="en-US"/>
            </a:br>
            <a:r>
              <a:rPr lang="en-US"/>
              <a:t>text styles</a:t>
            </a:r>
            <a:endParaRPr lang="en-GB"/>
          </a:p>
        </p:txBody>
      </p:sp>
      <p:sp>
        <p:nvSpPr>
          <p:cNvPr id="33" name="Text Placeholder 32">
            <a:extLst>
              <a:ext uri="{FF2B5EF4-FFF2-40B4-BE49-F238E27FC236}">
                <a16:creationId xmlns:a16="http://schemas.microsoft.com/office/drawing/2014/main" id="{2B36CFAF-BFFC-D777-5E74-B9DD58EF551D}"/>
              </a:ext>
            </a:extLst>
          </p:cNvPr>
          <p:cNvSpPr>
            <a:spLocks noGrp="1"/>
          </p:cNvSpPr>
          <p:nvPr userDrawn="1">
            <p:ph type="body" sz="quarter" idx="18"/>
          </p:nvPr>
        </p:nvSpPr>
        <p:spPr>
          <a:xfrm>
            <a:off x="6927798" y="2457058"/>
            <a:ext cx="4486317" cy="302006"/>
          </a:xfrm>
          <a:prstGeom prst="rect">
            <a:avLst/>
          </a:prstGeom>
        </p:spPr>
        <p:txBody>
          <a:bodyPr vert="horz" wrap="square" lIns="0" tIns="17145" rIns="0" bIns="0" rtlCol="0">
            <a:spAutoFit/>
          </a:bodyPr>
          <a:lstStyle>
            <a:lvl1pPr>
              <a:defRPr lang="en-US" sz="1850" b="1" spc="-6" smtClean="0">
                <a:solidFill>
                  <a:schemeClr val="bg1"/>
                </a:solidFill>
                <a:latin typeface="Poppins"/>
                <a:cs typeface="Poppins"/>
              </a:defRPr>
            </a:lvl1pPr>
            <a:lvl2pPr>
              <a:defRPr lang="en-US" smtClean="0"/>
            </a:lvl2pPr>
            <a:lvl3pPr>
              <a:defRPr lang="en-US" smtClean="0"/>
            </a:lvl3pPr>
            <a:lvl4pPr>
              <a:defRPr lang="en-US" smtClean="0"/>
            </a:lvl4pPr>
            <a:lvl5pPr>
              <a:defRPr lang="en-GB"/>
            </a:lvl5pPr>
          </a:lstStyle>
          <a:p>
            <a:pPr marL="7702" lvl="0">
              <a:lnSpc>
                <a:spcPct val="100000"/>
              </a:lnSpc>
              <a:spcBef>
                <a:spcPts val="82"/>
              </a:spcBef>
            </a:pPr>
            <a:r>
              <a:rPr lang="en-US"/>
              <a:t>Click to edit Master text styles</a:t>
            </a:r>
          </a:p>
        </p:txBody>
      </p:sp>
      <p:sp>
        <p:nvSpPr>
          <p:cNvPr id="35" name="Picture Placeholder 34">
            <a:extLst>
              <a:ext uri="{FF2B5EF4-FFF2-40B4-BE49-F238E27FC236}">
                <a16:creationId xmlns:a16="http://schemas.microsoft.com/office/drawing/2014/main" id="{2413022C-43B5-775E-6AC9-C3B703A18CC3}"/>
              </a:ext>
            </a:extLst>
          </p:cNvPr>
          <p:cNvSpPr>
            <a:spLocks noGrp="1"/>
          </p:cNvSpPr>
          <p:nvPr userDrawn="1">
            <p:ph type="pic" sz="quarter" idx="19"/>
          </p:nvPr>
        </p:nvSpPr>
        <p:spPr>
          <a:xfrm>
            <a:off x="6949862" y="1893305"/>
            <a:ext cx="298233" cy="2769989"/>
          </a:xfrm>
          <a:prstGeom prst="rect">
            <a:avLst/>
          </a:prstGeom>
        </p:spPr>
        <p:txBody>
          <a:bodyPr/>
          <a:lstStyle/>
          <a:p>
            <a:r>
              <a:rPr lang="en-US"/>
              <a:t>Click icon to add picture</a:t>
            </a:r>
            <a:endParaRPr lang="en-GB"/>
          </a:p>
        </p:txBody>
      </p:sp>
      <p:sp>
        <p:nvSpPr>
          <p:cNvPr id="20" name="object 13">
            <a:extLst>
              <a:ext uri="{FF2B5EF4-FFF2-40B4-BE49-F238E27FC236}">
                <a16:creationId xmlns:a16="http://schemas.microsoft.com/office/drawing/2014/main" id="{FB814087-00AB-9240-6CA7-CE6F8F393A19}"/>
              </a:ext>
            </a:extLst>
          </p:cNvPr>
          <p:cNvSpPr>
            <a:spLocks/>
          </p:cNvSpPr>
          <p:nvPr userDrawn="1"/>
        </p:nvSpPr>
        <p:spPr>
          <a:xfrm>
            <a:off x="6923258" y="2924695"/>
            <a:ext cx="765177" cy="0"/>
          </a:xfrm>
          <a:custGeom>
            <a:avLst/>
            <a:gdLst/>
            <a:ahLst/>
            <a:cxnLst/>
            <a:rect l="l" t="t" r="r" b="b"/>
            <a:pathLst>
              <a:path w="1261745">
                <a:moveTo>
                  <a:pt x="0" y="0"/>
                </a:moveTo>
                <a:lnTo>
                  <a:pt x="1261333" y="0"/>
                </a:lnTo>
              </a:path>
            </a:pathLst>
          </a:custGeom>
          <a:ln w="10470">
            <a:solidFill>
              <a:srgbClr val="FFFFFF"/>
            </a:solidFill>
          </a:ln>
        </p:spPr>
        <p:txBody>
          <a:bodyPr wrap="square" lIns="0" tIns="0" rIns="0" bIns="0" rtlCol="0"/>
          <a:lstStyle/>
          <a:p>
            <a:endParaRPr sz="1092" u="none"/>
          </a:p>
        </p:txBody>
      </p:sp>
      <p:sp>
        <p:nvSpPr>
          <p:cNvPr id="18" name="object 13">
            <a:extLst>
              <a:ext uri="{FF2B5EF4-FFF2-40B4-BE49-F238E27FC236}">
                <a16:creationId xmlns:a16="http://schemas.microsoft.com/office/drawing/2014/main" id="{B56B9985-9035-68F4-6C75-FB0395155FE2}"/>
              </a:ext>
            </a:extLst>
          </p:cNvPr>
          <p:cNvSpPr>
            <a:spLocks/>
          </p:cNvSpPr>
          <p:nvPr userDrawn="1"/>
        </p:nvSpPr>
        <p:spPr>
          <a:xfrm>
            <a:off x="596893" y="2924695"/>
            <a:ext cx="765177" cy="0"/>
          </a:xfrm>
          <a:custGeom>
            <a:avLst/>
            <a:gdLst/>
            <a:ahLst/>
            <a:cxnLst/>
            <a:rect l="l" t="t" r="r" b="b"/>
            <a:pathLst>
              <a:path w="1261745">
                <a:moveTo>
                  <a:pt x="0" y="0"/>
                </a:moveTo>
                <a:lnTo>
                  <a:pt x="1261333" y="0"/>
                </a:lnTo>
              </a:path>
            </a:pathLst>
          </a:custGeom>
          <a:ln w="10470">
            <a:solidFill>
              <a:srgbClr val="383738"/>
            </a:solidFill>
          </a:ln>
        </p:spPr>
        <p:txBody>
          <a:bodyPr wrap="square" lIns="0" tIns="0" rIns="0" bIns="0" rtlCol="0"/>
          <a:lstStyle/>
          <a:p>
            <a:endParaRPr sz="1092" u="none">
              <a:solidFill>
                <a:srgbClr val="383738"/>
              </a:solidFill>
            </a:endParaRPr>
          </a:p>
        </p:txBody>
      </p:sp>
      <p:sp>
        <p:nvSpPr>
          <p:cNvPr id="16" name="Picture Placeholder 34">
            <a:extLst>
              <a:ext uri="{FF2B5EF4-FFF2-40B4-BE49-F238E27FC236}">
                <a16:creationId xmlns:a16="http://schemas.microsoft.com/office/drawing/2014/main" id="{7B08D861-A6D7-C407-5FF4-782954629F97}"/>
              </a:ext>
            </a:extLst>
          </p:cNvPr>
          <p:cNvSpPr>
            <a:spLocks noGrp="1"/>
          </p:cNvSpPr>
          <p:nvPr userDrawn="1">
            <p:ph type="pic" sz="quarter" idx="20"/>
          </p:nvPr>
        </p:nvSpPr>
        <p:spPr>
          <a:xfrm>
            <a:off x="570038" y="1893305"/>
            <a:ext cx="298233" cy="2769989"/>
          </a:xfrm>
          <a:prstGeom prst="rect">
            <a:avLst/>
          </a:prstGeom>
        </p:spPr>
        <p:txBody>
          <a:bodyPr/>
          <a:lstStyle>
            <a:lvl1pPr>
              <a:defRPr>
                <a:solidFill>
                  <a:srgbClr val="383738"/>
                </a:solidFill>
              </a:defRPr>
            </a:lvl1pPr>
          </a:lstStyle>
          <a:p>
            <a:r>
              <a:rPr lang="en-US"/>
              <a:t>Click icon to add picture</a:t>
            </a:r>
            <a:endParaRPr lang="en-GB"/>
          </a:p>
        </p:txBody>
      </p:sp>
      <p:sp>
        <p:nvSpPr>
          <p:cNvPr id="17" name="Text Placeholder 18">
            <a:extLst>
              <a:ext uri="{FF2B5EF4-FFF2-40B4-BE49-F238E27FC236}">
                <a16:creationId xmlns:a16="http://schemas.microsoft.com/office/drawing/2014/main" id="{B877125F-F825-D45C-7871-2FEA7ABFADB8}"/>
              </a:ext>
            </a:extLst>
          </p:cNvPr>
          <p:cNvSpPr>
            <a:spLocks noGrp="1"/>
          </p:cNvSpPr>
          <p:nvPr userDrawn="1">
            <p:ph type="body" sz="quarter" idx="21"/>
          </p:nvPr>
        </p:nvSpPr>
        <p:spPr>
          <a:xfrm>
            <a:off x="6923258" y="3091622"/>
            <a:ext cx="3889324" cy="243656"/>
          </a:xfrm>
          <a:prstGeom prst="rect">
            <a:avLst/>
          </a:prstGeom>
        </p:spPr>
        <p:txBody>
          <a:bodyPr vert="horz" wrap="square" lIns="0" tIns="12700" rIns="0" bIns="0" rtlCol="0">
            <a:spAutoFit/>
          </a:bodyPr>
          <a:lstStyle>
            <a:lvl1pPr>
              <a:defRPr lang="en-US" sz="1546" b="0" spc="-27" dirty="0">
                <a:solidFill>
                  <a:schemeClr val="bg1"/>
                </a:solidFill>
                <a:latin typeface="Poppins"/>
                <a:cs typeface="Poppins"/>
              </a:defRPr>
            </a:lvl1pPr>
          </a:lstStyle>
          <a:p>
            <a:pPr marL="7702" marR="328877" lvl="0">
              <a:lnSpc>
                <a:spcPts val="1831"/>
              </a:lnSpc>
              <a:spcBef>
                <a:spcPts val="2514"/>
              </a:spcBef>
            </a:pPr>
            <a:r>
              <a:rPr lang="en-US"/>
              <a:t>Click to edit Master text styles</a:t>
            </a:r>
          </a:p>
        </p:txBody>
      </p:sp>
      <p:sp>
        <p:nvSpPr>
          <p:cNvPr id="3" name="Holder 6">
            <a:extLst>
              <a:ext uri="{FF2B5EF4-FFF2-40B4-BE49-F238E27FC236}">
                <a16:creationId xmlns:a16="http://schemas.microsoft.com/office/drawing/2014/main" id="{48791936-5FDD-BA52-134C-670E167C3111}"/>
              </a:ext>
            </a:extLst>
          </p:cNvPr>
          <p:cNvSpPr>
            <a:spLocks noGrp="1"/>
          </p:cNvSpPr>
          <p:nvPr>
            <p:ph type="sldNum" sz="quarter" idx="4"/>
          </p:nvPr>
        </p:nvSpPr>
        <p:spPr>
          <a:xfrm>
            <a:off x="9053270" y="6432504"/>
            <a:ext cx="2804160" cy="130645"/>
          </a:xfrm>
          <a:prstGeom prst="rect">
            <a:avLst/>
          </a:prstGeom>
        </p:spPr>
        <p:txBody>
          <a:bodyPr wrap="square" lIns="0" tIns="0" rIns="0" bIns="0">
            <a:spAutoFit/>
          </a:bodyPr>
          <a:lstStyle>
            <a:lvl1pPr algn="r">
              <a:defRPr sz="849">
                <a:solidFill>
                  <a:srgbClr val="FFFFFF"/>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spTree>
    <p:extLst>
      <p:ext uri="{BB962C8B-B14F-4D97-AF65-F5344CB8AC3E}">
        <p14:creationId xmlns:p14="http://schemas.microsoft.com/office/powerpoint/2010/main" val="20823294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6_Title Only">
    <p:bg bwMode="auto">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A31236B-A9DA-FBA5-98B1-CE940C73FC33}"/>
              </a:ext>
            </a:extLst>
          </p:cNvPr>
          <p:cNvSpPr/>
          <p:nvPr userDrawn="1"/>
        </p:nvSpPr>
        <p:spPr>
          <a:xfrm>
            <a:off x="8078640" y="3080"/>
            <a:ext cx="4113360" cy="6854920"/>
          </a:xfrm>
          <a:prstGeom prst="rect">
            <a:avLst/>
          </a:pr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23" name="Rectangle 22">
            <a:extLst>
              <a:ext uri="{FF2B5EF4-FFF2-40B4-BE49-F238E27FC236}">
                <a16:creationId xmlns:a16="http://schemas.microsoft.com/office/drawing/2014/main" id="{B37099A3-A5DD-CC33-561D-1C1D0FFE8E67}"/>
              </a:ext>
            </a:extLst>
          </p:cNvPr>
          <p:cNvSpPr/>
          <p:nvPr userDrawn="1"/>
        </p:nvSpPr>
        <p:spPr>
          <a:xfrm>
            <a:off x="578546" y="4731787"/>
            <a:ext cx="1695986" cy="1557791"/>
          </a:xfrm>
          <a:prstGeom prst="rect">
            <a:avLst/>
          </a:prstGeom>
          <a:gradFill>
            <a:gsLst>
              <a:gs pos="9000">
                <a:srgbClr val="007C43"/>
              </a:gs>
              <a:gs pos="82000">
                <a:srgbClr val="68A44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22" name="Rectangle 21">
            <a:extLst>
              <a:ext uri="{FF2B5EF4-FFF2-40B4-BE49-F238E27FC236}">
                <a16:creationId xmlns:a16="http://schemas.microsoft.com/office/drawing/2014/main" id="{21EF644A-1C35-261E-B0F2-AB584A034E92}"/>
              </a:ext>
            </a:extLst>
          </p:cNvPr>
          <p:cNvSpPr/>
          <p:nvPr userDrawn="1"/>
        </p:nvSpPr>
        <p:spPr>
          <a:xfrm>
            <a:off x="578546" y="3027827"/>
            <a:ext cx="1695986" cy="1557791"/>
          </a:xfrm>
          <a:prstGeom prst="rect">
            <a:avLst/>
          </a:prstGeom>
          <a:gradFill>
            <a:gsLst>
              <a:gs pos="9000">
                <a:srgbClr val="007C43"/>
              </a:gs>
              <a:gs pos="82000">
                <a:srgbClr val="68A44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12" name="Rectangle 11">
            <a:extLst>
              <a:ext uri="{FF2B5EF4-FFF2-40B4-BE49-F238E27FC236}">
                <a16:creationId xmlns:a16="http://schemas.microsoft.com/office/drawing/2014/main" id="{DA49F5ED-1D1C-D0A1-F251-9A33CAA04695}"/>
              </a:ext>
            </a:extLst>
          </p:cNvPr>
          <p:cNvSpPr/>
          <p:nvPr userDrawn="1"/>
        </p:nvSpPr>
        <p:spPr>
          <a:xfrm>
            <a:off x="578546" y="1338858"/>
            <a:ext cx="1695986" cy="1557791"/>
          </a:xfrm>
          <a:prstGeom prst="rect">
            <a:avLst/>
          </a:prstGeom>
          <a:gradFill>
            <a:gsLst>
              <a:gs pos="9000">
                <a:srgbClr val="007C43"/>
              </a:gs>
              <a:gs pos="82000">
                <a:srgbClr val="68A44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graphicFrame>
        <p:nvGraphicFramePr>
          <p:cNvPr id="3" name="Object 2" hidden="1"/>
          <p:cNvGraphicFramePr>
            <a:graphicFrameLocks noChangeAspect="1"/>
          </p:cNvGraphicFramePr>
          <p:nvPr>
            <p:custDataLst>
              <p:tags r:id="rId1"/>
            </p:custDataLst>
          </p:nvPr>
        </p:nvGraphicFramePr>
        <p:xfrm>
          <a:off x="1957" y="1591"/>
          <a:ext cx="1953" cy="1587"/>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3" name="Object 2" hidden="1"/>
                      <p:cNvPicPr/>
                      <p:nvPr/>
                    </p:nvPicPr>
                    <p:blipFill>
                      <a:blip r:embed="rId5"/>
                      <a:stretch>
                        <a:fillRect/>
                      </a:stretch>
                    </p:blipFill>
                    <p:spPr>
                      <a:xfrm>
                        <a:off x="1957" y="1591"/>
                        <a:ext cx="1953" cy="1587"/>
                      </a:xfrm>
                      <a:prstGeom prst="rect">
                        <a:avLst/>
                      </a:prstGeom>
                    </p:spPr>
                  </p:pic>
                </p:oleObj>
              </mc:Fallback>
            </mc:AlternateContent>
          </a:graphicData>
        </a:graphic>
      </p:graphicFrame>
      <p:sp>
        <p:nvSpPr>
          <p:cNvPr id="4" name="Rectangle 3" hidden="1"/>
          <p:cNvSpPr/>
          <p:nvPr>
            <p:custDataLst>
              <p:tags r:id="rId2"/>
            </p:custDataLst>
          </p:nvPr>
        </p:nvSpPr>
        <p:spPr>
          <a:xfrm>
            <a:off x="1" y="0"/>
            <a:ext cx="195385" cy="158750"/>
          </a:xfrm>
          <a:prstGeom prst="rect">
            <a:avLst/>
          </a:prstGeom>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GB" sz="2000">
              <a:solidFill>
                <a:srgbClr val="000000"/>
              </a:solidFill>
              <a:ea typeface="Arial Unicode MS" panose="020B0604020202020204" pitchFamily="34" charset="-128"/>
              <a:cs typeface="Arial Unicode MS" panose="020B0604020202020204" pitchFamily="34" charset="-128"/>
              <a:sym typeface="Arial" panose="020B0604020202020204" pitchFamily="34" charset="0"/>
            </a:endParaRPr>
          </a:p>
        </p:txBody>
      </p:sp>
      <p:sp>
        <p:nvSpPr>
          <p:cNvPr id="32" name="Oval 31">
            <a:extLst>
              <a:ext uri="{FF2B5EF4-FFF2-40B4-BE49-F238E27FC236}">
                <a16:creationId xmlns:a16="http://schemas.microsoft.com/office/drawing/2014/main" id="{78CEDCF5-2609-DD62-D279-713589F8BC62}"/>
              </a:ext>
            </a:extLst>
          </p:cNvPr>
          <p:cNvSpPr/>
          <p:nvPr userDrawn="1"/>
        </p:nvSpPr>
        <p:spPr>
          <a:xfrm>
            <a:off x="320525" y="1885423"/>
            <a:ext cx="516042" cy="516047"/>
          </a:xfrm>
          <a:prstGeom prst="ellipse">
            <a:avLst/>
          </a:prstGeom>
          <a:solidFill>
            <a:srgbClr val="383738"/>
          </a:solidFill>
          <a:ln w="19050" cap="flat" cmpd="sng" algn="ctr">
            <a:solidFill>
              <a:srgbClr val="FFFFFF"/>
            </a:solidFill>
            <a:prstDash val="solid"/>
          </a:ln>
          <a:effectLst/>
        </p:spPr>
        <p:txBody>
          <a:bodyPr rot="0" spcFirstLastPara="0" vertOverflow="overflow" horzOverflow="overflow" vert="horz" wrap="square" lIns="65491" tIns="65491" rIns="65491" bIns="65491" numCol="1" spcCol="0" rtlCol="0" fromWordArt="0" anchor="ctr" anchorCtr="0" forceAA="0" compatLnSpc="1">
            <a:prstTxWarp prst="textNoShape">
              <a:avLst/>
            </a:prstTxWarp>
            <a:noAutofit/>
          </a:bodyPr>
          <a:lstStyle/>
          <a:p>
            <a:pPr marL="0" marR="0" lvl="0" indent="0" algn="ctr" defTabSz="554492" eaLnBrk="1" fontAlgn="auto" latinLnBrk="0" hangingPunct="1">
              <a:lnSpc>
                <a:spcPct val="100000"/>
              </a:lnSpc>
              <a:spcBef>
                <a:spcPts val="0"/>
              </a:spcBef>
              <a:spcAft>
                <a:spcPts val="0"/>
              </a:spcAft>
              <a:buClrTx/>
              <a:buSzTx/>
              <a:buFontTx/>
              <a:buNone/>
              <a:tabLst/>
              <a:defRPr/>
            </a:pPr>
            <a:r>
              <a:rPr kumimoji="0" lang="en-GB" sz="1940" b="1" i="0" u="none" strike="noStrike" kern="0" cap="none" spc="0" normalizeH="0" baseline="0" noProof="0">
                <a:ln>
                  <a:noFill/>
                </a:ln>
                <a:solidFill>
                  <a:srgbClr val="FFFFFF"/>
                </a:solidFill>
                <a:effectLst/>
                <a:uLnTx/>
                <a:uFillTx/>
                <a:latin typeface="Poppins" panose="00000500000000000000" pitchFamily="2" charset="0"/>
                <a:cs typeface="Poppins" panose="00000500000000000000" pitchFamily="2" charset="0"/>
              </a:rPr>
              <a:t>1</a:t>
            </a:r>
          </a:p>
        </p:txBody>
      </p:sp>
      <p:sp>
        <p:nvSpPr>
          <p:cNvPr id="33" name="Oval 32">
            <a:extLst>
              <a:ext uri="{FF2B5EF4-FFF2-40B4-BE49-F238E27FC236}">
                <a16:creationId xmlns:a16="http://schemas.microsoft.com/office/drawing/2014/main" id="{9FCF5F33-9CCB-7E1D-27DC-AEB4D4CEE09B}"/>
              </a:ext>
            </a:extLst>
          </p:cNvPr>
          <p:cNvSpPr/>
          <p:nvPr userDrawn="1"/>
        </p:nvSpPr>
        <p:spPr>
          <a:xfrm>
            <a:off x="320525" y="3566394"/>
            <a:ext cx="516042" cy="516047"/>
          </a:xfrm>
          <a:prstGeom prst="ellipse">
            <a:avLst/>
          </a:prstGeom>
          <a:solidFill>
            <a:srgbClr val="383738"/>
          </a:solidFill>
          <a:ln w="19050" cap="flat" cmpd="sng" algn="ctr">
            <a:solidFill>
              <a:srgbClr val="FFFFFF"/>
            </a:solidFill>
            <a:prstDash val="solid"/>
          </a:ln>
          <a:effectLst/>
        </p:spPr>
        <p:txBody>
          <a:bodyPr rot="0" spcFirstLastPara="0" vertOverflow="overflow" horzOverflow="overflow" vert="horz" wrap="square" lIns="65491" tIns="65491" rIns="65491" bIns="65491" numCol="1" spcCol="0" rtlCol="0" fromWordArt="0" anchor="ctr" anchorCtr="0" forceAA="0" compatLnSpc="1">
            <a:prstTxWarp prst="textNoShape">
              <a:avLst/>
            </a:prstTxWarp>
            <a:noAutofit/>
          </a:bodyPr>
          <a:lstStyle/>
          <a:p>
            <a:pPr marL="0" marR="0" lvl="0" indent="0" algn="ctr" defTabSz="554492" eaLnBrk="1" fontAlgn="auto" latinLnBrk="0" hangingPunct="1">
              <a:lnSpc>
                <a:spcPct val="100000"/>
              </a:lnSpc>
              <a:spcBef>
                <a:spcPts val="0"/>
              </a:spcBef>
              <a:spcAft>
                <a:spcPts val="0"/>
              </a:spcAft>
              <a:buClrTx/>
              <a:buSzTx/>
              <a:buFontTx/>
              <a:buNone/>
              <a:tabLst/>
              <a:defRPr/>
            </a:pPr>
            <a:r>
              <a:rPr kumimoji="0" lang="en-GB" sz="1940" b="1" i="0" u="none" strike="noStrike" kern="0" cap="none" spc="0" normalizeH="0" baseline="0" noProof="0">
                <a:ln>
                  <a:noFill/>
                </a:ln>
                <a:solidFill>
                  <a:srgbClr val="FFFFFF"/>
                </a:solidFill>
                <a:effectLst/>
                <a:uLnTx/>
                <a:uFillTx/>
                <a:latin typeface="Poppins" panose="00000500000000000000" pitchFamily="2" charset="0"/>
                <a:cs typeface="Poppins" panose="00000500000000000000" pitchFamily="2" charset="0"/>
              </a:rPr>
              <a:t>2</a:t>
            </a:r>
          </a:p>
        </p:txBody>
      </p:sp>
      <p:sp>
        <p:nvSpPr>
          <p:cNvPr id="34" name="Oval 33">
            <a:extLst>
              <a:ext uri="{FF2B5EF4-FFF2-40B4-BE49-F238E27FC236}">
                <a16:creationId xmlns:a16="http://schemas.microsoft.com/office/drawing/2014/main" id="{6B269246-EB57-0793-D9A0-0BFDFCF20276}"/>
              </a:ext>
            </a:extLst>
          </p:cNvPr>
          <p:cNvSpPr/>
          <p:nvPr userDrawn="1"/>
        </p:nvSpPr>
        <p:spPr>
          <a:xfrm>
            <a:off x="320525" y="5247364"/>
            <a:ext cx="516042" cy="516047"/>
          </a:xfrm>
          <a:prstGeom prst="ellipse">
            <a:avLst/>
          </a:prstGeom>
          <a:solidFill>
            <a:srgbClr val="383738"/>
          </a:solidFill>
          <a:ln w="19050" cap="flat" cmpd="sng" algn="ctr">
            <a:solidFill>
              <a:srgbClr val="FFFFFF"/>
            </a:solidFill>
            <a:prstDash val="solid"/>
          </a:ln>
          <a:effectLst/>
        </p:spPr>
        <p:txBody>
          <a:bodyPr rot="0" spcFirstLastPara="0" vertOverflow="overflow" horzOverflow="overflow" vert="horz" wrap="square" lIns="65491" tIns="65491" rIns="65491" bIns="65491" numCol="1" spcCol="0" rtlCol="0" fromWordArt="0" anchor="ctr" anchorCtr="0" forceAA="0" compatLnSpc="1">
            <a:prstTxWarp prst="textNoShape">
              <a:avLst/>
            </a:prstTxWarp>
            <a:noAutofit/>
          </a:bodyPr>
          <a:lstStyle/>
          <a:p>
            <a:pPr marL="0" marR="0" lvl="0" indent="0" algn="ctr" defTabSz="554492" eaLnBrk="1" fontAlgn="auto" latinLnBrk="0" hangingPunct="1">
              <a:lnSpc>
                <a:spcPct val="100000"/>
              </a:lnSpc>
              <a:spcBef>
                <a:spcPts val="0"/>
              </a:spcBef>
              <a:spcAft>
                <a:spcPts val="0"/>
              </a:spcAft>
              <a:buClrTx/>
              <a:buSzTx/>
              <a:buFontTx/>
              <a:buNone/>
              <a:tabLst/>
              <a:defRPr/>
            </a:pPr>
            <a:r>
              <a:rPr kumimoji="0" lang="en-GB" sz="1940" b="1" i="0" u="none" strike="noStrike" kern="0" cap="none" spc="0" normalizeH="0" baseline="0" noProof="0">
                <a:ln>
                  <a:noFill/>
                </a:ln>
                <a:solidFill>
                  <a:srgbClr val="FFFFFF"/>
                </a:solidFill>
                <a:effectLst/>
                <a:uLnTx/>
                <a:uFillTx/>
                <a:latin typeface="Poppins" panose="00000500000000000000" pitchFamily="2" charset="0"/>
                <a:cs typeface="Poppins" panose="00000500000000000000" pitchFamily="2" charset="0"/>
              </a:rPr>
              <a:t>3</a:t>
            </a:r>
          </a:p>
        </p:txBody>
      </p:sp>
      <p:pic>
        <p:nvPicPr>
          <p:cNvPr id="49" name="Picture 48" hidden="1">
            <a:extLst>
              <a:ext uri="{FF2B5EF4-FFF2-40B4-BE49-F238E27FC236}">
                <a16:creationId xmlns:a16="http://schemas.microsoft.com/office/drawing/2014/main" id="{F15281FF-585B-907B-F0F7-6C9FA7878442}"/>
              </a:ext>
            </a:extLst>
          </p:cNvPr>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a:off x="10574615" y="321634"/>
            <a:ext cx="1297759" cy="657774"/>
          </a:xfrm>
          <a:prstGeom prst="rect">
            <a:avLst/>
          </a:prstGeom>
        </p:spPr>
      </p:pic>
      <p:sp>
        <p:nvSpPr>
          <p:cNvPr id="6" name="Text Placeholder 8">
            <a:extLst>
              <a:ext uri="{FF2B5EF4-FFF2-40B4-BE49-F238E27FC236}">
                <a16:creationId xmlns:a16="http://schemas.microsoft.com/office/drawing/2014/main" id="{7E8E46EC-382A-3D72-D1DE-AD849182FFE4}"/>
              </a:ext>
            </a:extLst>
          </p:cNvPr>
          <p:cNvSpPr>
            <a:spLocks noGrp="1"/>
          </p:cNvSpPr>
          <p:nvPr>
            <p:ph type="body" sz="quarter" idx="10" hasCustomPrompt="1"/>
          </p:nvPr>
        </p:nvSpPr>
        <p:spPr>
          <a:xfrm>
            <a:off x="578547" y="401269"/>
            <a:ext cx="7291928" cy="508601"/>
          </a:xfrm>
          <a:prstGeom prst="rect">
            <a:avLst/>
          </a:prstGeom>
        </p:spPr>
        <p:txBody>
          <a:bodyPr lIns="0"/>
          <a:lstStyle>
            <a:lvl1pPr algn="l">
              <a:lnSpc>
                <a:spcPct val="90000"/>
              </a:lnSpc>
              <a:defRPr lang="en-GB" sz="3638" b="1" i="0" spc="-85" dirty="0" smtClean="0">
                <a:solidFill>
                  <a:srgbClr val="282828"/>
                </a:solidFill>
                <a:latin typeface="Poppins"/>
                <a:ea typeface="+mj-ea"/>
                <a:cs typeface="Poppins"/>
              </a:defRPr>
            </a:lvl1pPr>
          </a:lstStyle>
          <a:p>
            <a:pPr lvl="0"/>
            <a:r>
              <a:rPr lang="en-GB"/>
              <a:t>Insert title here</a:t>
            </a:r>
          </a:p>
        </p:txBody>
      </p:sp>
      <p:sp>
        <p:nvSpPr>
          <p:cNvPr id="8" name="Text Placeholder 23">
            <a:extLst>
              <a:ext uri="{FF2B5EF4-FFF2-40B4-BE49-F238E27FC236}">
                <a16:creationId xmlns:a16="http://schemas.microsoft.com/office/drawing/2014/main" id="{3D3AA54E-BAA6-E536-57E9-931CD3016040}"/>
              </a:ext>
            </a:extLst>
          </p:cNvPr>
          <p:cNvSpPr>
            <a:spLocks noGrp="1"/>
          </p:cNvSpPr>
          <p:nvPr>
            <p:ph type="body" sz="quarter" idx="11"/>
          </p:nvPr>
        </p:nvSpPr>
        <p:spPr>
          <a:xfrm>
            <a:off x="2455728" y="1323660"/>
            <a:ext cx="5330209" cy="933269"/>
          </a:xfrm>
          <a:prstGeom prst="rect">
            <a:avLst/>
          </a:prstGeom>
        </p:spPr>
        <p:txBody>
          <a:bodyPr/>
          <a:lstStyle>
            <a:lvl1pPr marL="173279" indent="-173279">
              <a:buClr>
                <a:srgbClr val="007C43"/>
              </a:buClr>
              <a:buFont typeface="Wingdings" panose="05000000000000000000" pitchFamily="2" charset="2"/>
              <a:buChar char="§"/>
              <a:defRPr sz="1213">
                <a:latin typeface="Poppins" panose="00000500000000000000" pitchFamily="2" charset="0"/>
                <a:cs typeface="Poppins" panose="00000500000000000000" pitchFamily="2" charset="0"/>
              </a:defRPr>
            </a:lvl1pPr>
            <a:lvl2pPr marL="450553" indent="-173279">
              <a:buClr>
                <a:srgbClr val="007C43"/>
              </a:buClr>
              <a:buFont typeface="Wingdings" panose="05000000000000000000" pitchFamily="2" charset="2"/>
              <a:buChar char="§"/>
              <a:defRPr sz="1213">
                <a:latin typeface="Poppins" panose="00000500000000000000" pitchFamily="2" charset="0"/>
                <a:cs typeface="Poppins" panose="00000500000000000000" pitchFamily="2" charset="0"/>
              </a:defRPr>
            </a:lvl2pPr>
            <a:lvl3pPr marL="727826" indent="-173279">
              <a:buClr>
                <a:srgbClr val="007C43"/>
              </a:buClr>
              <a:buFont typeface="Wingdings" panose="05000000000000000000" pitchFamily="2" charset="2"/>
              <a:buChar char="§"/>
              <a:defRPr sz="1213">
                <a:latin typeface="Poppins" panose="00000500000000000000" pitchFamily="2" charset="0"/>
                <a:cs typeface="Poppins" panose="00000500000000000000" pitchFamily="2" charset="0"/>
              </a:defRPr>
            </a:lvl3pPr>
            <a:lvl4pPr marL="1005100" indent="-173279">
              <a:buClr>
                <a:srgbClr val="007C43"/>
              </a:buClr>
              <a:buFont typeface="Wingdings" panose="05000000000000000000" pitchFamily="2" charset="2"/>
              <a:buChar char="§"/>
              <a:defRPr sz="1213">
                <a:latin typeface="Poppins" panose="00000500000000000000" pitchFamily="2" charset="0"/>
                <a:cs typeface="Poppins" panose="00000500000000000000" pitchFamily="2" charset="0"/>
              </a:defRPr>
            </a:lvl4pPr>
            <a:lvl5pPr marL="1282374" indent="-173279">
              <a:buClr>
                <a:srgbClr val="007C43"/>
              </a:buClr>
              <a:buFont typeface="Wingdings" panose="05000000000000000000" pitchFamily="2" charset="2"/>
              <a:buChar char="§"/>
              <a:defRPr sz="1213">
                <a:latin typeface="Poppins" panose="00000500000000000000" pitchFamily="2" charset="0"/>
                <a:cs typeface="Poppins"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Text Placeholder 23">
            <a:extLst>
              <a:ext uri="{FF2B5EF4-FFF2-40B4-BE49-F238E27FC236}">
                <a16:creationId xmlns:a16="http://schemas.microsoft.com/office/drawing/2014/main" id="{287F62AF-EE6D-979A-AD5F-17176E146283}"/>
              </a:ext>
            </a:extLst>
          </p:cNvPr>
          <p:cNvSpPr>
            <a:spLocks noGrp="1"/>
          </p:cNvSpPr>
          <p:nvPr>
            <p:ph type="body" sz="quarter" idx="12"/>
          </p:nvPr>
        </p:nvSpPr>
        <p:spPr>
          <a:xfrm>
            <a:off x="2455728" y="3009604"/>
            <a:ext cx="5330209" cy="933269"/>
          </a:xfrm>
          <a:prstGeom prst="rect">
            <a:avLst/>
          </a:prstGeom>
        </p:spPr>
        <p:txBody>
          <a:bodyPr/>
          <a:lstStyle>
            <a:lvl1pPr marL="173279" indent="-173279">
              <a:buClr>
                <a:srgbClr val="007C43"/>
              </a:buClr>
              <a:buFont typeface="Wingdings" panose="05000000000000000000" pitchFamily="2" charset="2"/>
              <a:buChar char="§"/>
              <a:defRPr sz="1213">
                <a:latin typeface="Poppins" panose="00000500000000000000" pitchFamily="2" charset="0"/>
                <a:cs typeface="Poppins" panose="00000500000000000000" pitchFamily="2" charset="0"/>
              </a:defRPr>
            </a:lvl1pPr>
            <a:lvl2pPr marL="450553" indent="-173279">
              <a:buClr>
                <a:srgbClr val="007C43"/>
              </a:buClr>
              <a:buFont typeface="Wingdings" panose="05000000000000000000" pitchFamily="2" charset="2"/>
              <a:buChar char="§"/>
              <a:defRPr sz="1213">
                <a:latin typeface="Poppins" panose="00000500000000000000" pitchFamily="2" charset="0"/>
                <a:cs typeface="Poppins" panose="00000500000000000000" pitchFamily="2" charset="0"/>
              </a:defRPr>
            </a:lvl2pPr>
            <a:lvl3pPr marL="727826" indent="-173279">
              <a:buClr>
                <a:srgbClr val="007C43"/>
              </a:buClr>
              <a:buFont typeface="Wingdings" panose="05000000000000000000" pitchFamily="2" charset="2"/>
              <a:buChar char="§"/>
              <a:defRPr sz="1213">
                <a:latin typeface="Poppins" panose="00000500000000000000" pitchFamily="2" charset="0"/>
                <a:cs typeface="Poppins" panose="00000500000000000000" pitchFamily="2" charset="0"/>
              </a:defRPr>
            </a:lvl3pPr>
            <a:lvl4pPr marL="1005100" indent="-173279">
              <a:buClr>
                <a:srgbClr val="007C43"/>
              </a:buClr>
              <a:buFont typeface="Wingdings" panose="05000000000000000000" pitchFamily="2" charset="2"/>
              <a:buChar char="§"/>
              <a:defRPr sz="1213">
                <a:latin typeface="Poppins" panose="00000500000000000000" pitchFamily="2" charset="0"/>
                <a:cs typeface="Poppins" panose="00000500000000000000" pitchFamily="2" charset="0"/>
              </a:defRPr>
            </a:lvl4pPr>
            <a:lvl5pPr marL="1282374" indent="-173279">
              <a:buClr>
                <a:srgbClr val="007C43"/>
              </a:buClr>
              <a:buFont typeface="Wingdings" panose="05000000000000000000" pitchFamily="2" charset="2"/>
              <a:buChar char="§"/>
              <a:defRPr sz="1213">
                <a:latin typeface="Poppins" panose="00000500000000000000" pitchFamily="2" charset="0"/>
                <a:cs typeface="Poppins"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23">
            <a:extLst>
              <a:ext uri="{FF2B5EF4-FFF2-40B4-BE49-F238E27FC236}">
                <a16:creationId xmlns:a16="http://schemas.microsoft.com/office/drawing/2014/main" id="{0FBE3A4F-8E22-001B-FCDA-E7D9BFCC1DF4}"/>
              </a:ext>
            </a:extLst>
          </p:cNvPr>
          <p:cNvSpPr>
            <a:spLocks noGrp="1"/>
          </p:cNvSpPr>
          <p:nvPr>
            <p:ph type="body" sz="quarter" idx="13"/>
          </p:nvPr>
        </p:nvSpPr>
        <p:spPr>
          <a:xfrm>
            <a:off x="2455728" y="4747846"/>
            <a:ext cx="5330209" cy="933269"/>
          </a:xfrm>
          <a:prstGeom prst="rect">
            <a:avLst/>
          </a:prstGeom>
        </p:spPr>
        <p:txBody>
          <a:bodyPr/>
          <a:lstStyle>
            <a:lvl1pPr marL="173279" indent="-173279">
              <a:buClr>
                <a:srgbClr val="007C43"/>
              </a:buClr>
              <a:buFont typeface="Wingdings" panose="05000000000000000000" pitchFamily="2" charset="2"/>
              <a:buChar char="§"/>
              <a:defRPr sz="1213">
                <a:latin typeface="Poppins" panose="00000500000000000000" pitchFamily="2" charset="0"/>
                <a:cs typeface="Poppins" panose="00000500000000000000" pitchFamily="2" charset="0"/>
              </a:defRPr>
            </a:lvl1pPr>
            <a:lvl2pPr marL="450553" indent="-173279">
              <a:buClr>
                <a:srgbClr val="007C43"/>
              </a:buClr>
              <a:buFont typeface="Wingdings" panose="05000000000000000000" pitchFamily="2" charset="2"/>
              <a:buChar char="§"/>
              <a:defRPr sz="1213">
                <a:latin typeface="Poppins" panose="00000500000000000000" pitchFamily="2" charset="0"/>
                <a:cs typeface="Poppins" panose="00000500000000000000" pitchFamily="2" charset="0"/>
              </a:defRPr>
            </a:lvl2pPr>
            <a:lvl3pPr marL="727826" indent="-173279">
              <a:buClr>
                <a:srgbClr val="007C43"/>
              </a:buClr>
              <a:buFont typeface="Wingdings" panose="05000000000000000000" pitchFamily="2" charset="2"/>
              <a:buChar char="§"/>
              <a:defRPr sz="1213">
                <a:latin typeface="Poppins" panose="00000500000000000000" pitchFamily="2" charset="0"/>
                <a:cs typeface="Poppins" panose="00000500000000000000" pitchFamily="2" charset="0"/>
              </a:defRPr>
            </a:lvl3pPr>
            <a:lvl4pPr marL="1005100" indent="-173279">
              <a:buClr>
                <a:srgbClr val="007C43"/>
              </a:buClr>
              <a:buFont typeface="Wingdings" panose="05000000000000000000" pitchFamily="2" charset="2"/>
              <a:buChar char="§"/>
              <a:defRPr sz="1213">
                <a:latin typeface="Poppins" panose="00000500000000000000" pitchFamily="2" charset="0"/>
                <a:cs typeface="Poppins" panose="00000500000000000000" pitchFamily="2" charset="0"/>
              </a:defRPr>
            </a:lvl4pPr>
            <a:lvl5pPr marL="1282374" indent="-173279">
              <a:buClr>
                <a:srgbClr val="007C43"/>
              </a:buClr>
              <a:buFont typeface="Wingdings" panose="05000000000000000000" pitchFamily="2" charset="2"/>
              <a:buChar char="§"/>
              <a:defRPr sz="1213">
                <a:latin typeface="Poppins" panose="00000500000000000000" pitchFamily="2" charset="0"/>
                <a:cs typeface="Poppins"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23">
            <a:extLst>
              <a:ext uri="{FF2B5EF4-FFF2-40B4-BE49-F238E27FC236}">
                <a16:creationId xmlns:a16="http://schemas.microsoft.com/office/drawing/2014/main" id="{C0013390-2FD9-6ECE-D282-8E6DEFA6815D}"/>
              </a:ext>
            </a:extLst>
          </p:cNvPr>
          <p:cNvSpPr>
            <a:spLocks noGrp="1"/>
          </p:cNvSpPr>
          <p:nvPr>
            <p:ph type="body" sz="quarter" idx="14"/>
          </p:nvPr>
        </p:nvSpPr>
        <p:spPr>
          <a:xfrm>
            <a:off x="8259835" y="1993405"/>
            <a:ext cx="3612539" cy="933269"/>
          </a:xfrm>
          <a:prstGeom prst="rect">
            <a:avLst/>
          </a:prstGeom>
        </p:spPr>
        <p:txBody>
          <a:bodyPr/>
          <a:lstStyle>
            <a:lvl1pPr marL="173279" indent="-173279">
              <a:buClr>
                <a:srgbClr val="75B94E"/>
              </a:buClr>
              <a:buFont typeface="Wingdings" panose="05000000000000000000" pitchFamily="2" charset="2"/>
              <a:buChar char="§"/>
              <a:defRPr sz="1213">
                <a:solidFill>
                  <a:schemeClr val="bg1"/>
                </a:solidFill>
                <a:latin typeface="Poppins" panose="00000500000000000000" pitchFamily="2" charset="0"/>
                <a:cs typeface="Poppins" panose="00000500000000000000" pitchFamily="2" charset="0"/>
              </a:defRPr>
            </a:lvl1pPr>
            <a:lvl2pPr marL="450553" indent="-173279">
              <a:buClr>
                <a:srgbClr val="75B94E"/>
              </a:buClr>
              <a:buFont typeface="Wingdings" panose="05000000000000000000" pitchFamily="2" charset="2"/>
              <a:buChar char="§"/>
              <a:defRPr sz="1213">
                <a:solidFill>
                  <a:schemeClr val="bg1"/>
                </a:solidFill>
                <a:latin typeface="Poppins" panose="00000500000000000000" pitchFamily="2" charset="0"/>
                <a:cs typeface="Poppins" panose="00000500000000000000" pitchFamily="2" charset="0"/>
              </a:defRPr>
            </a:lvl2pPr>
            <a:lvl3pPr marL="727826" indent="-173279">
              <a:buClr>
                <a:srgbClr val="75B94E"/>
              </a:buClr>
              <a:buFont typeface="Wingdings" panose="05000000000000000000" pitchFamily="2" charset="2"/>
              <a:buChar char="§"/>
              <a:defRPr sz="1213">
                <a:solidFill>
                  <a:schemeClr val="bg1"/>
                </a:solidFill>
                <a:latin typeface="Poppins" panose="00000500000000000000" pitchFamily="2" charset="0"/>
                <a:cs typeface="Poppins" panose="00000500000000000000" pitchFamily="2" charset="0"/>
              </a:defRPr>
            </a:lvl3pPr>
            <a:lvl4pPr marL="1005100" indent="-173279">
              <a:buClr>
                <a:srgbClr val="75B94E"/>
              </a:buClr>
              <a:buFont typeface="Wingdings" panose="05000000000000000000" pitchFamily="2" charset="2"/>
              <a:buChar char="§"/>
              <a:defRPr sz="1213">
                <a:solidFill>
                  <a:schemeClr val="bg1"/>
                </a:solidFill>
                <a:latin typeface="Poppins" panose="00000500000000000000" pitchFamily="2" charset="0"/>
                <a:cs typeface="Poppins" panose="00000500000000000000" pitchFamily="2" charset="0"/>
              </a:defRPr>
            </a:lvl4pPr>
            <a:lvl5pPr marL="1282374" indent="-173279">
              <a:buClr>
                <a:srgbClr val="75B94E"/>
              </a:buClr>
              <a:buFont typeface="Wingdings" panose="05000000000000000000" pitchFamily="2" charset="2"/>
              <a:buChar char="§"/>
              <a:defRPr sz="1213">
                <a:solidFill>
                  <a:schemeClr val="bg1"/>
                </a:solidFill>
                <a:latin typeface="Poppins" panose="00000500000000000000" pitchFamily="2" charset="0"/>
                <a:cs typeface="Poppins"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35">
            <a:extLst>
              <a:ext uri="{FF2B5EF4-FFF2-40B4-BE49-F238E27FC236}">
                <a16:creationId xmlns:a16="http://schemas.microsoft.com/office/drawing/2014/main" id="{80C26EC9-E03C-34C4-C3F3-24CF83AF362D}"/>
              </a:ext>
            </a:extLst>
          </p:cNvPr>
          <p:cNvSpPr>
            <a:spLocks noGrp="1"/>
          </p:cNvSpPr>
          <p:nvPr>
            <p:ph type="body" sz="quarter" idx="15"/>
          </p:nvPr>
        </p:nvSpPr>
        <p:spPr>
          <a:xfrm>
            <a:off x="979956" y="1742360"/>
            <a:ext cx="1156147" cy="559961"/>
          </a:xfrm>
          <a:prstGeom prst="rect">
            <a:avLst/>
          </a:prstGeom>
        </p:spPr>
        <p:txBody>
          <a:bodyPr/>
          <a:lstStyle>
            <a:lvl1pPr>
              <a:defRPr sz="1213" b="1">
                <a:solidFill>
                  <a:schemeClr val="bg1"/>
                </a:solidFill>
                <a:latin typeface="Poppins" panose="00000500000000000000" pitchFamily="2" charset="0"/>
                <a:cs typeface="Poppins" panose="00000500000000000000" pitchFamily="2" charset="0"/>
              </a:defRPr>
            </a:lvl1pPr>
          </a:lstStyle>
          <a:p>
            <a:pPr lvl="0"/>
            <a:r>
              <a:rPr lang="en-US"/>
              <a:t>Click to edit Master text styles</a:t>
            </a:r>
          </a:p>
        </p:txBody>
      </p:sp>
      <p:sp>
        <p:nvSpPr>
          <p:cNvPr id="14" name="Text Placeholder 35">
            <a:extLst>
              <a:ext uri="{FF2B5EF4-FFF2-40B4-BE49-F238E27FC236}">
                <a16:creationId xmlns:a16="http://schemas.microsoft.com/office/drawing/2014/main" id="{8C781880-D72F-E99C-0D95-2FADFA92DE84}"/>
              </a:ext>
            </a:extLst>
          </p:cNvPr>
          <p:cNvSpPr>
            <a:spLocks noGrp="1"/>
          </p:cNvSpPr>
          <p:nvPr>
            <p:ph type="body" sz="quarter" idx="16"/>
          </p:nvPr>
        </p:nvSpPr>
        <p:spPr>
          <a:xfrm>
            <a:off x="979956" y="2153092"/>
            <a:ext cx="1156147" cy="559961"/>
          </a:xfrm>
          <a:prstGeom prst="rect">
            <a:avLst/>
          </a:prstGeom>
        </p:spPr>
        <p:txBody>
          <a:bodyPr/>
          <a:lstStyle>
            <a:lvl1pPr>
              <a:defRPr sz="1213" b="0">
                <a:solidFill>
                  <a:schemeClr val="bg1"/>
                </a:solidFill>
                <a:latin typeface="Poppins" panose="00000500000000000000" pitchFamily="2" charset="0"/>
                <a:cs typeface="Poppins" panose="00000500000000000000" pitchFamily="2" charset="0"/>
              </a:defRPr>
            </a:lvl1pPr>
          </a:lstStyle>
          <a:p>
            <a:pPr lvl="0"/>
            <a:r>
              <a:rPr lang="en-US"/>
              <a:t>Click to edit Master text styles</a:t>
            </a:r>
          </a:p>
        </p:txBody>
      </p:sp>
      <p:sp>
        <p:nvSpPr>
          <p:cNvPr id="15" name="Text Placeholder 35">
            <a:extLst>
              <a:ext uri="{FF2B5EF4-FFF2-40B4-BE49-F238E27FC236}">
                <a16:creationId xmlns:a16="http://schemas.microsoft.com/office/drawing/2014/main" id="{570DD75F-3666-82EF-D357-8A7566E0AD6C}"/>
              </a:ext>
            </a:extLst>
          </p:cNvPr>
          <p:cNvSpPr>
            <a:spLocks noGrp="1"/>
          </p:cNvSpPr>
          <p:nvPr>
            <p:ph type="body" sz="quarter" idx="17"/>
          </p:nvPr>
        </p:nvSpPr>
        <p:spPr>
          <a:xfrm>
            <a:off x="979956" y="3429000"/>
            <a:ext cx="1156147" cy="559961"/>
          </a:xfrm>
          <a:prstGeom prst="rect">
            <a:avLst/>
          </a:prstGeom>
        </p:spPr>
        <p:txBody>
          <a:bodyPr/>
          <a:lstStyle>
            <a:lvl1pPr>
              <a:defRPr sz="1213" b="1">
                <a:solidFill>
                  <a:schemeClr val="bg1"/>
                </a:solidFill>
                <a:latin typeface="Poppins" panose="00000500000000000000" pitchFamily="2" charset="0"/>
                <a:cs typeface="Poppins" panose="00000500000000000000" pitchFamily="2" charset="0"/>
              </a:defRPr>
            </a:lvl1pPr>
          </a:lstStyle>
          <a:p>
            <a:pPr lvl="0"/>
            <a:r>
              <a:rPr lang="en-US"/>
              <a:t>Click to edit Master text styles</a:t>
            </a:r>
          </a:p>
        </p:txBody>
      </p:sp>
      <p:sp>
        <p:nvSpPr>
          <p:cNvPr id="16" name="Text Placeholder 35">
            <a:extLst>
              <a:ext uri="{FF2B5EF4-FFF2-40B4-BE49-F238E27FC236}">
                <a16:creationId xmlns:a16="http://schemas.microsoft.com/office/drawing/2014/main" id="{A679454F-56AA-8731-80BE-C74F6B0475AB}"/>
              </a:ext>
            </a:extLst>
          </p:cNvPr>
          <p:cNvSpPr>
            <a:spLocks noGrp="1"/>
          </p:cNvSpPr>
          <p:nvPr>
            <p:ph type="body" sz="quarter" idx="18"/>
          </p:nvPr>
        </p:nvSpPr>
        <p:spPr>
          <a:xfrm>
            <a:off x="979956" y="3839733"/>
            <a:ext cx="1156147" cy="559961"/>
          </a:xfrm>
          <a:prstGeom prst="rect">
            <a:avLst/>
          </a:prstGeom>
        </p:spPr>
        <p:txBody>
          <a:bodyPr/>
          <a:lstStyle>
            <a:lvl1pPr>
              <a:defRPr sz="1213" b="0">
                <a:solidFill>
                  <a:schemeClr val="bg1"/>
                </a:solidFill>
                <a:latin typeface="Poppins" panose="00000500000000000000" pitchFamily="2" charset="0"/>
                <a:cs typeface="Poppins" panose="00000500000000000000" pitchFamily="2" charset="0"/>
              </a:defRPr>
            </a:lvl1pPr>
          </a:lstStyle>
          <a:p>
            <a:pPr lvl="0"/>
            <a:r>
              <a:rPr lang="en-US"/>
              <a:t>Click to edit Master text styles</a:t>
            </a:r>
          </a:p>
        </p:txBody>
      </p:sp>
      <p:sp>
        <p:nvSpPr>
          <p:cNvPr id="17" name="Text Placeholder 35">
            <a:extLst>
              <a:ext uri="{FF2B5EF4-FFF2-40B4-BE49-F238E27FC236}">
                <a16:creationId xmlns:a16="http://schemas.microsoft.com/office/drawing/2014/main" id="{C27BA3BA-A3AF-7C0B-54F4-9F499628CE13}"/>
              </a:ext>
            </a:extLst>
          </p:cNvPr>
          <p:cNvSpPr>
            <a:spLocks noGrp="1"/>
          </p:cNvSpPr>
          <p:nvPr>
            <p:ph type="body" sz="quarter" idx="19"/>
          </p:nvPr>
        </p:nvSpPr>
        <p:spPr>
          <a:xfrm>
            <a:off x="979956" y="5104301"/>
            <a:ext cx="1156147" cy="559961"/>
          </a:xfrm>
          <a:prstGeom prst="rect">
            <a:avLst/>
          </a:prstGeom>
        </p:spPr>
        <p:txBody>
          <a:bodyPr/>
          <a:lstStyle>
            <a:lvl1pPr>
              <a:defRPr sz="1213" b="1">
                <a:solidFill>
                  <a:schemeClr val="bg1"/>
                </a:solidFill>
                <a:latin typeface="Poppins" panose="00000500000000000000" pitchFamily="2" charset="0"/>
                <a:cs typeface="Poppins" panose="00000500000000000000" pitchFamily="2" charset="0"/>
              </a:defRPr>
            </a:lvl1pPr>
          </a:lstStyle>
          <a:p>
            <a:pPr lvl="0"/>
            <a:r>
              <a:rPr lang="en-US"/>
              <a:t>Click to edit Master text styles</a:t>
            </a:r>
          </a:p>
        </p:txBody>
      </p:sp>
      <p:sp>
        <p:nvSpPr>
          <p:cNvPr id="18" name="Text Placeholder 35">
            <a:extLst>
              <a:ext uri="{FF2B5EF4-FFF2-40B4-BE49-F238E27FC236}">
                <a16:creationId xmlns:a16="http://schemas.microsoft.com/office/drawing/2014/main" id="{BDD722CF-0F8F-ABF7-E910-CC92F7C99A55}"/>
              </a:ext>
            </a:extLst>
          </p:cNvPr>
          <p:cNvSpPr>
            <a:spLocks noGrp="1"/>
          </p:cNvSpPr>
          <p:nvPr>
            <p:ph type="body" sz="quarter" idx="20"/>
          </p:nvPr>
        </p:nvSpPr>
        <p:spPr>
          <a:xfrm>
            <a:off x="979956" y="5515033"/>
            <a:ext cx="1156147" cy="559961"/>
          </a:xfrm>
          <a:prstGeom prst="rect">
            <a:avLst/>
          </a:prstGeom>
        </p:spPr>
        <p:txBody>
          <a:bodyPr/>
          <a:lstStyle>
            <a:lvl1pPr>
              <a:defRPr sz="1213" b="0">
                <a:solidFill>
                  <a:schemeClr val="bg1"/>
                </a:solidFill>
                <a:latin typeface="Poppins" panose="00000500000000000000" pitchFamily="2" charset="0"/>
                <a:cs typeface="Poppins" panose="00000500000000000000" pitchFamily="2" charset="0"/>
              </a:defRPr>
            </a:lvl1pPr>
          </a:lstStyle>
          <a:p>
            <a:pPr lvl="0"/>
            <a:r>
              <a:rPr lang="en-US"/>
              <a:t>Click to edit Master text styles</a:t>
            </a:r>
          </a:p>
        </p:txBody>
      </p:sp>
      <p:sp>
        <p:nvSpPr>
          <p:cNvPr id="19" name="Text Placeholder 42">
            <a:extLst>
              <a:ext uri="{FF2B5EF4-FFF2-40B4-BE49-F238E27FC236}">
                <a16:creationId xmlns:a16="http://schemas.microsoft.com/office/drawing/2014/main" id="{C5DFF3F3-825B-9F46-A748-F410478E0C9B}"/>
              </a:ext>
            </a:extLst>
          </p:cNvPr>
          <p:cNvSpPr>
            <a:spLocks noGrp="1"/>
          </p:cNvSpPr>
          <p:nvPr>
            <p:ph type="body" sz="quarter" idx="21"/>
          </p:nvPr>
        </p:nvSpPr>
        <p:spPr>
          <a:xfrm>
            <a:off x="8259562" y="1323660"/>
            <a:ext cx="3612837" cy="223907"/>
          </a:xfrm>
          <a:prstGeom prst="rect">
            <a:avLst/>
          </a:prstGeom>
        </p:spPr>
        <p:txBody>
          <a:bodyPr/>
          <a:lstStyle>
            <a:lvl1pPr>
              <a:defRPr sz="1455" b="1">
                <a:solidFill>
                  <a:schemeClr val="bg1"/>
                </a:solidFill>
                <a:latin typeface="Poppins" panose="00000500000000000000" pitchFamily="2" charset="0"/>
                <a:cs typeface="Poppins" panose="00000500000000000000" pitchFamily="2" charset="0"/>
              </a:defRPr>
            </a:lvl1pPr>
            <a:lvl2pPr>
              <a:defRPr b="1">
                <a:solidFill>
                  <a:schemeClr val="bg1"/>
                </a:solidFill>
                <a:latin typeface="Poppins" panose="00000500000000000000" pitchFamily="2" charset="0"/>
                <a:cs typeface="Poppins" panose="00000500000000000000" pitchFamily="2" charset="0"/>
              </a:defRPr>
            </a:lvl2pPr>
            <a:lvl3pPr>
              <a:defRPr b="1">
                <a:solidFill>
                  <a:schemeClr val="bg1"/>
                </a:solidFill>
                <a:latin typeface="Poppins" panose="00000500000000000000" pitchFamily="2" charset="0"/>
                <a:cs typeface="Poppins" panose="00000500000000000000" pitchFamily="2" charset="0"/>
              </a:defRPr>
            </a:lvl3pPr>
            <a:lvl4pPr>
              <a:defRPr b="1">
                <a:solidFill>
                  <a:schemeClr val="bg1"/>
                </a:solidFill>
                <a:latin typeface="Poppins" panose="00000500000000000000" pitchFamily="2" charset="0"/>
                <a:cs typeface="Poppins" panose="00000500000000000000" pitchFamily="2" charset="0"/>
              </a:defRPr>
            </a:lvl4pPr>
            <a:lvl5pPr>
              <a:defRPr b="1">
                <a:solidFill>
                  <a:schemeClr val="bg1"/>
                </a:solidFill>
                <a:latin typeface="Poppins" panose="00000500000000000000" pitchFamily="2" charset="0"/>
                <a:cs typeface="Poppins" panose="00000500000000000000" pitchFamily="2" charset="0"/>
              </a:defRPr>
            </a:lvl5pPr>
          </a:lstStyle>
          <a:p>
            <a:pPr lvl="0"/>
            <a:r>
              <a:rPr lang="en-US"/>
              <a:t>Click to edit Master text styles</a:t>
            </a:r>
          </a:p>
        </p:txBody>
      </p:sp>
      <p:cxnSp>
        <p:nvCxnSpPr>
          <p:cNvPr id="20" name="Straight Connector 19">
            <a:extLst>
              <a:ext uri="{FF2B5EF4-FFF2-40B4-BE49-F238E27FC236}">
                <a16:creationId xmlns:a16="http://schemas.microsoft.com/office/drawing/2014/main" id="{D3FEDA2C-8B80-FE71-7F5A-B085B8897366}"/>
              </a:ext>
            </a:extLst>
          </p:cNvPr>
          <p:cNvCxnSpPr>
            <a:cxnSpLocks/>
          </p:cNvCxnSpPr>
          <p:nvPr userDrawn="1"/>
        </p:nvCxnSpPr>
        <p:spPr>
          <a:xfrm>
            <a:off x="8286804" y="1729640"/>
            <a:ext cx="3585570" cy="0"/>
          </a:xfrm>
          <a:prstGeom prst="line">
            <a:avLst/>
          </a:prstGeom>
          <a:noFill/>
          <a:ln w="6350" cap="flat" cmpd="sng" algn="ctr">
            <a:solidFill>
              <a:schemeClr val="bg1"/>
            </a:solidFill>
            <a:prstDash val="solid"/>
          </a:ln>
          <a:effectLst/>
        </p:spPr>
      </p:cxnSp>
      <p:sp>
        <p:nvSpPr>
          <p:cNvPr id="5" name="Oval 4">
            <a:extLst>
              <a:ext uri="{FF2B5EF4-FFF2-40B4-BE49-F238E27FC236}">
                <a16:creationId xmlns:a16="http://schemas.microsoft.com/office/drawing/2014/main" id="{E392EC8F-6D79-A950-5B2A-6787246C995E}"/>
              </a:ext>
            </a:extLst>
          </p:cNvPr>
          <p:cNvSpPr/>
          <p:nvPr userDrawn="1"/>
        </p:nvSpPr>
        <p:spPr>
          <a:xfrm>
            <a:off x="7895997" y="3508555"/>
            <a:ext cx="596329" cy="596334"/>
          </a:xfrm>
          <a:prstGeom prst="ellipse">
            <a:avLst/>
          </a:prstGeom>
          <a:gradFill>
            <a:gsLst>
              <a:gs pos="9000">
                <a:srgbClr val="007C43"/>
              </a:gs>
              <a:gs pos="82000">
                <a:srgbClr val="68A445"/>
              </a:gs>
            </a:gsLst>
            <a:lin ang="0" scaled="0"/>
          </a:gradFill>
          <a:ln w="6350" cap="flat" cmpd="sng" algn="ctr">
            <a:noFill/>
            <a:prstDash val="solid"/>
          </a:ln>
          <a:effectLst/>
        </p:spPr>
        <p:txBody>
          <a:bodyPr rot="0" spcFirstLastPara="0" vertOverflow="overflow" horzOverflow="overflow" vert="horz" wrap="square" lIns="143999" tIns="107999" rIns="107999" bIns="107999" numCol="1" spcCol="0" rtlCol="0" fromWordArt="0" anchor="ctr" anchorCtr="0" forceAA="0" compatLnSpc="1">
            <a:prstTxWarp prst="textNoShape">
              <a:avLst/>
            </a:prstTxWarp>
            <a:noAutofit/>
          </a:bodyPr>
          <a:lstStyle/>
          <a:p>
            <a:pPr marL="0" marR="0" lvl="0" indent="0" algn="ctr" defTabSz="554492" eaLnBrk="1" fontAlgn="auto" latinLnBrk="0" hangingPunct="1">
              <a:lnSpc>
                <a:spcPts val="6367"/>
              </a:lnSpc>
              <a:spcBef>
                <a:spcPts val="0"/>
              </a:spcBef>
              <a:spcAft>
                <a:spcPts val="0"/>
              </a:spcAft>
              <a:buClrTx/>
              <a:buSzTx/>
              <a:buFontTx/>
              <a:buNone/>
              <a:tabLst/>
              <a:defRPr/>
            </a:pPr>
            <a:r>
              <a:rPr kumimoji="0" lang="en-GB" sz="4851" b="1" i="0" u="none" strike="noStrike" kern="0" cap="none" spc="-85" normalizeH="0" baseline="0" noProof="0">
                <a:ln>
                  <a:noFill/>
                </a:ln>
                <a:solidFill>
                  <a:schemeClr val="bg1"/>
                </a:solidFill>
                <a:effectLst/>
                <a:uLnTx/>
                <a:uFillTx/>
                <a:latin typeface="Poppins"/>
                <a:ea typeface="+mj-ea"/>
                <a:cs typeface="Poppins"/>
              </a:rPr>
              <a:t>&gt;</a:t>
            </a:r>
            <a:endParaRPr kumimoji="0" lang="en-GB" sz="5821" b="1" i="0" u="none" strike="noStrike" kern="0" cap="none" spc="-85" normalizeH="0" baseline="0" noProof="0">
              <a:ln>
                <a:noFill/>
              </a:ln>
              <a:solidFill>
                <a:schemeClr val="bg1"/>
              </a:solidFill>
              <a:effectLst/>
              <a:uLnTx/>
              <a:uFillTx/>
              <a:latin typeface="Poppins"/>
              <a:ea typeface="+mj-ea"/>
              <a:cs typeface="Poppins"/>
            </a:endParaRPr>
          </a:p>
        </p:txBody>
      </p:sp>
      <p:sp>
        <p:nvSpPr>
          <p:cNvPr id="2" name="Holder 6">
            <a:extLst>
              <a:ext uri="{FF2B5EF4-FFF2-40B4-BE49-F238E27FC236}">
                <a16:creationId xmlns:a16="http://schemas.microsoft.com/office/drawing/2014/main" id="{ECCC741C-65C1-CDF5-6831-A464CAD8429B}"/>
              </a:ext>
            </a:extLst>
          </p:cNvPr>
          <p:cNvSpPr>
            <a:spLocks noGrp="1"/>
          </p:cNvSpPr>
          <p:nvPr>
            <p:ph type="sldNum" sz="quarter" idx="4"/>
          </p:nvPr>
        </p:nvSpPr>
        <p:spPr>
          <a:xfrm>
            <a:off x="9053270" y="6432504"/>
            <a:ext cx="2804160" cy="130645"/>
          </a:xfrm>
          <a:prstGeom prst="rect">
            <a:avLst/>
          </a:prstGeom>
        </p:spPr>
        <p:txBody>
          <a:bodyPr wrap="square" lIns="0" tIns="0" rIns="0" bIns="0">
            <a:spAutoFit/>
          </a:bodyPr>
          <a:lstStyle>
            <a:lvl1pPr algn="r">
              <a:defRPr sz="849">
                <a:solidFill>
                  <a:srgbClr val="FFFFFF"/>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spTree>
    <p:extLst>
      <p:ext uri="{BB962C8B-B14F-4D97-AF65-F5344CB8AC3E}">
        <p14:creationId xmlns:p14="http://schemas.microsoft.com/office/powerpoint/2010/main" val="498426004"/>
      </p:ext>
    </p:extLst>
  </p:cSld>
  <p:clrMapOvr>
    <a:masterClrMapping/>
  </p:clrMapOvr>
  <p:extLst>
    <p:ext uri="{DCECCB84-F9BA-43D5-87BE-67443E8EF086}">
      <p15:sldGuideLst xmlns:p15="http://schemas.microsoft.com/office/powerpoint/2012/main">
        <p15:guide id="1" pos="31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lide Title 2">
    <p:bg>
      <p:bgPr>
        <a:solidFill>
          <a:srgbClr val="FFFFFF"/>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F517BF-753A-DD53-8F8B-B170A1C6170A}"/>
              </a:ext>
            </a:extLst>
          </p:cNvPr>
          <p:cNvSpPr/>
          <p:nvPr userDrawn="1"/>
        </p:nvSpPr>
        <p:spPr>
          <a:xfrm>
            <a:off x="-1" y="-3851"/>
            <a:ext cx="6096000" cy="68618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11" name="Text Placeholder 10">
            <a:extLst>
              <a:ext uri="{FF2B5EF4-FFF2-40B4-BE49-F238E27FC236}">
                <a16:creationId xmlns:a16="http://schemas.microsoft.com/office/drawing/2014/main" id="{B58BDB7D-FC0B-E231-D95C-E499BBF8D468}"/>
              </a:ext>
            </a:extLst>
          </p:cNvPr>
          <p:cNvSpPr>
            <a:spLocks noGrp="1"/>
          </p:cNvSpPr>
          <p:nvPr>
            <p:ph type="body" sz="quarter" idx="11" hasCustomPrompt="1"/>
          </p:nvPr>
        </p:nvSpPr>
        <p:spPr>
          <a:xfrm>
            <a:off x="578548" y="3650487"/>
            <a:ext cx="4688490" cy="755463"/>
          </a:xfrm>
          <a:prstGeom prst="rect">
            <a:avLst/>
          </a:prstGeom>
        </p:spPr>
        <p:txBody>
          <a:bodyPr vert="horz" wrap="square" lIns="0" tIns="16510" rIns="0" bIns="0" rtlCol="0">
            <a:spAutoFit/>
          </a:bodyPr>
          <a:lstStyle>
            <a:lvl1pPr>
              <a:defRPr lang="en-GB" sz="5307" b="1" i="0" spc="-85" dirty="0">
                <a:solidFill>
                  <a:srgbClr val="383738"/>
                </a:solidFill>
                <a:latin typeface="Poppins"/>
                <a:ea typeface="+mj-ea"/>
                <a:cs typeface="Poppins"/>
              </a:defRPr>
            </a:lvl1pPr>
          </a:lstStyle>
          <a:p>
            <a:pPr marL="7702" lvl="0">
              <a:lnSpc>
                <a:spcPts val="5701"/>
              </a:lnSpc>
              <a:spcBef>
                <a:spcPts val="79"/>
              </a:spcBef>
            </a:pPr>
            <a:r>
              <a:rPr lang="en-US"/>
              <a:t>Subtitle</a:t>
            </a:r>
            <a:endParaRPr lang="en-GB"/>
          </a:p>
        </p:txBody>
      </p:sp>
      <p:sp>
        <p:nvSpPr>
          <p:cNvPr id="14" name="Text Placeholder 13">
            <a:extLst>
              <a:ext uri="{FF2B5EF4-FFF2-40B4-BE49-F238E27FC236}">
                <a16:creationId xmlns:a16="http://schemas.microsoft.com/office/drawing/2014/main" id="{4A675AF9-7F95-86C0-797D-7F55F6190FC9}"/>
              </a:ext>
            </a:extLst>
          </p:cNvPr>
          <p:cNvSpPr>
            <a:spLocks noGrp="1"/>
          </p:cNvSpPr>
          <p:nvPr>
            <p:ph type="body" sz="quarter" idx="12" hasCustomPrompt="1"/>
          </p:nvPr>
        </p:nvSpPr>
        <p:spPr>
          <a:xfrm>
            <a:off x="578547" y="4632980"/>
            <a:ext cx="4707745" cy="193964"/>
          </a:xfrm>
          <a:prstGeom prst="rect">
            <a:avLst/>
          </a:prstGeom>
        </p:spPr>
        <p:txBody>
          <a:bodyPr vert="horz" wrap="square" lIns="0" tIns="16510" rIns="0" bIns="0" rtlCol="0">
            <a:spAutoFit/>
          </a:bodyPr>
          <a:lstStyle>
            <a:lvl1pPr>
              <a:defRPr lang="en-US" sz="1152" b="1" smtClean="0">
                <a:solidFill>
                  <a:srgbClr val="383738"/>
                </a:solidFill>
                <a:latin typeface="Poppins"/>
                <a:cs typeface="Poppins"/>
              </a:defRPr>
            </a:lvl1pPr>
            <a:lvl2pPr>
              <a:defRPr lang="en-US" smtClean="0"/>
            </a:lvl2pPr>
            <a:lvl3pPr>
              <a:defRPr lang="en-US" smtClean="0"/>
            </a:lvl3pPr>
            <a:lvl4pPr>
              <a:defRPr lang="en-US" smtClean="0"/>
            </a:lvl4pPr>
            <a:lvl5pPr>
              <a:defRPr lang="en-GB"/>
            </a:lvl5pPr>
          </a:lstStyle>
          <a:p>
            <a:pPr marL="45442" lvl="0">
              <a:lnSpc>
                <a:spcPct val="100000"/>
              </a:lnSpc>
              <a:spcBef>
                <a:spcPts val="2119"/>
              </a:spcBef>
            </a:pPr>
            <a:r>
              <a:rPr lang="en-US"/>
              <a:t>Lloyds Banking Group</a:t>
            </a:r>
          </a:p>
        </p:txBody>
      </p:sp>
      <p:sp>
        <p:nvSpPr>
          <p:cNvPr id="16" name="Text Placeholder 15">
            <a:extLst>
              <a:ext uri="{FF2B5EF4-FFF2-40B4-BE49-F238E27FC236}">
                <a16:creationId xmlns:a16="http://schemas.microsoft.com/office/drawing/2014/main" id="{9C8D66C9-E49B-CDDA-8D78-308BC56532BD}"/>
              </a:ext>
            </a:extLst>
          </p:cNvPr>
          <p:cNvSpPr>
            <a:spLocks noGrp="1"/>
          </p:cNvSpPr>
          <p:nvPr>
            <p:ph type="body" sz="quarter" idx="13" hasCustomPrompt="1"/>
          </p:nvPr>
        </p:nvSpPr>
        <p:spPr>
          <a:xfrm>
            <a:off x="578547" y="4837208"/>
            <a:ext cx="4707745" cy="193964"/>
          </a:xfrm>
          <a:prstGeom prst="rect">
            <a:avLst/>
          </a:prstGeom>
        </p:spPr>
        <p:txBody>
          <a:bodyPr vert="horz" wrap="square" lIns="0" tIns="16510" rIns="0" bIns="0" rtlCol="0">
            <a:spAutoFit/>
          </a:bodyPr>
          <a:lstStyle>
            <a:lvl1pPr>
              <a:defRPr lang="en-US" sz="1152" dirty="0" smtClean="0">
                <a:solidFill>
                  <a:srgbClr val="383738"/>
                </a:solidFill>
                <a:latin typeface="Poppins"/>
                <a:cs typeface="Poppins"/>
              </a:defRPr>
            </a:lvl1pPr>
            <a:lvl2pPr>
              <a:defRPr lang="en-US" smtClean="0"/>
            </a:lvl2pPr>
            <a:lvl3pPr>
              <a:defRPr lang="en-US" smtClean="0"/>
            </a:lvl3pPr>
            <a:lvl4pPr>
              <a:defRPr lang="en-US" smtClean="0"/>
            </a:lvl4pPr>
            <a:lvl5pPr>
              <a:defRPr lang="en-GB"/>
            </a:lvl5pPr>
          </a:lstStyle>
          <a:p>
            <a:pPr marL="45442" lvl="0">
              <a:lnSpc>
                <a:spcPct val="100000"/>
              </a:lnSpc>
              <a:spcBef>
                <a:spcPts val="2119"/>
              </a:spcBef>
            </a:pPr>
            <a:r>
              <a:rPr lang="en-US"/>
              <a:t>Insert Date</a:t>
            </a:r>
            <a:endParaRPr lang="en-GB"/>
          </a:p>
        </p:txBody>
      </p:sp>
      <p:sp>
        <p:nvSpPr>
          <p:cNvPr id="36" name="Picture Placeholder 35">
            <a:extLst>
              <a:ext uri="{FF2B5EF4-FFF2-40B4-BE49-F238E27FC236}">
                <a16:creationId xmlns:a16="http://schemas.microsoft.com/office/drawing/2014/main" id="{71832EEA-909E-6BE0-FEB1-C2EF5B61D91F}"/>
              </a:ext>
            </a:extLst>
          </p:cNvPr>
          <p:cNvSpPr>
            <a:spLocks noGrp="1"/>
          </p:cNvSpPr>
          <p:nvPr>
            <p:ph type="pic" sz="quarter" idx="15"/>
          </p:nvPr>
        </p:nvSpPr>
        <p:spPr>
          <a:xfrm>
            <a:off x="6096000" y="1"/>
            <a:ext cx="6096000" cy="3425149"/>
          </a:xfrm>
          <a:custGeom>
            <a:avLst/>
            <a:gdLst>
              <a:gd name="connsiteX0" fmla="*/ 7256322 w 10052050"/>
              <a:gd name="connsiteY0" fmla="*/ 530633 h 5648325"/>
              <a:gd name="connsiteX1" fmla="*/ 7256322 w 10052050"/>
              <a:gd name="connsiteY1" fmla="*/ 1563777 h 5648325"/>
              <a:gd name="connsiteX2" fmla="*/ 9396272 w 10052050"/>
              <a:gd name="connsiteY2" fmla="*/ 1563777 h 5648325"/>
              <a:gd name="connsiteX3" fmla="*/ 9396272 w 10052050"/>
              <a:gd name="connsiteY3" fmla="*/ 530633 h 5648325"/>
              <a:gd name="connsiteX4" fmla="*/ 0 w 10052050"/>
              <a:gd name="connsiteY4" fmla="*/ 0 h 5648325"/>
              <a:gd name="connsiteX5" fmla="*/ 10052050 w 10052050"/>
              <a:gd name="connsiteY5" fmla="*/ 0 h 5648325"/>
              <a:gd name="connsiteX6" fmla="*/ 10052050 w 10052050"/>
              <a:gd name="connsiteY6" fmla="*/ 5648325 h 5648325"/>
              <a:gd name="connsiteX7" fmla="*/ 0 w 10052050"/>
              <a:gd name="connsiteY7" fmla="*/ 5648325 h 5648325"/>
              <a:gd name="connsiteX0" fmla="*/ 7380147 w 10052050"/>
              <a:gd name="connsiteY0" fmla="*/ 530633 h 5648325"/>
              <a:gd name="connsiteX1" fmla="*/ 7256322 w 10052050"/>
              <a:gd name="connsiteY1" fmla="*/ 1563777 h 5648325"/>
              <a:gd name="connsiteX2" fmla="*/ 9396272 w 10052050"/>
              <a:gd name="connsiteY2" fmla="*/ 1563777 h 5648325"/>
              <a:gd name="connsiteX3" fmla="*/ 9396272 w 10052050"/>
              <a:gd name="connsiteY3" fmla="*/ 530633 h 5648325"/>
              <a:gd name="connsiteX4" fmla="*/ 7380147 w 10052050"/>
              <a:gd name="connsiteY4" fmla="*/ 530633 h 5648325"/>
              <a:gd name="connsiteX5" fmla="*/ 0 w 10052050"/>
              <a:gd name="connsiteY5" fmla="*/ 0 h 5648325"/>
              <a:gd name="connsiteX6" fmla="*/ 10052050 w 10052050"/>
              <a:gd name="connsiteY6" fmla="*/ 0 h 5648325"/>
              <a:gd name="connsiteX7" fmla="*/ 10052050 w 10052050"/>
              <a:gd name="connsiteY7" fmla="*/ 5648325 h 5648325"/>
              <a:gd name="connsiteX8" fmla="*/ 0 w 10052050"/>
              <a:gd name="connsiteY8" fmla="*/ 5648325 h 5648325"/>
              <a:gd name="connsiteX9" fmla="*/ 0 w 10052050"/>
              <a:gd name="connsiteY9" fmla="*/ 0 h 5648325"/>
              <a:gd name="connsiteX0" fmla="*/ 7380147 w 10052050"/>
              <a:gd name="connsiteY0" fmla="*/ 530633 h 5648325"/>
              <a:gd name="connsiteX1" fmla="*/ 7389672 w 10052050"/>
              <a:gd name="connsiteY1" fmla="*/ 1568540 h 5648325"/>
              <a:gd name="connsiteX2" fmla="*/ 9396272 w 10052050"/>
              <a:gd name="connsiteY2" fmla="*/ 1563777 h 5648325"/>
              <a:gd name="connsiteX3" fmla="*/ 9396272 w 10052050"/>
              <a:gd name="connsiteY3" fmla="*/ 530633 h 5648325"/>
              <a:gd name="connsiteX4" fmla="*/ 7380147 w 10052050"/>
              <a:gd name="connsiteY4" fmla="*/ 530633 h 5648325"/>
              <a:gd name="connsiteX5" fmla="*/ 0 w 10052050"/>
              <a:gd name="connsiteY5" fmla="*/ 0 h 5648325"/>
              <a:gd name="connsiteX6" fmla="*/ 10052050 w 10052050"/>
              <a:gd name="connsiteY6" fmla="*/ 0 h 5648325"/>
              <a:gd name="connsiteX7" fmla="*/ 10052050 w 10052050"/>
              <a:gd name="connsiteY7" fmla="*/ 5648325 h 5648325"/>
              <a:gd name="connsiteX8" fmla="*/ 0 w 10052050"/>
              <a:gd name="connsiteY8" fmla="*/ 5648325 h 5648325"/>
              <a:gd name="connsiteX9" fmla="*/ 0 w 10052050"/>
              <a:gd name="connsiteY9" fmla="*/ 0 h 5648325"/>
              <a:gd name="connsiteX0" fmla="*/ 7380147 w 10052050"/>
              <a:gd name="connsiteY0" fmla="*/ 530633 h 5648325"/>
              <a:gd name="connsiteX1" fmla="*/ 7389672 w 10052050"/>
              <a:gd name="connsiteY1" fmla="*/ 1568540 h 5648325"/>
              <a:gd name="connsiteX2" fmla="*/ 9529622 w 10052050"/>
              <a:gd name="connsiteY2" fmla="*/ 1554252 h 5648325"/>
              <a:gd name="connsiteX3" fmla="*/ 9396272 w 10052050"/>
              <a:gd name="connsiteY3" fmla="*/ 530633 h 5648325"/>
              <a:gd name="connsiteX4" fmla="*/ 7380147 w 10052050"/>
              <a:gd name="connsiteY4" fmla="*/ 530633 h 5648325"/>
              <a:gd name="connsiteX5" fmla="*/ 0 w 10052050"/>
              <a:gd name="connsiteY5" fmla="*/ 0 h 5648325"/>
              <a:gd name="connsiteX6" fmla="*/ 10052050 w 10052050"/>
              <a:gd name="connsiteY6" fmla="*/ 0 h 5648325"/>
              <a:gd name="connsiteX7" fmla="*/ 10052050 w 10052050"/>
              <a:gd name="connsiteY7" fmla="*/ 5648325 h 5648325"/>
              <a:gd name="connsiteX8" fmla="*/ 0 w 10052050"/>
              <a:gd name="connsiteY8" fmla="*/ 5648325 h 5648325"/>
              <a:gd name="connsiteX9" fmla="*/ 0 w 10052050"/>
              <a:gd name="connsiteY9" fmla="*/ 0 h 5648325"/>
              <a:gd name="connsiteX0" fmla="*/ 7380147 w 10052050"/>
              <a:gd name="connsiteY0" fmla="*/ 530633 h 5648325"/>
              <a:gd name="connsiteX1" fmla="*/ 7389672 w 10052050"/>
              <a:gd name="connsiteY1" fmla="*/ 1568540 h 5648325"/>
              <a:gd name="connsiteX2" fmla="*/ 9529622 w 10052050"/>
              <a:gd name="connsiteY2" fmla="*/ 1554252 h 5648325"/>
              <a:gd name="connsiteX3" fmla="*/ 9520097 w 10052050"/>
              <a:gd name="connsiteY3" fmla="*/ 521108 h 5648325"/>
              <a:gd name="connsiteX4" fmla="*/ 7380147 w 10052050"/>
              <a:gd name="connsiteY4" fmla="*/ 530633 h 5648325"/>
              <a:gd name="connsiteX5" fmla="*/ 0 w 10052050"/>
              <a:gd name="connsiteY5" fmla="*/ 0 h 5648325"/>
              <a:gd name="connsiteX6" fmla="*/ 10052050 w 10052050"/>
              <a:gd name="connsiteY6" fmla="*/ 0 h 5648325"/>
              <a:gd name="connsiteX7" fmla="*/ 10052050 w 10052050"/>
              <a:gd name="connsiteY7" fmla="*/ 5648325 h 5648325"/>
              <a:gd name="connsiteX8" fmla="*/ 0 w 10052050"/>
              <a:gd name="connsiteY8" fmla="*/ 5648325 h 5648325"/>
              <a:gd name="connsiteX9" fmla="*/ 0 w 10052050"/>
              <a:gd name="connsiteY9" fmla="*/ 0 h 5648325"/>
              <a:gd name="connsiteX0" fmla="*/ 7380147 w 10052050"/>
              <a:gd name="connsiteY0" fmla="*/ 530633 h 5648325"/>
              <a:gd name="connsiteX1" fmla="*/ 7389672 w 10052050"/>
              <a:gd name="connsiteY1" fmla="*/ 1568540 h 5648325"/>
              <a:gd name="connsiteX2" fmla="*/ 9529622 w 10052050"/>
              <a:gd name="connsiteY2" fmla="*/ 1554252 h 5648325"/>
              <a:gd name="connsiteX3" fmla="*/ 9515334 w 10052050"/>
              <a:gd name="connsiteY3" fmla="*/ 525871 h 5648325"/>
              <a:gd name="connsiteX4" fmla="*/ 7380147 w 10052050"/>
              <a:gd name="connsiteY4" fmla="*/ 530633 h 5648325"/>
              <a:gd name="connsiteX5" fmla="*/ 0 w 10052050"/>
              <a:gd name="connsiteY5" fmla="*/ 0 h 5648325"/>
              <a:gd name="connsiteX6" fmla="*/ 10052050 w 10052050"/>
              <a:gd name="connsiteY6" fmla="*/ 0 h 5648325"/>
              <a:gd name="connsiteX7" fmla="*/ 10052050 w 10052050"/>
              <a:gd name="connsiteY7" fmla="*/ 5648325 h 5648325"/>
              <a:gd name="connsiteX8" fmla="*/ 0 w 10052050"/>
              <a:gd name="connsiteY8" fmla="*/ 5648325 h 5648325"/>
              <a:gd name="connsiteX9" fmla="*/ 0 w 10052050"/>
              <a:gd name="connsiteY9" fmla="*/ 0 h 5648325"/>
              <a:gd name="connsiteX0" fmla="*/ 7380147 w 10052050"/>
              <a:gd name="connsiteY0" fmla="*/ 530633 h 5648325"/>
              <a:gd name="connsiteX1" fmla="*/ 7389672 w 10052050"/>
              <a:gd name="connsiteY1" fmla="*/ 1568540 h 5648325"/>
              <a:gd name="connsiteX2" fmla="*/ 9520098 w 10052050"/>
              <a:gd name="connsiteY2" fmla="*/ 1554252 h 5648325"/>
              <a:gd name="connsiteX3" fmla="*/ 9515334 w 10052050"/>
              <a:gd name="connsiteY3" fmla="*/ 525871 h 5648325"/>
              <a:gd name="connsiteX4" fmla="*/ 7380147 w 10052050"/>
              <a:gd name="connsiteY4" fmla="*/ 530633 h 5648325"/>
              <a:gd name="connsiteX5" fmla="*/ 0 w 10052050"/>
              <a:gd name="connsiteY5" fmla="*/ 0 h 5648325"/>
              <a:gd name="connsiteX6" fmla="*/ 10052050 w 10052050"/>
              <a:gd name="connsiteY6" fmla="*/ 0 h 5648325"/>
              <a:gd name="connsiteX7" fmla="*/ 10052050 w 10052050"/>
              <a:gd name="connsiteY7" fmla="*/ 5648325 h 5648325"/>
              <a:gd name="connsiteX8" fmla="*/ 0 w 10052050"/>
              <a:gd name="connsiteY8" fmla="*/ 5648325 h 5648325"/>
              <a:gd name="connsiteX9" fmla="*/ 0 w 10052050"/>
              <a:gd name="connsiteY9" fmla="*/ 0 h 5648325"/>
              <a:gd name="connsiteX0" fmla="*/ 7380147 w 10052050"/>
              <a:gd name="connsiteY0" fmla="*/ 530633 h 5648325"/>
              <a:gd name="connsiteX1" fmla="*/ 7399197 w 10052050"/>
              <a:gd name="connsiteY1" fmla="*/ 1563778 h 5648325"/>
              <a:gd name="connsiteX2" fmla="*/ 9520098 w 10052050"/>
              <a:gd name="connsiteY2" fmla="*/ 1554252 h 5648325"/>
              <a:gd name="connsiteX3" fmla="*/ 9515334 w 10052050"/>
              <a:gd name="connsiteY3" fmla="*/ 525871 h 5648325"/>
              <a:gd name="connsiteX4" fmla="*/ 7380147 w 10052050"/>
              <a:gd name="connsiteY4" fmla="*/ 530633 h 5648325"/>
              <a:gd name="connsiteX5" fmla="*/ 0 w 10052050"/>
              <a:gd name="connsiteY5" fmla="*/ 0 h 5648325"/>
              <a:gd name="connsiteX6" fmla="*/ 10052050 w 10052050"/>
              <a:gd name="connsiteY6" fmla="*/ 0 h 5648325"/>
              <a:gd name="connsiteX7" fmla="*/ 10052050 w 10052050"/>
              <a:gd name="connsiteY7" fmla="*/ 5648325 h 5648325"/>
              <a:gd name="connsiteX8" fmla="*/ 0 w 10052050"/>
              <a:gd name="connsiteY8" fmla="*/ 5648325 h 5648325"/>
              <a:gd name="connsiteX9" fmla="*/ 0 w 10052050"/>
              <a:gd name="connsiteY9" fmla="*/ 0 h 5648325"/>
              <a:gd name="connsiteX0" fmla="*/ 7389671 w 10052050"/>
              <a:gd name="connsiteY0" fmla="*/ 530633 h 5648325"/>
              <a:gd name="connsiteX1" fmla="*/ 7399197 w 10052050"/>
              <a:gd name="connsiteY1" fmla="*/ 1563778 h 5648325"/>
              <a:gd name="connsiteX2" fmla="*/ 9520098 w 10052050"/>
              <a:gd name="connsiteY2" fmla="*/ 1554252 h 5648325"/>
              <a:gd name="connsiteX3" fmla="*/ 9515334 w 10052050"/>
              <a:gd name="connsiteY3" fmla="*/ 525871 h 5648325"/>
              <a:gd name="connsiteX4" fmla="*/ 7389671 w 10052050"/>
              <a:gd name="connsiteY4" fmla="*/ 530633 h 5648325"/>
              <a:gd name="connsiteX5" fmla="*/ 0 w 10052050"/>
              <a:gd name="connsiteY5" fmla="*/ 0 h 5648325"/>
              <a:gd name="connsiteX6" fmla="*/ 10052050 w 10052050"/>
              <a:gd name="connsiteY6" fmla="*/ 0 h 5648325"/>
              <a:gd name="connsiteX7" fmla="*/ 10052050 w 10052050"/>
              <a:gd name="connsiteY7" fmla="*/ 5648325 h 5648325"/>
              <a:gd name="connsiteX8" fmla="*/ 0 w 10052050"/>
              <a:gd name="connsiteY8" fmla="*/ 5648325 h 5648325"/>
              <a:gd name="connsiteX9" fmla="*/ 0 w 10052050"/>
              <a:gd name="connsiteY9" fmla="*/ 0 h 5648325"/>
              <a:gd name="connsiteX0" fmla="*/ 7389671 w 10052050"/>
              <a:gd name="connsiteY0" fmla="*/ 530633 h 5648325"/>
              <a:gd name="connsiteX1" fmla="*/ 7399197 w 10052050"/>
              <a:gd name="connsiteY1" fmla="*/ 1563778 h 5648325"/>
              <a:gd name="connsiteX2" fmla="*/ 9520098 w 10052050"/>
              <a:gd name="connsiteY2" fmla="*/ 1554252 h 5648325"/>
              <a:gd name="connsiteX3" fmla="*/ 9515334 w 10052050"/>
              <a:gd name="connsiteY3" fmla="*/ 525871 h 5648325"/>
              <a:gd name="connsiteX4" fmla="*/ 7389671 w 10052050"/>
              <a:gd name="connsiteY4" fmla="*/ 530633 h 5648325"/>
              <a:gd name="connsiteX5" fmla="*/ 0 w 10052050"/>
              <a:gd name="connsiteY5" fmla="*/ 0 h 5648325"/>
              <a:gd name="connsiteX6" fmla="*/ 10052050 w 10052050"/>
              <a:gd name="connsiteY6" fmla="*/ 0 h 5648325"/>
              <a:gd name="connsiteX7" fmla="*/ 10052050 w 10052050"/>
              <a:gd name="connsiteY7" fmla="*/ 5648325 h 5648325"/>
              <a:gd name="connsiteX8" fmla="*/ 0 w 10052050"/>
              <a:gd name="connsiteY8" fmla="*/ 5648325 h 5648325"/>
              <a:gd name="connsiteX9" fmla="*/ 0 w 10052050"/>
              <a:gd name="connsiteY9" fmla="*/ 0 h 5648325"/>
              <a:gd name="connsiteX0" fmla="*/ 7389671 w 10052050"/>
              <a:gd name="connsiteY0" fmla="*/ 530633 h 5648325"/>
              <a:gd name="connsiteX1" fmla="*/ 7394436 w 10052050"/>
              <a:gd name="connsiteY1" fmla="*/ 1554253 h 5648325"/>
              <a:gd name="connsiteX2" fmla="*/ 9520098 w 10052050"/>
              <a:gd name="connsiteY2" fmla="*/ 1554252 h 5648325"/>
              <a:gd name="connsiteX3" fmla="*/ 9515334 w 10052050"/>
              <a:gd name="connsiteY3" fmla="*/ 525871 h 5648325"/>
              <a:gd name="connsiteX4" fmla="*/ 7389671 w 10052050"/>
              <a:gd name="connsiteY4" fmla="*/ 530633 h 5648325"/>
              <a:gd name="connsiteX5" fmla="*/ 0 w 10052050"/>
              <a:gd name="connsiteY5" fmla="*/ 0 h 5648325"/>
              <a:gd name="connsiteX6" fmla="*/ 10052050 w 10052050"/>
              <a:gd name="connsiteY6" fmla="*/ 0 h 5648325"/>
              <a:gd name="connsiteX7" fmla="*/ 10052050 w 10052050"/>
              <a:gd name="connsiteY7" fmla="*/ 5648325 h 5648325"/>
              <a:gd name="connsiteX8" fmla="*/ 0 w 10052050"/>
              <a:gd name="connsiteY8" fmla="*/ 5648325 h 5648325"/>
              <a:gd name="connsiteX9" fmla="*/ 0 w 10052050"/>
              <a:gd name="connsiteY9" fmla="*/ 0 h 5648325"/>
              <a:gd name="connsiteX0" fmla="*/ 7389671 w 10052050"/>
              <a:gd name="connsiteY0" fmla="*/ 530633 h 5648325"/>
              <a:gd name="connsiteX1" fmla="*/ 7394436 w 10052050"/>
              <a:gd name="connsiteY1" fmla="*/ 1554253 h 5648325"/>
              <a:gd name="connsiteX2" fmla="*/ 9520098 w 10052050"/>
              <a:gd name="connsiteY2" fmla="*/ 1554252 h 5648325"/>
              <a:gd name="connsiteX3" fmla="*/ 9515334 w 10052050"/>
              <a:gd name="connsiteY3" fmla="*/ 525871 h 5648325"/>
              <a:gd name="connsiteX4" fmla="*/ 7389671 w 10052050"/>
              <a:gd name="connsiteY4" fmla="*/ 530633 h 5648325"/>
              <a:gd name="connsiteX5" fmla="*/ 0 w 10052050"/>
              <a:gd name="connsiteY5" fmla="*/ 0 h 5648325"/>
              <a:gd name="connsiteX6" fmla="*/ 10052050 w 10052050"/>
              <a:gd name="connsiteY6" fmla="*/ 0 h 5648325"/>
              <a:gd name="connsiteX7" fmla="*/ 10052050 w 10052050"/>
              <a:gd name="connsiteY7" fmla="*/ 5648325 h 5648325"/>
              <a:gd name="connsiteX8" fmla="*/ 0 w 10052050"/>
              <a:gd name="connsiteY8" fmla="*/ 5648325 h 5648325"/>
              <a:gd name="connsiteX9" fmla="*/ 0 w 10052050"/>
              <a:gd name="connsiteY9" fmla="*/ 0 h 5648325"/>
              <a:gd name="connsiteX0" fmla="*/ 7389671 w 10052050"/>
              <a:gd name="connsiteY0" fmla="*/ 530633 h 5648325"/>
              <a:gd name="connsiteX1" fmla="*/ 9520098 w 10052050"/>
              <a:gd name="connsiteY1" fmla="*/ 1554252 h 5648325"/>
              <a:gd name="connsiteX2" fmla="*/ 9515334 w 10052050"/>
              <a:gd name="connsiteY2" fmla="*/ 525871 h 5648325"/>
              <a:gd name="connsiteX3" fmla="*/ 7389671 w 10052050"/>
              <a:gd name="connsiteY3" fmla="*/ 530633 h 5648325"/>
              <a:gd name="connsiteX4" fmla="*/ 0 w 10052050"/>
              <a:gd name="connsiteY4" fmla="*/ 0 h 5648325"/>
              <a:gd name="connsiteX5" fmla="*/ 10052050 w 10052050"/>
              <a:gd name="connsiteY5" fmla="*/ 0 h 5648325"/>
              <a:gd name="connsiteX6" fmla="*/ 10052050 w 10052050"/>
              <a:gd name="connsiteY6" fmla="*/ 5648325 h 5648325"/>
              <a:gd name="connsiteX7" fmla="*/ 0 w 10052050"/>
              <a:gd name="connsiteY7" fmla="*/ 5648325 h 5648325"/>
              <a:gd name="connsiteX8" fmla="*/ 0 w 10052050"/>
              <a:gd name="connsiteY8" fmla="*/ 0 h 5648325"/>
              <a:gd name="connsiteX0" fmla="*/ 7389671 w 10052050"/>
              <a:gd name="connsiteY0" fmla="*/ 530633 h 5648325"/>
              <a:gd name="connsiteX1" fmla="*/ 9515334 w 10052050"/>
              <a:gd name="connsiteY1" fmla="*/ 525871 h 5648325"/>
              <a:gd name="connsiteX2" fmla="*/ 7389671 w 10052050"/>
              <a:gd name="connsiteY2" fmla="*/ 530633 h 5648325"/>
              <a:gd name="connsiteX3" fmla="*/ 0 w 10052050"/>
              <a:gd name="connsiteY3" fmla="*/ 0 h 5648325"/>
              <a:gd name="connsiteX4" fmla="*/ 10052050 w 10052050"/>
              <a:gd name="connsiteY4" fmla="*/ 0 h 5648325"/>
              <a:gd name="connsiteX5" fmla="*/ 10052050 w 10052050"/>
              <a:gd name="connsiteY5" fmla="*/ 5648325 h 5648325"/>
              <a:gd name="connsiteX6" fmla="*/ 0 w 10052050"/>
              <a:gd name="connsiteY6" fmla="*/ 5648325 h 5648325"/>
              <a:gd name="connsiteX7" fmla="*/ 0 w 10052050"/>
              <a:gd name="connsiteY7" fmla="*/ 0 h 5648325"/>
              <a:gd name="connsiteX0" fmla="*/ 0 w 10052050"/>
              <a:gd name="connsiteY0" fmla="*/ 0 h 5648325"/>
              <a:gd name="connsiteX1" fmla="*/ 10052050 w 10052050"/>
              <a:gd name="connsiteY1" fmla="*/ 0 h 5648325"/>
              <a:gd name="connsiteX2" fmla="*/ 10052050 w 10052050"/>
              <a:gd name="connsiteY2" fmla="*/ 5648325 h 5648325"/>
              <a:gd name="connsiteX3" fmla="*/ 0 w 10052050"/>
              <a:gd name="connsiteY3" fmla="*/ 5648325 h 5648325"/>
              <a:gd name="connsiteX4" fmla="*/ 0 w 10052050"/>
              <a:gd name="connsiteY4" fmla="*/ 0 h 5648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2050" h="5648325">
                <a:moveTo>
                  <a:pt x="0" y="0"/>
                </a:moveTo>
                <a:lnTo>
                  <a:pt x="10052050" y="0"/>
                </a:lnTo>
                <a:lnTo>
                  <a:pt x="10052050" y="5648325"/>
                </a:lnTo>
                <a:lnTo>
                  <a:pt x="0" y="5648325"/>
                </a:lnTo>
                <a:lnTo>
                  <a:pt x="0" y="0"/>
                </a:lnTo>
                <a:close/>
              </a:path>
            </a:pathLst>
          </a:custGeom>
        </p:spPr>
        <p:txBody>
          <a:bodyPr wrap="square">
            <a:noAutofit/>
          </a:bodyPr>
          <a:lstStyle/>
          <a:p>
            <a:r>
              <a:rPr lang="en-US"/>
              <a:t>Click icon to add picture</a:t>
            </a:r>
            <a:endParaRPr lang="en-GB"/>
          </a:p>
        </p:txBody>
      </p:sp>
      <p:sp>
        <p:nvSpPr>
          <p:cNvPr id="32" name="Picture Placeholder 31">
            <a:extLst>
              <a:ext uri="{FF2B5EF4-FFF2-40B4-BE49-F238E27FC236}">
                <a16:creationId xmlns:a16="http://schemas.microsoft.com/office/drawing/2014/main" id="{40B31787-012E-4A03-59AE-D9CB2DBAF359}"/>
              </a:ext>
            </a:extLst>
          </p:cNvPr>
          <p:cNvSpPr>
            <a:spLocks noGrp="1" noRot="1" noMove="1" noResize="1" noEditPoints="1" noAdjustHandles="1" noChangeArrowheads="1" noChangeShapeType="1"/>
          </p:cNvSpPr>
          <p:nvPr>
            <p:ph type="pic" sz="quarter" idx="16"/>
          </p:nvPr>
        </p:nvSpPr>
        <p:spPr>
          <a:xfrm>
            <a:off x="6096001" y="3429001"/>
            <a:ext cx="3048000" cy="276999"/>
          </a:xfrm>
          <a:prstGeom prst="rect">
            <a:avLst/>
          </a:prstGeom>
        </p:spPr>
        <p:txBody>
          <a:bodyPr/>
          <a:lstStyle/>
          <a:p>
            <a:r>
              <a:rPr lang="en-US"/>
              <a:t>Click icon to add picture</a:t>
            </a:r>
            <a:endParaRPr lang="en-GB"/>
          </a:p>
        </p:txBody>
      </p:sp>
      <p:sp>
        <p:nvSpPr>
          <p:cNvPr id="34" name="Picture Placeholder 33">
            <a:extLst>
              <a:ext uri="{FF2B5EF4-FFF2-40B4-BE49-F238E27FC236}">
                <a16:creationId xmlns:a16="http://schemas.microsoft.com/office/drawing/2014/main" id="{FE78EFD0-DD72-65F4-BACB-DB016468651E}"/>
              </a:ext>
            </a:extLst>
          </p:cNvPr>
          <p:cNvSpPr>
            <a:spLocks noGrp="1" noRot="1" noMove="1" noResize="1" noEditPoints="1" noAdjustHandles="1" noChangeArrowheads="1" noChangeShapeType="1"/>
          </p:cNvSpPr>
          <p:nvPr>
            <p:ph type="pic" sz="quarter" idx="17"/>
          </p:nvPr>
        </p:nvSpPr>
        <p:spPr>
          <a:xfrm>
            <a:off x="9143999" y="3425150"/>
            <a:ext cx="3048002" cy="276999"/>
          </a:xfrm>
          <a:prstGeom prst="rect">
            <a:avLst/>
          </a:prstGeom>
        </p:spPr>
        <p:txBody>
          <a:bodyPr/>
          <a:lstStyle/>
          <a:p>
            <a:r>
              <a:rPr lang="en-US"/>
              <a:t>Click icon to add picture</a:t>
            </a:r>
            <a:endParaRPr lang="en-GB"/>
          </a:p>
        </p:txBody>
      </p:sp>
      <p:sp>
        <p:nvSpPr>
          <p:cNvPr id="3" name="Holder 6">
            <a:extLst>
              <a:ext uri="{FF2B5EF4-FFF2-40B4-BE49-F238E27FC236}">
                <a16:creationId xmlns:a16="http://schemas.microsoft.com/office/drawing/2014/main" id="{656E85EE-E349-C287-7D0A-9E452A0E4569}"/>
              </a:ext>
            </a:extLst>
          </p:cNvPr>
          <p:cNvSpPr>
            <a:spLocks noGrp="1"/>
          </p:cNvSpPr>
          <p:nvPr>
            <p:ph type="sldNum" sz="quarter" idx="4"/>
          </p:nvPr>
        </p:nvSpPr>
        <p:spPr>
          <a:xfrm>
            <a:off x="9053270" y="6432504"/>
            <a:ext cx="2804160" cy="130645"/>
          </a:xfrm>
          <a:prstGeom prst="rect">
            <a:avLst/>
          </a:prstGeom>
        </p:spPr>
        <p:txBody>
          <a:bodyPr wrap="square" lIns="0" tIns="0" rIns="0" bIns="0">
            <a:spAutoFit/>
          </a:bodyPr>
          <a:lstStyle>
            <a:lvl1pPr algn="r">
              <a:defRPr sz="849">
                <a:solidFill>
                  <a:srgbClr val="FFFFFF"/>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sp>
        <p:nvSpPr>
          <p:cNvPr id="4" name="Text Placeholder 8">
            <a:extLst>
              <a:ext uri="{FF2B5EF4-FFF2-40B4-BE49-F238E27FC236}">
                <a16:creationId xmlns:a16="http://schemas.microsoft.com/office/drawing/2014/main" id="{B8A47AAB-5A24-A9C0-7390-6FADDE13DCF4}"/>
              </a:ext>
            </a:extLst>
          </p:cNvPr>
          <p:cNvSpPr>
            <a:spLocks noGrp="1"/>
          </p:cNvSpPr>
          <p:nvPr>
            <p:ph type="body" sz="quarter" idx="18" hasCustomPrompt="1"/>
          </p:nvPr>
        </p:nvSpPr>
        <p:spPr>
          <a:xfrm>
            <a:off x="578547" y="2198325"/>
            <a:ext cx="4944576" cy="1469758"/>
          </a:xfrm>
          <a:prstGeom prst="rect">
            <a:avLst/>
          </a:prstGeom>
        </p:spPr>
        <p:txBody>
          <a:bodyPr lIns="0"/>
          <a:lstStyle>
            <a:lvl1pPr>
              <a:lnSpc>
                <a:spcPct val="90000"/>
              </a:lnSpc>
              <a:defRPr lang="en-GB" sz="5307" b="1" i="0" spc="-85" dirty="0" smtClean="0">
                <a:gradFill flip="none" rotWithShape="1">
                  <a:gsLst>
                    <a:gs pos="0">
                      <a:srgbClr val="00863B"/>
                    </a:gs>
                    <a:gs pos="7000">
                      <a:srgbClr val="07893A"/>
                    </a:gs>
                    <a:gs pos="100000">
                      <a:srgbClr val="BCCF00"/>
                    </a:gs>
                  </a:gsLst>
                  <a:lin ang="0" scaled="1"/>
                  <a:tileRect/>
                </a:gradFill>
                <a:latin typeface="Poppins"/>
                <a:ea typeface="+mj-ea"/>
                <a:cs typeface="Poppins"/>
              </a:defRPr>
            </a:lvl1pPr>
          </a:lstStyle>
          <a:p>
            <a:pPr lvl="0"/>
            <a:r>
              <a:rPr lang="en-GB"/>
              <a:t>Insert title</a:t>
            </a:r>
            <a:br>
              <a:rPr lang="en-GB"/>
            </a:br>
            <a:r>
              <a:rPr lang="en-GB"/>
              <a:t>here</a:t>
            </a:r>
          </a:p>
        </p:txBody>
      </p:sp>
    </p:spTree>
    <p:extLst>
      <p:ext uri="{BB962C8B-B14F-4D97-AF65-F5344CB8AC3E}">
        <p14:creationId xmlns:p14="http://schemas.microsoft.com/office/powerpoint/2010/main" val="3144577583"/>
      </p:ext>
    </p:extLst>
  </p:cSld>
  <p:clrMapOvr>
    <a:masterClrMapping/>
  </p:clrMapOvr>
  <p:extLst>
    <p:ext uri="{DCECCB84-F9BA-43D5-87BE-67443E8EF086}">
      <p15:sldGuideLst xmlns:p15="http://schemas.microsoft.com/office/powerpoint/2012/main">
        <p15:guide id="1" orient="horz" pos="3562">
          <p15:clr>
            <a:srgbClr val="FBAE40"/>
          </p15:clr>
        </p15:guide>
        <p15:guide id="2" pos="62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3_Title Only">
    <p:bg bwMode="auto">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FD0292F-C587-C669-E116-892AA38826A6}"/>
              </a:ext>
            </a:extLst>
          </p:cNvPr>
          <p:cNvSpPr/>
          <p:nvPr userDrawn="1"/>
        </p:nvSpPr>
        <p:spPr>
          <a:xfrm>
            <a:off x="578545" y="3023667"/>
            <a:ext cx="1695987" cy="1572989"/>
          </a:xfrm>
          <a:prstGeom prst="rect">
            <a:avLst/>
          </a:prstGeom>
          <a:gradFill>
            <a:gsLst>
              <a:gs pos="10000">
                <a:srgbClr val="9B1C79"/>
              </a:gs>
              <a:gs pos="90000">
                <a:srgbClr val="329DD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9" name="Rectangle 8">
            <a:extLst>
              <a:ext uri="{FF2B5EF4-FFF2-40B4-BE49-F238E27FC236}">
                <a16:creationId xmlns:a16="http://schemas.microsoft.com/office/drawing/2014/main" id="{5A530506-FF5D-921E-3E13-8FA52C569A33}"/>
              </a:ext>
            </a:extLst>
          </p:cNvPr>
          <p:cNvSpPr/>
          <p:nvPr userDrawn="1"/>
        </p:nvSpPr>
        <p:spPr>
          <a:xfrm>
            <a:off x="578545" y="4728539"/>
            <a:ext cx="1695987" cy="1572989"/>
          </a:xfrm>
          <a:prstGeom prst="rect">
            <a:avLst/>
          </a:prstGeom>
          <a:gradFill>
            <a:gsLst>
              <a:gs pos="10000">
                <a:srgbClr val="9B1C79"/>
              </a:gs>
              <a:gs pos="90000">
                <a:srgbClr val="329DD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6" name="Rectangle 5">
            <a:extLst>
              <a:ext uri="{FF2B5EF4-FFF2-40B4-BE49-F238E27FC236}">
                <a16:creationId xmlns:a16="http://schemas.microsoft.com/office/drawing/2014/main" id="{27E1D3BA-0E6F-B947-90A0-579E4FC9785C}"/>
              </a:ext>
            </a:extLst>
          </p:cNvPr>
          <p:cNvSpPr/>
          <p:nvPr userDrawn="1"/>
        </p:nvSpPr>
        <p:spPr>
          <a:xfrm>
            <a:off x="578545" y="1318613"/>
            <a:ext cx="1695987" cy="1572989"/>
          </a:xfrm>
          <a:prstGeom prst="rect">
            <a:avLst/>
          </a:prstGeom>
          <a:gradFill>
            <a:gsLst>
              <a:gs pos="10000">
                <a:srgbClr val="9B1C79"/>
              </a:gs>
              <a:gs pos="90000">
                <a:srgbClr val="329DD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21" name="Rectangle 20">
            <a:extLst>
              <a:ext uri="{FF2B5EF4-FFF2-40B4-BE49-F238E27FC236}">
                <a16:creationId xmlns:a16="http://schemas.microsoft.com/office/drawing/2014/main" id="{7447BDA6-EB2C-43B2-6332-3591E97A32C7}"/>
              </a:ext>
            </a:extLst>
          </p:cNvPr>
          <p:cNvSpPr/>
          <p:nvPr userDrawn="1"/>
        </p:nvSpPr>
        <p:spPr>
          <a:xfrm>
            <a:off x="8078640" y="3080"/>
            <a:ext cx="4113360" cy="6854920"/>
          </a:xfrm>
          <a:prstGeom prst="rect">
            <a:avLst/>
          </a:pr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graphicFrame>
        <p:nvGraphicFramePr>
          <p:cNvPr id="3" name="Object 2" hidden="1"/>
          <p:cNvGraphicFramePr>
            <a:graphicFrameLocks noChangeAspect="1"/>
          </p:cNvGraphicFramePr>
          <p:nvPr>
            <p:custDataLst>
              <p:tags r:id="rId1"/>
            </p:custDataLst>
          </p:nvPr>
        </p:nvGraphicFramePr>
        <p:xfrm>
          <a:off x="1957" y="1591"/>
          <a:ext cx="1953" cy="1587"/>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3" name="Object 2" hidden="1"/>
                      <p:cNvPicPr/>
                      <p:nvPr/>
                    </p:nvPicPr>
                    <p:blipFill>
                      <a:blip r:embed="rId5"/>
                      <a:stretch>
                        <a:fillRect/>
                      </a:stretch>
                    </p:blipFill>
                    <p:spPr>
                      <a:xfrm>
                        <a:off x="1957" y="1591"/>
                        <a:ext cx="1953" cy="1587"/>
                      </a:xfrm>
                      <a:prstGeom prst="rect">
                        <a:avLst/>
                      </a:prstGeom>
                    </p:spPr>
                  </p:pic>
                </p:oleObj>
              </mc:Fallback>
            </mc:AlternateContent>
          </a:graphicData>
        </a:graphic>
      </p:graphicFrame>
      <p:sp>
        <p:nvSpPr>
          <p:cNvPr id="4" name="Rectangle 3" hidden="1"/>
          <p:cNvSpPr/>
          <p:nvPr>
            <p:custDataLst>
              <p:tags r:id="rId2"/>
            </p:custDataLst>
          </p:nvPr>
        </p:nvSpPr>
        <p:spPr>
          <a:xfrm>
            <a:off x="1" y="0"/>
            <a:ext cx="195385" cy="158750"/>
          </a:xfrm>
          <a:prstGeom prst="rect">
            <a:avLst/>
          </a:prstGeom>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GB" sz="2000">
              <a:solidFill>
                <a:srgbClr val="000000"/>
              </a:solidFill>
              <a:ea typeface="Arial Unicode MS" panose="020B0604020202020204" pitchFamily="34" charset="-128"/>
              <a:cs typeface="Arial Unicode MS" panose="020B0604020202020204" pitchFamily="34" charset="-128"/>
              <a:sym typeface="Arial" panose="020B0604020202020204" pitchFamily="34" charset="0"/>
            </a:endParaRPr>
          </a:p>
        </p:txBody>
      </p:sp>
      <p:sp>
        <p:nvSpPr>
          <p:cNvPr id="12" name="Text Placeholder 8">
            <a:extLst>
              <a:ext uri="{FF2B5EF4-FFF2-40B4-BE49-F238E27FC236}">
                <a16:creationId xmlns:a16="http://schemas.microsoft.com/office/drawing/2014/main" id="{C8A31369-6D89-90A6-ECD2-6539CCDDD4C9}"/>
              </a:ext>
            </a:extLst>
          </p:cNvPr>
          <p:cNvSpPr>
            <a:spLocks noGrp="1"/>
          </p:cNvSpPr>
          <p:nvPr>
            <p:ph type="body" sz="quarter" idx="10" hasCustomPrompt="1"/>
          </p:nvPr>
        </p:nvSpPr>
        <p:spPr>
          <a:xfrm>
            <a:off x="578547" y="401269"/>
            <a:ext cx="7291928" cy="508601"/>
          </a:xfrm>
          <a:prstGeom prst="rect">
            <a:avLst/>
          </a:prstGeom>
        </p:spPr>
        <p:txBody>
          <a:bodyPr lIns="0"/>
          <a:lstStyle>
            <a:lvl1pPr algn="l">
              <a:lnSpc>
                <a:spcPct val="90000"/>
              </a:lnSpc>
              <a:defRPr lang="en-GB" sz="3638" b="1" i="0" spc="-85" dirty="0" smtClean="0">
                <a:solidFill>
                  <a:srgbClr val="282828"/>
                </a:solidFill>
                <a:latin typeface="Poppins"/>
                <a:ea typeface="+mj-ea"/>
                <a:cs typeface="Poppins"/>
              </a:defRPr>
            </a:lvl1pPr>
          </a:lstStyle>
          <a:p>
            <a:pPr lvl="0"/>
            <a:r>
              <a:rPr lang="en-GB"/>
              <a:t>Insert title here</a:t>
            </a:r>
          </a:p>
        </p:txBody>
      </p:sp>
      <p:sp>
        <p:nvSpPr>
          <p:cNvPr id="32" name="Oval 31">
            <a:extLst>
              <a:ext uri="{FF2B5EF4-FFF2-40B4-BE49-F238E27FC236}">
                <a16:creationId xmlns:a16="http://schemas.microsoft.com/office/drawing/2014/main" id="{78CEDCF5-2609-DD62-D279-713589F8BC62}"/>
              </a:ext>
            </a:extLst>
          </p:cNvPr>
          <p:cNvSpPr/>
          <p:nvPr userDrawn="1"/>
        </p:nvSpPr>
        <p:spPr>
          <a:xfrm>
            <a:off x="320525" y="1893825"/>
            <a:ext cx="516042" cy="516047"/>
          </a:xfrm>
          <a:prstGeom prst="ellipse">
            <a:avLst/>
          </a:prstGeom>
          <a:solidFill>
            <a:srgbClr val="383738"/>
          </a:solidFill>
          <a:ln w="19050" cap="flat" cmpd="sng" algn="ctr">
            <a:solidFill>
              <a:srgbClr val="FFFFFF"/>
            </a:solidFill>
            <a:prstDash val="solid"/>
          </a:ln>
          <a:effectLst/>
        </p:spPr>
        <p:txBody>
          <a:bodyPr rot="0" spcFirstLastPara="0" vertOverflow="overflow" horzOverflow="overflow" vert="horz" wrap="square" lIns="65491" tIns="65491" rIns="65491" bIns="65491" numCol="1" spcCol="0" rtlCol="0" fromWordArt="0" anchor="ctr" anchorCtr="0" forceAA="0" compatLnSpc="1">
            <a:prstTxWarp prst="textNoShape">
              <a:avLst/>
            </a:prstTxWarp>
            <a:noAutofit/>
          </a:bodyPr>
          <a:lstStyle/>
          <a:p>
            <a:pPr marL="0" marR="0" lvl="0" indent="0" algn="ctr" defTabSz="554492" eaLnBrk="1" fontAlgn="auto" latinLnBrk="0" hangingPunct="1">
              <a:lnSpc>
                <a:spcPct val="100000"/>
              </a:lnSpc>
              <a:spcBef>
                <a:spcPts val="0"/>
              </a:spcBef>
              <a:spcAft>
                <a:spcPts val="0"/>
              </a:spcAft>
              <a:buClrTx/>
              <a:buSzTx/>
              <a:buFontTx/>
              <a:buNone/>
              <a:tabLst/>
              <a:defRPr/>
            </a:pPr>
            <a:r>
              <a:rPr kumimoji="0" lang="en-GB" sz="1940" b="1" i="0" u="none" strike="noStrike" kern="0" cap="none" spc="0" normalizeH="0" baseline="0" noProof="0">
                <a:ln>
                  <a:noFill/>
                </a:ln>
                <a:solidFill>
                  <a:srgbClr val="FFFFFF"/>
                </a:solidFill>
                <a:effectLst/>
                <a:uLnTx/>
                <a:uFillTx/>
                <a:latin typeface="Poppins" panose="00000500000000000000" pitchFamily="2" charset="0"/>
                <a:cs typeface="Poppins" panose="00000500000000000000" pitchFamily="2" charset="0"/>
              </a:rPr>
              <a:t>1</a:t>
            </a:r>
          </a:p>
        </p:txBody>
      </p:sp>
      <p:sp>
        <p:nvSpPr>
          <p:cNvPr id="33" name="Oval 32">
            <a:extLst>
              <a:ext uri="{FF2B5EF4-FFF2-40B4-BE49-F238E27FC236}">
                <a16:creationId xmlns:a16="http://schemas.microsoft.com/office/drawing/2014/main" id="{9FCF5F33-9CCB-7E1D-27DC-AEB4D4CEE09B}"/>
              </a:ext>
            </a:extLst>
          </p:cNvPr>
          <p:cNvSpPr/>
          <p:nvPr userDrawn="1"/>
        </p:nvSpPr>
        <p:spPr>
          <a:xfrm>
            <a:off x="320525" y="3574795"/>
            <a:ext cx="516042" cy="516047"/>
          </a:xfrm>
          <a:prstGeom prst="ellipse">
            <a:avLst/>
          </a:prstGeom>
          <a:solidFill>
            <a:srgbClr val="383738"/>
          </a:solidFill>
          <a:ln w="19050" cap="flat" cmpd="sng" algn="ctr">
            <a:solidFill>
              <a:srgbClr val="FFFFFF"/>
            </a:solidFill>
            <a:prstDash val="solid"/>
          </a:ln>
          <a:effectLst/>
        </p:spPr>
        <p:txBody>
          <a:bodyPr rot="0" spcFirstLastPara="0" vertOverflow="overflow" horzOverflow="overflow" vert="horz" wrap="square" lIns="65491" tIns="65491" rIns="65491" bIns="65491" numCol="1" spcCol="0" rtlCol="0" fromWordArt="0" anchor="ctr" anchorCtr="0" forceAA="0" compatLnSpc="1">
            <a:prstTxWarp prst="textNoShape">
              <a:avLst/>
            </a:prstTxWarp>
            <a:noAutofit/>
          </a:bodyPr>
          <a:lstStyle/>
          <a:p>
            <a:pPr marL="0" marR="0" lvl="0" indent="0" algn="ctr" defTabSz="554492" eaLnBrk="1" fontAlgn="auto" latinLnBrk="0" hangingPunct="1">
              <a:lnSpc>
                <a:spcPct val="100000"/>
              </a:lnSpc>
              <a:spcBef>
                <a:spcPts val="0"/>
              </a:spcBef>
              <a:spcAft>
                <a:spcPts val="0"/>
              </a:spcAft>
              <a:buClrTx/>
              <a:buSzTx/>
              <a:buFontTx/>
              <a:buNone/>
              <a:tabLst/>
              <a:defRPr/>
            </a:pPr>
            <a:r>
              <a:rPr kumimoji="0" lang="en-GB" sz="1940" b="1" i="0" u="none" strike="noStrike" kern="0" cap="none" spc="0" normalizeH="0" baseline="0" noProof="0">
                <a:ln>
                  <a:noFill/>
                </a:ln>
                <a:solidFill>
                  <a:srgbClr val="FFFFFF"/>
                </a:solidFill>
                <a:effectLst/>
                <a:uLnTx/>
                <a:uFillTx/>
                <a:latin typeface="Poppins" panose="00000500000000000000" pitchFamily="2" charset="0"/>
                <a:cs typeface="Poppins" panose="00000500000000000000" pitchFamily="2" charset="0"/>
              </a:rPr>
              <a:t>2</a:t>
            </a:r>
          </a:p>
        </p:txBody>
      </p:sp>
      <p:sp>
        <p:nvSpPr>
          <p:cNvPr id="34" name="Oval 33">
            <a:extLst>
              <a:ext uri="{FF2B5EF4-FFF2-40B4-BE49-F238E27FC236}">
                <a16:creationId xmlns:a16="http://schemas.microsoft.com/office/drawing/2014/main" id="{6B269246-EB57-0793-D9A0-0BFDFCF20276}"/>
              </a:ext>
            </a:extLst>
          </p:cNvPr>
          <p:cNvSpPr/>
          <p:nvPr userDrawn="1"/>
        </p:nvSpPr>
        <p:spPr>
          <a:xfrm>
            <a:off x="320525" y="5255766"/>
            <a:ext cx="516042" cy="516047"/>
          </a:xfrm>
          <a:prstGeom prst="ellipse">
            <a:avLst/>
          </a:prstGeom>
          <a:solidFill>
            <a:srgbClr val="383738"/>
          </a:solidFill>
          <a:ln w="19050" cap="flat" cmpd="sng" algn="ctr">
            <a:solidFill>
              <a:srgbClr val="FFFFFF"/>
            </a:solidFill>
            <a:prstDash val="solid"/>
          </a:ln>
          <a:effectLst/>
        </p:spPr>
        <p:txBody>
          <a:bodyPr rot="0" spcFirstLastPara="0" vertOverflow="overflow" horzOverflow="overflow" vert="horz" wrap="square" lIns="65491" tIns="65491" rIns="65491" bIns="65491" numCol="1" spcCol="0" rtlCol="0" fromWordArt="0" anchor="ctr" anchorCtr="0" forceAA="0" compatLnSpc="1">
            <a:prstTxWarp prst="textNoShape">
              <a:avLst/>
            </a:prstTxWarp>
            <a:noAutofit/>
          </a:bodyPr>
          <a:lstStyle/>
          <a:p>
            <a:pPr marL="0" marR="0" lvl="0" indent="0" algn="ctr" defTabSz="554492" eaLnBrk="1" fontAlgn="auto" latinLnBrk="0" hangingPunct="1">
              <a:lnSpc>
                <a:spcPct val="100000"/>
              </a:lnSpc>
              <a:spcBef>
                <a:spcPts val="0"/>
              </a:spcBef>
              <a:spcAft>
                <a:spcPts val="0"/>
              </a:spcAft>
              <a:buClrTx/>
              <a:buSzTx/>
              <a:buFontTx/>
              <a:buNone/>
              <a:tabLst/>
              <a:defRPr/>
            </a:pPr>
            <a:r>
              <a:rPr kumimoji="0" lang="en-GB" sz="1940" b="1" i="0" u="none" strike="noStrike" kern="0" cap="none" spc="0" normalizeH="0" baseline="0" noProof="0">
                <a:ln>
                  <a:noFill/>
                </a:ln>
                <a:solidFill>
                  <a:srgbClr val="FFFFFF"/>
                </a:solidFill>
                <a:effectLst/>
                <a:uLnTx/>
                <a:uFillTx/>
                <a:latin typeface="Poppins" panose="00000500000000000000" pitchFamily="2" charset="0"/>
                <a:cs typeface="Poppins" panose="00000500000000000000" pitchFamily="2" charset="0"/>
              </a:rPr>
              <a:t>3</a:t>
            </a:r>
          </a:p>
        </p:txBody>
      </p:sp>
      <p:pic>
        <p:nvPicPr>
          <p:cNvPr id="49" name="Picture 48" hidden="1">
            <a:extLst>
              <a:ext uri="{FF2B5EF4-FFF2-40B4-BE49-F238E27FC236}">
                <a16:creationId xmlns:a16="http://schemas.microsoft.com/office/drawing/2014/main" id="{F15281FF-585B-907B-F0F7-6C9FA7878442}"/>
              </a:ext>
            </a:extLst>
          </p:cNvPr>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a:off x="10574615" y="321634"/>
            <a:ext cx="1297759" cy="657774"/>
          </a:xfrm>
          <a:prstGeom prst="rect">
            <a:avLst/>
          </a:prstGeom>
        </p:spPr>
      </p:pic>
      <p:sp>
        <p:nvSpPr>
          <p:cNvPr id="10" name="Text Placeholder 23">
            <a:extLst>
              <a:ext uri="{FF2B5EF4-FFF2-40B4-BE49-F238E27FC236}">
                <a16:creationId xmlns:a16="http://schemas.microsoft.com/office/drawing/2014/main" id="{E26C28CA-7242-AD5C-5274-301EDC9B1700}"/>
              </a:ext>
            </a:extLst>
          </p:cNvPr>
          <p:cNvSpPr>
            <a:spLocks noGrp="1"/>
          </p:cNvSpPr>
          <p:nvPr>
            <p:ph type="body" sz="quarter" idx="11"/>
          </p:nvPr>
        </p:nvSpPr>
        <p:spPr>
          <a:xfrm>
            <a:off x="2455728" y="1323660"/>
            <a:ext cx="5330209" cy="933269"/>
          </a:xfrm>
          <a:prstGeom prst="rect">
            <a:avLst/>
          </a:prstGeom>
        </p:spPr>
        <p:txBody>
          <a:bodyPr/>
          <a:lstStyle>
            <a:lvl1pPr marL="173279" indent="-173279">
              <a:buClr>
                <a:srgbClr val="007C43"/>
              </a:buClr>
              <a:buFont typeface="Wingdings" panose="05000000000000000000" pitchFamily="2" charset="2"/>
              <a:buChar char="§"/>
              <a:defRPr sz="1213">
                <a:latin typeface="Poppins" panose="00000500000000000000" pitchFamily="2" charset="0"/>
                <a:cs typeface="Poppins" panose="00000500000000000000" pitchFamily="2" charset="0"/>
              </a:defRPr>
            </a:lvl1pPr>
            <a:lvl2pPr marL="450553" indent="-173279">
              <a:buClr>
                <a:srgbClr val="007C43"/>
              </a:buClr>
              <a:buFont typeface="Wingdings" panose="05000000000000000000" pitchFamily="2" charset="2"/>
              <a:buChar char="§"/>
              <a:defRPr sz="1213">
                <a:latin typeface="Poppins" panose="00000500000000000000" pitchFamily="2" charset="0"/>
                <a:cs typeface="Poppins" panose="00000500000000000000" pitchFamily="2" charset="0"/>
              </a:defRPr>
            </a:lvl2pPr>
            <a:lvl3pPr marL="727826" indent="-173279">
              <a:buClr>
                <a:srgbClr val="007C43"/>
              </a:buClr>
              <a:buFont typeface="Wingdings" panose="05000000000000000000" pitchFamily="2" charset="2"/>
              <a:buChar char="§"/>
              <a:defRPr sz="1213">
                <a:latin typeface="Poppins" panose="00000500000000000000" pitchFamily="2" charset="0"/>
                <a:cs typeface="Poppins" panose="00000500000000000000" pitchFamily="2" charset="0"/>
              </a:defRPr>
            </a:lvl3pPr>
            <a:lvl4pPr marL="1005100" indent="-173279">
              <a:buClr>
                <a:srgbClr val="007C43"/>
              </a:buClr>
              <a:buFont typeface="Wingdings" panose="05000000000000000000" pitchFamily="2" charset="2"/>
              <a:buChar char="§"/>
              <a:defRPr sz="1213">
                <a:latin typeface="Poppins" panose="00000500000000000000" pitchFamily="2" charset="0"/>
                <a:cs typeface="Poppins" panose="00000500000000000000" pitchFamily="2" charset="0"/>
              </a:defRPr>
            </a:lvl4pPr>
            <a:lvl5pPr marL="1282374" indent="-173279">
              <a:buClr>
                <a:srgbClr val="007C43"/>
              </a:buClr>
              <a:buFont typeface="Wingdings" panose="05000000000000000000" pitchFamily="2" charset="2"/>
              <a:buChar char="§"/>
              <a:defRPr sz="1213">
                <a:latin typeface="Poppins" panose="00000500000000000000" pitchFamily="2" charset="0"/>
                <a:cs typeface="Poppins"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23">
            <a:extLst>
              <a:ext uri="{FF2B5EF4-FFF2-40B4-BE49-F238E27FC236}">
                <a16:creationId xmlns:a16="http://schemas.microsoft.com/office/drawing/2014/main" id="{B8877690-A043-4C1B-5C35-75F4083C9D85}"/>
              </a:ext>
            </a:extLst>
          </p:cNvPr>
          <p:cNvSpPr>
            <a:spLocks noGrp="1"/>
          </p:cNvSpPr>
          <p:nvPr>
            <p:ph type="body" sz="quarter" idx="12"/>
          </p:nvPr>
        </p:nvSpPr>
        <p:spPr>
          <a:xfrm>
            <a:off x="2455728" y="3009604"/>
            <a:ext cx="5330209" cy="933269"/>
          </a:xfrm>
          <a:prstGeom prst="rect">
            <a:avLst/>
          </a:prstGeom>
        </p:spPr>
        <p:txBody>
          <a:bodyPr/>
          <a:lstStyle>
            <a:lvl1pPr marL="173279" indent="-173279">
              <a:buClr>
                <a:srgbClr val="007C43"/>
              </a:buClr>
              <a:buFont typeface="Wingdings" panose="05000000000000000000" pitchFamily="2" charset="2"/>
              <a:buChar char="§"/>
              <a:defRPr sz="1213">
                <a:latin typeface="Poppins" panose="00000500000000000000" pitchFamily="2" charset="0"/>
                <a:cs typeface="Poppins" panose="00000500000000000000" pitchFamily="2" charset="0"/>
              </a:defRPr>
            </a:lvl1pPr>
            <a:lvl2pPr marL="450553" indent="-173279">
              <a:buClr>
                <a:srgbClr val="007C43"/>
              </a:buClr>
              <a:buFont typeface="Wingdings" panose="05000000000000000000" pitchFamily="2" charset="2"/>
              <a:buChar char="§"/>
              <a:defRPr sz="1213">
                <a:latin typeface="Poppins" panose="00000500000000000000" pitchFamily="2" charset="0"/>
                <a:cs typeface="Poppins" panose="00000500000000000000" pitchFamily="2" charset="0"/>
              </a:defRPr>
            </a:lvl2pPr>
            <a:lvl3pPr marL="727826" indent="-173279">
              <a:buClr>
                <a:srgbClr val="007C43"/>
              </a:buClr>
              <a:buFont typeface="Wingdings" panose="05000000000000000000" pitchFamily="2" charset="2"/>
              <a:buChar char="§"/>
              <a:defRPr sz="1213">
                <a:latin typeface="Poppins" panose="00000500000000000000" pitchFamily="2" charset="0"/>
                <a:cs typeface="Poppins" panose="00000500000000000000" pitchFamily="2" charset="0"/>
              </a:defRPr>
            </a:lvl3pPr>
            <a:lvl4pPr marL="1005100" indent="-173279">
              <a:buClr>
                <a:srgbClr val="007C43"/>
              </a:buClr>
              <a:buFont typeface="Wingdings" panose="05000000000000000000" pitchFamily="2" charset="2"/>
              <a:buChar char="§"/>
              <a:defRPr sz="1213">
                <a:latin typeface="Poppins" panose="00000500000000000000" pitchFamily="2" charset="0"/>
                <a:cs typeface="Poppins" panose="00000500000000000000" pitchFamily="2" charset="0"/>
              </a:defRPr>
            </a:lvl4pPr>
            <a:lvl5pPr marL="1282374" indent="-173279">
              <a:buClr>
                <a:srgbClr val="007C43"/>
              </a:buClr>
              <a:buFont typeface="Wingdings" panose="05000000000000000000" pitchFamily="2" charset="2"/>
              <a:buChar char="§"/>
              <a:defRPr sz="1213">
                <a:latin typeface="Poppins" panose="00000500000000000000" pitchFamily="2" charset="0"/>
                <a:cs typeface="Poppins"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3">
            <a:extLst>
              <a:ext uri="{FF2B5EF4-FFF2-40B4-BE49-F238E27FC236}">
                <a16:creationId xmlns:a16="http://schemas.microsoft.com/office/drawing/2014/main" id="{0288D160-0B02-9880-A366-91A4D9BEA076}"/>
              </a:ext>
            </a:extLst>
          </p:cNvPr>
          <p:cNvSpPr>
            <a:spLocks noGrp="1"/>
          </p:cNvSpPr>
          <p:nvPr>
            <p:ph type="body" sz="quarter" idx="13"/>
          </p:nvPr>
        </p:nvSpPr>
        <p:spPr>
          <a:xfrm>
            <a:off x="2455728" y="4747846"/>
            <a:ext cx="5330209" cy="933269"/>
          </a:xfrm>
          <a:prstGeom prst="rect">
            <a:avLst/>
          </a:prstGeom>
        </p:spPr>
        <p:txBody>
          <a:bodyPr/>
          <a:lstStyle>
            <a:lvl1pPr marL="173279" indent="-173279">
              <a:buClr>
                <a:srgbClr val="007C43"/>
              </a:buClr>
              <a:buFont typeface="Wingdings" panose="05000000000000000000" pitchFamily="2" charset="2"/>
              <a:buChar char="§"/>
              <a:defRPr sz="1213">
                <a:latin typeface="Poppins" panose="00000500000000000000" pitchFamily="2" charset="0"/>
                <a:cs typeface="Poppins" panose="00000500000000000000" pitchFamily="2" charset="0"/>
              </a:defRPr>
            </a:lvl1pPr>
            <a:lvl2pPr marL="450553" indent="-173279">
              <a:buClr>
                <a:srgbClr val="007C43"/>
              </a:buClr>
              <a:buFont typeface="Wingdings" panose="05000000000000000000" pitchFamily="2" charset="2"/>
              <a:buChar char="§"/>
              <a:defRPr sz="1213">
                <a:latin typeface="Poppins" panose="00000500000000000000" pitchFamily="2" charset="0"/>
                <a:cs typeface="Poppins" panose="00000500000000000000" pitchFamily="2" charset="0"/>
              </a:defRPr>
            </a:lvl2pPr>
            <a:lvl3pPr marL="727826" indent="-173279">
              <a:buClr>
                <a:srgbClr val="007C43"/>
              </a:buClr>
              <a:buFont typeface="Wingdings" panose="05000000000000000000" pitchFamily="2" charset="2"/>
              <a:buChar char="§"/>
              <a:defRPr sz="1213">
                <a:latin typeface="Poppins" panose="00000500000000000000" pitchFamily="2" charset="0"/>
                <a:cs typeface="Poppins" panose="00000500000000000000" pitchFamily="2" charset="0"/>
              </a:defRPr>
            </a:lvl3pPr>
            <a:lvl4pPr marL="1005100" indent="-173279">
              <a:buClr>
                <a:srgbClr val="007C43"/>
              </a:buClr>
              <a:buFont typeface="Wingdings" panose="05000000000000000000" pitchFamily="2" charset="2"/>
              <a:buChar char="§"/>
              <a:defRPr sz="1213">
                <a:latin typeface="Poppins" panose="00000500000000000000" pitchFamily="2" charset="0"/>
                <a:cs typeface="Poppins" panose="00000500000000000000" pitchFamily="2" charset="0"/>
              </a:defRPr>
            </a:lvl4pPr>
            <a:lvl5pPr marL="1282374" indent="-173279">
              <a:buClr>
                <a:srgbClr val="007C43"/>
              </a:buClr>
              <a:buFont typeface="Wingdings" panose="05000000000000000000" pitchFamily="2" charset="2"/>
              <a:buChar char="§"/>
              <a:defRPr sz="1213">
                <a:latin typeface="Poppins" panose="00000500000000000000" pitchFamily="2" charset="0"/>
                <a:cs typeface="Poppins"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5">
            <a:extLst>
              <a:ext uri="{FF2B5EF4-FFF2-40B4-BE49-F238E27FC236}">
                <a16:creationId xmlns:a16="http://schemas.microsoft.com/office/drawing/2014/main" id="{B72B0207-A163-E0ED-3923-33156C8874E7}"/>
              </a:ext>
            </a:extLst>
          </p:cNvPr>
          <p:cNvSpPr>
            <a:spLocks noGrp="1"/>
          </p:cNvSpPr>
          <p:nvPr>
            <p:ph type="body" sz="quarter" idx="15"/>
          </p:nvPr>
        </p:nvSpPr>
        <p:spPr>
          <a:xfrm>
            <a:off x="979956" y="1742360"/>
            <a:ext cx="1156147" cy="559961"/>
          </a:xfrm>
          <a:prstGeom prst="rect">
            <a:avLst/>
          </a:prstGeom>
        </p:spPr>
        <p:txBody>
          <a:bodyPr/>
          <a:lstStyle>
            <a:lvl1pPr>
              <a:defRPr sz="1213" b="1">
                <a:solidFill>
                  <a:schemeClr val="bg1"/>
                </a:solidFill>
                <a:latin typeface="Poppins" panose="00000500000000000000" pitchFamily="2" charset="0"/>
                <a:cs typeface="Poppins" panose="00000500000000000000" pitchFamily="2" charset="0"/>
              </a:defRPr>
            </a:lvl1pPr>
          </a:lstStyle>
          <a:p>
            <a:pPr lvl="0"/>
            <a:r>
              <a:rPr lang="en-US"/>
              <a:t>Click to edit Master text styles</a:t>
            </a:r>
          </a:p>
        </p:txBody>
      </p:sp>
      <p:sp>
        <p:nvSpPr>
          <p:cNvPr id="16" name="Text Placeholder 35">
            <a:extLst>
              <a:ext uri="{FF2B5EF4-FFF2-40B4-BE49-F238E27FC236}">
                <a16:creationId xmlns:a16="http://schemas.microsoft.com/office/drawing/2014/main" id="{FE495A40-C56F-4213-F415-EFF398B94BCB}"/>
              </a:ext>
            </a:extLst>
          </p:cNvPr>
          <p:cNvSpPr>
            <a:spLocks noGrp="1"/>
          </p:cNvSpPr>
          <p:nvPr>
            <p:ph type="body" sz="quarter" idx="16"/>
          </p:nvPr>
        </p:nvSpPr>
        <p:spPr>
          <a:xfrm>
            <a:off x="979956" y="2153092"/>
            <a:ext cx="1156147" cy="559961"/>
          </a:xfrm>
          <a:prstGeom prst="rect">
            <a:avLst/>
          </a:prstGeom>
        </p:spPr>
        <p:txBody>
          <a:bodyPr/>
          <a:lstStyle>
            <a:lvl1pPr>
              <a:defRPr sz="1213" b="0">
                <a:solidFill>
                  <a:schemeClr val="bg1"/>
                </a:solidFill>
                <a:latin typeface="Poppins" panose="00000500000000000000" pitchFamily="2" charset="0"/>
                <a:cs typeface="Poppins" panose="00000500000000000000" pitchFamily="2" charset="0"/>
              </a:defRPr>
            </a:lvl1pPr>
          </a:lstStyle>
          <a:p>
            <a:pPr lvl="0"/>
            <a:r>
              <a:rPr lang="en-US"/>
              <a:t>Click to edit Master text styles</a:t>
            </a:r>
          </a:p>
        </p:txBody>
      </p:sp>
      <p:sp>
        <p:nvSpPr>
          <p:cNvPr id="17" name="Text Placeholder 35">
            <a:extLst>
              <a:ext uri="{FF2B5EF4-FFF2-40B4-BE49-F238E27FC236}">
                <a16:creationId xmlns:a16="http://schemas.microsoft.com/office/drawing/2014/main" id="{536B0071-34B3-2E3D-CCF0-0D42E3209C3A}"/>
              </a:ext>
            </a:extLst>
          </p:cNvPr>
          <p:cNvSpPr>
            <a:spLocks noGrp="1"/>
          </p:cNvSpPr>
          <p:nvPr>
            <p:ph type="body" sz="quarter" idx="17"/>
          </p:nvPr>
        </p:nvSpPr>
        <p:spPr>
          <a:xfrm>
            <a:off x="979956" y="3429000"/>
            <a:ext cx="1156147" cy="559961"/>
          </a:xfrm>
          <a:prstGeom prst="rect">
            <a:avLst/>
          </a:prstGeom>
        </p:spPr>
        <p:txBody>
          <a:bodyPr/>
          <a:lstStyle>
            <a:lvl1pPr>
              <a:defRPr sz="1213" b="1">
                <a:solidFill>
                  <a:schemeClr val="bg1"/>
                </a:solidFill>
                <a:latin typeface="Poppins" panose="00000500000000000000" pitchFamily="2" charset="0"/>
                <a:cs typeface="Poppins" panose="00000500000000000000" pitchFamily="2" charset="0"/>
              </a:defRPr>
            </a:lvl1pPr>
          </a:lstStyle>
          <a:p>
            <a:pPr lvl="0"/>
            <a:r>
              <a:rPr lang="en-US"/>
              <a:t>Click to edit Master text styles</a:t>
            </a:r>
          </a:p>
        </p:txBody>
      </p:sp>
      <p:sp>
        <p:nvSpPr>
          <p:cNvPr id="18" name="Text Placeholder 35">
            <a:extLst>
              <a:ext uri="{FF2B5EF4-FFF2-40B4-BE49-F238E27FC236}">
                <a16:creationId xmlns:a16="http://schemas.microsoft.com/office/drawing/2014/main" id="{139D4429-BE12-5390-AF10-918BE1F5211A}"/>
              </a:ext>
            </a:extLst>
          </p:cNvPr>
          <p:cNvSpPr>
            <a:spLocks noGrp="1"/>
          </p:cNvSpPr>
          <p:nvPr>
            <p:ph type="body" sz="quarter" idx="18"/>
          </p:nvPr>
        </p:nvSpPr>
        <p:spPr>
          <a:xfrm>
            <a:off x="979956" y="3839733"/>
            <a:ext cx="1156147" cy="559961"/>
          </a:xfrm>
          <a:prstGeom prst="rect">
            <a:avLst/>
          </a:prstGeom>
        </p:spPr>
        <p:txBody>
          <a:bodyPr/>
          <a:lstStyle>
            <a:lvl1pPr>
              <a:defRPr sz="1213" b="0">
                <a:solidFill>
                  <a:schemeClr val="bg1"/>
                </a:solidFill>
                <a:latin typeface="Poppins" panose="00000500000000000000" pitchFamily="2" charset="0"/>
                <a:cs typeface="Poppins" panose="00000500000000000000" pitchFamily="2" charset="0"/>
              </a:defRPr>
            </a:lvl1pPr>
          </a:lstStyle>
          <a:p>
            <a:pPr lvl="0"/>
            <a:r>
              <a:rPr lang="en-US"/>
              <a:t>Click to edit Master text styles</a:t>
            </a:r>
          </a:p>
        </p:txBody>
      </p:sp>
      <p:sp>
        <p:nvSpPr>
          <p:cNvPr id="19" name="Text Placeholder 35">
            <a:extLst>
              <a:ext uri="{FF2B5EF4-FFF2-40B4-BE49-F238E27FC236}">
                <a16:creationId xmlns:a16="http://schemas.microsoft.com/office/drawing/2014/main" id="{C78BF735-9CB2-51EC-8E9B-58CC3E1AC97A}"/>
              </a:ext>
            </a:extLst>
          </p:cNvPr>
          <p:cNvSpPr>
            <a:spLocks noGrp="1"/>
          </p:cNvSpPr>
          <p:nvPr>
            <p:ph type="body" sz="quarter" idx="19"/>
          </p:nvPr>
        </p:nvSpPr>
        <p:spPr>
          <a:xfrm>
            <a:off x="979956" y="5104301"/>
            <a:ext cx="1156147" cy="559961"/>
          </a:xfrm>
          <a:prstGeom prst="rect">
            <a:avLst/>
          </a:prstGeom>
        </p:spPr>
        <p:txBody>
          <a:bodyPr/>
          <a:lstStyle>
            <a:lvl1pPr>
              <a:defRPr sz="1213" b="1">
                <a:solidFill>
                  <a:schemeClr val="bg1"/>
                </a:solidFill>
                <a:latin typeface="Poppins" panose="00000500000000000000" pitchFamily="2" charset="0"/>
                <a:cs typeface="Poppins" panose="00000500000000000000" pitchFamily="2" charset="0"/>
              </a:defRPr>
            </a:lvl1pPr>
          </a:lstStyle>
          <a:p>
            <a:pPr lvl="0"/>
            <a:r>
              <a:rPr lang="en-US"/>
              <a:t>Click to edit Master text styles</a:t>
            </a:r>
          </a:p>
        </p:txBody>
      </p:sp>
      <p:sp>
        <p:nvSpPr>
          <p:cNvPr id="20" name="Text Placeholder 35">
            <a:extLst>
              <a:ext uri="{FF2B5EF4-FFF2-40B4-BE49-F238E27FC236}">
                <a16:creationId xmlns:a16="http://schemas.microsoft.com/office/drawing/2014/main" id="{2FD98776-E6C7-162C-50CC-62B7D6752B13}"/>
              </a:ext>
            </a:extLst>
          </p:cNvPr>
          <p:cNvSpPr>
            <a:spLocks noGrp="1"/>
          </p:cNvSpPr>
          <p:nvPr>
            <p:ph type="body" sz="quarter" idx="20"/>
          </p:nvPr>
        </p:nvSpPr>
        <p:spPr>
          <a:xfrm>
            <a:off x="979956" y="5515033"/>
            <a:ext cx="1156147" cy="559961"/>
          </a:xfrm>
          <a:prstGeom prst="rect">
            <a:avLst/>
          </a:prstGeom>
        </p:spPr>
        <p:txBody>
          <a:bodyPr/>
          <a:lstStyle>
            <a:lvl1pPr>
              <a:defRPr sz="1213" b="0">
                <a:solidFill>
                  <a:schemeClr val="bg1"/>
                </a:solidFill>
                <a:latin typeface="Poppins" panose="00000500000000000000" pitchFamily="2" charset="0"/>
                <a:cs typeface="Poppins" panose="00000500000000000000" pitchFamily="2" charset="0"/>
              </a:defRPr>
            </a:lvl1pPr>
          </a:lstStyle>
          <a:p>
            <a:pPr lvl="0"/>
            <a:r>
              <a:rPr lang="en-US"/>
              <a:t>Click to edit Master text styles</a:t>
            </a:r>
          </a:p>
        </p:txBody>
      </p:sp>
      <p:sp>
        <p:nvSpPr>
          <p:cNvPr id="5" name="Oval 4">
            <a:extLst>
              <a:ext uri="{FF2B5EF4-FFF2-40B4-BE49-F238E27FC236}">
                <a16:creationId xmlns:a16="http://schemas.microsoft.com/office/drawing/2014/main" id="{36E2E64D-44E3-E86C-739F-A90601A8E4C3}"/>
              </a:ext>
            </a:extLst>
          </p:cNvPr>
          <p:cNvSpPr/>
          <p:nvPr userDrawn="1"/>
        </p:nvSpPr>
        <p:spPr>
          <a:xfrm>
            <a:off x="7895997" y="3508555"/>
            <a:ext cx="596329" cy="596334"/>
          </a:xfrm>
          <a:prstGeom prst="ellipse">
            <a:avLst/>
          </a:prstGeom>
          <a:gradFill>
            <a:gsLst>
              <a:gs pos="9000">
                <a:srgbClr val="9B1C79"/>
              </a:gs>
              <a:gs pos="82000">
                <a:srgbClr val="329DD2"/>
              </a:gs>
            </a:gsLst>
            <a:lin ang="0" scaled="0"/>
          </a:gradFill>
          <a:ln w="6350" cap="flat" cmpd="sng" algn="ctr">
            <a:noFill/>
            <a:prstDash val="solid"/>
          </a:ln>
          <a:effectLst/>
        </p:spPr>
        <p:txBody>
          <a:bodyPr rot="0" spcFirstLastPara="0" vertOverflow="overflow" horzOverflow="overflow" vert="horz" wrap="square" lIns="143999" tIns="107999" rIns="107999" bIns="107999" numCol="1" spcCol="0" rtlCol="0" fromWordArt="0" anchor="ctr" anchorCtr="0" forceAA="0" compatLnSpc="1">
            <a:prstTxWarp prst="textNoShape">
              <a:avLst/>
            </a:prstTxWarp>
            <a:noAutofit/>
          </a:bodyPr>
          <a:lstStyle/>
          <a:p>
            <a:pPr marL="0" marR="0" lvl="0" indent="0" algn="ctr" defTabSz="554492" eaLnBrk="1" fontAlgn="auto" latinLnBrk="0" hangingPunct="1">
              <a:lnSpc>
                <a:spcPts val="6367"/>
              </a:lnSpc>
              <a:spcBef>
                <a:spcPts val="0"/>
              </a:spcBef>
              <a:spcAft>
                <a:spcPts val="0"/>
              </a:spcAft>
              <a:buClrTx/>
              <a:buSzTx/>
              <a:buFontTx/>
              <a:buNone/>
              <a:tabLst/>
              <a:defRPr/>
            </a:pPr>
            <a:r>
              <a:rPr kumimoji="0" lang="en-GB" sz="4851" b="1" i="0" u="none" strike="noStrike" kern="0" cap="none" spc="-85" normalizeH="0" baseline="0" noProof="0">
                <a:ln>
                  <a:noFill/>
                </a:ln>
                <a:solidFill>
                  <a:schemeClr val="bg1"/>
                </a:solidFill>
                <a:effectLst/>
                <a:uLnTx/>
                <a:uFillTx/>
                <a:latin typeface="Poppins"/>
                <a:ea typeface="+mj-ea"/>
                <a:cs typeface="Poppins"/>
              </a:rPr>
              <a:t>&gt;</a:t>
            </a:r>
            <a:endParaRPr kumimoji="0" lang="en-GB" sz="5821" b="1" i="0" u="none" strike="noStrike" kern="0" cap="none" spc="-85" normalizeH="0" baseline="0" noProof="0">
              <a:ln>
                <a:noFill/>
              </a:ln>
              <a:solidFill>
                <a:schemeClr val="bg1"/>
              </a:solidFill>
              <a:effectLst/>
              <a:uLnTx/>
              <a:uFillTx/>
              <a:latin typeface="Poppins"/>
              <a:ea typeface="+mj-ea"/>
              <a:cs typeface="Poppins"/>
            </a:endParaRPr>
          </a:p>
        </p:txBody>
      </p:sp>
      <p:sp>
        <p:nvSpPr>
          <p:cNvPr id="7" name="Text Placeholder 23">
            <a:extLst>
              <a:ext uri="{FF2B5EF4-FFF2-40B4-BE49-F238E27FC236}">
                <a16:creationId xmlns:a16="http://schemas.microsoft.com/office/drawing/2014/main" id="{764A3C11-731F-FF16-2D6E-9080D74FEEEF}"/>
              </a:ext>
            </a:extLst>
          </p:cNvPr>
          <p:cNvSpPr>
            <a:spLocks noGrp="1"/>
          </p:cNvSpPr>
          <p:nvPr>
            <p:ph type="body" sz="quarter" idx="14"/>
          </p:nvPr>
        </p:nvSpPr>
        <p:spPr>
          <a:xfrm>
            <a:off x="8259835" y="1993405"/>
            <a:ext cx="3612539" cy="933269"/>
          </a:xfrm>
          <a:prstGeom prst="rect">
            <a:avLst/>
          </a:prstGeom>
        </p:spPr>
        <p:txBody>
          <a:bodyPr/>
          <a:lstStyle>
            <a:lvl1pPr marL="173279" indent="-173279">
              <a:buClr>
                <a:srgbClr val="75B94E"/>
              </a:buClr>
              <a:buFont typeface="Wingdings" panose="05000000000000000000" pitchFamily="2" charset="2"/>
              <a:buChar char="§"/>
              <a:defRPr sz="1213">
                <a:solidFill>
                  <a:schemeClr val="bg1"/>
                </a:solidFill>
                <a:latin typeface="Poppins" panose="00000500000000000000" pitchFamily="2" charset="0"/>
                <a:cs typeface="Poppins" panose="00000500000000000000" pitchFamily="2" charset="0"/>
              </a:defRPr>
            </a:lvl1pPr>
            <a:lvl2pPr marL="450553" indent="-173279">
              <a:buClr>
                <a:srgbClr val="75B94E"/>
              </a:buClr>
              <a:buFont typeface="Wingdings" panose="05000000000000000000" pitchFamily="2" charset="2"/>
              <a:buChar char="§"/>
              <a:defRPr sz="1213">
                <a:solidFill>
                  <a:schemeClr val="bg1"/>
                </a:solidFill>
                <a:latin typeface="Poppins" panose="00000500000000000000" pitchFamily="2" charset="0"/>
                <a:cs typeface="Poppins" panose="00000500000000000000" pitchFamily="2" charset="0"/>
              </a:defRPr>
            </a:lvl2pPr>
            <a:lvl3pPr marL="727826" indent="-173279">
              <a:buClr>
                <a:srgbClr val="75B94E"/>
              </a:buClr>
              <a:buFont typeface="Wingdings" panose="05000000000000000000" pitchFamily="2" charset="2"/>
              <a:buChar char="§"/>
              <a:defRPr sz="1213">
                <a:solidFill>
                  <a:schemeClr val="bg1"/>
                </a:solidFill>
                <a:latin typeface="Poppins" panose="00000500000000000000" pitchFamily="2" charset="0"/>
                <a:cs typeface="Poppins" panose="00000500000000000000" pitchFamily="2" charset="0"/>
              </a:defRPr>
            </a:lvl3pPr>
            <a:lvl4pPr marL="1005100" indent="-173279">
              <a:buClr>
                <a:srgbClr val="75B94E"/>
              </a:buClr>
              <a:buFont typeface="Wingdings" panose="05000000000000000000" pitchFamily="2" charset="2"/>
              <a:buChar char="§"/>
              <a:defRPr sz="1213">
                <a:solidFill>
                  <a:schemeClr val="bg1"/>
                </a:solidFill>
                <a:latin typeface="Poppins" panose="00000500000000000000" pitchFamily="2" charset="0"/>
                <a:cs typeface="Poppins" panose="00000500000000000000" pitchFamily="2" charset="0"/>
              </a:defRPr>
            </a:lvl4pPr>
            <a:lvl5pPr marL="1282374" indent="-173279">
              <a:buClr>
                <a:srgbClr val="75B94E"/>
              </a:buClr>
              <a:buFont typeface="Wingdings" panose="05000000000000000000" pitchFamily="2" charset="2"/>
              <a:buChar char="§"/>
              <a:defRPr sz="1213">
                <a:solidFill>
                  <a:schemeClr val="bg1"/>
                </a:solidFill>
                <a:latin typeface="Poppins" panose="00000500000000000000" pitchFamily="2" charset="0"/>
                <a:cs typeface="Poppins"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4" name="Text Placeholder 42">
            <a:extLst>
              <a:ext uri="{FF2B5EF4-FFF2-40B4-BE49-F238E27FC236}">
                <a16:creationId xmlns:a16="http://schemas.microsoft.com/office/drawing/2014/main" id="{57BA1E8E-0257-5D88-3925-132A1E9A75D1}"/>
              </a:ext>
            </a:extLst>
          </p:cNvPr>
          <p:cNvSpPr>
            <a:spLocks noGrp="1"/>
          </p:cNvSpPr>
          <p:nvPr>
            <p:ph type="body" sz="quarter" idx="21"/>
          </p:nvPr>
        </p:nvSpPr>
        <p:spPr>
          <a:xfrm>
            <a:off x="8259562" y="1323660"/>
            <a:ext cx="3612837" cy="223907"/>
          </a:xfrm>
          <a:prstGeom prst="rect">
            <a:avLst/>
          </a:prstGeom>
        </p:spPr>
        <p:txBody>
          <a:bodyPr/>
          <a:lstStyle>
            <a:lvl1pPr>
              <a:defRPr sz="1455" b="1">
                <a:solidFill>
                  <a:schemeClr val="bg1"/>
                </a:solidFill>
                <a:latin typeface="Poppins" panose="00000500000000000000" pitchFamily="2" charset="0"/>
                <a:cs typeface="Poppins" panose="00000500000000000000" pitchFamily="2" charset="0"/>
              </a:defRPr>
            </a:lvl1pPr>
            <a:lvl2pPr>
              <a:defRPr b="1">
                <a:solidFill>
                  <a:schemeClr val="bg1"/>
                </a:solidFill>
                <a:latin typeface="Poppins" panose="00000500000000000000" pitchFamily="2" charset="0"/>
                <a:cs typeface="Poppins" panose="00000500000000000000" pitchFamily="2" charset="0"/>
              </a:defRPr>
            </a:lvl2pPr>
            <a:lvl3pPr>
              <a:defRPr b="1">
                <a:solidFill>
                  <a:schemeClr val="bg1"/>
                </a:solidFill>
                <a:latin typeface="Poppins" panose="00000500000000000000" pitchFamily="2" charset="0"/>
                <a:cs typeface="Poppins" panose="00000500000000000000" pitchFamily="2" charset="0"/>
              </a:defRPr>
            </a:lvl3pPr>
            <a:lvl4pPr>
              <a:defRPr b="1">
                <a:solidFill>
                  <a:schemeClr val="bg1"/>
                </a:solidFill>
                <a:latin typeface="Poppins" panose="00000500000000000000" pitchFamily="2" charset="0"/>
                <a:cs typeface="Poppins" panose="00000500000000000000" pitchFamily="2" charset="0"/>
              </a:defRPr>
            </a:lvl4pPr>
            <a:lvl5pPr>
              <a:defRPr b="1">
                <a:solidFill>
                  <a:schemeClr val="bg1"/>
                </a:solidFill>
                <a:latin typeface="Poppins" panose="00000500000000000000" pitchFamily="2" charset="0"/>
                <a:cs typeface="Poppins" panose="00000500000000000000" pitchFamily="2" charset="0"/>
              </a:defRPr>
            </a:lvl5pPr>
          </a:lstStyle>
          <a:p>
            <a:pPr lvl="0"/>
            <a:r>
              <a:rPr lang="en-US"/>
              <a:t>Click to edit Master text styles</a:t>
            </a:r>
          </a:p>
        </p:txBody>
      </p:sp>
      <p:cxnSp>
        <p:nvCxnSpPr>
          <p:cNvPr id="25" name="Straight Connector 24">
            <a:extLst>
              <a:ext uri="{FF2B5EF4-FFF2-40B4-BE49-F238E27FC236}">
                <a16:creationId xmlns:a16="http://schemas.microsoft.com/office/drawing/2014/main" id="{0038A881-F2ED-697A-FE38-5AC4DA52FA32}"/>
              </a:ext>
            </a:extLst>
          </p:cNvPr>
          <p:cNvCxnSpPr>
            <a:cxnSpLocks/>
          </p:cNvCxnSpPr>
          <p:nvPr userDrawn="1"/>
        </p:nvCxnSpPr>
        <p:spPr>
          <a:xfrm>
            <a:off x="8286804" y="1729640"/>
            <a:ext cx="3585570" cy="0"/>
          </a:xfrm>
          <a:prstGeom prst="line">
            <a:avLst/>
          </a:prstGeom>
          <a:noFill/>
          <a:ln w="6350" cap="flat" cmpd="sng" algn="ctr">
            <a:solidFill>
              <a:schemeClr val="bg1"/>
            </a:solidFill>
            <a:prstDash val="solid"/>
          </a:ln>
          <a:effectLst/>
        </p:spPr>
      </p:cxnSp>
      <p:sp>
        <p:nvSpPr>
          <p:cNvPr id="2" name="Holder 6">
            <a:extLst>
              <a:ext uri="{FF2B5EF4-FFF2-40B4-BE49-F238E27FC236}">
                <a16:creationId xmlns:a16="http://schemas.microsoft.com/office/drawing/2014/main" id="{1D27D321-28CA-9CD6-9063-8CB1E6F14A6C}"/>
              </a:ext>
            </a:extLst>
          </p:cNvPr>
          <p:cNvSpPr>
            <a:spLocks noGrp="1"/>
          </p:cNvSpPr>
          <p:nvPr>
            <p:ph type="sldNum" sz="quarter" idx="4"/>
          </p:nvPr>
        </p:nvSpPr>
        <p:spPr>
          <a:xfrm>
            <a:off x="9053270" y="6432504"/>
            <a:ext cx="2804160" cy="130645"/>
          </a:xfrm>
          <a:prstGeom prst="rect">
            <a:avLst/>
          </a:prstGeom>
        </p:spPr>
        <p:txBody>
          <a:bodyPr wrap="square" lIns="0" tIns="0" rIns="0" bIns="0">
            <a:spAutoFit/>
          </a:bodyPr>
          <a:lstStyle>
            <a:lvl1pPr algn="r">
              <a:defRPr sz="849">
                <a:solidFill>
                  <a:srgbClr val="FFFFFF"/>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spTree>
    <p:extLst>
      <p:ext uri="{BB962C8B-B14F-4D97-AF65-F5344CB8AC3E}">
        <p14:creationId xmlns:p14="http://schemas.microsoft.com/office/powerpoint/2010/main" val="58893566"/>
      </p:ext>
    </p:extLst>
  </p:cSld>
  <p:clrMapOvr>
    <a:masterClrMapping/>
  </p:clrMapOvr>
  <p:extLst>
    <p:ext uri="{DCECCB84-F9BA-43D5-87BE-67443E8EF086}">
      <p15:sldGuideLst xmlns:p15="http://schemas.microsoft.com/office/powerpoint/2012/main">
        <p15:guide id="1" pos="31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4_Title Only">
    <p:bg bwMode="auto">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A85585-C58B-F50C-8C22-1DB290033F54}"/>
              </a:ext>
            </a:extLst>
          </p:cNvPr>
          <p:cNvSpPr>
            <a:spLocks/>
          </p:cNvSpPr>
          <p:nvPr userDrawn="1"/>
        </p:nvSpPr>
        <p:spPr>
          <a:xfrm>
            <a:off x="578521" y="1323660"/>
            <a:ext cx="1695987" cy="1567224"/>
          </a:xfrm>
          <a:prstGeom prst="rect">
            <a:avLst/>
          </a:prstGeom>
          <a:gradFill>
            <a:gsLst>
              <a:gs pos="83000">
                <a:srgbClr val="EB7A13"/>
              </a:gs>
              <a:gs pos="22000">
                <a:srgbClr val="CE143D"/>
              </a:gs>
              <a:gs pos="64000">
                <a:srgbClr val="DF5024"/>
              </a:gs>
              <a:gs pos="100000">
                <a:srgbClr val="F7A6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5" name="Rectangle 4">
            <a:extLst>
              <a:ext uri="{FF2B5EF4-FFF2-40B4-BE49-F238E27FC236}">
                <a16:creationId xmlns:a16="http://schemas.microsoft.com/office/drawing/2014/main" id="{55A608C4-2500-5923-04F8-2912A23AF6EA}"/>
              </a:ext>
            </a:extLst>
          </p:cNvPr>
          <p:cNvSpPr>
            <a:spLocks/>
          </p:cNvSpPr>
          <p:nvPr userDrawn="1"/>
        </p:nvSpPr>
        <p:spPr>
          <a:xfrm>
            <a:off x="578521" y="3025402"/>
            <a:ext cx="1695987" cy="1571254"/>
          </a:xfrm>
          <a:prstGeom prst="rect">
            <a:avLst/>
          </a:prstGeom>
          <a:gradFill>
            <a:gsLst>
              <a:gs pos="83000">
                <a:srgbClr val="EB7A13"/>
              </a:gs>
              <a:gs pos="22000">
                <a:srgbClr val="CE143D"/>
              </a:gs>
              <a:gs pos="64000">
                <a:srgbClr val="DF5024"/>
              </a:gs>
              <a:gs pos="100000">
                <a:srgbClr val="F7A6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7" name="Rectangle 6">
            <a:extLst>
              <a:ext uri="{FF2B5EF4-FFF2-40B4-BE49-F238E27FC236}">
                <a16:creationId xmlns:a16="http://schemas.microsoft.com/office/drawing/2014/main" id="{2BB1EAFC-18CC-0BBA-24E1-29EDBD47345C}"/>
              </a:ext>
            </a:extLst>
          </p:cNvPr>
          <p:cNvSpPr>
            <a:spLocks/>
          </p:cNvSpPr>
          <p:nvPr userDrawn="1"/>
        </p:nvSpPr>
        <p:spPr>
          <a:xfrm>
            <a:off x="578521" y="4728538"/>
            <a:ext cx="1695987" cy="1565101"/>
          </a:xfrm>
          <a:prstGeom prst="rect">
            <a:avLst/>
          </a:prstGeom>
          <a:gradFill>
            <a:gsLst>
              <a:gs pos="83000">
                <a:srgbClr val="EB7A13"/>
              </a:gs>
              <a:gs pos="22000">
                <a:srgbClr val="CE143D"/>
              </a:gs>
              <a:gs pos="64000">
                <a:srgbClr val="DF5024"/>
              </a:gs>
              <a:gs pos="100000">
                <a:srgbClr val="F7A6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21" name="Rectangle 20">
            <a:extLst>
              <a:ext uri="{FF2B5EF4-FFF2-40B4-BE49-F238E27FC236}">
                <a16:creationId xmlns:a16="http://schemas.microsoft.com/office/drawing/2014/main" id="{7447BDA6-EB2C-43B2-6332-3591E97A32C7}"/>
              </a:ext>
            </a:extLst>
          </p:cNvPr>
          <p:cNvSpPr/>
          <p:nvPr userDrawn="1"/>
        </p:nvSpPr>
        <p:spPr>
          <a:xfrm>
            <a:off x="8078640" y="3080"/>
            <a:ext cx="4113360" cy="6854920"/>
          </a:xfrm>
          <a:prstGeom prst="rect">
            <a:avLst/>
          </a:pr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graphicFrame>
        <p:nvGraphicFramePr>
          <p:cNvPr id="3" name="Object 2" hidden="1"/>
          <p:cNvGraphicFramePr>
            <a:graphicFrameLocks noChangeAspect="1"/>
          </p:cNvGraphicFramePr>
          <p:nvPr>
            <p:custDataLst>
              <p:tags r:id="rId1"/>
            </p:custDataLst>
          </p:nvPr>
        </p:nvGraphicFramePr>
        <p:xfrm>
          <a:off x="1957" y="1591"/>
          <a:ext cx="1953" cy="1587"/>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3" name="Object 2" hidden="1"/>
                      <p:cNvPicPr/>
                      <p:nvPr/>
                    </p:nvPicPr>
                    <p:blipFill>
                      <a:blip r:embed="rId5"/>
                      <a:stretch>
                        <a:fillRect/>
                      </a:stretch>
                    </p:blipFill>
                    <p:spPr>
                      <a:xfrm>
                        <a:off x="1957" y="1591"/>
                        <a:ext cx="1953" cy="1587"/>
                      </a:xfrm>
                      <a:prstGeom prst="rect">
                        <a:avLst/>
                      </a:prstGeom>
                    </p:spPr>
                  </p:pic>
                </p:oleObj>
              </mc:Fallback>
            </mc:AlternateContent>
          </a:graphicData>
        </a:graphic>
      </p:graphicFrame>
      <p:sp>
        <p:nvSpPr>
          <p:cNvPr id="4" name="Rectangle 3" hidden="1"/>
          <p:cNvSpPr/>
          <p:nvPr>
            <p:custDataLst>
              <p:tags r:id="rId2"/>
            </p:custDataLst>
          </p:nvPr>
        </p:nvSpPr>
        <p:spPr>
          <a:xfrm>
            <a:off x="1" y="0"/>
            <a:ext cx="195385" cy="158750"/>
          </a:xfrm>
          <a:prstGeom prst="rect">
            <a:avLst/>
          </a:prstGeom>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GB" sz="2000">
              <a:solidFill>
                <a:srgbClr val="000000"/>
              </a:solidFill>
              <a:ea typeface="Arial Unicode MS" panose="020B0604020202020204" pitchFamily="34" charset="-128"/>
              <a:cs typeface="Arial Unicode MS" panose="020B0604020202020204" pitchFamily="34" charset="-128"/>
              <a:sym typeface="Arial" panose="020B0604020202020204" pitchFamily="34" charset="0"/>
            </a:endParaRPr>
          </a:p>
        </p:txBody>
      </p:sp>
      <p:sp>
        <p:nvSpPr>
          <p:cNvPr id="32" name="Oval 31">
            <a:extLst>
              <a:ext uri="{FF2B5EF4-FFF2-40B4-BE49-F238E27FC236}">
                <a16:creationId xmlns:a16="http://schemas.microsoft.com/office/drawing/2014/main" id="{78CEDCF5-2609-DD62-D279-713589F8BC62}"/>
              </a:ext>
            </a:extLst>
          </p:cNvPr>
          <p:cNvSpPr/>
          <p:nvPr userDrawn="1"/>
        </p:nvSpPr>
        <p:spPr>
          <a:xfrm>
            <a:off x="320525" y="1885423"/>
            <a:ext cx="516042" cy="516047"/>
          </a:xfrm>
          <a:prstGeom prst="ellipse">
            <a:avLst/>
          </a:prstGeom>
          <a:solidFill>
            <a:srgbClr val="383738"/>
          </a:solidFill>
          <a:ln w="19050" cap="flat" cmpd="sng" algn="ctr">
            <a:solidFill>
              <a:srgbClr val="FFFFFF"/>
            </a:solidFill>
            <a:prstDash val="solid"/>
          </a:ln>
          <a:effectLst/>
        </p:spPr>
        <p:txBody>
          <a:bodyPr rot="0" spcFirstLastPara="0" vertOverflow="overflow" horzOverflow="overflow" vert="horz" wrap="square" lIns="65491" tIns="65491" rIns="65491" bIns="65491" numCol="1" spcCol="0" rtlCol="0" fromWordArt="0" anchor="ctr" anchorCtr="0" forceAA="0" compatLnSpc="1">
            <a:prstTxWarp prst="textNoShape">
              <a:avLst/>
            </a:prstTxWarp>
            <a:noAutofit/>
          </a:bodyPr>
          <a:lstStyle/>
          <a:p>
            <a:pPr marL="0" marR="0" lvl="0" indent="0" algn="ctr" defTabSz="554492" eaLnBrk="1" fontAlgn="auto" latinLnBrk="0" hangingPunct="1">
              <a:lnSpc>
                <a:spcPct val="100000"/>
              </a:lnSpc>
              <a:spcBef>
                <a:spcPts val="0"/>
              </a:spcBef>
              <a:spcAft>
                <a:spcPts val="0"/>
              </a:spcAft>
              <a:buClrTx/>
              <a:buSzTx/>
              <a:buFontTx/>
              <a:buNone/>
              <a:tabLst/>
              <a:defRPr/>
            </a:pPr>
            <a:r>
              <a:rPr kumimoji="0" lang="en-GB" sz="1940" b="1" i="0" u="none" strike="noStrike" kern="0" cap="none" spc="0" normalizeH="0" baseline="0" noProof="0">
                <a:ln>
                  <a:noFill/>
                </a:ln>
                <a:solidFill>
                  <a:srgbClr val="FFFFFF"/>
                </a:solidFill>
                <a:effectLst/>
                <a:uLnTx/>
                <a:uFillTx/>
                <a:latin typeface="Poppins" panose="00000500000000000000" pitchFamily="2" charset="0"/>
                <a:cs typeface="Poppins" panose="00000500000000000000" pitchFamily="2" charset="0"/>
              </a:rPr>
              <a:t>1</a:t>
            </a:r>
          </a:p>
        </p:txBody>
      </p:sp>
      <p:sp>
        <p:nvSpPr>
          <p:cNvPr id="33" name="Oval 32">
            <a:extLst>
              <a:ext uri="{FF2B5EF4-FFF2-40B4-BE49-F238E27FC236}">
                <a16:creationId xmlns:a16="http://schemas.microsoft.com/office/drawing/2014/main" id="{9FCF5F33-9CCB-7E1D-27DC-AEB4D4CEE09B}"/>
              </a:ext>
            </a:extLst>
          </p:cNvPr>
          <p:cNvSpPr/>
          <p:nvPr userDrawn="1"/>
        </p:nvSpPr>
        <p:spPr>
          <a:xfrm>
            <a:off x="320525" y="3566394"/>
            <a:ext cx="516042" cy="516047"/>
          </a:xfrm>
          <a:prstGeom prst="ellipse">
            <a:avLst/>
          </a:prstGeom>
          <a:solidFill>
            <a:srgbClr val="383738"/>
          </a:solidFill>
          <a:ln w="19050" cap="flat" cmpd="sng" algn="ctr">
            <a:solidFill>
              <a:srgbClr val="FFFFFF"/>
            </a:solidFill>
            <a:prstDash val="solid"/>
          </a:ln>
          <a:effectLst/>
        </p:spPr>
        <p:txBody>
          <a:bodyPr rot="0" spcFirstLastPara="0" vertOverflow="overflow" horzOverflow="overflow" vert="horz" wrap="square" lIns="65491" tIns="65491" rIns="65491" bIns="65491" numCol="1" spcCol="0" rtlCol="0" fromWordArt="0" anchor="ctr" anchorCtr="0" forceAA="0" compatLnSpc="1">
            <a:prstTxWarp prst="textNoShape">
              <a:avLst/>
            </a:prstTxWarp>
            <a:noAutofit/>
          </a:bodyPr>
          <a:lstStyle/>
          <a:p>
            <a:pPr marL="0" marR="0" lvl="0" indent="0" algn="ctr" defTabSz="554492" eaLnBrk="1" fontAlgn="auto" latinLnBrk="0" hangingPunct="1">
              <a:lnSpc>
                <a:spcPct val="100000"/>
              </a:lnSpc>
              <a:spcBef>
                <a:spcPts val="0"/>
              </a:spcBef>
              <a:spcAft>
                <a:spcPts val="0"/>
              </a:spcAft>
              <a:buClrTx/>
              <a:buSzTx/>
              <a:buFontTx/>
              <a:buNone/>
              <a:tabLst/>
              <a:defRPr/>
            </a:pPr>
            <a:r>
              <a:rPr kumimoji="0" lang="en-GB" sz="1940" b="1" i="0" u="none" strike="noStrike" kern="0" cap="none" spc="0" normalizeH="0" baseline="0" noProof="0">
                <a:ln>
                  <a:noFill/>
                </a:ln>
                <a:solidFill>
                  <a:srgbClr val="FFFFFF"/>
                </a:solidFill>
                <a:effectLst/>
                <a:uLnTx/>
                <a:uFillTx/>
                <a:latin typeface="Poppins" panose="00000500000000000000" pitchFamily="2" charset="0"/>
                <a:cs typeface="Poppins" panose="00000500000000000000" pitchFamily="2" charset="0"/>
              </a:rPr>
              <a:t>2</a:t>
            </a:r>
          </a:p>
        </p:txBody>
      </p:sp>
      <p:sp>
        <p:nvSpPr>
          <p:cNvPr id="34" name="Oval 33">
            <a:extLst>
              <a:ext uri="{FF2B5EF4-FFF2-40B4-BE49-F238E27FC236}">
                <a16:creationId xmlns:a16="http://schemas.microsoft.com/office/drawing/2014/main" id="{6B269246-EB57-0793-D9A0-0BFDFCF20276}"/>
              </a:ext>
            </a:extLst>
          </p:cNvPr>
          <p:cNvSpPr/>
          <p:nvPr userDrawn="1"/>
        </p:nvSpPr>
        <p:spPr>
          <a:xfrm>
            <a:off x="320525" y="5247364"/>
            <a:ext cx="516042" cy="516047"/>
          </a:xfrm>
          <a:prstGeom prst="ellipse">
            <a:avLst/>
          </a:prstGeom>
          <a:solidFill>
            <a:srgbClr val="383738"/>
          </a:solidFill>
          <a:ln w="19050" cap="flat" cmpd="sng" algn="ctr">
            <a:solidFill>
              <a:srgbClr val="FFFFFF"/>
            </a:solidFill>
            <a:prstDash val="solid"/>
          </a:ln>
          <a:effectLst/>
        </p:spPr>
        <p:txBody>
          <a:bodyPr rot="0" spcFirstLastPara="0" vertOverflow="overflow" horzOverflow="overflow" vert="horz" wrap="square" lIns="65491" tIns="65491" rIns="65491" bIns="65491" numCol="1" spcCol="0" rtlCol="0" fromWordArt="0" anchor="ctr" anchorCtr="0" forceAA="0" compatLnSpc="1">
            <a:prstTxWarp prst="textNoShape">
              <a:avLst/>
            </a:prstTxWarp>
            <a:noAutofit/>
          </a:bodyPr>
          <a:lstStyle/>
          <a:p>
            <a:pPr marL="0" marR="0" lvl="0" indent="0" algn="ctr" defTabSz="554492" eaLnBrk="1" fontAlgn="auto" latinLnBrk="0" hangingPunct="1">
              <a:lnSpc>
                <a:spcPct val="100000"/>
              </a:lnSpc>
              <a:spcBef>
                <a:spcPts val="0"/>
              </a:spcBef>
              <a:spcAft>
                <a:spcPts val="0"/>
              </a:spcAft>
              <a:buClrTx/>
              <a:buSzTx/>
              <a:buFontTx/>
              <a:buNone/>
              <a:tabLst/>
              <a:defRPr/>
            </a:pPr>
            <a:r>
              <a:rPr kumimoji="0" lang="en-GB" sz="1940" b="1" i="0" u="none" strike="noStrike" kern="0" cap="none" spc="0" normalizeH="0" baseline="0" noProof="0">
                <a:ln>
                  <a:noFill/>
                </a:ln>
                <a:solidFill>
                  <a:srgbClr val="FFFFFF"/>
                </a:solidFill>
                <a:effectLst/>
                <a:uLnTx/>
                <a:uFillTx/>
                <a:latin typeface="Poppins" panose="00000500000000000000" pitchFamily="2" charset="0"/>
                <a:cs typeface="Poppins" panose="00000500000000000000" pitchFamily="2" charset="0"/>
              </a:rPr>
              <a:t>3</a:t>
            </a:r>
          </a:p>
        </p:txBody>
      </p:sp>
      <p:pic>
        <p:nvPicPr>
          <p:cNvPr id="49" name="Picture 48" hidden="1">
            <a:extLst>
              <a:ext uri="{FF2B5EF4-FFF2-40B4-BE49-F238E27FC236}">
                <a16:creationId xmlns:a16="http://schemas.microsoft.com/office/drawing/2014/main" id="{F15281FF-585B-907B-F0F7-6C9FA7878442}"/>
              </a:ext>
            </a:extLst>
          </p:cNvPr>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a:off x="10574615" y="321634"/>
            <a:ext cx="1297759" cy="657774"/>
          </a:xfrm>
          <a:prstGeom prst="rect">
            <a:avLst/>
          </a:prstGeom>
        </p:spPr>
      </p:pic>
      <p:sp>
        <p:nvSpPr>
          <p:cNvPr id="10" name="Text Placeholder 23">
            <a:extLst>
              <a:ext uri="{FF2B5EF4-FFF2-40B4-BE49-F238E27FC236}">
                <a16:creationId xmlns:a16="http://schemas.microsoft.com/office/drawing/2014/main" id="{D78514DA-5D73-4890-54D9-CF8395A178E2}"/>
              </a:ext>
            </a:extLst>
          </p:cNvPr>
          <p:cNvSpPr>
            <a:spLocks noGrp="1"/>
          </p:cNvSpPr>
          <p:nvPr>
            <p:ph type="body" sz="quarter" idx="11"/>
          </p:nvPr>
        </p:nvSpPr>
        <p:spPr>
          <a:xfrm>
            <a:off x="2455728" y="1323660"/>
            <a:ext cx="5330209" cy="933269"/>
          </a:xfrm>
          <a:prstGeom prst="rect">
            <a:avLst/>
          </a:prstGeom>
        </p:spPr>
        <p:txBody>
          <a:bodyPr/>
          <a:lstStyle>
            <a:lvl1pPr marL="173279" indent="-173279">
              <a:buClr>
                <a:srgbClr val="007C43"/>
              </a:buClr>
              <a:buFont typeface="Wingdings" panose="05000000000000000000" pitchFamily="2" charset="2"/>
              <a:buChar char="§"/>
              <a:defRPr sz="1213">
                <a:latin typeface="Poppins" panose="00000500000000000000" pitchFamily="2" charset="0"/>
                <a:cs typeface="Poppins" panose="00000500000000000000" pitchFamily="2" charset="0"/>
              </a:defRPr>
            </a:lvl1pPr>
            <a:lvl2pPr marL="450553" indent="-173279">
              <a:buClr>
                <a:srgbClr val="007C43"/>
              </a:buClr>
              <a:buFont typeface="Wingdings" panose="05000000000000000000" pitchFamily="2" charset="2"/>
              <a:buChar char="§"/>
              <a:defRPr sz="1213">
                <a:latin typeface="Poppins" panose="00000500000000000000" pitchFamily="2" charset="0"/>
                <a:cs typeface="Poppins" panose="00000500000000000000" pitchFamily="2" charset="0"/>
              </a:defRPr>
            </a:lvl2pPr>
            <a:lvl3pPr marL="727826" indent="-173279">
              <a:buClr>
                <a:srgbClr val="007C43"/>
              </a:buClr>
              <a:buFont typeface="Wingdings" panose="05000000000000000000" pitchFamily="2" charset="2"/>
              <a:buChar char="§"/>
              <a:defRPr sz="1213">
                <a:latin typeface="Poppins" panose="00000500000000000000" pitchFamily="2" charset="0"/>
                <a:cs typeface="Poppins" panose="00000500000000000000" pitchFamily="2" charset="0"/>
              </a:defRPr>
            </a:lvl3pPr>
            <a:lvl4pPr marL="1005100" indent="-173279">
              <a:buClr>
                <a:srgbClr val="007C43"/>
              </a:buClr>
              <a:buFont typeface="Wingdings" panose="05000000000000000000" pitchFamily="2" charset="2"/>
              <a:buChar char="§"/>
              <a:defRPr sz="1213">
                <a:latin typeface="Poppins" panose="00000500000000000000" pitchFamily="2" charset="0"/>
                <a:cs typeface="Poppins" panose="00000500000000000000" pitchFamily="2" charset="0"/>
              </a:defRPr>
            </a:lvl4pPr>
            <a:lvl5pPr marL="1282374" indent="-173279">
              <a:buClr>
                <a:srgbClr val="007C43"/>
              </a:buClr>
              <a:buFont typeface="Wingdings" panose="05000000000000000000" pitchFamily="2" charset="2"/>
              <a:buChar char="§"/>
              <a:defRPr sz="1213">
                <a:latin typeface="Poppins" panose="00000500000000000000" pitchFamily="2" charset="0"/>
                <a:cs typeface="Poppins"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23">
            <a:extLst>
              <a:ext uri="{FF2B5EF4-FFF2-40B4-BE49-F238E27FC236}">
                <a16:creationId xmlns:a16="http://schemas.microsoft.com/office/drawing/2014/main" id="{FB217C48-40F4-65DF-64E8-38D71B98A7E0}"/>
              </a:ext>
            </a:extLst>
          </p:cNvPr>
          <p:cNvSpPr>
            <a:spLocks noGrp="1"/>
          </p:cNvSpPr>
          <p:nvPr>
            <p:ph type="body" sz="quarter" idx="12"/>
          </p:nvPr>
        </p:nvSpPr>
        <p:spPr>
          <a:xfrm>
            <a:off x="2455728" y="3009604"/>
            <a:ext cx="5330209" cy="933269"/>
          </a:xfrm>
          <a:prstGeom prst="rect">
            <a:avLst/>
          </a:prstGeom>
        </p:spPr>
        <p:txBody>
          <a:bodyPr/>
          <a:lstStyle>
            <a:lvl1pPr marL="173279" indent="-173279">
              <a:buClr>
                <a:srgbClr val="007C43"/>
              </a:buClr>
              <a:buFont typeface="Wingdings" panose="05000000000000000000" pitchFamily="2" charset="2"/>
              <a:buChar char="§"/>
              <a:defRPr sz="1213">
                <a:latin typeface="Poppins" panose="00000500000000000000" pitchFamily="2" charset="0"/>
                <a:cs typeface="Poppins" panose="00000500000000000000" pitchFamily="2" charset="0"/>
              </a:defRPr>
            </a:lvl1pPr>
            <a:lvl2pPr marL="450553" indent="-173279">
              <a:buClr>
                <a:srgbClr val="007C43"/>
              </a:buClr>
              <a:buFont typeface="Wingdings" panose="05000000000000000000" pitchFamily="2" charset="2"/>
              <a:buChar char="§"/>
              <a:defRPr sz="1213">
                <a:latin typeface="Poppins" panose="00000500000000000000" pitchFamily="2" charset="0"/>
                <a:cs typeface="Poppins" panose="00000500000000000000" pitchFamily="2" charset="0"/>
              </a:defRPr>
            </a:lvl2pPr>
            <a:lvl3pPr marL="727826" indent="-173279">
              <a:buClr>
                <a:srgbClr val="007C43"/>
              </a:buClr>
              <a:buFont typeface="Wingdings" panose="05000000000000000000" pitchFamily="2" charset="2"/>
              <a:buChar char="§"/>
              <a:defRPr sz="1213">
                <a:latin typeface="Poppins" panose="00000500000000000000" pitchFamily="2" charset="0"/>
                <a:cs typeface="Poppins" panose="00000500000000000000" pitchFamily="2" charset="0"/>
              </a:defRPr>
            </a:lvl3pPr>
            <a:lvl4pPr marL="1005100" indent="-173279">
              <a:buClr>
                <a:srgbClr val="007C43"/>
              </a:buClr>
              <a:buFont typeface="Wingdings" panose="05000000000000000000" pitchFamily="2" charset="2"/>
              <a:buChar char="§"/>
              <a:defRPr sz="1213">
                <a:latin typeface="Poppins" panose="00000500000000000000" pitchFamily="2" charset="0"/>
                <a:cs typeface="Poppins" panose="00000500000000000000" pitchFamily="2" charset="0"/>
              </a:defRPr>
            </a:lvl4pPr>
            <a:lvl5pPr marL="1282374" indent="-173279">
              <a:buClr>
                <a:srgbClr val="007C43"/>
              </a:buClr>
              <a:buFont typeface="Wingdings" panose="05000000000000000000" pitchFamily="2" charset="2"/>
              <a:buChar char="§"/>
              <a:defRPr sz="1213">
                <a:latin typeface="Poppins" panose="00000500000000000000" pitchFamily="2" charset="0"/>
                <a:cs typeface="Poppins"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3">
            <a:extLst>
              <a:ext uri="{FF2B5EF4-FFF2-40B4-BE49-F238E27FC236}">
                <a16:creationId xmlns:a16="http://schemas.microsoft.com/office/drawing/2014/main" id="{89D953AE-5CB2-E030-D8CB-8035FEA548BC}"/>
              </a:ext>
            </a:extLst>
          </p:cNvPr>
          <p:cNvSpPr>
            <a:spLocks noGrp="1"/>
          </p:cNvSpPr>
          <p:nvPr>
            <p:ph type="body" sz="quarter" idx="13"/>
          </p:nvPr>
        </p:nvSpPr>
        <p:spPr>
          <a:xfrm>
            <a:off x="2455728" y="4747846"/>
            <a:ext cx="5330209" cy="933269"/>
          </a:xfrm>
          <a:prstGeom prst="rect">
            <a:avLst/>
          </a:prstGeom>
        </p:spPr>
        <p:txBody>
          <a:bodyPr/>
          <a:lstStyle>
            <a:lvl1pPr marL="173279" indent="-173279">
              <a:buClr>
                <a:srgbClr val="007C43"/>
              </a:buClr>
              <a:buFont typeface="Wingdings" panose="05000000000000000000" pitchFamily="2" charset="2"/>
              <a:buChar char="§"/>
              <a:defRPr sz="1213">
                <a:latin typeface="Poppins" panose="00000500000000000000" pitchFamily="2" charset="0"/>
                <a:cs typeface="Poppins" panose="00000500000000000000" pitchFamily="2" charset="0"/>
              </a:defRPr>
            </a:lvl1pPr>
            <a:lvl2pPr marL="450553" indent="-173279">
              <a:buClr>
                <a:srgbClr val="007C43"/>
              </a:buClr>
              <a:buFont typeface="Wingdings" panose="05000000000000000000" pitchFamily="2" charset="2"/>
              <a:buChar char="§"/>
              <a:defRPr sz="1213">
                <a:latin typeface="Poppins" panose="00000500000000000000" pitchFamily="2" charset="0"/>
                <a:cs typeface="Poppins" panose="00000500000000000000" pitchFamily="2" charset="0"/>
              </a:defRPr>
            </a:lvl2pPr>
            <a:lvl3pPr marL="727826" indent="-173279">
              <a:buClr>
                <a:srgbClr val="007C43"/>
              </a:buClr>
              <a:buFont typeface="Wingdings" panose="05000000000000000000" pitchFamily="2" charset="2"/>
              <a:buChar char="§"/>
              <a:defRPr sz="1213">
                <a:latin typeface="Poppins" panose="00000500000000000000" pitchFamily="2" charset="0"/>
                <a:cs typeface="Poppins" panose="00000500000000000000" pitchFamily="2" charset="0"/>
              </a:defRPr>
            </a:lvl3pPr>
            <a:lvl4pPr marL="1005100" indent="-173279">
              <a:buClr>
                <a:srgbClr val="007C43"/>
              </a:buClr>
              <a:buFont typeface="Wingdings" panose="05000000000000000000" pitchFamily="2" charset="2"/>
              <a:buChar char="§"/>
              <a:defRPr sz="1213">
                <a:latin typeface="Poppins" panose="00000500000000000000" pitchFamily="2" charset="0"/>
                <a:cs typeface="Poppins" panose="00000500000000000000" pitchFamily="2" charset="0"/>
              </a:defRPr>
            </a:lvl4pPr>
            <a:lvl5pPr marL="1282374" indent="-173279">
              <a:buClr>
                <a:srgbClr val="007C43"/>
              </a:buClr>
              <a:buFont typeface="Wingdings" panose="05000000000000000000" pitchFamily="2" charset="2"/>
              <a:buChar char="§"/>
              <a:defRPr sz="1213">
                <a:latin typeface="Poppins" panose="00000500000000000000" pitchFamily="2" charset="0"/>
                <a:cs typeface="Poppins"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5">
            <a:extLst>
              <a:ext uri="{FF2B5EF4-FFF2-40B4-BE49-F238E27FC236}">
                <a16:creationId xmlns:a16="http://schemas.microsoft.com/office/drawing/2014/main" id="{A32CB4DA-FD11-CD7C-6979-81AF29513B64}"/>
              </a:ext>
            </a:extLst>
          </p:cNvPr>
          <p:cNvSpPr>
            <a:spLocks noGrp="1"/>
          </p:cNvSpPr>
          <p:nvPr>
            <p:ph type="body" sz="quarter" idx="15"/>
          </p:nvPr>
        </p:nvSpPr>
        <p:spPr>
          <a:xfrm>
            <a:off x="979956" y="1742360"/>
            <a:ext cx="1156147" cy="559961"/>
          </a:xfrm>
          <a:prstGeom prst="rect">
            <a:avLst/>
          </a:prstGeom>
        </p:spPr>
        <p:txBody>
          <a:bodyPr/>
          <a:lstStyle>
            <a:lvl1pPr>
              <a:defRPr sz="1213" b="1">
                <a:solidFill>
                  <a:schemeClr val="bg1"/>
                </a:solidFill>
                <a:latin typeface="Poppins" panose="00000500000000000000" pitchFamily="2" charset="0"/>
                <a:cs typeface="Poppins" panose="00000500000000000000" pitchFamily="2" charset="0"/>
              </a:defRPr>
            </a:lvl1pPr>
          </a:lstStyle>
          <a:p>
            <a:pPr lvl="0"/>
            <a:r>
              <a:rPr lang="en-US"/>
              <a:t>Click to edit Master text styles</a:t>
            </a:r>
          </a:p>
        </p:txBody>
      </p:sp>
      <p:sp>
        <p:nvSpPr>
          <p:cNvPr id="16" name="Text Placeholder 35">
            <a:extLst>
              <a:ext uri="{FF2B5EF4-FFF2-40B4-BE49-F238E27FC236}">
                <a16:creationId xmlns:a16="http://schemas.microsoft.com/office/drawing/2014/main" id="{BDB0AD76-F656-9FEE-B5D4-EC2D499F16F1}"/>
              </a:ext>
            </a:extLst>
          </p:cNvPr>
          <p:cNvSpPr>
            <a:spLocks noGrp="1"/>
          </p:cNvSpPr>
          <p:nvPr>
            <p:ph type="body" sz="quarter" idx="16"/>
          </p:nvPr>
        </p:nvSpPr>
        <p:spPr>
          <a:xfrm>
            <a:off x="979956" y="2153092"/>
            <a:ext cx="1156147" cy="559961"/>
          </a:xfrm>
          <a:prstGeom prst="rect">
            <a:avLst/>
          </a:prstGeom>
        </p:spPr>
        <p:txBody>
          <a:bodyPr/>
          <a:lstStyle>
            <a:lvl1pPr>
              <a:defRPr sz="1213" b="0">
                <a:solidFill>
                  <a:schemeClr val="bg1"/>
                </a:solidFill>
                <a:latin typeface="Poppins" panose="00000500000000000000" pitchFamily="2" charset="0"/>
                <a:cs typeface="Poppins" panose="00000500000000000000" pitchFamily="2" charset="0"/>
              </a:defRPr>
            </a:lvl1pPr>
          </a:lstStyle>
          <a:p>
            <a:pPr lvl="0"/>
            <a:r>
              <a:rPr lang="en-US"/>
              <a:t>Click to edit Master text styles</a:t>
            </a:r>
          </a:p>
        </p:txBody>
      </p:sp>
      <p:sp>
        <p:nvSpPr>
          <p:cNvPr id="17" name="Text Placeholder 35">
            <a:extLst>
              <a:ext uri="{FF2B5EF4-FFF2-40B4-BE49-F238E27FC236}">
                <a16:creationId xmlns:a16="http://schemas.microsoft.com/office/drawing/2014/main" id="{52B03F8B-90C1-2F59-9CD6-03379ACFE7E8}"/>
              </a:ext>
            </a:extLst>
          </p:cNvPr>
          <p:cNvSpPr>
            <a:spLocks noGrp="1"/>
          </p:cNvSpPr>
          <p:nvPr>
            <p:ph type="body" sz="quarter" idx="17"/>
          </p:nvPr>
        </p:nvSpPr>
        <p:spPr>
          <a:xfrm>
            <a:off x="979956" y="3429000"/>
            <a:ext cx="1156147" cy="559961"/>
          </a:xfrm>
          <a:prstGeom prst="rect">
            <a:avLst/>
          </a:prstGeom>
        </p:spPr>
        <p:txBody>
          <a:bodyPr/>
          <a:lstStyle>
            <a:lvl1pPr>
              <a:defRPr sz="1213" b="1">
                <a:solidFill>
                  <a:schemeClr val="bg1"/>
                </a:solidFill>
                <a:latin typeface="Poppins" panose="00000500000000000000" pitchFamily="2" charset="0"/>
                <a:cs typeface="Poppins" panose="00000500000000000000" pitchFamily="2" charset="0"/>
              </a:defRPr>
            </a:lvl1pPr>
          </a:lstStyle>
          <a:p>
            <a:pPr lvl="0"/>
            <a:r>
              <a:rPr lang="en-US"/>
              <a:t>Click to edit Master text styles</a:t>
            </a:r>
          </a:p>
        </p:txBody>
      </p:sp>
      <p:sp>
        <p:nvSpPr>
          <p:cNvPr id="18" name="Text Placeholder 35">
            <a:extLst>
              <a:ext uri="{FF2B5EF4-FFF2-40B4-BE49-F238E27FC236}">
                <a16:creationId xmlns:a16="http://schemas.microsoft.com/office/drawing/2014/main" id="{BE996F7D-6A12-8A29-7722-824A0D95A048}"/>
              </a:ext>
            </a:extLst>
          </p:cNvPr>
          <p:cNvSpPr>
            <a:spLocks noGrp="1"/>
          </p:cNvSpPr>
          <p:nvPr>
            <p:ph type="body" sz="quarter" idx="18"/>
          </p:nvPr>
        </p:nvSpPr>
        <p:spPr>
          <a:xfrm>
            <a:off x="979956" y="3839733"/>
            <a:ext cx="1156147" cy="559961"/>
          </a:xfrm>
          <a:prstGeom prst="rect">
            <a:avLst/>
          </a:prstGeom>
        </p:spPr>
        <p:txBody>
          <a:bodyPr/>
          <a:lstStyle>
            <a:lvl1pPr>
              <a:defRPr sz="1213" b="0">
                <a:solidFill>
                  <a:schemeClr val="bg1"/>
                </a:solidFill>
                <a:latin typeface="Poppins" panose="00000500000000000000" pitchFamily="2" charset="0"/>
                <a:cs typeface="Poppins" panose="00000500000000000000" pitchFamily="2" charset="0"/>
              </a:defRPr>
            </a:lvl1pPr>
          </a:lstStyle>
          <a:p>
            <a:pPr lvl="0"/>
            <a:r>
              <a:rPr lang="en-US"/>
              <a:t>Click to edit Master text styles</a:t>
            </a:r>
          </a:p>
        </p:txBody>
      </p:sp>
      <p:sp>
        <p:nvSpPr>
          <p:cNvPr id="19" name="Text Placeholder 35">
            <a:extLst>
              <a:ext uri="{FF2B5EF4-FFF2-40B4-BE49-F238E27FC236}">
                <a16:creationId xmlns:a16="http://schemas.microsoft.com/office/drawing/2014/main" id="{7B408758-B558-8385-9024-E1E5701CE7BF}"/>
              </a:ext>
            </a:extLst>
          </p:cNvPr>
          <p:cNvSpPr>
            <a:spLocks noGrp="1"/>
          </p:cNvSpPr>
          <p:nvPr>
            <p:ph type="body" sz="quarter" idx="19"/>
          </p:nvPr>
        </p:nvSpPr>
        <p:spPr>
          <a:xfrm>
            <a:off x="979956" y="5104301"/>
            <a:ext cx="1156147" cy="559961"/>
          </a:xfrm>
          <a:prstGeom prst="rect">
            <a:avLst/>
          </a:prstGeom>
        </p:spPr>
        <p:txBody>
          <a:bodyPr/>
          <a:lstStyle>
            <a:lvl1pPr>
              <a:defRPr sz="1213" b="1">
                <a:solidFill>
                  <a:schemeClr val="bg1"/>
                </a:solidFill>
                <a:latin typeface="Poppins" panose="00000500000000000000" pitchFamily="2" charset="0"/>
                <a:cs typeface="Poppins" panose="00000500000000000000" pitchFamily="2" charset="0"/>
              </a:defRPr>
            </a:lvl1pPr>
          </a:lstStyle>
          <a:p>
            <a:pPr lvl="0"/>
            <a:r>
              <a:rPr lang="en-US"/>
              <a:t>Click to edit Master text styles</a:t>
            </a:r>
          </a:p>
        </p:txBody>
      </p:sp>
      <p:sp>
        <p:nvSpPr>
          <p:cNvPr id="20" name="Text Placeholder 35">
            <a:extLst>
              <a:ext uri="{FF2B5EF4-FFF2-40B4-BE49-F238E27FC236}">
                <a16:creationId xmlns:a16="http://schemas.microsoft.com/office/drawing/2014/main" id="{4F695F6C-DBDB-B78D-CA9B-D7A5163B63F9}"/>
              </a:ext>
            </a:extLst>
          </p:cNvPr>
          <p:cNvSpPr>
            <a:spLocks noGrp="1"/>
          </p:cNvSpPr>
          <p:nvPr>
            <p:ph type="body" sz="quarter" idx="20"/>
          </p:nvPr>
        </p:nvSpPr>
        <p:spPr>
          <a:xfrm>
            <a:off x="979956" y="5515033"/>
            <a:ext cx="1156147" cy="559961"/>
          </a:xfrm>
          <a:prstGeom prst="rect">
            <a:avLst/>
          </a:prstGeom>
        </p:spPr>
        <p:txBody>
          <a:bodyPr/>
          <a:lstStyle>
            <a:lvl1pPr>
              <a:defRPr sz="1213" b="0">
                <a:solidFill>
                  <a:schemeClr val="bg1"/>
                </a:solidFill>
                <a:latin typeface="Poppins" panose="00000500000000000000" pitchFamily="2" charset="0"/>
                <a:cs typeface="Poppins" panose="00000500000000000000" pitchFamily="2" charset="0"/>
              </a:defRPr>
            </a:lvl1pPr>
          </a:lstStyle>
          <a:p>
            <a:pPr lvl="0"/>
            <a:r>
              <a:rPr lang="en-US"/>
              <a:t>Click to edit Master text styles</a:t>
            </a:r>
          </a:p>
        </p:txBody>
      </p:sp>
      <p:sp>
        <p:nvSpPr>
          <p:cNvPr id="26" name="Text Placeholder 8">
            <a:extLst>
              <a:ext uri="{FF2B5EF4-FFF2-40B4-BE49-F238E27FC236}">
                <a16:creationId xmlns:a16="http://schemas.microsoft.com/office/drawing/2014/main" id="{5563C26F-06EA-97B2-DFA7-85EA8D6BDC9C}"/>
              </a:ext>
            </a:extLst>
          </p:cNvPr>
          <p:cNvSpPr>
            <a:spLocks noGrp="1"/>
          </p:cNvSpPr>
          <p:nvPr>
            <p:ph type="body" sz="quarter" idx="10" hasCustomPrompt="1"/>
          </p:nvPr>
        </p:nvSpPr>
        <p:spPr>
          <a:xfrm>
            <a:off x="578547" y="401269"/>
            <a:ext cx="7291928" cy="508601"/>
          </a:xfrm>
          <a:prstGeom prst="rect">
            <a:avLst/>
          </a:prstGeom>
        </p:spPr>
        <p:txBody>
          <a:bodyPr lIns="0"/>
          <a:lstStyle>
            <a:lvl1pPr algn="l">
              <a:lnSpc>
                <a:spcPct val="90000"/>
              </a:lnSpc>
              <a:defRPr lang="en-GB" sz="3638" b="1" i="0" spc="-85" dirty="0" smtClean="0">
                <a:solidFill>
                  <a:srgbClr val="282828"/>
                </a:solidFill>
                <a:latin typeface="Poppins"/>
                <a:ea typeface="+mj-ea"/>
                <a:cs typeface="Poppins"/>
              </a:defRPr>
            </a:lvl1pPr>
          </a:lstStyle>
          <a:p>
            <a:pPr lvl="0"/>
            <a:r>
              <a:rPr lang="en-GB"/>
              <a:t>Insert title here</a:t>
            </a:r>
          </a:p>
        </p:txBody>
      </p:sp>
      <p:sp>
        <p:nvSpPr>
          <p:cNvPr id="8" name="Oval 7">
            <a:extLst>
              <a:ext uri="{FF2B5EF4-FFF2-40B4-BE49-F238E27FC236}">
                <a16:creationId xmlns:a16="http://schemas.microsoft.com/office/drawing/2014/main" id="{7E6E409B-3733-FB28-0A6D-D7797930F674}"/>
              </a:ext>
            </a:extLst>
          </p:cNvPr>
          <p:cNvSpPr/>
          <p:nvPr userDrawn="1"/>
        </p:nvSpPr>
        <p:spPr>
          <a:xfrm>
            <a:off x="7895997" y="3508555"/>
            <a:ext cx="596329" cy="596334"/>
          </a:xfrm>
          <a:prstGeom prst="ellipse">
            <a:avLst/>
          </a:prstGeom>
          <a:gradFill>
            <a:gsLst>
              <a:gs pos="22000">
                <a:srgbClr val="CE143D"/>
              </a:gs>
              <a:gs pos="100000">
                <a:srgbClr val="F7A600"/>
              </a:gs>
              <a:gs pos="83000">
                <a:srgbClr val="EB7A13"/>
              </a:gs>
              <a:gs pos="64000">
                <a:srgbClr val="DF5024"/>
              </a:gs>
            </a:gsLst>
            <a:lin ang="0" scaled="0"/>
          </a:gradFill>
          <a:ln w="6350" cap="flat" cmpd="sng" algn="ctr">
            <a:noFill/>
            <a:prstDash val="solid"/>
          </a:ln>
          <a:effectLst/>
        </p:spPr>
        <p:txBody>
          <a:bodyPr rot="0" spcFirstLastPara="0" vertOverflow="overflow" horzOverflow="overflow" vert="horz" wrap="square" lIns="143999" tIns="107999" rIns="107999" bIns="107999" numCol="1" spcCol="0" rtlCol="0" fromWordArt="0" anchor="ctr" anchorCtr="0" forceAA="0" compatLnSpc="1">
            <a:prstTxWarp prst="textNoShape">
              <a:avLst/>
            </a:prstTxWarp>
            <a:noAutofit/>
          </a:bodyPr>
          <a:lstStyle/>
          <a:p>
            <a:pPr marL="0" marR="0" lvl="0" indent="0" algn="ctr" defTabSz="554492" eaLnBrk="1" fontAlgn="auto" latinLnBrk="0" hangingPunct="1">
              <a:lnSpc>
                <a:spcPts val="6367"/>
              </a:lnSpc>
              <a:spcBef>
                <a:spcPts val="0"/>
              </a:spcBef>
              <a:spcAft>
                <a:spcPts val="0"/>
              </a:spcAft>
              <a:buClrTx/>
              <a:buSzTx/>
              <a:buFontTx/>
              <a:buNone/>
              <a:tabLst/>
              <a:defRPr/>
            </a:pPr>
            <a:r>
              <a:rPr kumimoji="0" lang="en-GB" sz="4851" b="1" i="0" u="none" strike="noStrike" kern="0" cap="none" spc="-85" normalizeH="0" baseline="0" noProof="0">
                <a:ln>
                  <a:noFill/>
                </a:ln>
                <a:solidFill>
                  <a:schemeClr val="bg1"/>
                </a:solidFill>
                <a:effectLst/>
                <a:uLnTx/>
                <a:uFillTx/>
                <a:latin typeface="Poppins"/>
                <a:ea typeface="+mj-ea"/>
                <a:cs typeface="Poppins"/>
              </a:rPr>
              <a:t>&gt;</a:t>
            </a:r>
            <a:endParaRPr kumimoji="0" lang="en-GB" sz="5821" b="1" i="0" u="none" strike="noStrike" kern="0" cap="none" spc="-85" normalizeH="0" baseline="0" noProof="0">
              <a:ln>
                <a:noFill/>
              </a:ln>
              <a:solidFill>
                <a:schemeClr val="bg1"/>
              </a:solidFill>
              <a:effectLst/>
              <a:uLnTx/>
              <a:uFillTx/>
              <a:latin typeface="Poppins"/>
              <a:ea typeface="+mj-ea"/>
              <a:cs typeface="Poppins"/>
            </a:endParaRPr>
          </a:p>
        </p:txBody>
      </p:sp>
      <p:sp>
        <p:nvSpPr>
          <p:cNvPr id="9" name="Text Placeholder 23">
            <a:extLst>
              <a:ext uri="{FF2B5EF4-FFF2-40B4-BE49-F238E27FC236}">
                <a16:creationId xmlns:a16="http://schemas.microsoft.com/office/drawing/2014/main" id="{FF82620B-25B7-7D8E-C6BF-89A0DA711904}"/>
              </a:ext>
            </a:extLst>
          </p:cNvPr>
          <p:cNvSpPr>
            <a:spLocks noGrp="1"/>
          </p:cNvSpPr>
          <p:nvPr>
            <p:ph type="body" sz="quarter" idx="14"/>
          </p:nvPr>
        </p:nvSpPr>
        <p:spPr>
          <a:xfrm>
            <a:off x="8259835" y="1993405"/>
            <a:ext cx="3612539" cy="933269"/>
          </a:xfrm>
          <a:prstGeom prst="rect">
            <a:avLst/>
          </a:prstGeom>
        </p:spPr>
        <p:txBody>
          <a:bodyPr/>
          <a:lstStyle>
            <a:lvl1pPr marL="173279" indent="-173279">
              <a:buClr>
                <a:srgbClr val="75B94E"/>
              </a:buClr>
              <a:buFont typeface="Wingdings" panose="05000000000000000000" pitchFamily="2" charset="2"/>
              <a:buChar char="§"/>
              <a:defRPr sz="1213">
                <a:solidFill>
                  <a:schemeClr val="bg1"/>
                </a:solidFill>
                <a:latin typeface="Poppins" panose="00000500000000000000" pitchFamily="2" charset="0"/>
                <a:cs typeface="Poppins" panose="00000500000000000000" pitchFamily="2" charset="0"/>
              </a:defRPr>
            </a:lvl1pPr>
            <a:lvl2pPr marL="450553" indent="-173279">
              <a:buClr>
                <a:srgbClr val="75B94E"/>
              </a:buClr>
              <a:buFont typeface="Wingdings" panose="05000000000000000000" pitchFamily="2" charset="2"/>
              <a:buChar char="§"/>
              <a:defRPr sz="1213">
                <a:solidFill>
                  <a:schemeClr val="bg1"/>
                </a:solidFill>
                <a:latin typeface="Poppins" panose="00000500000000000000" pitchFamily="2" charset="0"/>
                <a:cs typeface="Poppins" panose="00000500000000000000" pitchFamily="2" charset="0"/>
              </a:defRPr>
            </a:lvl2pPr>
            <a:lvl3pPr marL="727826" indent="-173279">
              <a:buClr>
                <a:srgbClr val="75B94E"/>
              </a:buClr>
              <a:buFont typeface="Wingdings" panose="05000000000000000000" pitchFamily="2" charset="2"/>
              <a:buChar char="§"/>
              <a:defRPr sz="1213">
                <a:solidFill>
                  <a:schemeClr val="bg1"/>
                </a:solidFill>
                <a:latin typeface="Poppins" panose="00000500000000000000" pitchFamily="2" charset="0"/>
                <a:cs typeface="Poppins" panose="00000500000000000000" pitchFamily="2" charset="0"/>
              </a:defRPr>
            </a:lvl3pPr>
            <a:lvl4pPr marL="1005100" indent="-173279">
              <a:buClr>
                <a:srgbClr val="75B94E"/>
              </a:buClr>
              <a:buFont typeface="Wingdings" panose="05000000000000000000" pitchFamily="2" charset="2"/>
              <a:buChar char="§"/>
              <a:defRPr sz="1213">
                <a:solidFill>
                  <a:schemeClr val="bg1"/>
                </a:solidFill>
                <a:latin typeface="Poppins" panose="00000500000000000000" pitchFamily="2" charset="0"/>
                <a:cs typeface="Poppins" panose="00000500000000000000" pitchFamily="2" charset="0"/>
              </a:defRPr>
            </a:lvl4pPr>
            <a:lvl5pPr marL="1282374" indent="-173279">
              <a:buClr>
                <a:srgbClr val="75B94E"/>
              </a:buClr>
              <a:buFont typeface="Wingdings" panose="05000000000000000000" pitchFamily="2" charset="2"/>
              <a:buChar char="§"/>
              <a:defRPr sz="1213">
                <a:solidFill>
                  <a:schemeClr val="bg1"/>
                </a:solidFill>
                <a:latin typeface="Poppins" panose="00000500000000000000" pitchFamily="2" charset="0"/>
                <a:cs typeface="Poppins"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Text Placeholder 42">
            <a:extLst>
              <a:ext uri="{FF2B5EF4-FFF2-40B4-BE49-F238E27FC236}">
                <a16:creationId xmlns:a16="http://schemas.microsoft.com/office/drawing/2014/main" id="{B8017467-7D2A-E20F-3F1D-4FFF55EF0B07}"/>
              </a:ext>
            </a:extLst>
          </p:cNvPr>
          <p:cNvSpPr>
            <a:spLocks noGrp="1"/>
          </p:cNvSpPr>
          <p:nvPr>
            <p:ph type="body" sz="quarter" idx="21"/>
          </p:nvPr>
        </p:nvSpPr>
        <p:spPr>
          <a:xfrm>
            <a:off x="8259562" y="1323660"/>
            <a:ext cx="3612837" cy="223907"/>
          </a:xfrm>
          <a:prstGeom prst="rect">
            <a:avLst/>
          </a:prstGeom>
        </p:spPr>
        <p:txBody>
          <a:bodyPr/>
          <a:lstStyle>
            <a:lvl1pPr>
              <a:defRPr sz="1455" b="1">
                <a:solidFill>
                  <a:schemeClr val="bg1"/>
                </a:solidFill>
                <a:latin typeface="Poppins" panose="00000500000000000000" pitchFamily="2" charset="0"/>
                <a:cs typeface="Poppins" panose="00000500000000000000" pitchFamily="2" charset="0"/>
              </a:defRPr>
            </a:lvl1pPr>
            <a:lvl2pPr>
              <a:defRPr b="1">
                <a:solidFill>
                  <a:schemeClr val="bg1"/>
                </a:solidFill>
                <a:latin typeface="Poppins" panose="00000500000000000000" pitchFamily="2" charset="0"/>
                <a:cs typeface="Poppins" panose="00000500000000000000" pitchFamily="2" charset="0"/>
              </a:defRPr>
            </a:lvl2pPr>
            <a:lvl3pPr>
              <a:defRPr b="1">
                <a:solidFill>
                  <a:schemeClr val="bg1"/>
                </a:solidFill>
                <a:latin typeface="Poppins" panose="00000500000000000000" pitchFamily="2" charset="0"/>
                <a:cs typeface="Poppins" panose="00000500000000000000" pitchFamily="2" charset="0"/>
              </a:defRPr>
            </a:lvl3pPr>
            <a:lvl4pPr>
              <a:defRPr b="1">
                <a:solidFill>
                  <a:schemeClr val="bg1"/>
                </a:solidFill>
                <a:latin typeface="Poppins" panose="00000500000000000000" pitchFamily="2" charset="0"/>
                <a:cs typeface="Poppins" panose="00000500000000000000" pitchFamily="2" charset="0"/>
              </a:defRPr>
            </a:lvl4pPr>
            <a:lvl5pPr>
              <a:defRPr b="1">
                <a:solidFill>
                  <a:schemeClr val="bg1"/>
                </a:solidFill>
                <a:latin typeface="Poppins" panose="00000500000000000000" pitchFamily="2" charset="0"/>
                <a:cs typeface="Poppins" panose="00000500000000000000" pitchFamily="2" charset="0"/>
              </a:defRPr>
            </a:lvl5pPr>
          </a:lstStyle>
          <a:p>
            <a:pPr lvl="0"/>
            <a:r>
              <a:rPr lang="en-US"/>
              <a:t>Click to edit Master text styles</a:t>
            </a:r>
          </a:p>
        </p:txBody>
      </p:sp>
      <p:cxnSp>
        <p:nvCxnSpPr>
          <p:cNvPr id="24" name="Straight Connector 23">
            <a:extLst>
              <a:ext uri="{FF2B5EF4-FFF2-40B4-BE49-F238E27FC236}">
                <a16:creationId xmlns:a16="http://schemas.microsoft.com/office/drawing/2014/main" id="{979FC183-F317-05D9-B035-A23AE06D57FD}"/>
              </a:ext>
            </a:extLst>
          </p:cNvPr>
          <p:cNvCxnSpPr>
            <a:cxnSpLocks/>
          </p:cNvCxnSpPr>
          <p:nvPr userDrawn="1"/>
        </p:nvCxnSpPr>
        <p:spPr>
          <a:xfrm>
            <a:off x="8286804" y="1729640"/>
            <a:ext cx="3585570" cy="0"/>
          </a:xfrm>
          <a:prstGeom prst="line">
            <a:avLst/>
          </a:prstGeom>
          <a:noFill/>
          <a:ln w="6350" cap="flat" cmpd="sng" algn="ctr">
            <a:solidFill>
              <a:schemeClr val="bg1"/>
            </a:solidFill>
            <a:prstDash val="solid"/>
          </a:ln>
          <a:effectLst/>
        </p:spPr>
      </p:cxnSp>
      <p:sp>
        <p:nvSpPr>
          <p:cNvPr id="6" name="Holder 6">
            <a:extLst>
              <a:ext uri="{FF2B5EF4-FFF2-40B4-BE49-F238E27FC236}">
                <a16:creationId xmlns:a16="http://schemas.microsoft.com/office/drawing/2014/main" id="{D66C55C6-BBB5-D58A-8E56-B83C3F180EAB}"/>
              </a:ext>
            </a:extLst>
          </p:cNvPr>
          <p:cNvSpPr>
            <a:spLocks noGrp="1"/>
          </p:cNvSpPr>
          <p:nvPr>
            <p:ph type="sldNum" sz="quarter" idx="4"/>
          </p:nvPr>
        </p:nvSpPr>
        <p:spPr>
          <a:xfrm>
            <a:off x="9053270" y="6432504"/>
            <a:ext cx="2804160" cy="130645"/>
          </a:xfrm>
          <a:prstGeom prst="rect">
            <a:avLst/>
          </a:prstGeom>
        </p:spPr>
        <p:txBody>
          <a:bodyPr wrap="square" lIns="0" tIns="0" rIns="0" bIns="0">
            <a:spAutoFit/>
          </a:bodyPr>
          <a:lstStyle>
            <a:lvl1pPr algn="r">
              <a:defRPr sz="849">
                <a:solidFill>
                  <a:srgbClr val="FFFFFF"/>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spTree>
    <p:extLst>
      <p:ext uri="{BB962C8B-B14F-4D97-AF65-F5344CB8AC3E}">
        <p14:creationId xmlns:p14="http://schemas.microsoft.com/office/powerpoint/2010/main" val="4242019683"/>
      </p:ext>
    </p:extLst>
  </p:cSld>
  <p:clrMapOvr>
    <a:masterClrMapping/>
  </p:clrMapOvr>
  <p:extLst>
    <p:ext uri="{DCECCB84-F9BA-43D5-87BE-67443E8EF086}">
      <p15:sldGuideLst xmlns:p15="http://schemas.microsoft.com/office/powerpoint/2012/main">
        <p15:guide id="1" pos="31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5_Title Only">
    <p:bg bwMode="auto">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CD55413-F111-6A83-9579-F09657CE1D8F}"/>
              </a:ext>
            </a:extLst>
          </p:cNvPr>
          <p:cNvSpPr>
            <a:spLocks/>
          </p:cNvSpPr>
          <p:nvPr userDrawn="1"/>
        </p:nvSpPr>
        <p:spPr>
          <a:xfrm>
            <a:off x="568213" y="1323660"/>
            <a:ext cx="1706294" cy="1567224"/>
          </a:xfrm>
          <a:prstGeom prst="rect">
            <a:avLst/>
          </a:prstGeom>
          <a:gradFill>
            <a:gsLst>
              <a:gs pos="84000">
                <a:srgbClr val="4EA9A5"/>
              </a:gs>
              <a:gs pos="21000">
                <a:srgbClr val="006AB4"/>
              </a:gs>
              <a:gs pos="56000">
                <a:srgbClr val="2687AB"/>
              </a:gs>
              <a:gs pos="100000">
                <a:srgbClr val="70C6A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1092"/>
          </a:p>
        </p:txBody>
      </p:sp>
      <p:sp>
        <p:nvSpPr>
          <p:cNvPr id="8" name="Rectangle 7">
            <a:extLst>
              <a:ext uri="{FF2B5EF4-FFF2-40B4-BE49-F238E27FC236}">
                <a16:creationId xmlns:a16="http://schemas.microsoft.com/office/drawing/2014/main" id="{B7A17DDE-FF7E-DD8D-41FE-680F7E92B6D8}"/>
              </a:ext>
            </a:extLst>
          </p:cNvPr>
          <p:cNvSpPr>
            <a:spLocks/>
          </p:cNvSpPr>
          <p:nvPr userDrawn="1"/>
        </p:nvSpPr>
        <p:spPr>
          <a:xfrm>
            <a:off x="568213" y="3029006"/>
            <a:ext cx="1706294" cy="1567224"/>
          </a:xfrm>
          <a:prstGeom prst="rect">
            <a:avLst/>
          </a:prstGeom>
          <a:gradFill>
            <a:gsLst>
              <a:gs pos="84000">
                <a:srgbClr val="4EA9A5"/>
              </a:gs>
              <a:gs pos="21000">
                <a:srgbClr val="006AB4"/>
              </a:gs>
              <a:gs pos="56000">
                <a:srgbClr val="2687AB"/>
              </a:gs>
              <a:gs pos="100000">
                <a:srgbClr val="70C6A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1092"/>
          </a:p>
        </p:txBody>
      </p:sp>
      <p:sp>
        <p:nvSpPr>
          <p:cNvPr id="9" name="Rectangle 8">
            <a:extLst>
              <a:ext uri="{FF2B5EF4-FFF2-40B4-BE49-F238E27FC236}">
                <a16:creationId xmlns:a16="http://schemas.microsoft.com/office/drawing/2014/main" id="{561A1088-08FE-CA61-2E0C-10E0DDA00150}"/>
              </a:ext>
            </a:extLst>
          </p:cNvPr>
          <p:cNvSpPr>
            <a:spLocks/>
          </p:cNvSpPr>
          <p:nvPr userDrawn="1"/>
        </p:nvSpPr>
        <p:spPr>
          <a:xfrm>
            <a:off x="568213" y="4731373"/>
            <a:ext cx="1706294" cy="1567224"/>
          </a:xfrm>
          <a:prstGeom prst="rect">
            <a:avLst/>
          </a:prstGeom>
          <a:gradFill>
            <a:gsLst>
              <a:gs pos="84000">
                <a:srgbClr val="4EA9A5"/>
              </a:gs>
              <a:gs pos="21000">
                <a:srgbClr val="006AB4"/>
              </a:gs>
              <a:gs pos="56000">
                <a:srgbClr val="2687AB"/>
              </a:gs>
              <a:gs pos="100000">
                <a:srgbClr val="70C6A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1092"/>
          </a:p>
        </p:txBody>
      </p:sp>
      <p:sp>
        <p:nvSpPr>
          <p:cNvPr id="21" name="Rectangle 20">
            <a:extLst>
              <a:ext uri="{FF2B5EF4-FFF2-40B4-BE49-F238E27FC236}">
                <a16:creationId xmlns:a16="http://schemas.microsoft.com/office/drawing/2014/main" id="{7447BDA6-EB2C-43B2-6332-3591E97A32C7}"/>
              </a:ext>
            </a:extLst>
          </p:cNvPr>
          <p:cNvSpPr/>
          <p:nvPr userDrawn="1"/>
        </p:nvSpPr>
        <p:spPr>
          <a:xfrm>
            <a:off x="8078640" y="3080"/>
            <a:ext cx="4113360" cy="6854920"/>
          </a:xfrm>
          <a:prstGeom prst="rect">
            <a:avLst/>
          </a:pr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graphicFrame>
        <p:nvGraphicFramePr>
          <p:cNvPr id="3" name="Object 2" hidden="1"/>
          <p:cNvGraphicFramePr>
            <a:graphicFrameLocks noChangeAspect="1"/>
          </p:cNvGraphicFramePr>
          <p:nvPr>
            <p:custDataLst>
              <p:tags r:id="rId1"/>
            </p:custDataLst>
          </p:nvPr>
        </p:nvGraphicFramePr>
        <p:xfrm>
          <a:off x="1957" y="1591"/>
          <a:ext cx="1953" cy="1587"/>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3" name="Object 2" hidden="1"/>
                      <p:cNvPicPr/>
                      <p:nvPr/>
                    </p:nvPicPr>
                    <p:blipFill>
                      <a:blip r:embed="rId5"/>
                      <a:stretch>
                        <a:fillRect/>
                      </a:stretch>
                    </p:blipFill>
                    <p:spPr>
                      <a:xfrm>
                        <a:off x="1957" y="1591"/>
                        <a:ext cx="1953" cy="1587"/>
                      </a:xfrm>
                      <a:prstGeom prst="rect">
                        <a:avLst/>
                      </a:prstGeom>
                    </p:spPr>
                  </p:pic>
                </p:oleObj>
              </mc:Fallback>
            </mc:AlternateContent>
          </a:graphicData>
        </a:graphic>
      </p:graphicFrame>
      <p:sp>
        <p:nvSpPr>
          <p:cNvPr id="4" name="Rectangle 3" hidden="1"/>
          <p:cNvSpPr/>
          <p:nvPr>
            <p:custDataLst>
              <p:tags r:id="rId2"/>
            </p:custDataLst>
          </p:nvPr>
        </p:nvSpPr>
        <p:spPr>
          <a:xfrm>
            <a:off x="1" y="0"/>
            <a:ext cx="195385" cy="158750"/>
          </a:xfrm>
          <a:prstGeom prst="rect">
            <a:avLst/>
          </a:prstGeom>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GB" sz="2000">
              <a:solidFill>
                <a:srgbClr val="000000"/>
              </a:solidFill>
              <a:ea typeface="Arial Unicode MS" panose="020B0604020202020204" pitchFamily="34" charset="-128"/>
              <a:cs typeface="Arial Unicode MS" panose="020B0604020202020204" pitchFamily="34" charset="-128"/>
              <a:sym typeface="Arial" panose="020B0604020202020204" pitchFamily="34" charset="0"/>
            </a:endParaRPr>
          </a:p>
        </p:txBody>
      </p:sp>
      <p:sp>
        <p:nvSpPr>
          <p:cNvPr id="32" name="Oval 31">
            <a:extLst>
              <a:ext uri="{FF2B5EF4-FFF2-40B4-BE49-F238E27FC236}">
                <a16:creationId xmlns:a16="http://schemas.microsoft.com/office/drawing/2014/main" id="{78CEDCF5-2609-DD62-D279-713589F8BC62}"/>
              </a:ext>
            </a:extLst>
          </p:cNvPr>
          <p:cNvSpPr/>
          <p:nvPr userDrawn="1"/>
        </p:nvSpPr>
        <p:spPr>
          <a:xfrm>
            <a:off x="320525" y="1885423"/>
            <a:ext cx="516042" cy="516047"/>
          </a:xfrm>
          <a:prstGeom prst="ellipse">
            <a:avLst/>
          </a:prstGeom>
          <a:solidFill>
            <a:srgbClr val="383738"/>
          </a:solidFill>
          <a:ln w="19050" cap="flat" cmpd="sng" algn="ctr">
            <a:solidFill>
              <a:srgbClr val="FFFFFF"/>
            </a:solidFill>
            <a:prstDash val="solid"/>
          </a:ln>
          <a:effectLst/>
        </p:spPr>
        <p:txBody>
          <a:bodyPr rot="0" spcFirstLastPara="0" vertOverflow="overflow" horzOverflow="overflow" vert="horz" wrap="square" lIns="65491" tIns="65491" rIns="65491" bIns="65491" numCol="1" spcCol="0" rtlCol="0" fromWordArt="0" anchor="ctr" anchorCtr="0" forceAA="0" compatLnSpc="1">
            <a:prstTxWarp prst="textNoShape">
              <a:avLst/>
            </a:prstTxWarp>
            <a:noAutofit/>
          </a:bodyPr>
          <a:lstStyle/>
          <a:p>
            <a:pPr marL="0" marR="0" lvl="0" indent="0" algn="ctr" defTabSz="554492" eaLnBrk="1" fontAlgn="auto" latinLnBrk="0" hangingPunct="1">
              <a:lnSpc>
                <a:spcPct val="100000"/>
              </a:lnSpc>
              <a:spcBef>
                <a:spcPts val="0"/>
              </a:spcBef>
              <a:spcAft>
                <a:spcPts val="0"/>
              </a:spcAft>
              <a:buClrTx/>
              <a:buSzTx/>
              <a:buFontTx/>
              <a:buNone/>
              <a:tabLst/>
              <a:defRPr/>
            </a:pPr>
            <a:r>
              <a:rPr kumimoji="0" lang="en-GB" sz="1940" b="1" i="0" u="none" strike="noStrike" kern="0" cap="none" spc="0" normalizeH="0" baseline="0" noProof="0">
                <a:ln>
                  <a:noFill/>
                </a:ln>
                <a:solidFill>
                  <a:srgbClr val="FFFFFF"/>
                </a:solidFill>
                <a:effectLst/>
                <a:uLnTx/>
                <a:uFillTx/>
                <a:latin typeface="Poppins" panose="00000500000000000000" pitchFamily="2" charset="0"/>
                <a:cs typeface="Poppins" panose="00000500000000000000" pitchFamily="2" charset="0"/>
              </a:rPr>
              <a:t>1</a:t>
            </a:r>
          </a:p>
        </p:txBody>
      </p:sp>
      <p:sp>
        <p:nvSpPr>
          <p:cNvPr id="33" name="Oval 32">
            <a:extLst>
              <a:ext uri="{FF2B5EF4-FFF2-40B4-BE49-F238E27FC236}">
                <a16:creationId xmlns:a16="http://schemas.microsoft.com/office/drawing/2014/main" id="{9FCF5F33-9CCB-7E1D-27DC-AEB4D4CEE09B}"/>
              </a:ext>
            </a:extLst>
          </p:cNvPr>
          <p:cNvSpPr/>
          <p:nvPr userDrawn="1"/>
        </p:nvSpPr>
        <p:spPr>
          <a:xfrm>
            <a:off x="320525" y="3566394"/>
            <a:ext cx="516042" cy="516047"/>
          </a:xfrm>
          <a:prstGeom prst="ellipse">
            <a:avLst/>
          </a:prstGeom>
          <a:solidFill>
            <a:srgbClr val="383738"/>
          </a:solidFill>
          <a:ln w="19050" cap="flat" cmpd="sng" algn="ctr">
            <a:solidFill>
              <a:srgbClr val="FFFFFF"/>
            </a:solidFill>
            <a:prstDash val="solid"/>
          </a:ln>
          <a:effectLst/>
        </p:spPr>
        <p:txBody>
          <a:bodyPr rot="0" spcFirstLastPara="0" vertOverflow="overflow" horzOverflow="overflow" vert="horz" wrap="square" lIns="65491" tIns="65491" rIns="65491" bIns="65491" numCol="1" spcCol="0" rtlCol="0" fromWordArt="0" anchor="ctr" anchorCtr="0" forceAA="0" compatLnSpc="1">
            <a:prstTxWarp prst="textNoShape">
              <a:avLst/>
            </a:prstTxWarp>
            <a:noAutofit/>
          </a:bodyPr>
          <a:lstStyle/>
          <a:p>
            <a:pPr marL="0" marR="0" lvl="0" indent="0" algn="ctr" defTabSz="554492" eaLnBrk="1" fontAlgn="auto" latinLnBrk="0" hangingPunct="1">
              <a:lnSpc>
                <a:spcPct val="100000"/>
              </a:lnSpc>
              <a:spcBef>
                <a:spcPts val="0"/>
              </a:spcBef>
              <a:spcAft>
                <a:spcPts val="0"/>
              </a:spcAft>
              <a:buClrTx/>
              <a:buSzTx/>
              <a:buFontTx/>
              <a:buNone/>
              <a:tabLst/>
              <a:defRPr/>
            </a:pPr>
            <a:r>
              <a:rPr kumimoji="0" lang="en-GB" sz="1940" b="1" i="0" u="none" strike="noStrike" kern="0" cap="none" spc="0" normalizeH="0" baseline="0" noProof="0">
                <a:ln>
                  <a:noFill/>
                </a:ln>
                <a:solidFill>
                  <a:srgbClr val="FFFFFF"/>
                </a:solidFill>
                <a:effectLst/>
                <a:uLnTx/>
                <a:uFillTx/>
                <a:latin typeface="Poppins" panose="00000500000000000000" pitchFamily="2" charset="0"/>
                <a:cs typeface="Poppins" panose="00000500000000000000" pitchFamily="2" charset="0"/>
              </a:rPr>
              <a:t>2</a:t>
            </a:r>
          </a:p>
        </p:txBody>
      </p:sp>
      <p:sp>
        <p:nvSpPr>
          <p:cNvPr id="34" name="Oval 33">
            <a:extLst>
              <a:ext uri="{FF2B5EF4-FFF2-40B4-BE49-F238E27FC236}">
                <a16:creationId xmlns:a16="http://schemas.microsoft.com/office/drawing/2014/main" id="{6B269246-EB57-0793-D9A0-0BFDFCF20276}"/>
              </a:ext>
            </a:extLst>
          </p:cNvPr>
          <p:cNvSpPr/>
          <p:nvPr userDrawn="1"/>
        </p:nvSpPr>
        <p:spPr>
          <a:xfrm>
            <a:off x="320525" y="5247364"/>
            <a:ext cx="516042" cy="516047"/>
          </a:xfrm>
          <a:prstGeom prst="ellipse">
            <a:avLst/>
          </a:prstGeom>
          <a:solidFill>
            <a:srgbClr val="383738"/>
          </a:solidFill>
          <a:ln w="19050" cap="flat" cmpd="sng" algn="ctr">
            <a:solidFill>
              <a:srgbClr val="FFFFFF"/>
            </a:solidFill>
            <a:prstDash val="solid"/>
          </a:ln>
          <a:effectLst/>
        </p:spPr>
        <p:txBody>
          <a:bodyPr rot="0" spcFirstLastPara="0" vertOverflow="overflow" horzOverflow="overflow" vert="horz" wrap="square" lIns="65491" tIns="65491" rIns="65491" bIns="65491" numCol="1" spcCol="0" rtlCol="0" fromWordArt="0" anchor="ctr" anchorCtr="0" forceAA="0" compatLnSpc="1">
            <a:prstTxWarp prst="textNoShape">
              <a:avLst/>
            </a:prstTxWarp>
            <a:noAutofit/>
          </a:bodyPr>
          <a:lstStyle/>
          <a:p>
            <a:pPr marL="0" marR="0" lvl="0" indent="0" algn="ctr" defTabSz="554492" eaLnBrk="1" fontAlgn="auto" latinLnBrk="0" hangingPunct="1">
              <a:lnSpc>
                <a:spcPct val="100000"/>
              </a:lnSpc>
              <a:spcBef>
                <a:spcPts val="0"/>
              </a:spcBef>
              <a:spcAft>
                <a:spcPts val="0"/>
              </a:spcAft>
              <a:buClrTx/>
              <a:buSzTx/>
              <a:buFontTx/>
              <a:buNone/>
              <a:tabLst/>
              <a:defRPr/>
            </a:pPr>
            <a:r>
              <a:rPr kumimoji="0" lang="en-GB" sz="1940" b="1" i="0" u="none" strike="noStrike" kern="0" cap="none" spc="0" normalizeH="0" baseline="0" noProof="0">
                <a:ln>
                  <a:noFill/>
                </a:ln>
                <a:solidFill>
                  <a:srgbClr val="FFFFFF"/>
                </a:solidFill>
                <a:effectLst/>
                <a:uLnTx/>
                <a:uFillTx/>
                <a:latin typeface="Poppins" panose="00000500000000000000" pitchFamily="2" charset="0"/>
                <a:cs typeface="Poppins" panose="00000500000000000000" pitchFamily="2" charset="0"/>
              </a:rPr>
              <a:t>3</a:t>
            </a:r>
          </a:p>
        </p:txBody>
      </p:sp>
      <p:pic>
        <p:nvPicPr>
          <p:cNvPr id="49" name="Picture 48" hidden="1">
            <a:extLst>
              <a:ext uri="{FF2B5EF4-FFF2-40B4-BE49-F238E27FC236}">
                <a16:creationId xmlns:a16="http://schemas.microsoft.com/office/drawing/2014/main" id="{F15281FF-585B-907B-F0F7-6C9FA7878442}"/>
              </a:ext>
            </a:extLst>
          </p:cNvPr>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a:off x="10574615" y="321634"/>
            <a:ext cx="1297759" cy="657774"/>
          </a:xfrm>
          <a:prstGeom prst="rect">
            <a:avLst/>
          </a:prstGeom>
        </p:spPr>
      </p:pic>
      <p:sp>
        <p:nvSpPr>
          <p:cNvPr id="10" name="Text Placeholder 23">
            <a:extLst>
              <a:ext uri="{FF2B5EF4-FFF2-40B4-BE49-F238E27FC236}">
                <a16:creationId xmlns:a16="http://schemas.microsoft.com/office/drawing/2014/main" id="{6461BE70-7CA5-0416-45B5-E7041B9CB3B0}"/>
              </a:ext>
            </a:extLst>
          </p:cNvPr>
          <p:cNvSpPr>
            <a:spLocks noGrp="1"/>
          </p:cNvSpPr>
          <p:nvPr>
            <p:ph type="body" sz="quarter" idx="11"/>
          </p:nvPr>
        </p:nvSpPr>
        <p:spPr>
          <a:xfrm>
            <a:off x="2455728" y="1323660"/>
            <a:ext cx="5330209" cy="933269"/>
          </a:xfrm>
          <a:prstGeom prst="rect">
            <a:avLst/>
          </a:prstGeom>
        </p:spPr>
        <p:txBody>
          <a:bodyPr/>
          <a:lstStyle>
            <a:lvl1pPr marL="173279" indent="-173279">
              <a:buClr>
                <a:srgbClr val="007C43"/>
              </a:buClr>
              <a:buFont typeface="Wingdings" panose="05000000000000000000" pitchFamily="2" charset="2"/>
              <a:buChar char="§"/>
              <a:defRPr sz="1213">
                <a:latin typeface="Poppins" panose="00000500000000000000" pitchFamily="2" charset="0"/>
                <a:cs typeface="Poppins" panose="00000500000000000000" pitchFamily="2" charset="0"/>
              </a:defRPr>
            </a:lvl1pPr>
            <a:lvl2pPr marL="450553" indent="-173279">
              <a:buClr>
                <a:srgbClr val="007C43"/>
              </a:buClr>
              <a:buFont typeface="Wingdings" panose="05000000000000000000" pitchFamily="2" charset="2"/>
              <a:buChar char="§"/>
              <a:defRPr sz="1213">
                <a:latin typeface="Poppins" panose="00000500000000000000" pitchFamily="2" charset="0"/>
                <a:cs typeface="Poppins" panose="00000500000000000000" pitchFamily="2" charset="0"/>
              </a:defRPr>
            </a:lvl2pPr>
            <a:lvl3pPr marL="727826" indent="-173279">
              <a:buClr>
                <a:srgbClr val="007C43"/>
              </a:buClr>
              <a:buFont typeface="Wingdings" panose="05000000000000000000" pitchFamily="2" charset="2"/>
              <a:buChar char="§"/>
              <a:defRPr sz="1213">
                <a:latin typeface="Poppins" panose="00000500000000000000" pitchFamily="2" charset="0"/>
                <a:cs typeface="Poppins" panose="00000500000000000000" pitchFamily="2" charset="0"/>
              </a:defRPr>
            </a:lvl3pPr>
            <a:lvl4pPr marL="1005100" indent="-173279">
              <a:buClr>
                <a:srgbClr val="007C43"/>
              </a:buClr>
              <a:buFont typeface="Wingdings" panose="05000000000000000000" pitchFamily="2" charset="2"/>
              <a:buChar char="§"/>
              <a:defRPr sz="1213">
                <a:latin typeface="Poppins" panose="00000500000000000000" pitchFamily="2" charset="0"/>
                <a:cs typeface="Poppins" panose="00000500000000000000" pitchFamily="2" charset="0"/>
              </a:defRPr>
            </a:lvl4pPr>
            <a:lvl5pPr marL="1282374" indent="-173279">
              <a:buClr>
                <a:srgbClr val="007C43"/>
              </a:buClr>
              <a:buFont typeface="Wingdings" panose="05000000000000000000" pitchFamily="2" charset="2"/>
              <a:buChar char="§"/>
              <a:defRPr sz="1213">
                <a:latin typeface="Poppins" panose="00000500000000000000" pitchFamily="2" charset="0"/>
                <a:cs typeface="Poppins"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23">
            <a:extLst>
              <a:ext uri="{FF2B5EF4-FFF2-40B4-BE49-F238E27FC236}">
                <a16:creationId xmlns:a16="http://schemas.microsoft.com/office/drawing/2014/main" id="{E92F64AC-6403-24C4-E1FB-8BB0E540BD92}"/>
              </a:ext>
            </a:extLst>
          </p:cNvPr>
          <p:cNvSpPr>
            <a:spLocks noGrp="1"/>
          </p:cNvSpPr>
          <p:nvPr>
            <p:ph type="body" sz="quarter" idx="12"/>
          </p:nvPr>
        </p:nvSpPr>
        <p:spPr>
          <a:xfrm>
            <a:off x="2455728" y="3009604"/>
            <a:ext cx="5330209" cy="933269"/>
          </a:xfrm>
          <a:prstGeom prst="rect">
            <a:avLst/>
          </a:prstGeom>
        </p:spPr>
        <p:txBody>
          <a:bodyPr/>
          <a:lstStyle>
            <a:lvl1pPr marL="173279" indent="-173279">
              <a:buClr>
                <a:srgbClr val="007C43"/>
              </a:buClr>
              <a:buFont typeface="Wingdings" panose="05000000000000000000" pitchFamily="2" charset="2"/>
              <a:buChar char="§"/>
              <a:defRPr sz="1213">
                <a:latin typeface="Poppins" panose="00000500000000000000" pitchFamily="2" charset="0"/>
                <a:cs typeface="Poppins" panose="00000500000000000000" pitchFamily="2" charset="0"/>
              </a:defRPr>
            </a:lvl1pPr>
            <a:lvl2pPr marL="450553" indent="-173279">
              <a:buClr>
                <a:srgbClr val="007C43"/>
              </a:buClr>
              <a:buFont typeface="Wingdings" panose="05000000000000000000" pitchFamily="2" charset="2"/>
              <a:buChar char="§"/>
              <a:defRPr sz="1213">
                <a:latin typeface="Poppins" panose="00000500000000000000" pitchFamily="2" charset="0"/>
                <a:cs typeface="Poppins" panose="00000500000000000000" pitchFamily="2" charset="0"/>
              </a:defRPr>
            </a:lvl2pPr>
            <a:lvl3pPr marL="727826" indent="-173279">
              <a:buClr>
                <a:srgbClr val="007C43"/>
              </a:buClr>
              <a:buFont typeface="Wingdings" panose="05000000000000000000" pitchFamily="2" charset="2"/>
              <a:buChar char="§"/>
              <a:defRPr sz="1213">
                <a:latin typeface="Poppins" panose="00000500000000000000" pitchFamily="2" charset="0"/>
                <a:cs typeface="Poppins" panose="00000500000000000000" pitchFamily="2" charset="0"/>
              </a:defRPr>
            </a:lvl3pPr>
            <a:lvl4pPr marL="1005100" indent="-173279">
              <a:buClr>
                <a:srgbClr val="007C43"/>
              </a:buClr>
              <a:buFont typeface="Wingdings" panose="05000000000000000000" pitchFamily="2" charset="2"/>
              <a:buChar char="§"/>
              <a:defRPr sz="1213">
                <a:latin typeface="Poppins" panose="00000500000000000000" pitchFamily="2" charset="0"/>
                <a:cs typeface="Poppins" panose="00000500000000000000" pitchFamily="2" charset="0"/>
              </a:defRPr>
            </a:lvl4pPr>
            <a:lvl5pPr marL="1282374" indent="-173279">
              <a:buClr>
                <a:srgbClr val="007C43"/>
              </a:buClr>
              <a:buFont typeface="Wingdings" panose="05000000000000000000" pitchFamily="2" charset="2"/>
              <a:buChar char="§"/>
              <a:defRPr sz="1213">
                <a:latin typeface="Poppins" panose="00000500000000000000" pitchFamily="2" charset="0"/>
                <a:cs typeface="Poppins"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3">
            <a:extLst>
              <a:ext uri="{FF2B5EF4-FFF2-40B4-BE49-F238E27FC236}">
                <a16:creationId xmlns:a16="http://schemas.microsoft.com/office/drawing/2014/main" id="{DDE5D260-C16B-DC5B-3CA0-B25DD4A8D49B}"/>
              </a:ext>
            </a:extLst>
          </p:cNvPr>
          <p:cNvSpPr>
            <a:spLocks noGrp="1"/>
          </p:cNvSpPr>
          <p:nvPr>
            <p:ph type="body" sz="quarter" idx="13"/>
          </p:nvPr>
        </p:nvSpPr>
        <p:spPr>
          <a:xfrm>
            <a:off x="2455728" y="4747846"/>
            <a:ext cx="5330209" cy="933269"/>
          </a:xfrm>
          <a:prstGeom prst="rect">
            <a:avLst/>
          </a:prstGeom>
        </p:spPr>
        <p:txBody>
          <a:bodyPr/>
          <a:lstStyle>
            <a:lvl1pPr marL="173279" indent="-173279">
              <a:buClr>
                <a:srgbClr val="007C43"/>
              </a:buClr>
              <a:buFont typeface="Wingdings" panose="05000000000000000000" pitchFamily="2" charset="2"/>
              <a:buChar char="§"/>
              <a:defRPr sz="1213">
                <a:latin typeface="Poppins" panose="00000500000000000000" pitchFamily="2" charset="0"/>
                <a:cs typeface="Poppins" panose="00000500000000000000" pitchFamily="2" charset="0"/>
              </a:defRPr>
            </a:lvl1pPr>
            <a:lvl2pPr marL="450553" indent="-173279">
              <a:buClr>
                <a:srgbClr val="007C43"/>
              </a:buClr>
              <a:buFont typeface="Wingdings" panose="05000000000000000000" pitchFamily="2" charset="2"/>
              <a:buChar char="§"/>
              <a:defRPr sz="1213">
                <a:latin typeface="Poppins" panose="00000500000000000000" pitchFamily="2" charset="0"/>
                <a:cs typeface="Poppins" panose="00000500000000000000" pitchFamily="2" charset="0"/>
              </a:defRPr>
            </a:lvl2pPr>
            <a:lvl3pPr marL="727826" indent="-173279">
              <a:buClr>
                <a:srgbClr val="007C43"/>
              </a:buClr>
              <a:buFont typeface="Wingdings" panose="05000000000000000000" pitchFamily="2" charset="2"/>
              <a:buChar char="§"/>
              <a:defRPr sz="1213">
                <a:latin typeface="Poppins" panose="00000500000000000000" pitchFamily="2" charset="0"/>
                <a:cs typeface="Poppins" panose="00000500000000000000" pitchFamily="2" charset="0"/>
              </a:defRPr>
            </a:lvl3pPr>
            <a:lvl4pPr marL="1005100" indent="-173279">
              <a:buClr>
                <a:srgbClr val="007C43"/>
              </a:buClr>
              <a:buFont typeface="Wingdings" panose="05000000000000000000" pitchFamily="2" charset="2"/>
              <a:buChar char="§"/>
              <a:defRPr sz="1213">
                <a:latin typeface="Poppins" panose="00000500000000000000" pitchFamily="2" charset="0"/>
                <a:cs typeface="Poppins" panose="00000500000000000000" pitchFamily="2" charset="0"/>
              </a:defRPr>
            </a:lvl4pPr>
            <a:lvl5pPr marL="1282374" indent="-173279">
              <a:buClr>
                <a:srgbClr val="007C43"/>
              </a:buClr>
              <a:buFont typeface="Wingdings" panose="05000000000000000000" pitchFamily="2" charset="2"/>
              <a:buChar char="§"/>
              <a:defRPr sz="1213">
                <a:latin typeface="Poppins" panose="00000500000000000000" pitchFamily="2" charset="0"/>
                <a:cs typeface="Poppins"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5">
            <a:extLst>
              <a:ext uri="{FF2B5EF4-FFF2-40B4-BE49-F238E27FC236}">
                <a16:creationId xmlns:a16="http://schemas.microsoft.com/office/drawing/2014/main" id="{A749C020-7C53-B2EF-A8A2-B04022657F62}"/>
              </a:ext>
            </a:extLst>
          </p:cNvPr>
          <p:cNvSpPr>
            <a:spLocks noGrp="1"/>
          </p:cNvSpPr>
          <p:nvPr>
            <p:ph type="body" sz="quarter" idx="15"/>
          </p:nvPr>
        </p:nvSpPr>
        <p:spPr>
          <a:xfrm>
            <a:off x="979956" y="1742360"/>
            <a:ext cx="1156147" cy="559961"/>
          </a:xfrm>
          <a:prstGeom prst="rect">
            <a:avLst/>
          </a:prstGeom>
        </p:spPr>
        <p:txBody>
          <a:bodyPr/>
          <a:lstStyle>
            <a:lvl1pPr>
              <a:defRPr sz="1213" b="1">
                <a:solidFill>
                  <a:schemeClr val="bg1"/>
                </a:solidFill>
                <a:latin typeface="Poppins" panose="00000500000000000000" pitchFamily="2" charset="0"/>
                <a:cs typeface="Poppins" panose="00000500000000000000" pitchFamily="2" charset="0"/>
              </a:defRPr>
            </a:lvl1pPr>
          </a:lstStyle>
          <a:p>
            <a:pPr lvl="0"/>
            <a:r>
              <a:rPr lang="en-US"/>
              <a:t>Click to edit Master text styles</a:t>
            </a:r>
          </a:p>
        </p:txBody>
      </p:sp>
      <p:sp>
        <p:nvSpPr>
          <p:cNvPr id="16" name="Text Placeholder 35">
            <a:extLst>
              <a:ext uri="{FF2B5EF4-FFF2-40B4-BE49-F238E27FC236}">
                <a16:creationId xmlns:a16="http://schemas.microsoft.com/office/drawing/2014/main" id="{ADAF825C-B96D-E02F-363A-1D4505DAABC5}"/>
              </a:ext>
            </a:extLst>
          </p:cNvPr>
          <p:cNvSpPr>
            <a:spLocks noGrp="1"/>
          </p:cNvSpPr>
          <p:nvPr>
            <p:ph type="body" sz="quarter" idx="16"/>
          </p:nvPr>
        </p:nvSpPr>
        <p:spPr>
          <a:xfrm>
            <a:off x="979956" y="2153092"/>
            <a:ext cx="1156147" cy="559961"/>
          </a:xfrm>
          <a:prstGeom prst="rect">
            <a:avLst/>
          </a:prstGeom>
        </p:spPr>
        <p:txBody>
          <a:bodyPr/>
          <a:lstStyle>
            <a:lvl1pPr>
              <a:defRPr sz="1213" b="0">
                <a:solidFill>
                  <a:schemeClr val="bg1"/>
                </a:solidFill>
                <a:latin typeface="Poppins" panose="00000500000000000000" pitchFamily="2" charset="0"/>
                <a:cs typeface="Poppins" panose="00000500000000000000" pitchFamily="2" charset="0"/>
              </a:defRPr>
            </a:lvl1pPr>
          </a:lstStyle>
          <a:p>
            <a:pPr lvl="0"/>
            <a:r>
              <a:rPr lang="en-US"/>
              <a:t>Click to edit Master text styles</a:t>
            </a:r>
          </a:p>
        </p:txBody>
      </p:sp>
      <p:sp>
        <p:nvSpPr>
          <p:cNvPr id="17" name="Text Placeholder 35">
            <a:extLst>
              <a:ext uri="{FF2B5EF4-FFF2-40B4-BE49-F238E27FC236}">
                <a16:creationId xmlns:a16="http://schemas.microsoft.com/office/drawing/2014/main" id="{F537DA34-7A55-D6E2-D71D-E40E510BD071}"/>
              </a:ext>
            </a:extLst>
          </p:cNvPr>
          <p:cNvSpPr>
            <a:spLocks noGrp="1"/>
          </p:cNvSpPr>
          <p:nvPr>
            <p:ph type="body" sz="quarter" idx="17"/>
          </p:nvPr>
        </p:nvSpPr>
        <p:spPr>
          <a:xfrm>
            <a:off x="979956" y="3429000"/>
            <a:ext cx="1156147" cy="559961"/>
          </a:xfrm>
          <a:prstGeom prst="rect">
            <a:avLst/>
          </a:prstGeom>
        </p:spPr>
        <p:txBody>
          <a:bodyPr/>
          <a:lstStyle>
            <a:lvl1pPr>
              <a:defRPr sz="1213" b="1">
                <a:solidFill>
                  <a:schemeClr val="bg1"/>
                </a:solidFill>
                <a:latin typeface="Poppins" panose="00000500000000000000" pitchFamily="2" charset="0"/>
                <a:cs typeface="Poppins" panose="00000500000000000000" pitchFamily="2" charset="0"/>
              </a:defRPr>
            </a:lvl1pPr>
          </a:lstStyle>
          <a:p>
            <a:pPr lvl="0"/>
            <a:r>
              <a:rPr lang="en-US"/>
              <a:t>Click to edit Master text styles</a:t>
            </a:r>
          </a:p>
        </p:txBody>
      </p:sp>
      <p:sp>
        <p:nvSpPr>
          <p:cNvPr id="18" name="Text Placeholder 35">
            <a:extLst>
              <a:ext uri="{FF2B5EF4-FFF2-40B4-BE49-F238E27FC236}">
                <a16:creationId xmlns:a16="http://schemas.microsoft.com/office/drawing/2014/main" id="{C1C50850-C704-225D-E6BB-1EAB8FF600E2}"/>
              </a:ext>
            </a:extLst>
          </p:cNvPr>
          <p:cNvSpPr>
            <a:spLocks noGrp="1"/>
          </p:cNvSpPr>
          <p:nvPr>
            <p:ph type="body" sz="quarter" idx="18"/>
          </p:nvPr>
        </p:nvSpPr>
        <p:spPr>
          <a:xfrm>
            <a:off x="979956" y="3839733"/>
            <a:ext cx="1156147" cy="559961"/>
          </a:xfrm>
          <a:prstGeom prst="rect">
            <a:avLst/>
          </a:prstGeom>
        </p:spPr>
        <p:txBody>
          <a:bodyPr/>
          <a:lstStyle>
            <a:lvl1pPr>
              <a:defRPr sz="1213" b="0">
                <a:solidFill>
                  <a:schemeClr val="bg1"/>
                </a:solidFill>
                <a:latin typeface="Poppins" panose="00000500000000000000" pitchFamily="2" charset="0"/>
                <a:cs typeface="Poppins" panose="00000500000000000000" pitchFamily="2" charset="0"/>
              </a:defRPr>
            </a:lvl1pPr>
          </a:lstStyle>
          <a:p>
            <a:pPr lvl="0"/>
            <a:r>
              <a:rPr lang="en-US"/>
              <a:t>Click to edit Master text styles</a:t>
            </a:r>
          </a:p>
        </p:txBody>
      </p:sp>
      <p:sp>
        <p:nvSpPr>
          <p:cNvPr id="19" name="Text Placeholder 35">
            <a:extLst>
              <a:ext uri="{FF2B5EF4-FFF2-40B4-BE49-F238E27FC236}">
                <a16:creationId xmlns:a16="http://schemas.microsoft.com/office/drawing/2014/main" id="{E8FE0B2D-12EC-BB67-6D81-CA51D2F985E2}"/>
              </a:ext>
            </a:extLst>
          </p:cNvPr>
          <p:cNvSpPr>
            <a:spLocks noGrp="1"/>
          </p:cNvSpPr>
          <p:nvPr>
            <p:ph type="body" sz="quarter" idx="19"/>
          </p:nvPr>
        </p:nvSpPr>
        <p:spPr>
          <a:xfrm>
            <a:off x="979956" y="5104301"/>
            <a:ext cx="1156147" cy="559961"/>
          </a:xfrm>
          <a:prstGeom prst="rect">
            <a:avLst/>
          </a:prstGeom>
        </p:spPr>
        <p:txBody>
          <a:bodyPr/>
          <a:lstStyle>
            <a:lvl1pPr>
              <a:defRPr sz="1213" b="1">
                <a:solidFill>
                  <a:schemeClr val="bg1"/>
                </a:solidFill>
                <a:latin typeface="Poppins" panose="00000500000000000000" pitchFamily="2" charset="0"/>
                <a:cs typeface="Poppins" panose="00000500000000000000" pitchFamily="2" charset="0"/>
              </a:defRPr>
            </a:lvl1pPr>
          </a:lstStyle>
          <a:p>
            <a:pPr lvl="0"/>
            <a:r>
              <a:rPr lang="en-US"/>
              <a:t>Click to edit Master text styles</a:t>
            </a:r>
          </a:p>
        </p:txBody>
      </p:sp>
      <p:sp>
        <p:nvSpPr>
          <p:cNvPr id="20" name="Text Placeholder 35">
            <a:extLst>
              <a:ext uri="{FF2B5EF4-FFF2-40B4-BE49-F238E27FC236}">
                <a16:creationId xmlns:a16="http://schemas.microsoft.com/office/drawing/2014/main" id="{5AA934B1-DE50-91E1-3563-F6223381DF4C}"/>
              </a:ext>
            </a:extLst>
          </p:cNvPr>
          <p:cNvSpPr>
            <a:spLocks noGrp="1"/>
          </p:cNvSpPr>
          <p:nvPr>
            <p:ph type="body" sz="quarter" idx="20"/>
          </p:nvPr>
        </p:nvSpPr>
        <p:spPr>
          <a:xfrm>
            <a:off x="979956" y="5515033"/>
            <a:ext cx="1156147" cy="559961"/>
          </a:xfrm>
          <a:prstGeom prst="rect">
            <a:avLst/>
          </a:prstGeom>
        </p:spPr>
        <p:txBody>
          <a:bodyPr/>
          <a:lstStyle>
            <a:lvl1pPr>
              <a:defRPr sz="1213" b="0">
                <a:solidFill>
                  <a:schemeClr val="bg1"/>
                </a:solidFill>
                <a:latin typeface="Poppins" panose="00000500000000000000" pitchFamily="2" charset="0"/>
                <a:cs typeface="Poppins" panose="00000500000000000000" pitchFamily="2" charset="0"/>
              </a:defRPr>
            </a:lvl1pPr>
          </a:lstStyle>
          <a:p>
            <a:pPr lvl="0"/>
            <a:r>
              <a:rPr lang="en-US"/>
              <a:t>Click to edit Master text styles</a:t>
            </a:r>
          </a:p>
        </p:txBody>
      </p:sp>
      <p:sp>
        <p:nvSpPr>
          <p:cNvPr id="26" name="Text Placeholder 8">
            <a:extLst>
              <a:ext uri="{FF2B5EF4-FFF2-40B4-BE49-F238E27FC236}">
                <a16:creationId xmlns:a16="http://schemas.microsoft.com/office/drawing/2014/main" id="{3813C7F6-470C-C84C-F996-8A6213D89AED}"/>
              </a:ext>
            </a:extLst>
          </p:cNvPr>
          <p:cNvSpPr>
            <a:spLocks noGrp="1"/>
          </p:cNvSpPr>
          <p:nvPr>
            <p:ph type="body" sz="quarter" idx="10" hasCustomPrompt="1"/>
          </p:nvPr>
        </p:nvSpPr>
        <p:spPr>
          <a:xfrm>
            <a:off x="578547" y="401269"/>
            <a:ext cx="7291928" cy="508601"/>
          </a:xfrm>
          <a:prstGeom prst="rect">
            <a:avLst/>
          </a:prstGeom>
        </p:spPr>
        <p:txBody>
          <a:bodyPr lIns="0"/>
          <a:lstStyle>
            <a:lvl1pPr algn="l">
              <a:lnSpc>
                <a:spcPct val="90000"/>
              </a:lnSpc>
              <a:defRPr lang="en-GB" sz="3638" b="1" i="0" spc="-85" dirty="0" smtClean="0">
                <a:solidFill>
                  <a:srgbClr val="282828"/>
                </a:solidFill>
                <a:latin typeface="Poppins"/>
                <a:ea typeface="+mj-ea"/>
                <a:cs typeface="Poppins"/>
              </a:defRPr>
            </a:lvl1pPr>
          </a:lstStyle>
          <a:p>
            <a:pPr lvl="0"/>
            <a:r>
              <a:rPr lang="en-GB"/>
              <a:t>Insert title here</a:t>
            </a:r>
          </a:p>
        </p:txBody>
      </p:sp>
      <p:sp>
        <p:nvSpPr>
          <p:cNvPr id="7" name="Text Placeholder 23">
            <a:extLst>
              <a:ext uri="{FF2B5EF4-FFF2-40B4-BE49-F238E27FC236}">
                <a16:creationId xmlns:a16="http://schemas.microsoft.com/office/drawing/2014/main" id="{2A6E8F1B-8509-843E-1194-14D84F577D1D}"/>
              </a:ext>
            </a:extLst>
          </p:cNvPr>
          <p:cNvSpPr>
            <a:spLocks noGrp="1"/>
          </p:cNvSpPr>
          <p:nvPr>
            <p:ph type="body" sz="quarter" idx="14"/>
          </p:nvPr>
        </p:nvSpPr>
        <p:spPr>
          <a:xfrm>
            <a:off x="8259835" y="1993405"/>
            <a:ext cx="3612539" cy="933269"/>
          </a:xfrm>
          <a:prstGeom prst="rect">
            <a:avLst/>
          </a:prstGeom>
        </p:spPr>
        <p:txBody>
          <a:bodyPr/>
          <a:lstStyle>
            <a:lvl1pPr marL="173279" indent="-173279">
              <a:buClr>
                <a:srgbClr val="75B94E"/>
              </a:buClr>
              <a:buFont typeface="Wingdings" panose="05000000000000000000" pitchFamily="2" charset="2"/>
              <a:buChar char="§"/>
              <a:defRPr sz="1213">
                <a:solidFill>
                  <a:schemeClr val="bg1"/>
                </a:solidFill>
                <a:latin typeface="Poppins" panose="00000500000000000000" pitchFamily="2" charset="0"/>
                <a:cs typeface="Poppins" panose="00000500000000000000" pitchFamily="2" charset="0"/>
              </a:defRPr>
            </a:lvl1pPr>
            <a:lvl2pPr marL="450553" indent="-173279">
              <a:buClr>
                <a:srgbClr val="75B94E"/>
              </a:buClr>
              <a:buFont typeface="Wingdings" panose="05000000000000000000" pitchFamily="2" charset="2"/>
              <a:buChar char="§"/>
              <a:defRPr sz="1213">
                <a:solidFill>
                  <a:schemeClr val="bg1"/>
                </a:solidFill>
                <a:latin typeface="Poppins" panose="00000500000000000000" pitchFamily="2" charset="0"/>
                <a:cs typeface="Poppins" panose="00000500000000000000" pitchFamily="2" charset="0"/>
              </a:defRPr>
            </a:lvl2pPr>
            <a:lvl3pPr marL="727826" indent="-173279">
              <a:buClr>
                <a:srgbClr val="75B94E"/>
              </a:buClr>
              <a:buFont typeface="Wingdings" panose="05000000000000000000" pitchFamily="2" charset="2"/>
              <a:buChar char="§"/>
              <a:defRPr sz="1213">
                <a:solidFill>
                  <a:schemeClr val="bg1"/>
                </a:solidFill>
                <a:latin typeface="Poppins" panose="00000500000000000000" pitchFamily="2" charset="0"/>
                <a:cs typeface="Poppins" panose="00000500000000000000" pitchFamily="2" charset="0"/>
              </a:defRPr>
            </a:lvl3pPr>
            <a:lvl4pPr marL="1005100" indent="-173279">
              <a:buClr>
                <a:srgbClr val="75B94E"/>
              </a:buClr>
              <a:buFont typeface="Wingdings" panose="05000000000000000000" pitchFamily="2" charset="2"/>
              <a:buChar char="§"/>
              <a:defRPr sz="1213">
                <a:solidFill>
                  <a:schemeClr val="bg1"/>
                </a:solidFill>
                <a:latin typeface="Poppins" panose="00000500000000000000" pitchFamily="2" charset="0"/>
                <a:cs typeface="Poppins" panose="00000500000000000000" pitchFamily="2" charset="0"/>
              </a:defRPr>
            </a:lvl4pPr>
            <a:lvl5pPr marL="1282374" indent="-173279">
              <a:buClr>
                <a:srgbClr val="75B94E"/>
              </a:buClr>
              <a:buFont typeface="Wingdings" panose="05000000000000000000" pitchFamily="2" charset="2"/>
              <a:buChar char="§"/>
              <a:defRPr sz="1213">
                <a:solidFill>
                  <a:schemeClr val="bg1"/>
                </a:solidFill>
                <a:latin typeface="Poppins" panose="00000500000000000000" pitchFamily="2" charset="0"/>
                <a:cs typeface="Poppins"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Text Placeholder 42">
            <a:extLst>
              <a:ext uri="{FF2B5EF4-FFF2-40B4-BE49-F238E27FC236}">
                <a16:creationId xmlns:a16="http://schemas.microsoft.com/office/drawing/2014/main" id="{E778BCCA-68C6-DBAD-1D1C-94826D5A408C}"/>
              </a:ext>
            </a:extLst>
          </p:cNvPr>
          <p:cNvSpPr>
            <a:spLocks noGrp="1"/>
          </p:cNvSpPr>
          <p:nvPr>
            <p:ph type="body" sz="quarter" idx="21"/>
          </p:nvPr>
        </p:nvSpPr>
        <p:spPr>
          <a:xfrm>
            <a:off x="8259562" y="1323660"/>
            <a:ext cx="3612837" cy="223907"/>
          </a:xfrm>
          <a:prstGeom prst="rect">
            <a:avLst/>
          </a:prstGeom>
        </p:spPr>
        <p:txBody>
          <a:bodyPr/>
          <a:lstStyle>
            <a:lvl1pPr>
              <a:defRPr sz="1455" b="1">
                <a:solidFill>
                  <a:schemeClr val="bg1"/>
                </a:solidFill>
                <a:latin typeface="Poppins" panose="00000500000000000000" pitchFamily="2" charset="0"/>
                <a:cs typeface="Poppins" panose="00000500000000000000" pitchFamily="2" charset="0"/>
              </a:defRPr>
            </a:lvl1pPr>
            <a:lvl2pPr>
              <a:defRPr b="1">
                <a:solidFill>
                  <a:schemeClr val="bg1"/>
                </a:solidFill>
                <a:latin typeface="Poppins" panose="00000500000000000000" pitchFamily="2" charset="0"/>
                <a:cs typeface="Poppins" panose="00000500000000000000" pitchFamily="2" charset="0"/>
              </a:defRPr>
            </a:lvl2pPr>
            <a:lvl3pPr>
              <a:defRPr b="1">
                <a:solidFill>
                  <a:schemeClr val="bg1"/>
                </a:solidFill>
                <a:latin typeface="Poppins" panose="00000500000000000000" pitchFamily="2" charset="0"/>
                <a:cs typeface="Poppins" panose="00000500000000000000" pitchFamily="2" charset="0"/>
              </a:defRPr>
            </a:lvl3pPr>
            <a:lvl4pPr>
              <a:defRPr b="1">
                <a:solidFill>
                  <a:schemeClr val="bg1"/>
                </a:solidFill>
                <a:latin typeface="Poppins" panose="00000500000000000000" pitchFamily="2" charset="0"/>
                <a:cs typeface="Poppins" panose="00000500000000000000" pitchFamily="2" charset="0"/>
              </a:defRPr>
            </a:lvl4pPr>
            <a:lvl5pPr>
              <a:defRPr b="1">
                <a:solidFill>
                  <a:schemeClr val="bg1"/>
                </a:solidFill>
                <a:latin typeface="Poppins" panose="00000500000000000000" pitchFamily="2" charset="0"/>
                <a:cs typeface="Poppins" panose="00000500000000000000" pitchFamily="2" charset="0"/>
              </a:defRPr>
            </a:lvl5pPr>
          </a:lstStyle>
          <a:p>
            <a:pPr lvl="0"/>
            <a:r>
              <a:rPr lang="en-US"/>
              <a:t>Click to edit Master text styles</a:t>
            </a:r>
          </a:p>
        </p:txBody>
      </p:sp>
      <p:cxnSp>
        <p:nvCxnSpPr>
          <p:cNvPr id="24" name="Straight Connector 23">
            <a:extLst>
              <a:ext uri="{FF2B5EF4-FFF2-40B4-BE49-F238E27FC236}">
                <a16:creationId xmlns:a16="http://schemas.microsoft.com/office/drawing/2014/main" id="{F264458F-E406-1ED9-5F32-5B11670DCA05}"/>
              </a:ext>
            </a:extLst>
          </p:cNvPr>
          <p:cNvCxnSpPr>
            <a:cxnSpLocks/>
          </p:cNvCxnSpPr>
          <p:nvPr userDrawn="1"/>
        </p:nvCxnSpPr>
        <p:spPr>
          <a:xfrm>
            <a:off x="8286804" y="1729640"/>
            <a:ext cx="3585570" cy="0"/>
          </a:xfrm>
          <a:prstGeom prst="line">
            <a:avLst/>
          </a:prstGeom>
          <a:noFill/>
          <a:ln w="6350" cap="flat" cmpd="sng" algn="ctr">
            <a:solidFill>
              <a:schemeClr val="bg1"/>
            </a:solidFill>
            <a:prstDash val="solid"/>
          </a:ln>
          <a:effectLst/>
        </p:spPr>
      </p:cxnSp>
      <p:sp>
        <p:nvSpPr>
          <p:cNvPr id="28" name="Oval 27">
            <a:extLst>
              <a:ext uri="{FF2B5EF4-FFF2-40B4-BE49-F238E27FC236}">
                <a16:creationId xmlns:a16="http://schemas.microsoft.com/office/drawing/2014/main" id="{17E1229D-F636-A462-02DB-AFD58009AC18}"/>
              </a:ext>
            </a:extLst>
          </p:cNvPr>
          <p:cNvSpPr/>
          <p:nvPr userDrawn="1"/>
        </p:nvSpPr>
        <p:spPr>
          <a:xfrm>
            <a:off x="7895997" y="3508555"/>
            <a:ext cx="596329" cy="596334"/>
          </a:xfrm>
          <a:prstGeom prst="ellipse">
            <a:avLst/>
          </a:prstGeom>
          <a:gradFill>
            <a:gsLst>
              <a:gs pos="21000">
                <a:srgbClr val="006AB4"/>
              </a:gs>
              <a:gs pos="100000">
                <a:srgbClr val="70C6A0"/>
              </a:gs>
              <a:gs pos="84000">
                <a:srgbClr val="4EA9A5"/>
              </a:gs>
              <a:gs pos="56000">
                <a:srgbClr val="2687AB"/>
              </a:gs>
            </a:gsLst>
            <a:lin ang="0" scaled="0"/>
          </a:gradFill>
          <a:ln w="6350" cap="flat" cmpd="sng" algn="ctr">
            <a:noFill/>
            <a:prstDash val="solid"/>
          </a:ln>
          <a:effectLst/>
        </p:spPr>
        <p:txBody>
          <a:bodyPr rot="0" spcFirstLastPara="0" vertOverflow="overflow" horzOverflow="overflow" vert="horz" wrap="square" lIns="143999" tIns="107999" rIns="107999" bIns="107999" numCol="1" spcCol="0" rtlCol="0" fromWordArt="0" anchor="ctr" anchorCtr="0" forceAA="0" compatLnSpc="1">
            <a:prstTxWarp prst="textNoShape">
              <a:avLst/>
            </a:prstTxWarp>
            <a:noAutofit/>
          </a:bodyPr>
          <a:lstStyle/>
          <a:p>
            <a:pPr marL="0" marR="0" lvl="0" indent="0" algn="ctr" defTabSz="554492" eaLnBrk="1" fontAlgn="auto" latinLnBrk="0" hangingPunct="1">
              <a:lnSpc>
                <a:spcPts val="6367"/>
              </a:lnSpc>
              <a:spcBef>
                <a:spcPts val="0"/>
              </a:spcBef>
              <a:spcAft>
                <a:spcPts val="0"/>
              </a:spcAft>
              <a:buClrTx/>
              <a:buSzTx/>
              <a:buFontTx/>
              <a:buNone/>
              <a:tabLst/>
              <a:defRPr/>
            </a:pPr>
            <a:r>
              <a:rPr kumimoji="0" lang="en-GB" sz="4851" b="1" i="0" u="none" strike="noStrike" kern="0" cap="none" spc="-85" normalizeH="0" baseline="0" noProof="0">
                <a:ln>
                  <a:noFill/>
                </a:ln>
                <a:solidFill>
                  <a:schemeClr val="bg1"/>
                </a:solidFill>
                <a:effectLst/>
                <a:uLnTx/>
                <a:uFillTx/>
                <a:latin typeface="Poppins"/>
                <a:ea typeface="+mj-ea"/>
                <a:cs typeface="Poppins"/>
              </a:rPr>
              <a:t>&gt;</a:t>
            </a:r>
            <a:endParaRPr kumimoji="0" lang="en-GB" sz="5821" b="1" i="0" u="none" strike="noStrike" kern="0" cap="none" spc="-85" normalizeH="0" baseline="0" noProof="0">
              <a:ln>
                <a:noFill/>
              </a:ln>
              <a:solidFill>
                <a:schemeClr val="bg1"/>
              </a:solidFill>
              <a:effectLst/>
              <a:uLnTx/>
              <a:uFillTx/>
              <a:latin typeface="Poppins"/>
              <a:ea typeface="+mj-ea"/>
              <a:cs typeface="Poppins"/>
            </a:endParaRPr>
          </a:p>
        </p:txBody>
      </p:sp>
      <p:sp>
        <p:nvSpPr>
          <p:cNvPr id="2" name="Holder 6">
            <a:extLst>
              <a:ext uri="{FF2B5EF4-FFF2-40B4-BE49-F238E27FC236}">
                <a16:creationId xmlns:a16="http://schemas.microsoft.com/office/drawing/2014/main" id="{3D992825-3BDD-A624-CC1C-295D53A1279B}"/>
              </a:ext>
            </a:extLst>
          </p:cNvPr>
          <p:cNvSpPr>
            <a:spLocks noGrp="1"/>
          </p:cNvSpPr>
          <p:nvPr>
            <p:ph type="sldNum" sz="quarter" idx="4"/>
          </p:nvPr>
        </p:nvSpPr>
        <p:spPr>
          <a:xfrm>
            <a:off x="9053270" y="6432504"/>
            <a:ext cx="2804160" cy="130645"/>
          </a:xfrm>
          <a:prstGeom prst="rect">
            <a:avLst/>
          </a:prstGeom>
        </p:spPr>
        <p:txBody>
          <a:bodyPr wrap="square" lIns="0" tIns="0" rIns="0" bIns="0">
            <a:spAutoFit/>
          </a:bodyPr>
          <a:lstStyle>
            <a:lvl1pPr algn="r">
              <a:defRPr sz="849">
                <a:solidFill>
                  <a:srgbClr val="FFFFFF"/>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spTree>
    <p:extLst>
      <p:ext uri="{BB962C8B-B14F-4D97-AF65-F5344CB8AC3E}">
        <p14:creationId xmlns:p14="http://schemas.microsoft.com/office/powerpoint/2010/main" val="3129076643"/>
      </p:ext>
    </p:extLst>
  </p:cSld>
  <p:clrMapOvr>
    <a:masterClrMapping/>
  </p:clrMapOvr>
  <p:extLst>
    <p:ext uri="{DCECCB84-F9BA-43D5-87BE-67443E8EF086}">
      <p15:sldGuideLst xmlns:p15="http://schemas.microsoft.com/office/powerpoint/2012/main">
        <p15:guide id="1" pos="31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ppendix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55F7E7-83F3-96C5-71DA-C968CCA5F717}"/>
              </a:ext>
            </a:extLst>
          </p:cNvPr>
          <p:cNvSpPr/>
          <p:nvPr userDrawn="1"/>
        </p:nvSpPr>
        <p:spPr>
          <a:xfrm>
            <a:off x="1" y="0"/>
            <a:ext cx="12191999" cy="6858000"/>
          </a:xfrm>
          <a:prstGeom prst="rect">
            <a:avLst/>
          </a:prstGeom>
          <a:gradFill>
            <a:gsLst>
              <a:gs pos="77000">
                <a:srgbClr val="64AD1C"/>
              </a:gs>
              <a:gs pos="38000">
                <a:srgbClr val="00863B"/>
              </a:gs>
              <a:gs pos="96000">
                <a:srgbClr val="BCCF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16" name="Text Placeholder 15">
            <a:extLst>
              <a:ext uri="{FF2B5EF4-FFF2-40B4-BE49-F238E27FC236}">
                <a16:creationId xmlns:a16="http://schemas.microsoft.com/office/drawing/2014/main" id="{4F31C64C-FA14-97B2-021D-AD2CCC8A5F57}"/>
              </a:ext>
            </a:extLst>
          </p:cNvPr>
          <p:cNvSpPr>
            <a:spLocks noGrp="1"/>
          </p:cNvSpPr>
          <p:nvPr>
            <p:ph type="body" sz="quarter" idx="12"/>
          </p:nvPr>
        </p:nvSpPr>
        <p:spPr>
          <a:xfrm>
            <a:off x="1010481" y="2940146"/>
            <a:ext cx="9120479" cy="1434624"/>
          </a:xfrm>
          <a:prstGeom prst="rect">
            <a:avLst/>
          </a:prstGeom>
        </p:spPr>
        <p:txBody>
          <a:bodyPr lIns="0"/>
          <a:lstStyle>
            <a:lvl1pPr>
              <a:lnSpc>
                <a:spcPct val="90000"/>
              </a:lnSpc>
              <a:defRPr lang="en-US" sz="5155" b="1" spc="-91" smtClean="0">
                <a:solidFill>
                  <a:srgbClr val="FFFFFF"/>
                </a:solidFill>
                <a:latin typeface="Poppins"/>
                <a:cs typeface="Poppins"/>
              </a:defRPr>
            </a:lvl1pPr>
            <a:lvl2pPr>
              <a:lnSpc>
                <a:spcPts val="5216"/>
              </a:lnSpc>
              <a:defRPr/>
            </a:lvl2pPr>
            <a:lvl3pPr>
              <a:lnSpc>
                <a:spcPts val="5216"/>
              </a:lnSpc>
              <a:defRPr/>
            </a:lvl3pPr>
            <a:lvl4pPr>
              <a:lnSpc>
                <a:spcPts val="5216"/>
              </a:lnSpc>
              <a:defRPr/>
            </a:lvl4pPr>
            <a:lvl5pPr>
              <a:lnSpc>
                <a:spcPts val="5216"/>
              </a:lnSpc>
              <a:defRPr/>
            </a:lvl5pPr>
          </a:lstStyle>
          <a:p>
            <a:pPr lvl="0"/>
            <a:r>
              <a:rPr lang="en-US"/>
              <a:t>Click to edit Master text styles</a:t>
            </a:r>
          </a:p>
        </p:txBody>
      </p:sp>
      <p:sp>
        <p:nvSpPr>
          <p:cNvPr id="3" name="Holder 6">
            <a:extLst>
              <a:ext uri="{FF2B5EF4-FFF2-40B4-BE49-F238E27FC236}">
                <a16:creationId xmlns:a16="http://schemas.microsoft.com/office/drawing/2014/main" id="{47B3CDE2-A886-5FC5-5876-EAFC864341F9}"/>
              </a:ext>
            </a:extLst>
          </p:cNvPr>
          <p:cNvSpPr>
            <a:spLocks noGrp="1"/>
          </p:cNvSpPr>
          <p:nvPr>
            <p:ph type="sldNum" sz="quarter" idx="4"/>
          </p:nvPr>
        </p:nvSpPr>
        <p:spPr>
          <a:xfrm>
            <a:off x="9053270" y="6432504"/>
            <a:ext cx="2804160" cy="130645"/>
          </a:xfrm>
          <a:prstGeom prst="rect">
            <a:avLst/>
          </a:prstGeom>
        </p:spPr>
        <p:txBody>
          <a:bodyPr wrap="square" lIns="0" tIns="0" rIns="0" bIns="0">
            <a:spAutoFit/>
          </a:bodyPr>
          <a:lstStyle>
            <a:lvl1pPr algn="r">
              <a:defRPr sz="849">
                <a:solidFill>
                  <a:schemeClr val="tx1"/>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spTree>
    <p:extLst>
      <p:ext uri="{BB962C8B-B14F-4D97-AF65-F5344CB8AC3E}">
        <p14:creationId xmlns:p14="http://schemas.microsoft.com/office/powerpoint/2010/main" val="27156990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hapter Start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55F7E7-83F3-96C5-71DA-C968CCA5F717}"/>
              </a:ext>
            </a:extLst>
          </p:cNvPr>
          <p:cNvSpPr/>
          <p:nvPr userDrawn="1"/>
        </p:nvSpPr>
        <p:spPr>
          <a:xfrm>
            <a:off x="1" y="0"/>
            <a:ext cx="12191999" cy="6858000"/>
          </a:xfrm>
          <a:prstGeom prst="rect">
            <a:avLst/>
          </a:prstGeom>
          <a:gradFill>
            <a:gsLst>
              <a:gs pos="77000">
                <a:srgbClr val="64AD1C"/>
              </a:gs>
              <a:gs pos="38000">
                <a:srgbClr val="00863B"/>
              </a:gs>
              <a:gs pos="96000">
                <a:srgbClr val="BCCF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14" name="Text Placeholder 13">
            <a:extLst>
              <a:ext uri="{FF2B5EF4-FFF2-40B4-BE49-F238E27FC236}">
                <a16:creationId xmlns:a16="http://schemas.microsoft.com/office/drawing/2014/main" id="{3D837904-670E-86AF-46E0-29CDE56DC17F}"/>
              </a:ext>
            </a:extLst>
          </p:cNvPr>
          <p:cNvSpPr>
            <a:spLocks noGrp="1"/>
          </p:cNvSpPr>
          <p:nvPr>
            <p:ph type="body" sz="quarter" idx="11"/>
          </p:nvPr>
        </p:nvSpPr>
        <p:spPr>
          <a:xfrm>
            <a:off x="1010481" y="2159255"/>
            <a:ext cx="3129832" cy="224036"/>
          </a:xfrm>
          <a:prstGeom prst="rect">
            <a:avLst/>
          </a:prstGeom>
        </p:spPr>
        <p:txBody>
          <a:bodyPr vert="horz" wrap="square" lIns="0" tIns="13970" rIns="0" bIns="0" rtlCol="0">
            <a:spAutoFit/>
          </a:bodyPr>
          <a:lstStyle>
            <a:lvl1pPr>
              <a:defRPr lang="en-US" sz="1364" spc="-24" dirty="0" smtClean="0">
                <a:solidFill>
                  <a:srgbClr val="FFFFFF"/>
                </a:solidFill>
                <a:latin typeface="Poppins"/>
                <a:cs typeface="Poppins"/>
              </a:defRPr>
            </a:lvl1pPr>
            <a:lvl2pPr>
              <a:defRPr lang="en-US" dirty="0" smtClean="0"/>
            </a:lvl2pPr>
            <a:lvl3pPr>
              <a:defRPr lang="en-US" dirty="0" smtClean="0"/>
            </a:lvl3pPr>
            <a:lvl4pPr>
              <a:defRPr lang="en-US" dirty="0" smtClean="0"/>
            </a:lvl4pPr>
            <a:lvl5pPr>
              <a:defRPr lang="en-GB" dirty="0"/>
            </a:lvl5pPr>
          </a:lstStyle>
          <a:p>
            <a:pPr marL="7702" lvl="0">
              <a:lnSpc>
                <a:spcPct val="100000"/>
              </a:lnSpc>
              <a:spcBef>
                <a:spcPts val="67"/>
              </a:spcBef>
            </a:pPr>
            <a:r>
              <a:rPr lang="en-US"/>
              <a:t>Click to edit Master text styles</a:t>
            </a:r>
          </a:p>
        </p:txBody>
      </p:sp>
      <p:sp>
        <p:nvSpPr>
          <p:cNvPr id="16" name="Text Placeholder 15">
            <a:extLst>
              <a:ext uri="{FF2B5EF4-FFF2-40B4-BE49-F238E27FC236}">
                <a16:creationId xmlns:a16="http://schemas.microsoft.com/office/drawing/2014/main" id="{4F31C64C-FA14-97B2-021D-AD2CCC8A5F57}"/>
              </a:ext>
            </a:extLst>
          </p:cNvPr>
          <p:cNvSpPr>
            <a:spLocks noGrp="1"/>
          </p:cNvSpPr>
          <p:nvPr>
            <p:ph type="body" sz="quarter" idx="12"/>
          </p:nvPr>
        </p:nvSpPr>
        <p:spPr>
          <a:xfrm>
            <a:off x="1010481" y="2466516"/>
            <a:ext cx="4151288" cy="2148602"/>
          </a:xfrm>
          <a:prstGeom prst="rect">
            <a:avLst/>
          </a:prstGeom>
        </p:spPr>
        <p:txBody>
          <a:bodyPr lIns="0"/>
          <a:lstStyle>
            <a:lvl1pPr>
              <a:lnSpc>
                <a:spcPct val="90000"/>
              </a:lnSpc>
              <a:defRPr lang="en-US" sz="5155" b="1" spc="-91" smtClean="0">
                <a:solidFill>
                  <a:srgbClr val="FFFFFF"/>
                </a:solidFill>
                <a:latin typeface="Poppins"/>
                <a:cs typeface="Poppins"/>
              </a:defRPr>
            </a:lvl1pPr>
            <a:lvl2pPr>
              <a:lnSpc>
                <a:spcPts val="5216"/>
              </a:lnSpc>
              <a:defRPr/>
            </a:lvl2pPr>
            <a:lvl3pPr>
              <a:lnSpc>
                <a:spcPts val="5216"/>
              </a:lnSpc>
              <a:defRPr/>
            </a:lvl3pPr>
            <a:lvl4pPr>
              <a:lnSpc>
                <a:spcPts val="5216"/>
              </a:lnSpc>
              <a:defRPr/>
            </a:lvl4pPr>
            <a:lvl5pPr>
              <a:lnSpc>
                <a:spcPts val="5216"/>
              </a:lnSpc>
              <a:defRPr/>
            </a:lvl5pPr>
          </a:lstStyle>
          <a:p>
            <a:pPr lvl="0"/>
            <a:r>
              <a:rPr lang="en-US"/>
              <a:t>Click to edit Master text styles</a:t>
            </a:r>
          </a:p>
        </p:txBody>
      </p:sp>
      <p:sp>
        <p:nvSpPr>
          <p:cNvPr id="3" name="Holder 6">
            <a:extLst>
              <a:ext uri="{FF2B5EF4-FFF2-40B4-BE49-F238E27FC236}">
                <a16:creationId xmlns:a16="http://schemas.microsoft.com/office/drawing/2014/main" id="{47B3CDE2-A886-5FC5-5876-EAFC864341F9}"/>
              </a:ext>
            </a:extLst>
          </p:cNvPr>
          <p:cNvSpPr>
            <a:spLocks noGrp="1"/>
          </p:cNvSpPr>
          <p:nvPr>
            <p:ph type="sldNum" sz="quarter" idx="4"/>
          </p:nvPr>
        </p:nvSpPr>
        <p:spPr>
          <a:xfrm>
            <a:off x="9053270" y="6432504"/>
            <a:ext cx="2804160" cy="130645"/>
          </a:xfrm>
          <a:prstGeom prst="rect">
            <a:avLst/>
          </a:prstGeom>
        </p:spPr>
        <p:txBody>
          <a:bodyPr wrap="square" lIns="0" tIns="0" rIns="0" bIns="0">
            <a:spAutoFit/>
          </a:bodyPr>
          <a:lstStyle>
            <a:lvl1pPr algn="r">
              <a:defRPr sz="849">
                <a:solidFill>
                  <a:schemeClr val="tx1"/>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sp>
        <p:nvSpPr>
          <p:cNvPr id="6" name="Text Placeholder 5">
            <a:extLst>
              <a:ext uri="{FF2B5EF4-FFF2-40B4-BE49-F238E27FC236}">
                <a16:creationId xmlns:a16="http://schemas.microsoft.com/office/drawing/2014/main" id="{E01C2D4E-AC97-9A57-E6CA-81FC3A91B4FD}"/>
              </a:ext>
            </a:extLst>
          </p:cNvPr>
          <p:cNvSpPr>
            <a:spLocks noGrp="1"/>
          </p:cNvSpPr>
          <p:nvPr>
            <p:ph type="body" sz="quarter" idx="13" hasCustomPrompt="1"/>
          </p:nvPr>
        </p:nvSpPr>
        <p:spPr>
          <a:xfrm>
            <a:off x="6812214" y="1482499"/>
            <a:ext cx="4482112" cy="4479240"/>
          </a:xfrm>
          <a:prstGeom prst="rect">
            <a:avLst/>
          </a:prstGeom>
        </p:spPr>
        <p:txBody>
          <a:bodyPr/>
          <a:lstStyle>
            <a:lvl1pPr>
              <a:defRPr sz="29107" b="1">
                <a:solidFill>
                  <a:schemeClr val="bg1"/>
                </a:solidFill>
                <a:latin typeface="Poppins" panose="00000500000000000000" pitchFamily="2" charset="0"/>
                <a:cs typeface="Poppins" panose="00000500000000000000" pitchFamily="2" charset="0"/>
              </a:defRPr>
            </a:lvl1pPr>
          </a:lstStyle>
          <a:p>
            <a:pPr lvl="0"/>
            <a:r>
              <a:rPr lang="en-US"/>
              <a:t>01</a:t>
            </a:r>
            <a:endParaRPr lang="en-GB"/>
          </a:p>
        </p:txBody>
      </p:sp>
      <p:grpSp>
        <p:nvGrpSpPr>
          <p:cNvPr id="5" name="Group 4">
            <a:extLst>
              <a:ext uri="{FF2B5EF4-FFF2-40B4-BE49-F238E27FC236}">
                <a16:creationId xmlns:a16="http://schemas.microsoft.com/office/drawing/2014/main" id="{A1811FFD-B802-D3F6-FFBF-7B89393FC4AA}"/>
              </a:ext>
            </a:extLst>
          </p:cNvPr>
          <p:cNvGrpSpPr/>
          <p:nvPr userDrawn="1"/>
        </p:nvGrpSpPr>
        <p:grpSpPr>
          <a:xfrm>
            <a:off x="8092" y="6598739"/>
            <a:ext cx="1085391" cy="256922"/>
            <a:chOff x="10442739" y="5305124"/>
            <a:chExt cx="1085391" cy="256922"/>
          </a:xfrm>
        </p:grpSpPr>
        <p:pic>
          <p:nvPicPr>
            <p:cNvPr id="7" name="Picture 6">
              <a:extLst>
                <a:ext uri="{FF2B5EF4-FFF2-40B4-BE49-F238E27FC236}">
                  <a16:creationId xmlns:a16="http://schemas.microsoft.com/office/drawing/2014/main" id="{08D93FC1-982D-9F7D-E77A-33E5F8DCEFB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442739" y="5305124"/>
              <a:ext cx="506897" cy="256922"/>
            </a:xfrm>
            <a:prstGeom prst="rect">
              <a:avLst/>
            </a:prstGeom>
          </p:spPr>
        </p:pic>
        <p:sp>
          <p:nvSpPr>
            <p:cNvPr id="8" name="Rectangle 7">
              <a:extLst>
                <a:ext uri="{FF2B5EF4-FFF2-40B4-BE49-F238E27FC236}">
                  <a16:creationId xmlns:a16="http://schemas.microsoft.com/office/drawing/2014/main" id="{DA153FD2-FD4E-499E-9CA2-B64E032BE55E}"/>
                </a:ext>
              </a:extLst>
            </p:cNvPr>
            <p:cNvSpPr/>
            <p:nvPr userDrawn="1"/>
          </p:nvSpPr>
          <p:spPr>
            <a:xfrm>
              <a:off x="11021233" y="5305124"/>
              <a:ext cx="506897" cy="256922"/>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68095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_Chapter Start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F4617A9-B5B3-0163-E713-957F41A62E22}"/>
              </a:ext>
            </a:extLst>
          </p:cNvPr>
          <p:cNvSpPr/>
          <p:nvPr userDrawn="1"/>
        </p:nvSpPr>
        <p:spPr>
          <a:xfrm>
            <a:off x="0" y="0"/>
            <a:ext cx="12192000" cy="6858000"/>
          </a:xfrm>
          <a:prstGeom prst="rect">
            <a:avLst/>
          </a:prstGeom>
          <a:gradFill>
            <a:gsLst>
              <a:gs pos="10000">
                <a:srgbClr val="9B1C79"/>
              </a:gs>
              <a:gs pos="90000">
                <a:srgbClr val="329DD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2" name="Text Placeholder 13">
            <a:extLst>
              <a:ext uri="{FF2B5EF4-FFF2-40B4-BE49-F238E27FC236}">
                <a16:creationId xmlns:a16="http://schemas.microsoft.com/office/drawing/2014/main" id="{9FC8871E-0DE8-EDD8-9414-85CAFEC8EDA1}"/>
              </a:ext>
            </a:extLst>
          </p:cNvPr>
          <p:cNvSpPr>
            <a:spLocks noGrp="1"/>
          </p:cNvSpPr>
          <p:nvPr>
            <p:ph type="body" sz="quarter" idx="11"/>
          </p:nvPr>
        </p:nvSpPr>
        <p:spPr>
          <a:xfrm>
            <a:off x="1010481" y="2159255"/>
            <a:ext cx="3129832" cy="224036"/>
          </a:xfrm>
          <a:prstGeom prst="rect">
            <a:avLst/>
          </a:prstGeom>
        </p:spPr>
        <p:txBody>
          <a:bodyPr vert="horz" wrap="square" lIns="0" tIns="13970" rIns="0" bIns="0" rtlCol="0">
            <a:spAutoFit/>
          </a:bodyPr>
          <a:lstStyle>
            <a:lvl1pPr>
              <a:defRPr lang="en-US" sz="1364" spc="-24" dirty="0" smtClean="0">
                <a:solidFill>
                  <a:srgbClr val="FFFFFF"/>
                </a:solidFill>
                <a:latin typeface="Poppins"/>
                <a:cs typeface="Poppins"/>
              </a:defRPr>
            </a:lvl1pPr>
            <a:lvl2pPr>
              <a:defRPr lang="en-US" dirty="0" smtClean="0"/>
            </a:lvl2pPr>
            <a:lvl3pPr>
              <a:defRPr lang="en-US" dirty="0" smtClean="0"/>
            </a:lvl3pPr>
            <a:lvl4pPr>
              <a:defRPr lang="en-US" dirty="0" smtClean="0"/>
            </a:lvl4pPr>
            <a:lvl5pPr>
              <a:defRPr lang="en-GB" dirty="0"/>
            </a:lvl5pPr>
          </a:lstStyle>
          <a:p>
            <a:pPr marL="7702" lvl="0">
              <a:lnSpc>
                <a:spcPct val="100000"/>
              </a:lnSpc>
              <a:spcBef>
                <a:spcPts val="67"/>
              </a:spcBef>
            </a:pPr>
            <a:r>
              <a:rPr lang="en-US"/>
              <a:t>Click to edit Master text styles</a:t>
            </a:r>
          </a:p>
        </p:txBody>
      </p:sp>
      <p:sp>
        <p:nvSpPr>
          <p:cNvPr id="8" name="Text Placeholder 15">
            <a:extLst>
              <a:ext uri="{FF2B5EF4-FFF2-40B4-BE49-F238E27FC236}">
                <a16:creationId xmlns:a16="http://schemas.microsoft.com/office/drawing/2014/main" id="{0DB23A70-33D9-B06C-2260-F287878A0568}"/>
              </a:ext>
            </a:extLst>
          </p:cNvPr>
          <p:cNvSpPr>
            <a:spLocks noGrp="1"/>
          </p:cNvSpPr>
          <p:nvPr>
            <p:ph type="body" sz="quarter" idx="12"/>
          </p:nvPr>
        </p:nvSpPr>
        <p:spPr>
          <a:xfrm>
            <a:off x="1010481" y="2466516"/>
            <a:ext cx="4151288" cy="2148602"/>
          </a:xfrm>
          <a:prstGeom prst="rect">
            <a:avLst/>
          </a:prstGeom>
        </p:spPr>
        <p:txBody>
          <a:bodyPr lIns="0"/>
          <a:lstStyle>
            <a:lvl1pPr>
              <a:lnSpc>
                <a:spcPct val="90000"/>
              </a:lnSpc>
              <a:defRPr lang="en-US" sz="5155" b="1" spc="-91" smtClean="0">
                <a:solidFill>
                  <a:srgbClr val="FFFFFF"/>
                </a:solidFill>
                <a:latin typeface="Poppins"/>
                <a:cs typeface="Poppins"/>
              </a:defRPr>
            </a:lvl1pPr>
            <a:lvl2pPr>
              <a:lnSpc>
                <a:spcPts val="5216"/>
              </a:lnSpc>
              <a:defRPr/>
            </a:lvl2pPr>
            <a:lvl3pPr>
              <a:lnSpc>
                <a:spcPts val="5216"/>
              </a:lnSpc>
              <a:defRPr/>
            </a:lvl3pPr>
            <a:lvl4pPr>
              <a:lnSpc>
                <a:spcPts val="5216"/>
              </a:lnSpc>
              <a:defRPr/>
            </a:lvl4pPr>
            <a:lvl5pPr>
              <a:lnSpc>
                <a:spcPts val="5216"/>
              </a:lnSpc>
              <a:defRPr/>
            </a:lvl5pPr>
          </a:lstStyle>
          <a:p>
            <a:pPr lvl="0"/>
            <a:r>
              <a:rPr lang="en-US"/>
              <a:t>Click to edit Master text styles</a:t>
            </a:r>
          </a:p>
        </p:txBody>
      </p:sp>
      <p:sp>
        <p:nvSpPr>
          <p:cNvPr id="9" name="Text Placeholder 5">
            <a:extLst>
              <a:ext uri="{FF2B5EF4-FFF2-40B4-BE49-F238E27FC236}">
                <a16:creationId xmlns:a16="http://schemas.microsoft.com/office/drawing/2014/main" id="{72737F77-6966-B8F9-53BE-04C645C7FEF8}"/>
              </a:ext>
            </a:extLst>
          </p:cNvPr>
          <p:cNvSpPr>
            <a:spLocks noGrp="1"/>
          </p:cNvSpPr>
          <p:nvPr>
            <p:ph type="body" sz="quarter" idx="13" hasCustomPrompt="1"/>
          </p:nvPr>
        </p:nvSpPr>
        <p:spPr>
          <a:xfrm>
            <a:off x="6812214" y="1482499"/>
            <a:ext cx="4482112" cy="4479240"/>
          </a:xfrm>
          <a:prstGeom prst="rect">
            <a:avLst/>
          </a:prstGeom>
        </p:spPr>
        <p:txBody>
          <a:bodyPr/>
          <a:lstStyle>
            <a:lvl1pPr>
              <a:defRPr sz="29107" b="1">
                <a:solidFill>
                  <a:schemeClr val="bg1"/>
                </a:solidFill>
                <a:latin typeface="Poppins" panose="00000500000000000000" pitchFamily="2" charset="0"/>
                <a:cs typeface="Poppins" panose="00000500000000000000" pitchFamily="2" charset="0"/>
              </a:defRPr>
            </a:lvl1pPr>
          </a:lstStyle>
          <a:p>
            <a:pPr lvl="0"/>
            <a:r>
              <a:rPr lang="en-US"/>
              <a:t>01</a:t>
            </a:r>
            <a:endParaRPr lang="en-GB"/>
          </a:p>
        </p:txBody>
      </p:sp>
      <p:sp>
        <p:nvSpPr>
          <p:cNvPr id="5" name="Holder 6">
            <a:extLst>
              <a:ext uri="{FF2B5EF4-FFF2-40B4-BE49-F238E27FC236}">
                <a16:creationId xmlns:a16="http://schemas.microsoft.com/office/drawing/2014/main" id="{D023E51A-7F1B-FDDF-F5D3-B2351C5C59C2}"/>
              </a:ext>
            </a:extLst>
          </p:cNvPr>
          <p:cNvSpPr>
            <a:spLocks noGrp="1"/>
          </p:cNvSpPr>
          <p:nvPr>
            <p:ph type="sldNum" sz="quarter" idx="4"/>
          </p:nvPr>
        </p:nvSpPr>
        <p:spPr>
          <a:xfrm>
            <a:off x="9053270" y="6432504"/>
            <a:ext cx="2804160" cy="130645"/>
          </a:xfrm>
          <a:prstGeom prst="rect">
            <a:avLst/>
          </a:prstGeom>
        </p:spPr>
        <p:txBody>
          <a:bodyPr wrap="square" lIns="0" tIns="0" rIns="0" bIns="0">
            <a:spAutoFit/>
          </a:bodyPr>
          <a:lstStyle>
            <a:lvl1pPr algn="r">
              <a:defRPr sz="849">
                <a:solidFill>
                  <a:srgbClr val="FFFFFF"/>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spTree>
    <p:extLst>
      <p:ext uri="{BB962C8B-B14F-4D97-AF65-F5344CB8AC3E}">
        <p14:creationId xmlns:p14="http://schemas.microsoft.com/office/powerpoint/2010/main" val="36109963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Chapter Start 1">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BB1492-9AF8-FFD8-1E92-EFAA3C1894A9}"/>
              </a:ext>
            </a:extLst>
          </p:cNvPr>
          <p:cNvSpPr>
            <a:spLocks/>
          </p:cNvSpPr>
          <p:nvPr userDrawn="1"/>
        </p:nvSpPr>
        <p:spPr>
          <a:xfrm>
            <a:off x="-2711" y="-1229"/>
            <a:ext cx="12192000" cy="6859229"/>
          </a:xfrm>
          <a:prstGeom prst="rect">
            <a:avLst/>
          </a:prstGeom>
          <a:gradFill>
            <a:gsLst>
              <a:gs pos="83000">
                <a:srgbClr val="EB7A13"/>
              </a:gs>
              <a:gs pos="22000">
                <a:srgbClr val="CE143D"/>
              </a:gs>
              <a:gs pos="64000">
                <a:srgbClr val="DF5024"/>
              </a:gs>
              <a:gs pos="100000">
                <a:srgbClr val="F7A6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5" name="Text Placeholder 13">
            <a:extLst>
              <a:ext uri="{FF2B5EF4-FFF2-40B4-BE49-F238E27FC236}">
                <a16:creationId xmlns:a16="http://schemas.microsoft.com/office/drawing/2014/main" id="{7600A6CC-6560-C75F-0E9F-8A4215BD74F8}"/>
              </a:ext>
            </a:extLst>
          </p:cNvPr>
          <p:cNvSpPr>
            <a:spLocks noGrp="1"/>
          </p:cNvSpPr>
          <p:nvPr>
            <p:ph type="body" sz="quarter" idx="11"/>
          </p:nvPr>
        </p:nvSpPr>
        <p:spPr>
          <a:xfrm>
            <a:off x="1010481" y="2159255"/>
            <a:ext cx="3129832" cy="224036"/>
          </a:xfrm>
          <a:prstGeom prst="rect">
            <a:avLst/>
          </a:prstGeom>
        </p:spPr>
        <p:txBody>
          <a:bodyPr vert="horz" wrap="square" lIns="0" tIns="13970" rIns="0" bIns="0" rtlCol="0">
            <a:spAutoFit/>
          </a:bodyPr>
          <a:lstStyle>
            <a:lvl1pPr>
              <a:defRPr lang="en-US" sz="1364" spc="-24" dirty="0" smtClean="0">
                <a:solidFill>
                  <a:srgbClr val="FFFFFF"/>
                </a:solidFill>
                <a:latin typeface="Poppins"/>
                <a:cs typeface="Poppins"/>
              </a:defRPr>
            </a:lvl1pPr>
            <a:lvl2pPr>
              <a:defRPr lang="en-US" dirty="0" smtClean="0"/>
            </a:lvl2pPr>
            <a:lvl3pPr>
              <a:defRPr lang="en-US" dirty="0" smtClean="0"/>
            </a:lvl3pPr>
            <a:lvl4pPr>
              <a:defRPr lang="en-US" dirty="0" smtClean="0"/>
            </a:lvl4pPr>
            <a:lvl5pPr>
              <a:defRPr lang="en-GB" dirty="0"/>
            </a:lvl5pPr>
          </a:lstStyle>
          <a:p>
            <a:pPr marL="7702" lvl="0">
              <a:lnSpc>
                <a:spcPct val="100000"/>
              </a:lnSpc>
              <a:spcBef>
                <a:spcPts val="67"/>
              </a:spcBef>
            </a:pPr>
            <a:r>
              <a:rPr lang="en-US"/>
              <a:t>Click to edit Master text styles</a:t>
            </a:r>
          </a:p>
        </p:txBody>
      </p:sp>
      <p:sp>
        <p:nvSpPr>
          <p:cNvPr id="8" name="Text Placeholder 15">
            <a:extLst>
              <a:ext uri="{FF2B5EF4-FFF2-40B4-BE49-F238E27FC236}">
                <a16:creationId xmlns:a16="http://schemas.microsoft.com/office/drawing/2014/main" id="{62F37076-F43D-644E-4333-A0F54ABDAE2F}"/>
              </a:ext>
            </a:extLst>
          </p:cNvPr>
          <p:cNvSpPr>
            <a:spLocks noGrp="1"/>
          </p:cNvSpPr>
          <p:nvPr>
            <p:ph type="body" sz="quarter" idx="12"/>
          </p:nvPr>
        </p:nvSpPr>
        <p:spPr>
          <a:xfrm>
            <a:off x="1010481" y="2466516"/>
            <a:ext cx="4151288" cy="2148602"/>
          </a:xfrm>
          <a:prstGeom prst="rect">
            <a:avLst/>
          </a:prstGeom>
        </p:spPr>
        <p:txBody>
          <a:bodyPr lIns="0"/>
          <a:lstStyle>
            <a:lvl1pPr>
              <a:lnSpc>
                <a:spcPct val="90000"/>
              </a:lnSpc>
              <a:defRPr lang="en-US" sz="5155" b="1" spc="-91" smtClean="0">
                <a:solidFill>
                  <a:srgbClr val="FFFFFF"/>
                </a:solidFill>
                <a:latin typeface="Poppins"/>
                <a:cs typeface="Poppins"/>
              </a:defRPr>
            </a:lvl1pPr>
            <a:lvl2pPr>
              <a:lnSpc>
                <a:spcPts val="5216"/>
              </a:lnSpc>
              <a:defRPr/>
            </a:lvl2pPr>
            <a:lvl3pPr>
              <a:lnSpc>
                <a:spcPts val="5216"/>
              </a:lnSpc>
              <a:defRPr/>
            </a:lvl3pPr>
            <a:lvl4pPr>
              <a:lnSpc>
                <a:spcPts val="5216"/>
              </a:lnSpc>
              <a:defRPr/>
            </a:lvl4pPr>
            <a:lvl5pPr>
              <a:lnSpc>
                <a:spcPts val="5216"/>
              </a:lnSpc>
              <a:defRPr/>
            </a:lvl5pPr>
          </a:lstStyle>
          <a:p>
            <a:pPr lvl="0"/>
            <a:r>
              <a:rPr lang="en-US"/>
              <a:t>Click to edit Master text styles</a:t>
            </a:r>
          </a:p>
        </p:txBody>
      </p:sp>
      <p:sp>
        <p:nvSpPr>
          <p:cNvPr id="10" name="Text Placeholder 5">
            <a:extLst>
              <a:ext uri="{FF2B5EF4-FFF2-40B4-BE49-F238E27FC236}">
                <a16:creationId xmlns:a16="http://schemas.microsoft.com/office/drawing/2014/main" id="{F3B5AC20-F436-E724-7C68-1F8653946968}"/>
              </a:ext>
            </a:extLst>
          </p:cNvPr>
          <p:cNvSpPr>
            <a:spLocks noGrp="1"/>
          </p:cNvSpPr>
          <p:nvPr>
            <p:ph type="body" sz="quarter" idx="13" hasCustomPrompt="1"/>
          </p:nvPr>
        </p:nvSpPr>
        <p:spPr>
          <a:xfrm>
            <a:off x="6812214" y="1482499"/>
            <a:ext cx="4482112" cy="4479240"/>
          </a:xfrm>
          <a:prstGeom prst="rect">
            <a:avLst/>
          </a:prstGeom>
        </p:spPr>
        <p:txBody>
          <a:bodyPr/>
          <a:lstStyle>
            <a:lvl1pPr>
              <a:defRPr sz="29107" b="1">
                <a:solidFill>
                  <a:schemeClr val="bg1"/>
                </a:solidFill>
                <a:latin typeface="Poppins" panose="00000500000000000000" pitchFamily="2" charset="0"/>
                <a:cs typeface="Poppins" panose="00000500000000000000" pitchFamily="2" charset="0"/>
              </a:defRPr>
            </a:lvl1pPr>
          </a:lstStyle>
          <a:p>
            <a:pPr lvl="0"/>
            <a:r>
              <a:rPr lang="en-US"/>
              <a:t>01</a:t>
            </a:r>
            <a:endParaRPr lang="en-GB"/>
          </a:p>
        </p:txBody>
      </p:sp>
      <p:sp>
        <p:nvSpPr>
          <p:cNvPr id="3" name="Holder 6">
            <a:extLst>
              <a:ext uri="{FF2B5EF4-FFF2-40B4-BE49-F238E27FC236}">
                <a16:creationId xmlns:a16="http://schemas.microsoft.com/office/drawing/2014/main" id="{7B6FCEC8-1CB6-06FA-7A73-DC32F251CDDA}"/>
              </a:ext>
            </a:extLst>
          </p:cNvPr>
          <p:cNvSpPr>
            <a:spLocks noGrp="1"/>
          </p:cNvSpPr>
          <p:nvPr>
            <p:ph type="sldNum" sz="quarter" idx="4"/>
          </p:nvPr>
        </p:nvSpPr>
        <p:spPr>
          <a:xfrm>
            <a:off x="9053270" y="6432504"/>
            <a:ext cx="2804160" cy="130645"/>
          </a:xfrm>
          <a:prstGeom prst="rect">
            <a:avLst/>
          </a:prstGeom>
        </p:spPr>
        <p:txBody>
          <a:bodyPr wrap="square" lIns="0" tIns="0" rIns="0" bIns="0">
            <a:spAutoFit/>
          </a:bodyPr>
          <a:lstStyle>
            <a:lvl1pPr algn="r">
              <a:defRPr sz="849">
                <a:solidFill>
                  <a:srgbClr val="FFFFFF"/>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spTree>
    <p:extLst>
      <p:ext uri="{BB962C8B-B14F-4D97-AF65-F5344CB8AC3E}">
        <p14:creationId xmlns:p14="http://schemas.microsoft.com/office/powerpoint/2010/main" val="4568926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Chapter Start 1">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608D63C-2EA3-955C-CCAE-55027020B6A6}"/>
              </a:ext>
            </a:extLst>
          </p:cNvPr>
          <p:cNvSpPr/>
          <p:nvPr userDrawn="1"/>
        </p:nvSpPr>
        <p:spPr>
          <a:xfrm>
            <a:off x="0" y="0"/>
            <a:ext cx="12192000" cy="6864122"/>
          </a:xfrm>
          <a:prstGeom prst="rect">
            <a:avLst/>
          </a:prstGeom>
          <a:gradFill>
            <a:gsLst>
              <a:gs pos="24000">
                <a:srgbClr val="0074C8"/>
              </a:gs>
              <a:gs pos="59000">
                <a:srgbClr val="52ACA4"/>
              </a:gs>
              <a:gs pos="85000">
                <a:srgbClr val="6CBE99"/>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5" name="Text Placeholder 13">
            <a:extLst>
              <a:ext uri="{FF2B5EF4-FFF2-40B4-BE49-F238E27FC236}">
                <a16:creationId xmlns:a16="http://schemas.microsoft.com/office/drawing/2014/main" id="{6B004130-AFBE-AF12-C71E-04D552843D4A}"/>
              </a:ext>
            </a:extLst>
          </p:cNvPr>
          <p:cNvSpPr>
            <a:spLocks noGrp="1"/>
          </p:cNvSpPr>
          <p:nvPr>
            <p:ph type="body" sz="quarter" idx="11"/>
          </p:nvPr>
        </p:nvSpPr>
        <p:spPr>
          <a:xfrm>
            <a:off x="1010481" y="2159255"/>
            <a:ext cx="3129832" cy="224036"/>
          </a:xfrm>
          <a:prstGeom prst="rect">
            <a:avLst/>
          </a:prstGeom>
        </p:spPr>
        <p:txBody>
          <a:bodyPr vert="horz" wrap="square" lIns="0" tIns="13970" rIns="0" bIns="0" rtlCol="0">
            <a:spAutoFit/>
          </a:bodyPr>
          <a:lstStyle>
            <a:lvl1pPr>
              <a:defRPr lang="en-US" sz="1364" spc="-24" dirty="0" smtClean="0">
                <a:solidFill>
                  <a:srgbClr val="FFFFFF"/>
                </a:solidFill>
                <a:latin typeface="Poppins"/>
                <a:cs typeface="Poppins"/>
              </a:defRPr>
            </a:lvl1pPr>
            <a:lvl2pPr>
              <a:defRPr lang="en-US" dirty="0" smtClean="0"/>
            </a:lvl2pPr>
            <a:lvl3pPr>
              <a:defRPr lang="en-US" dirty="0" smtClean="0"/>
            </a:lvl3pPr>
            <a:lvl4pPr>
              <a:defRPr lang="en-US" dirty="0" smtClean="0"/>
            </a:lvl4pPr>
            <a:lvl5pPr>
              <a:defRPr lang="en-GB" dirty="0"/>
            </a:lvl5pPr>
          </a:lstStyle>
          <a:p>
            <a:pPr marL="7702" lvl="0">
              <a:lnSpc>
                <a:spcPct val="100000"/>
              </a:lnSpc>
              <a:spcBef>
                <a:spcPts val="67"/>
              </a:spcBef>
            </a:pPr>
            <a:r>
              <a:rPr lang="en-US"/>
              <a:t>Click to edit Master text styles</a:t>
            </a:r>
          </a:p>
        </p:txBody>
      </p:sp>
      <p:sp>
        <p:nvSpPr>
          <p:cNvPr id="8" name="Text Placeholder 15">
            <a:extLst>
              <a:ext uri="{FF2B5EF4-FFF2-40B4-BE49-F238E27FC236}">
                <a16:creationId xmlns:a16="http://schemas.microsoft.com/office/drawing/2014/main" id="{28DD763C-AB6C-3FDE-1FBF-80CE895EEB5C}"/>
              </a:ext>
            </a:extLst>
          </p:cNvPr>
          <p:cNvSpPr>
            <a:spLocks noGrp="1"/>
          </p:cNvSpPr>
          <p:nvPr>
            <p:ph type="body" sz="quarter" idx="12"/>
          </p:nvPr>
        </p:nvSpPr>
        <p:spPr>
          <a:xfrm>
            <a:off x="1010481" y="2466516"/>
            <a:ext cx="4151288" cy="2148602"/>
          </a:xfrm>
          <a:prstGeom prst="rect">
            <a:avLst/>
          </a:prstGeom>
        </p:spPr>
        <p:txBody>
          <a:bodyPr lIns="0"/>
          <a:lstStyle>
            <a:lvl1pPr>
              <a:lnSpc>
                <a:spcPct val="90000"/>
              </a:lnSpc>
              <a:defRPr lang="en-US" sz="5155" b="1" spc="-91" smtClean="0">
                <a:solidFill>
                  <a:srgbClr val="FFFFFF"/>
                </a:solidFill>
                <a:latin typeface="Poppins"/>
                <a:cs typeface="Poppins"/>
              </a:defRPr>
            </a:lvl1pPr>
            <a:lvl2pPr>
              <a:lnSpc>
                <a:spcPts val="5216"/>
              </a:lnSpc>
              <a:defRPr/>
            </a:lvl2pPr>
            <a:lvl3pPr>
              <a:lnSpc>
                <a:spcPts val="5216"/>
              </a:lnSpc>
              <a:defRPr/>
            </a:lvl3pPr>
            <a:lvl4pPr>
              <a:lnSpc>
                <a:spcPts val="5216"/>
              </a:lnSpc>
              <a:defRPr/>
            </a:lvl4pPr>
            <a:lvl5pPr>
              <a:lnSpc>
                <a:spcPts val="5216"/>
              </a:lnSpc>
              <a:defRPr/>
            </a:lvl5pPr>
          </a:lstStyle>
          <a:p>
            <a:pPr lvl="0"/>
            <a:r>
              <a:rPr lang="en-US"/>
              <a:t>Click to edit Master text styles</a:t>
            </a:r>
          </a:p>
        </p:txBody>
      </p:sp>
      <p:sp>
        <p:nvSpPr>
          <p:cNvPr id="10" name="Text Placeholder 5">
            <a:extLst>
              <a:ext uri="{FF2B5EF4-FFF2-40B4-BE49-F238E27FC236}">
                <a16:creationId xmlns:a16="http://schemas.microsoft.com/office/drawing/2014/main" id="{4247F673-4A00-B45E-5788-67FDEE93EB7E}"/>
              </a:ext>
            </a:extLst>
          </p:cNvPr>
          <p:cNvSpPr>
            <a:spLocks noGrp="1"/>
          </p:cNvSpPr>
          <p:nvPr>
            <p:ph type="body" sz="quarter" idx="13" hasCustomPrompt="1"/>
          </p:nvPr>
        </p:nvSpPr>
        <p:spPr>
          <a:xfrm>
            <a:off x="6812214" y="1482499"/>
            <a:ext cx="4482112" cy="4479240"/>
          </a:xfrm>
          <a:prstGeom prst="rect">
            <a:avLst/>
          </a:prstGeom>
        </p:spPr>
        <p:txBody>
          <a:bodyPr/>
          <a:lstStyle>
            <a:lvl1pPr>
              <a:defRPr sz="29107" b="1">
                <a:solidFill>
                  <a:schemeClr val="bg1"/>
                </a:solidFill>
                <a:latin typeface="Poppins" panose="00000500000000000000" pitchFamily="2" charset="0"/>
                <a:cs typeface="Poppins" panose="00000500000000000000" pitchFamily="2" charset="0"/>
              </a:defRPr>
            </a:lvl1pPr>
          </a:lstStyle>
          <a:p>
            <a:pPr lvl="0"/>
            <a:r>
              <a:rPr lang="en-US"/>
              <a:t>01</a:t>
            </a:r>
            <a:endParaRPr lang="en-GB"/>
          </a:p>
        </p:txBody>
      </p:sp>
      <p:sp>
        <p:nvSpPr>
          <p:cNvPr id="4" name="Holder 6">
            <a:extLst>
              <a:ext uri="{FF2B5EF4-FFF2-40B4-BE49-F238E27FC236}">
                <a16:creationId xmlns:a16="http://schemas.microsoft.com/office/drawing/2014/main" id="{43024FAC-6A64-D634-6794-86B287DA88EC}"/>
              </a:ext>
            </a:extLst>
          </p:cNvPr>
          <p:cNvSpPr>
            <a:spLocks noGrp="1"/>
          </p:cNvSpPr>
          <p:nvPr>
            <p:ph type="sldNum" sz="quarter" idx="4"/>
          </p:nvPr>
        </p:nvSpPr>
        <p:spPr>
          <a:xfrm>
            <a:off x="9053270" y="6432504"/>
            <a:ext cx="2804160" cy="130645"/>
          </a:xfrm>
          <a:prstGeom prst="rect">
            <a:avLst/>
          </a:prstGeom>
        </p:spPr>
        <p:txBody>
          <a:bodyPr wrap="square" lIns="0" tIns="0" rIns="0" bIns="0">
            <a:spAutoFit/>
          </a:bodyPr>
          <a:lstStyle>
            <a:lvl1pPr algn="r">
              <a:defRPr sz="849">
                <a:solidFill>
                  <a:srgbClr val="FFFFFF"/>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spTree>
    <p:extLst>
      <p:ext uri="{BB962C8B-B14F-4D97-AF65-F5344CB8AC3E}">
        <p14:creationId xmlns:p14="http://schemas.microsoft.com/office/powerpoint/2010/main" val="65603003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Chapter Start 1">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88FC62F-A8FB-7486-F9E1-0EF3AD2EBA4A}"/>
              </a:ext>
            </a:extLst>
          </p:cNvPr>
          <p:cNvSpPr/>
          <p:nvPr userDrawn="1"/>
        </p:nvSpPr>
        <p:spPr>
          <a:xfrm>
            <a:off x="0" y="0"/>
            <a:ext cx="12192000" cy="6871659"/>
          </a:xfrm>
          <a:prstGeom prst="rect">
            <a:avLst/>
          </a:prstGeom>
          <a:gradFill>
            <a:gsLst>
              <a:gs pos="62000">
                <a:srgbClr val="4EA762"/>
              </a:gs>
              <a:gs pos="12000">
                <a:srgbClr val="00838A"/>
              </a:gs>
              <a:gs pos="86000">
                <a:srgbClr val="75B94E"/>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5" name="Text Placeholder 13">
            <a:extLst>
              <a:ext uri="{FF2B5EF4-FFF2-40B4-BE49-F238E27FC236}">
                <a16:creationId xmlns:a16="http://schemas.microsoft.com/office/drawing/2014/main" id="{702CCD62-4037-C5CC-E1D0-CF3FF919D91B}"/>
              </a:ext>
            </a:extLst>
          </p:cNvPr>
          <p:cNvSpPr>
            <a:spLocks noGrp="1"/>
          </p:cNvSpPr>
          <p:nvPr>
            <p:ph type="body" sz="quarter" idx="11"/>
          </p:nvPr>
        </p:nvSpPr>
        <p:spPr>
          <a:xfrm>
            <a:off x="1010481" y="2159255"/>
            <a:ext cx="3129832" cy="224036"/>
          </a:xfrm>
          <a:prstGeom prst="rect">
            <a:avLst/>
          </a:prstGeom>
        </p:spPr>
        <p:txBody>
          <a:bodyPr vert="horz" wrap="square" lIns="0" tIns="13970" rIns="0" bIns="0" rtlCol="0">
            <a:spAutoFit/>
          </a:bodyPr>
          <a:lstStyle>
            <a:lvl1pPr>
              <a:defRPr lang="en-US" sz="1364" spc="-24" dirty="0" smtClean="0">
                <a:solidFill>
                  <a:srgbClr val="FFFFFF"/>
                </a:solidFill>
                <a:latin typeface="Poppins"/>
                <a:cs typeface="Poppins"/>
              </a:defRPr>
            </a:lvl1pPr>
            <a:lvl2pPr>
              <a:defRPr lang="en-US" dirty="0" smtClean="0"/>
            </a:lvl2pPr>
            <a:lvl3pPr>
              <a:defRPr lang="en-US" dirty="0" smtClean="0"/>
            </a:lvl3pPr>
            <a:lvl4pPr>
              <a:defRPr lang="en-US" dirty="0" smtClean="0"/>
            </a:lvl4pPr>
            <a:lvl5pPr>
              <a:defRPr lang="en-GB" dirty="0"/>
            </a:lvl5pPr>
          </a:lstStyle>
          <a:p>
            <a:pPr marL="7702" lvl="0">
              <a:lnSpc>
                <a:spcPct val="100000"/>
              </a:lnSpc>
              <a:spcBef>
                <a:spcPts val="67"/>
              </a:spcBef>
            </a:pPr>
            <a:r>
              <a:rPr lang="en-US"/>
              <a:t>Click to edit Master text styles</a:t>
            </a:r>
          </a:p>
        </p:txBody>
      </p:sp>
      <p:sp>
        <p:nvSpPr>
          <p:cNvPr id="8" name="Text Placeholder 15">
            <a:extLst>
              <a:ext uri="{FF2B5EF4-FFF2-40B4-BE49-F238E27FC236}">
                <a16:creationId xmlns:a16="http://schemas.microsoft.com/office/drawing/2014/main" id="{541C181E-881C-5AC7-E536-A5970E687770}"/>
              </a:ext>
            </a:extLst>
          </p:cNvPr>
          <p:cNvSpPr>
            <a:spLocks noGrp="1"/>
          </p:cNvSpPr>
          <p:nvPr>
            <p:ph type="body" sz="quarter" idx="12"/>
          </p:nvPr>
        </p:nvSpPr>
        <p:spPr>
          <a:xfrm>
            <a:off x="1010481" y="2466516"/>
            <a:ext cx="4151288" cy="2148602"/>
          </a:xfrm>
          <a:prstGeom prst="rect">
            <a:avLst/>
          </a:prstGeom>
        </p:spPr>
        <p:txBody>
          <a:bodyPr lIns="0"/>
          <a:lstStyle>
            <a:lvl1pPr>
              <a:lnSpc>
                <a:spcPct val="90000"/>
              </a:lnSpc>
              <a:defRPr lang="en-US" sz="5155" b="1" spc="-91" smtClean="0">
                <a:solidFill>
                  <a:srgbClr val="FFFFFF"/>
                </a:solidFill>
                <a:latin typeface="Poppins"/>
                <a:cs typeface="Poppins"/>
              </a:defRPr>
            </a:lvl1pPr>
            <a:lvl2pPr>
              <a:lnSpc>
                <a:spcPts val="5216"/>
              </a:lnSpc>
              <a:defRPr/>
            </a:lvl2pPr>
            <a:lvl3pPr>
              <a:lnSpc>
                <a:spcPts val="5216"/>
              </a:lnSpc>
              <a:defRPr/>
            </a:lvl3pPr>
            <a:lvl4pPr>
              <a:lnSpc>
                <a:spcPts val="5216"/>
              </a:lnSpc>
              <a:defRPr/>
            </a:lvl4pPr>
            <a:lvl5pPr>
              <a:lnSpc>
                <a:spcPts val="5216"/>
              </a:lnSpc>
              <a:defRPr/>
            </a:lvl5pPr>
          </a:lstStyle>
          <a:p>
            <a:pPr lvl="0"/>
            <a:r>
              <a:rPr lang="en-US"/>
              <a:t>Click to edit Master text styles</a:t>
            </a:r>
          </a:p>
        </p:txBody>
      </p:sp>
      <p:sp>
        <p:nvSpPr>
          <p:cNvPr id="10" name="Text Placeholder 5">
            <a:extLst>
              <a:ext uri="{FF2B5EF4-FFF2-40B4-BE49-F238E27FC236}">
                <a16:creationId xmlns:a16="http://schemas.microsoft.com/office/drawing/2014/main" id="{BE6D4E3C-08F6-F388-731C-ED05A3AF4BFD}"/>
              </a:ext>
            </a:extLst>
          </p:cNvPr>
          <p:cNvSpPr>
            <a:spLocks noGrp="1"/>
          </p:cNvSpPr>
          <p:nvPr>
            <p:ph type="body" sz="quarter" idx="13" hasCustomPrompt="1"/>
          </p:nvPr>
        </p:nvSpPr>
        <p:spPr>
          <a:xfrm>
            <a:off x="6812214" y="1482499"/>
            <a:ext cx="4482112" cy="4479240"/>
          </a:xfrm>
          <a:prstGeom prst="rect">
            <a:avLst/>
          </a:prstGeom>
        </p:spPr>
        <p:txBody>
          <a:bodyPr/>
          <a:lstStyle>
            <a:lvl1pPr>
              <a:defRPr sz="29107" b="1">
                <a:solidFill>
                  <a:schemeClr val="bg1"/>
                </a:solidFill>
                <a:latin typeface="Poppins" panose="00000500000000000000" pitchFamily="2" charset="0"/>
                <a:cs typeface="Poppins" panose="00000500000000000000" pitchFamily="2" charset="0"/>
              </a:defRPr>
            </a:lvl1pPr>
          </a:lstStyle>
          <a:p>
            <a:pPr lvl="0"/>
            <a:r>
              <a:rPr lang="en-US"/>
              <a:t>01</a:t>
            </a:r>
            <a:endParaRPr lang="en-GB"/>
          </a:p>
        </p:txBody>
      </p:sp>
      <p:sp>
        <p:nvSpPr>
          <p:cNvPr id="4" name="Holder 6">
            <a:extLst>
              <a:ext uri="{FF2B5EF4-FFF2-40B4-BE49-F238E27FC236}">
                <a16:creationId xmlns:a16="http://schemas.microsoft.com/office/drawing/2014/main" id="{04D13E0B-5E34-4834-1202-8CDE8F131A29}"/>
              </a:ext>
            </a:extLst>
          </p:cNvPr>
          <p:cNvSpPr>
            <a:spLocks noGrp="1"/>
          </p:cNvSpPr>
          <p:nvPr>
            <p:ph type="sldNum" sz="quarter" idx="4"/>
          </p:nvPr>
        </p:nvSpPr>
        <p:spPr>
          <a:xfrm>
            <a:off x="9053270" y="6432504"/>
            <a:ext cx="2804160" cy="130645"/>
          </a:xfrm>
          <a:prstGeom prst="rect">
            <a:avLst/>
          </a:prstGeom>
        </p:spPr>
        <p:txBody>
          <a:bodyPr wrap="square" lIns="0" tIns="0" rIns="0" bIns="0">
            <a:spAutoFit/>
          </a:bodyPr>
          <a:lstStyle>
            <a:lvl1pPr algn="r">
              <a:defRPr sz="849">
                <a:solidFill>
                  <a:srgbClr val="FFFFFF"/>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spTree>
    <p:extLst>
      <p:ext uri="{BB962C8B-B14F-4D97-AF65-F5344CB8AC3E}">
        <p14:creationId xmlns:p14="http://schemas.microsoft.com/office/powerpoint/2010/main" val="4101114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_Slide No Icons">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AC1BECF-6406-16AC-A019-6B68F39714D2}"/>
              </a:ext>
            </a:extLst>
          </p:cNvPr>
          <p:cNvSpPr/>
          <p:nvPr userDrawn="1"/>
        </p:nvSpPr>
        <p:spPr>
          <a:xfrm>
            <a:off x="9134189" y="3439017"/>
            <a:ext cx="3072676" cy="3418983"/>
          </a:xfrm>
          <a:prstGeom prst="rect">
            <a:avLst/>
          </a:prstGeom>
          <a:gradFill>
            <a:gsLst>
              <a:gs pos="0">
                <a:srgbClr val="00838A"/>
              </a:gs>
              <a:gs pos="80000">
                <a:srgbClr val="68A44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2" name="Rectangle 1">
            <a:extLst>
              <a:ext uri="{FF2B5EF4-FFF2-40B4-BE49-F238E27FC236}">
                <a16:creationId xmlns:a16="http://schemas.microsoft.com/office/drawing/2014/main" id="{DC7B0E66-F2C2-EB07-1EEB-13B099248D15}"/>
              </a:ext>
            </a:extLst>
          </p:cNvPr>
          <p:cNvSpPr/>
          <p:nvPr userDrawn="1"/>
        </p:nvSpPr>
        <p:spPr>
          <a:xfrm>
            <a:off x="6052463" y="0"/>
            <a:ext cx="3072676" cy="3438140"/>
          </a:xfrm>
          <a:prstGeom prst="rect">
            <a:avLst/>
          </a:prstGeom>
          <a:gradFill>
            <a:gsLst>
              <a:gs pos="0">
                <a:srgbClr val="00838A"/>
              </a:gs>
              <a:gs pos="80000">
                <a:srgbClr val="68A44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27" name="Rectangle 26">
            <a:extLst>
              <a:ext uri="{FF2B5EF4-FFF2-40B4-BE49-F238E27FC236}">
                <a16:creationId xmlns:a16="http://schemas.microsoft.com/office/drawing/2014/main" id="{1D694B6A-B791-AC5C-EE4F-C11E4E19F13B}"/>
              </a:ext>
            </a:extLst>
          </p:cNvPr>
          <p:cNvSpPr>
            <a:spLocks/>
          </p:cNvSpPr>
          <p:nvPr userDrawn="1"/>
        </p:nvSpPr>
        <p:spPr>
          <a:xfrm>
            <a:off x="9125105" y="-9201"/>
            <a:ext cx="3073940" cy="3429561"/>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90" name="Rectangle 89">
            <a:extLst>
              <a:ext uri="{FF2B5EF4-FFF2-40B4-BE49-F238E27FC236}">
                <a16:creationId xmlns:a16="http://schemas.microsoft.com/office/drawing/2014/main" id="{01413FC6-2278-AF1E-CEC5-5E3D81A12827}"/>
              </a:ext>
            </a:extLst>
          </p:cNvPr>
          <p:cNvSpPr/>
          <p:nvPr userDrawn="1"/>
        </p:nvSpPr>
        <p:spPr>
          <a:xfrm>
            <a:off x="1" y="0"/>
            <a:ext cx="603466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10" name="Text Placeholder 9">
            <a:extLst>
              <a:ext uri="{FF2B5EF4-FFF2-40B4-BE49-F238E27FC236}">
                <a16:creationId xmlns:a16="http://schemas.microsoft.com/office/drawing/2014/main" id="{4583F392-583E-F1A1-3797-59A78D1C8285}"/>
              </a:ext>
            </a:extLst>
          </p:cNvPr>
          <p:cNvSpPr>
            <a:spLocks noGrp="1"/>
          </p:cNvSpPr>
          <p:nvPr userDrawn="1">
            <p:ph type="body" sz="quarter" idx="10"/>
          </p:nvPr>
        </p:nvSpPr>
        <p:spPr>
          <a:xfrm>
            <a:off x="6511899" y="2270208"/>
            <a:ext cx="2310550" cy="1258999"/>
          </a:xfrm>
          <a:prstGeom prst="rect">
            <a:avLst/>
          </a:prstGeom>
        </p:spPr>
        <p:txBody>
          <a:bodyPr vert="horz" wrap="square" lIns="0" tIns="13335" rIns="0" bIns="0" rtlCol="0">
            <a:spAutoFit/>
          </a:bodyPr>
          <a:lstStyle>
            <a:lvl1pPr>
              <a:defRPr lang="en-US" sz="2698" b="1" spc="-49" dirty="0">
                <a:solidFill>
                  <a:srgbClr val="FFFFFF"/>
                </a:solidFill>
                <a:latin typeface="Poppins"/>
                <a:cs typeface="Poppins"/>
              </a:defRPr>
            </a:lvl1pPr>
          </a:lstStyle>
          <a:p>
            <a:pPr marL="7702" lvl="0">
              <a:spcBef>
                <a:spcPts val="64"/>
              </a:spcBef>
            </a:pPr>
            <a:r>
              <a:rPr lang="en-US"/>
              <a:t>Click to edit Master text styles</a:t>
            </a:r>
          </a:p>
        </p:txBody>
      </p:sp>
      <p:sp>
        <p:nvSpPr>
          <p:cNvPr id="12" name="Text Placeholder 11">
            <a:extLst>
              <a:ext uri="{FF2B5EF4-FFF2-40B4-BE49-F238E27FC236}">
                <a16:creationId xmlns:a16="http://schemas.microsoft.com/office/drawing/2014/main" id="{C570B301-F80B-49FC-CDAC-81938F887558}"/>
              </a:ext>
            </a:extLst>
          </p:cNvPr>
          <p:cNvSpPr>
            <a:spLocks noGrp="1"/>
          </p:cNvSpPr>
          <p:nvPr userDrawn="1">
            <p:ph type="body" sz="quarter" idx="11"/>
          </p:nvPr>
        </p:nvSpPr>
        <p:spPr>
          <a:xfrm>
            <a:off x="6513469" y="2738765"/>
            <a:ext cx="1987073" cy="135293"/>
          </a:xfrm>
          <a:prstGeom prst="rect">
            <a:avLst/>
          </a:prstGeom>
        </p:spPr>
        <p:txBody>
          <a:bodyPr wrap="square" lIns="0" tIns="0" rIns="0" bIns="0">
            <a:spAutoFit/>
          </a:bodyPr>
          <a:lstStyle>
            <a:lvl1pPr>
              <a:defRPr lang="en-US" sz="879" b="0" dirty="0">
                <a:solidFill>
                  <a:schemeClr val="bg1"/>
                </a:solidFill>
                <a:latin typeface="Poppins" panose="00000500000000000000" pitchFamily="2" charset="0"/>
                <a:cs typeface="Poppins" panose="00000500000000000000" pitchFamily="2" charset="0"/>
              </a:defRPr>
            </a:lvl1pPr>
          </a:lstStyle>
          <a:p>
            <a:pPr lvl="0" indent="0">
              <a:buNone/>
            </a:pPr>
            <a:r>
              <a:rPr lang="en-US"/>
              <a:t>Click to edit Master text styles</a:t>
            </a:r>
          </a:p>
        </p:txBody>
      </p:sp>
      <p:sp>
        <p:nvSpPr>
          <p:cNvPr id="17" name="Text Placeholder 22">
            <a:extLst>
              <a:ext uri="{FF2B5EF4-FFF2-40B4-BE49-F238E27FC236}">
                <a16:creationId xmlns:a16="http://schemas.microsoft.com/office/drawing/2014/main" id="{49371B24-B582-1878-DF1E-1D3DB10477CB}"/>
              </a:ext>
            </a:extLst>
          </p:cNvPr>
          <p:cNvSpPr>
            <a:spLocks noGrp="1"/>
          </p:cNvSpPr>
          <p:nvPr userDrawn="1">
            <p:ph type="body" sz="quarter" idx="28"/>
          </p:nvPr>
        </p:nvSpPr>
        <p:spPr>
          <a:xfrm>
            <a:off x="9578624" y="5580493"/>
            <a:ext cx="2310550" cy="1258999"/>
          </a:xfrm>
          <a:prstGeom prst="rect">
            <a:avLst/>
          </a:prstGeom>
        </p:spPr>
        <p:txBody>
          <a:bodyPr vert="horz" wrap="square" lIns="0" tIns="13335" rIns="0" bIns="0" rtlCol="0">
            <a:spAutoFit/>
          </a:bodyPr>
          <a:lstStyle>
            <a:lvl1pPr>
              <a:defRPr lang="en-US" sz="2698" b="1" spc="-49" dirty="0">
                <a:solidFill>
                  <a:srgbClr val="FFFFFF"/>
                </a:solidFill>
                <a:latin typeface="Poppins"/>
                <a:cs typeface="Poppins"/>
              </a:defRPr>
            </a:lvl1pPr>
          </a:lstStyle>
          <a:p>
            <a:pPr marL="7702" lvl="0">
              <a:spcBef>
                <a:spcPts val="64"/>
              </a:spcBef>
            </a:pPr>
            <a:r>
              <a:rPr lang="en-US"/>
              <a:t>Click to edit Master text styles</a:t>
            </a:r>
          </a:p>
        </p:txBody>
      </p:sp>
      <p:sp>
        <p:nvSpPr>
          <p:cNvPr id="19" name="Text Placeholder 24">
            <a:extLst>
              <a:ext uri="{FF2B5EF4-FFF2-40B4-BE49-F238E27FC236}">
                <a16:creationId xmlns:a16="http://schemas.microsoft.com/office/drawing/2014/main" id="{18E33CEB-DD7A-33EC-9C9E-B4DC753CF9E7}"/>
              </a:ext>
            </a:extLst>
          </p:cNvPr>
          <p:cNvSpPr>
            <a:spLocks noGrp="1"/>
          </p:cNvSpPr>
          <p:nvPr userDrawn="1">
            <p:ph type="body" sz="quarter" idx="29"/>
          </p:nvPr>
        </p:nvSpPr>
        <p:spPr>
          <a:xfrm>
            <a:off x="9578624" y="6056937"/>
            <a:ext cx="2310550" cy="135293"/>
          </a:xfrm>
          <a:prstGeom prst="rect">
            <a:avLst/>
          </a:prstGeom>
        </p:spPr>
        <p:txBody>
          <a:bodyPr/>
          <a:lstStyle>
            <a:lvl1pPr>
              <a:defRPr lang="en-GB" sz="879" b="0" dirty="0">
                <a:solidFill>
                  <a:schemeClr val="bg1"/>
                </a:solidFill>
                <a:latin typeface="Poppins" panose="00000500000000000000" pitchFamily="2" charset="0"/>
                <a:cs typeface="Poppins" panose="00000500000000000000" pitchFamily="2" charset="0"/>
              </a:defRPr>
            </a:lvl1pPr>
          </a:lstStyle>
          <a:p>
            <a:pPr marL="0" lvl="0" indent="0">
              <a:buNone/>
            </a:pPr>
            <a:r>
              <a:rPr lang="en-US"/>
              <a:t>Click to edit Master text styles</a:t>
            </a:r>
          </a:p>
        </p:txBody>
      </p:sp>
      <p:sp>
        <p:nvSpPr>
          <p:cNvPr id="29" name="Table Placeholder 28">
            <a:extLst>
              <a:ext uri="{FF2B5EF4-FFF2-40B4-BE49-F238E27FC236}">
                <a16:creationId xmlns:a16="http://schemas.microsoft.com/office/drawing/2014/main" id="{750DA30A-C0B4-F05B-086C-5C405C522C27}"/>
              </a:ext>
            </a:extLst>
          </p:cNvPr>
          <p:cNvSpPr>
            <a:spLocks noGrp="1"/>
          </p:cNvSpPr>
          <p:nvPr userDrawn="1">
            <p:ph type="tbl" sz="quarter" idx="32"/>
          </p:nvPr>
        </p:nvSpPr>
        <p:spPr>
          <a:xfrm>
            <a:off x="578547" y="1880659"/>
            <a:ext cx="5109203" cy="276999"/>
          </a:xfrm>
          <a:prstGeom prst="rect">
            <a:avLst/>
          </a:prstGeom>
        </p:spPr>
        <p:txBody>
          <a:bodyPr/>
          <a:lstStyle>
            <a:lvl1pPr marL="0" indent="0">
              <a:buFontTx/>
              <a:buNone/>
              <a:defRPr/>
            </a:lvl1pPr>
          </a:lstStyle>
          <a:p>
            <a:r>
              <a:rPr lang="en-US"/>
              <a:t>Click icon to add table</a:t>
            </a:r>
            <a:endParaRPr lang="en-GB"/>
          </a:p>
        </p:txBody>
      </p:sp>
      <p:sp>
        <p:nvSpPr>
          <p:cNvPr id="32" name="Text Placeholder 30">
            <a:extLst>
              <a:ext uri="{FF2B5EF4-FFF2-40B4-BE49-F238E27FC236}">
                <a16:creationId xmlns:a16="http://schemas.microsoft.com/office/drawing/2014/main" id="{A4158909-BB22-8F86-E9E8-E6448F26341E}"/>
              </a:ext>
            </a:extLst>
          </p:cNvPr>
          <p:cNvSpPr>
            <a:spLocks noGrp="1"/>
          </p:cNvSpPr>
          <p:nvPr userDrawn="1">
            <p:ph type="body" sz="quarter" idx="33" hasCustomPrompt="1"/>
          </p:nvPr>
        </p:nvSpPr>
        <p:spPr>
          <a:xfrm>
            <a:off x="578547" y="656535"/>
            <a:ext cx="5105993" cy="799642"/>
          </a:xfrm>
          <a:prstGeom prst="rect">
            <a:avLst/>
          </a:prstGeom>
        </p:spPr>
        <p:txBody>
          <a:bodyPr vert="horz" wrap="square" lIns="0" tIns="11430" rIns="0" bIns="0" rtlCol="0">
            <a:spAutoFit/>
          </a:bodyPr>
          <a:lstStyle>
            <a:lvl1pPr>
              <a:defRPr lang="en-US" sz="2335" b="1" spc="-45" smtClean="0">
                <a:solidFill>
                  <a:srgbClr val="282828"/>
                </a:solidFill>
                <a:latin typeface="Poppins" panose="00000500000000000000" pitchFamily="2" charset="0"/>
                <a:ea typeface="+mj-ea"/>
                <a:cs typeface="Poppins" panose="00000500000000000000" pitchFamily="2" charset="0"/>
              </a:defRPr>
            </a:lvl1pPr>
            <a:lvl2pPr>
              <a:defRPr lang="en-US" smtClean="0"/>
            </a:lvl2pPr>
            <a:lvl3pPr>
              <a:defRPr lang="en-US" smtClean="0"/>
            </a:lvl3pPr>
            <a:lvl4pPr>
              <a:defRPr lang="en-US" smtClean="0"/>
            </a:lvl4pPr>
            <a:lvl5pPr>
              <a:defRPr lang="en-GB"/>
            </a:lvl5pPr>
          </a:lstStyle>
          <a:p>
            <a:pPr marL="7702" marR="3081" lvl="0">
              <a:lnSpc>
                <a:spcPct val="111800"/>
              </a:lnSpc>
              <a:spcBef>
                <a:spcPts val="55"/>
              </a:spcBef>
            </a:pPr>
            <a:r>
              <a:rPr lang="en-US"/>
              <a:t>Click to edit Master </a:t>
            </a:r>
            <a:br>
              <a:rPr lang="en-US"/>
            </a:br>
            <a:r>
              <a:rPr lang="en-US"/>
              <a:t>text styles</a:t>
            </a:r>
            <a:endParaRPr lang="en-GB"/>
          </a:p>
        </p:txBody>
      </p:sp>
      <p:sp>
        <p:nvSpPr>
          <p:cNvPr id="7" name="Holder 6">
            <a:extLst>
              <a:ext uri="{FF2B5EF4-FFF2-40B4-BE49-F238E27FC236}">
                <a16:creationId xmlns:a16="http://schemas.microsoft.com/office/drawing/2014/main" id="{18AC877B-151C-EEB4-AEC3-33BFC8971E96}"/>
              </a:ext>
            </a:extLst>
          </p:cNvPr>
          <p:cNvSpPr>
            <a:spLocks noGrp="1"/>
          </p:cNvSpPr>
          <p:nvPr>
            <p:ph type="sldNum" sz="quarter" idx="4"/>
          </p:nvPr>
        </p:nvSpPr>
        <p:spPr>
          <a:xfrm>
            <a:off x="10670527" y="6432504"/>
            <a:ext cx="1186903" cy="135311"/>
          </a:xfrm>
          <a:prstGeom prst="rect">
            <a:avLst/>
          </a:prstGeom>
        </p:spPr>
        <p:txBody>
          <a:bodyPr wrap="square" lIns="0" tIns="0" rIns="0" bIns="0">
            <a:spAutoFit/>
          </a:bodyPr>
          <a:lstStyle>
            <a:lvl1pPr algn="r">
              <a:defRPr sz="849">
                <a:solidFill>
                  <a:srgbClr val="FFFFFF"/>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sp>
        <p:nvSpPr>
          <p:cNvPr id="28" name="Text Placeholder 15">
            <a:extLst>
              <a:ext uri="{FF2B5EF4-FFF2-40B4-BE49-F238E27FC236}">
                <a16:creationId xmlns:a16="http://schemas.microsoft.com/office/drawing/2014/main" id="{9FA172F8-872A-936D-6E9A-C8366DD35089}"/>
              </a:ext>
            </a:extLst>
          </p:cNvPr>
          <p:cNvSpPr>
            <a:spLocks noGrp="1"/>
          </p:cNvSpPr>
          <p:nvPr>
            <p:ph type="body" sz="quarter" idx="13"/>
          </p:nvPr>
        </p:nvSpPr>
        <p:spPr>
          <a:xfrm>
            <a:off x="9579656" y="2262870"/>
            <a:ext cx="2241233" cy="1258999"/>
          </a:xfrm>
          <a:prstGeom prst="rect">
            <a:avLst/>
          </a:prstGeom>
        </p:spPr>
        <p:txBody>
          <a:bodyPr vert="horz" wrap="square" lIns="0" tIns="13335" rIns="0" bIns="0" rtlCol="0">
            <a:spAutoFit/>
          </a:bodyPr>
          <a:lstStyle>
            <a:lvl1pPr>
              <a:defRPr lang="en-GB" sz="2698" b="1" spc="-49" dirty="0">
                <a:solidFill>
                  <a:srgbClr val="282828"/>
                </a:solidFill>
                <a:latin typeface="Poppins"/>
                <a:cs typeface="Poppins"/>
              </a:defRPr>
            </a:lvl1pPr>
          </a:lstStyle>
          <a:p>
            <a:pPr marL="7702" lvl="0">
              <a:spcBef>
                <a:spcPts val="64"/>
              </a:spcBef>
            </a:pPr>
            <a:r>
              <a:rPr lang="en-US"/>
              <a:t>Click to edit Master text styles</a:t>
            </a:r>
          </a:p>
        </p:txBody>
      </p:sp>
      <p:sp>
        <p:nvSpPr>
          <p:cNvPr id="30" name="Text Placeholder 17">
            <a:extLst>
              <a:ext uri="{FF2B5EF4-FFF2-40B4-BE49-F238E27FC236}">
                <a16:creationId xmlns:a16="http://schemas.microsoft.com/office/drawing/2014/main" id="{C4D5CA69-31F9-5A8B-7D51-F7B31655AADB}"/>
              </a:ext>
            </a:extLst>
          </p:cNvPr>
          <p:cNvSpPr>
            <a:spLocks noGrp="1"/>
          </p:cNvSpPr>
          <p:nvPr>
            <p:ph type="body" sz="quarter" idx="14"/>
          </p:nvPr>
        </p:nvSpPr>
        <p:spPr>
          <a:xfrm>
            <a:off x="9579656" y="2698856"/>
            <a:ext cx="1879247" cy="135293"/>
          </a:xfrm>
          <a:prstGeom prst="rect">
            <a:avLst/>
          </a:prstGeom>
        </p:spPr>
        <p:txBody>
          <a:bodyPr/>
          <a:lstStyle>
            <a:lvl1pPr>
              <a:defRPr lang="en-US" sz="879" b="0" smtClean="0">
                <a:solidFill>
                  <a:srgbClr val="282828"/>
                </a:solidFill>
                <a:latin typeface="Poppins" panose="00000500000000000000" pitchFamily="2" charset="0"/>
                <a:cs typeface="Poppins" panose="00000500000000000000" pitchFamily="2" charset="0"/>
              </a:defRPr>
            </a:lvl1pPr>
            <a:lvl2pPr>
              <a:defRPr lang="en-US" sz="879" b="0" smtClean="0">
                <a:solidFill>
                  <a:schemeClr val="bg1"/>
                </a:solidFill>
                <a:latin typeface="Poppins" panose="00000500000000000000" pitchFamily="2" charset="0"/>
                <a:cs typeface="Poppins" panose="00000500000000000000" pitchFamily="2" charset="0"/>
              </a:defRPr>
            </a:lvl2pPr>
            <a:lvl3pPr>
              <a:defRPr lang="en-US" sz="879" b="0" smtClean="0">
                <a:solidFill>
                  <a:schemeClr val="bg1"/>
                </a:solidFill>
                <a:latin typeface="Poppins" panose="00000500000000000000" pitchFamily="2" charset="0"/>
                <a:cs typeface="Poppins" panose="00000500000000000000" pitchFamily="2" charset="0"/>
              </a:defRPr>
            </a:lvl3pPr>
            <a:lvl4pPr>
              <a:defRPr lang="en-US" sz="879" b="0" smtClean="0">
                <a:solidFill>
                  <a:schemeClr val="bg1"/>
                </a:solidFill>
                <a:latin typeface="Poppins" panose="00000500000000000000" pitchFamily="2" charset="0"/>
                <a:cs typeface="Poppins" panose="00000500000000000000" pitchFamily="2" charset="0"/>
              </a:defRPr>
            </a:lvl4pPr>
            <a:lvl5pPr>
              <a:defRPr lang="en-GB" sz="879" b="0">
                <a:solidFill>
                  <a:schemeClr val="bg1"/>
                </a:solidFill>
                <a:latin typeface="Poppins" panose="00000500000000000000" pitchFamily="2" charset="0"/>
                <a:cs typeface="Poppins" panose="00000500000000000000" pitchFamily="2" charset="0"/>
              </a:defRPr>
            </a:lvl5pPr>
          </a:lstStyle>
          <a:p>
            <a:pPr marL="0" lvl="0" indent="0">
              <a:buNone/>
            </a:pPr>
            <a:r>
              <a:rPr lang="en-US"/>
              <a:t>Click to edit Master text styles</a:t>
            </a:r>
          </a:p>
        </p:txBody>
      </p:sp>
      <p:sp>
        <p:nvSpPr>
          <p:cNvPr id="33" name="Rectangle 32">
            <a:extLst>
              <a:ext uri="{FF2B5EF4-FFF2-40B4-BE49-F238E27FC236}">
                <a16:creationId xmlns:a16="http://schemas.microsoft.com/office/drawing/2014/main" id="{9046075E-E1EE-C7D0-D8D3-6318C4406641}"/>
              </a:ext>
            </a:extLst>
          </p:cNvPr>
          <p:cNvSpPr>
            <a:spLocks/>
          </p:cNvSpPr>
          <p:nvPr userDrawn="1"/>
        </p:nvSpPr>
        <p:spPr>
          <a:xfrm>
            <a:off x="6046687" y="3429561"/>
            <a:ext cx="3073940" cy="3429561"/>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36" name="Text Placeholder 22">
            <a:extLst>
              <a:ext uri="{FF2B5EF4-FFF2-40B4-BE49-F238E27FC236}">
                <a16:creationId xmlns:a16="http://schemas.microsoft.com/office/drawing/2014/main" id="{263A6F9D-35BE-8FAA-4BE0-15F154A4AA1A}"/>
              </a:ext>
            </a:extLst>
          </p:cNvPr>
          <p:cNvSpPr>
            <a:spLocks noGrp="1"/>
          </p:cNvSpPr>
          <p:nvPr>
            <p:ph type="body" sz="quarter" idx="22"/>
          </p:nvPr>
        </p:nvSpPr>
        <p:spPr>
          <a:xfrm>
            <a:off x="6511899" y="5580493"/>
            <a:ext cx="2310550" cy="1258999"/>
          </a:xfrm>
          <a:prstGeom prst="rect">
            <a:avLst/>
          </a:prstGeom>
        </p:spPr>
        <p:txBody>
          <a:bodyPr vert="horz" wrap="square" lIns="0" tIns="13335" rIns="0" bIns="0" rtlCol="0">
            <a:spAutoFit/>
          </a:bodyPr>
          <a:lstStyle>
            <a:lvl1pPr>
              <a:defRPr lang="en-US" sz="2698" b="1" spc="-49" dirty="0">
                <a:solidFill>
                  <a:srgbClr val="282828"/>
                </a:solidFill>
                <a:latin typeface="Poppins"/>
                <a:cs typeface="Poppins"/>
              </a:defRPr>
            </a:lvl1pPr>
          </a:lstStyle>
          <a:p>
            <a:pPr marL="7702" lvl="0">
              <a:spcBef>
                <a:spcPts val="64"/>
              </a:spcBef>
            </a:pPr>
            <a:r>
              <a:rPr lang="en-US"/>
              <a:t>Click to edit Master text styles</a:t>
            </a:r>
          </a:p>
        </p:txBody>
      </p:sp>
      <p:sp>
        <p:nvSpPr>
          <p:cNvPr id="37" name="Text Placeholder 24">
            <a:extLst>
              <a:ext uri="{FF2B5EF4-FFF2-40B4-BE49-F238E27FC236}">
                <a16:creationId xmlns:a16="http://schemas.microsoft.com/office/drawing/2014/main" id="{192E7E05-3903-37BE-1D54-2336D866507E}"/>
              </a:ext>
            </a:extLst>
          </p:cNvPr>
          <p:cNvSpPr>
            <a:spLocks noGrp="1"/>
          </p:cNvSpPr>
          <p:nvPr>
            <p:ph type="body" sz="quarter" idx="23"/>
          </p:nvPr>
        </p:nvSpPr>
        <p:spPr>
          <a:xfrm>
            <a:off x="6511899" y="6056937"/>
            <a:ext cx="2310550" cy="135293"/>
          </a:xfrm>
          <a:prstGeom prst="rect">
            <a:avLst/>
          </a:prstGeom>
        </p:spPr>
        <p:txBody>
          <a:bodyPr/>
          <a:lstStyle>
            <a:lvl1pPr>
              <a:defRPr lang="en-GB" sz="879" b="0" dirty="0">
                <a:solidFill>
                  <a:srgbClr val="282828"/>
                </a:solidFill>
                <a:latin typeface="Poppins" panose="00000500000000000000" pitchFamily="2" charset="0"/>
                <a:cs typeface="Poppins" panose="00000500000000000000" pitchFamily="2" charset="0"/>
              </a:defRPr>
            </a:lvl1pPr>
          </a:lstStyle>
          <a:p>
            <a:pPr marL="0" lvl="0" indent="0">
              <a:buNone/>
            </a:pPr>
            <a:r>
              <a:rPr lang="en-US"/>
              <a:t>Click to edit Master text styles</a:t>
            </a:r>
          </a:p>
        </p:txBody>
      </p:sp>
    </p:spTree>
    <p:extLst>
      <p:ext uri="{BB962C8B-B14F-4D97-AF65-F5344CB8AC3E}">
        <p14:creationId xmlns:p14="http://schemas.microsoft.com/office/powerpoint/2010/main" val="3364513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Slide Split with Grad">
    <p:bg>
      <p:bgPr>
        <a:solidFill>
          <a:srgbClr val="FFFFFF"/>
        </a:solidFill>
        <a:effectLst/>
      </p:bgPr>
    </p:bg>
    <p:spTree>
      <p:nvGrpSpPr>
        <p:cNvPr id="1" name=""/>
        <p:cNvGrpSpPr/>
        <p:nvPr/>
      </p:nvGrpSpPr>
      <p:grpSpPr>
        <a:xfrm>
          <a:off x="0" y="0"/>
          <a:ext cx="0" cy="0"/>
          <a:chOff x="0" y="0"/>
          <a:chExt cx="0" cy="0"/>
        </a:xfrm>
      </p:grpSpPr>
      <p:sp>
        <p:nvSpPr>
          <p:cNvPr id="2" name="Holder 6">
            <a:extLst>
              <a:ext uri="{FF2B5EF4-FFF2-40B4-BE49-F238E27FC236}">
                <a16:creationId xmlns:a16="http://schemas.microsoft.com/office/drawing/2014/main" id="{136A4FF1-DE6B-1915-3992-6769CEBD9238}"/>
              </a:ext>
            </a:extLst>
          </p:cNvPr>
          <p:cNvSpPr>
            <a:spLocks noGrp="1"/>
          </p:cNvSpPr>
          <p:nvPr>
            <p:ph type="sldNum" sz="quarter" idx="4"/>
          </p:nvPr>
        </p:nvSpPr>
        <p:spPr>
          <a:xfrm>
            <a:off x="9053270" y="6432504"/>
            <a:ext cx="2804160" cy="130645"/>
          </a:xfrm>
          <a:prstGeom prst="rect">
            <a:avLst/>
          </a:prstGeom>
        </p:spPr>
        <p:txBody>
          <a:bodyPr wrap="square" lIns="0" tIns="0" rIns="0" bIns="0">
            <a:spAutoFit/>
          </a:bodyPr>
          <a:lstStyle>
            <a:lvl1pPr algn="r">
              <a:defRPr sz="849">
                <a:solidFill>
                  <a:srgbClr val="FFFFFF"/>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sp>
        <p:nvSpPr>
          <p:cNvPr id="3" name="Picture Placeholder 7">
            <a:extLst>
              <a:ext uri="{FF2B5EF4-FFF2-40B4-BE49-F238E27FC236}">
                <a16:creationId xmlns:a16="http://schemas.microsoft.com/office/drawing/2014/main" id="{E2BC1870-B9A4-A838-EA06-261BCF6BAC67}"/>
              </a:ext>
            </a:extLst>
          </p:cNvPr>
          <p:cNvSpPr>
            <a:spLocks noGrp="1"/>
          </p:cNvSpPr>
          <p:nvPr>
            <p:ph type="pic" sz="quarter" idx="16"/>
          </p:nvPr>
        </p:nvSpPr>
        <p:spPr>
          <a:xfrm>
            <a:off x="6097925" y="0"/>
            <a:ext cx="6094075" cy="276999"/>
          </a:xfrm>
          <a:prstGeom prst="rect">
            <a:avLst/>
          </a:prstGeom>
        </p:spPr>
        <p:txBody>
          <a:bodyPr/>
          <a:lstStyle/>
          <a:p>
            <a:r>
              <a:rPr lang="en-US"/>
              <a:t>Click icon to add picture</a:t>
            </a:r>
            <a:endParaRPr lang="en-GB"/>
          </a:p>
        </p:txBody>
      </p:sp>
      <p:sp>
        <p:nvSpPr>
          <p:cNvPr id="5" name="Text Placeholder 8">
            <a:extLst>
              <a:ext uri="{FF2B5EF4-FFF2-40B4-BE49-F238E27FC236}">
                <a16:creationId xmlns:a16="http://schemas.microsoft.com/office/drawing/2014/main" id="{2BBC79D7-6640-B7DB-68D8-72B5D10F26F6}"/>
              </a:ext>
            </a:extLst>
          </p:cNvPr>
          <p:cNvSpPr>
            <a:spLocks noGrp="1"/>
          </p:cNvSpPr>
          <p:nvPr>
            <p:ph type="body" sz="quarter" idx="10" hasCustomPrompt="1"/>
          </p:nvPr>
        </p:nvSpPr>
        <p:spPr>
          <a:xfrm>
            <a:off x="580473" y="564120"/>
            <a:ext cx="5055343" cy="1476563"/>
          </a:xfrm>
          <a:prstGeom prst="rect">
            <a:avLst/>
          </a:prstGeom>
        </p:spPr>
        <p:txBody>
          <a:bodyPr lIns="0"/>
          <a:lstStyle>
            <a:lvl1pPr>
              <a:lnSpc>
                <a:spcPct val="90000"/>
              </a:lnSpc>
              <a:defRPr lang="en-GB" sz="5306" b="1" i="0" spc="-85" dirty="0">
                <a:gradFill flip="none" rotWithShape="1">
                  <a:gsLst>
                    <a:gs pos="0">
                      <a:srgbClr val="007C43"/>
                    </a:gs>
                    <a:gs pos="70000">
                      <a:srgbClr val="68A445"/>
                    </a:gs>
                  </a:gsLst>
                  <a:lin ang="0" scaled="1"/>
                  <a:tileRect/>
                </a:gradFill>
                <a:latin typeface="Poppins"/>
                <a:ea typeface="+mj-ea"/>
                <a:cs typeface="Poppins"/>
              </a:defRPr>
            </a:lvl1pPr>
          </a:lstStyle>
          <a:p>
            <a:pPr lvl="0"/>
            <a:r>
              <a:rPr lang="en-GB"/>
              <a:t>Insert title</a:t>
            </a:r>
            <a:br>
              <a:rPr lang="en-GB"/>
            </a:br>
            <a:r>
              <a:rPr lang="en-GB"/>
              <a:t>here</a:t>
            </a:r>
          </a:p>
        </p:txBody>
      </p:sp>
      <p:sp>
        <p:nvSpPr>
          <p:cNvPr id="7" name="Holder 6">
            <a:extLst>
              <a:ext uri="{FF2B5EF4-FFF2-40B4-BE49-F238E27FC236}">
                <a16:creationId xmlns:a16="http://schemas.microsoft.com/office/drawing/2014/main" id="{C28675CF-717F-105C-CA07-C020D02A6686}"/>
              </a:ext>
            </a:extLst>
          </p:cNvPr>
          <p:cNvSpPr txBox="1">
            <a:spLocks/>
          </p:cNvSpPr>
          <p:nvPr userDrawn="1"/>
        </p:nvSpPr>
        <p:spPr>
          <a:xfrm>
            <a:off x="9055195" y="6432504"/>
            <a:ext cx="2804160" cy="130677"/>
          </a:xfrm>
          <a:prstGeom prst="rect">
            <a:avLst/>
          </a:prstGeom>
        </p:spPr>
        <p:txBody>
          <a:bodyPr wrap="square" lIns="0" tIns="0" rIns="0" bIns="0">
            <a:spAutoFit/>
          </a:bodyPr>
          <a:lstStyle>
            <a:defPPr>
              <a:defRPr kern="0"/>
            </a:defPPr>
            <a:lvl1pPr algn="r">
              <a:defRPr sz="1400">
                <a:solidFill>
                  <a:srgbClr val="FFFFFF"/>
                </a:solidFill>
                <a:latin typeface="Poppins" panose="00000500000000000000" pitchFamily="2" charset="0"/>
                <a:cs typeface="Poppins" panose="00000500000000000000" pitchFamily="2" charset="0"/>
              </a:defRPr>
            </a:lvl1pPr>
          </a:lstStyle>
          <a:p>
            <a:fld id="{B6F15528-21DE-4FAA-801E-634DDDAF4B2B}" type="slidenum">
              <a:rPr lang="en-GB" sz="849" smtClean="0"/>
              <a:pPr/>
              <a:t>‹#›</a:t>
            </a:fld>
            <a:endParaRPr lang="en-GB" sz="849"/>
          </a:p>
        </p:txBody>
      </p:sp>
      <p:pic>
        <p:nvPicPr>
          <p:cNvPr id="8" name="Picture Placeholder 13">
            <a:extLst>
              <a:ext uri="{FF2B5EF4-FFF2-40B4-BE49-F238E27FC236}">
                <a16:creationId xmlns:a16="http://schemas.microsoft.com/office/drawing/2014/main" id="{43A74B92-7C57-CFDF-A2B3-1EC049C5BB1E}"/>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a:ext>
            </a:extLst>
          </a:blip>
          <a:srcRect r="47501"/>
          <a:stretch/>
        </p:blipFill>
        <p:spPr>
          <a:xfrm flipH="1">
            <a:off x="6096000" y="0"/>
            <a:ext cx="6095999" cy="6858000"/>
          </a:xfrm>
          <a:prstGeom prst="rect">
            <a:avLst/>
          </a:prstGeom>
        </p:spPr>
      </p:pic>
      <p:sp>
        <p:nvSpPr>
          <p:cNvPr id="11" name="Text Placeholder 18">
            <a:extLst>
              <a:ext uri="{FF2B5EF4-FFF2-40B4-BE49-F238E27FC236}">
                <a16:creationId xmlns:a16="http://schemas.microsoft.com/office/drawing/2014/main" id="{ED284686-5043-B923-8DD0-7BFBA4738642}"/>
              </a:ext>
            </a:extLst>
          </p:cNvPr>
          <p:cNvSpPr>
            <a:spLocks noGrp="1"/>
          </p:cNvSpPr>
          <p:nvPr>
            <p:ph type="body" sz="quarter" idx="18" hasCustomPrompt="1"/>
          </p:nvPr>
        </p:nvSpPr>
        <p:spPr>
          <a:xfrm>
            <a:off x="580473" y="2187566"/>
            <a:ext cx="5055343" cy="264303"/>
          </a:xfrm>
          <a:prstGeom prst="rect">
            <a:avLst/>
          </a:prstGeom>
        </p:spPr>
        <p:txBody>
          <a:bodyPr vert="horz" wrap="square" lIns="0" tIns="12700" rIns="0" bIns="0" rtlCol="0">
            <a:spAutoFit/>
          </a:bodyPr>
          <a:lstStyle>
            <a:lvl1pPr>
              <a:defRPr lang="en-US" sz="2183" b="1" spc="-27" dirty="0">
                <a:solidFill>
                  <a:srgbClr val="383738"/>
                </a:solidFill>
                <a:latin typeface="Poppins"/>
                <a:cs typeface="Poppins"/>
              </a:defRPr>
            </a:lvl1pPr>
          </a:lstStyle>
          <a:p>
            <a:pPr marL="7702" marR="328877" lvl="0">
              <a:lnSpc>
                <a:spcPts val="1831"/>
              </a:lnSpc>
              <a:spcBef>
                <a:spcPts val="2514"/>
              </a:spcBef>
            </a:pPr>
            <a:r>
              <a:rPr lang="en-US"/>
              <a:t>Title: Description/Details</a:t>
            </a:r>
          </a:p>
        </p:txBody>
      </p:sp>
      <p:sp>
        <p:nvSpPr>
          <p:cNvPr id="13" name="Text Placeholder 18">
            <a:extLst>
              <a:ext uri="{FF2B5EF4-FFF2-40B4-BE49-F238E27FC236}">
                <a16:creationId xmlns:a16="http://schemas.microsoft.com/office/drawing/2014/main" id="{BA936F54-E3AF-2164-EFBE-A2BA3CD64037}"/>
              </a:ext>
            </a:extLst>
          </p:cNvPr>
          <p:cNvSpPr>
            <a:spLocks noGrp="1"/>
          </p:cNvSpPr>
          <p:nvPr>
            <p:ph type="body" sz="quarter" idx="19" hasCustomPrompt="1"/>
          </p:nvPr>
        </p:nvSpPr>
        <p:spPr>
          <a:xfrm>
            <a:off x="580473" y="2852144"/>
            <a:ext cx="5055343" cy="264303"/>
          </a:xfrm>
          <a:prstGeom prst="rect">
            <a:avLst/>
          </a:prstGeom>
        </p:spPr>
        <p:txBody>
          <a:bodyPr vert="horz" wrap="square" lIns="0" tIns="12700" rIns="0" bIns="0" rtlCol="0">
            <a:spAutoFit/>
          </a:bodyPr>
          <a:lstStyle>
            <a:lvl1pPr>
              <a:defRPr lang="en-US" sz="2183" b="1" spc="-27" dirty="0">
                <a:solidFill>
                  <a:srgbClr val="383738"/>
                </a:solidFill>
                <a:latin typeface="Poppins"/>
                <a:cs typeface="Poppins"/>
              </a:defRPr>
            </a:lvl1pPr>
          </a:lstStyle>
          <a:p>
            <a:pPr marL="7702" marR="328877" lvl="0">
              <a:lnSpc>
                <a:spcPts val="1831"/>
              </a:lnSpc>
              <a:spcBef>
                <a:spcPts val="2514"/>
              </a:spcBef>
            </a:pPr>
            <a:r>
              <a:rPr lang="en-US"/>
              <a:t>Title: Description/Details</a:t>
            </a:r>
          </a:p>
        </p:txBody>
      </p:sp>
      <p:sp>
        <p:nvSpPr>
          <p:cNvPr id="15" name="Text Placeholder 18">
            <a:extLst>
              <a:ext uri="{FF2B5EF4-FFF2-40B4-BE49-F238E27FC236}">
                <a16:creationId xmlns:a16="http://schemas.microsoft.com/office/drawing/2014/main" id="{45B3C6E8-C48D-DD8B-671E-7E977F2DE3F9}"/>
              </a:ext>
            </a:extLst>
          </p:cNvPr>
          <p:cNvSpPr>
            <a:spLocks noGrp="1"/>
          </p:cNvSpPr>
          <p:nvPr>
            <p:ph type="body" sz="quarter" idx="20" hasCustomPrompt="1"/>
          </p:nvPr>
        </p:nvSpPr>
        <p:spPr>
          <a:xfrm>
            <a:off x="580473" y="3516721"/>
            <a:ext cx="5055343" cy="264303"/>
          </a:xfrm>
          <a:prstGeom prst="rect">
            <a:avLst/>
          </a:prstGeom>
        </p:spPr>
        <p:txBody>
          <a:bodyPr vert="horz" wrap="square" lIns="0" tIns="12700" rIns="0" bIns="0" rtlCol="0">
            <a:spAutoFit/>
          </a:bodyPr>
          <a:lstStyle>
            <a:lvl1pPr>
              <a:defRPr lang="en-US" sz="2183" b="1" spc="-27" dirty="0">
                <a:solidFill>
                  <a:srgbClr val="383738"/>
                </a:solidFill>
                <a:latin typeface="Poppins"/>
                <a:cs typeface="Poppins"/>
              </a:defRPr>
            </a:lvl1pPr>
          </a:lstStyle>
          <a:p>
            <a:pPr marL="7702" marR="328877" lvl="0">
              <a:lnSpc>
                <a:spcPts val="1831"/>
              </a:lnSpc>
              <a:spcBef>
                <a:spcPts val="2514"/>
              </a:spcBef>
            </a:pPr>
            <a:r>
              <a:rPr lang="en-US"/>
              <a:t>Title: Description/Details</a:t>
            </a:r>
          </a:p>
        </p:txBody>
      </p:sp>
      <p:sp>
        <p:nvSpPr>
          <p:cNvPr id="22" name="Text Placeholder 18">
            <a:extLst>
              <a:ext uri="{FF2B5EF4-FFF2-40B4-BE49-F238E27FC236}">
                <a16:creationId xmlns:a16="http://schemas.microsoft.com/office/drawing/2014/main" id="{A6404CE7-9F05-3930-345E-A927FACA7C94}"/>
              </a:ext>
            </a:extLst>
          </p:cNvPr>
          <p:cNvSpPr>
            <a:spLocks noGrp="1"/>
          </p:cNvSpPr>
          <p:nvPr>
            <p:ph type="body" sz="quarter" idx="21" hasCustomPrompt="1"/>
          </p:nvPr>
        </p:nvSpPr>
        <p:spPr>
          <a:xfrm>
            <a:off x="580473" y="4181299"/>
            <a:ext cx="5055343" cy="264303"/>
          </a:xfrm>
          <a:prstGeom prst="rect">
            <a:avLst/>
          </a:prstGeom>
        </p:spPr>
        <p:txBody>
          <a:bodyPr vert="horz" wrap="square" lIns="0" tIns="12700" rIns="0" bIns="0" rtlCol="0">
            <a:spAutoFit/>
          </a:bodyPr>
          <a:lstStyle>
            <a:lvl1pPr>
              <a:defRPr lang="en-US" sz="2183" b="1" spc="-27" dirty="0">
                <a:solidFill>
                  <a:srgbClr val="383738"/>
                </a:solidFill>
                <a:latin typeface="Poppins"/>
                <a:cs typeface="Poppins"/>
              </a:defRPr>
            </a:lvl1pPr>
          </a:lstStyle>
          <a:p>
            <a:pPr marL="7702" marR="328877" lvl="0">
              <a:lnSpc>
                <a:spcPts val="1831"/>
              </a:lnSpc>
              <a:spcBef>
                <a:spcPts val="2514"/>
              </a:spcBef>
            </a:pPr>
            <a:r>
              <a:rPr lang="en-US"/>
              <a:t>Title: Description/Details</a:t>
            </a:r>
          </a:p>
        </p:txBody>
      </p:sp>
      <p:sp>
        <p:nvSpPr>
          <p:cNvPr id="24" name="Text Placeholder 18">
            <a:extLst>
              <a:ext uri="{FF2B5EF4-FFF2-40B4-BE49-F238E27FC236}">
                <a16:creationId xmlns:a16="http://schemas.microsoft.com/office/drawing/2014/main" id="{C3A843A4-F154-96F3-D044-E33EEDA4A893}"/>
              </a:ext>
            </a:extLst>
          </p:cNvPr>
          <p:cNvSpPr>
            <a:spLocks noGrp="1"/>
          </p:cNvSpPr>
          <p:nvPr>
            <p:ph type="body" sz="quarter" idx="22" hasCustomPrompt="1"/>
          </p:nvPr>
        </p:nvSpPr>
        <p:spPr>
          <a:xfrm>
            <a:off x="580473" y="4845877"/>
            <a:ext cx="5055343" cy="264303"/>
          </a:xfrm>
          <a:prstGeom prst="rect">
            <a:avLst/>
          </a:prstGeom>
        </p:spPr>
        <p:txBody>
          <a:bodyPr vert="horz" wrap="square" lIns="0" tIns="12700" rIns="0" bIns="0" rtlCol="0">
            <a:spAutoFit/>
          </a:bodyPr>
          <a:lstStyle>
            <a:lvl1pPr>
              <a:defRPr lang="en-US" sz="2183" b="1" spc="-27" dirty="0">
                <a:solidFill>
                  <a:srgbClr val="383738"/>
                </a:solidFill>
                <a:latin typeface="Poppins"/>
                <a:cs typeface="Poppins"/>
              </a:defRPr>
            </a:lvl1pPr>
          </a:lstStyle>
          <a:p>
            <a:pPr marL="7702" marR="328877" lvl="0">
              <a:lnSpc>
                <a:spcPts val="1831"/>
              </a:lnSpc>
              <a:spcBef>
                <a:spcPts val="2514"/>
              </a:spcBef>
            </a:pPr>
            <a:r>
              <a:rPr lang="en-US"/>
              <a:t>Title: Description/Details</a:t>
            </a:r>
          </a:p>
        </p:txBody>
      </p:sp>
      <p:sp>
        <p:nvSpPr>
          <p:cNvPr id="26" name="Text Placeholder 18">
            <a:extLst>
              <a:ext uri="{FF2B5EF4-FFF2-40B4-BE49-F238E27FC236}">
                <a16:creationId xmlns:a16="http://schemas.microsoft.com/office/drawing/2014/main" id="{6CC502E0-0BBD-B971-3DB8-F362416C5354}"/>
              </a:ext>
            </a:extLst>
          </p:cNvPr>
          <p:cNvSpPr>
            <a:spLocks noGrp="1"/>
          </p:cNvSpPr>
          <p:nvPr>
            <p:ph type="body" sz="quarter" idx="23" hasCustomPrompt="1"/>
          </p:nvPr>
        </p:nvSpPr>
        <p:spPr>
          <a:xfrm>
            <a:off x="580473" y="5517752"/>
            <a:ext cx="5055343" cy="264303"/>
          </a:xfrm>
          <a:prstGeom prst="rect">
            <a:avLst/>
          </a:prstGeom>
        </p:spPr>
        <p:txBody>
          <a:bodyPr vert="horz" wrap="square" lIns="0" tIns="12700" rIns="0" bIns="0" rtlCol="0">
            <a:spAutoFit/>
          </a:bodyPr>
          <a:lstStyle>
            <a:lvl1pPr>
              <a:defRPr lang="en-US" sz="2183" b="1" spc="-27" dirty="0">
                <a:solidFill>
                  <a:srgbClr val="383738"/>
                </a:solidFill>
                <a:latin typeface="Poppins"/>
                <a:cs typeface="Poppins"/>
              </a:defRPr>
            </a:lvl1pPr>
          </a:lstStyle>
          <a:p>
            <a:pPr marL="7702" marR="328877" lvl="0">
              <a:lnSpc>
                <a:spcPts val="1831"/>
              </a:lnSpc>
              <a:spcBef>
                <a:spcPts val="2514"/>
              </a:spcBef>
            </a:pPr>
            <a:r>
              <a:rPr lang="en-US"/>
              <a:t>Title: Description/Details</a:t>
            </a:r>
          </a:p>
        </p:txBody>
      </p:sp>
      <p:sp>
        <p:nvSpPr>
          <p:cNvPr id="28" name="Text Placeholder 18">
            <a:extLst>
              <a:ext uri="{FF2B5EF4-FFF2-40B4-BE49-F238E27FC236}">
                <a16:creationId xmlns:a16="http://schemas.microsoft.com/office/drawing/2014/main" id="{226B9375-CC97-4946-9552-BF2C46194BED}"/>
              </a:ext>
            </a:extLst>
          </p:cNvPr>
          <p:cNvSpPr>
            <a:spLocks noGrp="1"/>
          </p:cNvSpPr>
          <p:nvPr>
            <p:ph type="body" sz="quarter" idx="24" hasCustomPrompt="1"/>
          </p:nvPr>
        </p:nvSpPr>
        <p:spPr>
          <a:xfrm>
            <a:off x="580472" y="6189626"/>
            <a:ext cx="5055343" cy="264303"/>
          </a:xfrm>
          <a:prstGeom prst="rect">
            <a:avLst/>
          </a:prstGeom>
        </p:spPr>
        <p:txBody>
          <a:bodyPr vert="horz" wrap="square" lIns="0" tIns="12700" rIns="0" bIns="0" rtlCol="0">
            <a:spAutoFit/>
          </a:bodyPr>
          <a:lstStyle>
            <a:lvl1pPr>
              <a:defRPr lang="en-US" sz="2183" b="1" spc="-27" dirty="0">
                <a:solidFill>
                  <a:srgbClr val="383738"/>
                </a:solidFill>
                <a:latin typeface="Poppins"/>
                <a:cs typeface="Poppins"/>
              </a:defRPr>
            </a:lvl1pPr>
          </a:lstStyle>
          <a:p>
            <a:pPr marL="7702" marR="328877" lvl="0">
              <a:lnSpc>
                <a:spcPts val="1831"/>
              </a:lnSpc>
              <a:spcBef>
                <a:spcPts val="2514"/>
              </a:spcBef>
            </a:pPr>
            <a:r>
              <a:rPr lang="en-US"/>
              <a:t>Title: Description/Details</a:t>
            </a:r>
          </a:p>
        </p:txBody>
      </p:sp>
      <p:sp>
        <p:nvSpPr>
          <p:cNvPr id="6" name="Slide Number Placeholder 2">
            <a:extLst>
              <a:ext uri="{FF2B5EF4-FFF2-40B4-BE49-F238E27FC236}">
                <a16:creationId xmlns:a16="http://schemas.microsoft.com/office/drawing/2014/main" id="{D515B584-BD6B-C236-BA22-557321416496}"/>
              </a:ext>
            </a:extLst>
          </p:cNvPr>
          <p:cNvSpPr txBox="1">
            <a:spLocks/>
          </p:cNvSpPr>
          <p:nvPr userDrawn="1"/>
        </p:nvSpPr>
        <p:spPr>
          <a:xfrm>
            <a:off x="9030166" y="6444056"/>
            <a:ext cx="2804160" cy="168059"/>
          </a:xfrm>
          <a:prstGeom prst="rect">
            <a:avLst/>
          </a:prstGeom>
        </p:spPr>
        <p:txBody>
          <a:bodyPr wrap="square" lIns="0" tIns="0" rIns="0" bIns="0">
            <a:spAutoFit/>
          </a:bodyPr>
          <a:lstStyle>
            <a:defPPr>
              <a:defRPr kern="0"/>
            </a:defPPr>
            <a:lvl1pPr algn="r">
              <a:defRPr>
                <a:solidFill>
                  <a:srgbClr val="282828"/>
                </a:solidFill>
              </a:defRPr>
            </a:lvl1pPr>
          </a:lstStyle>
          <a:p>
            <a:fld id="{B6F15528-21DE-4FAA-801E-634DDDAF4B2B}" type="slidenum">
              <a:rPr lang="en-GB" sz="1092" smtClean="0"/>
              <a:pPr/>
              <a:t>‹#›</a:t>
            </a:fld>
            <a:endParaRPr lang="en-GB" sz="1092"/>
          </a:p>
        </p:txBody>
      </p:sp>
    </p:spTree>
    <p:extLst>
      <p:ext uri="{BB962C8B-B14F-4D97-AF65-F5344CB8AC3E}">
        <p14:creationId xmlns:p14="http://schemas.microsoft.com/office/powerpoint/2010/main" val="17035339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Slide No Icon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4D82FBA-FDD1-1803-79C6-5FC47722D179}"/>
              </a:ext>
            </a:extLst>
          </p:cNvPr>
          <p:cNvSpPr>
            <a:spLocks/>
          </p:cNvSpPr>
          <p:nvPr userDrawn="1"/>
        </p:nvSpPr>
        <p:spPr>
          <a:xfrm>
            <a:off x="9118060" y="-5634"/>
            <a:ext cx="3139158" cy="3429561"/>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14" name="Rectangle 13">
            <a:extLst>
              <a:ext uri="{FF2B5EF4-FFF2-40B4-BE49-F238E27FC236}">
                <a16:creationId xmlns:a16="http://schemas.microsoft.com/office/drawing/2014/main" id="{353A5F93-CC09-8C50-0D99-0412FAAB687B}"/>
              </a:ext>
            </a:extLst>
          </p:cNvPr>
          <p:cNvSpPr/>
          <p:nvPr userDrawn="1"/>
        </p:nvSpPr>
        <p:spPr>
          <a:xfrm>
            <a:off x="9118060" y="3423927"/>
            <a:ext cx="3071373" cy="3439147"/>
          </a:xfrm>
          <a:prstGeom prst="rect">
            <a:avLst/>
          </a:prstGeom>
          <a:gradFill>
            <a:gsLst>
              <a:gs pos="10000">
                <a:srgbClr val="9B1C79"/>
              </a:gs>
              <a:gs pos="90000">
                <a:srgbClr val="329DD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9" name="Rectangle 8">
            <a:extLst>
              <a:ext uri="{FF2B5EF4-FFF2-40B4-BE49-F238E27FC236}">
                <a16:creationId xmlns:a16="http://schemas.microsoft.com/office/drawing/2014/main" id="{31481642-044F-7B2C-9252-091AB0AF4348}"/>
              </a:ext>
            </a:extLst>
          </p:cNvPr>
          <p:cNvSpPr/>
          <p:nvPr userDrawn="1"/>
        </p:nvSpPr>
        <p:spPr>
          <a:xfrm>
            <a:off x="6046687" y="0"/>
            <a:ext cx="3071373" cy="3429000"/>
          </a:xfrm>
          <a:prstGeom prst="rect">
            <a:avLst/>
          </a:prstGeom>
          <a:gradFill>
            <a:gsLst>
              <a:gs pos="10000">
                <a:srgbClr val="9B1C79"/>
              </a:gs>
              <a:gs pos="90000">
                <a:srgbClr val="329DD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90" name="Rectangle 89">
            <a:extLst>
              <a:ext uri="{FF2B5EF4-FFF2-40B4-BE49-F238E27FC236}">
                <a16:creationId xmlns:a16="http://schemas.microsoft.com/office/drawing/2014/main" id="{01413FC6-2278-AF1E-CEC5-5E3D81A12827}"/>
              </a:ext>
            </a:extLst>
          </p:cNvPr>
          <p:cNvSpPr/>
          <p:nvPr userDrawn="1"/>
        </p:nvSpPr>
        <p:spPr>
          <a:xfrm>
            <a:off x="0" y="0"/>
            <a:ext cx="604668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82" name="Rectangle 81">
            <a:extLst>
              <a:ext uri="{FF2B5EF4-FFF2-40B4-BE49-F238E27FC236}">
                <a16:creationId xmlns:a16="http://schemas.microsoft.com/office/drawing/2014/main" id="{3290569D-3C25-A10B-A34C-9288E7CB5DC3}"/>
              </a:ext>
            </a:extLst>
          </p:cNvPr>
          <p:cNvSpPr>
            <a:spLocks/>
          </p:cNvSpPr>
          <p:nvPr userDrawn="1"/>
        </p:nvSpPr>
        <p:spPr>
          <a:xfrm>
            <a:off x="6046687" y="3429561"/>
            <a:ext cx="3073940" cy="3429561"/>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10" name="Text Placeholder 9">
            <a:extLst>
              <a:ext uri="{FF2B5EF4-FFF2-40B4-BE49-F238E27FC236}">
                <a16:creationId xmlns:a16="http://schemas.microsoft.com/office/drawing/2014/main" id="{4583F392-583E-F1A1-3797-59A78D1C8285}"/>
              </a:ext>
            </a:extLst>
          </p:cNvPr>
          <p:cNvSpPr>
            <a:spLocks noGrp="1"/>
          </p:cNvSpPr>
          <p:nvPr userDrawn="1">
            <p:ph type="body" sz="quarter" idx="10"/>
          </p:nvPr>
        </p:nvSpPr>
        <p:spPr>
          <a:xfrm>
            <a:off x="6511899" y="2270639"/>
            <a:ext cx="2310550" cy="1258999"/>
          </a:xfrm>
          <a:prstGeom prst="rect">
            <a:avLst/>
          </a:prstGeom>
        </p:spPr>
        <p:txBody>
          <a:bodyPr vert="horz" wrap="square" lIns="0" tIns="13335" rIns="0" bIns="0" rtlCol="0">
            <a:spAutoFit/>
          </a:bodyPr>
          <a:lstStyle>
            <a:lvl1pPr>
              <a:defRPr lang="en-US" sz="2698" b="1" spc="-49" dirty="0">
                <a:solidFill>
                  <a:srgbClr val="FFFFFF"/>
                </a:solidFill>
                <a:latin typeface="Poppins"/>
                <a:cs typeface="Poppins"/>
              </a:defRPr>
            </a:lvl1pPr>
          </a:lstStyle>
          <a:p>
            <a:pPr marL="7702" lvl="0">
              <a:spcBef>
                <a:spcPts val="64"/>
              </a:spcBef>
            </a:pPr>
            <a:r>
              <a:rPr lang="en-US"/>
              <a:t>Click to edit Master text styles</a:t>
            </a:r>
          </a:p>
        </p:txBody>
      </p:sp>
      <p:sp>
        <p:nvSpPr>
          <p:cNvPr id="12" name="Text Placeholder 11">
            <a:extLst>
              <a:ext uri="{FF2B5EF4-FFF2-40B4-BE49-F238E27FC236}">
                <a16:creationId xmlns:a16="http://schemas.microsoft.com/office/drawing/2014/main" id="{C570B301-F80B-49FC-CDAC-81938F887558}"/>
              </a:ext>
            </a:extLst>
          </p:cNvPr>
          <p:cNvSpPr>
            <a:spLocks noGrp="1"/>
          </p:cNvSpPr>
          <p:nvPr userDrawn="1">
            <p:ph type="body" sz="quarter" idx="11"/>
          </p:nvPr>
        </p:nvSpPr>
        <p:spPr>
          <a:xfrm>
            <a:off x="6513469" y="2739196"/>
            <a:ext cx="1987073" cy="135293"/>
          </a:xfrm>
          <a:prstGeom prst="rect">
            <a:avLst/>
          </a:prstGeom>
        </p:spPr>
        <p:txBody>
          <a:bodyPr wrap="square" lIns="0" tIns="0" rIns="0" bIns="0">
            <a:spAutoFit/>
          </a:bodyPr>
          <a:lstStyle>
            <a:lvl1pPr>
              <a:defRPr lang="en-US" sz="879" b="0" dirty="0">
                <a:solidFill>
                  <a:schemeClr val="bg1"/>
                </a:solidFill>
                <a:latin typeface="Poppins" panose="00000500000000000000" pitchFamily="2" charset="0"/>
                <a:cs typeface="Poppins" panose="00000500000000000000" pitchFamily="2" charset="0"/>
              </a:defRPr>
            </a:lvl1pPr>
          </a:lstStyle>
          <a:p>
            <a:pPr lvl="0" indent="0">
              <a:buNone/>
            </a:pPr>
            <a:r>
              <a:rPr lang="en-US"/>
              <a:t>Click to edit Master text styles</a:t>
            </a:r>
          </a:p>
        </p:txBody>
      </p:sp>
      <p:sp>
        <p:nvSpPr>
          <p:cNvPr id="16" name="Text Placeholder 15">
            <a:extLst>
              <a:ext uri="{FF2B5EF4-FFF2-40B4-BE49-F238E27FC236}">
                <a16:creationId xmlns:a16="http://schemas.microsoft.com/office/drawing/2014/main" id="{15CF5611-51B3-3BD4-14F4-97483B3135DE}"/>
              </a:ext>
            </a:extLst>
          </p:cNvPr>
          <p:cNvSpPr>
            <a:spLocks noGrp="1"/>
          </p:cNvSpPr>
          <p:nvPr userDrawn="1">
            <p:ph type="body" sz="quarter" idx="13"/>
          </p:nvPr>
        </p:nvSpPr>
        <p:spPr>
          <a:xfrm>
            <a:off x="9578624" y="2267271"/>
            <a:ext cx="2241233" cy="1258999"/>
          </a:xfrm>
          <a:prstGeom prst="rect">
            <a:avLst/>
          </a:prstGeom>
        </p:spPr>
        <p:txBody>
          <a:bodyPr vert="horz" wrap="square" lIns="0" tIns="13335" rIns="0" bIns="0" rtlCol="0">
            <a:spAutoFit/>
          </a:bodyPr>
          <a:lstStyle>
            <a:lvl1pPr>
              <a:defRPr lang="en-GB" sz="2698" b="1" spc="-49" dirty="0">
                <a:solidFill>
                  <a:srgbClr val="282828"/>
                </a:solidFill>
                <a:latin typeface="Poppins"/>
                <a:cs typeface="Poppins"/>
              </a:defRPr>
            </a:lvl1pPr>
          </a:lstStyle>
          <a:p>
            <a:pPr marL="7702" lvl="0">
              <a:spcBef>
                <a:spcPts val="64"/>
              </a:spcBef>
            </a:pPr>
            <a:r>
              <a:rPr lang="en-US"/>
              <a:t>Click to edit Master text styles</a:t>
            </a:r>
          </a:p>
        </p:txBody>
      </p:sp>
      <p:sp>
        <p:nvSpPr>
          <p:cNvPr id="18" name="Text Placeholder 17">
            <a:extLst>
              <a:ext uri="{FF2B5EF4-FFF2-40B4-BE49-F238E27FC236}">
                <a16:creationId xmlns:a16="http://schemas.microsoft.com/office/drawing/2014/main" id="{343320F5-0573-F3EC-EBAF-AFEE787AB63C}"/>
              </a:ext>
            </a:extLst>
          </p:cNvPr>
          <p:cNvSpPr>
            <a:spLocks noGrp="1"/>
          </p:cNvSpPr>
          <p:nvPr userDrawn="1">
            <p:ph type="body" sz="quarter" idx="14"/>
          </p:nvPr>
        </p:nvSpPr>
        <p:spPr>
          <a:xfrm>
            <a:off x="9578624" y="2703257"/>
            <a:ext cx="1879247" cy="135293"/>
          </a:xfrm>
          <a:prstGeom prst="rect">
            <a:avLst/>
          </a:prstGeom>
        </p:spPr>
        <p:txBody>
          <a:bodyPr/>
          <a:lstStyle>
            <a:lvl1pPr>
              <a:defRPr lang="en-US" sz="879" b="0" smtClean="0">
                <a:solidFill>
                  <a:srgbClr val="282828"/>
                </a:solidFill>
                <a:latin typeface="Poppins" panose="00000500000000000000" pitchFamily="2" charset="0"/>
                <a:cs typeface="Poppins" panose="00000500000000000000" pitchFamily="2" charset="0"/>
              </a:defRPr>
            </a:lvl1pPr>
            <a:lvl2pPr>
              <a:defRPr lang="en-US" sz="879" b="0" smtClean="0">
                <a:solidFill>
                  <a:schemeClr val="bg1"/>
                </a:solidFill>
                <a:latin typeface="Poppins" panose="00000500000000000000" pitchFamily="2" charset="0"/>
                <a:cs typeface="Poppins" panose="00000500000000000000" pitchFamily="2" charset="0"/>
              </a:defRPr>
            </a:lvl2pPr>
            <a:lvl3pPr>
              <a:defRPr lang="en-US" sz="879" b="0" smtClean="0">
                <a:solidFill>
                  <a:schemeClr val="bg1"/>
                </a:solidFill>
                <a:latin typeface="Poppins" panose="00000500000000000000" pitchFamily="2" charset="0"/>
                <a:cs typeface="Poppins" panose="00000500000000000000" pitchFamily="2" charset="0"/>
              </a:defRPr>
            </a:lvl3pPr>
            <a:lvl4pPr>
              <a:defRPr lang="en-US" sz="879" b="0" smtClean="0">
                <a:solidFill>
                  <a:schemeClr val="bg1"/>
                </a:solidFill>
                <a:latin typeface="Poppins" panose="00000500000000000000" pitchFamily="2" charset="0"/>
                <a:cs typeface="Poppins" panose="00000500000000000000" pitchFamily="2" charset="0"/>
              </a:defRPr>
            </a:lvl4pPr>
            <a:lvl5pPr>
              <a:defRPr lang="en-GB" sz="879" b="0">
                <a:solidFill>
                  <a:schemeClr val="bg1"/>
                </a:solidFill>
                <a:latin typeface="Poppins" panose="00000500000000000000" pitchFamily="2" charset="0"/>
                <a:cs typeface="Poppins" panose="00000500000000000000" pitchFamily="2" charset="0"/>
              </a:defRPr>
            </a:lvl5pPr>
          </a:lstStyle>
          <a:p>
            <a:pPr marL="0" lvl="0" indent="0">
              <a:buNone/>
            </a:pPr>
            <a:r>
              <a:rPr lang="en-US"/>
              <a:t>Click to edit Master text styles</a:t>
            </a:r>
          </a:p>
        </p:txBody>
      </p:sp>
      <p:sp>
        <p:nvSpPr>
          <p:cNvPr id="5" name="Text Placeholder 22">
            <a:extLst>
              <a:ext uri="{FF2B5EF4-FFF2-40B4-BE49-F238E27FC236}">
                <a16:creationId xmlns:a16="http://schemas.microsoft.com/office/drawing/2014/main" id="{822EDA33-5E63-7DC1-D138-5E9AD1F1814C}"/>
              </a:ext>
            </a:extLst>
          </p:cNvPr>
          <p:cNvSpPr>
            <a:spLocks noGrp="1"/>
          </p:cNvSpPr>
          <p:nvPr userDrawn="1">
            <p:ph type="body" sz="quarter" idx="22"/>
          </p:nvPr>
        </p:nvSpPr>
        <p:spPr>
          <a:xfrm>
            <a:off x="6511899" y="5580493"/>
            <a:ext cx="2310550" cy="1258999"/>
          </a:xfrm>
          <a:prstGeom prst="rect">
            <a:avLst/>
          </a:prstGeom>
        </p:spPr>
        <p:txBody>
          <a:bodyPr vert="horz" wrap="square" lIns="0" tIns="13335" rIns="0" bIns="0" rtlCol="0">
            <a:spAutoFit/>
          </a:bodyPr>
          <a:lstStyle>
            <a:lvl1pPr>
              <a:defRPr lang="en-US" sz="2698" b="1" spc="-49" dirty="0">
                <a:solidFill>
                  <a:srgbClr val="282828"/>
                </a:solidFill>
                <a:latin typeface="Poppins"/>
                <a:cs typeface="Poppins"/>
              </a:defRPr>
            </a:lvl1pPr>
          </a:lstStyle>
          <a:p>
            <a:pPr marL="7702" lvl="0">
              <a:spcBef>
                <a:spcPts val="64"/>
              </a:spcBef>
            </a:pPr>
            <a:r>
              <a:rPr lang="en-US"/>
              <a:t>Click to edit Master text styles</a:t>
            </a:r>
          </a:p>
        </p:txBody>
      </p:sp>
      <p:sp>
        <p:nvSpPr>
          <p:cNvPr id="6" name="Text Placeholder 24">
            <a:extLst>
              <a:ext uri="{FF2B5EF4-FFF2-40B4-BE49-F238E27FC236}">
                <a16:creationId xmlns:a16="http://schemas.microsoft.com/office/drawing/2014/main" id="{D397347B-D6A4-C869-3D11-9AEBE8FA9FB9}"/>
              </a:ext>
            </a:extLst>
          </p:cNvPr>
          <p:cNvSpPr>
            <a:spLocks noGrp="1"/>
          </p:cNvSpPr>
          <p:nvPr userDrawn="1">
            <p:ph type="body" sz="quarter" idx="23"/>
          </p:nvPr>
        </p:nvSpPr>
        <p:spPr>
          <a:xfrm>
            <a:off x="6511899" y="6056937"/>
            <a:ext cx="2310550" cy="135293"/>
          </a:xfrm>
          <a:prstGeom prst="rect">
            <a:avLst/>
          </a:prstGeom>
        </p:spPr>
        <p:txBody>
          <a:bodyPr/>
          <a:lstStyle>
            <a:lvl1pPr>
              <a:defRPr lang="en-GB" sz="879" b="0" dirty="0">
                <a:solidFill>
                  <a:srgbClr val="282828"/>
                </a:solidFill>
                <a:latin typeface="Poppins" panose="00000500000000000000" pitchFamily="2" charset="0"/>
                <a:cs typeface="Poppins" panose="00000500000000000000" pitchFamily="2" charset="0"/>
              </a:defRPr>
            </a:lvl1pPr>
          </a:lstStyle>
          <a:p>
            <a:pPr marL="0" lvl="0" indent="0">
              <a:buNone/>
            </a:pPr>
            <a:r>
              <a:rPr lang="en-US"/>
              <a:t>Click to edit Master text styles</a:t>
            </a:r>
          </a:p>
        </p:txBody>
      </p:sp>
      <p:sp>
        <p:nvSpPr>
          <p:cNvPr id="17" name="Text Placeholder 22">
            <a:extLst>
              <a:ext uri="{FF2B5EF4-FFF2-40B4-BE49-F238E27FC236}">
                <a16:creationId xmlns:a16="http://schemas.microsoft.com/office/drawing/2014/main" id="{49371B24-B582-1878-DF1E-1D3DB10477CB}"/>
              </a:ext>
            </a:extLst>
          </p:cNvPr>
          <p:cNvSpPr>
            <a:spLocks noGrp="1"/>
          </p:cNvSpPr>
          <p:nvPr userDrawn="1">
            <p:ph type="body" sz="quarter" idx="28"/>
          </p:nvPr>
        </p:nvSpPr>
        <p:spPr>
          <a:xfrm>
            <a:off x="9578624" y="5580493"/>
            <a:ext cx="2310550" cy="1258999"/>
          </a:xfrm>
          <a:prstGeom prst="rect">
            <a:avLst/>
          </a:prstGeom>
        </p:spPr>
        <p:txBody>
          <a:bodyPr vert="horz" wrap="square" lIns="0" tIns="13335" rIns="0" bIns="0" rtlCol="0">
            <a:spAutoFit/>
          </a:bodyPr>
          <a:lstStyle>
            <a:lvl1pPr>
              <a:defRPr lang="en-US" sz="2698" b="1" spc="-49" dirty="0">
                <a:solidFill>
                  <a:srgbClr val="FFFFFF"/>
                </a:solidFill>
                <a:latin typeface="Poppins"/>
                <a:cs typeface="Poppins"/>
              </a:defRPr>
            </a:lvl1pPr>
          </a:lstStyle>
          <a:p>
            <a:pPr marL="7702" lvl="0">
              <a:spcBef>
                <a:spcPts val="64"/>
              </a:spcBef>
            </a:pPr>
            <a:r>
              <a:rPr lang="en-US"/>
              <a:t>Click to edit Master text styles</a:t>
            </a:r>
          </a:p>
        </p:txBody>
      </p:sp>
      <p:sp>
        <p:nvSpPr>
          <p:cNvPr id="19" name="Text Placeholder 24">
            <a:extLst>
              <a:ext uri="{FF2B5EF4-FFF2-40B4-BE49-F238E27FC236}">
                <a16:creationId xmlns:a16="http://schemas.microsoft.com/office/drawing/2014/main" id="{18E33CEB-DD7A-33EC-9C9E-B4DC753CF9E7}"/>
              </a:ext>
            </a:extLst>
          </p:cNvPr>
          <p:cNvSpPr>
            <a:spLocks noGrp="1"/>
          </p:cNvSpPr>
          <p:nvPr userDrawn="1">
            <p:ph type="body" sz="quarter" idx="29"/>
          </p:nvPr>
        </p:nvSpPr>
        <p:spPr>
          <a:xfrm>
            <a:off x="9578624" y="6056937"/>
            <a:ext cx="2310550" cy="135293"/>
          </a:xfrm>
          <a:prstGeom prst="rect">
            <a:avLst/>
          </a:prstGeom>
        </p:spPr>
        <p:txBody>
          <a:bodyPr/>
          <a:lstStyle>
            <a:lvl1pPr>
              <a:defRPr lang="en-GB" sz="879" b="0" dirty="0">
                <a:solidFill>
                  <a:schemeClr val="bg1"/>
                </a:solidFill>
                <a:latin typeface="Poppins" panose="00000500000000000000" pitchFamily="2" charset="0"/>
                <a:cs typeface="Poppins" panose="00000500000000000000" pitchFamily="2" charset="0"/>
              </a:defRPr>
            </a:lvl1pPr>
          </a:lstStyle>
          <a:p>
            <a:pPr marL="0" lvl="0" indent="0">
              <a:buNone/>
            </a:pPr>
            <a:r>
              <a:rPr lang="en-US"/>
              <a:t>Click to edit Master text styles</a:t>
            </a:r>
          </a:p>
        </p:txBody>
      </p:sp>
      <p:sp>
        <p:nvSpPr>
          <p:cNvPr id="29" name="Table Placeholder 28">
            <a:extLst>
              <a:ext uri="{FF2B5EF4-FFF2-40B4-BE49-F238E27FC236}">
                <a16:creationId xmlns:a16="http://schemas.microsoft.com/office/drawing/2014/main" id="{750DA30A-C0B4-F05B-086C-5C405C522C27}"/>
              </a:ext>
            </a:extLst>
          </p:cNvPr>
          <p:cNvSpPr>
            <a:spLocks noGrp="1"/>
          </p:cNvSpPr>
          <p:nvPr userDrawn="1">
            <p:ph type="tbl" sz="quarter" idx="32"/>
          </p:nvPr>
        </p:nvSpPr>
        <p:spPr>
          <a:xfrm>
            <a:off x="578547" y="1880659"/>
            <a:ext cx="5109203" cy="276999"/>
          </a:xfrm>
          <a:prstGeom prst="rect">
            <a:avLst/>
          </a:prstGeom>
        </p:spPr>
        <p:txBody>
          <a:bodyPr/>
          <a:lstStyle>
            <a:lvl1pPr marL="0" indent="0">
              <a:buFontTx/>
              <a:buNone/>
              <a:defRPr/>
            </a:lvl1pPr>
          </a:lstStyle>
          <a:p>
            <a:r>
              <a:rPr lang="en-US"/>
              <a:t>Click icon to add table</a:t>
            </a:r>
            <a:endParaRPr lang="en-GB"/>
          </a:p>
        </p:txBody>
      </p:sp>
      <p:sp>
        <p:nvSpPr>
          <p:cNvPr id="32" name="Text Placeholder 30">
            <a:extLst>
              <a:ext uri="{FF2B5EF4-FFF2-40B4-BE49-F238E27FC236}">
                <a16:creationId xmlns:a16="http://schemas.microsoft.com/office/drawing/2014/main" id="{A4158909-BB22-8F86-E9E8-E6448F26341E}"/>
              </a:ext>
            </a:extLst>
          </p:cNvPr>
          <p:cNvSpPr>
            <a:spLocks noGrp="1"/>
          </p:cNvSpPr>
          <p:nvPr userDrawn="1">
            <p:ph type="body" sz="quarter" idx="33" hasCustomPrompt="1"/>
          </p:nvPr>
        </p:nvSpPr>
        <p:spPr>
          <a:xfrm>
            <a:off x="578547" y="656535"/>
            <a:ext cx="5105993" cy="799642"/>
          </a:xfrm>
          <a:prstGeom prst="rect">
            <a:avLst/>
          </a:prstGeom>
        </p:spPr>
        <p:txBody>
          <a:bodyPr vert="horz" wrap="square" lIns="0" tIns="11430" rIns="0" bIns="0" rtlCol="0">
            <a:spAutoFit/>
          </a:bodyPr>
          <a:lstStyle>
            <a:lvl1pPr>
              <a:defRPr lang="en-US" sz="2335" b="1" spc="-45" smtClean="0">
                <a:solidFill>
                  <a:srgbClr val="282828"/>
                </a:solidFill>
                <a:latin typeface="Poppins" panose="00000500000000000000" pitchFamily="2" charset="0"/>
                <a:ea typeface="+mj-ea"/>
                <a:cs typeface="Poppins" panose="00000500000000000000" pitchFamily="2" charset="0"/>
              </a:defRPr>
            </a:lvl1pPr>
            <a:lvl2pPr>
              <a:defRPr lang="en-US" smtClean="0"/>
            </a:lvl2pPr>
            <a:lvl3pPr>
              <a:defRPr lang="en-US" smtClean="0"/>
            </a:lvl3pPr>
            <a:lvl4pPr>
              <a:defRPr lang="en-US" smtClean="0"/>
            </a:lvl4pPr>
            <a:lvl5pPr>
              <a:defRPr lang="en-GB"/>
            </a:lvl5pPr>
          </a:lstStyle>
          <a:p>
            <a:pPr marL="7702" marR="3081" lvl="0">
              <a:lnSpc>
                <a:spcPct val="111800"/>
              </a:lnSpc>
              <a:spcBef>
                <a:spcPts val="55"/>
              </a:spcBef>
            </a:pPr>
            <a:r>
              <a:rPr lang="en-US"/>
              <a:t>Click to edit Master </a:t>
            </a:r>
            <a:br>
              <a:rPr lang="en-US"/>
            </a:br>
            <a:r>
              <a:rPr lang="en-US"/>
              <a:t>text styles</a:t>
            </a:r>
            <a:endParaRPr lang="en-GB"/>
          </a:p>
        </p:txBody>
      </p:sp>
      <p:sp>
        <p:nvSpPr>
          <p:cNvPr id="8" name="Holder 6">
            <a:extLst>
              <a:ext uri="{FF2B5EF4-FFF2-40B4-BE49-F238E27FC236}">
                <a16:creationId xmlns:a16="http://schemas.microsoft.com/office/drawing/2014/main" id="{CC229758-A3C2-E37E-3CE6-6EA9018F82F4}"/>
              </a:ext>
            </a:extLst>
          </p:cNvPr>
          <p:cNvSpPr>
            <a:spLocks noGrp="1"/>
          </p:cNvSpPr>
          <p:nvPr>
            <p:ph type="sldNum" sz="quarter" idx="4"/>
          </p:nvPr>
        </p:nvSpPr>
        <p:spPr>
          <a:xfrm>
            <a:off x="10670527" y="6432504"/>
            <a:ext cx="1186903" cy="135311"/>
          </a:xfrm>
          <a:prstGeom prst="rect">
            <a:avLst/>
          </a:prstGeom>
        </p:spPr>
        <p:txBody>
          <a:bodyPr wrap="square" lIns="0" tIns="0" rIns="0" bIns="0">
            <a:spAutoFit/>
          </a:bodyPr>
          <a:lstStyle>
            <a:lvl1pPr algn="r">
              <a:defRPr sz="849">
                <a:solidFill>
                  <a:srgbClr val="FFFFFF"/>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spTree>
    <p:extLst>
      <p:ext uri="{BB962C8B-B14F-4D97-AF65-F5344CB8AC3E}">
        <p14:creationId xmlns:p14="http://schemas.microsoft.com/office/powerpoint/2010/main" val="161605406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Slide No Icons">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91674091-F552-1AAB-8657-399A28A999C8}"/>
              </a:ext>
            </a:extLst>
          </p:cNvPr>
          <p:cNvSpPr/>
          <p:nvPr userDrawn="1"/>
        </p:nvSpPr>
        <p:spPr>
          <a:xfrm>
            <a:off x="9132652" y="3433327"/>
            <a:ext cx="3089411" cy="3429560"/>
          </a:xfrm>
          <a:prstGeom prst="rect">
            <a:avLst/>
          </a:prstGeom>
          <a:gradFill>
            <a:gsLst>
              <a:gs pos="0">
                <a:srgbClr val="CE143D"/>
              </a:gs>
              <a:gs pos="80000">
                <a:srgbClr val="CA87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26" name="Rectangle 25">
            <a:extLst>
              <a:ext uri="{FF2B5EF4-FFF2-40B4-BE49-F238E27FC236}">
                <a16:creationId xmlns:a16="http://schemas.microsoft.com/office/drawing/2014/main" id="{6797C4F2-56C8-364B-B2D7-A72FF2285315}"/>
              </a:ext>
            </a:extLst>
          </p:cNvPr>
          <p:cNvSpPr/>
          <p:nvPr userDrawn="1"/>
        </p:nvSpPr>
        <p:spPr>
          <a:xfrm>
            <a:off x="6046687" y="3205"/>
            <a:ext cx="3089411" cy="3429560"/>
          </a:xfrm>
          <a:prstGeom prst="rect">
            <a:avLst/>
          </a:prstGeom>
          <a:gradFill>
            <a:gsLst>
              <a:gs pos="0">
                <a:srgbClr val="CE143D"/>
              </a:gs>
              <a:gs pos="80000">
                <a:srgbClr val="CA87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7" name="Rectangle 6">
            <a:extLst>
              <a:ext uri="{FF2B5EF4-FFF2-40B4-BE49-F238E27FC236}">
                <a16:creationId xmlns:a16="http://schemas.microsoft.com/office/drawing/2014/main" id="{CE349984-6875-54AB-AE0D-06792D94AFFF}"/>
              </a:ext>
            </a:extLst>
          </p:cNvPr>
          <p:cNvSpPr>
            <a:spLocks/>
          </p:cNvSpPr>
          <p:nvPr userDrawn="1"/>
        </p:nvSpPr>
        <p:spPr>
          <a:xfrm>
            <a:off x="9124073" y="3766"/>
            <a:ext cx="3073940" cy="3429561"/>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90" name="Rectangle 89">
            <a:extLst>
              <a:ext uri="{FF2B5EF4-FFF2-40B4-BE49-F238E27FC236}">
                <a16:creationId xmlns:a16="http://schemas.microsoft.com/office/drawing/2014/main" id="{01413FC6-2278-AF1E-CEC5-5E3D81A12827}"/>
              </a:ext>
            </a:extLst>
          </p:cNvPr>
          <p:cNvSpPr/>
          <p:nvPr userDrawn="1"/>
        </p:nvSpPr>
        <p:spPr>
          <a:xfrm>
            <a:off x="1" y="0"/>
            <a:ext cx="603466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82" name="Rectangle 81">
            <a:extLst>
              <a:ext uri="{FF2B5EF4-FFF2-40B4-BE49-F238E27FC236}">
                <a16:creationId xmlns:a16="http://schemas.microsoft.com/office/drawing/2014/main" id="{3290569D-3C25-A10B-A34C-9288E7CB5DC3}"/>
              </a:ext>
            </a:extLst>
          </p:cNvPr>
          <p:cNvSpPr>
            <a:spLocks/>
          </p:cNvSpPr>
          <p:nvPr userDrawn="1"/>
        </p:nvSpPr>
        <p:spPr>
          <a:xfrm>
            <a:off x="6046687" y="3429561"/>
            <a:ext cx="3073940" cy="3429561"/>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5" name="Text Placeholder 22">
            <a:extLst>
              <a:ext uri="{FF2B5EF4-FFF2-40B4-BE49-F238E27FC236}">
                <a16:creationId xmlns:a16="http://schemas.microsoft.com/office/drawing/2014/main" id="{822EDA33-5E63-7DC1-D138-5E9AD1F1814C}"/>
              </a:ext>
            </a:extLst>
          </p:cNvPr>
          <p:cNvSpPr>
            <a:spLocks noGrp="1"/>
          </p:cNvSpPr>
          <p:nvPr userDrawn="1">
            <p:ph type="body" sz="quarter" idx="22"/>
          </p:nvPr>
        </p:nvSpPr>
        <p:spPr>
          <a:xfrm>
            <a:off x="6511899" y="5580493"/>
            <a:ext cx="2310550" cy="1258999"/>
          </a:xfrm>
          <a:prstGeom prst="rect">
            <a:avLst/>
          </a:prstGeom>
        </p:spPr>
        <p:txBody>
          <a:bodyPr vert="horz" wrap="square" lIns="0" tIns="13335" rIns="0" bIns="0" rtlCol="0">
            <a:spAutoFit/>
          </a:bodyPr>
          <a:lstStyle>
            <a:lvl1pPr>
              <a:defRPr lang="en-US" sz="2698" b="1" spc="-49" dirty="0">
                <a:solidFill>
                  <a:srgbClr val="282828"/>
                </a:solidFill>
                <a:latin typeface="Poppins"/>
                <a:cs typeface="Poppins"/>
              </a:defRPr>
            </a:lvl1pPr>
          </a:lstStyle>
          <a:p>
            <a:pPr marL="7702" lvl="0">
              <a:spcBef>
                <a:spcPts val="64"/>
              </a:spcBef>
            </a:pPr>
            <a:r>
              <a:rPr lang="en-US"/>
              <a:t>Click to edit Master text styles</a:t>
            </a:r>
          </a:p>
        </p:txBody>
      </p:sp>
      <p:sp>
        <p:nvSpPr>
          <p:cNvPr id="6" name="Text Placeholder 24">
            <a:extLst>
              <a:ext uri="{FF2B5EF4-FFF2-40B4-BE49-F238E27FC236}">
                <a16:creationId xmlns:a16="http://schemas.microsoft.com/office/drawing/2014/main" id="{D397347B-D6A4-C869-3D11-9AEBE8FA9FB9}"/>
              </a:ext>
            </a:extLst>
          </p:cNvPr>
          <p:cNvSpPr>
            <a:spLocks noGrp="1"/>
          </p:cNvSpPr>
          <p:nvPr userDrawn="1">
            <p:ph type="body" sz="quarter" idx="23"/>
          </p:nvPr>
        </p:nvSpPr>
        <p:spPr>
          <a:xfrm>
            <a:off x="6511899" y="6056937"/>
            <a:ext cx="2310550" cy="135293"/>
          </a:xfrm>
          <a:prstGeom prst="rect">
            <a:avLst/>
          </a:prstGeom>
        </p:spPr>
        <p:txBody>
          <a:bodyPr/>
          <a:lstStyle>
            <a:lvl1pPr>
              <a:defRPr lang="en-GB" sz="879" b="0" dirty="0">
                <a:solidFill>
                  <a:srgbClr val="282828"/>
                </a:solidFill>
                <a:latin typeface="Poppins" panose="00000500000000000000" pitchFamily="2" charset="0"/>
                <a:cs typeface="Poppins" panose="00000500000000000000" pitchFamily="2" charset="0"/>
              </a:defRPr>
            </a:lvl1pPr>
          </a:lstStyle>
          <a:p>
            <a:pPr marL="0" lvl="0" indent="0">
              <a:buNone/>
            </a:pPr>
            <a:r>
              <a:rPr lang="en-US"/>
              <a:t>Click to edit Master text styles</a:t>
            </a:r>
          </a:p>
        </p:txBody>
      </p:sp>
      <p:sp>
        <p:nvSpPr>
          <p:cNvPr id="17" name="Text Placeholder 22">
            <a:extLst>
              <a:ext uri="{FF2B5EF4-FFF2-40B4-BE49-F238E27FC236}">
                <a16:creationId xmlns:a16="http://schemas.microsoft.com/office/drawing/2014/main" id="{49371B24-B582-1878-DF1E-1D3DB10477CB}"/>
              </a:ext>
            </a:extLst>
          </p:cNvPr>
          <p:cNvSpPr>
            <a:spLocks noGrp="1"/>
          </p:cNvSpPr>
          <p:nvPr userDrawn="1">
            <p:ph type="body" sz="quarter" idx="28"/>
          </p:nvPr>
        </p:nvSpPr>
        <p:spPr>
          <a:xfrm>
            <a:off x="9578624" y="5580493"/>
            <a:ext cx="2310550" cy="1258999"/>
          </a:xfrm>
          <a:prstGeom prst="rect">
            <a:avLst/>
          </a:prstGeom>
        </p:spPr>
        <p:txBody>
          <a:bodyPr vert="horz" wrap="square" lIns="0" tIns="13335" rIns="0" bIns="0" rtlCol="0">
            <a:spAutoFit/>
          </a:bodyPr>
          <a:lstStyle>
            <a:lvl1pPr>
              <a:defRPr lang="en-US" sz="2698" b="1" spc="-49" dirty="0">
                <a:solidFill>
                  <a:srgbClr val="FFFFFF"/>
                </a:solidFill>
                <a:latin typeface="Poppins"/>
                <a:cs typeface="Poppins"/>
              </a:defRPr>
            </a:lvl1pPr>
          </a:lstStyle>
          <a:p>
            <a:pPr marL="7702" lvl="0">
              <a:spcBef>
                <a:spcPts val="64"/>
              </a:spcBef>
            </a:pPr>
            <a:r>
              <a:rPr lang="en-US"/>
              <a:t>Click to edit Master text styles</a:t>
            </a:r>
          </a:p>
        </p:txBody>
      </p:sp>
      <p:sp>
        <p:nvSpPr>
          <p:cNvPr id="19" name="Text Placeholder 24">
            <a:extLst>
              <a:ext uri="{FF2B5EF4-FFF2-40B4-BE49-F238E27FC236}">
                <a16:creationId xmlns:a16="http://schemas.microsoft.com/office/drawing/2014/main" id="{18E33CEB-DD7A-33EC-9C9E-B4DC753CF9E7}"/>
              </a:ext>
            </a:extLst>
          </p:cNvPr>
          <p:cNvSpPr>
            <a:spLocks noGrp="1"/>
          </p:cNvSpPr>
          <p:nvPr userDrawn="1">
            <p:ph type="body" sz="quarter" idx="29"/>
          </p:nvPr>
        </p:nvSpPr>
        <p:spPr>
          <a:xfrm>
            <a:off x="9578624" y="6056937"/>
            <a:ext cx="2310550" cy="135293"/>
          </a:xfrm>
          <a:prstGeom prst="rect">
            <a:avLst/>
          </a:prstGeom>
        </p:spPr>
        <p:txBody>
          <a:bodyPr/>
          <a:lstStyle>
            <a:lvl1pPr>
              <a:defRPr lang="en-GB" sz="879" b="0" dirty="0">
                <a:solidFill>
                  <a:schemeClr val="bg1"/>
                </a:solidFill>
                <a:latin typeface="Poppins" panose="00000500000000000000" pitchFamily="2" charset="0"/>
                <a:cs typeface="Poppins" panose="00000500000000000000" pitchFamily="2" charset="0"/>
              </a:defRPr>
            </a:lvl1pPr>
          </a:lstStyle>
          <a:p>
            <a:pPr marL="0" lvl="0" indent="0">
              <a:buNone/>
            </a:pPr>
            <a:r>
              <a:rPr lang="en-US"/>
              <a:t>Click to edit Master text styles</a:t>
            </a:r>
          </a:p>
        </p:txBody>
      </p:sp>
      <p:sp>
        <p:nvSpPr>
          <p:cNvPr id="29" name="Table Placeholder 28">
            <a:extLst>
              <a:ext uri="{FF2B5EF4-FFF2-40B4-BE49-F238E27FC236}">
                <a16:creationId xmlns:a16="http://schemas.microsoft.com/office/drawing/2014/main" id="{750DA30A-C0B4-F05B-086C-5C405C522C27}"/>
              </a:ext>
            </a:extLst>
          </p:cNvPr>
          <p:cNvSpPr>
            <a:spLocks noGrp="1"/>
          </p:cNvSpPr>
          <p:nvPr userDrawn="1">
            <p:ph type="tbl" sz="quarter" idx="32"/>
          </p:nvPr>
        </p:nvSpPr>
        <p:spPr>
          <a:xfrm>
            <a:off x="578547" y="1880659"/>
            <a:ext cx="5109203" cy="276999"/>
          </a:xfrm>
          <a:prstGeom prst="rect">
            <a:avLst/>
          </a:prstGeom>
        </p:spPr>
        <p:txBody>
          <a:bodyPr/>
          <a:lstStyle>
            <a:lvl1pPr marL="0" indent="0">
              <a:buFontTx/>
              <a:buNone/>
              <a:defRPr/>
            </a:lvl1pPr>
          </a:lstStyle>
          <a:p>
            <a:r>
              <a:rPr lang="en-US"/>
              <a:t>Click icon to add table</a:t>
            </a:r>
            <a:endParaRPr lang="en-GB"/>
          </a:p>
        </p:txBody>
      </p:sp>
      <p:sp>
        <p:nvSpPr>
          <p:cNvPr id="32" name="Text Placeholder 30">
            <a:extLst>
              <a:ext uri="{FF2B5EF4-FFF2-40B4-BE49-F238E27FC236}">
                <a16:creationId xmlns:a16="http://schemas.microsoft.com/office/drawing/2014/main" id="{A4158909-BB22-8F86-E9E8-E6448F26341E}"/>
              </a:ext>
            </a:extLst>
          </p:cNvPr>
          <p:cNvSpPr>
            <a:spLocks noGrp="1"/>
          </p:cNvSpPr>
          <p:nvPr userDrawn="1">
            <p:ph type="body" sz="quarter" idx="33" hasCustomPrompt="1"/>
          </p:nvPr>
        </p:nvSpPr>
        <p:spPr>
          <a:xfrm>
            <a:off x="578547" y="656535"/>
            <a:ext cx="5105993" cy="799642"/>
          </a:xfrm>
          <a:prstGeom prst="rect">
            <a:avLst/>
          </a:prstGeom>
        </p:spPr>
        <p:txBody>
          <a:bodyPr vert="horz" wrap="square" lIns="0" tIns="11430" rIns="0" bIns="0" rtlCol="0">
            <a:spAutoFit/>
          </a:bodyPr>
          <a:lstStyle>
            <a:lvl1pPr>
              <a:defRPr lang="en-US" sz="2335" b="1" spc="-45" smtClean="0">
                <a:solidFill>
                  <a:srgbClr val="282828"/>
                </a:solidFill>
                <a:latin typeface="Poppins" panose="00000500000000000000" pitchFamily="2" charset="0"/>
                <a:ea typeface="+mj-ea"/>
                <a:cs typeface="Poppins" panose="00000500000000000000" pitchFamily="2" charset="0"/>
              </a:defRPr>
            </a:lvl1pPr>
            <a:lvl2pPr>
              <a:defRPr lang="en-US" smtClean="0"/>
            </a:lvl2pPr>
            <a:lvl3pPr>
              <a:defRPr lang="en-US" smtClean="0"/>
            </a:lvl3pPr>
            <a:lvl4pPr>
              <a:defRPr lang="en-US" smtClean="0"/>
            </a:lvl4pPr>
            <a:lvl5pPr>
              <a:defRPr lang="en-GB"/>
            </a:lvl5pPr>
          </a:lstStyle>
          <a:p>
            <a:pPr marL="7702" marR="3081" lvl="0">
              <a:lnSpc>
                <a:spcPct val="111800"/>
              </a:lnSpc>
              <a:spcBef>
                <a:spcPts val="55"/>
              </a:spcBef>
            </a:pPr>
            <a:r>
              <a:rPr lang="en-US"/>
              <a:t>Click to edit Master </a:t>
            </a:r>
            <a:br>
              <a:rPr lang="en-US"/>
            </a:br>
            <a:r>
              <a:rPr lang="en-US"/>
              <a:t>text styles</a:t>
            </a:r>
            <a:endParaRPr lang="en-GB"/>
          </a:p>
        </p:txBody>
      </p:sp>
      <p:sp>
        <p:nvSpPr>
          <p:cNvPr id="9" name="Holder 6">
            <a:extLst>
              <a:ext uri="{FF2B5EF4-FFF2-40B4-BE49-F238E27FC236}">
                <a16:creationId xmlns:a16="http://schemas.microsoft.com/office/drawing/2014/main" id="{48BE12D9-B5C9-859A-192A-AF0BB3DC3770}"/>
              </a:ext>
            </a:extLst>
          </p:cNvPr>
          <p:cNvSpPr>
            <a:spLocks noGrp="1"/>
          </p:cNvSpPr>
          <p:nvPr>
            <p:ph type="sldNum" sz="quarter" idx="4"/>
          </p:nvPr>
        </p:nvSpPr>
        <p:spPr>
          <a:xfrm>
            <a:off x="10670527" y="6432504"/>
            <a:ext cx="1186903" cy="135311"/>
          </a:xfrm>
          <a:prstGeom prst="rect">
            <a:avLst/>
          </a:prstGeom>
        </p:spPr>
        <p:txBody>
          <a:bodyPr wrap="square" lIns="0" tIns="0" rIns="0" bIns="0">
            <a:spAutoFit/>
          </a:bodyPr>
          <a:lstStyle>
            <a:lvl1pPr algn="r">
              <a:defRPr sz="849">
                <a:solidFill>
                  <a:srgbClr val="FFFFFF"/>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sp>
        <p:nvSpPr>
          <p:cNvPr id="4" name="Text Placeholder 9">
            <a:extLst>
              <a:ext uri="{FF2B5EF4-FFF2-40B4-BE49-F238E27FC236}">
                <a16:creationId xmlns:a16="http://schemas.microsoft.com/office/drawing/2014/main" id="{956D45C6-54C6-772D-5BDC-1907C98052F5}"/>
              </a:ext>
            </a:extLst>
          </p:cNvPr>
          <p:cNvSpPr>
            <a:spLocks noGrp="1"/>
          </p:cNvSpPr>
          <p:nvPr>
            <p:ph type="body" sz="quarter" idx="10"/>
          </p:nvPr>
        </p:nvSpPr>
        <p:spPr>
          <a:xfrm>
            <a:off x="6511899" y="2270639"/>
            <a:ext cx="2310550" cy="1258999"/>
          </a:xfrm>
          <a:prstGeom prst="rect">
            <a:avLst/>
          </a:prstGeom>
        </p:spPr>
        <p:txBody>
          <a:bodyPr vert="horz" wrap="square" lIns="0" tIns="13335" rIns="0" bIns="0" rtlCol="0">
            <a:spAutoFit/>
          </a:bodyPr>
          <a:lstStyle>
            <a:lvl1pPr>
              <a:defRPr lang="en-US" sz="2698" b="1" spc="-49" dirty="0">
                <a:solidFill>
                  <a:srgbClr val="FFFFFF"/>
                </a:solidFill>
                <a:latin typeface="Poppins"/>
                <a:cs typeface="Poppins"/>
              </a:defRPr>
            </a:lvl1pPr>
          </a:lstStyle>
          <a:p>
            <a:pPr marL="7702" lvl="0">
              <a:spcBef>
                <a:spcPts val="64"/>
              </a:spcBef>
            </a:pPr>
            <a:r>
              <a:rPr lang="en-US"/>
              <a:t>Click to edit Master text styles</a:t>
            </a:r>
          </a:p>
        </p:txBody>
      </p:sp>
      <p:sp>
        <p:nvSpPr>
          <p:cNvPr id="8" name="Text Placeholder 11">
            <a:extLst>
              <a:ext uri="{FF2B5EF4-FFF2-40B4-BE49-F238E27FC236}">
                <a16:creationId xmlns:a16="http://schemas.microsoft.com/office/drawing/2014/main" id="{0E97ED0B-45A0-0879-6911-3ED82C9C8C93}"/>
              </a:ext>
            </a:extLst>
          </p:cNvPr>
          <p:cNvSpPr>
            <a:spLocks noGrp="1"/>
          </p:cNvSpPr>
          <p:nvPr>
            <p:ph type="body" sz="quarter" idx="11"/>
          </p:nvPr>
        </p:nvSpPr>
        <p:spPr>
          <a:xfrm>
            <a:off x="6513469" y="2739196"/>
            <a:ext cx="1987073" cy="135293"/>
          </a:xfrm>
          <a:prstGeom prst="rect">
            <a:avLst/>
          </a:prstGeom>
        </p:spPr>
        <p:txBody>
          <a:bodyPr wrap="square" lIns="0" tIns="0" rIns="0" bIns="0">
            <a:spAutoFit/>
          </a:bodyPr>
          <a:lstStyle>
            <a:lvl1pPr>
              <a:defRPr lang="en-US" sz="879" b="0" dirty="0">
                <a:solidFill>
                  <a:schemeClr val="bg1"/>
                </a:solidFill>
                <a:latin typeface="Poppins" panose="00000500000000000000" pitchFamily="2" charset="0"/>
                <a:cs typeface="Poppins" panose="00000500000000000000" pitchFamily="2" charset="0"/>
              </a:defRPr>
            </a:lvl1pPr>
          </a:lstStyle>
          <a:p>
            <a:pPr lvl="0" indent="0">
              <a:buNone/>
            </a:pPr>
            <a:r>
              <a:rPr lang="en-US"/>
              <a:t>Click to edit Master text styles</a:t>
            </a:r>
          </a:p>
        </p:txBody>
      </p:sp>
      <p:sp>
        <p:nvSpPr>
          <p:cNvPr id="14" name="Text Placeholder 15">
            <a:extLst>
              <a:ext uri="{FF2B5EF4-FFF2-40B4-BE49-F238E27FC236}">
                <a16:creationId xmlns:a16="http://schemas.microsoft.com/office/drawing/2014/main" id="{C3698831-A5BD-DE4F-FCCE-85D36B00A296}"/>
              </a:ext>
            </a:extLst>
          </p:cNvPr>
          <p:cNvSpPr>
            <a:spLocks noGrp="1"/>
          </p:cNvSpPr>
          <p:nvPr>
            <p:ph type="body" sz="quarter" idx="13"/>
          </p:nvPr>
        </p:nvSpPr>
        <p:spPr>
          <a:xfrm>
            <a:off x="9578624" y="2267271"/>
            <a:ext cx="2241233" cy="1258999"/>
          </a:xfrm>
          <a:prstGeom prst="rect">
            <a:avLst/>
          </a:prstGeom>
        </p:spPr>
        <p:txBody>
          <a:bodyPr vert="horz" wrap="square" lIns="0" tIns="13335" rIns="0" bIns="0" rtlCol="0">
            <a:spAutoFit/>
          </a:bodyPr>
          <a:lstStyle>
            <a:lvl1pPr>
              <a:defRPr lang="en-GB" sz="2698" b="1" spc="-49" dirty="0">
                <a:solidFill>
                  <a:srgbClr val="282828"/>
                </a:solidFill>
                <a:latin typeface="Poppins"/>
                <a:cs typeface="Poppins"/>
              </a:defRPr>
            </a:lvl1pPr>
          </a:lstStyle>
          <a:p>
            <a:pPr marL="7702" lvl="0">
              <a:spcBef>
                <a:spcPts val="64"/>
              </a:spcBef>
            </a:pPr>
            <a:r>
              <a:rPr lang="en-US"/>
              <a:t>Click to edit Master text styles</a:t>
            </a:r>
          </a:p>
        </p:txBody>
      </p:sp>
      <p:sp>
        <p:nvSpPr>
          <p:cNvPr id="15" name="Text Placeholder 17">
            <a:extLst>
              <a:ext uri="{FF2B5EF4-FFF2-40B4-BE49-F238E27FC236}">
                <a16:creationId xmlns:a16="http://schemas.microsoft.com/office/drawing/2014/main" id="{606C0472-4510-6734-C1DE-0E00EFE6D450}"/>
              </a:ext>
            </a:extLst>
          </p:cNvPr>
          <p:cNvSpPr>
            <a:spLocks noGrp="1"/>
          </p:cNvSpPr>
          <p:nvPr>
            <p:ph type="body" sz="quarter" idx="14"/>
          </p:nvPr>
        </p:nvSpPr>
        <p:spPr>
          <a:xfrm>
            <a:off x="9578624" y="2703257"/>
            <a:ext cx="1879247" cy="135293"/>
          </a:xfrm>
          <a:prstGeom prst="rect">
            <a:avLst/>
          </a:prstGeom>
        </p:spPr>
        <p:txBody>
          <a:bodyPr/>
          <a:lstStyle>
            <a:lvl1pPr>
              <a:defRPr lang="en-US" sz="879" b="0" smtClean="0">
                <a:solidFill>
                  <a:srgbClr val="282828"/>
                </a:solidFill>
                <a:latin typeface="Poppins" panose="00000500000000000000" pitchFamily="2" charset="0"/>
                <a:cs typeface="Poppins" panose="00000500000000000000" pitchFamily="2" charset="0"/>
              </a:defRPr>
            </a:lvl1pPr>
            <a:lvl2pPr>
              <a:defRPr lang="en-US" sz="879" b="0" smtClean="0">
                <a:solidFill>
                  <a:schemeClr val="bg1"/>
                </a:solidFill>
                <a:latin typeface="Poppins" panose="00000500000000000000" pitchFamily="2" charset="0"/>
                <a:cs typeface="Poppins" panose="00000500000000000000" pitchFamily="2" charset="0"/>
              </a:defRPr>
            </a:lvl2pPr>
            <a:lvl3pPr>
              <a:defRPr lang="en-US" sz="879" b="0" smtClean="0">
                <a:solidFill>
                  <a:schemeClr val="bg1"/>
                </a:solidFill>
                <a:latin typeface="Poppins" panose="00000500000000000000" pitchFamily="2" charset="0"/>
                <a:cs typeface="Poppins" panose="00000500000000000000" pitchFamily="2" charset="0"/>
              </a:defRPr>
            </a:lvl3pPr>
            <a:lvl4pPr>
              <a:defRPr lang="en-US" sz="879" b="0" smtClean="0">
                <a:solidFill>
                  <a:schemeClr val="bg1"/>
                </a:solidFill>
                <a:latin typeface="Poppins" panose="00000500000000000000" pitchFamily="2" charset="0"/>
                <a:cs typeface="Poppins" panose="00000500000000000000" pitchFamily="2" charset="0"/>
              </a:defRPr>
            </a:lvl4pPr>
            <a:lvl5pPr>
              <a:defRPr lang="en-GB" sz="879" b="0">
                <a:solidFill>
                  <a:schemeClr val="bg1"/>
                </a:solidFill>
                <a:latin typeface="Poppins" panose="00000500000000000000" pitchFamily="2" charset="0"/>
                <a:cs typeface="Poppins" panose="00000500000000000000" pitchFamily="2" charset="0"/>
              </a:defRPr>
            </a:lvl5pPr>
          </a:lstStyle>
          <a:p>
            <a:pPr marL="0" lvl="0" indent="0">
              <a:buNone/>
            </a:pPr>
            <a:r>
              <a:rPr lang="en-US"/>
              <a:t>Click to edit Master text styles</a:t>
            </a:r>
          </a:p>
        </p:txBody>
      </p:sp>
    </p:spTree>
    <p:extLst>
      <p:ext uri="{BB962C8B-B14F-4D97-AF65-F5344CB8AC3E}">
        <p14:creationId xmlns:p14="http://schemas.microsoft.com/office/powerpoint/2010/main" val="83034108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Slide No Icons">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1D694B6A-B791-AC5C-EE4F-C11E4E19F13B}"/>
              </a:ext>
            </a:extLst>
          </p:cNvPr>
          <p:cNvSpPr>
            <a:spLocks/>
          </p:cNvSpPr>
          <p:nvPr userDrawn="1"/>
        </p:nvSpPr>
        <p:spPr>
          <a:xfrm>
            <a:off x="9125105" y="-9201"/>
            <a:ext cx="3073940" cy="3429561"/>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25" name="Rectangle 24">
            <a:extLst>
              <a:ext uri="{FF2B5EF4-FFF2-40B4-BE49-F238E27FC236}">
                <a16:creationId xmlns:a16="http://schemas.microsoft.com/office/drawing/2014/main" id="{AD1874EA-D8FF-AAD8-67A8-6D5E36FEEB7C}"/>
              </a:ext>
            </a:extLst>
          </p:cNvPr>
          <p:cNvSpPr/>
          <p:nvPr userDrawn="1"/>
        </p:nvSpPr>
        <p:spPr>
          <a:xfrm>
            <a:off x="9137059" y="3434150"/>
            <a:ext cx="3066494" cy="3429562"/>
          </a:xfrm>
          <a:prstGeom prst="rect">
            <a:avLst/>
          </a:prstGeom>
          <a:gradFill>
            <a:gsLst>
              <a:gs pos="0">
                <a:srgbClr val="006AB4"/>
              </a:gs>
              <a:gs pos="70000">
                <a:srgbClr val="5CA18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24" name="Rectangle 23">
            <a:extLst>
              <a:ext uri="{FF2B5EF4-FFF2-40B4-BE49-F238E27FC236}">
                <a16:creationId xmlns:a16="http://schemas.microsoft.com/office/drawing/2014/main" id="{1E61C4EE-0CE3-FB0B-D38A-E3AE6223A519}"/>
              </a:ext>
            </a:extLst>
          </p:cNvPr>
          <p:cNvSpPr/>
          <p:nvPr userDrawn="1"/>
        </p:nvSpPr>
        <p:spPr>
          <a:xfrm>
            <a:off x="6040912" y="-3504"/>
            <a:ext cx="3079685" cy="3453654"/>
          </a:xfrm>
          <a:prstGeom prst="rect">
            <a:avLst/>
          </a:prstGeom>
          <a:gradFill>
            <a:gsLst>
              <a:gs pos="0">
                <a:srgbClr val="006AB4"/>
              </a:gs>
              <a:gs pos="70000">
                <a:srgbClr val="5CA18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90" name="Rectangle 89">
            <a:extLst>
              <a:ext uri="{FF2B5EF4-FFF2-40B4-BE49-F238E27FC236}">
                <a16:creationId xmlns:a16="http://schemas.microsoft.com/office/drawing/2014/main" id="{01413FC6-2278-AF1E-CEC5-5E3D81A12827}"/>
              </a:ext>
            </a:extLst>
          </p:cNvPr>
          <p:cNvSpPr/>
          <p:nvPr userDrawn="1"/>
        </p:nvSpPr>
        <p:spPr>
          <a:xfrm>
            <a:off x="1" y="0"/>
            <a:ext cx="603466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10" name="Text Placeholder 9">
            <a:extLst>
              <a:ext uri="{FF2B5EF4-FFF2-40B4-BE49-F238E27FC236}">
                <a16:creationId xmlns:a16="http://schemas.microsoft.com/office/drawing/2014/main" id="{4583F392-583E-F1A1-3797-59A78D1C8285}"/>
              </a:ext>
            </a:extLst>
          </p:cNvPr>
          <p:cNvSpPr>
            <a:spLocks noGrp="1"/>
          </p:cNvSpPr>
          <p:nvPr userDrawn="1">
            <p:ph type="body" sz="quarter" idx="10"/>
          </p:nvPr>
        </p:nvSpPr>
        <p:spPr>
          <a:xfrm>
            <a:off x="6511899" y="2270208"/>
            <a:ext cx="2310550" cy="1258999"/>
          </a:xfrm>
          <a:prstGeom prst="rect">
            <a:avLst/>
          </a:prstGeom>
        </p:spPr>
        <p:txBody>
          <a:bodyPr vert="horz" wrap="square" lIns="0" tIns="13335" rIns="0" bIns="0" rtlCol="0">
            <a:spAutoFit/>
          </a:bodyPr>
          <a:lstStyle>
            <a:lvl1pPr>
              <a:defRPr lang="en-US" sz="2698" b="1" spc="-49" dirty="0">
                <a:solidFill>
                  <a:srgbClr val="FFFFFF"/>
                </a:solidFill>
                <a:latin typeface="Poppins"/>
                <a:cs typeface="Poppins"/>
              </a:defRPr>
            </a:lvl1pPr>
          </a:lstStyle>
          <a:p>
            <a:pPr marL="7702" lvl="0">
              <a:spcBef>
                <a:spcPts val="64"/>
              </a:spcBef>
            </a:pPr>
            <a:r>
              <a:rPr lang="en-US"/>
              <a:t>Click to edit Master text styles</a:t>
            </a:r>
          </a:p>
        </p:txBody>
      </p:sp>
      <p:sp>
        <p:nvSpPr>
          <p:cNvPr id="12" name="Text Placeholder 11">
            <a:extLst>
              <a:ext uri="{FF2B5EF4-FFF2-40B4-BE49-F238E27FC236}">
                <a16:creationId xmlns:a16="http://schemas.microsoft.com/office/drawing/2014/main" id="{C570B301-F80B-49FC-CDAC-81938F887558}"/>
              </a:ext>
            </a:extLst>
          </p:cNvPr>
          <p:cNvSpPr>
            <a:spLocks noGrp="1"/>
          </p:cNvSpPr>
          <p:nvPr userDrawn="1">
            <p:ph type="body" sz="quarter" idx="11"/>
          </p:nvPr>
        </p:nvSpPr>
        <p:spPr>
          <a:xfrm>
            <a:off x="6513469" y="2738765"/>
            <a:ext cx="1987073" cy="135293"/>
          </a:xfrm>
          <a:prstGeom prst="rect">
            <a:avLst/>
          </a:prstGeom>
        </p:spPr>
        <p:txBody>
          <a:bodyPr wrap="square" lIns="0" tIns="0" rIns="0" bIns="0">
            <a:spAutoFit/>
          </a:bodyPr>
          <a:lstStyle>
            <a:lvl1pPr>
              <a:defRPr lang="en-US" sz="879" b="0" dirty="0">
                <a:solidFill>
                  <a:schemeClr val="bg1"/>
                </a:solidFill>
                <a:latin typeface="Poppins" panose="00000500000000000000" pitchFamily="2" charset="0"/>
                <a:cs typeface="Poppins" panose="00000500000000000000" pitchFamily="2" charset="0"/>
              </a:defRPr>
            </a:lvl1pPr>
          </a:lstStyle>
          <a:p>
            <a:pPr lvl="0" indent="0">
              <a:buNone/>
            </a:pPr>
            <a:r>
              <a:rPr lang="en-US"/>
              <a:t>Click to edit Master text styles</a:t>
            </a:r>
          </a:p>
        </p:txBody>
      </p:sp>
      <p:sp>
        <p:nvSpPr>
          <p:cNvPr id="17" name="Text Placeholder 22">
            <a:extLst>
              <a:ext uri="{FF2B5EF4-FFF2-40B4-BE49-F238E27FC236}">
                <a16:creationId xmlns:a16="http://schemas.microsoft.com/office/drawing/2014/main" id="{49371B24-B582-1878-DF1E-1D3DB10477CB}"/>
              </a:ext>
            </a:extLst>
          </p:cNvPr>
          <p:cNvSpPr>
            <a:spLocks noGrp="1"/>
          </p:cNvSpPr>
          <p:nvPr userDrawn="1">
            <p:ph type="body" sz="quarter" idx="28"/>
          </p:nvPr>
        </p:nvSpPr>
        <p:spPr>
          <a:xfrm>
            <a:off x="9578624" y="5580493"/>
            <a:ext cx="2310550" cy="1258999"/>
          </a:xfrm>
          <a:prstGeom prst="rect">
            <a:avLst/>
          </a:prstGeom>
        </p:spPr>
        <p:txBody>
          <a:bodyPr vert="horz" wrap="square" lIns="0" tIns="13335" rIns="0" bIns="0" rtlCol="0">
            <a:spAutoFit/>
          </a:bodyPr>
          <a:lstStyle>
            <a:lvl1pPr>
              <a:defRPr lang="en-US" sz="2698" b="1" spc="-49" dirty="0">
                <a:solidFill>
                  <a:srgbClr val="FFFFFF"/>
                </a:solidFill>
                <a:latin typeface="Poppins"/>
                <a:cs typeface="Poppins"/>
              </a:defRPr>
            </a:lvl1pPr>
          </a:lstStyle>
          <a:p>
            <a:pPr marL="7702" lvl="0">
              <a:spcBef>
                <a:spcPts val="64"/>
              </a:spcBef>
            </a:pPr>
            <a:r>
              <a:rPr lang="en-US"/>
              <a:t>Click to edit Master text styles</a:t>
            </a:r>
          </a:p>
        </p:txBody>
      </p:sp>
      <p:sp>
        <p:nvSpPr>
          <p:cNvPr id="19" name="Text Placeholder 24">
            <a:extLst>
              <a:ext uri="{FF2B5EF4-FFF2-40B4-BE49-F238E27FC236}">
                <a16:creationId xmlns:a16="http://schemas.microsoft.com/office/drawing/2014/main" id="{18E33CEB-DD7A-33EC-9C9E-B4DC753CF9E7}"/>
              </a:ext>
            </a:extLst>
          </p:cNvPr>
          <p:cNvSpPr>
            <a:spLocks noGrp="1"/>
          </p:cNvSpPr>
          <p:nvPr userDrawn="1">
            <p:ph type="body" sz="quarter" idx="29"/>
          </p:nvPr>
        </p:nvSpPr>
        <p:spPr>
          <a:xfrm>
            <a:off x="9578624" y="6056937"/>
            <a:ext cx="2310550" cy="135293"/>
          </a:xfrm>
          <a:prstGeom prst="rect">
            <a:avLst/>
          </a:prstGeom>
        </p:spPr>
        <p:txBody>
          <a:bodyPr/>
          <a:lstStyle>
            <a:lvl1pPr>
              <a:defRPr lang="en-GB" sz="879" b="0" dirty="0">
                <a:solidFill>
                  <a:schemeClr val="bg1"/>
                </a:solidFill>
                <a:latin typeface="Poppins" panose="00000500000000000000" pitchFamily="2" charset="0"/>
                <a:cs typeface="Poppins" panose="00000500000000000000" pitchFamily="2" charset="0"/>
              </a:defRPr>
            </a:lvl1pPr>
          </a:lstStyle>
          <a:p>
            <a:pPr marL="0" lvl="0" indent="0">
              <a:buNone/>
            </a:pPr>
            <a:r>
              <a:rPr lang="en-US"/>
              <a:t>Click to edit Master text styles</a:t>
            </a:r>
          </a:p>
        </p:txBody>
      </p:sp>
      <p:sp>
        <p:nvSpPr>
          <p:cNvPr id="29" name="Table Placeholder 28">
            <a:extLst>
              <a:ext uri="{FF2B5EF4-FFF2-40B4-BE49-F238E27FC236}">
                <a16:creationId xmlns:a16="http://schemas.microsoft.com/office/drawing/2014/main" id="{750DA30A-C0B4-F05B-086C-5C405C522C27}"/>
              </a:ext>
            </a:extLst>
          </p:cNvPr>
          <p:cNvSpPr>
            <a:spLocks noGrp="1"/>
          </p:cNvSpPr>
          <p:nvPr userDrawn="1">
            <p:ph type="tbl" sz="quarter" idx="32"/>
          </p:nvPr>
        </p:nvSpPr>
        <p:spPr>
          <a:xfrm>
            <a:off x="578547" y="1880659"/>
            <a:ext cx="5109203" cy="276999"/>
          </a:xfrm>
          <a:prstGeom prst="rect">
            <a:avLst/>
          </a:prstGeom>
        </p:spPr>
        <p:txBody>
          <a:bodyPr/>
          <a:lstStyle>
            <a:lvl1pPr marL="0" indent="0">
              <a:buFontTx/>
              <a:buNone/>
              <a:defRPr/>
            </a:lvl1pPr>
          </a:lstStyle>
          <a:p>
            <a:r>
              <a:rPr lang="en-US"/>
              <a:t>Click icon to add table</a:t>
            </a:r>
            <a:endParaRPr lang="en-GB"/>
          </a:p>
        </p:txBody>
      </p:sp>
      <p:sp>
        <p:nvSpPr>
          <p:cNvPr id="32" name="Text Placeholder 30">
            <a:extLst>
              <a:ext uri="{FF2B5EF4-FFF2-40B4-BE49-F238E27FC236}">
                <a16:creationId xmlns:a16="http://schemas.microsoft.com/office/drawing/2014/main" id="{A4158909-BB22-8F86-E9E8-E6448F26341E}"/>
              </a:ext>
            </a:extLst>
          </p:cNvPr>
          <p:cNvSpPr>
            <a:spLocks noGrp="1"/>
          </p:cNvSpPr>
          <p:nvPr userDrawn="1">
            <p:ph type="body" sz="quarter" idx="33" hasCustomPrompt="1"/>
          </p:nvPr>
        </p:nvSpPr>
        <p:spPr>
          <a:xfrm>
            <a:off x="578547" y="656535"/>
            <a:ext cx="5105993" cy="799642"/>
          </a:xfrm>
          <a:prstGeom prst="rect">
            <a:avLst/>
          </a:prstGeom>
        </p:spPr>
        <p:txBody>
          <a:bodyPr vert="horz" wrap="square" lIns="0" tIns="11430" rIns="0" bIns="0" rtlCol="0">
            <a:spAutoFit/>
          </a:bodyPr>
          <a:lstStyle>
            <a:lvl1pPr>
              <a:defRPr lang="en-US" sz="2335" b="1" spc="-45" smtClean="0">
                <a:solidFill>
                  <a:srgbClr val="282828"/>
                </a:solidFill>
                <a:latin typeface="Poppins" panose="00000500000000000000" pitchFamily="2" charset="0"/>
                <a:ea typeface="+mj-ea"/>
                <a:cs typeface="Poppins" panose="00000500000000000000" pitchFamily="2" charset="0"/>
              </a:defRPr>
            </a:lvl1pPr>
            <a:lvl2pPr>
              <a:defRPr lang="en-US" smtClean="0"/>
            </a:lvl2pPr>
            <a:lvl3pPr>
              <a:defRPr lang="en-US" smtClean="0"/>
            </a:lvl3pPr>
            <a:lvl4pPr>
              <a:defRPr lang="en-US" smtClean="0"/>
            </a:lvl4pPr>
            <a:lvl5pPr>
              <a:defRPr lang="en-GB"/>
            </a:lvl5pPr>
          </a:lstStyle>
          <a:p>
            <a:pPr marL="7702" marR="3081" lvl="0">
              <a:lnSpc>
                <a:spcPct val="111800"/>
              </a:lnSpc>
              <a:spcBef>
                <a:spcPts val="55"/>
              </a:spcBef>
            </a:pPr>
            <a:r>
              <a:rPr lang="en-US"/>
              <a:t>Click to edit Master </a:t>
            </a:r>
            <a:br>
              <a:rPr lang="en-US"/>
            </a:br>
            <a:r>
              <a:rPr lang="en-US"/>
              <a:t>text styles</a:t>
            </a:r>
            <a:endParaRPr lang="en-GB"/>
          </a:p>
        </p:txBody>
      </p:sp>
      <p:sp>
        <p:nvSpPr>
          <p:cNvPr id="7" name="Holder 6">
            <a:extLst>
              <a:ext uri="{FF2B5EF4-FFF2-40B4-BE49-F238E27FC236}">
                <a16:creationId xmlns:a16="http://schemas.microsoft.com/office/drawing/2014/main" id="{18AC877B-151C-EEB4-AEC3-33BFC8971E96}"/>
              </a:ext>
            </a:extLst>
          </p:cNvPr>
          <p:cNvSpPr>
            <a:spLocks noGrp="1"/>
          </p:cNvSpPr>
          <p:nvPr>
            <p:ph type="sldNum" sz="quarter" idx="4"/>
          </p:nvPr>
        </p:nvSpPr>
        <p:spPr>
          <a:xfrm>
            <a:off x="10670527" y="6432504"/>
            <a:ext cx="1186903" cy="135311"/>
          </a:xfrm>
          <a:prstGeom prst="rect">
            <a:avLst/>
          </a:prstGeom>
        </p:spPr>
        <p:txBody>
          <a:bodyPr wrap="square" lIns="0" tIns="0" rIns="0" bIns="0">
            <a:spAutoFit/>
          </a:bodyPr>
          <a:lstStyle>
            <a:lvl1pPr algn="r">
              <a:defRPr sz="849">
                <a:solidFill>
                  <a:srgbClr val="FFFFFF"/>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sp>
        <p:nvSpPr>
          <p:cNvPr id="28" name="Text Placeholder 15">
            <a:extLst>
              <a:ext uri="{FF2B5EF4-FFF2-40B4-BE49-F238E27FC236}">
                <a16:creationId xmlns:a16="http://schemas.microsoft.com/office/drawing/2014/main" id="{9FA172F8-872A-936D-6E9A-C8366DD35089}"/>
              </a:ext>
            </a:extLst>
          </p:cNvPr>
          <p:cNvSpPr>
            <a:spLocks noGrp="1"/>
          </p:cNvSpPr>
          <p:nvPr>
            <p:ph type="body" sz="quarter" idx="13"/>
          </p:nvPr>
        </p:nvSpPr>
        <p:spPr>
          <a:xfrm>
            <a:off x="9579656" y="2262870"/>
            <a:ext cx="2241233" cy="1258999"/>
          </a:xfrm>
          <a:prstGeom prst="rect">
            <a:avLst/>
          </a:prstGeom>
        </p:spPr>
        <p:txBody>
          <a:bodyPr vert="horz" wrap="square" lIns="0" tIns="13335" rIns="0" bIns="0" rtlCol="0">
            <a:spAutoFit/>
          </a:bodyPr>
          <a:lstStyle>
            <a:lvl1pPr>
              <a:defRPr lang="en-GB" sz="2698" b="1" spc="-49" dirty="0">
                <a:solidFill>
                  <a:srgbClr val="282828"/>
                </a:solidFill>
                <a:latin typeface="Poppins"/>
                <a:cs typeface="Poppins"/>
              </a:defRPr>
            </a:lvl1pPr>
          </a:lstStyle>
          <a:p>
            <a:pPr marL="7702" lvl="0">
              <a:spcBef>
                <a:spcPts val="64"/>
              </a:spcBef>
            </a:pPr>
            <a:r>
              <a:rPr lang="en-US"/>
              <a:t>Click to edit Master text styles</a:t>
            </a:r>
          </a:p>
        </p:txBody>
      </p:sp>
      <p:sp>
        <p:nvSpPr>
          <p:cNvPr id="30" name="Text Placeholder 17">
            <a:extLst>
              <a:ext uri="{FF2B5EF4-FFF2-40B4-BE49-F238E27FC236}">
                <a16:creationId xmlns:a16="http://schemas.microsoft.com/office/drawing/2014/main" id="{C4D5CA69-31F9-5A8B-7D51-F7B31655AADB}"/>
              </a:ext>
            </a:extLst>
          </p:cNvPr>
          <p:cNvSpPr>
            <a:spLocks noGrp="1"/>
          </p:cNvSpPr>
          <p:nvPr>
            <p:ph type="body" sz="quarter" idx="14"/>
          </p:nvPr>
        </p:nvSpPr>
        <p:spPr>
          <a:xfrm>
            <a:off x="9579656" y="2698856"/>
            <a:ext cx="1879247" cy="135293"/>
          </a:xfrm>
          <a:prstGeom prst="rect">
            <a:avLst/>
          </a:prstGeom>
        </p:spPr>
        <p:txBody>
          <a:bodyPr/>
          <a:lstStyle>
            <a:lvl1pPr>
              <a:defRPr lang="en-US" sz="879" b="0" smtClean="0">
                <a:solidFill>
                  <a:srgbClr val="282828"/>
                </a:solidFill>
                <a:latin typeface="Poppins" panose="00000500000000000000" pitchFamily="2" charset="0"/>
                <a:cs typeface="Poppins" panose="00000500000000000000" pitchFamily="2" charset="0"/>
              </a:defRPr>
            </a:lvl1pPr>
            <a:lvl2pPr>
              <a:defRPr lang="en-US" sz="879" b="0" smtClean="0">
                <a:solidFill>
                  <a:schemeClr val="bg1"/>
                </a:solidFill>
                <a:latin typeface="Poppins" panose="00000500000000000000" pitchFamily="2" charset="0"/>
                <a:cs typeface="Poppins" panose="00000500000000000000" pitchFamily="2" charset="0"/>
              </a:defRPr>
            </a:lvl2pPr>
            <a:lvl3pPr>
              <a:defRPr lang="en-US" sz="879" b="0" smtClean="0">
                <a:solidFill>
                  <a:schemeClr val="bg1"/>
                </a:solidFill>
                <a:latin typeface="Poppins" panose="00000500000000000000" pitchFamily="2" charset="0"/>
                <a:cs typeface="Poppins" panose="00000500000000000000" pitchFamily="2" charset="0"/>
              </a:defRPr>
            </a:lvl3pPr>
            <a:lvl4pPr>
              <a:defRPr lang="en-US" sz="879" b="0" smtClean="0">
                <a:solidFill>
                  <a:schemeClr val="bg1"/>
                </a:solidFill>
                <a:latin typeface="Poppins" panose="00000500000000000000" pitchFamily="2" charset="0"/>
                <a:cs typeface="Poppins" panose="00000500000000000000" pitchFamily="2" charset="0"/>
              </a:defRPr>
            </a:lvl4pPr>
            <a:lvl5pPr>
              <a:defRPr lang="en-GB" sz="879" b="0">
                <a:solidFill>
                  <a:schemeClr val="bg1"/>
                </a:solidFill>
                <a:latin typeface="Poppins" panose="00000500000000000000" pitchFamily="2" charset="0"/>
                <a:cs typeface="Poppins" panose="00000500000000000000" pitchFamily="2" charset="0"/>
              </a:defRPr>
            </a:lvl5pPr>
          </a:lstStyle>
          <a:p>
            <a:pPr marL="0" lvl="0" indent="0">
              <a:buNone/>
            </a:pPr>
            <a:r>
              <a:rPr lang="en-US"/>
              <a:t>Click to edit Master text styles</a:t>
            </a:r>
          </a:p>
        </p:txBody>
      </p:sp>
      <p:sp>
        <p:nvSpPr>
          <p:cNvPr id="33" name="Rectangle 32">
            <a:extLst>
              <a:ext uri="{FF2B5EF4-FFF2-40B4-BE49-F238E27FC236}">
                <a16:creationId xmlns:a16="http://schemas.microsoft.com/office/drawing/2014/main" id="{9046075E-E1EE-C7D0-D8D3-6318C4406641}"/>
              </a:ext>
            </a:extLst>
          </p:cNvPr>
          <p:cNvSpPr>
            <a:spLocks/>
          </p:cNvSpPr>
          <p:nvPr userDrawn="1"/>
        </p:nvSpPr>
        <p:spPr>
          <a:xfrm>
            <a:off x="6046687" y="3429561"/>
            <a:ext cx="3073940" cy="3429561"/>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36" name="Text Placeholder 22">
            <a:extLst>
              <a:ext uri="{FF2B5EF4-FFF2-40B4-BE49-F238E27FC236}">
                <a16:creationId xmlns:a16="http://schemas.microsoft.com/office/drawing/2014/main" id="{263A6F9D-35BE-8FAA-4BE0-15F154A4AA1A}"/>
              </a:ext>
            </a:extLst>
          </p:cNvPr>
          <p:cNvSpPr>
            <a:spLocks noGrp="1"/>
          </p:cNvSpPr>
          <p:nvPr>
            <p:ph type="body" sz="quarter" idx="22"/>
          </p:nvPr>
        </p:nvSpPr>
        <p:spPr>
          <a:xfrm>
            <a:off x="6511899" y="5580493"/>
            <a:ext cx="2310550" cy="1258999"/>
          </a:xfrm>
          <a:prstGeom prst="rect">
            <a:avLst/>
          </a:prstGeom>
        </p:spPr>
        <p:txBody>
          <a:bodyPr vert="horz" wrap="square" lIns="0" tIns="13335" rIns="0" bIns="0" rtlCol="0">
            <a:spAutoFit/>
          </a:bodyPr>
          <a:lstStyle>
            <a:lvl1pPr>
              <a:defRPr lang="en-US" sz="2698" b="1" spc="-49" dirty="0">
                <a:solidFill>
                  <a:srgbClr val="282828"/>
                </a:solidFill>
                <a:latin typeface="Poppins"/>
                <a:cs typeface="Poppins"/>
              </a:defRPr>
            </a:lvl1pPr>
          </a:lstStyle>
          <a:p>
            <a:pPr marL="7702" lvl="0">
              <a:spcBef>
                <a:spcPts val="64"/>
              </a:spcBef>
            </a:pPr>
            <a:r>
              <a:rPr lang="en-US"/>
              <a:t>Click to edit Master text styles</a:t>
            </a:r>
          </a:p>
        </p:txBody>
      </p:sp>
      <p:sp>
        <p:nvSpPr>
          <p:cNvPr id="37" name="Text Placeholder 24">
            <a:extLst>
              <a:ext uri="{FF2B5EF4-FFF2-40B4-BE49-F238E27FC236}">
                <a16:creationId xmlns:a16="http://schemas.microsoft.com/office/drawing/2014/main" id="{192E7E05-3903-37BE-1D54-2336D866507E}"/>
              </a:ext>
            </a:extLst>
          </p:cNvPr>
          <p:cNvSpPr>
            <a:spLocks noGrp="1"/>
          </p:cNvSpPr>
          <p:nvPr>
            <p:ph type="body" sz="quarter" idx="23"/>
          </p:nvPr>
        </p:nvSpPr>
        <p:spPr>
          <a:xfrm>
            <a:off x="6511899" y="6056937"/>
            <a:ext cx="2310550" cy="135293"/>
          </a:xfrm>
          <a:prstGeom prst="rect">
            <a:avLst/>
          </a:prstGeom>
        </p:spPr>
        <p:txBody>
          <a:bodyPr/>
          <a:lstStyle>
            <a:lvl1pPr>
              <a:defRPr lang="en-GB" sz="879" b="0" dirty="0">
                <a:solidFill>
                  <a:srgbClr val="282828"/>
                </a:solidFill>
                <a:latin typeface="Poppins" panose="00000500000000000000" pitchFamily="2" charset="0"/>
                <a:cs typeface="Poppins" panose="00000500000000000000" pitchFamily="2" charset="0"/>
              </a:defRPr>
            </a:lvl1pPr>
          </a:lstStyle>
          <a:p>
            <a:pPr marL="0" lvl="0" indent="0">
              <a:buNone/>
            </a:pPr>
            <a:r>
              <a:rPr lang="en-US"/>
              <a:t>Click to edit Master text styles</a:t>
            </a:r>
          </a:p>
        </p:txBody>
      </p:sp>
    </p:spTree>
    <p:extLst>
      <p:ext uri="{BB962C8B-B14F-4D97-AF65-F5344CB8AC3E}">
        <p14:creationId xmlns:p14="http://schemas.microsoft.com/office/powerpoint/2010/main" val="1402167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B11BD-8FC9-4805-AA57-1C5E20C76EA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5190E20-7609-4320-8F47-B5FF7A1A72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0E776BD-BF3E-4B69-989C-2093E2FBABFF}"/>
              </a:ext>
            </a:extLst>
          </p:cNvPr>
          <p:cNvSpPr>
            <a:spLocks noGrp="1"/>
          </p:cNvSpPr>
          <p:nvPr>
            <p:ph type="dt" sz="half" idx="10"/>
          </p:nvPr>
        </p:nvSpPr>
        <p:spPr/>
        <p:txBody>
          <a:bodyPr/>
          <a:lstStyle/>
          <a:p>
            <a:fld id="{D90930D9-C231-4E47-882E-5B9D83C9A07A}" type="datetimeFigureOut">
              <a:rPr lang="en-GB" smtClean="0"/>
              <a:t>11/03/2024</a:t>
            </a:fld>
            <a:endParaRPr lang="en-GB"/>
          </a:p>
        </p:txBody>
      </p:sp>
      <p:sp>
        <p:nvSpPr>
          <p:cNvPr id="5" name="Footer Placeholder 4">
            <a:extLst>
              <a:ext uri="{FF2B5EF4-FFF2-40B4-BE49-F238E27FC236}">
                <a16:creationId xmlns:a16="http://schemas.microsoft.com/office/drawing/2014/main" id="{8DC98B44-AAEB-43F4-8C79-0C099ED2FFC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B3D27A7-4DDA-45D9-84E8-F8DC3D49069A}"/>
              </a:ext>
            </a:extLst>
          </p:cNvPr>
          <p:cNvSpPr>
            <a:spLocks noGrp="1"/>
          </p:cNvSpPr>
          <p:nvPr>
            <p:ph type="sldNum" sz="quarter" idx="12"/>
          </p:nvPr>
        </p:nvSpPr>
        <p:spPr/>
        <p:txBody>
          <a:bodyPr/>
          <a:lstStyle/>
          <a:p>
            <a:fld id="{4F9D014F-F48E-45BC-8515-FD82B3DE4F74}" type="slidenum">
              <a:rPr lang="en-GB" smtClean="0"/>
              <a:t>‹#›</a:t>
            </a:fld>
            <a:endParaRPr lang="en-GB"/>
          </a:p>
        </p:txBody>
      </p:sp>
    </p:spTree>
    <p:extLst>
      <p:ext uri="{BB962C8B-B14F-4D97-AF65-F5344CB8AC3E}">
        <p14:creationId xmlns:p14="http://schemas.microsoft.com/office/powerpoint/2010/main" val="17908523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over — Black Background">
    <p:bg>
      <p:bgPr>
        <a:solidFill>
          <a:schemeClr val="tx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4096512"/>
            <a:ext cx="8951976" cy="200055"/>
          </a:xfrm>
        </p:spPr>
        <p:txBody>
          <a:bodyPr anchor="ctr" anchorCtr="0">
            <a:noAutofit/>
          </a:bodyPr>
          <a:lstStyle>
            <a:lvl1pPr marL="0" indent="0" algn="l">
              <a:lnSpc>
                <a:spcPct val="100000"/>
              </a:lnSpc>
              <a:buNone/>
              <a:defRPr sz="1300" b="0" i="0" spc="50" baseline="0">
                <a:solidFill>
                  <a:schemeClr val="bg1"/>
                </a:solidFill>
                <a:latin typeface="Futura Next Book" panose="020B05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grpSp>
        <p:nvGrpSpPr>
          <p:cNvPr id="4" name="Group 3">
            <a:extLst>
              <a:ext uri="{FF2B5EF4-FFF2-40B4-BE49-F238E27FC236}">
                <a16:creationId xmlns:a16="http://schemas.microsoft.com/office/drawing/2014/main" id="{73CE9AFE-EE3A-63DD-096B-AEB2640AF490}"/>
              </a:ext>
            </a:extLst>
          </p:cNvPr>
          <p:cNvGrpSpPr/>
          <p:nvPr userDrawn="1"/>
        </p:nvGrpSpPr>
        <p:grpSpPr>
          <a:xfrm>
            <a:off x="685800" y="5727102"/>
            <a:ext cx="2400300" cy="499961"/>
            <a:chOff x="3330636" y="2832231"/>
            <a:chExt cx="5530728" cy="1152000"/>
          </a:xfrm>
        </p:grpSpPr>
        <p:pic>
          <p:nvPicPr>
            <p:cNvPr id="5" name="Graphic 4">
              <a:extLst>
                <a:ext uri="{FF2B5EF4-FFF2-40B4-BE49-F238E27FC236}">
                  <a16:creationId xmlns:a16="http://schemas.microsoft.com/office/drawing/2014/main" id="{1B7F0375-6102-6BAB-58BF-392E9A8DD0C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749364" y="2832231"/>
              <a:ext cx="2112000" cy="1152000"/>
            </a:xfrm>
            <a:prstGeom prst="rect">
              <a:avLst/>
            </a:prstGeom>
          </p:spPr>
        </p:pic>
        <p:pic>
          <p:nvPicPr>
            <p:cNvPr id="6" name="Graphic 5">
              <a:extLst>
                <a:ext uri="{FF2B5EF4-FFF2-40B4-BE49-F238E27FC236}">
                  <a16:creationId xmlns:a16="http://schemas.microsoft.com/office/drawing/2014/main" id="{3A26F8D4-D7D5-0382-5F84-EDA29898CB1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330636" y="2832231"/>
              <a:ext cx="2304000" cy="1152000"/>
            </a:xfrm>
            <a:prstGeom prst="rect">
              <a:avLst/>
            </a:prstGeom>
          </p:spPr>
        </p:pic>
        <p:cxnSp>
          <p:nvCxnSpPr>
            <p:cNvPr id="7" name="Straight Connector 6">
              <a:extLst>
                <a:ext uri="{FF2B5EF4-FFF2-40B4-BE49-F238E27FC236}">
                  <a16:creationId xmlns:a16="http://schemas.microsoft.com/office/drawing/2014/main" id="{E62C8627-E155-636B-FB14-091C03DFF9EC}"/>
                </a:ext>
              </a:extLst>
            </p:cNvPr>
            <p:cNvCxnSpPr>
              <a:cxnSpLocks/>
            </p:cNvCxnSpPr>
            <p:nvPr userDrawn="1"/>
          </p:nvCxnSpPr>
          <p:spPr>
            <a:xfrm>
              <a:off x="6247134" y="2832231"/>
              <a:ext cx="0" cy="1152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 name="Text Placeholder 8">
            <a:extLst>
              <a:ext uri="{FF2B5EF4-FFF2-40B4-BE49-F238E27FC236}">
                <a16:creationId xmlns:a16="http://schemas.microsoft.com/office/drawing/2014/main" id="{20F8C738-4BBA-5AE6-74B8-5AAF614668E3}"/>
              </a:ext>
            </a:extLst>
          </p:cNvPr>
          <p:cNvSpPr>
            <a:spLocks noGrp="1"/>
          </p:cNvSpPr>
          <p:nvPr>
            <p:ph type="body" sz="quarter" idx="10"/>
          </p:nvPr>
        </p:nvSpPr>
        <p:spPr>
          <a:xfrm>
            <a:off x="685799" y="2496312"/>
            <a:ext cx="8953501" cy="1477328"/>
          </a:xfrm>
          <a:noFill/>
        </p:spPr>
        <p:txBody>
          <a:bodyPr wrap="square">
            <a:spAutoFit/>
          </a:bodyPr>
          <a:lstStyle>
            <a:lvl1pPr>
              <a:lnSpc>
                <a:spcPct val="100000"/>
              </a:lnSpc>
              <a:spcBef>
                <a:spcPts val="0"/>
              </a:spcBef>
              <a:defRPr sz="4800" b="1" i="0">
                <a:solidFill>
                  <a:schemeClr val="bg1"/>
                </a:solidFill>
                <a:latin typeface="Futura Next" panose="020B0602020204020303" pitchFamily="34" charset="77"/>
              </a:defRPr>
            </a:lvl1pPr>
            <a:lvl2pPr marL="0" indent="0">
              <a:lnSpc>
                <a:spcPct val="100000"/>
              </a:lnSpc>
              <a:spcBef>
                <a:spcPts val="0"/>
              </a:spcBef>
              <a:buNone/>
              <a:defRPr sz="4800" b="1" i="0">
                <a:gradFill>
                  <a:gsLst>
                    <a:gs pos="20000">
                      <a:srgbClr val="00863B"/>
                    </a:gs>
                    <a:gs pos="100000">
                      <a:srgbClr val="BCCF00"/>
                    </a:gs>
                  </a:gsLst>
                  <a:lin ang="0" scaled="1"/>
                </a:gradFill>
                <a:latin typeface="Futura Next" panose="020B0602020204020303" pitchFamily="34" charset="77"/>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a:t>
            </a:r>
          </a:p>
          <a:p>
            <a:pPr lvl="1"/>
            <a:r>
              <a:rPr lang="en-GB"/>
              <a:t>Second level</a:t>
            </a:r>
          </a:p>
        </p:txBody>
      </p:sp>
    </p:spTree>
    <p:extLst>
      <p:ext uri="{BB962C8B-B14F-4D97-AF65-F5344CB8AC3E}">
        <p14:creationId xmlns:p14="http://schemas.microsoft.com/office/powerpoint/2010/main" val="7196642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Vertical Layout w/ Text + Image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lnSpc>
                <a:spcPct val="120000"/>
              </a:lnSpc>
              <a:defRPr sz="2300" b="0" i="0">
                <a:latin typeface="Futura Next Book" panose="020B0502020204020303" pitchFamily="34" charset="77"/>
              </a:defRPr>
            </a:lvl1pPr>
          </a:lstStyle>
          <a:p>
            <a:r>
              <a:rPr lang="en-US"/>
              <a:t>Long title </a:t>
            </a:r>
            <a:br>
              <a:rPr lang="en-US"/>
            </a:br>
            <a:r>
              <a:rPr lang="en-US"/>
              <a:t>sentence case</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lnSpc>
                <a:spcPct val="130000"/>
              </a:lnSpc>
              <a:defRPr sz="1800"/>
            </a:lvl1pPr>
            <a:lvl2pPr>
              <a:lnSpc>
                <a:spcPct val="130000"/>
              </a:lnSpc>
              <a:defRPr sz="1800"/>
            </a:lvl2pPr>
            <a:lvl3pPr>
              <a:lnSpc>
                <a:spcPct val="130000"/>
              </a:lnSpc>
              <a:defRPr sz="1800"/>
            </a:lvl3pPr>
            <a:lvl4pPr>
              <a:lnSpc>
                <a:spcPct val="130000"/>
              </a:lnSpc>
              <a:defRPr sz="1800"/>
            </a:lvl4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p:txBody>
      </p:sp>
      <p:sp>
        <p:nvSpPr>
          <p:cNvPr id="10"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A98CC79F-1E95-8541-8034-F5FAD9638258}"/>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select icon to add</a:t>
            </a:r>
          </a:p>
        </p:txBody>
      </p:sp>
      <p:sp>
        <p:nvSpPr>
          <p:cNvPr id="6" name="Slide Number">
            <a:extLst>
              <a:ext uri="{FF2B5EF4-FFF2-40B4-BE49-F238E27FC236}">
                <a16:creationId xmlns:a16="http://schemas.microsoft.com/office/drawing/2014/main" id="{EEF821A2-2C1A-7E4E-A318-A1182781C33A}"/>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15163188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Vertical Layout w/ Text + Image Option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355848"/>
            <a:ext cx="2404872" cy="704088"/>
          </a:xfrm>
        </p:spPr>
        <p:txBody>
          <a:bodyPr anchor="t" anchorCtr="0"/>
          <a:lstStyle>
            <a:lvl1pPr>
              <a:defRPr sz="2300" b="0" i="0">
                <a:latin typeface="Futura Next Book" panose="020B0502020204020303" pitchFamily="34" charset="77"/>
              </a:defRPr>
            </a:lvl1pPr>
          </a:lstStyle>
          <a:p>
            <a:r>
              <a:rPr lang="en-US"/>
              <a:t>Long title </a:t>
            </a:r>
            <a:br>
              <a:rPr lang="en-US"/>
            </a:br>
            <a:r>
              <a:rPr lang="en-US"/>
              <a:t>sentence case</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403054"/>
            <a:ext cx="2404872" cy="1771676"/>
          </a:xfrm>
        </p:spPr>
        <p:txBody>
          <a:bodyPr>
            <a:noAutofit/>
          </a:bodyPr>
          <a:lstStyle>
            <a:lvl1pPr>
              <a:defRPr/>
            </a:lvl1pPr>
          </a:lstStyle>
          <a:p>
            <a:pPr lvl="0"/>
            <a:r>
              <a:rPr lang="en-US"/>
              <a:t>Lorem Ipsum is simply dummy text of the printing and typesetting industry. Lorem Ipsum has been the industry’s.</a:t>
            </a:r>
          </a:p>
        </p:txBody>
      </p:sp>
      <p:sp>
        <p:nvSpPr>
          <p:cNvPr id="5"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22B65A8A-CD2C-654B-AFC8-42A98B91C012}"/>
              </a:ext>
            </a:extLst>
          </p:cNvPr>
          <p:cNvSpPr>
            <a:spLocks noGrp="1"/>
          </p:cNvSpPr>
          <p:nvPr>
            <p:ph type="pic" sz="quarter" idx="12"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select icon to add</a:t>
            </a:r>
          </a:p>
        </p:txBody>
      </p:sp>
      <p:sp>
        <p:nvSpPr>
          <p:cNvPr id="6" name="Slide Number">
            <a:extLst>
              <a:ext uri="{FF2B5EF4-FFF2-40B4-BE49-F238E27FC236}">
                <a16:creationId xmlns:a16="http://schemas.microsoft.com/office/drawing/2014/main" id="{DFA198A7-AF0A-9044-9FE4-AF92A0754E39}"/>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49368461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Vertical Layout w/ Text + Image Option 3">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DB7E7E5E-6141-2642-90D6-67DE014B061E}"/>
              </a:ext>
            </a:extLst>
          </p:cNvPr>
          <p:cNvSpPr>
            <a:spLocks noGrp="1"/>
          </p:cNvSpPr>
          <p:nvPr>
            <p:ph type="title" hasCustomPrompt="1"/>
          </p:nvPr>
        </p:nvSpPr>
        <p:spPr>
          <a:xfrm>
            <a:off x="685800" y="687600"/>
            <a:ext cx="5221224" cy="1241109"/>
          </a:xfrm>
        </p:spPr>
        <p:txBody>
          <a:bodyPr anchor="t" anchorCtr="0">
            <a:spAutoFit/>
          </a:bodyPr>
          <a:lstStyle>
            <a:lvl1pPr>
              <a:lnSpc>
                <a:spcPct val="120000"/>
              </a:lnSpc>
              <a:defRPr sz="2300" b="0" i="0">
                <a:latin typeface="Futura Next Book" panose="020B0502020204020303" pitchFamily="34" charset="77"/>
              </a:defRPr>
            </a:lvl1pPr>
          </a:lstStyle>
          <a:p>
            <a:r>
              <a:rPr lang="en-US"/>
              <a:t>Long title sentence case, Lorem Ipsum has been the industry’s standard dummy text ever since the 1500s.</a:t>
            </a:r>
          </a:p>
        </p:txBody>
      </p:sp>
      <p:sp>
        <p:nvSpPr>
          <p:cNvPr id="15" name="Text Placeholder 2">
            <a:extLst>
              <a:ext uri="{FF2B5EF4-FFF2-40B4-BE49-F238E27FC236}">
                <a16:creationId xmlns:a16="http://schemas.microsoft.com/office/drawing/2014/main" id="{31B7C472-61C5-9E4A-A7C6-E77BB1B780B0}"/>
              </a:ext>
            </a:extLst>
          </p:cNvPr>
          <p:cNvSpPr>
            <a:spLocks noGrp="1"/>
          </p:cNvSpPr>
          <p:nvPr>
            <p:ph type="body" sz="quarter" idx="10" hasCustomPrompt="1"/>
          </p:nvPr>
        </p:nvSpPr>
        <p:spPr>
          <a:xfrm>
            <a:off x="685800" y="2371745"/>
            <a:ext cx="5221224" cy="3599287"/>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a:t>
            </a:r>
          </a:p>
        </p:txBody>
      </p:sp>
      <p:sp>
        <p:nvSpPr>
          <p:cNvPr id="13"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C62917FF-599D-3045-81AF-EC10E68D0575}"/>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Next-Medium" panose="020B0602020204020303" pitchFamily="34" charset="77"/>
                <a:cs typeface="Arial" panose="020B0604020202020204" pitchFamily="34" charset="0"/>
              </a:defRPr>
            </a:lvl1pPr>
          </a:lstStyle>
          <a:p>
            <a:r>
              <a:rPr lang="en-US"/>
              <a:t>Drag and drop image or select icon to add</a:t>
            </a:r>
          </a:p>
        </p:txBody>
      </p:sp>
      <p:sp>
        <p:nvSpPr>
          <p:cNvPr id="6" name="Slide Number">
            <a:extLst>
              <a:ext uri="{FF2B5EF4-FFF2-40B4-BE49-F238E27FC236}">
                <a16:creationId xmlns:a16="http://schemas.microsoft.com/office/drawing/2014/main" id="{B8FC337B-AAE9-154F-B6C3-EBED6B8295F9}"/>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41183196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Vertical Layout w/ Text + Image Option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3355848" cy="299890"/>
          </a:xfrm>
        </p:spPr>
        <p:txBody>
          <a:bodyPr anchor="t" anchorCtr="0">
            <a:noAutofit/>
          </a:bodyPr>
          <a:lstStyle>
            <a:lvl1pPr>
              <a:lnSpc>
                <a:spcPct val="110000"/>
              </a:lnSpc>
              <a:defRPr sz="1900" b="1" i="0">
                <a:solidFill>
                  <a:schemeClr val="accent1"/>
                </a:solidFill>
                <a:latin typeface="Futura Next DemiBold" panose="020B0602020204020303" pitchFamily="34" charset="77"/>
              </a:defRPr>
            </a:lvl1pPr>
          </a:lstStyle>
          <a:p>
            <a:r>
              <a:rPr lang="en-US"/>
              <a:t>Subhead in sentence case</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191960"/>
            <a:ext cx="3355848" cy="4648452"/>
          </a:xfrm>
        </p:spPr>
        <p:txBody>
          <a:bodyPr>
            <a:noAutofit/>
          </a:bodyPr>
          <a:lstStyle>
            <a:lvl1pPr>
              <a:defRPr/>
            </a:lvl1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a:t>
            </a:r>
          </a:p>
        </p:txBody>
      </p:sp>
      <p:sp>
        <p:nvSpPr>
          <p:cNvPr id="6"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4419600" y="0"/>
            <a:ext cx="7772400"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select icon to add</a:t>
            </a:r>
          </a:p>
        </p:txBody>
      </p:sp>
      <p:sp>
        <p:nvSpPr>
          <p:cNvPr id="7" name="Slide Number">
            <a:extLst>
              <a:ext uri="{FF2B5EF4-FFF2-40B4-BE49-F238E27FC236}">
                <a16:creationId xmlns:a16="http://schemas.microsoft.com/office/drawing/2014/main" id="{FA8EEA42-F0AB-0343-82DB-E4BF38B3883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46981945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Vertical Layout w/ Image + Text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281928" y="687600"/>
            <a:ext cx="5221224" cy="1241109"/>
          </a:xfrm>
        </p:spPr>
        <p:txBody>
          <a:bodyPr anchor="t" anchorCtr="0">
            <a:spAutoFit/>
          </a:bodyPr>
          <a:lstStyle>
            <a:lvl1pPr>
              <a:lnSpc>
                <a:spcPct val="120000"/>
              </a:lnSpc>
              <a:defRPr sz="2300" b="0" i="0">
                <a:latin typeface="Futura Next Book" panose="020B0502020204020303" pitchFamily="34" charset="77"/>
              </a:defRPr>
            </a:lvl1pPr>
          </a:lstStyle>
          <a:p>
            <a:r>
              <a:rPr lang="en-US"/>
              <a:t>Long title sentence case, Lorem Ipsum has been the industry’s standard dummy text ever since the 1500s.</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a:t>
            </a:r>
          </a:p>
        </p:txBody>
      </p:sp>
      <p:sp>
        <p:nvSpPr>
          <p:cNvPr id="6"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0" y="0"/>
            <a:ext cx="5907024"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select icon to add</a:t>
            </a:r>
          </a:p>
        </p:txBody>
      </p:sp>
      <p:sp>
        <p:nvSpPr>
          <p:cNvPr id="7" name="Slide Number">
            <a:extLst>
              <a:ext uri="{FF2B5EF4-FFF2-40B4-BE49-F238E27FC236}">
                <a16:creationId xmlns:a16="http://schemas.microsoft.com/office/drawing/2014/main" id="{FA8EEA42-F0AB-0343-82DB-E4BF38B3883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1173447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asic layout Text">
    <p:bg>
      <p:bgPr>
        <a:solidFill>
          <a:srgbClr val="FFFFFF"/>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128D6AC4-7CB1-6EB2-838D-19790BE1737F}"/>
              </a:ext>
            </a:extLst>
          </p:cNvPr>
          <p:cNvSpPr>
            <a:spLocks noGrp="1"/>
          </p:cNvSpPr>
          <p:nvPr>
            <p:ph type="body" sz="quarter" idx="11"/>
          </p:nvPr>
        </p:nvSpPr>
        <p:spPr>
          <a:xfrm>
            <a:off x="412497" y="1488275"/>
            <a:ext cx="11459902" cy="1119537"/>
          </a:xfrm>
          <a:prstGeom prst="rect">
            <a:avLst/>
          </a:prstGeom>
        </p:spPr>
        <p:txBody>
          <a:bodyPr/>
          <a:lstStyle>
            <a:lvl1pPr>
              <a:defRPr sz="1455">
                <a:solidFill>
                  <a:srgbClr val="383738"/>
                </a:solidFill>
                <a:latin typeface="Poppins" panose="00000500000000000000" pitchFamily="2" charset="0"/>
                <a:cs typeface="Poppins" panose="00000500000000000000" pitchFamily="2" charset="0"/>
              </a:defRPr>
            </a:lvl1pPr>
            <a:lvl2pPr>
              <a:defRPr sz="1455">
                <a:solidFill>
                  <a:srgbClr val="383738"/>
                </a:solidFill>
                <a:latin typeface="Poppins" panose="00000500000000000000" pitchFamily="2" charset="0"/>
                <a:cs typeface="Poppins" panose="00000500000000000000" pitchFamily="2" charset="0"/>
              </a:defRPr>
            </a:lvl2pPr>
            <a:lvl3pPr>
              <a:defRPr sz="1455">
                <a:solidFill>
                  <a:srgbClr val="383738"/>
                </a:solidFill>
                <a:latin typeface="Poppins" panose="00000500000000000000" pitchFamily="2" charset="0"/>
                <a:cs typeface="Poppins" panose="00000500000000000000" pitchFamily="2" charset="0"/>
              </a:defRPr>
            </a:lvl3pPr>
            <a:lvl4pPr>
              <a:defRPr sz="1455">
                <a:solidFill>
                  <a:srgbClr val="383738"/>
                </a:solidFill>
                <a:latin typeface="Poppins" panose="00000500000000000000" pitchFamily="2" charset="0"/>
                <a:cs typeface="Poppins" panose="00000500000000000000" pitchFamily="2" charset="0"/>
              </a:defRPr>
            </a:lvl4pPr>
            <a:lvl5pPr>
              <a:defRPr sz="1455">
                <a:solidFill>
                  <a:srgbClr val="383738"/>
                </a:solidFill>
                <a:latin typeface="Poppins" panose="00000500000000000000" pitchFamily="2" charset="0"/>
                <a:cs typeface="Poppins"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8">
            <a:extLst>
              <a:ext uri="{FF2B5EF4-FFF2-40B4-BE49-F238E27FC236}">
                <a16:creationId xmlns:a16="http://schemas.microsoft.com/office/drawing/2014/main" id="{62798EA1-9E52-AEB2-E1C5-D623B00A38C0}"/>
              </a:ext>
            </a:extLst>
          </p:cNvPr>
          <p:cNvSpPr>
            <a:spLocks noGrp="1"/>
          </p:cNvSpPr>
          <p:nvPr>
            <p:ph type="body" sz="quarter" idx="10" hasCustomPrompt="1"/>
          </p:nvPr>
        </p:nvSpPr>
        <p:spPr>
          <a:xfrm>
            <a:off x="412497" y="453754"/>
            <a:ext cx="9937948" cy="457818"/>
          </a:xfrm>
          <a:prstGeom prst="rect">
            <a:avLst/>
          </a:prstGeom>
        </p:spPr>
        <p:txBody>
          <a:bodyPr lIns="0"/>
          <a:lstStyle>
            <a:lvl1pPr>
              <a:lnSpc>
                <a:spcPct val="90000"/>
              </a:lnSpc>
              <a:defRPr lang="en-GB" sz="3275" b="1" i="0" spc="-85" dirty="0">
                <a:gradFill flip="none" rotWithShape="1">
                  <a:gsLst>
                    <a:gs pos="0">
                      <a:srgbClr val="007C43"/>
                    </a:gs>
                    <a:gs pos="70000">
                      <a:srgbClr val="68A445"/>
                    </a:gs>
                  </a:gsLst>
                  <a:lin ang="0" scaled="1"/>
                  <a:tileRect/>
                </a:gradFill>
                <a:latin typeface="Poppins"/>
                <a:ea typeface="+mj-ea"/>
                <a:cs typeface="Poppins"/>
              </a:defRPr>
            </a:lvl1pPr>
          </a:lstStyle>
          <a:p>
            <a:pPr lvl="0"/>
            <a:r>
              <a:rPr lang="en-GB"/>
              <a:t>Click to edit the title</a:t>
            </a:r>
          </a:p>
        </p:txBody>
      </p:sp>
      <p:sp>
        <p:nvSpPr>
          <p:cNvPr id="5" name="Text Placeholder 32">
            <a:extLst>
              <a:ext uri="{FF2B5EF4-FFF2-40B4-BE49-F238E27FC236}">
                <a16:creationId xmlns:a16="http://schemas.microsoft.com/office/drawing/2014/main" id="{DBF1DFC9-D8B1-38DB-A89A-BEEB1B110E95}"/>
              </a:ext>
            </a:extLst>
          </p:cNvPr>
          <p:cNvSpPr>
            <a:spLocks noGrp="1"/>
          </p:cNvSpPr>
          <p:nvPr>
            <p:ph type="body" sz="quarter" idx="18"/>
          </p:nvPr>
        </p:nvSpPr>
        <p:spPr>
          <a:xfrm>
            <a:off x="412497" y="979427"/>
            <a:ext cx="5512293" cy="302006"/>
          </a:xfrm>
          <a:prstGeom prst="rect">
            <a:avLst/>
          </a:prstGeom>
        </p:spPr>
        <p:txBody>
          <a:bodyPr vert="horz" wrap="square" lIns="0" tIns="17145" rIns="0" bIns="0" rtlCol="0">
            <a:spAutoFit/>
          </a:bodyPr>
          <a:lstStyle>
            <a:lvl1pPr>
              <a:lnSpc>
                <a:spcPct val="90000"/>
              </a:lnSpc>
              <a:defRPr lang="en-US" sz="1850" b="0" spc="-6" smtClean="0">
                <a:solidFill>
                  <a:srgbClr val="282828"/>
                </a:solidFill>
                <a:latin typeface="Poppins"/>
                <a:cs typeface="Poppins"/>
              </a:defRPr>
            </a:lvl1pPr>
            <a:lvl2pPr>
              <a:defRPr lang="en-US" smtClean="0"/>
            </a:lvl2pPr>
            <a:lvl3pPr>
              <a:defRPr lang="en-US" smtClean="0"/>
            </a:lvl3pPr>
            <a:lvl4pPr>
              <a:defRPr lang="en-US" smtClean="0"/>
            </a:lvl4pPr>
            <a:lvl5pPr>
              <a:defRPr lang="en-GB"/>
            </a:lvl5pPr>
          </a:lstStyle>
          <a:p>
            <a:pPr marL="7702" lvl="0">
              <a:lnSpc>
                <a:spcPct val="100000"/>
              </a:lnSpc>
              <a:spcBef>
                <a:spcPts val="82"/>
              </a:spcBef>
            </a:pPr>
            <a:r>
              <a:rPr lang="en-US"/>
              <a:t>Click to edit Master text styles</a:t>
            </a:r>
          </a:p>
        </p:txBody>
      </p:sp>
      <p:sp>
        <p:nvSpPr>
          <p:cNvPr id="2" name="Slide Number Placeholder 2">
            <a:extLst>
              <a:ext uri="{FF2B5EF4-FFF2-40B4-BE49-F238E27FC236}">
                <a16:creationId xmlns:a16="http://schemas.microsoft.com/office/drawing/2014/main" id="{40C19537-D15B-7AEC-979D-DCEB61CE4610}"/>
              </a:ext>
            </a:extLst>
          </p:cNvPr>
          <p:cNvSpPr>
            <a:spLocks noGrp="1"/>
          </p:cNvSpPr>
          <p:nvPr>
            <p:ph type="sldNum" sz="quarter" idx="4"/>
          </p:nvPr>
        </p:nvSpPr>
        <p:spPr>
          <a:xfrm>
            <a:off x="9030166" y="6444056"/>
            <a:ext cx="2804160" cy="276999"/>
          </a:xfrm>
        </p:spPr>
        <p:txBody>
          <a:bodyPr/>
          <a:lstStyle>
            <a:lvl1pPr>
              <a:defRPr>
                <a:solidFill>
                  <a:srgbClr val="282828"/>
                </a:solidFill>
              </a:defRPr>
            </a:lvl1pPr>
          </a:lstStyle>
          <a:p>
            <a:fld id="{B6F15528-21DE-4FAA-801E-634DDDAF4B2B}" type="slidenum">
              <a:rPr lang="en-GB" smtClean="0"/>
              <a:pPr/>
              <a:t>‹#›</a:t>
            </a:fld>
            <a:endParaRPr lang="en-GB"/>
          </a:p>
        </p:txBody>
      </p:sp>
    </p:spTree>
    <p:extLst>
      <p:ext uri="{BB962C8B-B14F-4D97-AF65-F5344CB8AC3E}">
        <p14:creationId xmlns:p14="http://schemas.microsoft.com/office/powerpoint/2010/main" val="34484518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Vertical Layout w/ Image + Text Option 2">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B7220531-D027-3A4A-9F33-305E544BE670}"/>
              </a:ext>
            </a:extLst>
          </p:cNvPr>
          <p:cNvSpPr>
            <a:spLocks noGrp="1"/>
          </p:cNvSpPr>
          <p:nvPr>
            <p:ph type="title" hasCustomPrompt="1"/>
          </p:nvPr>
        </p:nvSpPr>
        <p:spPr>
          <a:xfrm>
            <a:off x="6281928" y="687600"/>
            <a:ext cx="5221224" cy="1241109"/>
          </a:xfrm>
        </p:spPr>
        <p:txBody>
          <a:bodyPr anchor="t" anchorCtr="0">
            <a:spAutoFit/>
          </a:bodyPr>
          <a:lstStyle>
            <a:lvl1pPr>
              <a:lnSpc>
                <a:spcPct val="120000"/>
              </a:lnSpc>
              <a:defRPr sz="2300" b="0" i="0">
                <a:latin typeface="Futura Next Book" panose="020B0502020204020303" pitchFamily="34" charset="77"/>
              </a:defRPr>
            </a:lvl1pPr>
          </a:lstStyle>
          <a:p>
            <a:r>
              <a:rPr lang="en-US"/>
              <a:t>Long title sentence case, Lorem Ipsum has been the industry’s standard dummy text ever since the 1500s.</a:t>
            </a:r>
          </a:p>
        </p:txBody>
      </p:sp>
      <p:sp>
        <p:nvSpPr>
          <p:cNvPr id="18" name="Text Placeholder 2">
            <a:extLst>
              <a:ext uri="{FF2B5EF4-FFF2-40B4-BE49-F238E27FC236}">
                <a16:creationId xmlns:a16="http://schemas.microsoft.com/office/drawing/2014/main" id="{79C3CC2B-114F-6B45-A6BC-67F381F62135}"/>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a:t>
            </a:r>
          </a:p>
        </p:txBody>
      </p:sp>
      <p:sp>
        <p:nvSpPr>
          <p:cNvPr id="15"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7AFD2F91-B811-6843-97ED-4D5DEAF431EC}"/>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select icon to add</a:t>
            </a:r>
          </a:p>
        </p:txBody>
      </p:sp>
      <p:sp>
        <p:nvSpPr>
          <p:cNvPr id="6" name="Slide Number">
            <a:extLst>
              <a:ext uri="{FF2B5EF4-FFF2-40B4-BE49-F238E27FC236}">
                <a16:creationId xmlns:a16="http://schemas.microsoft.com/office/drawing/2014/main" id="{5C622E49-760E-F84D-8176-1486E1B143FF}"/>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19803281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ertical Layout w/ Full Image">
    <p:spTree>
      <p:nvGrpSpPr>
        <p:cNvPr id="1" name=""/>
        <p:cNvGrpSpPr/>
        <p:nvPr/>
      </p:nvGrpSpPr>
      <p:grpSpPr>
        <a:xfrm>
          <a:off x="0" y="0"/>
          <a:ext cx="0" cy="0"/>
          <a:chOff x="0" y="0"/>
          <a:chExt cx="0" cy="0"/>
        </a:xfrm>
      </p:grpSpPr>
      <p:sp>
        <p:nvSpPr>
          <p:cNvPr id="5"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9E1FF214-90D7-E24E-922F-0ED2770E7BE5}"/>
              </a:ext>
            </a:extLst>
          </p:cNvPr>
          <p:cNvSpPr>
            <a:spLocks noGrp="1"/>
          </p:cNvSpPr>
          <p:nvPr>
            <p:ph type="pic" sz="quarter" idx="11" hasCustomPrompt="1"/>
          </p:nvPr>
        </p:nvSpPr>
        <p:spPr>
          <a:xfrm>
            <a:off x="0" y="0"/>
            <a:ext cx="12198096"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select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Book" panose="020B0502020204020303" pitchFamily="34" charset="77"/>
              </a:defRPr>
            </a:lvl1pPr>
          </a:lstStyle>
          <a:p>
            <a:r>
              <a:rPr lang="en-US"/>
              <a:t>Long title </a:t>
            </a:r>
            <a:br>
              <a:rPr lang="en-US"/>
            </a:br>
            <a:r>
              <a:rPr lang="en-US"/>
              <a:t>sentence case</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p:txBody>
      </p:sp>
      <p:sp>
        <p:nvSpPr>
          <p:cNvPr id="6" name="Slide Number">
            <a:extLst>
              <a:ext uri="{FF2B5EF4-FFF2-40B4-BE49-F238E27FC236}">
                <a16:creationId xmlns:a16="http://schemas.microsoft.com/office/drawing/2014/main" id="{6D2A294E-9C5A-0D44-B938-6C301308203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21839018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w/ Full Image">
    <p:spTree>
      <p:nvGrpSpPr>
        <p:cNvPr id="1" name=""/>
        <p:cNvGrpSpPr/>
        <p:nvPr/>
      </p:nvGrpSpPr>
      <p:grpSpPr>
        <a:xfrm>
          <a:off x="0" y="0"/>
          <a:ext cx="0" cy="0"/>
          <a:chOff x="0" y="0"/>
          <a:chExt cx="0" cy="0"/>
        </a:xfrm>
      </p:grpSpPr>
      <p:sp>
        <p:nvSpPr>
          <p:cNvPr id="3" name="Picture Placeholder 2" descr="Image Placeholder — Drag and Drop your image, choose from your Media library, or select the placeholder to upload an image from your device.">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98096"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Insert your logos here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Book" panose="020B0502020204020303" pitchFamily="34" charset="77"/>
              </a:defRPr>
            </a:lvl1pPr>
          </a:lstStyle>
          <a:p>
            <a:r>
              <a:rPr lang="en-US"/>
              <a:t>Long title sentence case, the standard chunk of Lorem Ipsum used since the 1500s is reproduced below for those interested.</a:t>
            </a:r>
          </a:p>
        </p:txBody>
      </p:sp>
      <p:sp>
        <p:nvSpPr>
          <p:cNvPr id="5" name="Slide Number">
            <a:extLst>
              <a:ext uri="{FF2B5EF4-FFF2-40B4-BE49-F238E27FC236}">
                <a16:creationId xmlns:a16="http://schemas.microsoft.com/office/drawing/2014/main" id="{699CCB4F-8EAA-054B-84F2-B8BAEEFE3054}"/>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169708269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Book" panose="020B0502020204020303" pitchFamily="34" charset="77"/>
              </a:defRPr>
            </a:lvl1pPr>
          </a:lstStyle>
          <a:p>
            <a:r>
              <a:rPr lang="en-US"/>
              <a:t>Long title sentence case, the standard chunk of Lorem Ipsum used since the 1500s is reproduced below for those interested.</a:t>
            </a:r>
          </a:p>
        </p:txBody>
      </p:sp>
      <p:sp>
        <p:nvSpPr>
          <p:cNvPr id="4" name="Slide Number">
            <a:extLst>
              <a:ext uri="{FF2B5EF4-FFF2-40B4-BE49-F238E27FC236}">
                <a16:creationId xmlns:a16="http://schemas.microsoft.com/office/drawing/2014/main" id="{F4A8C5FB-9817-CE42-98A9-641F059E8748}"/>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a:solidFill>
                <a:schemeClr val="tx1"/>
              </a:solidFill>
              <a:latin typeface="FuturaNext-Medium" panose="020B0602020204020303" pitchFamily="34" charset="77"/>
            </a:endParaRPr>
          </a:p>
        </p:txBody>
      </p:sp>
      <p:sp>
        <p:nvSpPr>
          <p:cNvPr id="3" name="Rectangle 2">
            <a:extLst>
              <a:ext uri="{FF2B5EF4-FFF2-40B4-BE49-F238E27FC236}">
                <a16:creationId xmlns:a16="http://schemas.microsoft.com/office/drawing/2014/main" id="{68549698-D3AA-B69B-A5F1-E36006025B4C}"/>
              </a:ext>
            </a:extLst>
          </p:cNvPr>
          <p:cNvSpPr/>
          <p:nvPr userDrawn="1"/>
        </p:nvSpPr>
        <p:spPr>
          <a:xfrm>
            <a:off x="685799" y="6185785"/>
            <a:ext cx="506897" cy="273712"/>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418788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Book" panose="020B0502020204020303" pitchFamily="34" charset="77"/>
              </a:defRPr>
            </a:lvl1pPr>
          </a:lstStyle>
          <a:p>
            <a:r>
              <a:rPr lang="en-US"/>
              <a:t>Long title sentence case, the standard chunk of Lorem Ipsum used since the 1500s is reproduced below for those interested.</a:t>
            </a:r>
          </a:p>
        </p:txBody>
      </p:sp>
      <p:sp>
        <p:nvSpPr>
          <p:cNvPr id="4" name="Text Placeholder 2">
            <a:extLst>
              <a:ext uri="{FF2B5EF4-FFF2-40B4-BE49-F238E27FC236}">
                <a16:creationId xmlns:a16="http://schemas.microsoft.com/office/drawing/2014/main" id="{67CDEDFD-576F-A341-90F4-8AF774613A60}"/>
              </a:ext>
            </a:extLst>
          </p:cNvPr>
          <p:cNvSpPr>
            <a:spLocks noGrp="1"/>
          </p:cNvSpPr>
          <p:nvPr>
            <p:ph type="body" sz="quarter" idx="12" hasCustomPrompt="1"/>
          </p:nvPr>
        </p:nvSpPr>
        <p:spPr>
          <a:xfrm>
            <a:off x="685800" y="1792224"/>
            <a:ext cx="10817352" cy="343748"/>
          </a:xfrm>
        </p:spPr>
        <p:txBody>
          <a:bodyPr>
            <a:noAutofit/>
          </a:bodyPr>
          <a:lstStyle>
            <a:lvl1pPr>
              <a:defRPr sz="1900" b="1" i="0">
                <a:solidFill>
                  <a:schemeClr val="accent1"/>
                </a:solidFill>
                <a:latin typeface="Futura Next DemiBold" panose="020B0602020204020303" pitchFamily="34" charset="77"/>
              </a:defRPr>
            </a:lvl1pPr>
          </a:lstStyle>
          <a:p>
            <a:pPr lvl="0"/>
            <a:r>
              <a:rPr lang="en-US"/>
              <a:t>Subhead in sentence case</a:t>
            </a:r>
          </a:p>
        </p:txBody>
      </p:sp>
      <p:sp>
        <p:nvSpPr>
          <p:cNvPr id="8" name="Text Placeholder 3">
            <a:extLst>
              <a:ext uri="{FF2B5EF4-FFF2-40B4-BE49-F238E27FC236}">
                <a16:creationId xmlns:a16="http://schemas.microsoft.com/office/drawing/2014/main" id="{1136CCBC-51DB-374F-B7AB-3AE33F4D85A5}"/>
              </a:ext>
            </a:extLst>
          </p:cNvPr>
          <p:cNvSpPr>
            <a:spLocks noGrp="1"/>
          </p:cNvSpPr>
          <p:nvPr>
            <p:ph type="body" sz="quarter" idx="13" hasCustomPrompt="1"/>
          </p:nvPr>
        </p:nvSpPr>
        <p:spPr>
          <a:xfrm>
            <a:off x="685800" y="2331720"/>
            <a:ext cx="10817352" cy="3639312"/>
          </a:xfrm>
        </p:spPr>
        <p:txBody>
          <a:bodyPr numCol="2" spcCol="411480"/>
          <a:lstStyle>
            <a:lvl1pPr>
              <a:defRPr/>
            </a:lvl1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a:t>
            </a:r>
          </a:p>
          <a:p>
            <a:pPr lvl="1"/>
            <a:r>
              <a:rPr lang="en-US"/>
              <a:t>First level</a:t>
            </a:r>
          </a:p>
          <a:p>
            <a:pPr lvl="2"/>
            <a:r>
              <a:rPr lang="en-US"/>
              <a:t>Second level</a:t>
            </a:r>
          </a:p>
          <a:p>
            <a:pPr lvl="3"/>
            <a:r>
              <a:rPr lang="en-US"/>
              <a:t>Third level</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47108349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Column Layout w/ Separate Text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Book" panose="020B0502020204020303" pitchFamily="34" charset="77"/>
              </a:defRPr>
            </a:lvl1pPr>
          </a:lstStyle>
          <a:p>
            <a:r>
              <a:rPr lang="en-US"/>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10817352" cy="343748"/>
          </a:xfrm>
        </p:spPr>
        <p:txBody>
          <a:bodyPr>
            <a:noAutofit/>
          </a:bodyPr>
          <a:lstStyle>
            <a:lvl1pPr>
              <a:defRPr sz="1900" b="1" i="0">
                <a:solidFill>
                  <a:schemeClr val="accent1"/>
                </a:solidFill>
                <a:latin typeface="Futura Next DemiBold" panose="020B0602020204020303" pitchFamily="34" charset="77"/>
              </a:defRPr>
            </a:lvl1pPr>
          </a:lstStyle>
          <a:p>
            <a:pPr lvl="0"/>
            <a:r>
              <a:rPr lang="en-US"/>
              <a:t>Subhead in sentence case</a:t>
            </a:r>
          </a:p>
        </p:txBody>
      </p:sp>
      <p:sp>
        <p:nvSpPr>
          <p:cNvPr id="10" name="Text Placeholder 3">
            <a:extLst>
              <a:ext uri="{FF2B5EF4-FFF2-40B4-BE49-F238E27FC236}">
                <a16:creationId xmlns:a16="http://schemas.microsoft.com/office/drawing/2014/main" id="{D80B3160-741B-954A-9F60-9DBA0D373E8C}"/>
              </a:ext>
            </a:extLst>
          </p:cNvPr>
          <p:cNvSpPr>
            <a:spLocks noGrp="1"/>
          </p:cNvSpPr>
          <p:nvPr>
            <p:ph type="body" sz="quarter" idx="14" hasCustomPrompt="1"/>
          </p:nvPr>
        </p:nvSpPr>
        <p:spPr>
          <a:xfrm>
            <a:off x="685800" y="2331720"/>
            <a:ext cx="5184648" cy="3639312"/>
          </a:xfrm>
        </p:spPr>
        <p:txBody>
          <a:bodyPr>
            <a:noAutofit/>
          </a:bodyPr>
          <a:lstStyle>
            <a:lvl1pPr>
              <a:defRPr/>
            </a:lvl1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a:t>
            </a:r>
          </a:p>
          <a:p>
            <a:pPr lvl="1"/>
            <a:r>
              <a:rPr lang="en-US"/>
              <a:t>First level</a:t>
            </a:r>
          </a:p>
          <a:p>
            <a:pPr lvl="2"/>
            <a:r>
              <a:rPr lang="en-US"/>
              <a:t>Second level</a:t>
            </a:r>
          </a:p>
          <a:p>
            <a:pPr lvl="3"/>
            <a:r>
              <a:rPr lang="en-US"/>
              <a:t>Third level</a:t>
            </a:r>
          </a:p>
        </p:txBody>
      </p:sp>
      <p:sp>
        <p:nvSpPr>
          <p:cNvPr id="12" name="Text Placeholder 4">
            <a:extLst>
              <a:ext uri="{FF2B5EF4-FFF2-40B4-BE49-F238E27FC236}">
                <a16:creationId xmlns:a16="http://schemas.microsoft.com/office/drawing/2014/main" id="{6C7D4CFA-A8C6-7340-9F2A-8DCE6E677E1E}"/>
              </a:ext>
            </a:extLst>
          </p:cNvPr>
          <p:cNvSpPr>
            <a:spLocks noGrp="1"/>
          </p:cNvSpPr>
          <p:nvPr>
            <p:ph type="body" sz="quarter" idx="15" hasCustomPrompt="1"/>
          </p:nvPr>
        </p:nvSpPr>
        <p:spPr>
          <a:xfrm>
            <a:off x="6320028" y="2331719"/>
            <a:ext cx="5184648" cy="3639312"/>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351117004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slide w/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57500"/>
            <a:ext cx="3355848" cy="1143000"/>
          </a:xfrm>
        </p:spPr>
        <p:txBody>
          <a:bodyPr anchor="ctr" anchorCtr="0">
            <a:noAutofit/>
          </a:bodyPr>
          <a:lstStyle>
            <a:lvl1pPr>
              <a:defRPr sz="2300" b="0" i="0">
                <a:latin typeface="Futura Next Book" panose="020B0502020204020303" pitchFamily="34" charset="77"/>
              </a:defRPr>
            </a:lvl1pPr>
          </a:lstStyle>
          <a:p>
            <a:r>
              <a:rPr lang="en-US"/>
              <a:t>Long title sentence case, lorem ipsum has been standard dummy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5358384" y="1381290"/>
            <a:ext cx="6153912" cy="343748"/>
          </a:xfrm>
        </p:spPr>
        <p:txBody>
          <a:bodyPr anchor="t" anchorCtr="0">
            <a:noAutofit/>
          </a:bodyPr>
          <a:lstStyle>
            <a:lvl1pPr marL="0" indent="0" algn="l">
              <a:spcAft>
                <a:spcPts val="0"/>
              </a:spcAft>
              <a:buNone/>
              <a:defRPr sz="19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Subhead in sentence case</a:t>
            </a:r>
          </a:p>
        </p:txBody>
      </p:sp>
      <p:sp>
        <p:nvSpPr>
          <p:cNvPr id="9" name="Text Placeholder 3">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5358384" y="1926995"/>
            <a:ext cx="6153912" cy="3657600"/>
          </a:xfrm>
        </p:spPr>
        <p:txBody>
          <a:bodyPr numCol="1" spcCol="384048">
            <a:noAutofit/>
          </a:bodyPr>
          <a:lstStyle>
            <a:lvl1pPr>
              <a:defRPr/>
            </a:lvl1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p:txBody>
      </p:sp>
      <p:sp>
        <p:nvSpPr>
          <p:cNvPr id="7" name="Slide Number">
            <a:extLst>
              <a:ext uri="{FF2B5EF4-FFF2-40B4-BE49-F238E27FC236}">
                <a16:creationId xmlns:a16="http://schemas.microsoft.com/office/drawing/2014/main" id="{F8F8B1B8-3E0E-674A-B248-D40A56B68672}"/>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422354969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Column Layout w/ Text + Chart/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Book" panose="020B0502020204020303" pitchFamily="34" charset="77"/>
              </a:defRPr>
            </a:lvl1pPr>
          </a:lstStyle>
          <a:p>
            <a:r>
              <a:rPr lang="en-US"/>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10817352" cy="343748"/>
          </a:xfrm>
        </p:spPr>
        <p:txBody>
          <a:bodyPr>
            <a:noAutofit/>
          </a:bodyPr>
          <a:lstStyle>
            <a:lvl1pPr>
              <a:defRPr sz="1900" b="1" i="0">
                <a:solidFill>
                  <a:schemeClr val="accent1"/>
                </a:solidFill>
                <a:latin typeface="Futura Next DemiBold" panose="020B0602020204020303" pitchFamily="34" charset="77"/>
              </a:defRPr>
            </a:lvl1pPr>
          </a:lstStyle>
          <a:p>
            <a:pPr lvl="0"/>
            <a:r>
              <a:rPr lang="en-US"/>
              <a:t>Subhead in sentence case</a:t>
            </a:r>
          </a:p>
        </p:txBody>
      </p:sp>
      <p:sp>
        <p:nvSpPr>
          <p:cNvPr id="10" name="Text Placeholder 3">
            <a:extLst>
              <a:ext uri="{FF2B5EF4-FFF2-40B4-BE49-F238E27FC236}">
                <a16:creationId xmlns:a16="http://schemas.microsoft.com/office/drawing/2014/main" id="{D80B3160-741B-954A-9F60-9DBA0D373E8C}"/>
              </a:ext>
            </a:extLst>
          </p:cNvPr>
          <p:cNvSpPr>
            <a:spLocks noGrp="1"/>
          </p:cNvSpPr>
          <p:nvPr>
            <p:ph type="body" sz="quarter" idx="14" hasCustomPrompt="1"/>
          </p:nvPr>
        </p:nvSpPr>
        <p:spPr>
          <a:xfrm>
            <a:off x="685800" y="2331720"/>
            <a:ext cx="5184648" cy="3639312"/>
          </a:xfrm>
        </p:spPr>
        <p:txBody>
          <a:bodyPr/>
          <a:lstStyle>
            <a:lvl1pPr>
              <a:defRPr/>
            </a:lvl1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a:t>
            </a:r>
          </a:p>
          <a:p>
            <a:pPr lvl="1"/>
            <a:r>
              <a:rPr lang="en-US"/>
              <a:t>First level</a:t>
            </a:r>
          </a:p>
          <a:p>
            <a:pPr lvl="2"/>
            <a:r>
              <a:rPr lang="en-US"/>
              <a:t>Second level</a:t>
            </a:r>
          </a:p>
          <a:p>
            <a:pPr lvl="3"/>
            <a:r>
              <a:rPr lang="en-US"/>
              <a:t>Third level</a:t>
            </a:r>
          </a:p>
          <a:p>
            <a:pPr lvl="0"/>
            <a:endParaRPr lang="en-US"/>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a:solidFill>
                <a:schemeClr val="tx1"/>
              </a:solidFill>
              <a:latin typeface="FuturaNext-Medium" panose="020B0602020204020303" pitchFamily="34" charset="77"/>
            </a:endParaRPr>
          </a:p>
        </p:txBody>
      </p:sp>
      <p:sp>
        <p:nvSpPr>
          <p:cNvPr id="7" name="Content Placeholder 2">
            <a:extLst>
              <a:ext uri="{FF2B5EF4-FFF2-40B4-BE49-F238E27FC236}">
                <a16:creationId xmlns:a16="http://schemas.microsoft.com/office/drawing/2014/main" id="{A8DC5F49-C874-DD4B-B075-E76C2C32B37C}"/>
              </a:ext>
            </a:extLst>
          </p:cNvPr>
          <p:cNvSpPr>
            <a:spLocks noGrp="1"/>
          </p:cNvSpPr>
          <p:nvPr>
            <p:ph sz="half" idx="1" hasCustomPrompt="1"/>
          </p:nvPr>
        </p:nvSpPr>
        <p:spPr>
          <a:xfrm>
            <a:off x="6320028" y="2331720"/>
            <a:ext cx="5184648" cy="3639312"/>
          </a:xfrm>
        </p:spPr>
        <p:txBody>
          <a:bodyPr/>
          <a:lstStyle/>
          <a:p>
            <a:pPr lvl="0"/>
            <a:r>
              <a:rPr lang="en-US"/>
              <a:t>Select icon to add a table, chart, SmartArt, picture, media, or online image</a:t>
            </a:r>
          </a:p>
        </p:txBody>
      </p:sp>
    </p:spTree>
    <p:extLst>
      <p:ext uri="{BB962C8B-B14F-4D97-AF65-F5344CB8AC3E}">
        <p14:creationId xmlns:p14="http://schemas.microsoft.com/office/powerpoint/2010/main" val="199355727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Column Layout w/ Char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Book" panose="020B0502020204020303" pitchFamily="34" charset="77"/>
              </a:defRPr>
            </a:lvl1pPr>
          </a:lstStyle>
          <a:p>
            <a:r>
              <a:rPr lang="en-US"/>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10817352" cy="325667"/>
          </a:xfrm>
        </p:spPr>
        <p:txBody>
          <a:bodyPr>
            <a:noAutofit/>
          </a:bodyPr>
          <a:lstStyle>
            <a:lvl1pPr>
              <a:defRPr sz="1900" b="1" i="0">
                <a:solidFill>
                  <a:schemeClr val="accent1"/>
                </a:solidFill>
                <a:latin typeface="Futura Next DemiBold" panose="020B0602020204020303" pitchFamily="34" charset="77"/>
              </a:defRPr>
            </a:lvl1pPr>
          </a:lstStyle>
          <a:p>
            <a:pPr lvl="0"/>
            <a:r>
              <a:rPr lang="en-US"/>
              <a:t>Subhead in sentence case</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a:solidFill>
                <a:schemeClr val="tx1"/>
              </a:solidFill>
              <a:latin typeface="FuturaNext-Medium" panose="020B0602020204020303" pitchFamily="34" charset="77"/>
            </a:endParaRPr>
          </a:p>
        </p:txBody>
      </p:sp>
      <p:sp>
        <p:nvSpPr>
          <p:cNvPr id="7" name="Content Placeholder 2">
            <a:extLst>
              <a:ext uri="{FF2B5EF4-FFF2-40B4-BE49-F238E27FC236}">
                <a16:creationId xmlns:a16="http://schemas.microsoft.com/office/drawing/2014/main" id="{A8DC5F49-C874-DD4B-B075-E76C2C32B37C}"/>
              </a:ext>
            </a:extLst>
          </p:cNvPr>
          <p:cNvSpPr>
            <a:spLocks noGrp="1"/>
          </p:cNvSpPr>
          <p:nvPr>
            <p:ph sz="half" idx="1" hasCustomPrompt="1"/>
          </p:nvPr>
        </p:nvSpPr>
        <p:spPr>
          <a:xfrm>
            <a:off x="6320028" y="2331720"/>
            <a:ext cx="5184648" cy="3639312"/>
          </a:xfrm>
        </p:spPr>
        <p:txBody>
          <a:bodyPr/>
          <a:lstStyle/>
          <a:p>
            <a:pPr lvl="0"/>
            <a:r>
              <a:rPr lang="en-US"/>
              <a:t>Select icon to add a table, chart, SmartArt, picture, media, or online image</a:t>
            </a:r>
          </a:p>
        </p:txBody>
      </p:sp>
      <p:sp>
        <p:nvSpPr>
          <p:cNvPr id="9" name="Content Placeholder 2">
            <a:extLst>
              <a:ext uri="{FF2B5EF4-FFF2-40B4-BE49-F238E27FC236}">
                <a16:creationId xmlns:a16="http://schemas.microsoft.com/office/drawing/2014/main" id="{50B28373-D499-E149-ADC5-9E30F8CC859C}"/>
              </a:ext>
            </a:extLst>
          </p:cNvPr>
          <p:cNvSpPr>
            <a:spLocks noGrp="1"/>
          </p:cNvSpPr>
          <p:nvPr>
            <p:ph sz="half" idx="14" hasCustomPrompt="1"/>
          </p:nvPr>
        </p:nvSpPr>
        <p:spPr>
          <a:xfrm>
            <a:off x="685800" y="2331720"/>
            <a:ext cx="5184648" cy="3639312"/>
          </a:xfrm>
        </p:spPr>
        <p:txBody>
          <a:bodyPr/>
          <a:lstStyle/>
          <a:p>
            <a:pPr lvl="0"/>
            <a:r>
              <a:rPr lang="en-US"/>
              <a:t>Select icon to add a table, chart, SmartArt, picture, media, or online image</a:t>
            </a:r>
          </a:p>
        </p:txBody>
      </p:sp>
    </p:spTree>
    <p:extLst>
      <p:ext uri="{BB962C8B-B14F-4D97-AF65-F5344CB8AC3E}">
        <p14:creationId xmlns:p14="http://schemas.microsoft.com/office/powerpoint/2010/main" val="1350483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Horizontal Layout w/ Table/Chart/SmartArt/picture/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36DDA-32E4-A749-A466-58DE40B3290D}"/>
              </a:ext>
            </a:extLst>
          </p:cNvPr>
          <p:cNvSpPr>
            <a:spLocks noGrp="1"/>
          </p:cNvSpPr>
          <p:nvPr>
            <p:ph type="title" hasCustomPrompt="1"/>
          </p:nvPr>
        </p:nvSpPr>
        <p:spPr>
          <a:xfrm>
            <a:off x="685800" y="685800"/>
            <a:ext cx="10817352" cy="752322"/>
          </a:xfrm>
        </p:spPr>
        <p:txBody>
          <a:bodyPr>
            <a:spAutoFit/>
          </a:bodyPr>
          <a:lstStyle/>
          <a:p>
            <a:r>
              <a:rPr lang="en-US"/>
              <a:t>Long title sentence case, the standard chunk of Lorem Ipsum used since the 1500s is reproduced below for those interested.</a:t>
            </a:r>
          </a:p>
        </p:txBody>
      </p:sp>
      <p:sp>
        <p:nvSpPr>
          <p:cNvPr id="6" name="Slide Number">
            <a:extLst>
              <a:ext uri="{FF2B5EF4-FFF2-40B4-BE49-F238E27FC236}">
                <a16:creationId xmlns:a16="http://schemas.microsoft.com/office/drawing/2014/main" id="{FE5FBC96-462C-6449-B9F5-C15F58BD35C3}"/>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a:solidFill>
                <a:schemeClr val="tx1"/>
              </a:solidFill>
              <a:latin typeface="FuturaNext-Medium" panose="020B0602020204020303" pitchFamily="34" charset="77"/>
            </a:endParaRPr>
          </a:p>
        </p:txBody>
      </p:sp>
      <p:sp>
        <p:nvSpPr>
          <p:cNvPr id="8" name="Content Placeholder 2">
            <a:extLst>
              <a:ext uri="{FF2B5EF4-FFF2-40B4-BE49-F238E27FC236}">
                <a16:creationId xmlns:a16="http://schemas.microsoft.com/office/drawing/2014/main" id="{544F2DA8-C8F7-D546-8902-8DC79876B1A7}"/>
              </a:ext>
            </a:extLst>
          </p:cNvPr>
          <p:cNvSpPr>
            <a:spLocks noGrp="1"/>
          </p:cNvSpPr>
          <p:nvPr>
            <p:ph sz="half" idx="1" hasCustomPrompt="1"/>
          </p:nvPr>
        </p:nvSpPr>
        <p:spPr>
          <a:xfrm>
            <a:off x="687324" y="1801368"/>
            <a:ext cx="10817352" cy="4133087"/>
          </a:xfrm>
        </p:spPr>
        <p:txBody>
          <a:bodyPr/>
          <a:lstStyle/>
          <a:p>
            <a:pPr lvl="0"/>
            <a:r>
              <a:rPr lang="en-US"/>
              <a:t>Select icon to add a table, chart, SmartArt, picture, media, or online image</a:t>
            </a:r>
          </a:p>
        </p:txBody>
      </p:sp>
    </p:spTree>
    <p:extLst>
      <p:ext uri="{BB962C8B-B14F-4D97-AF65-F5344CB8AC3E}">
        <p14:creationId xmlns:p14="http://schemas.microsoft.com/office/powerpoint/2010/main" val="3449995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asic layout Text">
    <p:bg>
      <p:bgPr>
        <a:solidFill>
          <a:srgbClr val="FFFFFF"/>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128D6AC4-7CB1-6EB2-838D-19790BE1737F}"/>
              </a:ext>
            </a:extLst>
          </p:cNvPr>
          <p:cNvSpPr>
            <a:spLocks noGrp="1"/>
          </p:cNvSpPr>
          <p:nvPr>
            <p:ph type="body" sz="quarter" idx="11"/>
          </p:nvPr>
        </p:nvSpPr>
        <p:spPr>
          <a:xfrm>
            <a:off x="412497" y="1488275"/>
            <a:ext cx="11459902" cy="1119537"/>
          </a:xfrm>
          <a:prstGeom prst="rect">
            <a:avLst/>
          </a:prstGeom>
        </p:spPr>
        <p:txBody>
          <a:bodyPr/>
          <a:lstStyle>
            <a:lvl1pPr>
              <a:defRPr sz="1455">
                <a:solidFill>
                  <a:srgbClr val="383738"/>
                </a:solidFill>
                <a:latin typeface="Poppins" panose="00000500000000000000" pitchFamily="2" charset="0"/>
                <a:cs typeface="Poppins" panose="00000500000000000000" pitchFamily="2" charset="0"/>
              </a:defRPr>
            </a:lvl1pPr>
            <a:lvl2pPr>
              <a:defRPr sz="1455">
                <a:solidFill>
                  <a:srgbClr val="383738"/>
                </a:solidFill>
                <a:latin typeface="Poppins" panose="00000500000000000000" pitchFamily="2" charset="0"/>
                <a:cs typeface="Poppins" panose="00000500000000000000" pitchFamily="2" charset="0"/>
              </a:defRPr>
            </a:lvl2pPr>
            <a:lvl3pPr>
              <a:defRPr sz="1455">
                <a:solidFill>
                  <a:srgbClr val="383738"/>
                </a:solidFill>
                <a:latin typeface="Poppins" panose="00000500000000000000" pitchFamily="2" charset="0"/>
                <a:cs typeface="Poppins" panose="00000500000000000000" pitchFamily="2" charset="0"/>
              </a:defRPr>
            </a:lvl3pPr>
            <a:lvl4pPr>
              <a:defRPr sz="1455">
                <a:solidFill>
                  <a:srgbClr val="383738"/>
                </a:solidFill>
                <a:latin typeface="Poppins" panose="00000500000000000000" pitchFamily="2" charset="0"/>
                <a:cs typeface="Poppins" panose="00000500000000000000" pitchFamily="2" charset="0"/>
              </a:defRPr>
            </a:lvl4pPr>
            <a:lvl5pPr>
              <a:defRPr sz="1455">
                <a:solidFill>
                  <a:srgbClr val="383738"/>
                </a:solidFill>
                <a:latin typeface="Poppins" panose="00000500000000000000" pitchFamily="2" charset="0"/>
                <a:cs typeface="Poppins"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8">
            <a:extLst>
              <a:ext uri="{FF2B5EF4-FFF2-40B4-BE49-F238E27FC236}">
                <a16:creationId xmlns:a16="http://schemas.microsoft.com/office/drawing/2014/main" id="{62798EA1-9E52-AEB2-E1C5-D623B00A38C0}"/>
              </a:ext>
            </a:extLst>
          </p:cNvPr>
          <p:cNvSpPr>
            <a:spLocks noGrp="1"/>
          </p:cNvSpPr>
          <p:nvPr>
            <p:ph type="body" sz="quarter" idx="10" hasCustomPrompt="1"/>
          </p:nvPr>
        </p:nvSpPr>
        <p:spPr>
          <a:xfrm>
            <a:off x="412497" y="453754"/>
            <a:ext cx="9937948" cy="457818"/>
          </a:xfrm>
          <a:prstGeom prst="rect">
            <a:avLst/>
          </a:prstGeom>
        </p:spPr>
        <p:txBody>
          <a:bodyPr lIns="0"/>
          <a:lstStyle>
            <a:lvl1pPr>
              <a:lnSpc>
                <a:spcPct val="90000"/>
              </a:lnSpc>
              <a:defRPr lang="en-GB" sz="3275" b="1" i="0" spc="-85" dirty="0">
                <a:gradFill flip="none" rotWithShape="1">
                  <a:gsLst>
                    <a:gs pos="0">
                      <a:srgbClr val="007C43"/>
                    </a:gs>
                    <a:gs pos="70000">
                      <a:srgbClr val="68A445"/>
                    </a:gs>
                  </a:gsLst>
                  <a:lin ang="0" scaled="1"/>
                  <a:tileRect/>
                </a:gradFill>
                <a:latin typeface="Poppins"/>
                <a:ea typeface="+mj-ea"/>
                <a:cs typeface="Poppins"/>
              </a:defRPr>
            </a:lvl1pPr>
          </a:lstStyle>
          <a:p>
            <a:pPr lvl="0"/>
            <a:r>
              <a:rPr lang="en-GB"/>
              <a:t>Click to edit the title</a:t>
            </a:r>
          </a:p>
        </p:txBody>
      </p:sp>
      <p:sp>
        <p:nvSpPr>
          <p:cNvPr id="5" name="Text Placeholder 32">
            <a:extLst>
              <a:ext uri="{FF2B5EF4-FFF2-40B4-BE49-F238E27FC236}">
                <a16:creationId xmlns:a16="http://schemas.microsoft.com/office/drawing/2014/main" id="{DBF1DFC9-D8B1-38DB-A89A-BEEB1B110E95}"/>
              </a:ext>
            </a:extLst>
          </p:cNvPr>
          <p:cNvSpPr>
            <a:spLocks noGrp="1"/>
          </p:cNvSpPr>
          <p:nvPr>
            <p:ph type="body" sz="quarter" idx="18"/>
          </p:nvPr>
        </p:nvSpPr>
        <p:spPr>
          <a:xfrm>
            <a:off x="412497" y="979427"/>
            <a:ext cx="5512293" cy="302006"/>
          </a:xfrm>
          <a:prstGeom prst="rect">
            <a:avLst/>
          </a:prstGeom>
        </p:spPr>
        <p:txBody>
          <a:bodyPr vert="horz" wrap="square" lIns="0" tIns="17145" rIns="0" bIns="0" rtlCol="0">
            <a:spAutoFit/>
          </a:bodyPr>
          <a:lstStyle>
            <a:lvl1pPr>
              <a:lnSpc>
                <a:spcPct val="90000"/>
              </a:lnSpc>
              <a:defRPr lang="en-US" sz="1850" b="0" spc="-6" smtClean="0">
                <a:solidFill>
                  <a:srgbClr val="282828"/>
                </a:solidFill>
                <a:latin typeface="Poppins"/>
                <a:cs typeface="Poppins"/>
              </a:defRPr>
            </a:lvl1pPr>
            <a:lvl2pPr>
              <a:defRPr lang="en-US" smtClean="0"/>
            </a:lvl2pPr>
            <a:lvl3pPr>
              <a:defRPr lang="en-US" smtClean="0"/>
            </a:lvl3pPr>
            <a:lvl4pPr>
              <a:defRPr lang="en-US" smtClean="0"/>
            </a:lvl4pPr>
            <a:lvl5pPr>
              <a:defRPr lang="en-GB"/>
            </a:lvl5pPr>
          </a:lstStyle>
          <a:p>
            <a:pPr marL="7702" lvl="0">
              <a:lnSpc>
                <a:spcPct val="100000"/>
              </a:lnSpc>
              <a:spcBef>
                <a:spcPts val="82"/>
              </a:spcBef>
            </a:pPr>
            <a:r>
              <a:rPr lang="en-US"/>
              <a:t>Click to edit Master text styles</a:t>
            </a:r>
          </a:p>
        </p:txBody>
      </p:sp>
      <p:sp>
        <p:nvSpPr>
          <p:cNvPr id="2" name="Slide Number Placeholder 2">
            <a:extLst>
              <a:ext uri="{FF2B5EF4-FFF2-40B4-BE49-F238E27FC236}">
                <a16:creationId xmlns:a16="http://schemas.microsoft.com/office/drawing/2014/main" id="{40C19537-D15B-7AEC-979D-DCEB61CE4610}"/>
              </a:ext>
            </a:extLst>
          </p:cNvPr>
          <p:cNvSpPr>
            <a:spLocks noGrp="1"/>
          </p:cNvSpPr>
          <p:nvPr>
            <p:ph type="sldNum" sz="quarter" idx="4"/>
          </p:nvPr>
        </p:nvSpPr>
        <p:spPr>
          <a:xfrm>
            <a:off x="9030166" y="6444056"/>
            <a:ext cx="2804160" cy="276999"/>
          </a:xfrm>
        </p:spPr>
        <p:txBody>
          <a:bodyPr/>
          <a:lstStyle>
            <a:lvl1pPr>
              <a:defRPr>
                <a:solidFill>
                  <a:srgbClr val="282828"/>
                </a:solidFill>
              </a:defRPr>
            </a:lvl1pPr>
          </a:lstStyle>
          <a:p>
            <a:fld id="{B6F15528-21DE-4FAA-801E-634DDDAF4B2B}" type="slidenum">
              <a:rPr lang="en-GB" smtClean="0"/>
              <a:pPr/>
              <a:t>‹#›</a:t>
            </a:fld>
            <a:endParaRPr lang="en-GB"/>
          </a:p>
        </p:txBody>
      </p:sp>
      <p:grpSp>
        <p:nvGrpSpPr>
          <p:cNvPr id="3" name="Group 2">
            <a:extLst>
              <a:ext uri="{FF2B5EF4-FFF2-40B4-BE49-F238E27FC236}">
                <a16:creationId xmlns:a16="http://schemas.microsoft.com/office/drawing/2014/main" id="{67D898B3-9155-4AC6-805D-7EB801D1AAEF}"/>
              </a:ext>
            </a:extLst>
          </p:cNvPr>
          <p:cNvGrpSpPr/>
          <p:nvPr userDrawn="1"/>
        </p:nvGrpSpPr>
        <p:grpSpPr>
          <a:xfrm>
            <a:off x="8092" y="6598739"/>
            <a:ext cx="1085391" cy="256922"/>
            <a:chOff x="10442739" y="5305124"/>
            <a:chExt cx="1085391" cy="256922"/>
          </a:xfrm>
        </p:grpSpPr>
        <p:pic>
          <p:nvPicPr>
            <p:cNvPr id="6" name="Picture 5">
              <a:extLst>
                <a:ext uri="{FF2B5EF4-FFF2-40B4-BE49-F238E27FC236}">
                  <a16:creationId xmlns:a16="http://schemas.microsoft.com/office/drawing/2014/main" id="{04F2D86B-5112-C3F7-EB75-60821526710F}"/>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442739" y="5305124"/>
              <a:ext cx="506897" cy="256922"/>
            </a:xfrm>
            <a:prstGeom prst="rect">
              <a:avLst/>
            </a:prstGeom>
          </p:spPr>
        </p:pic>
        <p:sp>
          <p:nvSpPr>
            <p:cNvPr id="7" name="Rectangle 6">
              <a:extLst>
                <a:ext uri="{FF2B5EF4-FFF2-40B4-BE49-F238E27FC236}">
                  <a16:creationId xmlns:a16="http://schemas.microsoft.com/office/drawing/2014/main" id="{69FA095C-D596-29AF-B290-0605A2965637}"/>
                </a:ext>
              </a:extLst>
            </p:cNvPr>
            <p:cNvSpPr/>
            <p:nvPr userDrawn="1"/>
          </p:nvSpPr>
          <p:spPr>
            <a:xfrm>
              <a:off x="11021233" y="5305124"/>
              <a:ext cx="506897" cy="256922"/>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9746523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Book" panose="020B0502020204020303" pitchFamily="34" charset="77"/>
              </a:defRPr>
            </a:lvl1pPr>
          </a:lstStyle>
          <a:p>
            <a:r>
              <a:rPr lang="en-US"/>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3355848" cy="325602"/>
          </a:xfrm>
        </p:spPr>
        <p:txBody>
          <a:bodyPr>
            <a:noAutofit/>
          </a:bodyPr>
          <a:lstStyle>
            <a:lvl1pPr>
              <a:defRPr b="0" i="0">
                <a:solidFill>
                  <a:schemeClr val="tx1"/>
                </a:solidFill>
                <a:latin typeface="FUTURANEXT-MEDIUM" panose="020B0602020204020303" pitchFamily="34" charset="77"/>
              </a:defRPr>
            </a:lvl1pPr>
          </a:lstStyle>
          <a:p>
            <a:pPr lvl="0"/>
            <a:r>
              <a:rPr lang="en-US"/>
              <a:t>Subhead 1 set in sentence case</a:t>
            </a:r>
          </a:p>
        </p:txBody>
      </p:sp>
      <p:sp>
        <p:nvSpPr>
          <p:cNvPr id="10" name="Text Placeholder 3">
            <a:extLst>
              <a:ext uri="{FF2B5EF4-FFF2-40B4-BE49-F238E27FC236}">
                <a16:creationId xmlns:a16="http://schemas.microsoft.com/office/drawing/2014/main" id="{D80B3160-741B-954A-9F60-9DBA0D373E8C}"/>
              </a:ext>
            </a:extLst>
          </p:cNvPr>
          <p:cNvSpPr>
            <a:spLocks noGrp="1"/>
          </p:cNvSpPr>
          <p:nvPr>
            <p:ph type="body" sz="quarter" idx="14" hasCustomPrompt="1"/>
          </p:nvPr>
        </p:nvSpPr>
        <p:spPr>
          <a:xfrm>
            <a:off x="685800" y="2183708"/>
            <a:ext cx="3355848" cy="687368"/>
          </a:xfrm>
        </p:spPr>
        <p:txBody>
          <a:bodyPr>
            <a:noAutofit/>
          </a:bodyPr>
          <a:lstStyle>
            <a:lvl1pPr>
              <a:defRPr/>
            </a:lvl1pPr>
          </a:lstStyle>
          <a:p>
            <a:pPr lvl="0"/>
            <a:r>
              <a:rPr lang="en-US"/>
              <a:t>Lorem Ipsum is simply dummy text of the printing</a:t>
            </a:r>
          </a:p>
        </p:txBody>
      </p:sp>
      <p:sp>
        <p:nvSpPr>
          <p:cNvPr id="12" name="Text Placeholder 4">
            <a:extLst>
              <a:ext uri="{FF2B5EF4-FFF2-40B4-BE49-F238E27FC236}">
                <a16:creationId xmlns:a16="http://schemas.microsoft.com/office/drawing/2014/main" id="{6C7D4CFA-A8C6-7340-9F2A-8DCE6E677E1E}"/>
              </a:ext>
            </a:extLst>
          </p:cNvPr>
          <p:cNvSpPr>
            <a:spLocks noGrp="1"/>
          </p:cNvSpPr>
          <p:nvPr>
            <p:ph type="body" sz="quarter" idx="15" hasCustomPrompt="1"/>
          </p:nvPr>
        </p:nvSpPr>
        <p:spPr>
          <a:xfrm>
            <a:off x="4416552" y="1792224"/>
            <a:ext cx="3355848" cy="325602"/>
          </a:xfrm>
        </p:spPr>
        <p:txBody>
          <a:bodyPr>
            <a:noAutofit/>
          </a:bodyPr>
          <a:lstStyle>
            <a:lvl1pPr>
              <a:defRPr b="0" i="0">
                <a:solidFill>
                  <a:schemeClr val="tx1"/>
                </a:solidFill>
                <a:latin typeface="FUTURANEXT-MEDIUM" panose="020B0602020204020303" pitchFamily="34" charset="77"/>
              </a:defRPr>
            </a:lvl1pPr>
            <a:lvl2pPr>
              <a:defRPr b="1" i="0">
                <a:solidFill>
                  <a:schemeClr val="accent1"/>
                </a:solidFill>
                <a:latin typeface="Futura Next DemiBold" panose="020B0602020204020303" pitchFamily="34" charset="77"/>
              </a:defRPr>
            </a:lvl2pPr>
            <a:lvl3pPr>
              <a:defRPr b="1" i="0">
                <a:solidFill>
                  <a:schemeClr val="accent1"/>
                </a:solidFill>
                <a:latin typeface="Futura Next DemiBold" panose="020B0602020204020303" pitchFamily="34" charset="77"/>
              </a:defRPr>
            </a:lvl3pPr>
            <a:lvl4pPr>
              <a:defRPr b="1" i="0">
                <a:solidFill>
                  <a:schemeClr val="accent1"/>
                </a:solidFill>
                <a:latin typeface="Futura Next DemiBold" panose="020B0602020204020303" pitchFamily="34" charset="77"/>
              </a:defRPr>
            </a:lvl4pPr>
            <a:lvl5pPr>
              <a:defRPr b="1" i="0">
                <a:solidFill>
                  <a:schemeClr val="accent1"/>
                </a:solidFill>
                <a:latin typeface="Futura Next DemiBold" panose="020B0602020204020303" pitchFamily="34" charset="77"/>
              </a:defRPr>
            </a:lvl5pPr>
          </a:lstStyle>
          <a:p>
            <a:pPr lvl="0"/>
            <a:r>
              <a:rPr lang="en-US"/>
              <a:t>Subhead 2 set in sentence case</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a:solidFill>
                <a:schemeClr val="tx1"/>
              </a:solidFill>
              <a:latin typeface="FuturaNext-Medium" panose="020B0602020204020303" pitchFamily="34" charset="77"/>
            </a:endParaRPr>
          </a:p>
        </p:txBody>
      </p:sp>
      <p:sp>
        <p:nvSpPr>
          <p:cNvPr id="5" name="Text Placeholder 4">
            <a:extLst>
              <a:ext uri="{FF2B5EF4-FFF2-40B4-BE49-F238E27FC236}">
                <a16:creationId xmlns:a16="http://schemas.microsoft.com/office/drawing/2014/main" id="{80038735-7F58-354C-9B0A-0F97C5554A59}"/>
              </a:ext>
            </a:extLst>
          </p:cNvPr>
          <p:cNvSpPr>
            <a:spLocks noGrp="1"/>
          </p:cNvSpPr>
          <p:nvPr>
            <p:ph type="body" sz="quarter" idx="16" hasCustomPrompt="1"/>
          </p:nvPr>
        </p:nvSpPr>
        <p:spPr>
          <a:xfrm>
            <a:off x="4416552" y="2183708"/>
            <a:ext cx="3355848" cy="687368"/>
          </a:xfrm>
        </p:spPr>
        <p:txBody>
          <a:bodyPr>
            <a:noAutofit/>
          </a:bodyPr>
          <a:lstStyle/>
          <a:p>
            <a:pPr lvl="0"/>
            <a:r>
              <a:rPr lang="en-US"/>
              <a:t>Lorem Ipsum is simply dummy text of the printing</a:t>
            </a:r>
          </a:p>
        </p:txBody>
      </p:sp>
      <p:sp>
        <p:nvSpPr>
          <p:cNvPr id="9" name="Text Placeholder 8">
            <a:extLst>
              <a:ext uri="{FF2B5EF4-FFF2-40B4-BE49-F238E27FC236}">
                <a16:creationId xmlns:a16="http://schemas.microsoft.com/office/drawing/2014/main" id="{146B2B47-2DB9-A34F-BD27-A64F793E4CF2}"/>
              </a:ext>
            </a:extLst>
          </p:cNvPr>
          <p:cNvSpPr>
            <a:spLocks noGrp="1"/>
          </p:cNvSpPr>
          <p:nvPr>
            <p:ph type="body" sz="quarter" idx="17" hasCustomPrompt="1"/>
          </p:nvPr>
        </p:nvSpPr>
        <p:spPr>
          <a:xfrm>
            <a:off x="8147304" y="1792224"/>
            <a:ext cx="3355848" cy="325602"/>
          </a:xfrm>
        </p:spPr>
        <p:txBody>
          <a:bodyPr>
            <a:noAutofit/>
          </a:bodyPr>
          <a:lstStyle>
            <a:lvl1pPr>
              <a:defRPr b="0" i="0">
                <a:solidFill>
                  <a:schemeClr val="tx1"/>
                </a:solidFill>
                <a:latin typeface="FUTURANEXT-MEDIUM" panose="020B0602020204020303" pitchFamily="34" charset="77"/>
              </a:defRPr>
            </a:lvl1pPr>
          </a:lstStyle>
          <a:p>
            <a:pPr lvl="0"/>
            <a:r>
              <a:rPr lang="en-US"/>
              <a:t>Subhead 3 set in sentence case</a:t>
            </a:r>
          </a:p>
        </p:txBody>
      </p:sp>
      <p:sp>
        <p:nvSpPr>
          <p:cNvPr id="13" name="Text Placeholder 12">
            <a:extLst>
              <a:ext uri="{FF2B5EF4-FFF2-40B4-BE49-F238E27FC236}">
                <a16:creationId xmlns:a16="http://schemas.microsoft.com/office/drawing/2014/main" id="{F7B70832-5197-6244-BE68-2F2BF6F68738}"/>
              </a:ext>
            </a:extLst>
          </p:cNvPr>
          <p:cNvSpPr>
            <a:spLocks noGrp="1"/>
          </p:cNvSpPr>
          <p:nvPr>
            <p:ph type="body" sz="quarter" idx="18" hasCustomPrompt="1"/>
          </p:nvPr>
        </p:nvSpPr>
        <p:spPr>
          <a:xfrm>
            <a:off x="8147304" y="2183708"/>
            <a:ext cx="3355848" cy="687368"/>
          </a:xfrm>
        </p:spPr>
        <p:txBody>
          <a:bodyPr>
            <a:noAutofit/>
          </a:bodyPr>
          <a:lstStyle/>
          <a:p>
            <a:pPr lvl="0"/>
            <a:r>
              <a:rPr lang="en-US"/>
              <a:t>Lorem Ipsum is simply dummy text of the printing</a:t>
            </a:r>
          </a:p>
        </p:txBody>
      </p:sp>
      <p:sp>
        <p:nvSpPr>
          <p:cNvPr id="16" name="Text Placeholder 15">
            <a:extLst>
              <a:ext uri="{FF2B5EF4-FFF2-40B4-BE49-F238E27FC236}">
                <a16:creationId xmlns:a16="http://schemas.microsoft.com/office/drawing/2014/main" id="{12F2BF7D-CD1D-D043-AC6C-82BC26755EB4}"/>
              </a:ext>
            </a:extLst>
          </p:cNvPr>
          <p:cNvSpPr>
            <a:spLocks noGrp="1"/>
          </p:cNvSpPr>
          <p:nvPr>
            <p:ph type="body" sz="quarter" idx="19" hasCustomPrompt="1"/>
          </p:nvPr>
        </p:nvSpPr>
        <p:spPr>
          <a:xfrm>
            <a:off x="685800" y="3162776"/>
            <a:ext cx="3355848" cy="325602"/>
          </a:xfrm>
        </p:spPr>
        <p:txBody>
          <a:bodyPr>
            <a:noAutofit/>
          </a:bodyPr>
          <a:lstStyle>
            <a:lvl1pPr>
              <a:defRPr b="0" i="0">
                <a:latin typeface="FUTURANEXT-MEDIUM" panose="020B0602020204020303" pitchFamily="34" charset="77"/>
              </a:defRPr>
            </a:lvl1pPr>
          </a:lstStyle>
          <a:p>
            <a:pPr lvl="0"/>
            <a:r>
              <a:rPr lang="en-US"/>
              <a:t>Subhead 4 set in sentence case</a:t>
            </a:r>
          </a:p>
        </p:txBody>
      </p:sp>
      <p:sp>
        <p:nvSpPr>
          <p:cNvPr id="18" name="Text Placeholder 17">
            <a:extLst>
              <a:ext uri="{FF2B5EF4-FFF2-40B4-BE49-F238E27FC236}">
                <a16:creationId xmlns:a16="http://schemas.microsoft.com/office/drawing/2014/main" id="{6DABD584-22EB-7C4A-AC80-99381DEB584F}"/>
              </a:ext>
            </a:extLst>
          </p:cNvPr>
          <p:cNvSpPr>
            <a:spLocks noGrp="1"/>
          </p:cNvSpPr>
          <p:nvPr>
            <p:ph type="body" sz="quarter" idx="20" hasCustomPrompt="1"/>
          </p:nvPr>
        </p:nvSpPr>
        <p:spPr>
          <a:xfrm>
            <a:off x="685800" y="3554260"/>
            <a:ext cx="3355848" cy="687368"/>
          </a:xfrm>
        </p:spPr>
        <p:txBody>
          <a:bodyPr>
            <a:noAutofit/>
          </a:bodyPr>
          <a:lstStyle/>
          <a:p>
            <a:pPr lvl="0"/>
            <a:r>
              <a:rPr lang="en-US"/>
              <a:t>Lorem Ipsum is simply dummy text of the printing</a:t>
            </a:r>
          </a:p>
        </p:txBody>
      </p:sp>
      <p:sp>
        <p:nvSpPr>
          <p:cNvPr id="20" name="Text Placeholder 19">
            <a:extLst>
              <a:ext uri="{FF2B5EF4-FFF2-40B4-BE49-F238E27FC236}">
                <a16:creationId xmlns:a16="http://schemas.microsoft.com/office/drawing/2014/main" id="{4B228DCA-26E1-224C-99F6-3B312A9400CD}"/>
              </a:ext>
            </a:extLst>
          </p:cNvPr>
          <p:cNvSpPr>
            <a:spLocks noGrp="1"/>
          </p:cNvSpPr>
          <p:nvPr>
            <p:ph type="body" sz="quarter" idx="21" hasCustomPrompt="1"/>
          </p:nvPr>
        </p:nvSpPr>
        <p:spPr>
          <a:xfrm>
            <a:off x="4416552" y="3162776"/>
            <a:ext cx="3355848" cy="325602"/>
          </a:xfrm>
        </p:spPr>
        <p:txBody>
          <a:bodyPr>
            <a:noAutofit/>
          </a:bodyPr>
          <a:lstStyle>
            <a:lvl1pPr>
              <a:defRPr b="0" i="0">
                <a:latin typeface="FUTURANEXT-MEDIUM" panose="020B0602020204020303" pitchFamily="34" charset="77"/>
              </a:defRPr>
            </a:lvl1pPr>
          </a:lstStyle>
          <a:p>
            <a:pPr lvl="0"/>
            <a:r>
              <a:rPr lang="en-US"/>
              <a:t>Subhead 5 set in sentence case</a:t>
            </a:r>
          </a:p>
        </p:txBody>
      </p:sp>
      <p:sp>
        <p:nvSpPr>
          <p:cNvPr id="23" name="Text Placeholder 22">
            <a:extLst>
              <a:ext uri="{FF2B5EF4-FFF2-40B4-BE49-F238E27FC236}">
                <a16:creationId xmlns:a16="http://schemas.microsoft.com/office/drawing/2014/main" id="{6B89C042-414E-2041-B3FC-98F7801CD949}"/>
              </a:ext>
            </a:extLst>
          </p:cNvPr>
          <p:cNvSpPr>
            <a:spLocks noGrp="1"/>
          </p:cNvSpPr>
          <p:nvPr>
            <p:ph type="body" sz="quarter" idx="22" hasCustomPrompt="1"/>
          </p:nvPr>
        </p:nvSpPr>
        <p:spPr>
          <a:xfrm>
            <a:off x="4416552" y="3554260"/>
            <a:ext cx="3355848" cy="687368"/>
          </a:xfrm>
        </p:spPr>
        <p:txBody>
          <a:bodyPr>
            <a:noAutofit/>
          </a:bodyPr>
          <a:lstStyle/>
          <a:p>
            <a:pPr lvl="0"/>
            <a:r>
              <a:rPr lang="en-US"/>
              <a:t>Lorem Ipsum is simply dummy text of the printing</a:t>
            </a:r>
          </a:p>
        </p:txBody>
      </p:sp>
      <p:sp>
        <p:nvSpPr>
          <p:cNvPr id="25" name="Text Placeholder 24">
            <a:extLst>
              <a:ext uri="{FF2B5EF4-FFF2-40B4-BE49-F238E27FC236}">
                <a16:creationId xmlns:a16="http://schemas.microsoft.com/office/drawing/2014/main" id="{BB3C8C70-B0AB-AC4C-A9E3-8CAB6790B820}"/>
              </a:ext>
            </a:extLst>
          </p:cNvPr>
          <p:cNvSpPr>
            <a:spLocks noGrp="1"/>
          </p:cNvSpPr>
          <p:nvPr>
            <p:ph type="body" sz="quarter" idx="23" hasCustomPrompt="1"/>
          </p:nvPr>
        </p:nvSpPr>
        <p:spPr>
          <a:xfrm>
            <a:off x="8147304" y="3162148"/>
            <a:ext cx="3355848" cy="325602"/>
          </a:xfrm>
        </p:spPr>
        <p:txBody>
          <a:bodyPr>
            <a:noAutofit/>
          </a:bodyPr>
          <a:lstStyle>
            <a:lvl1pPr>
              <a:defRPr b="0" i="0">
                <a:latin typeface="FUTURANEXT-MEDIUM" panose="020B0602020204020303" pitchFamily="34" charset="77"/>
              </a:defRPr>
            </a:lvl1pPr>
          </a:lstStyle>
          <a:p>
            <a:pPr lvl="0"/>
            <a:r>
              <a:rPr lang="en-US"/>
              <a:t>Subhead 6 set in sentence case</a:t>
            </a:r>
          </a:p>
        </p:txBody>
      </p:sp>
      <p:sp>
        <p:nvSpPr>
          <p:cNvPr id="27" name="Text Placeholder 26">
            <a:extLst>
              <a:ext uri="{FF2B5EF4-FFF2-40B4-BE49-F238E27FC236}">
                <a16:creationId xmlns:a16="http://schemas.microsoft.com/office/drawing/2014/main" id="{6C5E169F-DB22-3346-8E0A-23558E336E2F}"/>
              </a:ext>
            </a:extLst>
          </p:cNvPr>
          <p:cNvSpPr>
            <a:spLocks noGrp="1"/>
          </p:cNvSpPr>
          <p:nvPr>
            <p:ph type="body" sz="quarter" idx="24" hasCustomPrompt="1"/>
          </p:nvPr>
        </p:nvSpPr>
        <p:spPr>
          <a:xfrm>
            <a:off x="8147304" y="3554260"/>
            <a:ext cx="3355848" cy="687368"/>
          </a:xfrm>
        </p:spPr>
        <p:txBody>
          <a:bodyPr>
            <a:noAutofit/>
          </a:bodyPr>
          <a:lstStyle/>
          <a:p>
            <a:pPr lvl="0"/>
            <a:r>
              <a:rPr lang="en-US"/>
              <a:t>Lorem Ipsum is simply dummy text of the printing</a:t>
            </a:r>
          </a:p>
        </p:txBody>
      </p:sp>
      <p:sp>
        <p:nvSpPr>
          <p:cNvPr id="29" name="Text Placeholder 28">
            <a:extLst>
              <a:ext uri="{FF2B5EF4-FFF2-40B4-BE49-F238E27FC236}">
                <a16:creationId xmlns:a16="http://schemas.microsoft.com/office/drawing/2014/main" id="{7CF2A427-4CA6-B64F-A8F1-04D3CC417CF1}"/>
              </a:ext>
            </a:extLst>
          </p:cNvPr>
          <p:cNvSpPr>
            <a:spLocks noGrp="1"/>
          </p:cNvSpPr>
          <p:nvPr>
            <p:ph type="body" sz="quarter" idx="25" hasCustomPrompt="1"/>
          </p:nvPr>
        </p:nvSpPr>
        <p:spPr>
          <a:xfrm>
            <a:off x="685800" y="4554372"/>
            <a:ext cx="3355848" cy="325602"/>
          </a:xfrm>
        </p:spPr>
        <p:txBody>
          <a:bodyPr>
            <a:noAutofit/>
          </a:bodyPr>
          <a:lstStyle>
            <a:lvl1pPr>
              <a:defRPr b="0" i="0">
                <a:latin typeface="FUTURANEXT-MEDIUM" panose="020B0602020204020303" pitchFamily="34" charset="77"/>
              </a:defRPr>
            </a:lvl1pPr>
          </a:lstStyle>
          <a:p>
            <a:pPr lvl="0"/>
            <a:r>
              <a:rPr lang="en-US"/>
              <a:t>Subhead 7 set in sentence case</a:t>
            </a:r>
          </a:p>
        </p:txBody>
      </p:sp>
      <p:sp>
        <p:nvSpPr>
          <p:cNvPr id="31" name="Text Placeholder 30">
            <a:extLst>
              <a:ext uri="{FF2B5EF4-FFF2-40B4-BE49-F238E27FC236}">
                <a16:creationId xmlns:a16="http://schemas.microsoft.com/office/drawing/2014/main" id="{AA078503-8E34-C643-97DC-8E03AA5552D3}"/>
              </a:ext>
            </a:extLst>
          </p:cNvPr>
          <p:cNvSpPr>
            <a:spLocks noGrp="1"/>
          </p:cNvSpPr>
          <p:nvPr>
            <p:ph type="body" sz="quarter" idx="26" hasCustomPrompt="1"/>
          </p:nvPr>
        </p:nvSpPr>
        <p:spPr>
          <a:xfrm>
            <a:off x="685800" y="4945856"/>
            <a:ext cx="3355848" cy="687368"/>
          </a:xfrm>
        </p:spPr>
        <p:txBody>
          <a:bodyPr>
            <a:noAutofit/>
          </a:bodyPr>
          <a:lstStyle/>
          <a:p>
            <a:pPr lvl="0"/>
            <a:r>
              <a:rPr lang="en-US"/>
              <a:t>Lorem Ipsum is simply dummy text of the printing</a:t>
            </a:r>
          </a:p>
        </p:txBody>
      </p:sp>
      <p:sp>
        <p:nvSpPr>
          <p:cNvPr id="33" name="Text Placeholder 32">
            <a:extLst>
              <a:ext uri="{FF2B5EF4-FFF2-40B4-BE49-F238E27FC236}">
                <a16:creationId xmlns:a16="http://schemas.microsoft.com/office/drawing/2014/main" id="{09379495-DD41-D34E-8D15-C8F69A1D4092}"/>
              </a:ext>
            </a:extLst>
          </p:cNvPr>
          <p:cNvSpPr>
            <a:spLocks noGrp="1"/>
          </p:cNvSpPr>
          <p:nvPr>
            <p:ph type="body" sz="quarter" idx="27" hasCustomPrompt="1"/>
          </p:nvPr>
        </p:nvSpPr>
        <p:spPr>
          <a:xfrm>
            <a:off x="4416552" y="4554372"/>
            <a:ext cx="3355848" cy="325602"/>
          </a:xfrm>
        </p:spPr>
        <p:txBody>
          <a:bodyPr>
            <a:noAutofit/>
          </a:bodyPr>
          <a:lstStyle>
            <a:lvl1pPr>
              <a:defRPr b="0" i="0">
                <a:latin typeface="FUTURANEXT-MEDIUM" panose="020B0602020204020303" pitchFamily="34" charset="77"/>
              </a:defRPr>
            </a:lvl1pPr>
          </a:lstStyle>
          <a:p>
            <a:pPr lvl="0"/>
            <a:r>
              <a:rPr lang="en-US"/>
              <a:t>Subhead 8 set in sentence case</a:t>
            </a:r>
          </a:p>
        </p:txBody>
      </p:sp>
      <p:sp>
        <p:nvSpPr>
          <p:cNvPr id="35" name="Text Placeholder 34">
            <a:extLst>
              <a:ext uri="{FF2B5EF4-FFF2-40B4-BE49-F238E27FC236}">
                <a16:creationId xmlns:a16="http://schemas.microsoft.com/office/drawing/2014/main" id="{0DCE7A00-1269-A546-BDFE-C2FF794AA451}"/>
              </a:ext>
            </a:extLst>
          </p:cNvPr>
          <p:cNvSpPr>
            <a:spLocks noGrp="1"/>
          </p:cNvSpPr>
          <p:nvPr>
            <p:ph type="body" sz="quarter" idx="28" hasCustomPrompt="1"/>
          </p:nvPr>
        </p:nvSpPr>
        <p:spPr>
          <a:xfrm>
            <a:off x="4416552" y="4945856"/>
            <a:ext cx="3355848" cy="687368"/>
          </a:xfrm>
        </p:spPr>
        <p:txBody>
          <a:bodyPr>
            <a:noAutofit/>
          </a:bodyPr>
          <a:lstStyle/>
          <a:p>
            <a:pPr lvl="0"/>
            <a:r>
              <a:rPr lang="en-US"/>
              <a:t>Lorem Ipsum is simply dummy text of the printing</a:t>
            </a:r>
          </a:p>
        </p:txBody>
      </p:sp>
      <p:sp>
        <p:nvSpPr>
          <p:cNvPr id="37" name="Text Placeholder 36">
            <a:extLst>
              <a:ext uri="{FF2B5EF4-FFF2-40B4-BE49-F238E27FC236}">
                <a16:creationId xmlns:a16="http://schemas.microsoft.com/office/drawing/2014/main" id="{FD248224-7529-2A49-84F9-7E7326B008F1}"/>
              </a:ext>
            </a:extLst>
          </p:cNvPr>
          <p:cNvSpPr>
            <a:spLocks noGrp="1"/>
          </p:cNvSpPr>
          <p:nvPr>
            <p:ph type="body" sz="quarter" idx="29" hasCustomPrompt="1"/>
          </p:nvPr>
        </p:nvSpPr>
        <p:spPr>
          <a:xfrm>
            <a:off x="8147304" y="4554372"/>
            <a:ext cx="3355848" cy="325602"/>
          </a:xfrm>
        </p:spPr>
        <p:txBody>
          <a:bodyPr>
            <a:noAutofit/>
          </a:bodyPr>
          <a:lstStyle>
            <a:lvl1pPr>
              <a:defRPr b="0" i="0">
                <a:latin typeface="FUTURANEXT-MEDIUM" panose="020B0602020204020303" pitchFamily="34" charset="77"/>
              </a:defRPr>
            </a:lvl1pPr>
          </a:lstStyle>
          <a:p>
            <a:pPr lvl="0"/>
            <a:r>
              <a:rPr lang="en-US"/>
              <a:t>Subhead 9 set in sentence case</a:t>
            </a:r>
          </a:p>
        </p:txBody>
      </p:sp>
      <p:sp>
        <p:nvSpPr>
          <p:cNvPr id="39" name="Text Placeholder 38">
            <a:extLst>
              <a:ext uri="{FF2B5EF4-FFF2-40B4-BE49-F238E27FC236}">
                <a16:creationId xmlns:a16="http://schemas.microsoft.com/office/drawing/2014/main" id="{68AA7D93-9493-5940-91FB-EBDE4EE3F7DE}"/>
              </a:ext>
            </a:extLst>
          </p:cNvPr>
          <p:cNvSpPr>
            <a:spLocks noGrp="1"/>
          </p:cNvSpPr>
          <p:nvPr>
            <p:ph type="body" sz="quarter" idx="30" hasCustomPrompt="1"/>
          </p:nvPr>
        </p:nvSpPr>
        <p:spPr>
          <a:xfrm>
            <a:off x="8147304" y="4945856"/>
            <a:ext cx="3355848" cy="687368"/>
          </a:xfrm>
        </p:spPr>
        <p:txBody>
          <a:bodyPr>
            <a:noAutofit/>
          </a:bodyPr>
          <a:lstStyle/>
          <a:p>
            <a:pPr lvl="0"/>
            <a:r>
              <a:rPr lang="en-US"/>
              <a:t>Lorem Ipsum is simply dummy text of the printing</a:t>
            </a:r>
          </a:p>
        </p:txBody>
      </p:sp>
    </p:spTree>
    <p:extLst>
      <p:ext uri="{BB962C8B-B14F-4D97-AF65-F5344CB8AC3E}">
        <p14:creationId xmlns:p14="http://schemas.microsoft.com/office/powerpoint/2010/main" val="27006275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a:extLst>
              <a:ext uri="{FF2B5EF4-FFF2-40B4-BE49-F238E27FC236}">
                <a16:creationId xmlns:a16="http://schemas.microsoft.com/office/drawing/2014/main" id="{F16EB8A4-2937-6446-8651-4EF4267A602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389211251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over — Black Backgroun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496312"/>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a:t>Title of the presentation</a:t>
            </a:r>
            <a:br>
              <a:rPr lang="en-US"/>
            </a:br>
            <a:r>
              <a:rPr lang="en-US"/>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4096512"/>
            <a:ext cx="8951976" cy="200055"/>
          </a:xfrm>
        </p:spPr>
        <p:txBody>
          <a:bodyPr anchor="ctr" anchorCtr="0">
            <a:noAutofit/>
          </a:bodyPr>
          <a:lstStyle>
            <a:lvl1pPr marL="0" indent="0" algn="l">
              <a:lnSpc>
                <a:spcPct val="100000"/>
              </a:lnSpc>
              <a:buNone/>
              <a:defRPr sz="13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pic>
        <p:nvPicPr>
          <p:cNvPr id="10" name="Picture 3" descr="Publicis Sapient Logo">
            <a:extLst>
              <a:ext uri="{FF2B5EF4-FFF2-40B4-BE49-F238E27FC236}">
                <a16:creationId xmlns:a16="http://schemas.microsoft.com/office/drawing/2014/main" id="{0D2B205E-2B99-F942-9536-39CA203E2B51}"/>
              </a:ext>
            </a:extLst>
          </p:cNvPr>
          <p:cNvPicPr>
            <a:picLocks noChangeAspect="1"/>
          </p:cNvPicPr>
          <p:nvPr userDrawn="1"/>
        </p:nvPicPr>
        <p:blipFill>
          <a:blip r:embed="rId2"/>
          <a:stretch>
            <a:fillRect/>
          </a:stretch>
        </p:blipFill>
        <p:spPr>
          <a:xfrm>
            <a:off x="685800" y="5730953"/>
            <a:ext cx="914400" cy="496111"/>
          </a:xfrm>
          <a:prstGeom prst="rect">
            <a:avLst/>
          </a:prstGeom>
        </p:spPr>
      </p:pic>
    </p:spTree>
    <p:extLst>
      <p:ext uri="{BB962C8B-B14F-4D97-AF65-F5344CB8AC3E}">
        <p14:creationId xmlns:p14="http://schemas.microsoft.com/office/powerpoint/2010/main" val="241881937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ivider — Black Background">
    <p:bg>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D357C61-EF72-3D48-896A-CB063EB91F0D}"/>
              </a:ext>
            </a:extLst>
          </p:cNvPr>
          <p:cNvSpPr>
            <a:spLocks noGrp="1"/>
          </p:cNvSpPr>
          <p:nvPr>
            <p:ph type="title" hasCustomPrompt="1"/>
          </p:nvPr>
        </p:nvSpPr>
        <p:spPr>
          <a:xfrm>
            <a:off x="685800" y="2857500"/>
            <a:ext cx="9601200" cy="1143000"/>
          </a:xfrm>
        </p:spPr>
        <p:txBody>
          <a:bodyPr anchor="ctr" anchorCtr="0"/>
          <a:lstStyle>
            <a:lvl1pPr>
              <a:defRPr sz="3500">
                <a:solidFill>
                  <a:schemeClr val="bg2"/>
                </a:solidFill>
                <a:latin typeface="+mn-lt"/>
              </a:defRPr>
            </a:lvl1pPr>
          </a:lstStyle>
          <a:p>
            <a:r>
              <a:rPr lang="en-US"/>
              <a:t>Agenda item title with black background</a:t>
            </a:r>
          </a:p>
        </p:txBody>
      </p:sp>
      <p:sp>
        <p:nvSpPr>
          <p:cNvPr id="6" name="Slide Number">
            <a:extLst>
              <a:ext uri="{FF2B5EF4-FFF2-40B4-BE49-F238E27FC236}">
                <a16:creationId xmlns:a16="http://schemas.microsoft.com/office/drawing/2014/main" id="{A6838845-8FBD-0B4D-A943-CFC68B84239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195477123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Brand Mark — Negativ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71947-36E6-8A42-812E-36CD1080890C}"/>
              </a:ext>
            </a:extLst>
          </p:cNvPr>
          <p:cNvSpPr>
            <a:spLocks noGrp="1"/>
          </p:cNvSpPr>
          <p:nvPr>
            <p:ph type="title" hasCustomPrompt="1"/>
          </p:nvPr>
        </p:nvSpPr>
        <p:spPr>
          <a:xfrm>
            <a:off x="685800" y="-457200"/>
            <a:ext cx="10817352" cy="365760"/>
          </a:xfrm>
        </p:spPr>
        <p:txBody>
          <a:bodyPr/>
          <a:lstStyle>
            <a:lvl1pPr>
              <a:defRPr sz="1800">
                <a:latin typeface="+mn-lt"/>
              </a:defRPr>
            </a:lvl1pPr>
          </a:lstStyle>
          <a:p>
            <a:r>
              <a:rPr lang="en-US"/>
              <a:t>Publicis Sapient Logo</a:t>
            </a:r>
          </a:p>
        </p:txBody>
      </p:sp>
      <p:pic>
        <p:nvPicPr>
          <p:cNvPr id="7" name="Picture 2" descr="Publicis Sapient Logo">
            <a:extLst>
              <a:ext uri="{FF2B5EF4-FFF2-40B4-BE49-F238E27FC236}">
                <a16:creationId xmlns:a16="http://schemas.microsoft.com/office/drawing/2014/main" id="{A180853D-3584-A948-BFE4-CE06CAA2BA32}"/>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12967580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56"/>
        <p:cNvGrpSpPr/>
        <p:nvPr/>
      </p:nvGrpSpPr>
      <p:grpSpPr>
        <a:xfrm>
          <a:off x="0" y="0"/>
          <a:ext cx="0" cy="0"/>
          <a:chOff x="0" y="0"/>
          <a:chExt cx="0" cy="0"/>
        </a:xfrm>
      </p:grpSpPr>
      <p:sp>
        <p:nvSpPr>
          <p:cNvPr id="157" name="Google Shape;157;p35"/>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extLst>
      <p:ext uri="{BB962C8B-B14F-4D97-AF65-F5344CB8AC3E}">
        <p14:creationId xmlns:p14="http://schemas.microsoft.com/office/powerpoint/2010/main" val="276639942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4B9AB-DCA6-DFFE-50DD-288C9A7CA3A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02A60BA-A91B-F6C4-4F90-C98F8B4EB9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7498314-F450-4C31-ADE5-8442F75A821E}"/>
              </a:ext>
            </a:extLst>
          </p:cNvPr>
          <p:cNvSpPr>
            <a:spLocks noGrp="1"/>
          </p:cNvSpPr>
          <p:nvPr>
            <p:ph type="dt" sz="half" idx="10"/>
          </p:nvPr>
        </p:nvSpPr>
        <p:spPr/>
        <p:txBody>
          <a:bodyPr/>
          <a:lstStyle/>
          <a:p>
            <a:fld id="{43472BF3-64E2-41D9-870C-1B58BB729666}" type="datetimeFigureOut">
              <a:rPr lang="en-GB" smtClean="0"/>
              <a:t>11/03/2024</a:t>
            </a:fld>
            <a:endParaRPr lang="en-GB"/>
          </a:p>
        </p:txBody>
      </p:sp>
      <p:sp>
        <p:nvSpPr>
          <p:cNvPr id="5" name="Footer Placeholder 4">
            <a:extLst>
              <a:ext uri="{FF2B5EF4-FFF2-40B4-BE49-F238E27FC236}">
                <a16:creationId xmlns:a16="http://schemas.microsoft.com/office/drawing/2014/main" id="{5E2F2DE7-6080-67F3-BD13-CD4B5C20E1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B32981C-C839-1A9F-9197-8F0B7420D467}"/>
              </a:ext>
            </a:extLst>
          </p:cNvPr>
          <p:cNvSpPr>
            <a:spLocks noGrp="1"/>
          </p:cNvSpPr>
          <p:nvPr>
            <p:ph type="sldNum" sz="quarter" idx="12"/>
          </p:nvPr>
        </p:nvSpPr>
        <p:spPr/>
        <p:txBody>
          <a:bodyPr/>
          <a:lstStyle/>
          <a:p>
            <a:fld id="{F70B82F2-4AE7-48FB-B8A0-F12995D31758}" type="slidenum">
              <a:rPr lang="en-GB" smtClean="0"/>
              <a:t>‹#›</a:t>
            </a:fld>
            <a:endParaRPr lang="en-GB"/>
          </a:p>
        </p:txBody>
      </p:sp>
    </p:spTree>
    <p:extLst>
      <p:ext uri="{BB962C8B-B14F-4D97-AF65-F5344CB8AC3E}">
        <p14:creationId xmlns:p14="http://schemas.microsoft.com/office/powerpoint/2010/main" val="193889747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1_Singl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10817352" cy="4495800"/>
          </a:xfrm>
        </p:spPr>
        <p:txBody>
          <a:bodyPr numCol="2" spcCol="384048"/>
          <a:lstStyle>
            <a:lvl1pPr marL="0" marR="0" indent="0" algn="l" defTabSz="914400" rtl="0" eaLnBrk="1" fontAlgn="auto" latinLnBrk="0" hangingPunct="1">
              <a:lnSpc>
                <a:spcPct val="140000"/>
              </a:lnSpc>
              <a:spcBef>
                <a:spcPts val="400"/>
              </a:spcBef>
              <a:spcAft>
                <a:spcPts val="400"/>
              </a:spcAft>
              <a:buClrTx/>
              <a:buSzTx/>
              <a:buFontTx/>
              <a:buNone/>
              <a:tabLs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marL="0" marR="0" lvl="0" indent="0" algn="l" defTabSz="914400" rtl="0" eaLnBrk="1" fontAlgn="auto" latinLnBrk="0" hangingPunct="1">
              <a:lnSpc>
                <a:spcPct val="140000"/>
              </a:lnSpc>
              <a:spcBef>
                <a:spcPts val="800"/>
              </a:spcBef>
              <a:spcAft>
                <a:spcPts val="0"/>
              </a:spcAft>
              <a:buClrTx/>
              <a:buSzTx/>
              <a:buFontTx/>
              <a:buNone/>
              <a:tabLst/>
              <a:defRPr/>
            </a:pPr>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92786003"/>
      </p:ext>
    </p:extLst>
  </p:cSld>
  <p:clrMapOvr>
    <a:masterClrMapping/>
  </p:clrMapOvr>
  <p:extLst>
    <p:ext uri="{DCECCB84-F9BA-43D5-87BE-67443E8EF086}">
      <p15:sldGuideLst xmlns:p15="http://schemas.microsoft.com/office/powerpoint/2012/main"/>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Singl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10817352" cy="4495800"/>
          </a:xfrm>
        </p:spPr>
        <p:txBody>
          <a:bodyPr numCol="1" spcCol="384048"/>
          <a:lstStyle>
            <a:lvl1pPr>
              <a:lnSpc>
                <a:spcPct val="140000"/>
              </a:lnSpc>
              <a:spcBef>
                <a:spcPts val="800"/>
              </a:spcBef>
              <a:defRPr/>
            </a:lvl1pPr>
            <a:lvl2pPr marL="6350"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325106036"/>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cSld name="Divider — Black 1 lin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743770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asic Slide Title and Subheading">
    <p:bg>
      <p:bgPr>
        <a:solidFill>
          <a:srgbClr val="FFFFFF"/>
        </a:solidFill>
        <a:effectLst/>
      </p:bgPr>
    </p:bg>
    <p:spTree>
      <p:nvGrpSpPr>
        <p:cNvPr id="1" name=""/>
        <p:cNvGrpSpPr/>
        <p:nvPr/>
      </p:nvGrpSpPr>
      <p:grpSpPr>
        <a:xfrm>
          <a:off x="0" y="0"/>
          <a:ext cx="0" cy="0"/>
          <a:chOff x="0" y="0"/>
          <a:chExt cx="0" cy="0"/>
        </a:xfrm>
      </p:grpSpPr>
      <p:sp>
        <p:nvSpPr>
          <p:cNvPr id="2" name="Holder 6">
            <a:extLst>
              <a:ext uri="{FF2B5EF4-FFF2-40B4-BE49-F238E27FC236}">
                <a16:creationId xmlns:a16="http://schemas.microsoft.com/office/drawing/2014/main" id="{9259A052-57C7-B158-8963-F2E22B3B2FC8}"/>
              </a:ext>
            </a:extLst>
          </p:cNvPr>
          <p:cNvSpPr>
            <a:spLocks noGrp="1"/>
          </p:cNvSpPr>
          <p:nvPr>
            <p:ph type="sldNum" sz="quarter" idx="4"/>
          </p:nvPr>
        </p:nvSpPr>
        <p:spPr>
          <a:xfrm>
            <a:off x="9030166" y="6444056"/>
            <a:ext cx="2804160" cy="130645"/>
          </a:xfrm>
          <a:prstGeom prst="rect">
            <a:avLst/>
          </a:prstGeom>
        </p:spPr>
        <p:txBody>
          <a:bodyPr wrap="square" lIns="0" tIns="0" rIns="0" bIns="0">
            <a:spAutoFit/>
          </a:bodyPr>
          <a:lstStyle>
            <a:lvl1pPr algn="r">
              <a:defRPr sz="849">
                <a:solidFill>
                  <a:srgbClr val="383738"/>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sp>
        <p:nvSpPr>
          <p:cNvPr id="5" name="Text Placeholder 8">
            <a:extLst>
              <a:ext uri="{FF2B5EF4-FFF2-40B4-BE49-F238E27FC236}">
                <a16:creationId xmlns:a16="http://schemas.microsoft.com/office/drawing/2014/main" id="{A4E8A7A8-8B7D-544E-18FC-56C747300BDB}"/>
              </a:ext>
            </a:extLst>
          </p:cNvPr>
          <p:cNvSpPr>
            <a:spLocks noGrp="1"/>
          </p:cNvSpPr>
          <p:nvPr>
            <p:ph type="body" sz="quarter" idx="10" hasCustomPrompt="1"/>
          </p:nvPr>
        </p:nvSpPr>
        <p:spPr>
          <a:xfrm>
            <a:off x="412497" y="453754"/>
            <a:ext cx="9937948" cy="457818"/>
          </a:xfrm>
          <a:prstGeom prst="rect">
            <a:avLst/>
          </a:prstGeom>
        </p:spPr>
        <p:txBody>
          <a:bodyPr lIns="0"/>
          <a:lstStyle>
            <a:lvl1pPr>
              <a:lnSpc>
                <a:spcPct val="90000"/>
              </a:lnSpc>
              <a:defRPr lang="en-GB" sz="3275" b="1" i="0" spc="-85" dirty="0">
                <a:gradFill flip="none" rotWithShape="1">
                  <a:gsLst>
                    <a:gs pos="0">
                      <a:srgbClr val="007C43"/>
                    </a:gs>
                    <a:gs pos="70000">
                      <a:srgbClr val="68A445"/>
                    </a:gs>
                  </a:gsLst>
                  <a:lin ang="0" scaled="1"/>
                  <a:tileRect/>
                </a:gradFill>
                <a:latin typeface="Poppins"/>
                <a:ea typeface="+mj-ea"/>
                <a:cs typeface="Poppins"/>
              </a:defRPr>
            </a:lvl1pPr>
          </a:lstStyle>
          <a:p>
            <a:pPr lvl="0"/>
            <a:r>
              <a:rPr lang="en-GB"/>
              <a:t>Click to edit the title</a:t>
            </a:r>
          </a:p>
        </p:txBody>
      </p:sp>
      <p:sp>
        <p:nvSpPr>
          <p:cNvPr id="6" name="Text Placeholder 32">
            <a:extLst>
              <a:ext uri="{FF2B5EF4-FFF2-40B4-BE49-F238E27FC236}">
                <a16:creationId xmlns:a16="http://schemas.microsoft.com/office/drawing/2014/main" id="{E9461921-D957-2260-D8E9-098E8910E5D6}"/>
              </a:ext>
            </a:extLst>
          </p:cNvPr>
          <p:cNvSpPr>
            <a:spLocks noGrp="1"/>
          </p:cNvSpPr>
          <p:nvPr>
            <p:ph type="body" sz="quarter" idx="18"/>
          </p:nvPr>
        </p:nvSpPr>
        <p:spPr>
          <a:xfrm>
            <a:off x="412497" y="979427"/>
            <a:ext cx="5512293" cy="302006"/>
          </a:xfrm>
          <a:prstGeom prst="rect">
            <a:avLst/>
          </a:prstGeom>
        </p:spPr>
        <p:txBody>
          <a:bodyPr vert="horz" wrap="square" lIns="0" tIns="17145" rIns="0" bIns="0" rtlCol="0">
            <a:spAutoFit/>
          </a:bodyPr>
          <a:lstStyle>
            <a:lvl1pPr>
              <a:lnSpc>
                <a:spcPct val="90000"/>
              </a:lnSpc>
              <a:defRPr lang="en-US" sz="1850" b="0" spc="-6" smtClean="0">
                <a:solidFill>
                  <a:srgbClr val="282828"/>
                </a:solidFill>
                <a:latin typeface="Poppins"/>
                <a:cs typeface="Poppins"/>
              </a:defRPr>
            </a:lvl1pPr>
            <a:lvl2pPr>
              <a:defRPr lang="en-US" smtClean="0"/>
            </a:lvl2pPr>
            <a:lvl3pPr>
              <a:defRPr lang="en-US" smtClean="0"/>
            </a:lvl3pPr>
            <a:lvl4pPr>
              <a:defRPr lang="en-US" smtClean="0"/>
            </a:lvl4pPr>
            <a:lvl5pPr>
              <a:defRPr lang="en-GB"/>
            </a:lvl5pPr>
          </a:lstStyle>
          <a:p>
            <a:pPr marL="7702" lvl="0">
              <a:lnSpc>
                <a:spcPct val="100000"/>
              </a:lnSpc>
              <a:spcBef>
                <a:spcPts val="82"/>
              </a:spcBef>
            </a:pPr>
            <a:r>
              <a:rPr lang="en-US"/>
              <a:t>Click to edit Master text styles</a:t>
            </a:r>
          </a:p>
        </p:txBody>
      </p:sp>
      <p:sp>
        <p:nvSpPr>
          <p:cNvPr id="4" name="Text Placeholder 3">
            <a:extLst>
              <a:ext uri="{FF2B5EF4-FFF2-40B4-BE49-F238E27FC236}">
                <a16:creationId xmlns:a16="http://schemas.microsoft.com/office/drawing/2014/main" id="{40743911-A515-EC1C-FA6A-CF87390B4533}"/>
              </a:ext>
            </a:extLst>
          </p:cNvPr>
          <p:cNvSpPr>
            <a:spLocks noGrp="1"/>
          </p:cNvSpPr>
          <p:nvPr>
            <p:ph type="body" sz="quarter" idx="19"/>
          </p:nvPr>
        </p:nvSpPr>
        <p:spPr>
          <a:xfrm>
            <a:off x="412978" y="1490199"/>
            <a:ext cx="5397595" cy="1119537"/>
          </a:xfrm>
          <a:prstGeom prst="rect">
            <a:avLst/>
          </a:prstGeom>
        </p:spPr>
        <p:txBody>
          <a:bodyPr/>
          <a:lstStyle>
            <a:lvl1pPr algn="l">
              <a:defRPr sz="1455">
                <a:solidFill>
                  <a:srgbClr val="282828"/>
                </a:solidFill>
                <a:latin typeface="Poppins" panose="00000500000000000000" pitchFamily="2" charset="0"/>
                <a:cs typeface="Poppins" panose="00000500000000000000" pitchFamily="2" charset="0"/>
              </a:defRPr>
            </a:lvl1pPr>
            <a:lvl2pPr algn="l">
              <a:defRPr sz="1455">
                <a:solidFill>
                  <a:srgbClr val="282828"/>
                </a:solidFill>
                <a:latin typeface="Poppins" panose="00000500000000000000" pitchFamily="2" charset="0"/>
                <a:cs typeface="Poppins" panose="00000500000000000000" pitchFamily="2" charset="0"/>
              </a:defRPr>
            </a:lvl2pPr>
            <a:lvl3pPr algn="l">
              <a:defRPr sz="1455">
                <a:solidFill>
                  <a:srgbClr val="282828"/>
                </a:solidFill>
                <a:latin typeface="Poppins" panose="00000500000000000000" pitchFamily="2" charset="0"/>
                <a:cs typeface="Poppins" panose="00000500000000000000" pitchFamily="2" charset="0"/>
              </a:defRPr>
            </a:lvl3pPr>
            <a:lvl4pPr algn="l">
              <a:defRPr sz="1455">
                <a:solidFill>
                  <a:srgbClr val="282828"/>
                </a:solidFill>
                <a:latin typeface="Poppins" panose="00000500000000000000" pitchFamily="2" charset="0"/>
                <a:cs typeface="Poppins" panose="00000500000000000000" pitchFamily="2" charset="0"/>
              </a:defRPr>
            </a:lvl4pPr>
            <a:lvl5pPr algn="l">
              <a:defRPr sz="1455">
                <a:solidFill>
                  <a:srgbClr val="282828"/>
                </a:solidFill>
                <a:latin typeface="Poppins" panose="00000500000000000000" pitchFamily="2" charset="0"/>
                <a:cs typeface="Poppins"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3">
            <a:extLst>
              <a:ext uri="{FF2B5EF4-FFF2-40B4-BE49-F238E27FC236}">
                <a16:creationId xmlns:a16="http://schemas.microsoft.com/office/drawing/2014/main" id="{5342D5FB-E463-BC72-DDAD-99B090B48DC5}"/>
              </a:ext>
            </a:extLst>
          </p:cNvPr>
          <p:cNvSpPr>
            <a:spLocks noGrp="1"/>
          </p:cNvSpPr>
          <p:nvPr>
            <p:ph type="body" sz="quarter" idx="20"/>
          </p:nvPr>
        </p:nvSpPr>
        <p:spPr>
          <a:xfrm>
            <a:off x="6203336" y="1490200"/>
            <a:ext cx="5575686" cy="1119537"/>
          </a:xfrm>
          <a:prstGeom prst="rect">
            <a:avLst/>
          </a:prstGeom>
        </p:spPr>
        <p:txBody>
          <a:bodyPr/>
          <a:lstStyle>
            <a:lvl1pPr algn="l">
              <a:defRPr sz="1455">
                <a:solidFill>
                  <a:srgbClr val="282828"/>
                </a:solidFill>
                <a:latin typeface="Poppins" panose="00000500000000000000" pitchFamily="2" charset="0"/>
                <a:cs typeface="Poppins" panose="00000500000000000000" pitchFamily="2" charset="0"/>
              </a:defRPr>
            </a:lvl1pPr>
            <a:lvl2pPr algn="l">
              <a:defRPr sz="1455">
                <a:solidFill>
                  <a:srgbClr val="282828"/>
                </a:solidFill>
                <a:latin typeface="Poppins" panose="00000500000000000000" pitchFamily="2" charset="0"/>
                <a:cs typeface="Poppins" panose="00000500000000000000" pitchFamily="2" charset="0"/>
              </a:defRPr>
            </a:lvl2pPr>
            <a:lvl3pPr algn="l">
              <a:defRPr sz="1455">
                <a:solidFill>
                  <a:srgbClr val="282828"/>
                </a:solidFill>
                <a:latin typeface="Poppins" panose="00000500000000000000" pitchFamily="2" charset="0"/>
                <a:cs typeface="Poppins" panose="00000500000000000000" pitchFamily="2" charset="0"/>
              </a:defRPr>
            </a:lvl3pPr>
            <a:lvl4pPr algn="l">
              <a:defRPr sz="1455">
                <a:solidFill>
                  <a:srgbClr val="282828"/>
                </a:solidFill>
                <a:latin typeface="Poppins" panose="00000500000000000000" pitchFamily="2" charset="0"/>
                <a:cs typeface="Poppins" panose="00000500000000000000" pitchFamily="2" charset="0"/>
              </a:defRPr>
            </a:lvl4pPr>
            <a:lvl5pPr algn="l">
              <a:defRPr sz="1455">
                <a:solidFill>
                  <a:srgbClr val="282828"/>
                </a:solidFill>
                <a:latin typeface="Poppins" panose="00000500000000000000" pitchFamily="2" charset="0"/>
                <a:cs typeface="Poppins"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29320086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lvl1pPr>
            <a:lvl3pPr>
              <a:buAutoNum type="arabicPeriod"/>
              <a:defRPr/>
            </a:lvl3pPr>
            <a:lvl4pPr>
              <a:buAutoNum type="arabicPeriod"/>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FF4E962C-0BD3-2C49-BA40-132C79AA64C0}"/>
              </a:ext>
            </a:extLst>
          </p:cNvPr>
          <p:cNvSpPr>
            <a:spLocks noGrp="1"/>
          </p:cNvSpPr>
          <p:nvPr>
            <p:ph type="sldNum" sz="quarter" idx="14"/>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243607359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2_Single Graphic">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598458" y="365760"/>
            <a:ext cx="10972801" cy="553998"/>
          </a:xfrm>
          <a:prstGeom prst="rect">
            <a:avLst/>
          </a:prstGeom>
        </p:spPr>
        <p:txBody>
          <a:bodyPr rtlCol="0">
            <a:noAutofit/>
          </a:bodyPr>
          <a:lstStyle>
            <a:lvl1pPr>
              <a:defRPr sz="2700">
                <a:solidFill>
                  <a:schemeClr val="accent6">
                    <a:lumMod val="50000"/>
                  </a:schemeClr>
                </a:solidFill>
              </a:defRPr>
            </a:lvl1pPr>
          </a:lstStyle>
          <a:p>
            <a:r>
              <a:rPr lang="en-US"/>
              <a:t>CLICK TO EDIT MASTER TITLE STYLE</a:t>
            </a:r>
          </a:p>
        </p:txBody>
      </p:sp>
    </p:spTree>
    <p:extLst>
      <p:ext uri="{BB962C8B-B14F-4D97-AF65-F5344CB8AC3E}">
        <p14:creationId xmlns:p14="http://schemas.microsoft.com/office/powerpoint/2010/main" val="88714089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8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E0E72-67FB-CF44-A78E-F81886777CD1}"/>
              </a:ext>
            </a:extLst>
          </p:cNvPr>
          <p:cNvSpPr>
            <a:spLocks noGrp="1"/>
          </p:cNvSpPr>
          <p:nvPr>
            <p:ph type="title" hasCustomPrompt="1"/>
          </p:nvPr>
        </p:nvSpPr>
        <p:spPr>
          <a:xfrm>
            <a:off x="720000" y="864000"/>
            <a:ext cx="8596800" cy="762123"/>
          </a:xfrm>
        </p:spPr>
        <p:txBody>
          <a:bodyPr wrap="square" bIns="72000">
            <a:spAutoFit/>
          </a:bodyPr>
          <a:lstStyle>
            <a:lvl1pPr>
              <a:lnSpc>
                <a:spcPct val="80000"/>
              </a:lnSpc>
              <a:defRPr>
                <a:solidFill>
                  <a:schemeClr val="accent1"/>
                </a:solidFill>
              </a:defRPr>
            </a:lvl1pPr>
          </a:lstStyle>
          <a:p>
            <a:r>
              <a:rPr lang="en-GB"/>
              <a:t>2 line</a:t>
            </a:r>
            <a:br>
              <a:rPr lang="en-GB"/>
            </a:br>
            <a:r>
              <a:rPr lang="en-GB"/>
              <a:t>Click to edit Master title style</a:t>
            </a:r>
          </a:p>
        </p:txBody>
      </p:sp>
      <p:sp>
        <p:nvSpPr>
          <p:cNvPr id="3" name="Content Placeholder 2">
            <a:extLst>
              <a:ext uri="{FF2B5EF4-FFF2-40B4-BE49-F238E27FC236}">
                <a16:creationId xmlns:a16="http://schemas.microsoft.com/office/drawing/2014/main" id="{F3330A4B-C12F-ED4D-B166-D9C4BD7F42C8}"/>
              </a:ext>
            </a:extLst>
          </p:cNvPr>
          <p:cNvSpPr>
            <a:spLocks noGrp="1"/>
          </p:cNvSpPr>
          <p:nvPr>
            <p:ph idx="1"/>
          </p:nvPr>
        </p:nvSpPr>
        <p:spPr>
          <a:xfrm>
            <a:off x="719999" y="2520000"/>
            <a:ext cx="10992575" cy="2947688"/>
          </a:xfrm>
        </p:spPr>
        <p:txBody>
          <a:bodyPr lIns="0" tIns="0" rIns="0" bIns="0">
            <a:noAutofit/>
          </a:bodyPr>
          <a:lstStyle>
            <a:lvl1pPr marL="0" indent="0">
              <a:lnSpc>
                <a:spcPct val="100000"/>
              </a:lnSpc>
              <a:spcBef>
                <a:spcPts val="0"/>
              </a:spcBef>
              <a:spcAft>
                <a:spcPts val="1000"/>
              </a:spcAft>
              <a:buNone/>
              <a:defRPr sz="1200" b="0" i="0">
                <a:latin typeface="Arial" panose="020B0604020202020204" pitchFamily="34" charset="0"/>
                <a:cs typeface="Arial" panose="020B0604020202020204" pitchFamily="34" charset="0"/>
              </a:defRPr>
            </a:lvl1pPr>
            <a:lvl2pPr marL="0" indent="0">
              <a:lnSpc>
                <a:spcPct val="100000"/>
              </a:lnSpc>
              <a:spcAft>
                <a:spcPts val="1000"/>
              </a:spcAft>
              <a:buNone/>
              <a:defRPr sz="1400" b="1" i="0">
                <a:solidFill>
                  <a:schemeClr val="accent1"/>
                </a:solidFill>
                <a:latin typeface="Arial" panose="020B0604020202020204" pitchFamily="34" charset="0"/>
                <a:cs typeface="Arial" panose="020B0604020202020204" pitchFamily="34" charset="0"/>
              </a:defRPr>
            </a:lvl2pPr>
            <a:lvl3pPr marL="216000" indent="-216000">
              <a:lnSpc>
                <a:spcPct val="100000"/>
              </a:lnSpc>
              <a:spcBef>
                <a:spcPts val="0"/>
              </a:spcBef>
              <a:spcAft>
                <a:spcPts val="500"/>
              </a:spcAft>
              <a:buClr>
                <a:schemeClr val="accent1"/>
              </a:buClr>
              <a:defRPr sz="1200" b="0" i="0">
                <a:latin typeface="Arial" panose="020B0604020202020204" pitchFamily="34" charset="0"/>
                <a:cs typeface="Arial" panose="020B0604020202020204" pitchFamily="34" charset="0"/>
              </a:defRPr>
            </a:lvl3pPr>
            <a:lvl4pPr marL="432000" indent="-216000">
              <a:lnSpc>
                <a:spcPct val="100000"/>
              </a:lnSpc>
              <a:spcBef>
                <a:spcPts val="0"/>
              </a:spcBef>
              <a:spcAft>
                <a:spcPts val="500"/>
              </a:spcAft>
              <a:buClr>
                <a:schemeClr val="accent1"/>
              </a:buClr>
              <a:buFont typeface="Arial" panose="020B0604020202020204" pitchFamily="34" charset="0"/>
              <a:buChar char="•"/>
              <a:defRPr sz="1200" b="0" i="0">
                <a:latin typeface="Arial" panose="020B0604020202020204" pitchFamily="34" charset="0"/>
                <a:cs typeface="Arial" panose="020B0604020202020204" pitchFamily="34" charset="0"/>
              </a:defRPr>
            </a:lvl4pPr>
            <a:lvl5pPr marL="0" indent="0">
              <a:lnSpc>
                <a:spcPct val="100000"/>
              </a:lnSpc>
              <a:spcBef>
                <a:spcPts val="0"/>
              </a:spcBef>
              <a:spcAft>
                <a:spcPts val="1000"/>
              </a:spcAft>
              <a:buFont typeface="Arial" panose="020B0604020202020204" pitchFamily="34" charset="0"/>
              <a:buNone/>
              <a:defRPr sz="1200" b="0" i="0">
                <a:latin typeface="Arial" panose="020B0604020202020204" pitchFamily="34" charset="0"/>
                <a:cs typeface="Arial" panose="020B0604020202020204"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Title Placeholder 1">
            <a:extLst>
              <a:ext uri="{FF2B5EF4-FFF2-40B4-BE49-F238E27FC236}">
                <a16:creationId xmlns:a16="http://schemas.microsoft.com/office/drawing/2014/main" id="{2583F413-3839-6942-BAFD-F89B7AE069BB}"/>
              </a:ext>
            </a:extLst>
          </p:cNvPr>
          <p:cNvSpPr txBox="1">
            <a:spLocks/>
          </p:cNvSpPr>
          <p:nvPr userDrawn="1"/>
        </p:nvSpPr>
        <p:spPr>
          <a:xfrm>
            <a:off x="720000" y="479303"/>
            <a:ext cx="10515600" cy="145424"/>
          </a:xfrm>
          <a:prstGeom prst="rect">
            <a:avLst/>
          </a:prstGeom>
        </p:spPr>
        <p:txBody>
          <a:bodyPr vert="horz" lIns="0" tIns="0" rIns="0" bIns="0" rtlCol="0" anchor="t">
            <a:spAutoFit/>
          </a:bodyPr>
          <a:lstStyle>
            <a:lvl1pPr algn="l" defTabSz="914400" rtl="0" eaLnBrk="1" latinLnBrk="0" hangingPunct="1">
              <a:lnSpc>
                <a:spcPct val="90000"/>
              </a:lnSpc>
              <a:spcBef>
                <a:spcPct val="0"/>
              </a:spcBef>
              <a:buNone/>
              <a:defRPr sz="2800" b="1" i="0" kern="1200" cap="all" baseline="0">
                <a:solidFill>
                  <a:schemeClr val="tx1"/>
                </a:solidFill>
                <a:latin typeface="Arial" panose="020B0604020202020204" pitchFamily="34" charset="0"/>
                <a:ea typeface="+mj-ea"/>
                <a:cs typeface="Arial" panose="020B0604020202020204" pitchFamily="34" charset="0"/>
              </a:defRPr>
            </a:lvl1pPr>
          </a:lstStyle>
          <a:p>
            <a:r>
              <a:rPr lang="en-GB" sz="1050" b="0" cap="none" baseline="0">
                <a:solidFill>
                  <a:schemeClr val="tx2"/>
                </a:solidFill>
              </a:rPr>
              <a:t>Classification: Limited</a:t>
            </a:r>
          </a:p>
        </p:txBody>
      </p:sp>
      <p:sp>
        <p:nvSpPr>
          <p:cNvPr id="15" name="Content Placeholder 2">
            <a:extLst>
              <a:ext uri="{FF2B5EF4-FFF2-40B4-BE49-F238E27FC236}">
                <a16:creationId xmlns:a16="http://schemas.microsoft.com/office/drawing/2014/main" id="{DC85723B-0879-FC4E-9812-79A2871DBE08}"/>
              </a:ext>
            </a:extLst>
          </p:cNvPr>
          <p:cNvSpPr>
            <a:spLocks noGrp="1"/>
          </p:cNvSpPr>
          <p:nvPr>
            <p:ph idx="13"/>
          </p:nvPr>
        </p:nvSpPr>
        <p:spPr>
          <a:xfrm>
            <a:off x="720000" y="1642769"/>
            <a:ext cx="8596800" cy="397201"/>
          </a:xfrm>
        </p:spPr>
        <p:txBody>
          <a:bodyPr wrap="square" lIns="0" tIns="0" rIns="0" bIns="180000" anchor="t">
            <a:spAutoFit/>
          </a:bodyPr>
          <a:lstStyle>
            <a:lvl1pPr>
              <a:lnSpc>
                <a:spcPct val="100000"/>
              </a:lnSpc>
              <a:spcBef>
                <a:spcPts val="0"/>
              </a:spcBef>
              <a:spcAft>
                <a:spcPts val="1000"/>
              </a:spcAft>
              <a:buNone/>
              <a:defRPr sz="1400" b="1" i="0">
                <a:solidFill>
                  <a:schemeClr val="tx1"/>
                </a:solidFill>
                <a:latin typeface="Arial" panose="020B0604020202020204" pitchFamily="34" charset="0"/>
                <a:cs typeface="Arial" panose="020B0604020202020204" pitchFamily="34" charset="0"/>
              </a:defRPr>
            </a:lvl1pPr>
            <a:lvl2pPr marL="216000" indent="-216000">
              <a:lnSpc>
                <a:spcPct val="100000"/>
              </a:lnSpc>
              <a:spcAft>
                <a:spcPts val="1000"/>
              </a:spcAft>
              <a:buNone/>
              <a:defRPr sz="1400" b="1" i="0">
                <a:solidFill>
                  <a:schemeClr val="tx1"/>
                </a:solidFill>
                <a:latin typeface="Arial" panose="020B0604020202020204" pitchFamily="34" charset="0"/>
                <a:cs typeface="Arial" panose="020B0604020202020204" pitchFamily="34" charset="0"/>
              </a:defRPr>
            </a:lvl2pPr>
            <a:lvl3pPr marL="216000" indent="-216000">
              <a:lnSpc>
                <a:spcPct val="100000"/>
              </a:lnSpc>
              <a:spcBef>
                <a:spcPts val="0"/>
              </a:spcBef>
              <a:spcAft>
                <a:spcPts val="1000"/>
              </a:spcAft>
              <a:defRPr sz="1200" b="0" i="0">
                <a:solidFill>
                  <a:schemeClr val="tx1"/>
                </a:solidFill>
                <a:latin typeface="Arial" panose="020B0604020202020204" pitchFamily="34" charset="0"/>
                <a:cs typeface="Arial" panose="020B0604020202020204" pitchFamily="34" charset="0"/>
              </a:defRPr>
            </a:lvl3pPr>
            <a:lvl4pPr marL="0" indent="0">
              <a:lnSpc>
                <a:spcPct val="100000"/>
              </a:lnSpc>
              <a:spcBef>
                <a:spcPts val="0"/>
              </a:spcBef>
              <a:spcAft>
                <a:spcPts val="1000"/>
              </a:spcAft>
              <a:buNone/>
              <a:defRPr sz="1200" b="0" i="0">
                <a:solidFill>
                  <a:schemeClr val="tx1"/>
                </a:solidFill>
                <a:latin typeface="Arial" panose="020B0604020202020204" pitchFamily="34" charset="0"/>
                <a:cs typeface="Arial" panose="020B0604020202020204" pitchFamily="34" charset="0"/>
              </a:defRPr>
            </a:lvl4pPr>
            <a:lvl5pPr marL="0" indent="0">
              <a:lnSpc>
                <a:spcPct val="100000"/>
              </a:lnSpc>
              <a:spcBef>
                <a:spcPts val="0"/>
              </a:spcBef>
              <a:spcAft>
                <a:spcPts val="1000"/>
              </a:spcAft>
              <a:buFont typeface="Arial" panose="020B0604020202020204" pitchFamily="34" charset="0"/>
              <a:buNone/>
              <a:defRPr sz="1200" b="0" i="0">
                <a:solidFill>
                  <a:schemeClr val="tx1"/>
                </a:solidFill>
                <a:latin typeface="Arial" panose="020B0604020202020204" pitchFamily="34" charset="0"/>
                <a:cs typeface="Arial" panose="020B0604020202020204" pitchFamily="34" charset="0"/>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080C9691-A5C2-7145-AFB0-8BBB427AC6CE}"/>
              </a:ext>
            </a:extLst>
          </p:cNvPr>
          <p:cNvCxnSpPr>
            <a:cxnSpLocks/>
          </p:cNvCxnSpPr>
          <p:nvPr userDrawn="1"/>
        </p:nvCxnSpPr>
        <p:spPr>
          <a:xfrm flipH="1">
            <a:off x="720000" y="2048400"/>
            <a:ext cx="85968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Slide Number Placeholder 5">
            <a:extLst>
              <a:ext uri="{FF2B5EF4-FFF2-40B4-BE49-F238E27FC236}">
                <a16:creationId xmlns:a16="http://schemas.microsoft.com/office/drawing/2014/main" id="{4ACA256C-958E-D14A-94A6-2B870579D49D}"/>
              </a:ext>
            </a:extLst>
          </p:cNvPr>
          <p:cNvSpPr txBox="1">
            <a:spLocks/>
          </p:cNvSpPr>
          <p:nvPr userDrawn="1"/>
        </p:nvSpPr>
        <p:spPr>
          <a:xfrm>
            <a:off x="10543308" y="6447914"/>
            <a:ext cx="1145967" cy="123111"/>
          </a:xfrm>
          <a:prstGeom prst="rect">
            <a:avLst/>
          </a:prstGeom>
        </p:spPr>
        <p:txBody>
          <a:bodyPr wrap="square" lIns="0" tIns="0" rIns="0" bIns="0" anchor="ctr">
            <a:spAutoFit/>
          </a:bodyPr>
          <a:lstStyle>
            <a:defPPr>
              <a:defRPr lang="en-US"/>
            </a:defPPr>
            <a:lvl1pPr marL="0" algn="l" defTabSz="914400" rtl="0" eaLnBrk="1" latinLnBrk="0" hangingPunct="1">
              <a:defRPr sz="800" b="0" i="0" kern="1200">
                <a:solidFill>
                  <a:schemeClr val="tx2"/>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9CCFF870-3F29-FD45-B633-3674FE5B55C3}" type="slidenum">
              <a:rPr lang="en-GB" smtClean="0"/>
              <a:pPr algn="r"/>
              <a:t>‹#›</a:t>
            </a:fld>
            <a:endParaRPr lang="en-GB"/>
          </a:p>
        </p:txBody>
      </p:sp>
      <p:cxnSp>
        <p:nvCxnSpPr>
          <p:cNvPr id="20" name="Straight Connector 19">
            <a:extLst>
              <a:ext uri="{FF2B5EF4-FFF2-40B4-BE49-F238E27FC236}">
                <a16:creationId xmlns:a16="http://schemas.microsoft.com/office/drawing/2014/main" id="{36ED986D-CC64-5F4E-82B7-E785AEA473EB}"/>
              </a:ext>
            </a:extLst>
          </p:cNvPr>
          <p:cNvCxnSpPr>
            <a:cxnSpLocks/>
          </p:cNvCxnSpPr>
          <p:nvPr userDrawn="1"/>
        </p:nvCxnSpPr>
        <p:spPr>
          <a:xfrm flipH="1">
            <a:off x="11426934" y="6354469"/>
            <a:ext cx="288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DDE3866C-14BF-0244-B222-D4C82899CA4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016117" y="457063"/>
            <a:ext cx="1728000" cy="864000"/>
          </a:xfrm>
          <a:prstGeom prst="rect">
            <a:avLst/>
          </a:prstGeom>
        </p:spPr>
      </p:pic>
      <p:sp>
        <p:nvSpPr>
          <p:cNvPr id="13" name="Rectangle 12">
            <a:extLst>
              <a:ext uri="{FF2B5EF4-FFF2-40B4-BE49-F238E27FC236}">
                <a16:creationId xmlns:a16="http://schemas.microsoft.com/office/drawing/2014/main" id="{E87AE584-A5E0-364A-B7E0-0930AB0E71BF}"/>
              </a:ext>
            </a:extLst>
          </p:cNvPr>
          <p:cNvSpPr/>
          <p:nvPr userDrawn="1"/>
        </p:nvSpPr>
        <p:spPr>
          <a:xfrm>
            <a:off x="1483275" y="6447914"/>
            <a:ext cx="545021" cy="123111"/>
          </a:xfrm>
          <a:prstGeom prst="rect">
            <a:avLst/>
          </a:prstGeom>
        </p:spPr>
        <p:txBody>
          <a:bodyPr wrap="none" lIns="0" tIns="0" rIns="0" bIns="0" anchor="ctr">
            <a:spAutoFit/>
          </a:bodyPr>
          <a:lstStyle/>
          <a:p>
            <a:pPr algn="l" defTabSz="713232" fontAlgn="auto">
              <a:spcBef>
                <a:spcPts val="0"/>
              </a:spcBef>
              <a:spcAft>
                <a:spcPts val="0"/>
              </a:spcAft>
              <a:defRPr/>
            </a:pPr>
            <a:r>
              <a:rPr lang="en-GB" sz="800">
                <a:solidFill>
                  <a:schemeClr val="tx2"/>
                </a:solidFill>
                <a:latin typeface="Arial" panose="020B0604020202020204" pitchFamily="34" charset="0"/>
                <a:cs typeface="Arial" panose="020B0604020202020204" pitchFamily="34" charset="0"/>
              </a:rPr>
              <a:t>Confidential</a:t>
            </a:r>
          </a:p>
        </p:txBody>
      </p:sp>
      <p:pic>
        <p:nvPicPr>
          <p:cNvPr id="14" name="Graphic 13">
            <a:extLst>
              <a:ext uri="{FF2B5EF4-FFF2-40B4-BE49-F238E27FC236}">
                <a16:creationId xmlns:a16="http://schemas.microsoft.com/office/drawing/2014/main" id="{70130896-E3A9-A04B-AB37-FAA45AB1D2C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719999" y="6242674"/>
            <a:ext cx="601975" cy="328351"/>
          </a:xfrm>
          <a:prstGeom prst="rect">
            <a:avLst/>
          </a:prstGeom>
        </p:spPr>
      </p:pic>
    </p:spTree>
    <p:extLst>
      <p:ext uri="{BB962C8B-B14F-4D97-AF65-F5344CB8AC3E}">
        <p14:creationId xmlns:p14="http://schemas.microsoft.com/office/powerpoint/2010/main" val="241753449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78">
          <p15:clr>
            <a:srgbClr val="FBAE40"/>
          </p15:clr>
        </p15:guide>
        <p15:guide id="4" pos="438">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E0E72-67FB-CF44-A78E-F81886777CD1}"/>
              </a:ext>
            </a:extLst>
          </p:cNvPr>
          <p:cNvSpPr>
            <a:spLocks noGrp="1"/>
          </p:cNvSpPr>
          <p:nvPr>
            <p:ph type="title" hasCustomPrompt="1"/>
          </p:nvPr>
        </p:nvSpPr>
        <p:spPr>
          <a:xfrm>
            <a:off x="720000" y="864000"/>
            <a:ext cx="8596800" cy="762123"/>
          </a:xfrm>
        </p:spPr>
        <p:txBody>
          <a:bodyPr wrap="square" bIns="72000">
            <a:spAutoFit/>
          </a:bodyPr>
          <a:lstStyle>
            <a:lvl1pPr>
              <a:lnSpc>
                <a:spcPct val="80000"/>
              </a:lnSpc>
              <a:defRPr>
                <a:solidFill>
                  <a:schemeClr val="accent1"/>
                </a:solidFill>
              </a:defRPr>
            </a:lvl1pPr>
          </a:lstStyle>
          <a:p>
            <a:r>
              <a:rPr lang="en-GB"/>
              <a:t>2 line</a:t>
            </a:r>
            <a:br>
              <a:rPr lang="en-GB"/>
            </a:br>
            <a:r>
              <a:rPr lang="en-GB"/>
              <a:t>Click to edit Master title style</a:t>
            </a:r>
          </a:p>
        </p:txBody>
      </p:sp>
      <p:sp>
        <p:nvSpPr>
          <p:cNvPr id="3" name="Content Placeholder 2">
            <a:extLst>
              <a:ext uri="{FF2B5EF4-FFF2-40B4-BE49-F238E27FC236}">
                <a16:creationId xmlns:a16="http://schemas.microsoft.com/office/drawing/2014/main" id="{F3330A4B-C12F-ED4D-B166-D9C4BD7F42C8}"/>
              </a:ext>
            </a:extLst>
          </p:cNvPr>
          <p:cNvSpPr>
            <a:spLocks noGrp="1"/>
          </p:cNvSpPr>
          <p:nvPr>
            <p:ph idx="1"/>
          </p:nvPr>
        </p:nvSpPr>
        <p:spPr>
          <a:xfrm>
            <a:off x="720000" y="2520000"/>
            <a:ext cx="5220000" cy="3474000"/>
          </a:xfrm>
        </p:spPr>
        <p:txBody>
          <a:bodyPr lIns="0" tIns="0" rIns="0" bIns="0">
            <a:noAutofit/>
          </a:bodyPr>
          <a:lstStyle>
            <a:lvl1pPr marL="0" indent="0">
              <a:lnSpc>
                <a:spcPct val="100000"/>
              </a:lnSpc>
              <a:spcBef>
                <a:spcPts val="0"/>
              </a:spcBef>
              <a:spcAft>
                <a:spcPts val="1000"/>
              </a:spcAft>
              <a:buNone/>
              <a:defRPr sz="1200" b="0" i="0">
                <a:latin typeface="Arial" panose="020B0604020202020204" pitchFamily="34" charset="0"/>
                <a:cs typeface="Arial" panose="020B0604020202020204" pitchFamily="34" charset="0"/>
              </a:defRPr>
            </a:lvl1pPr>
            <a:lvl2pPr marL="0" indent="0">
              <a:lnSpc>
                <a:spcPct val="100000"/>
              </a:lnSpc>
              <a:spcAft>
                <a:spcPts val="1000"/>
              </a:spcAft>
              <a:buNone/>
              <a:defRPr sz="1400" b="1" i="0">
                <a:solidFill>
                  <a:schemeClr val="accent1"/>
                </a:solidFill>
                <a:latin typeface="Arial" panose="020B0604020202020204" pitchFamily="34" charset="0"/>
                <a:cs typeface="Arial" panose="020B0604020202020204" pitchFamily="34" charset="0"/>
              </a:defRPr>
            </a:lvl2pPr>
            <a:lvl3pPr marL="216000" indent="-216000">
              <a:lnSpc>
                <a:spcPct val="100000"/>
              </a:lnSpc>
              <a:spcBef>
                <a:spcPts val="0"/>
              </a:spcBef>
              <a:spcAft>
                <a:spcPts val="500"/>
              </a:spcAft>
              <a:buClr>
                <a:schemeClr val="accent1"/>
              </a:buClr>
              <a:defRPr sz="1200" b="0" i="0">
                <a:latin typeface="Arial" panose="020B0604020202020204" pitchFamily="34" charset="0"/>
                <a:cs typeface="Arial" panose="020B0604020202020204" pitchFamily="34" charset="0"/>
              </a:defRPr>
            </a:lvl3pPr>
            <a:lvl4pPr marL="432000" indent="-216000">
              <a:lnSpc>
                <a:spcPct val="100000"/>
              </a:lnSpc>
              <a:spcBef>
                <a:spcPts val="0"/>
              </a:spcBef>
              <a:spcAft>
                <a:spcPts val="500"/>
              </a:spcAft>
              <a:buClr>
                <a:schemeClr val="accent1"/>
              </a:buClr>
              <a:buFont typeface="Arial" panose="020B0604020202020204" pitchFamily="34" charset="0"/>
              <a:buChar char="•"/>
              <a:defRPr sz="1200" b="0" i="0">
                <a:latin typeface="Arial" panose="020B0604020202020204" pitchFamily="34" charset="0"/>
                <a:cs typeface="Arial" panose="020B0604020202020204" pitchFamily="34" charset="0"/>
              </a:defRPr>
            </a:lvl4pPr>
            <a:lvl5pPr marL="0" indent="0">
              <a:lnSpc>
                <a:spcPct val="100000"/>
              </a:lnSpc>
              <a:spcBef>
                <a:spcPts val="0"/>
              </a:spcBef>
              <a:spcAft>
                <a:spcPts val="1000"/>
              </a:spcAft>
              <a:buFont typeface="Arial" panose="020B0604020202020204" pitchFamily="34" charset="0"/>
              <a:buNone/>
              <a:defRPr sz="1200" b="0" i="0">
                <a:latin typeface="Arial" panose="020B0604020202020204" pitchFamily="34" charset="0"/>
                <a:cs typeface="Arial" panose="020B0604020202020204"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Title Placeholder 1">
            <a:extLst>
              <a:ext uri="{FF2B5EF4-FFF2-40B4-BE49-F238E27FC236}">
                <a16:creationId xmlns:a16="http://schemas.microsoft.com/office/drawing/2014/main" id="{2583F413-3839-6942-BAFD-F89B7AE069BB}"/>
              </a:ext>
            </a:extLst>
          </p:cNvPr>
          <p:cNvSpPr txBox="1">
            <a:spLocks/>
          </p:cNvSpPr>
          <p:nvPr userDrawn="1"/>
        </p:nvSpPr>
        <p:spPr>
          <a:xfrm>
            <a:off x="720000" y="479303"/>
            <a:ext cx="10515600" cy="145424"/>
          </a:xfrm>
          <a:prstGeom prst="rect">
            <a:avLst/>
          </a:prstGeom>
        </p:spPr>
        <p:txBody>
          <a:bodyPr vert="horz" lIns="0" tIns="0" rIns="0" bIns="0" rtlCol="0" anchor="t">
            <a:spAutoFit/>
          </a:bodyPr>
          <a:lstStyle>
            <a:lvl1pPr algn="l" defTabSz="914400" rtl="0" eaLnBrk="1" latinLnBrk="0" hangingPunct="1">
              <a:lnSpc>
                <a:spcPct val="90000"/>
              </a:lnSpc>
              <a:spcBef>
                <a:spcPct val="0"/>
              </a:spcBef>
              <a:buNone/>
              <a:defRPr sz="2800" b="1" i="0" kern="1200" cap="all" baseline="0">
                <a:solidFill>
                  <a:schemeClr val="tx1"/>
                </a:solidFill>
                <a:latin typeface="Arial" panose="020B0604020202020204" pitchFamily="34" charset="0"/>
                <a:ea typeface="+mj-ea"/>
                <a:cs typeface="Arial" panose="020B0604020202020204" pitchFamily="34" charset="0"/>
              </a:defRPr>
            </a:lvl1pPr>
          </a:lstStyle>
          <a:p>
            <a:r>
              <a:rPr lang="en-GB" sz="1050" b="0" cap="none" baseline="0">
                <a:solidFill>
                  <a:schemeClr val="tx2"/>
                </a:solidFill>
              </a:rPr>
              <a:t>Classification: Limited</a:t>
            </a:r>
          </a:p>
        </p:txBody>
      </p:sp>
      <p:sp>
        <p:nvSpPr>
          <p:cNvPr id="15" name="Content Placeholder 2">
            <a:extLst>
              <a:ext uri="{FF2B5EF4-FFF2-40B4-BE49-F238E27FC236}">
                <a16:creationId xmlns:a16="http://schemas.microsoft.com/office/drawing/2014/main" id="{DC85723B-0879-FC4E-9812-79A2871DBE08}"/>
              </a:ext>
            </a:extLst>
          </p:cNvPr>
          <p:cNvSpPr>
            <a:spLocks noGrp="1"/>
          </p:cNvSpPr>
          <p:nvPr>
            <p:ph idx="13"/>
          </p:nvPr>
        </p:nvSpPr>
        <p:spPr>
          <a:xfrm>
            <a:off x="720000" y="1641600"/>
            <a:ext cx="8596800" cy="397201"/>
          </a:xfrm>
        </p:spPr>
        <p:txBody>
          <a:bodyPr wrap="square" lIns="0" tIns="0" rIns="0" bIns="180000" anchor="t">
            <a:spAutoFit/>
          </a:bodyPr>
          <a:lstStyle>
            <a:lvl1pPr>
              <a:lnSpc>
                <a:spcPct val="100000"/>
              </a:lnSpc>
              <a:spcBef>
                <a:spcPts val="0"/>
              </a:spcBef>
              <a:spcAft>
                <a:spcPts val="1000"/>
              </a:spcAft>
              <a:buNone/>
              <a:defRPr sz="1400" b="1" i="0">
                <a:solidFill>
                  <a:schemeClr val="tx1"/>
                </a:solidFill>
                <a:latin typeface="Arial" panose="020B0604020202020204" pitchFamily="34" charset="0"/>
                <a:cs typeface="Arial" panose="020B0604020202020204" pitchFamily="34" charset="0"/>
              </a:defRPr>
            </a:lvl1pPr>
            <a:lvl2pPr marL="216000" indent="-216000">
              <a:lnSpc>
                <a:spcPct val="100000"/>
              </a:lnSpc>
              <a:spcAft>
                <a:spcPts val="1000"/>
              </a:spcAft>
              <a:buNone/>
              <a:defRPr sz="1400" b="1" i="0">
                <a:solidFill>
                  <a:schemeClr val="tx1"/>
                </a:solidFill>
                <a:latin typeface="Arial" panose="020B0604020202020204" pitchFamily="34" charset="0"/>
                <a:cs typeface="Arial" panose="020B0604020202020204" pitchFamily="34" charset="0"/>
              </a:defRPr>
            </a:lvl2pPr>
            <a:lvl3pPr marL="216000" indent="-216000">
              <a:lnSpc>
                <a:spcPct val="100000"/>
              </a:lnSpc>
              <a:spcBef>
                <a:spcPts val="0"/>
              </a:spcBef>
              <a:spcAft>
                <a:spcPts val="1000"/>
              </a:spcAft>
              <a:defRPr sz="1200" b="0" i="0">
                <a:solidFill>
                  <a:schemeClr val="tx1"/>
                </a:solidFill>
                <a:latin typeface="Arial" panose="020B0604020202020204" pitchFamily="34" charset="0"/>
                <a:cs typeface="Arial" panose="020B0604020202020204" pitchFamily="34" charset="0"/>
              </a:defRPr>
            </a:lvl3pPr>
            <a:lvl4pPr marL="0" indent="0">
              <a:lnSpc>
                <a:spcPct val="100000"/>
              </a:lnSpc>
              <a:spcBef>
                <a:spcPts val="0"/>
              </a:spcBef>
              <a:spcAft>
                <a:spcPts val="1000"/>
              </a:spcAft>
              <a:buNone/>
              <a:defRPr sz="1200" b="0" i="0">
                <a:solidFill>
                  <a:schemeClr val="tx1"/>
                </a:solidFill>
                <a:latin typeface="Arial" panose="020B0604020202020204" pitchFamily="34" charset="0"/>
                <a:cs typeface="Arial" panose="020B0604020202020204" pitchFamily="34" charset="0"/>
              </a:defRPr>
            </a:lvl4pPr>
            <a:lvl5pPr marL="0" indent="0">
              <a:lnSpc>
                <a:spcPct val="100000"/>
              </a:lnSpc>
              <a:spcBef>
                <a:spcPts val="0"/>
              </a:spcBef>
              <a:spcAft>
                <a:spcPts val="1000"/>
              </a:spcAft>
              <a:buFont typeface="Arial" panose="020B0604020202020204" pitchFamily="34" charset="0"/>
              <a:buNone/>
              <a:defRPr sz="1200" b="0" i="0">
                <a:solidFill>
                  <a:schemeClr val="tx1"/>
                </a:solidFill>
                <a:latin typeface="Arial" panose="020B0604020202020204" pitchFamily="34" charset="0"/>
                <a:cs typeface="Arial" panose="020B0604020202020204" pitchFamily="34" charset="0"/>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080C9691-A5C2-7145-AFB0-8BBB427AC6CE}"/>
              </a:ext>
            </a:extLst>
          </p:cNvPr>
          <p:cNvCxnSpPr>
            <a:cxnSpLocks/>
          </p:cNvCxnSpPr>
          <p:nvPr userDrawn="1"/>
        </p:nvCxnSpPr>
        <p:spPr>
          <a:xfrm flipH="1">
            <a:off x="720000" y="2048400"/>
            <a:ext cx="85968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Slide Number Placeholder 5">
            <a:extLst>
              <a:ext uri="{FF2B5EF4-FFF2-40B4-BE49-F238E27FC236}">
                <a16:creationId xmlns:a16="http://schemas.microsoft.com/office/drawing/2014/main" id="{4ACA256C-958E-D14A-94A6-2B870579D49D}"/>
              </a:ext>
            </a:extLst>
          </p:cNvPr>
          <p:cNvSpPr txBox="1">
            <a:spLocks/>
          </p:cNvSpPr>
          <p:nvPr userDrawn="1"/>
        </p:nvSpPr>
        <p:spPr>
          <a:xfrm>
            <a:off x="10543308" y="6447914"/>
            <a:ext cx="1145967" cy="123111"/>
          </a:xfrm>
          <a:prstGeom prst="rect">
            <a:avLst/>
          </a:prstGeom>
        </p:spPr>
        <p:txBody>
          <a:bodyPr wrap="square" lIns="0" tIns="0" rIns="0" bIns="0" anchor="ctr">
            <a:spAutoFit/>
          </a:bodyPr>
          <a:lstStyle>
            <a:defPPr>
              <a:defRPr lang="en-US"/>
            </a:defPPr>
            <a:lvl1pPr marL="0" algn="l" defTabSz="914400" rtl="0" eaLnBrk="1" latinLnBrk="0" hangingPunct="1">
              <a:defRPr sz="800" b="0" i="0" kern="1200">
                <a:solidFill>
                  <a:schemeClr val="tx2"/>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9CCFF870-3F29-FD45-B633-3674FE5B55C3}" type="slidenum">
              <a:rPr lang="en-GB" smtClean="0"/>
              <a:pPr algn="r"/>
              <a:t>‹#›</a:t>
            </a:fld>
            <a:endParaRPr lang="en-GB"/>
          </a:p>
        </p:txBody>
      </p:sp>
      <p:cxnSp>
        <p:nvCxnSpPr>
          <p:cNvPr id="20" name="Straight Connector 19">
            <a:extLst>
              <a:ext uri="{FF2B5EF4-FFF2-40B4-BE49-F238E27FC236}">
                <a16:creationId xmlns:a16="http://schemas.microsoft.com/office/drawing/2014/main" id="{36ED986D-CC64-5F4E-82B7-E785AEA473EB}"/>
              </a:ext>
            </a:extLst>
          </p:cNvPr>
          <p:cNvCxnSpPr>
            <a:cxnSpLocks/>
          </p:cNvCxnSpPr>
          <p:nvPr userDrawn="1"/>
        </p:nvCxnSpPr>
        <p:spPr>
          <a:xfrm flipH="1">
            <a:off x="11426934" y="6354469"/>
            <a:ext cx="288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DDE3866C-14BF-0244-B222-D4C82899CA4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016117" y="457063"/>
            <a:ext cx="1728000" cy="864000"/>
          </a:xfrm>
          <a:prstGeom prst="rect">
            <a:avLst/>
          </a:prstGeom>
        </p:spPr>
      </p:pic>
      <p:sp>
        <p:nvSpPr>
          <p:cNvPr id="13" name="Rectangle 12">
            <a:extLst>
              <a:ext uri="{FF2B5EF4-FFF2-40B4-BE49-F238E27FC236}">
                <a16:creationId xmlns:a16="http://schemas.microsoft.com/office/drawing/2014/main" id="{36E8C586-9012-6941-8819-0772BC4FE885}"/>
              </a:ext>
            </a:extLst>
          </p:cNvPr>
          <p:cNvSpPr/>
          <p:nvPr userDrawn="1"/>
        </p:nvSpPr>
        <p:spPr>
          <a:xfrm>
            <a:off x="1483275" y="6447914"/>
            <a:ext cx="545021" cy="123111"/>
          </a:xfrm>
          <a:prstGeom prst="rect">
            <a:avLst/>
          </a:prstGeom>
        </p:spPr>
        <p:txBody>
          <a:bodyPr wrap="none" lIns="0" tIns="0" rIns="0" bIns="0" anchor="ctr">
            <a:spAutoFit/>
          </a:bodyPr>
          <a:lstStyle/>
          <a:p>
            <a:pPr algn="l" defTabSz="713232" fontAlgn="auto">
              <a:spcBef>
                <a:spcPts val="0"/>
              </a:spcBef>
              <a:spcAft>
                <a:spcPts val="0"/>
              </a:spcAft>
              <a:defRPr/>
            </a:pPr>
            <a:r>
              <a:rPr lang="en-GB" sz="800">
                <a:solidFill>
                  <a:schemeClr val="tx2"/>
                </a:solidFill>
                <a:latin typeface="Arial" panose="020B0604020202020204" pitchFamily="34" charset="0"/>
                <a:cs typeface="Arial" panose="020B0604020202020204" pitchFamily="34" charset="0"/>
              </a:rPr>
              <a:t>Confidential</a:t>
            </a:r>
          </a:p>
        </p:txBody>
      </p:sp>
      <p:pic>
        <p:nvPicPr>
          <p:cNvPr id="14" name="Graphic 13">
            <a:extLst>
              <a:ext uri="{FF2B5EF4-FFF2-40B4-BE49-F238E27FC236}">
                <a16:creationId xmlns:a16="http://schemas.microsoft.com/office/drawing/2014/main" id="{8DCB2501-0289-0040-B264-0D351B06A55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719999" y="6242674"/>
            <a:ext cx="601975" cy="328351"/>
          </a:xfrm>
          <a:prstGeom prst="rect">
            <a:avLst/>
          </a:prstGeom>
        </p:spPr>
      </p:pic>
    </p:spTree>
    <p:extLst>
      <p:ext uri="{BB962C8B-B14F-4D97-AF65-F5344CB8AC3E}">
        <p14:creationId xmlns:p14="http://schemas.microsoft.com/office/powerpoint/2010/main" val="19019599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78">
          <p15:clr>
            <a:srgbClr val="FBAE40"/>
          </p15:clr>
        </p15:guide>
        <p15:guide id="4" pos="438">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E0E72-67FB-CF44-A78E-F81886777CD1}"/>
              </a:ext>
            </a:extLst>
          </p:cNvPr>
          <p:cNvSpPr>
            <a:spLocks noGrp="1"/>
          </p:cNvSpPr>
          <p:nvPr>
            <p:ph type="title" hasCustomPrompt="1"/>
          </p:nvPr>
        </p:nvSpPr>
        <p:spPr>
          <a:xfrm>
            <a:off x="720000" y="864000"/>
            <a:ext cx="8596800" cy="762123"/>
          </a:xfrm>
        </p:spPr>
        <p:txBody>
          <a:bodyPr wrap="square" bIns="72000">
            <a:spAutoFit/>
          </a:bodyPr>
          <a:lstStyle>
            <a:lvl1pPr>
              <a:lnSpc>
                <a:spcPct val="80000"/>
              </a:lnSpc>
              <a:defRPr>
                <a:solidFill>
                  <a:schemeClr val="accent1"/>
                </a:solidFill>
              </a:defRPr>
            </a:lvl1pPr>
          </a:lstStyle>
          <a:p>
            <a:r>
              <a:rPr lang="en-GB"/>
              <a:t>2 line</a:t>
            </a:r>
            <a:br>
              <a:rPr lang="en-GB"/>
            </a:br>
            <a:r>
              <a:rPr lang="en-GB"/>
              <a:t>Click to edit Master title style</a:t>
            </a:r>
          </a:p>
        </p:txBody>
      </p:sp>
      <p:sp>
        <p:nvSpPr>
          <p:cNvPr id="3" name="Content Placeholder 2">
            <a:extLst>
              <a:ext uri="{FF2B5EF4-FFF2-40B4-BE49-F238E27FC236}">
                <a16:creationId xmlns:a16="http://schemas.microsoft.com/office/drawing/2014/main" id="{F3330A4B-C12F-ED4D-B166-D9C4BD7F42C8}"/>
              </a:ext>
            </a:extLst>
          </p:cNvPr>
          <p:cNvSpPr>
            <a:spLocks noGrp="1"/>
          </p:cNvSpPr>
          <p:nvPr>
            <p:ph idx="1"/>
          </p:nvPr>
        </p:nvSpPr>
        <p:spPr>
          <a:xfrm>
            <a:off x="720000" y="2520000"/>
            <a:ext cx="5220000" cy="3474000"/>
          </a:xfrm>
        </p:spPr>
        <p:txBody>
          <a:bodyPr lIns="0" tIns="0" rIns="0" bIns="0">
            <a:noAutofit/>
          </a:bodyPr>
          <a:lstStyle>
            <a:lvl1pPr marL="0" indent="0">
              <a:lnSpc>
                <a:spcPct val="100000"/>
              </a:lnSpc>
              <a:spcBef>
                <a:spcPts val="0"/>
              </a:spcBef>
              <a:spcAft>
                <a:spcPts val="1000"/>
              </a:spcAft>
              <a:buNone/>
              <a:defRPr sz="1200" b="0" i="0">
                <a:latin typeface="Arial" panose="020B0604020202020204" pitchFamily="34" charset="0"/>
                <a:cs typeface="Arial" panose="020B0604020202020204" pitchFamily="34" charset="0"/>
              </a:defRPr>
            </a:lvl1pPr>
            <a:lvl2pPr marL="0" indent="0">
              <a:lnSpc>
                <a:spcPct val="100000"/>
              </a:lnSpc>
              <a:spcAft>
                <a:spcPts val="1000"/>
              </a:spcAft>
              <a:buNone/>
              <a:defRPr sz="1400" b="1" i="0">
                <a:solidFill>
                  <a:schemeClr val="accent1"/>
                </a:solidFill>
                <a:latin typeface="Arial" panose="020B0604020202020204" pitchFamily="34" charset="0"/>
                <a:cs typeface="Arial" panose="020B0604020202020204" pitchFamily="34" charset="0"/>
              </a:defRPr>
            </a:lvl2pPr>
            <a:lvl3pPr marL="216000" indent="-216000">
              <a:lnSpc>
                <a:spcPct val="100000"/>
              </a:lnSpc>
              <a:spcBef>
                <a:spcPts val="0"/>
              </a:spcBef>
              <a:spcAft>
                <a:spcPts val="500"/>
              </a:spcAft>
              <a:buClr>
                <a:schemeClr val="accent1"/>
              </a:buClr>
              <a:defRPr sz="1200" b="0" i="0">
                <a:latin typeface="Arial" panose="020B0604020202020204" pitchFamily="34" charset="0"/>
                <a:cs typeface="Arial" panose="020B0604020202020204" pitchFamily="34" charset="0"/>
              </a:defRPr>
            </a:lvl3pPr>
            <a:lvl4pPr marL="432000" indent="-216000">
              <a:lnSpc>
                <a:spcPct val="100000"/>
              </a:lnSpc>
              <a:spcBef>
                <a:spcPts val="0"/>
              </a:spcBef>
              <a:spcAft>
                <a:spcPts val="500"/>
              </a:spcAft>
              <a:buClr>
                <a:schemeClr val="accent1"/>
              </a:buClr>
              <a:buFont typeface="Arial" panose="020B0604020202020204" pitchFamily="34" charset="0"/>
              <a:buChar char="•"/>
              <a:defRPr sz="1200" b="0" i="0">
                <a:latin typeface="Arial" panose="020B0604020202020204" pitchFamily="34" charset="0"/>
                <a:cs typeface="Arial" panose="020B0604020202020204" pitchFamily="34" charset="0"/>
              </a:defRPr>
            </a:lvl4pPr>
            <a:lvl5pPr marL="0" indent="0">
              <a:lnSpc>
                <a:spcPct val="100000"/>
              </a:lnSpc>
              <a:spcBef>
                <a:spcPts val="0"/>
              </a:spcBef>
              <a:spcAft>
                <a:spcPts val="1000"/>
              </a:spcAft>
              <a:buFont typeface="Arial" panose="020B0604020202020204" pitchFamily="34" charset="0"/>
              <a:buNone/>
              <a:defRPr sz="1200" b="0" i="0">
                <a:latin typeface="Arial" panose="020B0604020202020204" pitchFamily="34" charset="0"/>
                <a:cs typeface="Arial" panose="020B0604020202020204"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Title Placeholder 1">
            <a:extLst>
              <a:ext uri="{FF2B5EF4-FFF2-40B4-BE49-F238E27FC236}">
                <a16:creationId xmlns:a16="http://schemas.microsoft.com/office/drawing/2014/main" id="{2583F413-3839-6942-BAFD-F89B7AE069BB}"/>
              </a:ext>
            </a:extLst>
          </p:cNvPr>
          <p:cNvSpPr txBox="1">
            <a:spLocks/>
          </p:cNvSpPr>
          <p:nvPr userDrawn="1"/>
        </p:nvSpPr>
        <p:spPr>
          <a:xfrm>
            <a:off x="720000" y="479303"/>
            <a:ext cx="10515600" cy="145424"/>
          </a:xfrm>
          <a:prstGeom prst="rect">
            <a:avLst/>
          </a:prstGeom>
        </p:spPr>
        <p:txBody>
          <a:bodyPr vert="horz" lIns="0" tIns="0" rIns="0" bIns="0" rtlCol="0" anchor="t">
            <a:spAutoFit/>
          </a:bodyPr>
          <a:lstStyle>
            <a:lvl1pPr algn="l" defTabSz="914400" rtl="0" eaLnBrk="1" latinLnBrk="0" hangingPunct="1">
              <a:lnSpc>
                <a:spcPct val="90000"/>
              </a:lnSpc>
              <a:spcBef>
                <a:spcPct val="0"/>
              </a:spcBef>
              <a:buNone/>
              <a:defRPr sz="2800" b="1" i="0" kern="1200" cap="all" baseline="0">
                <a:solidFill>
                  <a:schemeClr val="tx1"/>
                </a:solidFill>
                <a:latin typeface="Arial" panose="020B0604020202020204" pitchFamily="34" charset="0"/>
                <a:ea typeface="+mj-ea"/>
                <a:cs typeface="Arial" panose="020B0604020202020204" pitchFamily="34" charset="0"/>
              </a:defRPr>
            </a:lvl1pPr>
          </a:lstStyle>
          <a:p>
            <a:r>
              <a:rPr lang="en-GB" sz="1050" b="0" cap="none" baseline="0">
                <a:solidFill>
                  <a:schemeClr val="tx2"/>
                </a:solidFill>
              </a:rPr>
              <a:t>Classification: Limited</a:t>
            </a:r>
          </a:p>
        </p:txBody>
      </p:sp>
      <p:sp>
        <p:nvSpPr>
          <p:cNvPr id="15" name="Content Placeholder 2">
            <a:extLst>
              <a:ext uri="{FF2B5EF4-FFF2-40B4-BE49-F238E27FC236}">
                <a16:creationId xmlns:a16="http://schemas.microsoft.com/office/drawing/2014/main" id="{DC85723B-0879-FC4E-9812-79A2871DBE08}"/>
              </a:ext>
            </a:extLst>
          </p:cNvPr>
          <p:cNvSpPr>
            <a:spLocks noGrp="1"/>
          </p:cNvSpPr>
          <p:nvPr>
            <p:ph idx="13"/>
          </p:nvPr>
        </p:nvSpPr>
        <p:spPr>
          <a:xfrm>
            <a:off x="720000" y="1641600"/>
            <a:ext cx="8596800" cy="397201"/>
          </a:xfrm>
        </p:spPr>
        <p:txBody>
          <a:bodyPr wrap="square" lIns="0" tIns="0" rIns="0" bIns="180000" anchor="t">
            <a:spAutoFit/>
          </a:bodyPr>
          <a:lstStyle>
            <a:lvl1pPr>
              <a:lnSpc>
                <a:spcPct val="100000"/>
              </a:lnSpc>
              <a:spcBef>
                <a:spcPts val="0"/>
              </a:spcBef>
              <a:spcAft>
                <a:spcPts val="1000"/>
              </a:spcAft>
              <a:buNone/>
              <a:defRPr sz="1400" b="1" i="0">
                <a:solidFill>
                  <a:schemeClr val="tx1"/>
                </a:solidFill>
                <a:latin typeface="Arial" panose="020B0604020202020204" pitchFamily="34" charset="0"/>
                <a:cs typeface="Arial" panose="020B0604020202020204" pitchFamily="34" charset="0"/>
              </a:defRPr>
            </a:lvl1pPr>
            <a:lvl2pPr marL="216000" indent="-216000">
              <a:lnSpc>
                <a:spcPct val="100000"/>
              </a:lnSpc>
              <a:spcAft>
                <a:spcPts val="1000"/>
              </a:spcAft>
              <a:buNone/>
              <a:defRPr sz="1400" b="1" i="0">
                <a:solidFill>
                  <a:schemeClr val="tx1"/>
                </a:solidFill>
                <a:latin typeface="Arial" panose="020B0604020202020204" pitchFamily="34" charset="0"/>
                <a:cs typeface="Arial" panose="020B0604020202020204" pitchFamily="34" charset="0"/>
              </a:defRPr>
            </a:lvl2pPr>
            <a:lvl3pPr marL="216000" indent="-216000">
              <a:lnSpc>
                <a:spcPct val="100000"/>
              </a:lnSpc>
              <a:spcBef>
                <a:spcPts val="0"/>
              </a:spcBef>
              <a:spcAft>
                <a:spcPts val="1000"/>
              </a:spcAft>
              <a:defRPr sz="1200" b="0" i="0">
                <a:solidFill>
                  <a:schemeClr val="tx1"/>
                </a:solidFill>
                <a:latin typeface="Arial" panose="020B0604020202020204" pitchFamily="34" charset="0"/>
                <a:cs typeface="Arial" panose="020B0604020202020204" pitchFamily="34" charset="0"/>
              </a:defRPr>
            </a:lvl3pPr>
            <a:lvl4pPr marL="0" indent="0">
              <a:lnSpc>
                <a:spcPct val="100000"/>
              </a:lnSpc>
              <a:spcBef>
                <a:spcPts val="0"/>
              </a:spcBef>
              <a:spcAft>
                <a:spcPts val="1000"/>
              </a:spcAft>
              <a:buNone/>
              <a:defRPr sz="1200" b="0" i="0">
                <a:solidFill>
                  <a:schemeClr val="tx1"/>
                </a:solidFill>
                <a:latin typeface="Arial" panose="020B0604020202020204" pitchFamily="34" charset="0"/>
                <a:cs typeface="Arial" panose="020B0604020202020204" pitchFamily="34" charset="0"/>
              </a:defRPr>
            </a:lvl4pPr>
            <a:lvl5pPr marL="0" indent="0">
              <a:lnSpc>
                <a:spcPct val="100000"/>
              </a:lnSpc>
              <a:spcBef>
                <a:spcPts val="0"/>
              </a:spcBef>
              <a:spcAft>
                <a:spcPts val="1000"/>
              </a:spcAft>
              <a:buFont typeface="Arial" panose="020B0604020202020204" pitchFamily="34" charset="0"/>
              <a:buNone/>
              <a:defRPr sz="1200" b="0" i="0">
                <a:solidFill>
                  <a:schemeClr val="tx1"/>
                </a:solidFill>
                <a:latin typeface="Arial" panose="020B0604020202020204" pitchFamily="34" charset="0"/>
                <a:cs typeface="Arial" panose="020B0604020202020204" pitchFamily="34" charset="0"/>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080C9691-A5C2-7145-AFB0-8BBB427AC6CE}"/>
              </a:ext>
            </a:extLst>
          </p:cNvPr>
          <p:cNvCxnSpPr>
            <a:cxnSpLocks/>
          </p:cNvCxnSpPr>
          <p:nvPr userDrawn="1"/>
        </p:nvCxnSpPr>
        <p:spPr>
          <a:xfrm flipH="1">
            <a:off x="720000" y="2048400"/>
            <a:ext cx="85968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Slide Number Placeholder 5">
            <a:extLst>
              <a:ext uri="{FF2B5EF4-FFF2-40B4-BE49-F238E27FC236}">
                <a16:creationId xmlns:a16="http://schemas.microsoft.com/office/drawing/2014/main" id="{4ACA256C-958E-D14A-94A6-2B870579D49D}"/>
              </a:ext>
            </a:extLst>
          </p:cNvPr>
          <p:cNvSpPr txBox="1">
            <a:spLocks/>
          </p:cNvSpPr>
          <p:nvPr userDrawn="1"/>
        </p:nvSpPr>
        <p:spPr>
          <a:xfrm>
            <a:off x="10543308" y="6447914"/>
            <a:ext cx="1145967" cy="123111"/>
          </a:xfrm>
          <a:prstGeom prst="rect">
            <a:avLst/>
          </a:prstGeom>
        </p:spPr>
        <p:txBody>
          <a:bodyPr wrap="square" lIns="0" tIns="0" rIns="0" bIns="0" anchor="ctr">
            <a:spAutoFit/>
          </a:bodyPr>
          <a:lstStyle>
            <a:defPPr>
              <a:defRPr lang="en-US"/>
            </a:defPPr>
            <a:lvl1pPr marL="0" algn="l" defTabSz="914400" rtl="0" eaLnBrk="1" latinLnBrk="0" hangingPunct="1">
              <a:defRPr sz="800" b="0" i="0" kern="1200">
                <a:solidFill>
                  <a:schemeClr val="tx2"/>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9CCFF870-3F29-FD45-B633-3674FE5B55C3}" type="slidenum">
              <a:rPr lang="en-GB" smtClean="0"/>
              <a:pPr algn="r"/>
              <a:t>‹#›</a:t>
            </a:fld>
            <a:endParaRPr lang="en-GB"/>
          </a:p>
        </p:txBody>
      </p:sp>
      <p:cxnSp>
        <p:nvCxnSpPr>
          <p:cNvPr id="20" name="Straight Connector 19">
            <a:extLst>
              <a:ext uri="{FF2B5EF4-FFF2-40B4-BE49-F238E27FC236}">
                <a16:creationId xmlns:a16="http://schemas.microsoft.com/office/drawing/2014/main" id="{36ED986D-CC64-5F4E-82B7-E785AEA473EB}"/>
              </a:ext>
            </a:extLst>
          </p:cNvPr>
          <p:cNvCxnSpPr>
            <a:cxnSpLocks/>
          </p:cNvCxnSpPr>
          <p:nvPr userDrawn="1"/>
        </p:nvCxnSpPr>
        <p:spPr>
          <a:xfrm flipH="1">
            <a:off x="11426934" y="6354469"/>
            <a:ext cx="288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DDE3866C-14BF-0244-B222-D4C82899CA4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016117" y="457063"/>
            <a:ext cx="1728000" cy="864000"/>
          </a:xfrm>
          <a:prstGeom prst="rect">
            <a:avLst/>
          </a:prstGeom>
        </p:spPr>
      </p:pic>
      <p:sp>
        <p:nvSpPr>
          <p:cNvPr id="13" name="Content Placeholder 2">
            <a:extLst>
              <a:ext uri="{FF2B5EF4-FFF2-40B4-BE49-F238E27FC236}">
                <a16:creationId xmlns:a16="http://schemas.microsoft.com/office/drawing/2014/main" id="{912E9554-E805-6E4E-ACFA-CA0EFB7B32C2}"/>
              </a:ext>
            </a:extLst>
          </p:cNvPr>
          <p:cNvSpPr>
            <a:spLocks noGrp="1"/>
          </p:cNvSpPr>
          <p:nvPr>
            <p:ph idx="14"/>
          </p:nvPr>
        </p:nvSpPr>
        <p:spPr>
          <a:xfrm>
            <a:off x="6252002" y="2520000"/>
            <a:ext cx="5220000" cy="3474000"/>
          </a:xfrm>
        </p:spPr>
        <p:txBody>
          <a:bodyPr lIns="0" tIns="0" rIns="0" bIns="0">
            <a:noAutofit/>
          </a:bodyPr>
          <a:lstStyle>
            <a:lvl1pPr marL="0" indent="0">
              <a:lnSpc>
                <a:spcPct val="100000"/>
              </a:lnSpc>
              <a:spcBef>
                <a:spcPts val="0"/>
              </a:spcBef>
              <a:spcAft>
                <a:spcPts val="1000"/>
              </a:spcAft>
              <a:buNone/>
              <a:defRPr sz="1200" b="0" i="0">
                <a:latin typeface="Arial" panose="020B0604020202020204" pitchFamily="34" charset="0"/>
                <a:cs typeface="Arial" panose="020B0604020202020204" pitchFamily="34" charset="0"/>
              </a:defRPr>
            </a:lvl1pPr>
            <a:lvl2pPr marL="0" indent="0">
              <a:lnSpc>
                <a:spcPct val="100000"/>
              </a:lnSpc>
              <a:spcAft>
                <a:spcPts val="1000"/>
              </a:spcAft>
              <a:buNone/>
              <a:defRPr sz="1400" b="1" i="0">
                <a:solidFill>
                  <a:schemeClr val="accent1"/>
                </a:solidFill>
                <a:latin typeface="Arial" panose="020B0604020202020204" pitchFamily="34" charset="0"/>
                <a:cs typeface="Arial" panose="020B0604020202020204" pitchFamily="34" charset="0"/>
              </a:defRPr>
            </a:lvl2pPr>
            <a:lvl3pPr marL="216000" indent="-216000">
              <a:lnSpc>
                <a:spcPct val="100000"/>
              </a:lnSpc>
              <a:spcBef>
                <a:spcPts val="0"/>
              </a:spcBef>
              <a:spcAft>
                <a:spcPts val="500"/>
              </a:spcAft>
              <a:buClr>
                <a:schemeClr val="accent1"/>
              </a:buClr>
              <a:defRPr sz="1200" b="0" i="0">
                <a:latin typeface="Arial" panose="020B0604020202020204" pitchFamily="34" charset="0"/>
                <a:cs typeface="Arial" panose="020B0604020202020204" pitchFamily="34" charset="0"/>
              </a:defRPr>
            </a:lvl3pPr>
            <a:lvl4pPr marL="432000" indent="-216000">
              <a:lnSpc>
                <a:spcPct val="100000"/>
              </a:lnSpc>
              <a:spcBef>
                <a:spcPts val="0"/>
              </a:spcBef>
              <a:spcAft>
                <a:spcPts val="500"/>
              </a:spcAft>
              <a:buClr>
                <a:schemeClr val="accent1"/>
              </a:buClr>
              <a:buFont typeface="Arial" panose="020B0604020202020204" pitchFamily="34" charset="0"/>
              <a:buChar char="•"/>
              <a:defRPr sz="1200" b="0" i="0">
                <a:latin typeface="Arial" panose="020B0604020202020204" pitchFamily="34" charset="0"/>
                <a:cs typeface="Arial" panose="020B0604020202020204" pitchFamily="34" charset="0"/>
              </a:defRPr>
            </a:lvl4pPr>
            <a:lvl5pPr marL="0" indent="0">
              <a:lnSpc>
                <a:spcPct val="100000"/>
              </a:lnSpc>
              <a:spcBef>
                <a:spcPts val="0"/>
              </a:spcBef>
              <a:spcAft>
                <a:spcPts val="1000"/>
              </a:spcAft>
              <a:buFont typeface="Arial" panose="020B0604020202020204" pitchFamily="34" charset="0"/>
              <a:buNone/>
              <a:defRPr sz="1200" b="0" i="0">
                <a:latin typeface="Arial" panose="020B0604020202020204" pitchFamily="34" charset="0"/>
                <a:cs typeface="Arial" panose="020B0604020202020204"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4" name="Rectangle 13">
            <a:extLst>
              <a:ext uri="{FF2B5EF4-FFF2-40B4-BE49-F238E27FC236}">
                <a16:creationId xmlns:a16="http://schemas.microsoft.com/office/drawing/2014/main" id="{64B314E7-7F44-5342-BBFA-F23E1C88433B}"/>
              </a:ext>
            </a:extLst>
          </p:cNvPr>
          <p:cNvSpPr/>
          <p:nvPr userDrawn="1"/>
        </p:nvSpPr>
        <p:spPr>
          <a:xfrm>
            <a:off x="1483275" y="6447914"/>
            <a:ext cx="545021" cy="123111"/>
          </a:xfrm>
          <a:prstGeom prst="rect">
            <a:avLst/>
          </a:prstGeom>
        </p:spPr>
        <p:txBody>
          <a:bodyPr wrap="none" lIns="0" tIns="0" rIns="0" bIns="0" anchor="ctr">
            <a:spAutoFit/>
          </a:bodyPr>
          <a:lstStyle/>
          <a:p>
            <a:pPr algn="l" defTabSz="713232" fontAlgn="auto">
              <a:spcBef>
                <a:spcPts val="0"/>
              </a:spcBef>
              <a:spcAft>
                <a:spcPts val="0"/>
              </a:spcAft>
              <a:defRPr/>
            </a:pPr>
            <a:r>
              <a:rPr lang="en-GB" sz="800">
                <a:solidFill>
                  <a:schemeClr val="tx2"/>
                </a:solidFill>
                <a:latin typeface="Arial" panose="020B0604020202020204" pitchFamily="34" charset="0"/>
                <a:cs typeface="Arial" panose="020B0604020202020204" pitchFamily="34" charset="0"/>
              </a:rPr>
              <a:t>Confidential</a:t>
            </a:r>
          </a:p>
        </p:txBody>
      </p:sp>
      <p:pic>
        <p:nvPicPr>
          <p:cNvPr id="21" name="Graphic 20">
            <a:extLst>
              <a:ext uri="{FF2B5EF4-FFF2-40B4-BE49-F238E27FC236}">
                <a16:creationId xmlns:a16="http://schemas.microsoft.com/office/drawing/2014/main" id="{3383516A-6AFB-E74C-BD71-2ADE2503A1CB}"/>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719999" y="6242674"/>
            <a:ext cx="601975" cy="328351"/>
          </a:xfrm>
          <a:prstGeom prst="rect">
            <a:avLst/>
          </a:prstGeom>
        </p:spPr>
      </p:pic>
    </p:spTree>
    <p:extLst>
      <p:ext uri="{BB962C8B-B14F-4D97-AF65-F5344CB8AC3E}">
        <p14:creationId xmlns:p14="http://schemas.microsoft.com/office/powerpoint/2010/main" val="12392148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55">
          <p15:clr>
            <a:srgbClr val="FBAE40"/>
          </p15:clr>
        </p15:guide>
        <p15:guide id="4" pos="438">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10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E0E72-67FB-CF44-A78E-F81886777CD1}"/>
              </a:ext>
            </a:extLst>
          </p:cNvPr>
          <p:cNvSpPr>
            <a:spLocks noGrp="1"/>
          </p:cNvSpPr>
          <p:nvPr>
            <p:ph type="title" hasCustomPrompt="1"/>
          </p:nvPr>
        </p:nvSpPr>
        <p:spPr>
          <a:xfrm>
            <a:off x="720000" y="864000"/>
            <a:ext cx="8596800" cy="762123"/>
          </a:xfrm>
        </p:spPr>
        <p:txBody>
          <a:bodyPr wrap="square" bIns="72000">
            <a:spAutoFit/>
          </a:bodyPr>
          <a:lstStyle>
            <a:lvl1pPr>
              <a:lnSpc>
                <a:spcPct val="80000"/>
              </a:lnSpc>
              <a:defRPr>
                <a:solidFill>
                  <a:schemeClr val="accent1"/>
                </a:solidFill>
              </a:defRPr>
            </a:lvl1pPr>
          </a:lstStyle>
          <a:p>
            <a:r>
              <a:rPr lang="en-GB"/>
              <a:t>2 line</a:t>
            </a:r>
            <a:br>
              <a:rPr lang="en-GB"/>
            </a:br>
            <a:r>
              <a:rPr lang="en-GB"/>
              <a:t>Click to edit Master title style</a:t>
            </a:r>
          </a:p>
        </p:txBody>
      </p:sp>
      <p:sp>
        <p:nvSpPr>
          <p:cNvPr id="3" name="Content Placeholder 2">
            <a:extLst>
              <a:ext uri="{FF2B5EF4-FFF2-40B4-BE49-F238E27FC236}">
                <a16:creationId xmlns:a16="http://schemas.microsoft.com/office/drawing/2014/main" id="{F3330A4B-C12F-ED4D-B166-D9C4BD7F42C8}"/>
              </a:ext>
            </a:extLst>
          </p:cNvPr>
          <p:cNvSpPr>
            <a:spLocks noGrp="1"/>
          </p:cNvSpPr>
          <p:nvPr>
            <p:ph idx="1"/>
          </p:nvPr>
        </p:nvSpPr>
        <p:spPr>
          <a:xfrm>
            <a:off x="719999" y="2520000"/>
            <a:ext cx="3456000" cy="2948400"/>
          </a:xfrm>
        </p:spPr>
        <p:txBody>
          <a:bodyPr lIns="0" tIns="0" rIns="0" bIns="0">
            <a:noAutofit/>
          </a:bodyPr>
          <a:lstStyle>
            <a:lvl1pPr marL="0" indent="0">
              <a:lnSpc>
                <a:spcPct val="100000"/>
              </a:lnSpc>
              <a:spcBef>
                <a:spcPts val="0"/>
              </a:spcBef>
              <a:spcAft>
                <a:spcPts val="1000"/>
              </a:spcAft>
              <a:buNone/>
              <a:defRPr sz="1200" b="0" i="0">
                <a:latin typeface="Arial" panose="020B0604020202020204" pitchFamily="34" charset="0"/>
                <a:cs typeface="Arial" panose="020B0604020202020204" pitchFamily="34" charset="0"/>
              </a:defRPr>
            </a:lvl1pPr>
            <a:lvl2pPr marL="0" indent="0">
              <a:lnSpc>
                <a:spcPct val="100000"/>
              </a:lnSpc>
              <a:spcAft>
                <a:spcPts val="1000"/>
              </a:spcAft>
              <a:buNone/>
              <a:defRPr sz="1400" b="1" i="0">
                <a:solidFill>
                  <a:schemeClr val="accent1"/>
                </a:solidFill>
                <a:latin typeface="Arial" panose="020B0604020202020204" pitchFamily="34" charset="0"/>
                <a:cs typeface="Arial" panose="020B0604020202020204" pitchFamily="34" charset="0"/>
              </a:defRPr>
            </a:lvl2pPr>
            <a:lvl3pPr marL="216000" indent="-216000">
              <a:lnSpc>
                <a:spcPct val="100000"/>
              </a:lnSpc>
              <a:spcBef>
                <a:spcPts val="0"/>
              </a:spcBef>
              <a:spcAft>
                <a:spcPts val="500"/>
              </a:spcAft>
              <a:buClr>
                <a:schemeClr val="accent1"/>
              </a:buClr>
              <a:defRPr sz="1200" b="0" i="0">
                <a:latin typeface="Arial" panose="020B0604020202020204" pitchFamily="34" charset="0"/>
                <a:cs typeface="Arial" panose="020B0604020202020204" pitchFamily="34" charset="0"/>
              </a:defRPr>
            </a:lvl3pPr>
            <a:lvl4pPr marL="432000" indent="-216000">
              <a:lnSpc>
                <a:spcPct val="100000"/>
              </a:lnSpc>
              <a:spcBef>
                <a:spcPts val="0"/>
              </a:spcBef>
              <a:spcAft>
                <a:spcPts val="500"/>
              </a:spcAft>
              <a:buClr>
                <a:schemeClr val="accent1"/>
              </a:buClr>
              <a:buFont typeface="Arial" panose="020B0604020202020204" pitchFamily="34" charset="0"/>
              <a:buChar char="•"/>
              <a:defRPr sz="1200" b="0" i="0">
                <a:latin typeface="Arial" panose="020B0604020202020204" pitchFamily="34" charset="0"/>
                <a:cs typeface="Arial" panose="020B0604020202020204" pitchFamily="34" charset="0"/>
              </a:defRPr>
            </a:lvl4pPr>
            <a:lvl5pPr marL="0" indent="0">
              <a:lnSpc>
                <a:spcPct val="100000"/>
              </a:lnSpc>
              <a:spcBef>
                <a:spcPts val="0"/>
              </a:spcBef>
              <a:spcAft>
                <a:spcPts val="1000"/>
              </a:spcAft>
              <a:buFont typeface="Arial" panose="020B0604020202020204" pitchFamily="34" charset="0"/>
              <a:buNone/>
              <a:defRPr sz="1200" b="0" i="0">
                <a:latin typeface="Arial" panose="020B0604020202020204" pitchFamily="34" charset="0"/>
                <a:cs typeface="Arial" panose="020B0604020202020204"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Title Placeholder 1">
            <a:extLst>
              <a:ext uri="{FF2B5EF4-FFF2-40B4-BE49-F238E27FC236}">
                <a16:creationId xmlns:a16="http://schemas.microsoft.com/office/drawing/2014/main" id="{2583F413-3839-6942-BAFD-F89B7AE069BB}"/>
              </a:ext>
            </a:extLst>
          </p:cNvPr>
          <p:cNvSpPr txBox="1">
            <a:spLocks/>
          </p:cNvSpPr>
          <p:nvPr userDrawn="1"/>
        </p:nvSpPr>
        <p:spPr>
          <a:xfrm>
            <a:off x="720000" y="479303"/>
            <a:ext cx="10515600" cy="145424"/>
          </a:xfrm>
          <a:prstGeom prst="rect">
            <a:avLst/>
          </a:prstGeom>
        </p:spPr>
        <p:txBody>
          <a:bodyPr vert="horz" lIns="0" tIns="0" rIns="0" bIns="0" rtlCol="0" anchor="t">
            <a:spAutoFit/>
          </a:bodyPr>
          <a:lstStyle>
            <a:lvl1pPr algn="l" defTabSz="914400" rtl="0" eaLnBrk="1" latinLnBrk="0" hangingPunct="1">
              <a:lnSpc>
                <a:spcPct val="90000"/>
              </a:lnSpc>
              <a:spcBef>
                <a:spcPct val="0"/>
              </a:spcBef>
              <a:buNone/>
              <a:defRPr sz="2800" b="1" i="0" kern="1200" cap="all" baseline="0">
                <a:solidFill>
                  <a:schemeClr val="tx1"/>
                </a:solidFill>
                <a:latin typeface="Arial" panose="020B0604020202020204" pitchFamily="34" charset="0"/>
                <a:ea typeface="+mj-ea"/>
                <a:cs typeface="Arial" panose="020B0604020202020204" pitchFamily="34" charset="0"/>
              </a:defRPr>
            </a:lvl1pPr>
          </a:lstStyle>
          <a:p>
            <a:r>
              <a:rPr lang="en-GB" sz="1050" b="0" cap="none" baseline="0">
                <a:solidFill>
                  <a:schemeClr val="tx2"/>
                </a:solidFill>
              </a:rPr>
              <a:t>Classification: Limited</a:t>
            </a:r>
          </a:p>
        </p:txBody>
      </p:sp>
      <p:sp>
        <p:nvSpPr>
          <p:cNvPr id="15" name="Content Placeholder 2">
            <a:extLst>
              <a:ext uri="{FF2B5EF4-FFF2-40B4-BE49-F238E27FC236}">
                <a16:creationId xmlns:a16="http://schemas.microsoft.com/office/drawing/2014/main" id="{DC85723B-0879-FC4E-9812-79A2871DBE08}"/>
              </a:ext>
            </a:extLst>
          </p:cNvPr>
          <p:cNvSpPr>
            <a:spLocks noGrp="1"/>
          </p:cNvSpPr>
          <p:nvPr>
            <p:ph idx="13"/>
          </p:nvPr>
        </p:nvSpPr>
        <p:spPr>
          <a:xfrm>
            <a:off x="720000" y="1641600"/>
            <a:ext cx="8596800" cy="397201"/>
          </a:xfrm>
        </p:spPr>
        <p:txBody>
          <a:bodyPr wrap="square" lIns="0" tIns="0" rIns="0" bIns="180000" anchor="t">
            <a:spAutoFit/>
          </a:bodyPr>
          <a:lstStyle>
            <a:lvl1pPr>
              <a:lnSpc>
                <a:spcPct val="100000"/>
              </a:lnSpc>
              <a:spcBef>
                <a:spcPts val="0"/>
              </a:spcBef>
              <a:spcAft>
                <a:spcPts val="1000"/>
              </a:spcAft>
              <a:buNone/>
              <a:defRPr sz="1400" b="1" i="0">
                <a:solidFill>
                  <a:schemeClr val="tx1"/>
                </a:solidFill>
                <a:latin typeface="Arial" panose="020B0604020202020204" pitchFamily="34" charset="0"/>
                <a:cs typeface="Arial" panose="020B0604020202020204" pitchFamily="34" charset="0"/>
              </a:defRPr>
            </a:lvl1pPr>
            <a:lvl2pPr marL="216000" indent="-216000">
              <a:lnSpc>
                <a:spcPct val="100000"/>
              </a:lnSpc>
              <a:spcAft>
                <a:spcPts val="1000"/>
              </a:spcAft>
              <a:buNone/>
              <a:defRPr sz="1400" b="1" i="0">
                <a:solidFill>
                  <a:schemeClr val="tx1"/>
                </a:solidFill>
                <a:latin typeface="Arial" panose="020B0604020202020204" pitchFamily="34" charset="0"/>
                <a:cs typeface="Arial" panose="020B0604020202020204" pitchFamily="34" charset="0"/>
              </a:defRPr>
            </a:lvl2pPr>
            <a:lvl3pPr marL="216000" indent="-216000">
              <a:lnSpc>
                <a:spcPct val="100000"/>
              </a:lnSpc>
              <a:spcBef>
                <a:spcPts val="0"/>
              </a:spcBef>
              <a:spcAft>
                <a:spcPts val="1000"/>
              </a:spcAft>
              <a:defRPr sz="1200" b="0" i="0">
                <a:solidFill>
                  <a:schemeClr val="tx1"/>
                </a:solidFill>
                <a:latin typeface="Arial" panose="020B0604020202020204" pitchFamily="34" charset="0"/>
                <a:cs typeface="Arial" panose="020B0604020202020204" pitchFamily="34" charset="0"/>
              </a:defRPr>
            </a:lvl3pPr>
            <a:lvl4pPr marL="0" indent="0">
              <a:lnSpc>
                <a:spcPct val="100000"/>
              </a:lnSpc>
              <a:spcBef>
                <a:spcPts val="0"/>
              </a:spcBef>
              <a:spcAft>
                <a:spcPts val="1000"/>
              </a:spcAft>
              <a:buNone/>
              <a:defRPr sz="1200" b="0" i="0">
                <a:solidFill>
                  <a:schemeClr val="tx1"/>
                </a:solidFill>
                <a:latin typeface="Arial" panose="020B0604020202020204" pitchFamily="34" charset="0"/>
                <a:cs typeface="Arial" panose="020B0604020202020204" pitchFamily="34" charset="0"/>
              </a:defRPr>
            </a:lvl4pPr>
            <a:lvl5pPr marL="0" indent="0">
              <a:lnSpc>
                <a:spcPct val="100000"/>
              </a:lnSpc>
              <a:spcBef>
                <a:spcPts val="0"/>
              </a:spcBef>
              <a:spcAft>
                <a:spcPts val="1000"/>
              </a:spcAft>
              <a:buFont typeface="Arial" panose="020B0604020202020204" pitchFamily="34" charset="0"/>
              <a:buNone/>
              <a:defRPr sz="1200" b="0" i="0">
                <a:solidFill>
                  <a:schemeClr val="tx1"/>
                </a:solidFill>
                <a:latin typeface="Arial" panose="020B0604020202020204" pitchFamily="34" charset="0"/>
                <a:cs typeface="Arial" panose="020B0604020202020204" pitchFamily="34" charset="0"/>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080C9691-A5C2-7145-AFB0-8BBB427AC6CE}"/>
              </a:ext>
            </a:extLst>
          </p:cNvPr>
          <p:cNvCxnSpPr>
            <a:cxnSpLocks/>
          </p:cNvCxnSpPr>
          <p:nvPr userDrawn="1"/>
        </p:nvCxnSpPr>
        <p:spPr>
          <a:xfrm flipH="1">
            <a:off x="720000" y="2048400"/>
            <a:ext cx="85968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Slide Number Placeholder 5">
            <a:extLst>
              <a:ext uri="{FF2B5EF4-FFF2-40B4-BE49-F238E27FC236}">
                <a16:creationId xmlns:a16="http://schemas.microsoft.com/office/drawing/2014/main" id="{4ACA256C-958E-D14A-94A6-2B870579D49D}"/>
              </a:ext>
            </a:extLst>
          </p:cNvPr>
          <p:cNvSpPr txBox="1">
            <a:spLocks/>
          </p:cNvSpPr>
          <p:nvPr userDrawn="1"/>
        </p:nvSpPr>
        <p:spPr>
          <a:xfrm>
            <a:off x="10543308" y="6447914"/>
            <a:ext cx="1145967" cy="123111"/>
          </a:xfrm>
          <a:prstGeom prst="rect">
            <a:avLst/>
          </a:prstGeom>
        </p:spPr>
        <p:txBody>
          <a:bodyPr wrap="square" lIns="0" tIns="0" rIns="0" bIns="0" anchor="ctr">
            <a:spAutoFit/>
          </a:bodyPr>
          <a:lstStyle>
            <a:defPPr>
              <a:defRPr lang="en-US"/>
            </a:defPPr>
            <a:lvl1pPr marL="0" algn="l" defTabSz="914400" rtl="0" eaLnBrk="1" latinLnBrk="0" hangingPunct="1">
              <a:defRPr sz="800" b="0" i="0" kern="1200">
                <a:solidFill>
                  <a:schemeClr val="tx2"/>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9CCFF870-3F29-FD45-B633-3674FE5B55C3}" type="slidenum">
              <a:rPr lang="en-GB" smtClean="0"/>
              <a:pPr algn="r"/>
              <a:t>‹#›</a:t>
            </a:fld>
            <a:endParaRPr lang="en-GB"/>
          </a:p>
        </p:txBody>
      </p:sp>
      <p:cxnSp>
        <p:nvCxnSpPr>
          <p:cNvPr id="20" name="Straight Connector 19">
            <a:extLst>
              <a:ext uri="{FF2B5EF4-FFF2-40B4-BE49-F238E27FC236}">
                <a16:creationId xmlns:a16="http://schemas.microsoft.com/office/drawing/2014/main" id="{36ED986D-CC64-5F4E-82B7-E785AEA473EB}"/>
              </a:ext>
            </a:extLst>
          </p:cNvPr>
          <p:cNvCxnSpPr>
            <a:cxnSpLocks/>
          </p:cNvCxnSpPr>
          <p:nvPr userDrawn="1"/>
        </p:nvCxnSpPr>
        <p:spPr>
          <a:xfrm flipH="1">
            <a:off x="11426934" y="6354469"/>
            <a:ext cx="288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6B6C5DE2-D18D-DE46-A942-88B7F70017EE}"/>
              </a:ext>
            </a:extLst>
          </p:cNvPr>
          <p:cNvSpPr>
            <a:spLocks noGrp="1"/>
          </p:cNvSpPr>
          <p:nvPr>
            <p:ph idx="14"/>
          </p:nvPr>
        </p:nvSpPr>
        <p:spPr>
          <a:xfrm>
            <a:off x="4482130" y="2520000"/>
            <a:ext cx="3456000" cy="2948400"/>
          </a:xfrm>
        </p:spPr>
        <p:txBody>
          <a:bodyPr lIns="0" tIns="0" rIns="0" bIns="0">
            <a:noAutofit/>
          </a:bodyPr>
          <a:lstStyle>
            <a:lvl1pPr marL="0" indent="0">
              <a:lnSpc>
                <a:spcPct val="100000"/>
              </a:lnSpc>
              <a:spcBef>
                <a:spcPts val="0"/>
              </a:spcBef>
              <a:spcAft>
                <a:spcPts val="1000"/>
              </a:spcAft>
              <a:buNone/>
              <a:defRPr sz="1200" b="0" i="0">
                <a:latin typeface="Arial" panose="020B0604020202020204" pitchFamily="34" charset="0"/>
                <a:cs typeface="Arial" panose="020B0604020202020204" pitchFamily="34" charset="0"/>
              </a:defRPr>
            </a:lvl1pPr>
            <a:lvl2pPr marL="0" indent="0">
              <a:lnSpc>
                <a:spcPct val="100000"/>
              </a:lnSpc>
              <a:spcAft>
                <a:spcPts val="1000"/>
              </a:spcAft>
              <a:buNone/>
              <a:defRPr sz="1400" b="1" i="0">
                <a:solidFill>
                  <a:schemeClr val="accent1"/>
                </a:solidFill>
                <a:latin typeface="Arial" panose="020B0604020202020204" pitchFamily="34" charset="0"/>
                <a:cs typeface="Arial" panose="020B0604020202020204" pitchFamily="34" charset="0"/>
              </a:defRPr>
            </a:lvl2pPr>
            <a:lvl3pPr marL="216000" indent="-216000">
              <a:lnSpc>
                <a:spcPct val="100000"/>
              </a:lnSpc>
              <a:spcBef>
                <a:spcPts val="0"/>
              </a:spcBef>
              <a:spcAft>
                <a:spcPts val="500"/>
              </a:spcAft>
              <a:buClr>
                <a:schemeClr val="accent1"/>
              </a:buClr>
              <a:defRPr sz="1200" b="0" i="0">
                <a:latin typeface="Arial" panose="020B0604020202020204" pitchFamily="34" charset="0"/>
                <a:cs typeface="Arial" panose="020B0604020202020204" pitchFamily="34" charset="0"/>
              </a:defRPr>
            </a:lvl3pPr>
            <a:lvl4pPr marL="432000" indent="-216000">
              <a:lnSpc>
                <a:spcPct val="100000"/>
              </a:lnSpc>
              <a:spcBef>
                <a:spcPts val="0"/>
              </a:spcBef>
              <a:spcAft>
                <a:spcPts val="500"/>
              </a:spcAft>
              <a:buClr>
                <a:schemeClr val="accent1"/>
              </a:buClr>
              <a:buFont typeface="Arial" panose="020B0604020202020204" pitchFamily="34" charset="0"/>
              <a:buChar char="•"/>
              <a:defRPr sz="1200" b="0" i="0">
                <a:latin typeface="Arial" panose="020B0604020202020204" pitchFamily="34" charset="0"/>
                <a:cs typeface="Arial" panose="020B0604020202020204" pitchFamily="34" charset="0"/>
              </a:defRPr>
            </a:lvl4pPr>
            <a:lvl5pPr marL="0" indent="0">
              <a:lnSpc>
                <a:spcPct val="100000"/>
              </a:lnSpc>
              <a:spcBef>
                <a:spcPts val="0"/>
              </a:spcBef>
              <a:spcAft>
                <a:spcPts val="1000"/>
              </a:spcAft>
              <a:buFont typeface="Arial" panose="020B0604020202020204" pitchFamily="34" charset="0"/>
              <a:buNone/>
              <a:defRPr sz="1200" b="0" i="0">
                <a:latin typeface="Arial" panose="020B0604020202020204" pitchFamily="34" charset="0"/>
                <a:cs typeface="Arial" panose="020B0604020202020204"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3" name="Content Placeholder 2">
            <a:extLst>
              <a:ext uri="{FF2B5EF4-FFF2-40B4-BE49-F238E27FC236}">
                <a16:creationId xmlns:a16="http://schemas.microsoft.com/office/drawing/2014/main" id="{C5C73C8E-5664-7545-84A8-60087B8CE969}"/>
              </a:ext>
            </a:extLst>
          </p:cNvPr>
          <p:cNvSpPr>
            <a:spLocks noGrp="1"/>
          </p:cNvSpPr>
          <p:nvPr>
            <p:ph idx="15"/>
          </p:nvPr>
        </p:nvSpPr>
        <p:spPr>
          <a:xfrm>
            <a:off x="8244260" y="2520000"/>
            <a:ext cx="3456000" cy="2948400"/>
          </a:xfrm>
        </p:spPr>
        <p:txBody>
          <a:bodyPr lIns="0" tIns="0" rIns="0" bIns="0">
            <a:noAutofit/>
          </a:bodyPr>
          <a:lstStyle>
            <a:lvl1pPr marL="0" indent="0">
              <a:lnSpc>
                <a:spcPct val="100000"/>
              </a:lnSpc>
              <a:spcBef>
                <a:spcPts val="0"/>
              </a:spcBef>
              <a:spcAft>
                <a:spcPts val="1000"/>
              </a:spcAft>
              <a:buNone/>
              <a:defRPr sz="1200" b="0" i="0">
                <a:latin typeface="Arial" panose="020B0604020202020204" pitchFamily="34" charset="0"/>
                <a:cs typeface="Arial" panose="020B0604020202020204" pitchFamily="34" charset="0"/>
              </a:defRPr>
            </a:lvl1pPr>
            <a:lvl2pPr marL="0" indent="0">
              <a:lnSpc>
                <a:spcPct val="100000"/>
              </a:lnSpc>
              <a:spcAft>
                <a:spcPts val="1000"/>
              </a:spcAft>
              <a:buNone/>
              <a:defRPr sz="1400" b="1" i="0">
                <a:solidFill>
                  <a:schemeClr val="accent1"/>
                </a:solidFill>
                <a:latin typeface="Arial" panose="020B0604020202020204" pitchFamily="34" charset="0"/>
                <a:cs typeface="Arial" panose="020B0604020202020204" pitchFamily="34" charset="0"/>
              </a:defRPr>
            </a:lvl2pPr>
            <a:lvl3pPr marL="216000" indent="-216000">
              <a:lnSpc>
                <a:spcPct val="100000"/>
              </a:lnSpc>
              <a:spcBef>
                <a:spcPts val="0"/>
              </a:spcBef>
              <a:spcAft>
                <a:spcPts val="500"/>
              </a:spcAft>
              <a:buClr>
                <a:schemeClr val="accent1"/>
              </a:buClr>
              <a:defRPr sz="1200" b="0" i="0">
                <a:latin typeface="Arial" panose="020B0604020202020204" pitchFamily="34" charset="0"/>
                <a:cs typeface="Arial" panose="020B0604020202020204" pitchFamily="34" charset="0"/>
              </a:defRPr>
            </a:lvl3pPr>
            <a:lvl4pPr marL="432000" indent="-216000">
              <a:lnSpc>
                <a:spcPct val="100000"/>
              </a:lnSpc>
              <a:spcBef>
                <a:spcPts val="0"/>
              </a:spcBef>
              <a:spcAft>
                <a:spcPts val="500"/>
              </a:spcAft>
              <a:buClr>
                <a:schemeClr val="accent1"/>
              </a:buClr>
              <a:buFont typeface="Arial" panose="020B0604020202020204" pitchFamily="34" charset="0"/>
              <a:buChar char="•"/>
              <a:defRPr sz="1200" b="0" i="0">
                <a:latin typeface="Arial" panose="020B0604020202020204" pitchFamily="34" charset="0"/>
                <a:cs typeface="Arial" panose="020B0604020202020204" pitchFamily="34" charset="0"/>
              </a:defRPr>
            </a:lvl4pPr>
            <a:lvl5pPr marL="0" indent="0">
              <a:lnSpc>
                <a:spcPct val="100000"/>
              </a:lnSpc>
              <a:spcBef>
                <a:spcPts val="0"/>
              </a:spcBef>
              <a:spcAft>
                <a:spcPts val="1000"/>
              </a:spcAft>
              <a:buFont typeface="Arial" panose="020B0604020202020204" pitchFamily="34" charset="0"/>
              <a:buNone/>
              <a:defRPr sz="1200" b="0" i="0">
                <a:latin typeface="Arial" panose="020B0604020202020204" pitchFamily="34" charset="0"/>
                <a:cs typeface="Arial" panose="020B0604020202020204"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pic>
        <p:nvPicPr>
          <p:cNvPr id="14" name="Graphic 13">
            <a:extLst>
              <a:ext uri="{FF2B5EF4-FFF2-40B4-BE49-F238E27FC236}">
                <a16:creationId xmlns:a16="http://schemas.microsoft.com/office/drawing/2014/main" id="{37A03E29-3D03-2F4F-8BCE-EB5754D4305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016117" y="457063"/>
            <a:ext cx="1728000" cy="864000"/>
          </a:xfrm>
          <a:prstGeom prst="rect">
            <a:avLst/>
          </a:prstGeom>
        </p:spPr>
      </p:pic>
      <p:sp>
        <p:nvSpPr>
          <p:cNvPr id="21" name="Rectangle 20">
            <a:extLst>
              <a:ext uri="{FF2B5EF4-FFF2-40B4-BE49-F238E27FC236}">
                <a16:creationId xmlns:a16="http://schemas.microsoft.com/office/drawing/2014/main" id="{7907C7A3-3C7B-8A44-835D-0CD45BB6C7FA}"/>
              </a:ext>
            </a:extLst>
          </p:cNvPr>
          <p:cNvSpPr/>
          <p:nvPr userDrawn="1"/>
        </p:nvSpPr>
        <p:spPr>
          <a:xfrm>
            <a:off x="1483275" y="6447914"/>
            <a:ext cx="545021" cy="123111"/>
          </a:xfrm>
          <a:prstGeom prst="rect">
            <a:avLst/>
          </a:prstGeom>
        </p:spPr>
        <p:txBody>
          <a:bodyPr wrap="none" lIns="0" tIns="0" rIns="0" bIns="0" anchor="ctr">
            <a:spAutoFit/>
          </a:bodyPr>
          <a:lstStyle/>
          <a:p>
            <a:pPr algn="l" defTabSz="713232" fontAlgn="auto">
              <a:spcBef>
                <a:spcPts val="0"/>
              </a:spcBef>
              <a:spcAft>
                <a:spcPts val="0"/>
              </a:spcAft>
              <a:defRPr/>
            </a:pPr>
            <a:r>
              <a:rPr lang="en-GB" sz="800">
                <a:solidFill>
                  <a:schemeClr val="tx2"/>
                </a:solidFill>
                <a:latin typeface="Arial" panose="020B0604020202020204" pitchFamily="34" charset="0"/>
                <a:cs typeface="Arial" panose="020B0604020202020204" pitchFamily="34" charset="0"/>
              </a:rPr>
              <a:t>Confidential</a:t>
            </a:r>
          </a:p>
        </p:txBody>
      </p:sp>
      <p:pic>
        <p:nvPicPr>
          <p:cNvPr id="22" name="Graphic 21">
            <a:extLst>
              <a:ext uri="{FF2B5EF4-FFF2-40B4-BE49-F238E27FC236}">
                <a16:creationId xmlns:a16="http://schemas.microsoft.com/office/drawing/2014/main" id="{8DC1670E-112A-824D-88A6-753B8A8E8C7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719999" y="6242674"/>
            <a:ext cx="601975" cy="328351"/>
          </a:xfrm>
          <a:prstGeom prst="rect">
            <a:avLst/>
          </a:prstGeom>
        </p:spPr>
      </p:pic>
    </p:spTree>
    <p:extLst>
      <p:ext uri="{BB962C8B-B14F-4D97-AF65-F5344CB8AC3E}">
        <p14:creationId xmlns:p14="http://schemas.microsoft.com/office/powerpoint/2010/main" val="95818807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78">
          <p15:clr>
            <a:srgbClr val="FBAE40"/>
          </p15:clr>
        </p15:guide>
        <p15:guide id="4" pos="438">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E0E72-67FB-CF44-A78E-F81886777CD1}"/>
              </a:ext>
            </a:extLst>
          </p:cNvPr>
          <p:cNvSpPr>
            <a:spLocks noGrp="1"/>
          </p:cNvSpPr>
          <p:nvPr>
            <p:ph type="title" hasCustomPrompt="1"/>
          </p:nvPr>
        </p:nvSpPr>
        <p:spPr>
          <a:xfrm>
            <a:off x="720000" y="864000"/>
            <a:ext cx="8596800" cy="762123"/>
          </a:xfrm>
        </p:spPr>
        <p:txBody>
          <a:bodyPr wrap="square" bIns="72000">
            <a:spAutoFit/>
          </a:bodyPr>
          <a:lstStyle>
            <a:lvl1pPr>
              <a:lnSpc>
                <a:spcPct val="80000"/>
              </a:lnSpc>
              <a:defRPr>
                <a:solidFill>
                  <a:schemeClr val="accent1"/>
                </a:solidFill>
              </a:defRPr>
            </a:lvl1pPr>
          </a:lstStyle>
          <a:p>
            <a:r>
              <a:rPr lang="en-GB"/>
              <a:t>2 line</a:t>
            </a:r>
            <a:br>
              <a:rPr lang="en-GB"/>
            </a:br>
            <a:r>
              <a:rPr lang="en-GB"/>
              <a:t>Click to edit Master title style</a:t>
            </a:r>
          </a:p>
        </p:txBody>
      </p:sp>
      <p:sp>
        <p:nvSpPr>
          <p:cNvPr id="7" name="Title Placeholder 1">
            <a:extLst>
              <a:ext uri="{FF2B5EF4-FFF2-40B4-BE49-F238E27FC236}">
                <a16:creationId xmlns:a16="http://schemas.microsoft.com/office/drawing/2014/main" id="{2583F413-3839-6942-BAFD-F89B7AE069BB}"/>
              </a:ext>
            </a:extLst>
          </p:cNvPr>
          <p:cNvSpPr txBox="1">
            <a:spLocks/>
          </p:cNvSpPr>
          <p:nvPr userDrawn="1"/>
        </p:nvSpPr>
        <p:spPr>
          <a:xfrm>
            <a:off x="720000" y="479303"/>
            <a:ext cx="10515600" cy="145424"/>
          </a:xfrm>
          <a:prstGeom prst="rect">
            <a:avLst/>
          </a:prstGeom>
        </p:spPr>
        <p:txBody>
          <a:bodyPr vert="horz" lIns="0" tIns="0" rIns="0" bIns="0" rtlCol="0" anchor="t">
            <a:spAutoFit/>
          </a:bodyPr>
          <a:lstStyle>
            <a:lvl1pPr algn="l" defTabSz="914400" rtl="0" eaLnBrk="1" latinLnBrk="0" hangingPunct="1">
              <a:lnSpc>
                <a:spcPct val="90000"/>
              </a:lnSpc>
              <a:spcBef>
                <a:spcPct val="0"/>
              </a:spcBef>
              <a:buNone/>
              <a:defRPr sz="2800" b="1" i="0" kern="1200" cap="all" baseline="0">
                <a:solidFill>
                  <a:schemeClr val="tx1"/>
                </a:solidFill>
                <a:latin typeface="Arial" panose="020B0604020202020204" pitchFamily="34" charset="0"/>
                <a:ea typeface="+mj-ea"/>
                <a:cs typeface="Arial" panose="020B0604020202020204" pitchFamily="34" charset="0"/>
              </a:defRPr>
            </a:lvl1pPr>
          </a:lstStyle>
          <a:p>
            <a:r>
              <a:rPr lang="en-GB" sz="1050" b="0" cap="none" baseline="0">
                <a:solidFill>
                  <a:schemeClr val="tx2"/>
                </a:solidFill>
              </a:rPr>
              <a:t>Classification: Limited</a:t>
            </a:r>
          </a:p>
        </p:txBody>
      </p:sp>
      <p:sp>
        <p:nvSpPr>
          <p:cNvPr id="15" name="Content Placeholder 2">
            <a:extLst>
              <a:ext uri="{FF2B5EF4-FFF2-40B4-BE49-F238E27FC236}">
                <a16:creationId xmlns:a16="http://schemas.microsoft.com/office/drawing/2014/main" id="{DC85723B-0879-FC4E-9812-79A2871DBE08}"/>
              </a:ext>
            </a:extLst>
          </p:cNvPr>
          <p:cNvSpPr>
            <a:spLocks noGrp="1"/>
          </p:cNvSpPr>
          <p:nvPr>
            <p:ph idx="13"/>
          </p:nvPr>
        </p:nvSpPr>
        <p:spPr>
          <a:xfrm>
            <a:off x="720000" y="1641600"/>
            <a:ext cx="8596800" cy="397201"/>
          </a:xfrm>
        </p:spPr>
        <p:txBody>
          <a:bodyPr wrap="square" lIns="0" tIns="0" rIns="0" bIns="180000" anchor="t">
            <a:spAutoFit/>
          </a:bodyPr>
          <a:lstStyle>
            <a:lvl1pPr>
              <a:lnSpc>
                <a:spcPct val="100000"/>
              </a:lnSpc>
              <a:spcBef>
                <a:spcPts val="0"/>
              </a:spcBef>
              <a:spcAft>
                <a:spcPts val="1000"/>
              </a:spcAft>
              <a:buNone/>
              <a:defRPr sz="1400" b="1" i="0">
                <a:solidFill>
                  <a:schemeClr val="tx1"/>
                </a:solidFill>
                <a:latin typeface="Arial" panose="020B0604020202020204" pitchFamily="34" charset="0"/>
                <a:cs typeface="Arial" panose="020B0604020202020204" pitchFamily="34" charset="0"/>
              </a:defRPr>
            </a:lvl1pPr>
            <a:lvl2pPr marL="216000" indent="-216000">
              <a:lnSpc>
                <a:spcPct val="100000"/>
              </a:lnSpc>
              <a:spcAft>
                <a:spcPts val="1000"/>
              </a:spcAft>
              <a:buNone/>
              <a:defRPr sz="1400" b="1" i="0">
                <a:solidFill>
                  <a:schemeClr val="tx1"/>
                </a:solidFill>
                <a:latin typeface="Arial" panose="020B0604020202020204" pitchFamily="34" charset="0"/>
                <a:cs typeface="Arial" panose="020B0604020202020204" pitchFamily="34" charset="0"/>
              </a:defRPr>
            </a:lvl2pPr>
            <a:lvl3pPr marL="216000" indent="-216000">
              <a:lnSpc>
                <a:spcPct val="100000"/>
              </a:lnSpc>
              <a:spcBef>
                <a:spcPts val="0"/>
              </a:spcBef>
              <a:spcAft>
                <a:spcPts val="1000"/>
              </a:spcAft>
              <a:defRPr sz="1200" b="0" i="0">
                <a:solidFill>
                  <a:schemeClr val="tx1"/>
                </a:solidFill>
                <a:latin typeface="Arial" panose="020B0604020202020204" pitchFamily="34" charset="0"/>
                <a:cs typeface="Arial" panose="020B0604020202020204" pitchFamily="34" charset="0"/>
              </a:defRPr>
            </a:lvl3pPr>
            <a:lvl4pPr marL="0" indent="0">
              <a:lnSpc>
                <a:spcPct val="100000"/>
              </a:lnSpc>
              <a:spcBef>
                <a:spcPts val="0"/>
              </a:spcBef>
              <a:spcAft>
                <a:spcPts val="1000"/>
              </a:spcAft>
              <a:buNone/>
              <a:defRPr sz="1200" b="0" i="0">
                <a:solidFill>
                  <a:schemeClr val="tx1"/>
                </a:solidFill>
                <a:latin typeface="Arial" panose="020B0604020202020204" pitchFamily="34" charset="0"/>
                <a:cs typeface="Arial" panose="020B0604020202020204" pitchFamily="34" charset="0"/>
              </a:defRPr>
            </a:lvl4pPr>
            <a:lvl5pPr marL="0" indent="0">
              <a:lnSpc>
                <a:spcPct val="100000"/>
              </a:lnSpc>
              <a:spcBef>
                <a:spcPts val="0"/>
              </a:spcBef>
              <a:spcAft>
                <a:spcPts val="1000"/>
              </a:spcAft>
              <a:buFont typeface="Arial" panose="020B0604020202020204" pitchFamily="34" charset="0"/>
              <a:buNone/>
              <a:defRPr sz="1200" b="0" i="0">
                <a:solidFill>
                  <a:schemeClr val="tx1"/>
                </a:solidFill>
                <a:latin typeface="Arial" panose="020B0604020202020204" pitchFamily="34" charset="0"/>
                <a:cs typeface="Arial" panose="020B0604020202020204" pitchFamily="34" charset="0"/>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080C9691-A5C2-7145-AFB0-8BBB427AC6CE}"/>
              </a:ext>
            </a:extLst>
          </p:cNvPr>
          <p:cNvCxnSpPr>
            <a:cxnSpLocks/>
          </p:cNvCxnSpPr>
          <p:nvPr userDrawn="1"/>
        </p:nvCxnSpPr>
        <p:spPr>
          <a:xfrm flipH="1">
            <a:off x="720000" y="2048400"/>
            <a:ext cx="85968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Slide Number Placeholder 5">
            <a:extLst>
              <a:ext uri="{FF2B5EF4-FFF2-40B4-BE49-F238E27FC236}">
                <a16:creationId xmlns:a16="http://schemas.microsoft.com/office/drawing/2014/main" id="{4ACA256C-958E-D14A-94A6-2B870579D49D}"/>
              </a:ext>
            </a:extLst>
          </p:cNvPr>
          <p:cNvSpPr txBox="1">
            <a:spLocks/>
          </p:cNvSpPr>
          <p:nvPr userDrawn="1"/>
        </p:nvSpPr>
        <p:spPr>
          <a:xfrm>
            <a:off x="10543308" y="6447914"/>
            <a:ext cx="1145967" cy="123111"/>
          </a:xfrm>
          <a:prstGeom prst="rect">
            <a:avLst/>
          </a:prstGeom>
        </p:spPr>
        <p:txBody>
          <a:bodyPr wrap="square" lIns="0" tIns="0" rIns="0" bIns="0" anchor="ctr">
            <a:spAutoFit/>
          </a:bodyPr>
          <a:lstStyle>
            <a:defPPr>
              <a:defRPr lang="en-US"/>
            </a:defPPr>
            <a:lvl1pPr marL="0" algn="l" defTabSz="914400" rtl="0" eaLnBrk="1" latinLnBrk="0" hangingPunct="1">
              <a:defRPr sz="800" b="0" i="0" kern="1200">
                <a:solidFill>
                  <a:schemeClr val="tx2"/>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9CCFF870-3F29-FD45-B633-3674FE5B55C3}" type="slidenum">
              <a:rPr lang="en-GB" smtClean="0"/>
              <a:pPr algn="r"/>
              <a:t>‹#›</a:t>
            </a:fld>
            <a:endParaRPr lang="en-GB"/>
          </a:p>
        </p:txBody>
      </p:sp>
      <p:cxnSp>
        <p:nvCxnSpPr>
          <p:cNvPr id="20" name="Straight Connector 19">
            <a:extLst>
              <a:ext uri="{FF2B5EF4-FFF2-40B4-BE49-F238E27FC236}">
                <a16:creationId xmlns:a16="http://schemas.microsoft.com/office/drawing/2014/main" id="{36ED986D-CC64-5F4E-82B7-E785AEA473EB}"/>
              </a:ext>
            </a:extLst>
          </p:cNvPr>
          <p:cNvCxnSpPr>
            <a:cxnSpLocks/>
          </p:cNvCxnSpPr>
          <p:nvPr userDrawn="1"/>
        </p:nvCxnSpPr>
        <p:spPr>
          <a:xfrm flipH="1">
            <a:off x="11426934" y="6354469"/>
            <a:ext cx="288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DDE3866C-14BF-0244-B222-D4C82899CA4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016117" y="457063"/>
            <a:ext cx="1728000" cy="864000"/>
          </a:xfrm>
          <a:prstGeom prst="rect">
            <a:avLst/>
          </a:prstGeom>
        </p:spPr>
      </p:pic>
      <p:sp>
        <p:nvSpPr>
          <p:cNvPr id="11" name="Rectangle 10">
            <a:extLst>
              <a:ext uri="{FF2B5EF4-FFF2-40B4-BE49-F238E27FC236}">
                <a16:creationId xmlns:a16="http://schemas.microsoft.com/office/drawing/2014/main" id="{22F95145-D911-EF43-8F1E-2D1F6EBA3D00}"/>
              </a:ext>
            </a:extLst>
          </p:cNvPr>
          <p:cNvSpPr/>
          <p:nvPr userDrawn="1"/>
        </p:nvSpPr>
        <p:spPr>
          <a:xfrm>
            <a:off x="1483275" y="6447914"/>
            <a:ext cx="545021" cy="123111"/>
          </a:xfrm>
          <a:prstGeom prst="rect">
            <a:avLst/>
          </a:prstGeom>
        </p:spPr>
        <p:txBody>
          <a:bodyPr wrap="none" lIns="0" tIns="0" rIns="0" bIns="0" anchor="ctr">
            <a:spAutoFit/>
          </a:bodyPr>
          <a:lstStyle/>
          <a:p>
            <a:pPr algn="l" defTabSz="713232" fontAlgn="auto">
              <a:spcBef>
                <a:spcPts val="0"/>
              </a:spcBef>
              <a:spcAft>
                <a:spcPts val="0"/>
              </a:spcAft>
              <a:defRPr/>
            </a:pPr>
            <a:r>
              <a:rPr lang="en-GB" sz="800">
                <a:solidFill>
                  <a:schemeClr val="tx2"/>
                </a:solidFill>
                <a:latin typeface="Arial" panose="020B0604020202020204" pitchFamily="34" charset="0"/>
                <a:cs typeface="Arial" panose="020B0604020202020204" pitchFamily="34" charset="0"/>
              </a:rPr>
              <a:t>Confidential</a:t>
            </a:r>
          </a:p>
        </p:txBody>
      </p:sp>
      <p:pic>
        <p:nvPicPr>
          <p:cNvPr id="13" name="Graphic 12">
            <a:extLst>
              <a:ext uri="{FF2B5EF4-FFF2-40B4-BE49-F238E27FC236}">
                <a16:creationId xmlns:a16="http://schemas.microsoft.com/office/drawing/2014/main" id="{BAC8F109-DB06-7E40-9A56-45018CDAD7A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719999" y="6242674"/>
            <a:ext cx="601975" cy="328351"/>
          </a:xfrm>
          <a:prstGeom prst="rect">
            <a:avLst/>
          </a:prstGeom>
        </p:spPr>
      </p:pic>
    </p:spTree>
    <p:extLst>
      <p:ext uri="{BB962C8B-B14F-4D97-AF65-F5344CB8AC3E}">
        <p14:creationId xmlns:p14="http://schemas.microsoft.com/office/powerpoint/2010/main" val="379038955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78">
          <p15:clr>
            <a:srgbClr val="FBAE40"/>
          </p15:clr>
        </p15:guide>
        <p15:guide id="4" pos="43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hree column">
    <p:spTree>
      <p:nvGrpSpPr>
        <p:cNvPr id="1" name=""/>
        <p:cNvGrpSpPr/>
        <p:nvPr/>
      </p:nvGrpSpPr>
      <p:grpSpPr>
        <a:xfrm>
          <a:off x="0" y="0"/>
          <a:ext cx="0" cy="0"/>
          <a:chOff x="0" y="0"/>
          <a:chExt cx="0" cy="0"/>
        </a:xfrm>
      </p:grpSpPr>
      <p:sp>
        <p:nvSpPr>
          <p:cNvPr id="26" name="object 22">
            <a:extLst>
              <a:ext uri="{FF2B5EF4-FFF2-40B4-BE49-F238E27FC236}">
                <a16:creationId xmlns:a16="http://schemas.microsoft.com/office/drawing/2014/main" id="{78A5858E-C769-A11B-5873-B66759919939}"/>
              </a:ext>
            </a:extLst>
          </p:cNvPr>
          <p:cNvSpPr/>
          <p:nvPr userDrawn="1"/>
        </p:nvSpPr>
        <p:spPr>
          <a:xfrm>
            <a:off x="4219835" y="1743371"/>
            <a:ext cx="27726" cy="3827248"/>
          </a:xfrm>
          <a:custGeom>
            <a:avLst/>
            <a:gdLst/>
            <a:ahLst/>
            <a:cxnLst/>
            <a:rect l="l" t="t" r="r" b="b"/>
            <a:pathLst>
              <a:path h="3738245">
                <a:moveTo>
                  <a:pt x="0" y="0"/>
                </a:moveTo>
                <a:lnTo>
                  <a:pt x="0" y="3738106"/>
                </a:lnTo>
              </a:path>
            </a:pathLst>
          </a:custGeom>
          <a:ln w="10470">
            <a:solidFill>
              <a:srgbClr val="282828"/>
            </a:solidFill>
          </a:ln>
        </p:spPr>
        <p:txBody>
          <a:bodyPr wrap="square" lIns="0" tIns="0" rIns="0" bIns="0" rtlCol="0"/>
          <a:lstStyle/>
          <a:p>
            <a:endParaRPr sz="1092"/>
          </a:p>
        </p:txBody>
      </p:sp>
      <p:sp>
        <p:nvSpPr>
          <p:cNvPr id="27" name="object 23">
            <a:extLst>
              <a:ext uri="{FF2B5EF4-FFF2-40B4-BE49-F238E27FC236}">
                <a16:creationId xmlns:a16="http://schemas.microsoft.com/office/drawing/2014/main" id="{14DB5FE2-FD24-4FD0-CBC7-8AC84FAC3ADF}"/>
              </a:ext>
            </a:extLst>
          </p:cNvPr>
          <p:cNvSpPr/>
          <p:nvPr userDrawn="1"/>
        </p:nvSpPr>
        <p:spPr>
          <a:xfrm flipH="1">
            <a:off x="7898229" y="1743371"/>
            <a:ext cx="27726" cy="3827248"/>
          </a:xfrm>
          <a:custGeom>
            <a:avLst/>
            <a:gdLst/>
            <a:ahLst/>
            <a:cxnLst/>
            <a:rect l="l" t="t" r="r" b="b"/>
            <a:pathLst>
              <a:path h="3738245">
                <a:moveTo>
                  <a:pt x="0" y="0"/>
                </a:moveTo>
                <a:lnTo>
                  <a:pt x="0" y="3738106"/>
                </a:lnTo>
              </a:path>
            </a:pathLst>
          </a:custGeom>
          <a:ln w="10470">
            <a:solidFill>
              <a:srgbClr val="282828"/>
            </a:solidFill>
          </a:ln>
        </p:spPr>
        <p:txBody>
          <a:bodyPr wrap="square" lIns="0" tIns="0" rIns="0" bIns="0" rtlCol="0"/>
          <a:lstStyle/>
          <a:p>
            <a:endParaRPr sz="1092"/>
          </a:p>
        </p:txBody>
      </p:sp>
      <p:sp>
        <p:nvSpPr>
          <p:cNvPr id="30" name="Text Placeholder 8">
            <a:extLst>
              <a:ext uri="{FF2B5EF4-FFF2-40B4-BE49-F238E27FC236}">
                <a16:creationId xmlns:a16="http://schemas.microsoft.com/office/drawing/2014/main" id="{7EC853B5-D6D3-896B-CD1E-1A23D4126017}"/>
              </a:ext>
            </a:extLst>
          </p:cNvPr>
          <p:cNvSpPr>
            <a:spLocks noGrp="1"/>
          </p:cNvSpPr>
          <p:nvPr>
            <p:ph type="body" sz="quarter" idx="10" hasCustomPrompt="1"/>
          </p:nvPr>
        </p:nvSpPr>
        <p:spPr>
          <a:xfrm>
            <a:off x="578546" y="1496834"/>
            <a:ext cx="3325319" cy="678888"/>
          </a:xfrm>
          <a:prstGeom prst="rect">
            <a:avLst/>
          </a:prstGeom>
        </p:spPr>
        <p:txBody>
          <a:bodyPr lIns="0"/>
          <a:lstStyle>
            <a:lvl1pPr>
              <a:lnSpc>
                <a:spcPts val="5701"/>
              </a:lnSpc>
              <a:defRPr lang="en-GB" sz="3638" b="1" i="0" spc="-85" dirty="0">
                <a:gradFill flip="none" rotWithShape="1">
                  <a:gsLst>
                    <a:gs pos="0">
                      <a:srgbClr val="007C43"/>
                    </a:gs>
                    <a:gs pos="70000">
                      <a:srgbClr val="68A445"/>
                    </a:gs>
                  </a:gsLst>
                  <a:lin ang="0" scaled="1"/>
                  <a:tileRect/>
                </a:gradFill>
                <a:latin typeface="Poppins"/>
                <a:ea typeface="+mj-ea"/>
                <a:cs typeface="Poppins"/>
              </a:defRPr>
            </a:lvl1pPr>
          </a:lstStyle>
          <a:p>
            <a:pPr lvl="0"/>
            <a:r>
              <a:rPr lang="en-GB"/>
              <a:t>edit</a:t>
            </a:r>
          </a:p>
        </p:txBody>
      </p:sp>
      <p:sp>
        <p:nvSpPr>
          <p:cNvPr id="31" name="Text Placeholder 8">
            <a:extLst>
              <a:ext uri="{FF2B5EF4-FFF2-40B4-BE49-F238E27FC236}">
                <a16:creationId xmlns:a16="http://schemas.microsoft.com/office/drawing/2014/main" id="{B49C53A0-50BD-D605-4106-75221D54DDEB}"/>
              </a:ext>
            </a:extLst>
          </p:cNvPr>
          <p:cNvSpPr>
            <a:spLocks noGrp="1"/>
          </p:cNvSpPr>
          <p:nvPr>
            <p:ph type="body" sz="quarter" idx="23" hasCustomPrompt="1"/>
          </p:nvPr>
        </p:nvSpPr>
        <p:spPr>
          <a:xfrm>
            <a:off x="4591488" y="1495737"/>
            <a:ext cx="2987422" cy="678888"/>
          </a:xfrm>
          <a:prstGeom prst="rect">
            <a:avLst/>
          </a:prstGeom>
        </p:spPr>
        <p:txBody>
          <a:bodyPr lIns="0"/>
          <a:lstStyle>
            <a:lvl1pPr>
              <a:lnSpc>
                <a:spcPts val="5701"/>
              </a:lnSpc>
              <a:defRPr lang="en-GB" sz="3638" b="1" i="0" spc="-85" dirty="0">
                <a:gradFill flip="none" rotWithShape="1">
                  <a:gsLst>
                    <a:gs pos="20000">
                      <a:srgbClr val="006AB4"/>
                    </a:gs>
                    <a:gs pos="60000">
                      <a:srgbClr val="5CA183"/>
                    </a:gs>
                  </a:gsLst>
                  <a:lin ang="0" scaled="1"/>
                  <a:tileRect/>
                </a:gradFill>
                <a:latin typeface="Poppins"/>
                <a:ea typeface="+mj-ea"/>
                <a:cs typeface="Poppins"/>
              </a:defRPr>
            </a:lvl1pPr>
          </a:lstStyle>
          <a:p>
            <a:pPr lvl="0"/>
            <a:r>
              <a:rPr lang="en-GB"/>
              <a:t>edit</a:t>
            </a:r>
          </a:p>
        </p:txBody>
      </p:sp>
      <p:sp>
        <p:nvSpPr>
          <p:cNvPr id="32" name="Text Placeholder 8">
            <a:extLst>
              <a:ext uri="{FF2B5EF4-FFF2-40B4-BE49-F238E27FC236}">
                <a16:creationId xmlns:a16="http://schemas.microsoft.com/office/drawing/2014/main" id="{D515D6F7-EE71-F39C-3C45-31C59B463B43}"/>
              </a:ext>
            </a:extLst>
          </p:cNvPr>
          <p:cNvSpPr>
            <a:spLocks noGrp="1"/>
          </p:cNvSpPr>
          <p:nvPr>
            <p:ph type="body" sz="quarter" idx="24" hasCustomPrompt="1"/>
          </p:nvPr>
        </p:nvSpPr>
        <p:spPr>
          <a:xfrm>
            <a:off x="8256387" y="1495737"/>
            <a:ext cx="2987422" cy="678888"/>
          </a:xfrm>
          <a:prstGeom prst="rect">
            <a:avLst/>
          </a:prstGeom>
        </p:spPr>
        <p:txBody>
          <a:bodyPr lIns="0"/>
          <a:lstStyle>
            <a:lvl1pPr>
              <a:lnSpc>
                <a:spcPts val="5701"/>
              </a:lnSpc>
              <a:defRPr lang="en-GB" sz="3638" b="1" i="0" spc="-85" dirty="0">
                <a:gradFill flip="none" rotWithShape="1">
                  <a:gsLst>
                    <a:gs pos="20000">
                      <a:srgbClr val="CE143D"/>
                    </a:gs>
                    <a:gs pos="70000">
                      <a:srgbClr val="CA8700"/>
                    </a:gs>
                  </a:gsLst>
                  <a:lin ang="0" scaled="1"/>
                  <a:tileRect/>
                </a:gradFill>
                <a:latin typeface="Poppins"/>
                <a:ea typeface="+mj-ea"/>
                <a:cs typeface="Poppins"/>
              </a:defRPr>
            </a:lvl1pPr>
          </a:lstStyle>
          <a:p>
            <a:pPr lvl="0"/>
            <a:r>
              <a:rPr lang="en-GB"/>
              <a:t>edit</a:t>
            </a:r>
          </a:p>
        </p:txBody>
      </p:sp>
      <p:sp>
        <p:nvSpPr>
          <p:cNvPr id="38" name="Text Placeholder 37">
            <a:extLst>
              <a:ext uri="{FF2B5EF4-FFF2-40B4-BE49-F238E27FC236}">
                <a16:creationId xmlns:a16="http://schemas.microsoft.com/office/drawing/2014/main" id="{B53EC9E3-35BA-E11F-8A33-A04AB5DDBBC7}"/>
              </a:ext>
            </a:extLst>
          </p:cNvPr>
          <p:cNvSpPr>
            <a:spLocks noGrp="1"/>
          </p:cNvSpPr>
          <p:nvPr>
            <p:ph type="body" sz="quarter" idx="25"/>
          </p:nvPr>
        </p:nvSpPr>
        <p:spPr>
          <a:xfrm>
            <a:off x="578547" y="2516032"/>
            <a:ext cx="3325320" cy="226600"/>
          </a:xfrm>
        </p:spPr>
        <p:txBody>
          <a:bodyPr vert="horz" wrap="square" lIns="0" tIns="16510" rIns="0" bIns="0" rtlCol="0">
            <a:spAutoFit/>
          </a:bodyPr>
          <a:lstStyle>
            <a:lvl1pPr marL="215636" indent="-207935">
              <a:buClr>
                <a:srgbClr val="007C43"/>
              </a:buClr>
              <a:buFont typeface="Wingdings" panose="05000000000000000000" pitchFamily="2" charset="2"/>
              <a:buChar char="§"/>
              <a:defRPr lang="en-US" sz="1364" spc="-18" smtClean="0">
                <a:solidFill>
                  <a:srgbClr val="282828"/>
                </a:solidFill>
                <a:latin typeface="Poppins"/>
                <a:cs typeface="Poppins"/>
              </a:defRPr>
            </a:lvl1pPr>
            <a:lvl2pPr>
              <a:defRPr lang="en-US" smtClean="0"/>
            </a:lvl2pPr>
            <a:lvl3pPr>
              <a:defRPr lang="en-US" smtClean="0"/>
            </a:lvl3pPr>
            <a:lvl4pPr>
              <a:defRPr lang="en-US" smtClean="0"/>
            </a:lvl4pPr>
            <a:lvl5pPr>
              <a:defRPr lang="en-GB"/>
            </a:lvl5pPr>
          </a:lstStyle>
          <a:p>
            <a:pPr marL="7702" lvl="0">
              <a:lnSpc>
                <a:spcPct val="100000"/>
              </a:lnSpc>
              <a:spcBef>
                <a:spcPts val="79"/>
              </a:spcBef>
            </a:pPr>
            <a:r>
              <a:rPr lang="en-US"/>
              <a:t>Click to edit Master text styles</a:t>
            </a:r>
          </a:p>
        </p:txBody>
      </p:sp>
      <p:sp>
        <p:nvSpPr>
          <p:cNvPr id="39" name="Text Placeholder 37">
            <a:extLst>
              <a:ext uri="{FF2B5EF4-FFF2-40B4-BE49-F238E27FC236}">
                <a16:creationId xmlns:a16="http://schemas.microsoft.com/office/drawing/2014/main" id="{EDC1A9A2-7D54-3DC1-E7CB-F0BE59E1B314}"/>
              </a:ext>
            </a:extLst>
          </p:cNvPr>
          <p:cNvSpPr>
            <a:spLocks noGrp="1"/>
          </p:cNvSpPr>
          <p:nvPr>
            <p:ph type="body" sz="quarter" idx="26"/>
          </p:nvPr>
        </p:nvSpPr>
        <p:spPr>
          <a:xfrm>
            <a:off x="4593168" y="2516032"/>
            <a:ext cx="2987422" cy="226600"/>
          </a:xfrm>
        </p:spPr>
        <p:txBody>
          <a:bodyPr vert="horz" wrap="square" lIns="0" tIns="16510" rIns="0" bIns="0" rtlCol="0">
            <a:spAutoFit/>
          </a:bodyPr>
          <a:lstStyle>
            <a:lvl1pPr marL="215636" indent="-207935">
              <a:buClr>
                <a:srgbClr val="007C43"/>
              </a:buClr>
              <a:buFont typeface="Wingdings" panose="05000000000000000000" pitchFamily="2" charset="2"/>
              <a:buChar char="§"/>
              <a:defRPr lang="en-US" sz="1364" spc="-18" smtClean="0">
                <a:solidFill>
                  <a:srgbClr val="282828"/>
                </a:solidFill>
                <a:latin typeface="Poppins"/>
                <a:cs typeface="Poppins"/>
              </a:defRPr>
            </a:lvl1pPr>
            <a:lvl2pPr>
              <a:defRPr lang="en-US" smtClean="0"/>
            </a:lvl2pPr>
            <a:lvl3pPr>
              <a:defRPr lang="en-US" smtClean="0"/>
            </a:lvl3pPr>
            <a:lvl4pPr>
              <a:defRPr lang="en-US" smtClean="0"/>
            </a:lvl4pPr>
            <a:lvl5pPr>
              <a:defRPr lang="en-GB"/>
            </a:lvl5pPr>
          </a:lstStyle>
          <a:p>
            <a:pPr marL="7702" lvl="0">
              <a:lnSpc>
                <a:spcPct val="100000"/>
              </a:lnSpc>
              <a:spcBef>
                <a:spcPts val="79"/>
              </a:spcBef>
            </a:pPr>
            <a:r>
              <a:rPr lang="en-US"/>
              <a:t>Click to edit Master text styles</a:t>
            </a:r>
          </a:p>
        </p:txBody>
      </p:sp>
      <p:sp>
        <p:nvSpPr>
          <p:cNvPr id="40" name="Text Placeholder 37">
            <a:extLst>
              <a:ext uri="{FF2B5EF4-FFF2-40B4-BE49-F238E27FC236}">
                <a16:creationId xmlns:a16="http://schemas.microsoft.com/office/drawing/2014/main" id="{1C9C0C6A-5187-4AA0-6FB2-FC3857D7D0C7}"/>
              </a:ext>
            </a:extLst>
          </p:cNvPr>
          <p:cNvSpPr>
            <a:spLocks noGrp="1"/>
          </p:cNvSpPr>
          <p:nvPr>
            <p:ph type="body" sz="quarter" idx="27"/>
          </p:nvPr>
        </p:nvSpPr>
        <p:spPr>
          <a:xfrm>
            <a:off x="8260241" y="2516031"/>
            <a:ext cx="2987422" cy="226600"/>
          </a:xfrm>
        </p:spPr>
        <p:txBody>
          <a:bodyPr vert="horz" wrap="square" lIns="0" tIns="16510" rIns="0" bIns="0" rtlCol="0">
            <a:spAutoFit/>
          </a:bodyPr>
          <a:lstStyle>
            <a:lvl1pPr marL="215636" indent="-207935">
              <a:buClr>
                <a:srgbClr val="007C43"/>
              </a:buClr>
              <a:buFont typeface="Wingdings" panose="05000000000000000000" pitchFamily="2" charset="2"/>
              <a:buChar char="§"/>
              <a:defRPr lang="en-US" sz="1364" spc="-18" smtClean="0">
                <a:solidFill>
                  <a:srgbClr val="282828"/>
                </a:solidFill>
                <a:latin typeface="Poppins"/>
                <a:cs typeface="Poppins"/>
              </a:defRPr>
            </a:lvl1pPr>
            <a:lvl2pPr>
              <a:defRPr lang="en-US" smtClean="0"/>
            </a:lvl2pPr>
            <a:lvl3pPr>
              <a:defRPr lang="en-US" smtClean="0"/>
            </a:lvl3pPr>
            <a:lvl4pPr>
              <a:defRPr lang="en-US" smtClean="0"/>
            </a:lvl4pPr>
            <a:lvl5pPr>
              <a:defRPr lang="en-GB"/>
            </a:lvl5pPr>
          </a:lstStyle>
          <a:p>
            <a:pPr marL="7702" lvl="0">
              <a:lnSpc>
                <a:spcPct val="100000"/>
              </a:lnSpc>
              <a:spcBef>
                <a:spcPts val="79"/>
              </a:spcBef>
            </a:pPr>
            <a:r>
              <a:rPr lang="en-US"/>
              <a:t>Click to edit Master text styles</a:t>
            </a:r>
          </a:p>
        </p:txBody>
      </p:sp>
      <p:sp>
        <p:nvSpPr>
          <p:cNvPr id="2" name="Holder 6">
            <a:extLst>
              <a:ext uri="{FF2B5EF4-FFF2-40B4-BE49-F238E27FC236}">
                <a16:creationId xmlns:a16="http://schemas.microsoft.com/office/drawing/2014/main" id="{5FF3DF9A-B379-2EE3-DB1C-516E145A382F}"/>
              </a:ext>
            </a:extLst>
          </p:cNvPr>
          <p:cNvSpPr>
            <a:spLocks noGrp="1"/>
          </p:cNvSpPr>
          <p:nvPr>
            <p:ph type="sldNum" sz="quarter" idx="4"/>
          </p:nvPr>
        </p:nvSpPr>
        <p:spPr>
          <a:xfrm>
            <a:off x="10670527" y="6432504"/>
            <a:ext cx="1186903" cy="135311"/>
          </a:xfrm>
          <a:prstGeom prst="rect">
            <a:avLst/>
          </a:prstGeom>
        </p:spPr>
        <p:txBody>
          <a:bodyPr wrap="square" lIns="0" tIns="0" rIns="0" bIns="0">
            <a:spAutoFit/>
          </a:bodyPr>
          <a:lstStyle>
            <a:lvl1pPr algn="r">
              <a:defRPr sz="849">
                <a:solidFill>
                  <a:srgbClr val="383738"/>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sp>
        <p:nvSpPr>
          <p:cNvPr id="6" name="Text Placeholder 30">
            <a:extLst>
              <a:ext uri="{FF2B5EF4-FFF2-40B4-BE49-F238E27FC236}">
                <a16:creationId xmlns:a16="http://schemas.microsoft.com/office/drawing/2014/main" id="{9A352E9E-307B-AE9E-C6F7-B9256D3C5349}"/>
              </a:ext>
            </a:extLst>
          </p:cNvPr>
          <p:cNvSpPr>
            <a:spLocks noGrp="1"/>
          </p:cNvSpPr>
          <p:nvPr>
            <p:ph type="body" sz="quarter" idx="17"/>
          </p:nvPr>
        </p:nvSpPr>
        <p:spPr>
          <a:xfrm>
            <a:off x="578546" y="425496"/>
            <a:ext cx="9260248" cy="552524"/>
          </a:xfrm>
          <a:prstGeom prst="rect">
            <a:avLst/>
          </a:prstGeom>
        </p:spPr>
        <p:txBody>
          <a:bodyPr vert="horz" wrap="square" lIns="0" tIns="11430" rIns="0" bIns="0" rtlCol="0">
            <a:spAutoFit/>
          </a:bodyPr>
          <a:lstStyle>
            <a:lvl1pPr>
              <a:defRPr lang="en-US" sz="3275" b="1" spc="-45" smtClean="0">
                <a:solidFill>
                  <a:srgbClr val="383738"/>
                </a:solidFill>
                <a:latin typeface="Poppins" panose="00000500000000000000" pitchFamily="2" charset="0"/>
                <a:ea typeface="+mj-ea"/>
                <a:cs typeface="Poppins" panose="00000500000000000000" pitchFamily="2" charset="0"/>
              </a:defRPr>
            </a:lvl1pPr>
            <a:lvl2pPr>
              <a:defRPr lang="en-US" smtClean="0"/>
            </a:lvl2pPr>
            <a:lvl3pPr>
              <a:defRPr lang="en-US" smtClean="0"/>
            </a:lvl3pPr>
            <a:lvl4pPr>
              <a:defRPr lang="en-US" smtClean="0"/>
            </a:lvl4pPr>
            <a:lvl5pPr>
              <a:defRPr lang="en-GB"/>
            </a:lvl5pPr>
          </a:lstStyle>
          <a:p>
            <a:pPr marL="7702" marR="3081" lvl="0">
              <a:lnSpc>
                <a:spcPct val="111800"/>
              </a:lnSpc>
              <a:spcBef>
                <a:spcPts val="55"/>
              </a:spcBef>
            </a:pPr>
            <a:r>
              <a:rPr lang="en-US"/>
              <a:t>Click to edit Master text styles</a:t>
            </a:r>
          </a:p>
        </p:txBody>
      </p:sp>
    </p:spTree>
    <p:extLst>
      <p:ext uri="{BB962C8B-B14F-4D97-AF65-F5344CB8AC3E}">
        <p14:creationId xmlns:p14="http://schemas.microsoft.com/office/powerpoint/2010/main" val="3521206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plit thirds 1">
    <p:bg>
      <p:bgPr>
        <a:solidFill>
          <a:srgbClr val="FFFFFF"/>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1AB02-A9F7-B8EB-B190-ECB6AEC2745D}"/>
              </a:ext>
            </a:extLst>
          </p:cNvPr>
          <p:cNvSpPr/>
          <p:nvPr userDrawn="1"/>
        </p:nvSpPr>
        <p:spPr>
          <a:xfrm>
            <a:off x="0" y="0"/>
            <a:ext cx="4020039" cy="6858000"/>
          </a:xfrm>
          <a:prstGeom prst="rect">
            <a:avLst/>
          </a:prstGeom>
          <a:gradFill>
            <a:gsLst>
              <a:gs pos="9000">
                <a:srgbClr val="007C43"/>
              </a:gs>
              <a:gs pos="82000">
                <a:srgbClr val="68A44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92"/>
          </a:p>
        </p:txBody>
      </p:sp>
      <p:sp>
        <p:nvSpPr>
          <p:cNvPr id="18" name="Text Placeholder 37">
            <a:extLst>
              <a:ext uri="{FF2B5EF4-FFF2-40B4-BE49-F238E27FC236}">
                <a16:creationId xmlns:a16="http://schemas.microsoft.com/office/drawing/2014/main" id="{816BCFE7-0BD4-21A8-86AE-BD13D34B585E}"/>
              </a:ext>
            </a:extLst>
          </p:cNvPr>
          <p:cNvSpPr>
            <a:spLocks noGrp="1"/>
          </p:cNvSpPr>
          <p:nvPr>
            <p:ph type="body" sz="quarter" idx="25"/>
          </p:nvPr>
        </p:nvSpPr>
        <p:spPr>
          <a:xfrm>
            <a:off x="412979" y="991884"/>
            <a:ext cx="3234034" cy="240579"/>
          </a:xfrm>
          <a:prstGeom prst="rect">
            <a:avLst/>
          </a:prstGeom>
        </p:spPr>
        <p:txBody>
          <a:bodyPr vert="horz" wrap="square" lIns="0" tIns="16510" rIns="0" bIns="0" rtlCol="0">
            <a:spAutoFit/>
          </a:bodyPr>
          <a:lstStyle>
            <a:lvl1pPr>
              <a:defRPr lang="en-US" sz="1455" spc="-18" smtClean="0">
                <a:solidFill>
                  <a:srgbClr val="F4F4F4"/>
                </a:solidFill>
                <a:latin typeface="Poppins"/>
                <a:cs typeface="Poppins"/>
              </a:defRPr>
            </a:lvl1pPr>
            <a:lvl2pPr>
              <a:defRPr lang="en-US" smtClean="0"/>
            </a:lvl2pPr>
            <a:lvl3pPr>
              <a:defRPr lang="en-US" smtClean="0"/>
            </a:lvl3pPr>
            <a:lvl4pPr>
              <a:defRPr lang="en-US" smtClean="0"/>
            </a:lvl4pPr>
            <a:lvl5pPr>
              <a:defRPr lang="en-GB"/>
            </a:lvl5pPr>
          </a:lstStyle>
          <a:p>
            <a:pPr marL="7702" lvl="0">
              <a:lnSpc>
                <a:spcPct val="100000"/>
              </a:lnSpc>
              <a:spcBef>
                <a:spcPts val="79"/>
              </a:spcBef>
            </a:pPr>
            <a:r>
              <a:rPr lang="en-US"/>
              <a:t>Click to edit Master text styles</a:t>
            </a:r>
          </a:p>
        </p:txBody>
      </p:sp>
      <p:sp>
        <p:nvSpPr>
          <p:cNvPr id="7" name="Slide Number Placeholder 2">
            <a:extLst>
              <a:ext uri="{FF2B5EF4-FFF2-40B4-BE49-F238E27FC236}">
                <a16:creationId xmlns:a16="http://schemas.microsoft.com/office/drawing/2014/main" id="{69B0000F-8F9E-2B77-C55A-7BA3EE40F46B}"/>
              </a:ext>
            </a:extLst>
          </p:cNvPr>
          <p:cNvSpPr>
            <a:spLocks noGrp="1"/>
          </p:cNvSpPr>
          <p:nvPr>
            <p:ph type="sldNum" sz="quarter" idx="4"/>
          </p:nvPr>
        </p:nvSpPr>
        <p:spPr>
          <a:xfrm>
            <a:off x="9030166" y="6444056"/>
            <a:ext cx="2804160" cy="276999"/>
          </a:xfrm>
        </p:spPr>
        <p:txBody>
          <a:bodyPr/>
          <a:lstStyle>
            <a:lvl1pPr>
              <a:defRPr>
                <a:solidFill>
                  <a:srgbClr val="282828"/>
                </a:solidFill>
              </a:defRPr>
            </a:lvl1pPr>
          </a:lstStyle>
          <a:p>
            <a:fld id="{B6F15528-21DE-4FAA-801E-634DDDAF4B2B}" type="slidenum">
              <a:rPr lang="en-GB" smtClean="0"/>
              <a:pPr/>
              <a:t>‹#›</a:t>
            </a:fld>
            <a:endParaRPr lang="en-GB"/>
          </a:p>
        </p:txBody>
      </p:sp>
      <p:sp>
        <p:nvSpPr>
          <p:cNvPr id="8" name="Text Placeholder 8">
            <a:extLst>
              <a:ext uri="{FF2B5EF4-FFF2-40B4-BE49-F238E27FC236}">
                <a16:creationId xmlns:a16="http://schemas.microsoft.com/office/drawing/2014/main" id="{D481278A-2F10-054E-3D6A-2CDF282BE26C}"/>
              </a:ext>
            </a:extLst>
          </p:cNvPr>
          <p:cNvSpPr>
            <a:spLocks noGrp="1"/>
          </p:cNvSpPr>
          <p:nvPr>
            <p:ph type="body" sz="quarter" idx="10" hasCustomPrompt="1"/>
          </p:nvPr>
        </p:nvSpPr>
        <p:spPr>
          <a:xfrm>
            <a:off x="412497" y="453753"/>
            <a:ext cx="3234034" cy="457725"/>
          </a:xfrm>
          <a:prstGeom prst="rect">
            <a:avLst/>
          </a:prstGeom>
        </p:spPr>
        <p:txBody>
          <a:bodyPr lIns="0"/>
          <a:lstStyle>
            <a:lvl1pPr>
              <a:lnSpc>
                <a:spcPct val="90000"/>
              </a:lnSpc>
              <a:defRPr lang="en-GB" sz="3275" b="1" i="0" spc="-85" dirty="0">
                <a:solidFill>
                  <a:schemeClr val="bg1"/>
                </a:solidFill>
                <a:latin typeface="Poppins"/>
                <a:ea typeface="+mj-ea"/>
                <a:cs typeface="Poppins"/>
              </a:defRPr>
            </a:lvl1pPr>
          </a:lstStyle>
          <a:p>
            <a:pPr lvl="0"/>
            <a:r>
              <a:rPr lang="en-GB"/>
              <a:t>Edit the title</a:t>
            </a:r>
          </a:p>
        </p:txBody>
      </p:sp>
      <p:grpSp>
        <p:nvGrpSpPr>
          <p:cNvPr id="2" name="Group 1">
            <a:extLst>
              <a:ext uri="{FF2B5EF4-FFF2-40B4-BE49-F238E27FC236}">
                <a16:creationId xmlns:a16="http://schemas.microsoft.com/office/drawing/2014/main" id="{CEDB51D0-6165-537B-7DC6-FAB58B211C56}"/>
              </a:ext>
            </a:extLst>
          </p:cNvPr>
          <p:cNvGrpSpPr/>
          <p:nvPr userDrawn="1"/>
        </p:nvGrpSpPr>
        <p:grpSpPr>
          <a:xfrm>
            <a:off x="8092" y="6598739"/>
            <a:ext cx="1085391" cy="256922"/>
            <a:chOff x="10442739" y="5305124"/>
            <a:chExt cx="1085391" cy="256922"/>
          </a:xfrm>
        </p:grpSpPr>
        <p:pic>
          <p:nvPicPr>
            <p:cNvPr id="3" name="Picture 2">
              <a:extLst>
                <a:ext uri="{FF2B5EF4-FFF2-40B4-BE49-F238E27FC236}">
                  <a16:creationId xmlns:a16="http://schemas.microsoft.com/office/drawing/2014/main" id="{B3390C51-ADAA-7D83-B041-1E9C21E5BFC6}"/>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442739" y="5305124"/>
              <a:ext cx="506897" cy="256922"/>
            </a:xfrm>
            <a:prstGeom prst="rect">
              <a:avLst/>
            </a:prstGeom>
          </p:spPr>
        </p:pic>
        <p:sp>
          <p:nvSpPr>
            <p:cNvPr id="5" name="Rectangle 4">
              <a:extLst>
                <a:ext uri="{FF2B5EF4-FFF2-40B4-BE49-F238E27FC236}">
                  <a16:creationId xmlns:a16="http://schemas.microsoft.com/office/drawing/2014/main" id="{0F67EF42-C3F3-D2BA-A82A-6B28860D7D71}"/>
                </a:ext>
              </a:extLst>
            </p:cNvPr>
            <p:cNvSpPr/>
            <p:nvPr userDrawn="1"/>
          </p:nvSpPr>
          <p:spPr>
            <a:xfrm>
              <a:off x="11021233" y="5305124"/>
              <a:ext cx="506897" cy="256922"/>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2243717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26" Type="http://schemas.openxmlformats.org/officeDocument/2006/relationships/slideLayout" Target="../slideLayouts/slideLayout70.xml"/><Relationship Id="rId3" Type="http://schemas.openxmlformats.org/officeDocument/2006/relationships/slideLayout" Target="../slideLayouts/slideLayout47.xml"/><Relationship Id="rId21" Type="http://schemas.openxmlformats.org/officeDocument/2006/relationships/slideLayout" Target="../slideLayouts/slideLayout65.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slideLayout" Target="../slideLayouts/slideLayout69.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29" Type="http://schemas.openxmlformats.org/officeDocument/2006/relationships/tags" Target="../tags/tag27.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slideLayout" Target="../slideLayouts/slideLayout68.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28" Type="http://schemas.openxmlformats.org/officeDocument/2006/relationships/theme" Target="../theme/theme2.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31" Type="http://schemas.openxmlformats.org/officeDocument/2006/relationships/image" Target="../media/image11.emf"/><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 Id="rId27" Type="http://schemas.openxmlformats.org/officeDocument/2006/relationships/slideLayout" Target="../slideLayouts/slideLayout71.xml"/><Relationship Id="rId30" Type="http://schemas.openxmlformats.org/officeDocument/2006/relationships/oleObject" Target="../embeddings/oleObject13.bin"/></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74.xml"/><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theme" Target="../theme/theme3.xml"/><Relationship Id="rId5" Type="http://schemas.openxmlformats.org/officeDocument/2006/relationships/slideLayout" Target="../slideLayouts/slideLayout76.xml"/><Relationship Id="rId4"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77629" y="2197649"/>
            <a:ext cx="7875132" cy="1346522"/>
          </a:xfrm>
          <a:prstGeom prst="rect">
            <a:avLst/>
          </a:prstGeom>
        </p:spPr>
        <p:txBody>
          <a:bodyPr wrap="square" lIns="0" tIns="0" rIns="0" bIns="0">
            <a:spAutoFit/>
          </a:bodyPr>
          <a:lstStyle>
            <a:lvl1pPr>
              <a:defRPr sz="8750" b="1" i="0">
                <a:solidFill>
                  <a:schemeClr val="tx1"/>
                </a:solidFill>
                <a:latin typeface="Poppins"/>
                <a:cs typeface="Poppins"/>
              </a:defRPr>
            </a:lvl1pPr>
          </a:lstStyle>
          <a:p>
            <a:endParaRPr/>
          </a:p>
        </p:txBody>
      </p:sp>
      <p:sp>
        <p:nvSpPr>
          <p:cNvPr id="3" name="Holder 3"/>
          <p:cNvSpPr>
            <a:spLocks noGrp="1"/>
          </p:cNvSpPr>
          <p:nvPr>
            <p:ph type="body" idx="1"/>
          </p:nvPr>
        </p:nvSpPr>
        <p:spPr>
          <a:xfrm>
            <a:off x="609601" y="1577341"/>
            <a:ext cx="10972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1"/>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1"/>
            <a:ext cx="2804160" cy="276999"/>
          </a:xfrm>
          <a:prstGeom prst="rect">
            <a:avLst/>
          </a:prstGeom>
        </p:spPr>
        <p:txBody>
          <a:bodyPr wrap="square" lIns="0" tIns="0" rIns="0" bIns="0">
            <a:spAutoFit/>
          </a:bodyPr>
          <a:lstStyle>
            <a:lvl1pPr algn="l">
              <a:defRPr>
                <a:solidFill>
                  <a:schemeClr val="tx1">
                    <a:tint val="75000"/>
                  </a:schemeClr>
                </a:solidFill>
              </a:defRPr>
            </a:lvl1pPr>
          </a:lstStyle>
          <a:p>
            <a:fld id="{347E6E61-BD01-4869-B300-6E7F0904E269}" type="datetime1">
              <a:rPr lang="en-US" smtClean="0"/>
              <a:t>3/11/2024</a:t>
            </a:fld>
            <a:endParaRPr lang="en-US"/>
          </a:p>
        </p:txBody>
      </p:sp>
      <p:sp>
        <p:nvSpPr>
          <p:cNvPr id="6" name="Holder 6"/>
          <p:cNvSpPr>
            <a:spLocks noGrp="1"/>
          </p:cNvSpPr>
          <p:nvPr>
            <p:ph type="sldNum" sz="quarter" idx="7"/>
          </p:nvPr>
        </p:nvSpPr>
        <p:spPr>
          <a:xfrm>
            <a:off x="8778241" y="6377941"/>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
        <p:nvSpPr>
          <p:cNvPr id="8" name="TextBox 7">
            <a:extLst>
              <a:ext uri="{FF2B5EF4-FFF2-40B4-BE49-F238E27FC236}">
                <a16:creationId xmlns:a16="http://schemas.microsoft.com/office/drawing/2014/main" id="{8DDA8E1C-1233-26E5-BD6D-F1E42D9C62C5}"/>
              </a:ext>
            </a:extLst>
          </p:cNvPr>
          <p:cNvSpPr txBox="1"/>
          <p:nvPr>
            <p:extLst>
              <p:ext uri="{1162E1C5-73C7-4A58-AE30-91384D911F3F}">
                <p184:classification xmlns:p184="http://schemas.microsoft.com/office/powerpoint/2018/4/main" val="hdr"/>
              </p:ext>
            </p:extLst>
          </p:nvPr>
        </p:nvSpPr>
        <p:spPr>
          <a:xfrm>
            <a:off x="63500" y="63500"/>
            <a:ext cx="1293813" cy="182880"/>
          </a:xfrm>
          <a:prstGeom prst="rect">
            <a:avLst/>
          </a:prstGeom>
        </p:spPr>
        <p:txBody>
          <a:bodyPr horzOverflow="overflow" lIns="0" tIns="0" rIns="0" bIns="0">
            <a:spAutoFit/>
          </a:bodyPr>
          <a:lstStyle/>
          <a:p>
            <a:pPr algn="l"/>
            <a:r>
              <a:rPr lang="en-GB" sz="1200">
                <a:solidFill>
                  <a:srgbClr val="008000"/>
                </a:solidFill>
                <a:latin typeface="Calibri" panose="020F0502020204030204" pitchFamily="34" charset="0"/>
                <a:cs typeface="Calibri" panose="020F0502020204030204" pitchFamily="34" charset="0"/>
              </a:rPr>
              <a:t>Classification: Public</a:t>
            </a:r>
          </a:p>
        </p:txBody>
      </p:sp>
    </p:spTree>
    <p:extLst>
      <p:ext uri="{BB962C8B-B14F-4D97-AF65-F5344CB8AC3E}">
        <p14:creationId xmlns:p14="http://schemas.microsoft.com/office/powerpoint/2010/main" val="964772697"/>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819" r:id="rId6"/>
    <p:sldLayoutId id="2147483749" r:id="rId7"/>
    <p:sldLayoutId id="2147483750" r:id="rId8"/>
    <p:sldLayoutId id="2147483751" r:id="rId9"/>
    <p:sldLayoutId id="2147483752" r:id="rId10"/>
    <p:sldLayoutId id="2147483821" r:id="rId11"/>
    <p:sldLayoutId id="2147483753" r:id="rId12"/>
    <p:sldLayoutId id="2147483754" r:id="rId13"/>
    <p:sldLayoutId id="2147483755" r:id="rId14"/>
    <p:sldLayoutId id="2147483756" r:id="rId15"/>
    <p:sldLayoutId id="2147483757" r:id="rId16"/>
    <p:sldLayoutId id="2147483758" r:id="rId17"/>
    <p:sldLayoutId id="2147483759" r:id="rId18"/>
    <p:sldLayoutId id="2147483760" r:id="rId19"/>
    <p:sldLayoutId id="2147483761" r:id="rId20"/>
    <p:sldLayoutId id="2147483762" r:id="rId21"/>
    <p:sldLayoutId id="2147483763" r:id="rId22"/>
    <p:sldLayoutId id="2147483764" r:id="rId23"/>
    <p:sldLayoutId id="2147483765" r:id="rId24"/>
    <p:sldLayoutId id="2147483766" r:id="rId25"/>
    <p:sldLayoutId id="2147483767" r:id="rId26"/>
    <p:sldLayoutId id="2147483768" r:id="rId27"/>
    <p:sldLayoutId id="2147483769" r:id="rId28"/>
    <p:sldLayoutId id="2147483770" r:id="rId29"/>
    <p:sldLayoutId id="2147483771" r:id="rId30"/>
    <p:sldLayoutId id="2147483772" r:id="rId31"/>
    <p:sldLayoutId id="2147483773" r:id="rId32"/>
    <p:sldLayoutId id="2147483774" r:id="rId33"/>
    <p:sldLayoutId id="2147483775" r:id="rId34"/>
    <p:sldLayoutId id="2147483776" r:id="rId35"/>
    <p:sldLayoutId id="2147483777" r:id="rId36"/>
    <p:sldLayoutId id="2147483778" r:id="rId37"/>
    <p:sldLayoutId id="2147483779" r:id="rId38"/>
    <p:sldLayoutId id="2147483780" r:id="rId39"/>
    <p:sldLayoutId id="2147483781" r:id="rId40"/>
    <p:sldLayoutId id="2147483782" r:id="rId41"/>
    <p:sldLayoutId id="2147483783" r:id="rId42"/>
    <p:sldLayoutId id="2147483818" r:id="rId43"/>
    <p:sldLayoutId id="2147483823" r:id="rId44"/>
  </p:sldLayoutIdLst>
  <p:hf hdr="0" ftr="0" dt="0"/>
  <p:txStyles>
    <p:titleStyle>
      <a:lvl1pPr eaLnBrk="1" hangingPunct="1">
        <a:defRPr>
          <a:solidFill>
            <a:srgbClr val="282828"/>
          </a:solidFill>
          <a:latin typeface="+mj-lt"/>
          <a:ea typeface="+mj-ea"/>
          <a:cs typeface="+mj-cs"/>
        </a:defRPr>
      </a:lvl1pPr>
    </p:titleStyle>
    <p:bodyStyle>
      <a:lvl1pPr marL="0" eaLnBrk="1" hangingPunct="1">
        <a:defRPr>
          <a:latin typeface="+mn-lt"/>
          <a:ea typeface="+mn-ea"/>
          <a:cs typeface="+mn-cs"/>
        </a:defRPr>
      </a:lvl1pPr>
      <a:lvl2pPr marL="277274" eaLnBrk="1" hangingPunct="1">
        <a:defRPr>
          <a:latin typeface="+mn-lt"/>
          <a:ea typeface="+mn-ea"/>
          <a:cs typeface="+mn-cs"/>
        </a:defRPr>
      </a:lvl2pPr>
      <a:lvl3pPr marL="554547" eaLnBrk="1" hangingPunct="1">
        <a:defRPr>
          <a:latin typeface="+mn-lt"/>
          <a:ea typeface="+mn-ea"/>
          <a:cs typeface="+mn-cs"/>
        </a:defRPr>
      </a:lvl3pPr>
      <a:lvl4pPr marL="831821" eaLnBrk="1" hangingPunct="1">
        <a:defRPr>
          <a:latin typeface="+mn-lt"/>
          <a:ea typeface="+mn-ea"/>
          <a:cs typeface="+mn-cs"/>
        </a:defRPr>
      </a:lvl4pPr>
      <a:lvl5pPr marL="1109095" eaLnBrk="1" hangingPunct="1">
        <a:defRPr>
          <a:latin typeface="+mn-lt"/>
          <a:ea typeface="+mn-ea"/>
          <a:cs typeface="+mn-cs"/>
        </a:defRPr>
      </a:lvl5pPr>
      <a:lvl6pPr marL="1386369" eaLnBrk="1" hangingPunct="1">
        <a:defRPr>
          <a:latin typeface="+mn-lt"/>
          <a:ea typeface="+mn-ea"/>
          <a:cs typeface="+mn-cs"/>
        </a:defRPr>
      </a:lvl6pPr>
      <a:lvl7pPr marL="1663643" eaLnBrk="1" hangingPunct="1">
        <a:defRPr>
          <a:latin typeface="+mn-lt"/>
          <a:ea typeface="+mn-ea"/>
          <a:cs typeface="+mn-cs"/>
        </a:defRPr>
      </a:lvl7pPr>
      <a:lvl8pPr marL="1940917" eaLnBrk="1" hangingPunct="1">
        <a:defRPr>
          <a:latin typeface="+mn-lt"/>
          <a:ea typeface="+mn-ea"/>
          <a:cs typeface="+mn-cs"/>
        </a:defRPr>
      </a:lvl8pPr>
      <a:lvl9pPr marL="2218191" eaLnBrk="1" hangingPunct="1">
        <a:defRPr>
          <a:latin typeface="+mn-lt"/>
          <a:ea typeface="+mn-ea"/>
          <a:cs typeface="+mn-cs"/>
        </a:defRPr>
      </a:lvl9pPr>
    </p:bodyStyle>
    <p:otherStyle>
      <a:lvl1pPr marL="0" eaLnBrk="1" hangingPunct="1">
        <a:defRPr>
          <a:latin typeface="+mn-lt"/>
          <a:ea typeface="+mn-ea"/>
          <a:cs typeface="+mn-cs"/>
        </a:defRPr>
      </a:lvl1pPr>
      <a:lvl2pPr marL="277274" eaLnBrk="1" hangingPunct="1">
        <a:defRPr>
          <a:latin typeface="+mn-lt"/>
          <a:ea typeface="+mn-ea"/>
          <a:cs typeface="+mn-cs"/>
        </a:defRPr>
      </a:lvl2pPr>
      <a:lvl3pPr marL="554547" eaLnBrk="1" hangingPunct="1">
        <a:defRPr>
          <a:latin typeface="+mn-lt"/>
          <a:ea typeface="+mn-ea"/>
          <a:cs typeface="+mn-cs"/>
        </a:defRPr>
      </a:lvl3pPr>
      <a:lvl4pPr marL="831821" eaLnBrk="1" hangingPunct="1">
        <a:defRPr>
          <a:latin typeface="+mn-lt"/>
          <a:ea typeface="+mn-ea"/>
          <a:cs typeface="+mn-cs"/>
        </a:defRPr>
      </a:lvl4pPr>
      <a:lvl5pPr marL="1109095" eaLnBrk="1" hangingPunct="1">
        <a:defRPr>
          <a:latin typeface="+mn-lt"/>
          <a:ea typeface="+mn-ea"/>
          <a:cs typeface="+mn-cs"/>
        </a:defRPr>
      </a:lvl5pPr>
      <a:lvl6pPr marL="1386369" eaLnBrk="1" hangingPunct="1">
        <a:defRPr>
          <a:latin typeface="+mn-lt"/>
          <a:ea typeface="+mn-ea"/>
          <a:cs typeface="+mn-cs"/>
        </a:defRPr>
      </a:lvl6pPr>
      <a:lvl7pPr marL="1663643" eaLnBrk="1" hangingPunct="1">
        <a:defRPr>
          <a:latin typeface="+mn-lt"/>
          <a:ea typeface="+mn-ea"/>
          <a:cs typeface="+mn-cs"/>
        </a:defRPr>
      </a:lvl7pPr>
      <a:lvl8pPr marL="1940917" eaLnBrk="1" hangingPunct="1">
        <a:defRPr>
          <a:latin typeface="+mn-lt"/>
          <a:ea typeface="+mn-ea"/>
          <a:cs typeface="+mn-cs"/>
        </a:defRPr>
      </a:lvl8pPr>
      <a:lvl9pPr marL="2218191" eaLnBrk="1" hangingPunct="1">
        <a:defRPr>
          <a:latin typeface="+mn-lt"/>
          <a:ea typeface="+mn-ea"/>
          <a:cs typeface="+mn-cs"/>
        </a:defRPr>
      </a:lvl9pPr>
    </p:otherStyle>
  </p:txStyles>
  <p:extLst>
    <p:ext uri="{27BBF7A9-308A-43DC-89C8-2F10F3537804}">
      <p15:sldGuideLst xmlns:p15="http://schemas.microsoft.com/office/powerpoint/2012/main">
        <p15:guide id="1" orient="horz" pos="3562">
          <p15:clr>
            <a:srgbClr val="F26B43"/>
          </p15:clr>
        </p15:guide>
        <p15:guide id="2" pos="633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1F544A3-E601-724E-16D9-07921086CE42}"/>
              </a:ext>
            </a:extLst>
          </p:cNvPr>
          <p:cNvGraphicFramePr>
            <a:graphicFrameLocks noChangeAspect="1"/>
          </p:cNvGraphicFramePr>
          <p:nvPr userDrawn="1">
            <p:custDataLst>
              <p:tags r:id="rId29"/>
            </p:custDataLst>
            <p:extLst>
              <p:ext uri="{D42A27DB-BD31-4B8C-83A1-F6EECF244321}">
                <p14:modId xmlns:p14="http://schemas.microsoft.com/office/powerpoint/2010/main" val="37132933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0" imgW="473" imgH="473" progId="TCLayout.ActiveDocument.1">
                  <p:embed/>
                </p:oleObj>
              </mc:Choice>
              <mc:Fallback>
                <p:oleObj name="think-cell Slide" r:id="rId30" imgW="473" imgH="473" progId="TCLayout.ActiveDocument.1">
                  <p:embed/>
                  <p:pic>
                    <p:nvPicPr>
                      <p:cNvPr id="6" name="Object 5" hidden="1">
                        <a:extLst>
                          <a:ext uri="{FF2B5EF4-FFF2-40B4-BE49-F238E27FC236}">
                            <a16:creationId xmlns:a16="http://schemas.microsoft.com/office/drawing/2014/main" id="{E1F544A3-E601-724E-16D9-07921086CE42}"/>
                          </a:ext>
                        </a:extLst>
                      </p:cNvPr>
                      <p:cNvPicPr/>
                      <p:nvPr/>
                    </p:nvPicPr>
                    <p:blipFill>
                      <a:blip r:embed="rId31"/>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410442858"/>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 id="2147483807" r:id="rId19"/>
    <p:sldLayoutId id="2147483808" r:id="rId20"/>
    <p:sldLayoutId id="2147483809" r:id="rId21"/>
    <p:sldLayoutId id="2147483810" r:id="rId22"/>
    <p:sldLayoutId id="2147483811" r:id="rId23"/>
    <p:sldLayoutId id="2147483812" r:id="rId24"/>
    <p:sldLayoutId id="2147483813" r:id="rId25"/>
    <p:sldLayoutId id="2147483814" r:id="rId26"/>
    <p:sldLayoutId id="2147483815" r:id="rId27"/>
  </p:sldLayoutIdLst>
  <p:hf hdr="0" ftr="0" dt="0"/>
  <p:txStyles>
    <p:titleStyle>
      <a:lvl1pPr algn="l" defTabSz="914400" rtl="0" eaLnBrk="1" latinLnBrk="0" hangingPunct="1">
        <a:lnSpc>
          <a:spcPct val="120000"/>
        </a:lnSpc>
        <a:spcBef>
          <a:spcPct val="0"/>
        </a:spcBef>
        <a:buNone/>
        <a:defRPr sz="2300" b="0" i="0" kern="1200">
          <a:solidFill>
            <a:schemeClr val="tx1"/>
          </a:solidFill>
          <a:latin typeface="Futura Next Book" panose="020B0502020204020303" pitchFamily="34" charset="77"/>
          <a:ea typeface="+mj-ea"/>
          <a:cs typeface="+mj-cs"/>
        </a:defRPr>
      </a:lvl1pPr>
    </p:titleStyle>
    <p:bodyStyle>
      <a:lvl1pPr marL="0" indent="0" algn="l" defTabSz="914400" rtl="0" eaLnBrk="1" latinLnBrk="0" hangingPunct="1">
        <a:lnSpc>
          <a:spcPct val="130000"/>
        </a:lnSpc>
        <a:spcBef>
          <a:spcPts val="0"/>
        </a:spcBef>
        <a:buFontTx/>
        <a:buNone/>
        <a:defRPr sz="1400" kern="1200">
          <a:solidFill>
            <a:schemeClr val="tx1"/>
          </a:solidFill>
          <a:latin typeface="+mn-lt"/>
          <a:ea typeface="+mn-ea"/>
          <a:cs typeface="+mn-cs"/>
        </a:defRPr>
      </a:lvl1pPr>
      <a:lvl2pPr marL="171450" indent="-165100" algn="l" defTabSz="914400" rtl="0" eaLnBrk="1" latinLnBrk="0" hangingPunct="1">
        <a:lnSpc>
          <a:spcPct val="130000"/>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900" indent="-171450" algn="l" defTabSz="914400" rtl="0" eaLnBrk="1" latinLnBrk="0" hangingPunct="1">
        <a:lnSpc>
          <a:spcPct val="130000"/>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350" indent="-171450" algn="l" defTabSz="914400" rtl="0" eaLnBrk="1" latinLnBrk="0" hangingPunct="1">
        <a:lnSpc>
          <a:spcPct val="130000"/>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800" indent="-171450" algn="l" defTabSz="914400" rtl="0" eaLnBrk="1" latinLnBrk="0" hangingPunct="1">
        <a:lnSpc>
          <a:spcPct val="130000"/>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26" orient="horz" pos="3888">
          <p15:clr>
            <a:srgbClr val="F26B43"/>
          </p15:clr>
        </p15:guide>
        <p15:guide id="27" pos="7248">
          <p15:clr>
            <a:srgbClr val="F26B43"/>
          </p15:clr>
        </p15:guide>
        <p15:guide id="28" orient="horz" pos="2160">
          <p15:clr>
            <a:srgbClr val="F26B43"/>
          </p15:clr>
        </p15:guide>
        <p15:guide id="29" pos="38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0B1BBB-5253-4A4C-B51C-1AD0CF984869}"/>
              </a:ext>
            </a:extLst>
          </p:cNvPr>
          <p:cNvSpPr>
            <a:spLocks noGrp="1"/>
          </p:cNvSpPr>
          <p:nvPr>
            <p:ph type="title"/>
          </p:nvPr>
        </p:nvSpPr>
        <p:spPr>
          <a:xfrm>
            <a:off x="838200" y="365125"/>
            <a:ext cx="10515600" cy="1325563"/>
          </a:xfrm>
          <a:prstGeom prst="rect">
            <a:avLst/>
          </a:prstGeom>
        </p:spPr>
        <p:txBody>
          <a:bodyPr vert="horz" lIns="0" tIns="0" rIns="0" bIns="0" rtlCol="0" anchor="t">
            <a:normAutofit/>
          </a:bodyPr>
          <a:lstStyle/>
          <a:p>
            <a:r>
              <a:rPr lang="en-GB"/>
              <a:t>Click to edit Master title style</a:t>
            </a:r>
          </a:p>
        </p:txBody>
      </p:sp>
      <p:sp>
        <p:nvSpPr>
          <p:cNvPr id="3" name="Text Placeholder 2">
            <a:extLst>
              <a:ext uri="{FF2B5EF4-FFF2-40B4-BE49-F238E27FC236}">
                <a16:creationId xmlns:a16="http://schemas.microsoft.com/office/drawing/2014/main" id="{6972AF0A-C2AF-8641-84A6-DFB3ECB416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AF45D34-E7B2-C24B-84A5-F0B3F55D5B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A1676E-1075-2F4A-A926-E3F368AF87EB}" type="datetimeFigureOut">
              <a:rPr lang="en-GB" smtClean="0"/>
              <a:t>11/03/2024</a:t>
            </a:fld>
            <a:endParaRPr lang="en-GB"/>
          </a:p>
        </p:txBody>
      </p:sp>
      <p:sp>
        <p:nvSpPr>
          <p:cNvPr id="5" name="Footer Placeholder 4">
            <a:extLst>
              <a:ext uri="{FF2B5EF4-FFF2-40B4-BE49-F238E27FC236}">
                <a16:creationId xmlns:a16="http://schemas.microsoft.com/office/drawing/2014/main" id="{448536A1-14F9-1A46-8FB2-18CA3057A1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8765C23-FD44-524C-8F2B-4EB32D5B88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CFF870-3F29-FD45-B633-3674FE5B55C3}" type="slidenum">
              <a:rPr lang="en-GB" smtClean="0"/>
              <a:t>‹#›</a:t>
            </a:fld>
            <a:endParaRPr lang="en-GB"/>
          </a:p>
        </p:txBody>
      </p:sp>
    </p:spTree>
    <p:extLst>
      <p:ext uri="{BB962C8B-B14F-4D97-AF65-F5344CB8AC3E}">
        <p14:creationId xmlns:p14="http://schemas.microsoft.com/office/powerpoint/2010/main" val="3594915522"/>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Lst>
  <p:txStyles>
    <p:titleStyle>
      <a:lvl1pPr algn="l" defTabSz="914400" rtl="0" eaLnBrk="1" latinLnBrk="0" hangingPunct="1">
        <a:lnSpc>
          <a:spcPct val="90000"/>
        </a:lnSpc>
        <a:spcBef>
          <a:spcPct val="0"/>
        </a:spcBef>
        <a:buNone/>
        <a:defRPr sz="2800" b="1" i="0" kern="1200" cap="all" baseline="0">
          <a:solidFill>
            <a:schemeClr val="accent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35.204.203.165:3000/" TargetMode="Externa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44B5FB9-DFE4-E838-8055-44C98F976BBB}"/>
              </a:ext>
            </a:extLst>
          </p:cNvPr>
          <p:cNvSpPr>
            <a:spLocks noGrp="1"/>
          </p:cNvSpPr>
          <p:nvPr>
            <p:ph type="subTitle" idx="1"/>
          </p:nvPr>
        </p:nvSpPr>
        <p:spPr/>
        <p:txBody>
          <a:bodyPr/>
          <a:lstStyle/>
          <a:p>
            <a:r>
              <a:rPr lang="en-US" dirty="0">
                <a:latin typeface="Poppins" panose="00000500000000000000" pitchFamily="2" charset="0"/>
                <a:cs typeface="Poppins" panose="00000500000000000000" pitchFamily="2" charset="0"/>
              </a:rPr>
              <a:t>March 2024</a:t>
            </a:r>
          </a:p>
        </p:txBody>
      </p:sp>
      <p:sp>
        <p:nvSpPr>
          <p:cNvPr id="3" name="Text Placeholder 2">
            <a:extLst>
              <a:ext uri="{FF2B5EF4-FFF2-40B4-BE49-F238E27FC236}">
                <a16:creationId xmlns:a16="http://schemas.microsoft.com/office/drawing/2014/main" id="{10EF52D7-24BB-7C04-9945-414F1CB7E4CE}"/>
              </a:ext>
            </a:extLst>
          </p:cNvPr>
          <p:cNvSpPr>
            <a:spLocks noGrp="1"/>
          </p:cNvSpPr>
          <p:nvPr>
            <p:ph type="body" sz="quarter" idx="10"/>
          </p:nvPr>
        </p:nvSpPr>
        <p:spPr>
          <a:xfrm>
            <a:off x="685799" y="2496312"/>
            <a:ext cx="8953501" cy="1477328"/>
          </a:xfrm>
        </p:spPr>
        <p:txBody>
          <a:bodyPr/>
          <a:lstStyle/>
          <a:p>
            <a:r>
              <a:rPr lang="en-US" sz="3200" dirty="0">
                <a:latin typeface="Poppins" panose="00000500000000000000" pitchFamily="2" charset="0"/>
                <a:cs typeface="Poppins" panose="00000500000000000000" pitchFamily="2" charset="0"/>
              </a:rPr>
              <a:t>Bringing Gen AI to life for </a:t>
            </a:r>
          </a:p>
          <a:p>
            <a:r>
              <a:rPr lang="en-US" sz="3200" dirty="0">
                <a:latin typeface="Poppins" panose="00000500000000000000" pitchFamily="2" charset="0"/>
                <a:cs typeface="Poppins" panose="00000500000000000000" pitchFamily="2" charset="0"/>
              </a:rPr>
              <a:t>Lloyds Relationship Managers</a:t>
            </a:r>
          </a:p>
          <a:p>
            <a:endParaRPr lang="en-US" sz="3200" dirty="0">
              <a:gradFill>
                <a:gsLst>
                  <a:gs pos="20000">
                    <a:srgbClr val="007C43"/>
                  </a:gs>
                  <a:gs pos="99000">
                    <a:srgbClr val="68A445"/>
                  </a:gs>
                </a:gsLst>
                <a:lin ang="0" scaled="1"/>
              </a:gradFill>
              <a:latin typeface="Poppins" panose="00000500000000000000" pitchFamily="2" charset="0"/>
              <a:cs typeface="Poppins" panose="00000500000000000000" pitchFamily="2" charset="0"/>
            </a:endParaRPr>
          </a:p>
        </p:txBody>
      </p:sp>
      <p:sp>
        <p:nvSpPr>
          <p:cNvPr id="4" name="TextBox 3">
            <a:extLst>
              <a:ext uri="{FF2B5EF4-FFF2-40B4-BE49-F238E27FC236}">
                <a16:creationId xmlns:a16="http://schemas.microsoft.com/office/drawing/2014/main" id="{F1BCCF7C-EA61-9084-8736-7AAB590DCE72}"/>
              </a:ext>
            </a:extLst>
          </p:cNvPr>
          <p:cNvSpPr txBox="1"/>
          <p:nvPr/>
        </p:nvSpPr>
        <p:spPr>
          <a:xfrm>
            <a:off x="0" y="0"/>
            <a:ext cx="1761067" cy="369332"/>
          </a:xfrm>
          <a:prstGeom prst="rect">
            <a:avLst/>
          </a:prstGeom>
          <a:solidFill>
            <a:schemeClr val="tx2"/>
          </a:solidFill>
        </p:spPr>
        <p:txBody>
          <a:bodyPr wrap="square" rtlCol="0">
            <a:spAutoFit/>
          </a:bodyPr>
          <a:lstStyle/>
          <a:p>
            <a:endParaRPr lang="en-GB"/>
          </a:p>
        </p:txBody>
      </p:sp>
    </p:spTree>
    <p:extLst>
      <p:ext uri="{BB962C8B-B14F-4D97-AF65-F5344CB8AC3E}">
        <p14:creationId xmlns:p14="http://schemas.microsoft.com/office/powerpoint/2010/main" val="2570597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B10216D2-F579-2CA6-EA3F-4A7ED2ED1B3C}"/>
              </a:ext>
            </a:extLst>
          </p:cNvPr>
          <p:cNvSpPr txBox="1"/>
          <p:nvPr/>
        </p:nvSpPr>
        <p:spPr>
          <a:xfrm>
            <a:off x="516467" y="1227667"/>
            <a:ext cx="11159068" cy="5216389"/>
          </a:xfrm>
          <a:prstGeom prst="rect">
            <a:avLst/>
          </a:prstGeom>
          <a:solidFill>
            <a:schemeClr val="bg1">
              <a:lumMod val="95000"/>
            </a:schemeClr>
          </a:solidFill>
        </p:spPr>
        <p:txBody>
          <a:bodyPr wrap="square" rtlCol="0">
            <a:spAutoFit/>
          </a:bodyPr>
          <a:lstStyle/>
          <a:p>
            <a:endParaRPr lang="en-GB"/>
          </a:p>
        </p:txBody>
      </p:sp>
      <p:sp>
        <p:nvSpPr>
          <p:cNvPr id="5" name="Slide Number Placeholder 4">
            <a:extLst>
              <a:ext uri="{FF2B5EF4-FFF2-40B4-BE49-F238E27FC236}">
                <a16:creationId xmlns:a16="http://schemas.microsoft.com/office/drawing/2014/main" id="{8C0043B3-2A16-DA02-0370-43FFA97A3B3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GB" sz="1800" b="0" i="0" u="none" strike="noStrike" kern="1200" cap="none" spc="0" normalizeH="0" baseline="0" noProof="0" smtClean="0">
                <a:ln>
                  <a:noFill/>
                </a:ln>
                <a:solidFill>
                  <a:srgbClr val="282828"/>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800" b="0" i="0" u="none" strike="noStrike" kern="1200" cap="none" spc="0" normalizeH="0" baseline="0" noProof="0">
              <a:ln>
                <a:noFill/>
              </a:ln>
              <a:solidFill>
                <a:srgbClr val="282828"/>
              </a:solidFill>
              <a:effectLst/>
              <a:uLnTx/>
              <a:uFillTx/>
              <a:latin typeface="Calibri"/>
              <a:ea typeface="+mn-ea"/>
              <a:cs typeface="+mn-cs"/>
            </a:endParaRPr>
          </a:p>
        </p:txBody>
      </p:sp>
      <p:sp>
        <p:nvSpPr>
          <p:cNvPr id="6" name="Text Placeholder 2">
            <a:extLst>
              <a:ext uri="{FF2B5EF4-FFF2-40B4-BE49-F238E27FC236}">
                <a16:creationId xmlns:a16="http://schemas.microsoft.com/office/drawing/2014/main" id="{43B28F93-F633-855E-064A-A4E2D637EE44}"/>
              </a:ext>
            </a:extLst>
          </p:cNvPr>
          <p:cNvSpPr txBox="1">
            <a:spLocks/>
          </p:cNvSpPr>
          <p:nvPr/>
        </p:nvSpPr>
        <p:spPr>
          <a:xfrm>
            <a:off x="516465" y="491393"/>
            <a:ext cx="7415184" cy="335476"/>
          </a:xfrm>
          <a:prstGeom prst="rect">
            <a:avLst/>
          </a:prstGeom>
        </p:spPr>
        <p:txBody>
          <a:bodyPr wrap="square" lIns="0" tIns="0" rIns="0" bIns="0">
            <a:spAutoFit/>
          </a:bodyPr>
          <a:lstStyle>
            <a:lvl1pPr marL="0" eaLnBrk="1" hangingPunct="1">
              <a:lnSpc>
                <a:spcPct val="90000"/>
              </a:lnSpc>
              <a:defRPr lang="en-GB" sz="3275" b="1" i="0" spc="-85" dirty="0">
                <a:gradFill flip="none" rotWithShape="1">
                  <a:gsLst>
                    <a:gs pos="0">
                      <a:srgbClr val="007C43"/>
                    </a:gs>
                    <a:gs pos="70000">
                      <a:srgbClr val="68A445"/>
                    </a:gs>
                  </a:gsLst>
                  <a:lin ang="0" scaled="1"/>
                  <a:tileRect/>
                </a:gradFill>
                <a:latin typeface="Poppins"/>
                <a:ea typeface="+mj-ea"/>
                <a:cs typeface="Poppins"/>
              </a:defRPr>
            </a:lvl1pPr>
            <a:lvl2pPr marL="277274" eaLnBrk="1" hangingPunct="1">
              <a:defRPr>
                <a:latin typeface="+mn-lt"/>
                <a:ea typeface="+mn-ea"/>
                <a:cs typeface="+mn-cs"/>
              </a:defRPr>
            </a:lvl2pPr>
            <a:lvl3pPr marL="554547" eaLnBrk="1" hangingPunct="1">
              <a:defRPr>
                <a:latin typeface="+mn-lt"/>
                <a:ea typeface="+mn-ea"/>
                <a:cs typeface="+mn-cs"/>
              </a:defRPr>
            </a:lvl3pPr>
            <a:lvl4pPr marL="831821" eaLnBrk="1" hangingPunct="1">
              <a:defRPr>
                <a:latin typeface="+mn-lt"/>
                <a:ea typeface="+mn-ea"/>
                <a:cs typeface="+mn-cs"/>
              </a:defRPr>
            </a:lvl4pPr>
            <a:lvl5pPr marL="1109095" eaLnBrk="1" hangingPunct="1">
              <a:defRPr>
                <a:latin typeface="+mn-lt"/>
                <a:ea typeface="+mn-ea"/>
                <a:cs typeface="+mn-cs"/>
              </a:defRPr>
            </a:lvl5pPr>
            <a:lvl6pPr marL="1386369" eaLnBrk="1" hangingPunct="1">
              <a:defRPr>
                <a:latin typeface="+mn-lt"/>
                <a:ea typeface="+mn-ea"/>
                <a:cs typeface="+mn-cs"/>
              </a:defRPr>
            </a:lvl6pPr>
            <a:lvl7pPr marL="1663643" eaLnBrk="1" hangingPunct="1">
              <a:defRPr>
                <a:latin typeface="+mn-lt"/>
                <a:ea typeface="+mn-ea"/>
                <a:cs typeface="+mn-cs"/>
              </a:defRPr>
            </a:lvl7pPr>
            <a:lvl8pPr marL="1940917" eaLnBrk="1" hangingPunct="1">
              <a:defRPr>
                <a:latin typeface="+mn-lt"/>
                <a:ea typeface="+mn-ea"/>
                <a:cs typeface="+mn-cs"/>
              </a:defRPr>
            </a:lvl8pPr>
            <a:lvl9pPr marL="2218191" eaLnBrk="1" hangingPunct="1">
              <a:defRPr>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GB" sz="2400" b="1" i="0" u="none" strike="noStrike" kern="0" cap="none" spc="-85" normalizeH="0" baseline="0" noProof="0" dirty="0">
                <a:ln>
                  <a:noFill/>
                </a:ln>
                <a:gradFill flip="none" rotWithShape="1">
                  <a:gsLst>
                    <a:gs pos="0">
                      <a:srgbClr val="007C43"/>
                    </a:gs>
                    <a:gs pos="70000">
                      <a:srgbClr val="68A445"/>
                    </a:gs>
                  </a:gsLst>
                  <a:lin ang="0" scaled="1"/>
                  <a:tileRect/>
                </a:gradFill>
                <a:effectLst/>
                <a:uLnTx/>
                <a:uFillTx/>
                <a:latin typeface="Poppins"/>
                <a:ea typeface="+mj-ea"/>
                <a:cs typeface="Poppins"/>
              </a:rPr>
              <a:t>Gen AI Experiment - Lloyd’s RM Assistant</a:t>
            </a:r>
          </a:p>
        </p:txBody>
      </p:sp>
      <p:sp>
        <p:nvSpPr>
          <p:cNvPr id="3" name="TextBox 2">
            <a:extLst>
              <a:ext uri="{FF2B5EF4-FFF2-40B4-BE49-F238E27FC236}">
                <a16:creationId xmlns:a16="http://schemas.microsoft.com/office/drawing/2014/main" id="{2C4847C0-2B6E-C5E4-21AD-10E521875CB6}"/>
              </a:ext>
            </a:extLst>
          </p:cNvPr>
          <p:cNvSpPr txBox="1"/>
          <p:nvPr/>
        </p:nvSpPr>
        <p:spPr>
          <a:xfrm>
            <a:off x="0" y="0"/>
            <a:ext cx="1761067" cy="369332"/>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383738"/>
              </a:solidFill>
              <a:effectLst/>
              <a:uLnTx/>
              <a:uFillTx/>
              <a:latin typeface="Calibri"/>
              <a:ea typeface="+mn-ea"/>
              <a:cs typeface="+mn-cs"/>
            </a:endParaRPr>
          </a:p>
        </p:txBody>
      </p:sp>
      <p:sp>
        <p:nvSpPr>
          <p:cNvPr id="14" name="TextBox 13">
            <a:extLst>
              <a:ext uri="{FF2B5EF4-FFF2-40B4-BE49-F238E27FC236}">
                <a16:creationId xmlns:a16="http://schemas.microsoft.com/office/drawing/2014/main" id="{D55D8BBD-4614-D159-90F3-C505C9D3781D}"/>
              </a:ext>
            </a:extLst>
          </p:cNvPr>
          <p:cNvSpPr txBox="1"/>
          <p:nvPr/>
        </p:nvSpPr>
        <p:spPr>
          <a:xfrm>
            <a:off x="516465" y="1358309"/>
            <a:ext cx="6333067" cy="5159297"/>
          </a:xfrm>
          <a:prstGeom prst="rect">
            <a:avLst/>
          </a:prstGeom>
          <a:noFill/>
        </p:spPr>
        <p:txBody>
          <a:bodyPr wrap="square" rtlCol="0" anchor="t">
            <a:spAutoFit/>
          </a:bodyPr>
          <a:lstStyle/>
          <a:p>
            <a:pPr marL="228600" indent="-228600">
              <a:lnSpc>
                <a:spcPct val="150000"/>
              </a:lnSpc>
              <a:buFont typeface="+mj-lt"/>
              <a:buAutoNum type="arabicPeriod"/>
            </a:pPr>
            <a:r>
              <a:rPr lang="en-GB" sz="1050" b="1" dirty="0">
                <a:latin typeface="Poppins" panose="00000500000000000000" pitchFamily="2" charset="0"/>
                <a:cs typeface="Poppins" panose="00000500000000000000" pitchFamily="2" charset="0"/>
              </a:rPr>
              <a:t>Lloyds RM Assistant POC</a:t>
            </a:r>
            <a:endParaRPr lang="en-GB" sz="1050" dirty="0">
              <a:latin typeface="Poppins" panose="00000500000000000000" pitchFamily="2" charset="0"/>
              <a:cs typeface="Poppins" panose="00000500000000000000" pitchFamily="2" charset="0"/>
            </a:endParaRPr>
          </a:p>
          <a:p>
            <a:pPr marL="628650" lvl="1" indent="-171450">
              <a:lnSpc>
                <a:spcPct val="150000"/>
              </a:lnSpc>
              <a:buFont typeface="Wingdings" panose="05000000000000000000" pitchFamily="2" charset="2"/>
              <a:buChar char="ü"/>
            </a:pPr>
            <a:r>
              <a:rPr lang="en-GB" sz="1050" dirty="0">
                <a:latin typeface="Poppins" panose="00000500000000000000" pitchFamily="2" charset="0"/>
                <a:cs typeface="Poppins" panose="00000500000000000000" pitchFamily="2" charset="0"/>
              </a:rPr>
              <a:t>Built for </a:t>
            </a:r>
            <a:r>
              <a:rPr lang="en-GB" sz="1050" b="1" dirty="0">
                <a:latin typeface="Poppins" panose="00000500000000000000" pitchFamily="2" charset="0"/>
                <a:cs typeface="Poppins" panose="00000500000000000000" pitchFamily="2" charset="0"/>
              </a:rPr>
              <a:t>‘Colleague Journey – New to Bank Customers’ journey</a:t>
            </a:r>
          </a:p>
          <a:p>
            <a:pPr marL="628650" lvl="1" indent="-171450">
              <a:lnSpc>
                <a:spcPct val="150000"/>
              </a:lnSpc>
              <a:buFont typeface="Wingdings" panose="05000000000000000000" pitchFamily="2" charset="2"/>
              <a:buChar char="ü"/>
            </a:pPr>
            <a:r>
              <a:rPr lang="en-GB" sz="1050" dirty="0">
                <a:latin typeface="Poppins" panose="00000500000000000000" pitchFamily="2" charset="0"/>
                <a:cs typeface="Poppins" panose="00000500000000000000" pitchFamily="2" charset="0"/>
              </a:rPr>
              <a:t>Deployed on </a:t>
            </a:r>
            <a:r>
              <a:rPr lang="en-GB" sz="1050" b="1" dirty="0">
                <a:latin typeface="Poppins" panose="00000500000000000000" pitchFamily="2" charset="0"/>
                <a:cs typeface="Poppins" panose="00000500000000000000" pitchFamily="2" charset="0"/>
              </a:rPr>
              <a:t>LBG GCP environment for Colleague Testing &amp; Feedback loops</a:t>
            </a:r>
          </a:p>
          <a:p>
            <a:pPr marL="628650" lvl="1" indent="-171450">
              <a:lnSpc>
                <a:spcPct val="150000"/>
              </a:lnSpc>
              <a:buFont typeface="Wingdings" panose="05000000000000000000" pitchFamily="2" charset="2"/>
              <a:buChar char="ü"/>
            </a:pPr>
            <a:r>
              <a:rPr lang="en-GB" sz="1050" b="1" dirty="0">
                <a:latin typeface="Poppins" panose="00000500000000000000" pitchFamily="2" charset="0"/>
                <a:cs typeface="Poppins" panose="00000500000000000000" pitchFamily="2" charset="0"/>
              </a:rPr>
              <a:t>The Pitch Pack template</a:t>
            </a:r>
            <a:r>
              <a:rPr lang="en-GB" sz="1050" dirty="0">
                <a:latin typeface="Poppins" panose="00000500000000000000" pitchFamily="2" charset="0"/>
                <a:cs typeface="Poppins" panose="00000500000000000000" pitchFamily="2" charset="0"/>
              </a:rPr>
              <a:t> is aligned with RM. AI bot leverages it for rendering the output. It is </a:t>
            </a:r>
            <a:r>
              <a:rPr lang="en-GB" sz="1050" b="1" dirty="0">
                <a:latin typeface="Poppins" panose="00000500000000000000" pitchFamily="2" charset="0"/>
                <a:cs typeface="Poppins" panose="00000500000000000000" pitchFamily="2" charset="0"/>
              </a:rPr>
              <a:t>configurable &amp; scalable</a:t>
            </a:r>
            <a:r>
              <a:rPr lang="en-GB" sz="1050" dirty="0">
                <a:latin typeface="Poppins" panose="00000500000000000000" pitchFamily="2" charset="0"/>
                <a:cs typeface="Poppins" panose="00000500000000000000" pitchFamily="2" charset="0"/>
              </a:rPr>
              <a:t> </a:t>
            </a:r>
          </a:p>
          <a:p>
            <a:pPr marL="228600" indent="-228600">
              <a:lnSpc>
                <a:spcPct val="150000"/>
              </a:lnSpc>
              <a:buAutoNum type="arabicPeriod" startAt="2"/>
            </a:pPr>
            <a:endParaRPr lang="en-GB" sz="1050" b="1" dirty="0">
              <a:latin typeface="Poppins" panose="00000500000000000000" pitchFamily="2" charset="0"/>
              <a:cs typeface="Poppins" panose="00000500000000000000" pitchFamily="2" charset="0"/>
            </a:endParaRPr>
          </a:p>
          <a:p>
            <a:pPr marL="228600" indent="-228600">
              <a:lnSpc>
                <a:spcPct val="150000"/>
              </a:lnSpc>
              <a:buAutoNum type="arabicPeriod" startAt="2"/>
            </a:pPr>
            <a:r>
              <a:rPr lang="en-GB" sz="1050" b="1" dirty="0">
                <a:latin typeface="Poppins" panose="00000500000000000000" pitchFamily="2" charset="0"/>
                <a:cs typeface="Poppins" panose="00000500000000000000" pitchFamily="2" charset="0"/>
              </a:rPr>
              <a:t>POC Build</a:t>
            </a:r>
            <a:endParaRPr lang="en-GB" sz="1050" dirty="0">
              <a:latin typeface="Poppins" panose="00000500000000000000" pitchFamily="2" charset="0"/>
              <a:cs typeface="Poppins" panose="00000500000000000000" pitchFamily="2" charset="0"/>
            </a:endParaRPr>
          </a:p>
          <a:p>
            <a:pPr marL="685800" lvl="1" indent="-228600">
              <a:lnSpc>
                <a:spcPct val="150000"/>
              </a:lnSpc>
              <a:buFont typeface="Wingdings" panose="05000000000000000000" pitchFamily="2" charset="2"/>
              <a:buChar char="ü"/>
            </a:pPr>
            <a:r>
              <a:rPr lang="en-GB" sz="1050" b="1" dirty="0">
                <a:latin typeface="Poppins" panose="00000500000000000000" pitchFamily="2" charset="0"/>
                <a:cs typeface="Poppins" panose="00000500000000000000" pitchFamily="2" charset="0"/>
              </a:rPr>
              <a:t>Data Ingestion model, few APIs </a:t>
            </a:r>
            <a:r>
              <a:rPr lang="en-GB" sz="1050" dirty="0">
                <a:latin typeface="Poppins" panose="00000500000000000000" pitchFamily="2" charset="0"/>
                <a:cs typeface="Poppins" panose="00000500000000000000" pitchFamily="2" charset="0"/>
              </a:rPr>
              <a:t>developed for integration with the Gen AI models. </a:t>
            </a:r>
          </a:p>
          <a:p>
            <a:pPr marL="685800" lvl="1" indent="-228600">
              <a:lnSpc>
                <a:spcPct val="150000"/>
              </a:lnSpc>
              <a:buFont typeface="Wingdings" panose="05000000000000000000" pitchFamily="2" charset="2"/>
              <a:buChar char="ü"/>
            </a:pPr>
            <a:r>
              <a:rPr lang="en-GB" sz="1050" b="1" dirty="0">
                <a:latin typeface="Poppins" panose="00000500000000000000" pitchFamily="2" charset="0"/>
                <a:cs typeface="Poppins" panose="00000500000000000000" pitchFamily="2" charset="0"/>
              </a:rPr>
              <a:t>Google Storage </a:t>
            </a:r>
            <a:r>
              <a:rPr lang="en-GB" sz="1050" dirty="0">
                <a:latin typeface="Poppins" panose="00000500000000000000" pitchFamily="2" charset="0"/>
                <a:cs typeface="Poppins" panose="00000500000000000000" pitchFamily="2" charset="0"/>
              </a:rPr>
              <a:t>leveraged for uploading documents (PDFs) for data ingestion</a:t>
            </a:r>
          </a:p>
          <a:p>
            <a:pPr marL="685800" lvl="1" indent="-228600">
              <a:lnSpc>
                <a:spcPct val="150000"/>
              </a:lnSpc>
              <a:buFont typeface="Wingdings" panose="05000000000000000000" pitchFamily="2" charset="2"/>
              <a:buChar char="ü"/>
            </a:pPr>
            <a:r>
              <a:rPr lang="en-GB" sz="1050" b="1" dirty="0">
                <a:latin typeface="Poppins" panose="00000500000000000000" pitchFamily="2" charset="0"/>
                <a:cs typeface="Poppins" panose="00000500000000000000" pitchFamily="2" charset="0"/>
              </a:rPr>
              <a:t>BHSF &amp; SAGA </a:t>
            </a:r>
            <a:r>
              <a:rPr lang="en-GB" sz="1050" dirty="0">
                <a:latin typeface="Poppins" panose="00000500000000000000" pitchFamily="2" charset="0"/>
                <a:cs typeface="Poppins" panose="00000500000000000000" pitchFamily="2" charset="0"/>
              </a:rPr>
              <a:t>were the initial two companies selected for data ingestion. Upon the awesome feedback received, we scaled the POC to 19 additional companies</a:t>
            </a:r>
            <a:endParaRPr lang="en-GB" sz="1050" b="1" dirty="0">
              <a:latin typeface="Poppins" panose="00000500000000000000" pitchFamily="2" charset="0"/>
              <a:cs typeface="Poppins" panose="00000500000000000000" pitchFamily="2" charset="0"/>
            </a:endParaRPr>
          </a:p>
          <a:p>
            <a:pPr marL="228600" indent="-228600">
              <a:lnSpc>
                <a:spcPct val="150000"/>
              </a:lnSpc>
              <a:buAutoNum type="arabicPeriod" startAt="4"/>
            </a:pPr>
            <a:endParaRPr lang="en-GB" sz="1050" b="1" dirty="0">
              <a:latin typeface="Poppins" panose="00000500000000000000" pitchFamily="2" charset="0"/>
              <a:cs typeface="Poppins" panose="00000500000000000000" pitchFamily="2" charset="0"/>
            </a:endParaRPr>
          </a:p>
          <a:p>
            <a:pPr>
              <a:lnSpc>
                <a:spcPct val="150000"/>
              </a:lnSpc>
            </a:pPr>
            <a:r>
              <a:rPr lang="en-GB" sz="1050" b="1" dirty="0">
                <a:latin typeface="Poppins" panose="00000500000000000000" pitchFamily="2" charset="0"/>
                <a:cs typeface="Poppins" panose="00000500000000000000" pitchFamily="2" charset="0"/>
              </a:rPr>
              <a:t>3.    Data Ingestion model</a:t>
            </a:r>
            <a:endParaRPr lang="en-GB" sz="1050" dirty="0">
              <a:latin typeface="Poppins" panose="00000500000000000000" pitchFamily="2" charset="0"/>
              <a:cs typeface="Poppins" panose="00000500000000000000" pitchFamily="2" charset="0"/>
            </a:endParaRPr>
          </a:p>
          <a:p>
            <a:pPr marL="685800" lvl="1" indent="-228600">
              <a:lnSpc>
                <a:spcPct val="150000"/>
              </a:lnSpc>
              <a:buFont typeface="Wingdings" panose="05000000000000000000" pitchFamily="2" charset="2"/>
              <a:buChar char="ü"/>
            </a:pPr>
            <a:r>
              <a:rPr lang="en-GB" sz="1050" dirty="0">
                <a:latin typeface="Poppins" panose="00000500000000000000" pitchFamily="2" charset="0"/>
                <a:cs typeface="Poppins" panose="00000500000000000000" pitchFamily="2" charset="0"/>
              </a:rPr>
              <a:t>Reads data from Google Storage, extracts data, converts data  into embeddings &amp; stores it in Vector DB</a:t>
            </a:r>
          </a:p>
          <a:p>
            <a:pPr marL="685800" lvl="1" indent="-228600">
              <a:lnSpc>
                <a:spcPct val="150000"/>
              </a:lnSpc>
              <a:buFont typeface="Wingdings" panose="05000000000000000000" pitchFamily="2" charset="2"/>
              <a:buChar char="ü"/>
            </a:pPr>
            <a:r>
              <a:rPr lang="en-GB" sz="1050" dirty="0">
                <a:latin typeface="Poppins" panose="00000500000000000000" pitchFamily="2" charset="0"/>
                <a:cs typeface="Poppins" panose="00000500000000000000" pitchFamily="2" charset="0"/>
              </a:rPr>
              <a:t>Extracts data from Vector DB, Analyse &amp; Answer relevant questions in the slides</a:t>
            </a:r>
          </a:p>
          <a:p>
            <a:pPr>
              <a:lnSpc>
                <a:spcPct val="150000"/>
              </a:lnSpc>
            </a:pPr>
            <a:endParaRPr lang="en-GB" sz="1050" b="1" dirty="0">
              <a:latin typeface="Poppins" panose="00000500000000000000" pitchFamily="2" charset="0"/>
              <a:cs typeface="Poppins" panose="00000500000000000000" pitchFamily="2" charset="0"/>
            </a:endParaRPr>
          </a:p>
          <a:p>
            <a:pPr>
              <a:lnSpc>
                <a:spcPct val="150000"/>
              </a:lnSpc>
            </a:pPr>
            <a:r>
              <a:rPr lang="en-GB" sz="1050" b="1" dirty="0">
                <a:latin typeface="Poppins" panose="00000500000000000000" pitchFamily="2" charset="0"/>
                <a:cs typeface="Poppins" panose="00000500000000000000" pitchFamily="2" charset="0"/>
              </a:rPr>
              <a:t>4.   Robust &amp; scalable architecture with fast delivery timelines</a:t>
            </a:r>
          </a:p>
          <a:p>
            <a:pPr marL="228600" indent="-228600">
              <a:lnSpc>
                <a:spcPct val="150000"/>
              </a:lnSpc>
              <a:buAutoNum type="arabicPeriod" startAt="5"/>
            </a:pPr>
            <a:endParaRPr lang="en-GB" sz="1050" b="1" dirty="0">
              <a:latin typeface="Poppins" panose="00000500000000000000" pitchFamily="2" charset="0"/>
              <a:cs typeface="Poppins" panose="00000500000000000000" pitchFamily="2" charset="0"/>
            </a:endParaRPr>
          </a:p>
          <a:p>
            <a:pPr marL="228600" indent="-228600">
              <a:lnSpc>
                <a:spcPct val="150000"/>
              </a:lnSpc>
              <a:buAutoNum type="arabicPeriod" startAt="5"/>
            </a:pPr>
            <a:r>
              <a:rPr lang="en-GB" sz="1050" b="1" dirty="0">
                <a:latin typeface="Poppins" panose="00000500000000000000" pitchFamily="2" charset="0"/>
                <a:cs typeface="Poppins" panose="00000500000000000000" pitchFamily="2" charset="0"/>
              </a:rPr>
              <a:t>Limitations in environment provisioned for POC</a:t>
            </a:r>
            <a:r>
              <a:rPr lang="en-GB" sz="1050" dirty="0">
                <a:latin typeface="Poppins" panose="00000500000000000000" pitchFamily="2" charset="0"/>
                <a:cs typeface="Poppins" panose="00000500000000000000" pitchFamily="2" charset="0"/>
              </a:rPr>
              <a:t>:</a:t>
            </a:r>
            <a:r>
              <a:rPr lang="en-GB" sz="1050" b="1" dirty="0">
                <a:latin typeface="Poppins" panose="00000500000000000000" pitchFamily="2" charset="0"/>
                <a:cs typeface="Poppins" panose="00000500000000000000" pitchFamily="2" charset="0"/>
              </a:rPr>
              <a:t> </a:t>
            </a:r>
            <a:r>
              <a:rPr lang="en-GB" sz="1050" dirty="0">
                <a:latin typeface="Poppins" panose="00000500000000000000" pitchFamily="2" charset="0"/>
                <a:cs typeface="Poppins" panose="00000500000000000000" pitchFamily="2" charset="0"/>
              </a:rPr>
              <a:t>The ‘Preview’ slides generated have some formatting issues. However, the final pack generated do not have such issues</a:t>
            </a:r>
          </a:p>
        </p:txBody>
      </p:sp>
      <p:sp>
        <p:nvSpPr>
          <p:cNvPr id="21" name="TextBox 20">
            <a:extLst>
              <a:ext uri="{FF2B5EF4-FFF2-40B4-BE49-F238E27FC236}">
                <a16:creationId xmlns:a16="http://schemas.microsoft.com/office/drawing/2014/main" id="{0741AF6F-0FE7-6246-79E6-00C23644E702}"/>
              </a:ext>
            </a:extLst>
          </p:cNvPr>
          <p:cNvSpPr txBox="1"/>
          <p:nvPr/>
        </p:nvSpPr>
        <p:spPr>
          <a:xfrm>
            <a:off x="9030166" y="658280"/>
            <a:ext cx="2912533" cy="307777"/>
          </a:xfrm>
          <a:prstGeom prst="rect">
            <a:avLst/>
          </a:prstGeom>
          <a:noFill/>
        </p:spPr>
        <p:txBody>
          <a:bodyPr wrap="square">
            <a:spAutoFit/>
          </a:bodyPr>
          <a:lstStyle/>
          <a:p>
            <a:r>
              <a:rPr lang="en-GB" sz="1300" b="1" dirty="0">
                <a:latin typeface="Poppins" panose="00000500000000000000" pitchFamily="2" charset="0"/>
                <a:cs typeface="Poppins" panose="00000500000000000000" pitchFamily="2" charset="0"/>
              </a:rPr>
              <a:t>Link: </a:t>
            </a:r>
            <a:r>
              <a:rPr lang="en-GB" sz="1400" b="1" dirty="0">
                <a:hlinkClick r:id="rId2" tooltip="http://35.204.203.165:3000/"/>
              </a:rPr>
              <a:t>http://35.204.203.165:3000/</a:t>
            </a:r>
            <a:r>
              <a:rPr lang="en-GB" sz="1300" b="1" dirty="0">
                <a:latin typeface="Poppins" panose="00000500000000000000" pitchFamily="2" charset="0"/>
                <a:cs typeface="Poppins" panose="00000500000000000000" pitchFamily="2" charset="0"/>
              </a:rPr>
              <a:t> </a:t>
            </a:r>
          </a:p>
        </p:txBody>
      </p:sp>
      <p:grpSp>
        <p:nvGrpSpPr>
          <p:cNvPr id="29" name="Group 28">
            <a:extLst>
              <a:ext uri="{FF2B5EF4-FFF2-40B4-BE49-F238E27FC236}">
                <a16:creationId xmlns:a16="http://schemas.microsoft.com/office/drawing/2014/main" id="{DD67FE33-6666-CFE0-E310-BF3154912B7E}"/>
              </a:ext>
            </a:extLst>
          </p:cNvPr>
          <p:cNvGrpSpPr/>
          <p:nvPr/>
        </p:nvGrpSpPr>
        <p:grpSpPr>
          <a:xfrm>
            <a:off x="6982682" y="1358309"/>
            <a:ext cx="4559702" cy="4748491"/>
            <a:chOff x="7013091" y="1389698"/>
            <a:chExt cx="4559702" cy="4748491"/>
          </a:xfrm>
        </p:grpSpPr>
        <p:pic>
          <p:nvPicPr>
            <p:cNvPr id="18" name="Picture 17">
              <a:extLst>
                <a:ext uri="{FF2B5EF4-FFF2-40B4-BE49-F238E27FC236}">
                  <a16:creationId xmlns:a16="http://schemas.microsoft.com/office/drawing/2014/main" id="{E58F8391-4805-1DCC-A6C2-D0D9D0FB73B0}"/>
                </a:ext>
              </a:extLst>
            </p:cNvPr>
            <p:cNvPicPr>
              <a:picLocks noChangeAspect="1"/>
            </p:cNvPicPr>
            <p:nvPr/>
          </p:nvPicPr>
          <p:blipFill>
            <a:blip r:embed="rId3"/>
            <a:stretch>
              <a:fillRect/>
            </a:stretch>
          </p:blipFill>
          <p:spPr>
            <a:xfrm>
              <a:off x="7013091" y="1389698"/>
              <a:ext cx="4559702" cy="2609430"/>
            </a:xfrm>
            <a:prstGeom prst="rect">
              <a:avLst/>
            </a:prstGeom>
          </p:spPr>
        </p:pic>
        <p:pic>
          <p:nvPicPr>
            <p:cNvPr id="23" name="Picture 22">
              <a:extLst>
                <a:ext uri="{FF2B5EF4-FFF2-40B4-BE49-F238E27FC236}">
                  <a16:creationId xmlns:a16="http://schemas.microsoft.com/office/drawing/2014/main" id="{30B32DE3-D010-2A3B-1B6F-47F4DCC47473}"/>
                </a:ext>
              </a:extLst>
            </p:cNvPr>
            <p:cNvPicPr>
              <a:picLocks noChangeAspect="1"/>
            </p:cNvPicPr>
            <p:nvPr/>
          </p:nvPicPr>
          <p:blipFill>
            <a:blip r:embed="rId4"/>
            <a:stretch>
              <a:fillRect/>
            </a:stretch>
          </p:blipFill>
          <p:spPr>
            <a:xfrm>
              <a:off x="7013091" y="4015585"/>
              <a:ext cx="4559702" cy="2122604"/>
            </a:xfrm>
            <a:prstGeom prst="rect">
              <a:avLst/>
            </a:prstGeom>
          </p:spPr>
        </p:pic>
        <p:sp>
          <p:nvSpPr>
            <p:cNvPr id="24" name="Rectangle 23">
              <a:extLst>
                <a:ext uri="{FF2B5EF4-FFF2-40B4-BE49-F238E27FC236}">
                  <a16:creationId xmlns:a16="http://schemas.microsoft.com/office/drawing/2014/main" id="{71F3B791-F721-A489-8BCA-9681E03E6467}"/>
                </a:ext>
              </a:extLst>
            </p:cNvPr>
            <p:cNvSpPr/>
            <p:nvPr/>
          </p:nvSpPr>
          <p:spPr>
            <a:xfrm>
              <a:off x="11380656" y="3866822"/>
              <a:ext cx="192137" cy="13230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20579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75F459-B1F6-B46E-19B3-3BA169B566FA}"/>
              </a:ext>
            </a:extLst>
          </p:cNvPr>
          <p:cNvSpPr>
            <a:spLocks noGrp="1"/>
          </p:cNvSpPr>
          <p:nvPr>
            <p:ph type="body" sz="quarter" idx="12"/>
          </p:nvPr>
        </p:nvSpPr>
        <p:spPr>
          <a:xfrm>
            <a:off x="589241" y="2444115"/>
            <a:ext cx="8588626" cy="98488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i="0" u="none" strike="noStrike" kern="0" cap="none" spc="0" normalizeH="0" baseline="0" noProof="0">
                <a:ln>
                  <a:noFill/>
                </a:ln>
                <a:solidFill>
                  <a:srgbClr val="FFFFFF"/>
                </a:solidFill>
                <a:effectLst/>
                <a:uLnTx/>
                <a:uFillTx/>
                <a:latin typeface="Poppins" panose="00000500000000000000" pitchFamily="2" charset="0"/>
                <a:ea typeface="+mn-ea"/>
                <a:cs typeface="Poppins" panose="00000500000000000000" pitchFamily="2" charset="0"/>
              </a:rPr>
              <a:t>GenAI Experiments POC</a:t>
            </a:r>
            <a:r>
              <a:rPr lang="en-GB" sz="3200" spc="0">
                <a:latin typeface="Poppins" panose="00000500000000000000" pitchFamily="2" charset="0"/>
                <a:cs typeface="Poppins" panose="00000500000000000000" pitchFamily="2" charset="0"/>
              </a:rPr>
              <a:t> – Demo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i="0" u="none" strike="noStrike" kern="0" cap="none" spc="0" normalizeH="0" baseline="0" noProof="0">
                <a:ln>
                  <a:noFill/>
                </a:ln>
                <a:solidFill>
                  <a:srgbClr val="FFFFFF"/>
                </a:solidFill>
                <a:effectLst/>
                <a:uLnTx/>
                <a:uFillTx/>
                <a:latin typeface="Poppins" panose="00000500000000000000" pitchFamily="2" charset="0"/>
                <a:ea typeface="+mn-ea"/>
                <a:cs typeface="Poppins" panose="00000500000000000000" pitchFamily="2" charset="0"/>
              </a:rPr>
              <a:t>Lloyd’s RM Assistant</a:t>
            </a:r>
          </a:p>
        </p:txBody>
      </p:sp>
      <p:sp>
        <p:nvSpPr>
          <p:cNvPr id="4" name="Slide Number Placeholder 3">
            <a:extLst>
              <a:ext uri="{FF2B5EF4-FFF2-40B4-BE49-F238E27FC236}">
                <a16:creationId xmlns:a16="http://schemas.microsoft.com/office/drawing/2014/main" id="{C733DD72-E0DE-E4DF-1982-0CABB6B289CB}"/>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GB" sz="849" b="0" i="0" u="none" strike="noStrike" kern="1200" cap="none" spc="0" normalizeH="0" baseline="0" noProof="0" smtClean="0">
                <a:ln>
                  <a:noFill/>
                </a:ln>
                <a:solidFill>
                  <a:srgbClr val="383738"/>
                </a:solidFill>
                <a:effectLst/>
                <a:uLnTx/>
                <a:uFillTx/>
                <a:latin typeface="Poppins" panose="00000500000000000000" pitchFamily="2" charset="0"/>
                <a:ea typeface="+mn-ea"/>
                <a:cs typeface="Poppins" panose="00000500000000000000" pitchFamily="2"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849" b="0" i="0" u="none" strike="noStrike" kern="1200" cap="none" spc="0" normalizeH="0" baseline="0" noProof="0">
              <a:ln>
                <a:noFill/>
              </a:ln>
              <a:solidFill>
                <a:srgbClr val="383738"/>
              </a:solidFill>
              <a:effectLst/>
              <a:uLnTx/>
              <a:uFillTx/>
              <a:latin typeface="Poppins" panose="00000500000000000000" pitchFamily="2" charset="0"/>
              <a:ea typeface="+mn-ea"/>
              <a:cs typeface="Poppins" panose="00000500000000000000" pitchFamily="2" charset="0"/>
            </a:endParaRPr>
          </a:p>
        </p:txBody>
      </p:sp>
      <p:pic>
        <p:nvPicPr>
          <p:cNvPr id="5" name="Picture 4">
            <a:extLst>
              <a:ext uri="{FF2B5EF4-FFF2-40B4-BE49-F238E27FC236}">
                <a16:creationId xmlns:a16="http://schemas.microsoft.com/office/drawing/2014/main" id="{11FEFB64-EDCA-C075-BBCF-CF7A5792F1CE}"/>
              </a:ext>
            </a:extLst>
          </p:cNvPr>
          <p:cNvPicPr>
            <a:picLocks noChangeAspect="1"/>
          </p:cNvPicPr>
          <p:nvPr/>
        </p:nvPicPr>
        <p:blipFill>
          <a:blip r:embed="rId2"/>
          <a:stretch>
            <a:fillRect/>
          </a:stretch>
        </p:blipFill>
        <p:spPr>
          <a:xfrm>
            <a:off x="6593694" y="3587516"/>
            <a:ext cx="5263736" cy="2686471"/>
          </a:xfrm>
          <a:prstGeom prst="rect">
            <a:avLst/>
          </a:prstGeom>
        </p:spPr>
      </p:pic>
    </p:spTree>
    <p:extLst>
      <p:ext uri="{BB962C8B-B14F-4D97-AF65-F5344CB8AC3E}">
        <p14:creationId xmlns:p14="http://schemas.microsoft.com/office/powerpoint/2010/main" val="2678960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75F459-B1F6-B46E-19B3-3BA169B566FA}"/>
              </a:ext>
            </a:extLst>
          </p:cNvPr>
          <p:cNvSpPr>
            <a:spLocks noGrp="1"/>
          </p:cNvSpPr>
          <p:nvPr>
            <p:ph type="body" sz="quarter" idx="12"/>
          </p:nvPr>
        </p:nvSpPr>
        <p:spPr>
          <a:xfrm>
            <a:off x="589241" y="2507613"/>
            <a:ext cx="8297906" cy="447302"/>
          </a:xfrm>
        </p:spPr>
        <p:txBody>
          <a:bodyPr/>
          <a:lstStyle/>
          <a:p>
            <a:r>
              <a:rPr lang="en-GB" sz="3200" dirty="0">
                <a:effectLst/>
                <a:latin typeface="Poppins" panose="00000500000000000000" pitchFamily="2" charset="0"/>
                <a:cs typeface="Poppins" panose="00000500000000000000" pitchFamily="2" charset="0"/>
              </a:rPr>
              <a:t>How it’s built?</a:t>
            </a:r>
          </a:p>
        </p:txBody>
      </p:sp>
      <p:sp>
        <p:nvSpPr>
          <p:cNvPr id="4" name="Slide Number Placeholder 3">
            <a:extLst>
              <a:ext uri="{FF2B5EF4-FFF2-40B4-BE49-F238E27FC236}">
                <a16:creationId xmlns:a16="http://schemas.microsoft.com/office/drawing/2014/main" id="{C733DD72-E0DE-E4DF-1982-0CABB6B289CB}"/>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GB" sz="849" b="0" i="0" u="none" strike="noStrike" kern="1200" cap="none" spc="0" normalizeH="0" baseline="0" noProof="0" smtClean="0">
                <a:ln>
                  <a:noFill/>
                </a:ln>
                <a:solidFill>
                  <a:srgbClr val="383738"/>
                </a:solidFill>
                <a:effectLst/>
                <a:uLnTx/>
                <a:uFillTx/>
                <a:latin typeface="Poppins" panose="00000500000000000000" pitchFamily="2" charset="0"/>
                <a:ea typeface="+mn-ea"/>
                <a:cs typeface="Poppins" panose="00000500000000000000" pitchFamily="2"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849" b="0" i="0" u="none" strike="noStrike" kern="1200" cap="none" spc="0" normalizeH="0" baseline="0" noProof="0">
              <a:ln>
                <a:noFill/>
              </a:ln>
              <a:solidFill>
                <a:srgbClr val="383738"/>
              </a:solidFill>
              <a:effectLst/>
              <a:uLnTx/>
              <a:uFillTx/>
              <a:latin typeface="Poppins" panose="00000500000000000000" pitchFamily="2" charset="0"/>
              <a:ea typeface="+mn-ea"/>
              <a:cs typeface="Poppins" panose="00000500000000000000" pitchFamily="2" charset="0"/>
            </a:endParaRPr>
          </a:p>
        </p:txBody>
      </p:sp>
    </p:spTree>
    <p:extLst>
      <p:ext uri="{BB962C8B-B14F-4D97-AF65-F5344CB8AC3E}">
        <p14:creationId xmlns:p14="http://schemas.microsoft.com/office/powerpoint/2010/main" val="314706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80176EC-E51D-4517-469C-26446576FE63}"/>
              </a:ext>
            </a:extLst>
          </p:cNvPr>
          <p:cNvSpPr txBox="1">
            <a:spLocks/>
          </p:cNvSpPr>
          <p:nvPr/>
        </p:nvSpPr>
        <p:spPr>
          <a:xfrm>
            <a:off x="245724" y="361023"/>
            <a:ext cx="10709097" cy="329184"/>
          </a:xfrm>
          <a:prstGeom prst="rect">
            <a:avLst/>
          </a:prstGeom>
        </p:spPr>
        <p:txBody>
          <a:bodyPr vert="horz" wrap="square" lIns="0" tIns="0" rIns="0" bIns="72000" rtlCol="0" anchor="t">
            <a:spAutoFit/>
          </a:bodyPr>
          <a:lstStyle>
            <a:lvl1pPr algn="l" defTabSz="914400" rtl="0" eaLnBrk="1" latinLnBrk="0" hangingPunct="1">
              <a:lnSpc>
                <a:spcPct val="80000"/>
              </a:lnSpc>
              <a:spcBef>
                <a:spcPct val="0"/>
              </a:spcBef>
              <a:buNone/>
              <a:defRPr sz="2800" b="1" i="0" kern="1200" cap="all" baseline="0">
                <a:solidFill>
                  <a:schemeClr val="accent1"/>
                </a:solidFill>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GB" sz="2000" b="1" i="0" u="none" strike="noStrike" kern="1200" cap="all" spc="0" normalizeH="0" baseline="0" noProof="0" dirty="0">
                <a:ln>
                  <a:noFill/>
                </a:ln>
                <a:solidFill>
                  <a:srgbClr val="00864F"/>
                </a:solidFill>
                <a:effectLst/>
                <a:uLnTx/>
                <a:uFillTx/>
                <a:latin typeface="Poppins" panose="00000500000000000000" pitchFamily="2" charset="0"/>
                <a:ea typeface="+mj-ea"/>
                <a:cs typeface="Poppins" panose="00000500000000000000" pitchFamily="2" charset="0"/>
              </a:rPr>
              <a:t>Architecture and Components </a:t>
            </a:r>
          </a:p>
        </p:txBody>
      </p:sp>
      <p:sp>
        <p:nvSpPr>
          <p:cNvPr id="34" name="TextBox 33">
            <a:extLst>
              <a:ext uri="{FF2B5EF4-FFF2-40B4-BE49-F238E27FC236}">
                <a16:creationId xmlns:a16="http://schemas.microsoft.com/office/drawing/2014/main" id="{3F7A2663-C16B-9CC3-DB1A-6222E342EAA4}"/>
              </a:ext>
            </a:extLst>
          </p:cNvPr>
          <p:cNvSpPr txBox="1"/>
          <p:nvPr/>
        </p:nvSpPr>
        <p:spPr>
          <a:xfrm>
            <a:off x="0" y="0"/>
            <a:ext cx="1475803" cy="261610"/>
          </a:xfrm>
          <a:prstGeom prst="rect">
            <a:avLst/>
          </a:prstGeom>
          <a:solidFill>
            <a:schemeClr val="bg1"/>
          </a:solidFill>
          <a:ln>
            <a:noFill/>
          </a:ln>
        </p:spPr>
        <p:txBody>
          <a:bodyPr wrap="square" rtlCol="0">
            <a:spAutoFit/>
          </a:bodyPr>
          <a:lstStyle/>
          <a:p>
            <a:endParaRPr lang="en-GB" sz="1100"/>
          </a:p>
        </p:txBody>
      </p:sp>
      <p:pic>
        <p:nvPicPr>
          <p:cNvPr id="6" name="Picture 5">
            <a:extLst>
              <a:ext uri="{FF2B5EF4-FFF2-40B4-BE49-F238E27FC236}">
                <a16:creationId xmlns:a16="http://schemas.microsoft.com/office/drawing/2014/main" id="{FABF2917-9985-0412-8DD0-C5E563C58E1A}"/>
              </a:ext>
            </a:extLst>
          </p:cNvPr>
          <p:cNvPicPr>
            <a:picLocks noChangeAspect="1"/>
          </p:cNvPicPr>
          <p:nvPr/>
        </p:nvPicPr>
        <p:blipFill>
          <a:blip r:embed="rId3"/>
          <a:stretch>
            <a:fillRect/>
          </a:stretch>
        </p:blipFill>
        <p:spPr>
          <a:xfrm>
            <a:off x="224842" y="1442155"/>
            <a:ext cx="11569891" cy="3770927"/>
          </a:xfrm>
          <a:prstGeom prst="rect">
            <a:avLst/>
          </a:prstGeom>
        </p:spPr>
      </p:pic>
    </p:spTree>
    <p:extLst>
      <p:ext uri="{BB962C8B-B14F-4D97-AF65-F5344CB8AC3E}">
        <p14:creationId xmlns:p14="http://schemas.microsoft.com/office/powerpoint/2010/main" val="305199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80176EC-E51D-4517-469C-26446576FE63}"/>
              </a:ext>
            </a:extLst>
          </p:cNvPr>
          <p:cNvSpPr txBox="1">
            <a:spLocks/>
          </p:cNvSpPr>
          <p:nvPr/>
        </p:nvSpPr>
        <p:spPr>
          <a:xfrm>
            <a:off x="245724" y="361023"/>
            <a:ext cx="10709097" cy="329184"/>
          </a:xfrm>
          <a:prstGeom prst="rect">
            <a:avLst/>
          </a:prstGeom>
        </p:spPr>
        <p:txBody>
          <a:bodyPr vert="horz" wrap="square" lIns="0" tIns="0" rIns="0" bIns="72000" rtlCol="0" anchor="t">
            <a:spAutoFit/>
          </a:bodyPr>
          <a:lstStyle>
            <a:lvl1pPr algn="l" defTabSz="914400" rtl="0" eaLnBrk="1" latinLnBrk="0" hangingPunct="1">
              <a:lnSpc>
                <a:spcPct val="80000"/>
              </a:lnSpc>
              <a:spcBef>
                <a:spcPct val="0"/>
              </a:spcBef>
              <a:buNone/>
              <a:defRPr sz="2800" b="1" i="0" kern="1200" cap="all" baseline="0">
                <a:solidFill>
                  <a:schemeClr val="accent1"/>
                </a:solidFill>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GB" sz="2000" b="1" i="0" u="none" strike="noStrike" kern="1200" cap="all" spc="0" normalizeH="0" baseline="0" noProof="0" dirty="0">
                <a:ln>
                  <a:noFill/>
                </a:ln>
                <a:solidFill>
                  <a:srgbClr val="00864F"/>
                </a:solidFill>
                <a:effectLst/>
                <a:uLnTx/>
                <a:uFillTx/>
                <a:latin typeface="Poppins" panose="00000500000000000000" pitchFamily="2" charset="0"/>
                <a:ea typeface="+mj-ea"/>
                <a:cs typeface="Poppins" panose="00000500000000000000" pitchFamily="2" charset="0"/>
              </a:rPr>
              <a:t>Architecture and Components </a:t>
            </a:r>
          </a:p>
        </p:txBody>
      </p:sp>
      <p:sp>
        <p:nvSpPr>
          <p:cNvPr id="34" name="TextBox 33">
            <a:extLst>
              <a:ext uri="{FF2B5EF4-FFF2-40B4-BE49-F238E27FC236}">
                <a16:creationId xmlns:a16="http://schemas.microsoft.com/office/drawing/2014/main" id="{3F7A2663-C16B-9CC3-DB1A-6222E342EAA4}"/>
              </a:ext>
            </a:extLst>
          </p:cNvPr>
          <p:cNvSpPr txBox="1"/>
          <p:nvPr/>
        </p:nvSpPr>
        <p:spPr>
          <a:xfrm>
            <a:off x="0" y="0"/>
            <a:ext cx="1475803" cy="261610"/>
          </a:xfrm>
          <a:prstGeom prst="rect">
            <a:avLst/>
          </a:prstGeom>
          <a:solidFill>
            <a:schemeClr val="bg1"/>
          </a:solidFill>
          <a:ln>
            <a:noFill/>
          </a:ln>
        </p:spPr>
        <p:txBody>
          <a:bodyPr wrap="square" rtlCol="0">
            <a:spAutoFit/>
          </a:bodyPr>
          <a:lstStyle/>
          <a:p>
            <a:endParaRPr lang="en-GB" sz="1100"/>
          </a:p>
        </p:txBody>
      </p:sp>
      <p:pic>
        <p:nvPicPr>
          <p:cNvPr id="3" name="Picture 2">
            <a:extLst>
              <a:ext uri="{FF2B5EF4-FFF2-40B4-BE49-F238E27FC236}">
                <a16:creationId xmlns:a16="http://schemas.microsoft.com/office/drawing/2014/main" id="{DE360A0A-26D5-060C-2A2A-23664C70E4D7}"/>
              </a:ext>
            </a:extLst>
          </p:cNvPr>
          <p:cNvPicPr>
            <a:picLocks noChangeAspect="1"/>
          </p:cNvPicPr>
          <p:nvPr/>
        </p:nvPicPr>
        <p:blipFill>
          <a:blip r:embed="rId3"/>
          <a:stretch>
            <a:fillRect/>
          </a:stretch>
        </p:blipFill>
        <p:spPr>
          <a:xfrm>
            <a:off x="245724" y="1222151"/>
            <a:ext cx="11466815" cy="4151171"/>
          </a:xfrm>
          <a:prstGeom prst="rect">
            <a:avLst/>
          </a:prstGeom>
        </p:spPr>
      </p:pic>
    </p:spTree>
    <p:extLst>
      <p:ext uri="{BB962C8B-B14F-4D97-AF65-F5344CB8AC3E}">
        <p14:creationId xmlns:p14="http://schemas.microsoft.com/office/powerpoint/2010/main" val="659972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8E3CAC3-C877-3AF7-7182-B3F071EE7BAB}"/>
              </a:ext>
            </a:extLst>
          </p:cNvPr>
          <p:cNvSpPr>
            <a:spLocks noGrp="1"/>
          </p:cNvSpPr>
          <p:nvPr>
            <p:ph type="body" sz="quarter" idx="12"/>
          </p:nvPr>
        </p:nvSpPr>
        <p:spPr>
          <a:xfrm>
            <a:off x="1010480" y="924587"/>
            <a:ext cx="10250187" cy="447302"/>
          </a:xfrm>
        </p:spPr>
        <p:txBody>
          <a:bodyPr/>
          <a:lstStyle/>
          <a:p>
            <a:r>
              <a:rPr lang="en-GB" sz="3200" dirty="0">
                <a:effectLst/>
                <a:latin typeface="Poppins" panose="00000500000000000000" pitchFamily="2" charset="0"/>
                <a:cs typeface="Poppins" panose="00000500000000000000" pitchFamily="2" charset="0"/>
              </a:rPr>
              <a:t>Our Plans for bringing to production</a:t>
            </a:r>
            <a:endParaRPr lang="en-GB" sz="3200" dirty="0"/>
          </a:p>
        </p:txBody>
      </p:sp>
      <p:sp>
        <p:nvSpPr>
          <p:cNvPr id="5" name="Slide Number Placeholder 4">
            <a:extLst>
              <a:ext uri="{FF2B5EF4-FFF2-40B4-BE49-F238E27FC236}">
                <a16:creationId xmlns:a16="http://schemas.microsoft.com/office/drawing/2014/main" id="{B62697BE-DE69-CD6E-F6BA-60C7CF90B7E5}"/>
              </a:ext>
            </a:extLst>
          </p:cNvPr>
          <p:cNvSpPr>
            <a:spLocks noGrp="1"/>
          </p:cNvSpPr>
          <p:nvPr>
            <p:ph type="sldNum" sz="quarter" idx="4"/>
          </p:nvPr>
        </p:nvSpPr>
        <p:spPr/>
        <p:txBody>
          <a:bodyPr/>
          <a:lstStyle/>
          <a:p>
            <a:fld id="{B6F15528-21DE-4FAA-801E-634DDDAF4B2B}" type="slidenum">
              <a:rPr lang="en-GB" smtClean="0"/>
              <a:pPr/>
              <a:t>7</a:t>
            </a:fld>
            <a:endParaRPr lang="en-GB"/>
          </a:p>
        </p:txBody>
      </p:sp>
      <p:sp>
        <p:nvSpPr>
          <p:cNvPr id="2" name="TextBox 1">
            <a:extLst>
              <a:ext uri="{FF2B5EF4-FFF2-40B4-BE49-F238E27FC236}">
                <a16:creationId xmlns:a16="http://schemas.microsoft.com/office/drawing/2014/main" id="{56CF7F63-7756-A94E-ECA2-F2D46E92B511}"/>
              </a:ext>
            </a:extLst>
          </p:cNvPr>
          <p:cNvSpPr txBox="1"/>
          <p:nvPr/>
        </p:nvSpPr>
        <p:spPr>
          <a:xfrm>
            <a:off x="919089" y="2647827"/>
            <a:ext cx="10432967" cy="784830"/>
          </a:xfrm>
          <a:prstGeom prst="rect">
            <a:avLst/>
          </a:prstGeom>
          <a:noFill/>
        </p:spPr>
        <p:txBody>
          <a:bodyPr wrap="square" rtlCol="0" anchor="ctr">
            <a:spAutoFit/>
          </a:bodyPr>
          <a:lstStyle/>
          <a:p>
            <a:pPr marL="285750" indent="-285750">
              <a:buFont typeface="Arial" panose="020B0604020202020204" pitchFamily="34" charset="0"/>
              <a:buChar char="•"/>
            </a:pPr>
            <a:r>
              <a:rPr lang="en-GB" sz="1500" i="1" dirty="0">
                <a:solidFill>
                  <a:schemeClr val="bg1"/>
                </a:solidFill>
                <a:latin typeface="Poppins" panose="00000500000000000000" pitchFamily="2" charset="0"/>
                <a:cs typeface="Poppins" panose="00000500000000000000" pitchFamily="2" charset="0"/>
              </a:rPr>
              <a:t>We scaled the POC from 2 companies to 19 &amp; socialised it</a:t>
            </a:r>
          </a:p>
          <a:p>
            <a:endParaRPr lang="en-GB" sz="1500" i="1" dirty="0">
              <a:solidFill>
                <a:schemeClr val="bg1"/>
              </a:solidFill>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n-GB" sz="1500" i="1" dirty="0">
                <a:solidFill>
                  <a:schemeClr val="bg1"/>
                </a:solidFill>
                <a:latin typeface="Poppins" panose="00000500000000000000" pitchFamily="2" charset="0"/>
                <a:cs typeface="Poppins" panose="00000500000000000000" pitchFamily="2" charset="0"/>
              </a:rPr>
              <a:t>There are discussions in progress within RM community to scale &amp; take this to production </a:t>
            </a:r>
          </a:p>
        </p:txBody>
      </p:sp>
    </p:spTree>
    <p:extLst>
      <p:ext uri="{BB962C8B-B14F-4D97-AF65-F5344CB8AC3E}">
        <p14:creationId xmlns:p14="http://schemas.microsoft.com/office/powerpoint/2010/main" val="3322988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75F459-B1F6-B46E-19B3-3BA169B566FA}"/>
              </a:ext>
            </a:extLst>
          </p:cNvPr>
          <p:cNvSpPr>
            <a:spLocks noGrp="1"/>
          </p:cNvSpPr>
          <p:nvPr>
            <p:ph type="body" sz="quarter" idx="12"/>
          </p:nvPr>
        </p:nvSpPr>
        <p:spPr>
          <a:xfrm>
            <a:off x="3776590" y="2981698"/>
            <a:ext cx="2319410" cy="447302"/>
          </a:xfrm>
        </p:spPr>
        <p:txBody>
          <a:bodyPr/>
          <a:lstStyle/>
          <a:p>
            <a:r>
              <a:rPr lang="en-GB" sz="3200">
                <a:effectLst/>
                <a:latin typeface="Poppins" panose="00000500000000000000" pitchFamily="2" charset="0"/>
                <a:cs typeface="Poppins" panose="00000500000000000000" pitchFamily="2" charset="0"/>
              </a:rPr>
              <a:t>Thank You</a:t>
            </a:r>
          </a:p>
        </p:txBody>
      </p:sp>
      <p:sp>
        <p:nvSpPr>
          <p:cNvPr id="4" name="Slide Number Placeholder 3">
            <a:extLst>
              <a:ext uri="{FF2B5EF4-FFF2-40B4-BE49-F238E27FC236}">
                <a16:creationId xmlns:a16="http://schemas.microsoft.com/office/drawing/2014/main" id="{C733DD72-E0DE-E4DF-1982-0CABB6B289CB}"/>
              </a:ext>
            </a:extLst>
          </p:cNvPr>
          <p:cNvSpPr>
            <a:spLocks noGrp="1"/>
          </p:cNvSpPr>
          <p:nvPr>
            <p:ph type="sldNum" sz="quarter" idx="4"/>
          </p:nvPr>
        </p:nvSpPr>
        <p:spPr/>
        <p:txBody>
          <a:bodyPr/>
          <a:lstStyle/>
          <a:p>
            <a:fld id="{B6F15528-21DE-4FAA-801E-634DDDAF4B2B}" type="slidenum">
              <a:rPr lang="en-GB" smtClean="0"/>
              <a:pPr/>
              <a:t>8</a:t>
            </a:fld>
            <a:endParaRPr lang="en-GB"/>
          </a:p>
        </p:txBody>
      </p:sp>
    </p:spTree>
    <p:extLst>
      <p:ext uri="{BB962C8B-B14F-4D97-AF65-F5344CB8AC3E}">
        <p14:creationId xmlns:p14="http://schemas.microsoft.com/office/powerpoint/2010/main" val="10599902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zIr6k3xwSsifGjw_pJ_Rn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zIr6k3xwSsifGjw_pJ_R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zIr6k3xwSsifGjw_pJ_Rn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zIr6k3xwSsifGjw_pJ_Rn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zIr6k3xwSsifGjw_pJ_Rn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zIr6k3xwSsifGjw_pJ_Rn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zIr6k3xwSsifGjw_pJ_Rn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zIr6k3xwSsifGjw_pJ_Rn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zIr6k3xwSsifGjw_pJ_Rn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zIr6k3xwSsifGjw_pJ_Rn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zIr6k3xwSsifGjw_pJ_Rn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zIr6k3xwSsifGjw_pJ_Rn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zIr6k3xwSsifGjw_pJ_Rn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LBG Off white master">
  <a:themeElements>
    <a:clrScheme name="Custom 1">
      <a:dk1>
        <a:srgbClr val="383738"/>
      </a:dk1>
      <a:lt1>
        <a:srgbClr val="FFFFFF"/>
      </a:lt1>
      <a:dk2>
        <a:srgbClr val="383738"/>
      </a:dk2>
      <a:lt2>
        <a:srgbClr val="FFFFFF"/>
      </a:lt2>
      <a:accent1>
        <a:srgbClr val="007C43"/>
      </a:accent1>
      <a:accent2>
        <a:srgbClr val="18509D"/>
      </a:accent2>
      <a:accent3>
        <a:srgbClr val="CE143C"/>
      </a:accent3>
      <a:accent4>
        <a:srgbClr val="008996"/>
      </a:accent4>
      <a:accent5>
        <a:srgbClr val="D74E14"/>
      </a:accent5>
      <a:accent6>
        <a:srgbClr val="D74E14"/>
      </a:accent6>
      <a:hlink>
        <a:srgbClr val="59A147"/>
      </a:hlink>
      <a:folHlink>
        <a:srgbClr val="92176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DAM-LBG-Brand-Master" id="{E2919A3E-E125-42FB-86FC-F2F802885AB0}" vid="{504F05D8-46D4-452B-BEB1-4A2A16A569EE}"/>
    </a:ext>
  </a:extLst>
</a:theme>
</file>

<file path=ppt/theme/theme2.xml><?xml version="1.0" encoding="utf-8"?>
<a:theme xmlns:a="http://schemas.openxmlformats.org/drawingml/2006/main" name="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 Line Headlines with Sub Head">
  <a:themeElements>
    <a:clrScheme name="Lloyds Client supplied">
      <a:dk1>
        <a:srgbClr val="000000"/>
      </a:dk1>
      <a:lt1>
        <a:srgbClr val="FFFFFF"/>
      </a:lt1>
      <a:dk2>
        <a:srgbClr val="575756"/>
      </a:dk2>
      <a:lt2>
        <a:srgbClr val="E5EAEE"/>
      </a:lt2>
      <a:accent1>
        <a:srgbClr val="00864F"/>
      </a:accent1>
      <a:accent2>
        <a:srgbClr val="249869"/>
      </a:accent2>
      <a:accent3>
        <a:srgbClr val="50AA86"/>
      </a:accent3>
      <a:accent4>
        <a:srgbClr val="7FC3A7"/>
      </a:accent4>
      <a:accent5>
        <a:srgbClr val="ACD8C6"/>
      </a:accent5>
      <a:accent6>
        <a:srgbClr val="CCE7DC"/>
      </a:accent6>
      <a:hlink>
        <a:srgbClr val="066A2E"/>
      </a:hlink>
      <a:folHlink>
        <a:srgbClr val="066A2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A5D202CED9B1644ABF88BC278C0EE7B" ma:contentTypeVersion="11" ma:contentTypeDescription="Create a new document." ma:contentTypeScope="" ma:versionID="068c57b9347f124a6dd583f05aecc596">
  <xsd:schema xmlns:xsd="http://www.w3.org/2001/XMLSchema" xmlns:xs="http://www.w3.org/2001/XMLSchema" xmlns:p="http://schemas.microsoft.com/office/2006/metadata/properties" xmlns:ns1="http://schemas.microsoft.com/sharepoint/v3" xmlns:ns2="a1889c0e-8083-422d-b93e-c10bc6e6e606" xmlns:ns3="619a4410-87da-46d2-b4d3-014157464b83" targetNamespace="http://schemas.microsoft.com/office/2006/metadata/properties" ma:root="true" ma:fieldsID="5259b01673be949cbfebf4f713461f20" ns1:_="" ns2:_="" ns3:_="">
    <xsd:import namespace="http://schemas.microsoft.com/sharepoint/v3"/>
    <xsd:import namespace="a1889c0e-8083-422d-b93e-c10bc6e6e606"/>
    <xsd:import namespace="619a4410-87da-46d2-b4d3-014157464b83"/>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1:_ip_UnifiedCompliancePolicyProperties" minOccurs="0"/>
                <xsd:element ref="ns1:_ip_UnifiedCompliancePolicyUIAction"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1889c0e-8083-422d-b93e-c10bc6e6e6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19a4410-87da-46d2-b4d3-014157464b8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0</_ip_UnifiedCompliancePolicyUIAction>
    <_ip_UnifiedCompliancePolicyProperties xmlns="http://schemas.microsoft.com/sharepoint/v3" xsi:nil="true"/>
  </documentManagement>
</p:properties>
</file>

<file path=customXml/itemProps1.xml><?xml version="1.0" encoding="utf-8"?>
<ds:datastoreItem xmlns:ds="http://schemas.openxmlformats.org/officeDocument/2006/customXml" ds:itemID="{6D102461-F28D-469D-BAC2-A35A0B20C440}">
  <ds:schemaRefs>
    <ds:schemaRef ds:uri="http://schemas.microsoft.com/sharepoint/v3/contenttype/forms"/>
  </ds:schemaRefs>
</ds:datastoreItem>
</file>

<file path=customXml/itemProps2.xml><?xml version="1.0" encoding="utf-8"?>
<ds:datastoreItem xmlns:ds="http://schemas.openxmlformats.org/officeDocument/2006/customXml" ds:itemID="{1904E55B-59DC-4D57-AC47-00D19DD754B3}">
  <ds:schemaRefs>
    <ds:schemaRef ds:uri="619a4410-87da-46d2-b4d3-014157464b83"/>
    <ds:schemaRef ds:uri="a1889c0e-8083-422d-b93e-c10bc6e6e60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044316A-B092-4B7C-A4BE-51D31D77015B}">
  <ds:schemaRefs>
    <ds:schemaRef ds:uri="619a4410-87da-46d2-b4d3-014157464b83"/>
    <ds:schemaRef ds:uri="a1889c0e-8083-422d-b93e-c10bc6e6e60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CloudCoE_BasicMasterPPT_11052021</Template>
  <TotalTime>23</TotalTime>
  <Words>359</Words>
  <Application>Microsoft Office PowerPoint</Application>
  <PresentationFormat>Widescreen</PresentationFormat>
  <Paragraphs>51</Paragraphs>
  <Slides>8</Slides>
  <Notes>2</Notes>
  <HiddenSlides>0</HiddenSlides>
  <MMClips>0</MMClips>
  <ScaleCrop>false</ScaleCrop>
  <HeadingPairs>
    <vt:vector size="8" baseType="variant">
      <vt:variant>
        <vt:lpstr>Fonts Used</vt:lpstr>
      </vt:variant>
      <vt:variant>
        <vt:i4>10</vt:i4>
      </vt:variant>
      <vt:variant>
        <vt:lpstr>Theme</vt:lpstr>
      </vt:variant>
      <vt:variant>
        <vt:i4>3</vt:i4>
      </vt:variant>
      <vt:variant>
        <vt:lpstr>Embedded OLE Servers</vt:lpstr>
      </vt:variant>
      <vt:variant>
        <vt:i4>1</vt:i4>
      </vt:variant>
      <vt:variant>
        <vt:lpstr>Slide Titles</vt:lpstr>
      </vt:variant>
      <vt:variant>
        <vt:i4>8</vt:i4>
      </vt:variant>
    </vt:vector>
  </HeadingPairs>
  <TitlesOfParts>
    <vt:vector size="22" baseType="lpstr">
      <vt:lpstr>Arial</vt:lpstr>
      <vt:lpstr>Calibri</vt:lpstr>
      <vt:lpstr>Futura Next</vt:lpstr>
      <vt:lpstr>Futura Next Book</vt:lpstr>
      <vt:lpstr>Futura Next DemiBold</vt:lpstr>
      <vt:lpstr>FuturaNext-Medium</vt:lpstr>
      <vt:lpstr>FuturaNext-Medium</vt:lpstr>
      <vt:lpstr>Minion Pro</vt:lpstr>
      <vt:lpstr>Poppins</vt:lpstr>
      <vt:lpstr>Wingdings</vt:lpstr>
      <vt:lpstr>1_LBG Off white master</vt:lpstr>
      <vt:lpstr>Content</vt:lpstr>
      <vt:lpstr>2 Line Headlines with Sub Head</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Pramod Kamath</dc:creator>
  <cp:keywords/>
  <dc:description/>
  <cp:lastModifiedBy>Arti Chadha</cp:lastModifiedBy>
  <cp:revision>4</cp:revision>
  <dcterms:created xsi:type="dcterms:W3CDTF">2021-12-07T17:15:58Z</dcterms:created>
  <dcterms:modified xsi:type="dcterms:W3CDTF">2024-03-11T10:04:50Z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0x0101004A5D202CED9B1644ABF88BC278C0EE7B</vt:lpwstr>
  </property>
  <property fmtid="{D5CDD505-2E9C-101B-9397-08002B2CF9AE}" pid="3" name="MSIP_Label_7bc792f8-6d75-423a-9981-629281829092_Enabled">
    <vt:lpwstr>true</vt:lpwstr>
  </property>
  <property fmtid="{D5CDD505-2E9C-101B-9397-08002B2CF9AE}" pid="4" name="MSIP_Label_7bc792f8-6d75-423a-9981-629281829092_SetDate">
    <vt:lpwstr>2023-03-03T16:04:21Z</vt:lpwstr>
  </property>
  <property fmtid="{D5CDD505-2E9C-101B-9397-08002B2CF9AE}" pid="5" name="MSIP_Label_7bc792f8-6d75-423a-9981-629281829092_Method">
    <vt:lpwstr>Privileged</vt:lpwstr>
  </property>
  <property fmtid="{D5CDD505-2E9C-101B-9397-08002B2CF9AE}" pid="6" name="MSIP_Label_7bc792f8-6d75-423a-9981-629281829092_Name">
    <vt:lpwstr>7bc792f8-6d75-423a-9981-629281829092</vt:lpwstr>
  </property>
  <property fmtid="{D5CDD505-2E9C-101B-9397-08002B2CF9AE}" pid="7" name="MSIP_Label_7bc792f8-6d75-423a-9981-629281829092_SiteId">
    <vt:lpwstr>3ded2960-214a-46ff-8cf4-611f125e2398</vt:lpwstr>
  </property>
  <property fmtid="{D5CDD505-2E9C-101B-9397-08002B2CF9AE}" pid="8" name="MSIP_Label_7bc792f8-6d75-423a-9981-629281829092_ActionId">
    <vt:lpwstr>7feb910e-9e43-4543-acf8-484dceda6aec</vt:lpwstr>
  </property>
  <property fmtid="{D5CDD505-2E9C-101B-9397-08002B2CF9AE}" pid="9" name="MSIP_Label_7bc792f8-6d75-423a-9981-629281829092_ContentBits">
    <vt:lpwstr>1</vt:lpwstr>
  </property>
  <property fmtid="{D5CDD505-2E9C-101B-9397-08002B2CF9AE}" pid="10" name="ClassificationContentMarkingHeaderLocations">
    <vt:lpwstr>1_LBG Off white master:8</vt:lpwstr>
  </property>
  <property fmtid="{D5CDD505-2E9C-101B-9397-08002B2CF9AE}" pid="11" name="ClassificationContentMarkingHeaderText">
    <vt:lpwstr>Classification: Public</vt:lpwstr>
  </property>
</Properties>
</file>