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74" r:id="rId5"/>
    <p:sldId id="275" r:id="rId6"/>
    <p:sldId id="276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1029615" cy="4467497"/>
          </a:xfrm>
        </p:spPr>
        <p:txBody>
          <a:bodyPr>
            <a:noAutofit/>
          </a:bodyPr>
          <a:lstStyle/>
          <a:p>
            <a:r>
              <a:rPr lang="en-US" dirty="0"/>
              <a:t> IF </a:t>
            </a:r>
            <a:r>
              <a:rPr lang="en-US" dirty="0" smtClean="0"/>
              <a:t>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(condition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	//</a:t>
            </a:r>
            <a:r>
              <a:rPr lang="en-US" dirty="0"/>
              <a:t>Execute some Code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ELSE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(condition){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	//</a:t>
            </a:r>
            <a:r>
              <a:rPr lang="en-US" dirty="0"/>
              <a:t>Execute some Code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 </a:t>
            </a: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 smtClean="0"/>
              <a:t>		// </a:t>
            </a:r>
            <a:r>
              <a:rPr lang="en-US" dirty="0"/>
              <a:t>Execute some other Code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ELSE IF, ELSE statement</a:t>
            </a:r>
          </a:p>
          <a:p>
            <a:pPr marL="0" indent="0">
              <a:buNone/>
            </a:pPr>
            <a:r>
              <a:rPr lang="en-US" dirty="0"/>
              <a:t>		if (condition one){</a:t>
            </a:r>
          </a:p>
          <a:p>
            <a:pPr marL="0" indent="0">
              <a:buNone/>
            </a:pPr>
            <a:r>
              <a:rPr lang="en-US" dirty="0"/>
              <a:t>   		//Execute some Code  </a:t>
            </a:r>
          </a:p>
          <a:p>
            <a:pPr marL="0" indent="0">
              <a:buNone/>
            </a:pPr>
            <a:r>
              <a:rPr lang="en-US" dirty="0"/>
              <a:t>		}else if(condition two){</a:t>
            </a:r>
          </a:p>
          <a:p>
            <a:pPr marL="0" indent="0">
              <a:buNone/>
            </a:pPr>
            <a:r>
              <a:rPr lang="en-US" dirty="0"/>
              <a:t>		// Execute some other Code</a:t>
            </a:r>
          </a:p>
          <a:p>
            <a:pPr marL="0" indent="0">
              <a:buNone/>
            </a:pPr>
            <a:r>
              <a:rPr lang="en-US" dirty="0"/>
              <a:t>		}else{</a:t>
            </a:r>
          </a:p>
          <a:p>
            <a:pPr marL="0" indent="0">
              <a:buNone/>
            </a:pPr>
            <a:r>
              <a:rPr lang="en-US" dirty="0"/>
              <a:t>		// Execute some backup Code}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code to be executed repeatedly based on a given Boolean condition</a:t>
            </a:r>
            <a:endParaRPr lang="en-US" dirty="0" smtClean="0"/>
          </a:p>
          <a:p>
            <a:r>
              <a:rPr lang="en-US" dirty="0" smtClean="0"/>
              <a:t>while(condition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// Execute some code while</a:t>
            </a:r>
          </a:p>
          <a:p>
            <a:pPr marL="0" indent="0">
              <a:buNone/>
            </a:pPr>
            <a:r>
              <a:rPr lang="en-US" dirty="0"/>
              <a:t>		// this condition is </a:t>
            </a:r>
            <a:r>
              <a:rPr lang="en-US" dirty="0" smtClean="0"/>
              <a:t>true</a:t>
            </a: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 allow you to continually execute code a specific number of times.</a:t>
            </a:r>
          </a:p>
          <a:p>
            <a:r>
              <a:rPr lang="en-US" dirty="0" err="1"/>
              <a:t>var</a:t>
            </a:r>
            <a:r>
              <a:rPr lang="en-US" dirty="0"/>
              <a:t> word = “hello”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 &lt; </a:t>
            </a:r>
            <a:r>
              <a:rPr lang="en-US" dirty="0" err="1"/>
              <a:t>word.length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console.log(word[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err="1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no=15;</a:t>
            </a:r>
          </a:p>
          <a:p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=1;</a:t>
            </a:r>
          </a:p>
          <a:p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sum=0;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while(</a:t>
            </a:r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&lt;=no)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sum=</a:t>
            </a:r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sum+i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r>
              <a:rPr lang="en-US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++;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if(sum&gt;50)</a:t>
            </a:r>
          </a:p>
          <a:p>
            <a:r>
              <a:rPr lang="en-US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r>
              <a:rPr lang="en-US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alert</a:t>
            </a:r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("More Than 50");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break;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</a:p>
          <a:p>
            <a:r>
              <a:rPr lang="en-US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alert("factorial is "+sum);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Montserrat</vt:lpstr>
      <vt:lpstr>Wingdings 2</vt:lpstr>
      <vt:lpstr>Dividend</vt:lpstr>
      <vt:lpstr>Control Flow</vt:lpstr>
      <vt:lpstr>Control flow</vt:lpstr>
      <vt:lpstr>While loop</vt:lpstr>
      <vt:lpstr>For Loop</vt:lpstr>
      <vt:lpstr>Control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2019-03-21T15:22:28Z</dcterms:created>
  <dcterms:modified xsi:type="dcterms:W3CDTF">2019-03-22T16:00:59Z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