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1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19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9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5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2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4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2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63E4CE5-E9F1-498C-9057-D102899D1933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FD69517-AA8E-4919-8704-59014371453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901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1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are the basic go-to tools for data input-output operations on webpages.</a:t>
            </a:r>
          </a:p>
          <a:p>
            <a:r>
              <a:rPr lang="en-US" dirty="0" smtClean="0"/>
              <a:t>Its important that data is fed in a correct format, with all the required parameters present.</a:t>
            </a:r>
            <a:r>
              <a:rPr lang="en-IN" dirty="0" smtClean="0"/>
              <a:t> Certain fields need to be filled in order to </a:t>
            </a:r>
            <a:r>
              <a:rPr lang="en-IN" dirty="0"/>
              <a:t>effectively use the submitted </a:t>
            </a:r>
            <a:r>
              <a:rPr lang="en-IN" dirty="0" smtClean="0"/>
              <a:t>form.</a:t>
            </a:r>
          </a:p>
          <a:p>
            <a:r>
              <a:rPr lang="en-IN" dirty="0"/>
              <a:t>Username, password, contact information are some details that are mandatory in forms and thus need to be provided by the user</a:t>
            </a:r>
            <a:r>
              <a:rPr lang="en-IN" dirty="0" smtClean="0"/>
              <a:t>.</a:t>
            </a:r>
          </a:p>
          <a:p>
            <a:r>
              <a:rPr lang="en-US" dirty="0" smtClean="0"/>
              <a:t>Form validation makes sure all the parameters are met as well as the mandatory fields are filled with data of correct format.</a:t>
            </a:r>
          </a:p>
        </p:txBody>
      </p:sp>
    </p:spTree>
    <p:extLst>
      <p:ext uri="{BB962C8B-B14F-4D97-AF65-F5344CB8AC3E}">
        <p14:creationId xmlns:p14="http://schemas.microsoft.com/office/powerpoint/2010/main" val="339207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Form validation can be done using Java Script in the following format: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name(</a:t>
            </a:r>
            <a:r>
              <a:rPr lang="en-US" dirty="0" smtClean="0">
                <a:solidFill>
                  <a:schemeClr val="accent2"/>
                </a:solidFill>
              </a:rPr>
              <a:t>variable1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variable2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/>
                </a:solidFill>
              </a:rPr>
              <a:t>variable1</a:t>
            </a:r>
            <a:r>
              <a:rPr lang="en-US" dirty="0" smtClean="0"/>
              <a:t>.value;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if(!</a:t>
            </a:r>
            <a:r>
              <a:rPr lang="en-US" dirty="0" smtClean="0">
                <a:solidFill>
                  <a:srgbClr val="7030A0"/>
                </a:solidFill>
              </a:rPr>
              <a:t>variable2</a:t>
            </a:r>
            <a:r>
              <a:rPr lang="en-US" dirty="0" smtClean="0"/>
              <a:t>.match(</a:t>
            </a:r>
            <a:r>
              <a:rPr lang="en-US" dirty="0" smtClean="0">
                <a:solidFill>
                  <a:srgbClr val="FFC000"/>
                </a:solidFill>
              </a:rPr>
              <a:t>condition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alert(“Error”);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9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try it out by creating a web form for signup and validate it.</a:t>
            </a:r>
          </a:p>
          <a:p>
            <a:r>
              <a:rPr lang="en-US" dirty="0" smtClean="0"/>
              <a:t>HTML will be used to create the form.</a:t>
            </a:r>
          </a:p>
          <a:p>
            <a:r>
              <a:rPr lang="en-US" dirty="0" smtClean="0"/>
              <a:t>CSS will be used to design the layout of the form.</a:t>
            </a:r>
          </a:p>
          <a:p>
            <a:r>
              <a:rPr lang="en-US" dirty="0" smtClean="0"/>
              <a:t>JavaScript will be used for Validation of the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681372"/>
      </p:ext>
    </p:extLst>
  </p:cSld>
  <p:clrMapOvr>
    <a:masterClrMapping/>
  </p:clrMapOvr>
</p:sld>
</file>

<file path=ppt/theme/theme1.xml><?xml version="1.0" encoding="utf-8"?>
<a:theme xmlns:a="http://schemas.openxmlformats.org/drawingml/2006/main" name="JS-W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-W" id="{1026542D-CA17-486A-88EC-1A86839B1154}" vid="{E80D5AA6-F10D-4BD8-B77B-70A5960ED5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JS-W</Template>
  <TotalTime>51</TotalTime>
  <Words>164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JS-W</vt:lpstr>
      <vt:lpstr>Java Script</vt:lpstr>
      <vt:lpstr>Form validation</vt:lpstr>
      <vt:lpstr>Form validation</vt:lpstr>
      <vt:lpstr>Form validation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lenovo</dc:creator>
  <cp:lastModifiedBy>lenovo</cp:lastModifiedBy>
  <cp:revision>5</cp:revision>
  <dcterms:created xsi:type="dcterms:W3CDTF">2019-03-22T10:44:43Z</dcterms:created>
  <dcterms:modified xsi:type="dcterms:W3CDTF">2019-03-22T16:37:39Z</dcterms:modified>
</cp:coreProperties>
</file>