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name="TextBox 4" id="4"/>
          <p:cNvSpPr txBox="true"/>
          <p:nvPr/>
        </p:nvSpPr>
        <p:spPr>
          <a:xfrm>
            <a:off x="635000" y="381000"/>
            <a:ext cx="762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000">
                <a:solidFill>
                  <a:srgbClr val="FFFFFF"/>
                </a:solidFill>
              </a:rPr>
              <a:t>Screenshot 1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635000" y="127000"/>
            <a:ext cx="76200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HomePage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762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name="TextBox 4" id="4"/>
          <p:cNvSpPr txBox="true"/>
          <p:nvPr/>
        </p:nvSpPr>
        <p:spPr>
          <a:xfrm>
            <a:off x="635000" y="381000"/>
            <a:ext cx="7620000" cy="50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000">
                <a:solidFill>
                  <a:srgbClr val="FFFFFF"/>
                </a:solidFill>
              </a:rPr>
              <a:t>Screenshot 2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635000" y="127000"/>
            <a:ext cx="76200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SignedUp Successfully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762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