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Screenshot Evidence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00" y="1270000"/>
            <a:ext cx="6350000" cy="381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