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E797-1535-4E0A-9334-CE81BFEDC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9110F-D50C-42D1-A487-64598E253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C7C5-B3EF-4E5B-B60E-05AD5BFE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587B-0047-4BAA-A5C1-262CA793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7438-C931-442B-9D34-6B56AB56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D8D1-2F1C-46B6-BCF6-1C9EFB4B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787EF-B322-4C7A-8984-2AB088178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2247-5F19-4134-81B6-300C3DF7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74C5-E20E-40EE-B931-05ED161B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4F41-940D-4DAA-889B-A0A3EEEC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FC7F7-C6D5-45A0-A048-4446C8CA3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E2D4B-72FA-4EDB-94BA-7878C3675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8E87-E558-44BF-8005-0410F931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E4421-C51C-490A-A583-0B38FA3A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1A6E-A6F8-4396-BA34-29BC1C9A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B024-3056-404F-B4AB-B59E151A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D73D-6E7F-46A0-80A6-9E134AA5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FFA38-8753-44B9-BBD5-C1E44CC0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087A-8DC8-4AE7-8BD7-5B567AED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8121-F516-4DAD-B7B0-D0D7F743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7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6835-77A5-405D-A78A-6C4A5CEE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8CEC-2CDF-4117-8C37-1CA1F6D3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C2E2-3C46-4799-9A4F-D4D7AFB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4440-CD6A-4B01-9CA2-95B33AB5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CB3-8AD0-4A01-B492-2A647AD0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37C3-7B2A-4312-B483-538BFB47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0C46-2823-417F-9618-21B899712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87AD-4E85-4015-A13B-DEF6F3D05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9B1BB-688B-49BB-96DA-91DDCC9C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74F22-E2FA-4D28-A26C-0DE32276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3973-FF78-4EE5-BB3A-ADBF8F5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3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8A66-F63F-4C45-AA10-EA99A03A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BA80F-049C-4631-8B43-24521499F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67F46-E876-4654-B04E-CBF419A8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9A2CD-7485-4822-82B5-30D807758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B77C8-9D8C-46FF-AEA5-76F3C0593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4E214-29A8-4D6B-97C6-FF0DA5FB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AC659-FE50-4BE5-937A-CF4FC9D1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2633F-E2B6-4C43-9759-99F65004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76AC-2F47-4672-ABA6-CB205443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F548-F17B-4E39-BBB0-95AFA31D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D3D3D-1118-494A-AE72-88366263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9F3C0-4DDD-4BFE-8AB4-53DABD08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54709-657B-44C7-98FD-8451D57C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48234-7D44-4025-8E2B-6584E510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AD42-E6DD-49C4-A3CC-DD0C3E90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D707-9CF8-4BE7-9B7F-6B287384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F8D5-E5E7-424C-BE78-1D86D479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6124F-B2B9-4510-861C-EAFA6C1BA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9DD6-761F-4447-A044-14ECD95D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2753-568A-4CBA-86F8-CD1B94CC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2D2B-9DEF-4BBE-BA6B-D5687D72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C4AB-8778-48D3-AE1B-5C0FAF6E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BEA9D-BAB4-4C94-A16F-85D673AE3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DD2A3-7962-4C47-BDCB-E5D57BB4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F835-E14A-4371-9518-441A8FE5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9B14-EE95-4478-930B-317EECE4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86A7F-0AAF-4CB5-B116-82DB7FB1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C1A7F-58EE-41C9-87FB-F013363E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E337-DB37-45BC-8418-043BBEDB6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7AFF-896A-4619-8310-190D9F8DF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A3EB-DC22-447C-93B4-04172FF5AD2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B055-F86F-4D0E-951C-6E9B20330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6196-7C55-4F02-AA6B-E3C01DCA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EF2E-1F8E-4B5B-A68C-E30D121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4E49C-8172-4D3E-A276-22451FC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689D7-C991-4E66-B4EF-0B9640C1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Naik</dc:creator>
  <cp:lastModifiedBy>Rahul Naik</cp:lastModifiedBy>
  <cp:revision>2</cp:revision>
  <dcterms:created xsi:type="dcterms:W3CDTF">2024-12-04T05:37:14Z</dcterms:created>
  <dcterms:modified xsi:type="dcterms:W3CDTF">2024-12-04T11:19:25Z</dcterms:modified>
</cp:coreProperties>
</file>