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662" y="241455"/>
            <a:ext cx="2823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u="none" spc="425" dirty="0">
                <a:latin typeface="Verdana" panose="020B0604030504040204"/>
                <a:cs typeface="Verdana" panose="020B0604030504040204"/>
              </a:rPr>
              <a:t>W</a:t>
            </a:r>
            <a:r>
              <a:rPr sz="4000" b="0" u="none" spc="145" dirty="0">
                <a:latin typeface="Verdana" panose="020B0604030504040204"/>
                <a:cs typeface="Verdana" panose="020B0604030504040204"/>
              </a:rPr>
              <a:t>E</a:t>
            </a:r>
            <a:r>
              <a:rPr sz="4000" b="0" u="none" spc="65" dirty="0">
                <a:latin typeface="Verdana" panose="020B0604030504040204"/>
                <a:cs typeface="Verdana" panose="020B0604030504040204"/>
              </a:rPr>
              <a:t>L</a:t>
            </a:r>
            <a:r>
              <a:rPr sz="4000" b="0" u="none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4000" b="0" u="none" spc="265" dirty="0">
                <a:latin typeface="Verdana" panose="020B0604030504040204"/>
                <a:cs typeface="Verdana" panose="020B0604030504040204"/>
              </a:rPr>
              <a:t>OME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26936" y="861722"/>
            <a:ext cx="6345464" cy="3326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40"/>
              </a:lnSpc>
              <a:spcBef>
                <a:spcPts val="100"/>
              </a:spcBef>
            </a:pPr>
            <a:r>
              <a:rPr spc="-190" dirty="0"/>
              <a:t>T</a:t>
            </a:r>
            <a:r>
              <a:rPr spc="35" dirty="0"/>
              <a:t>o</a:t>
            </a:r>
            <a:r>
              <a:rPr spc="-175" dirty="0"/>
              <a:t> </a:t>
            </a:r>
            <a:r>
              <a:rPr spc="5" dirty="0"/>
              <a:t>The</a:t>
            </a:r>
            <a:endParaRPr spc="5" dirty="0"/>
          </a:p>
          <a:p>
            <a:pPr algn="ctr">
              <a:lnSpc>
                <a:spcPts val="4760"/>
              </a:lnSpc>
            </a:pPr>
            <a:r>
              <a:rPr sz="4000" spc="360" dirty="0"/>
              <a:t>P</a:t>
            </a:r>
            <a:r>
              <a:rPr sz="4000" spc="-155" dirty="0"/>
              <a:t>r</a:t>
            </a:r>
            <a:r>
              <a:rPr sz="4000" dirty="0"/>
              <a:t>oje</a:t>
            </a:r>
            <a:r>
              <a:rPr sz="4000" spc="20" dirty="0"/>
              <a:t>c</a:t>
            </a:r>
            <a:r>
              <a:rPr sz="4000" spc="45" dirty="0"/>
              <a:t>t</a:t>
            </a:r>
            <a:r>
              <a:rPr sz="4000" spc="-360" dirty="0"/>
              <a:t> </a:t>
            </a:r>
            <a:r>
              <a:rPr sz="4000" spc="360" dirty="0"/>
              <a:t>P</a:t>
            </a:r>
            <a:r>
              <a:rPr sz="4000" spc="-155" dirty="0"/>
              <a:t>r</a:t>
            </a:r>
            <a:r>
              <a:rPr sz="4000" spc="35" dirty="0"/>
              <a:t>esentation</a:t>
            </a:r>
            <a:r>
              <a:rPr sz="4000" spc="-360" dirty="0"/>
              <a:t> </a:t>
            </a:r>
            <a:r>
              <a:rPr sz="4000" spc="229" dirty="0"/>
              <a:t>ON</a:t>
            </a:r>
            <a:endParaRPr sz="4000" dirty="0"/>
          </a:p>
          <a:p>
            <a:pPr algn="ctr">
              <a:lnSpc>
                <a:spcPct val="100000"/>
              </a:lnSpc>
            </a:pPr>
            <a:r>
              <a:rPr sz="4000" b="1" u="heavy" spc="-11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F</a:t>
            </a:r>
            <a:r>
              <a:rPr sz="4000" b="1" u="heavy" spc="-229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as</a:t>
            </a:r>
            <a:r>
              <a:rPr sz="4000" b="1" u="heavy" spc="-8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4000" b="1" u="heavy" spc="-24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4000" b="1" u="heavy" spc="-8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Bi</a:t>
            </a:r>
            <a:r>
              <a:rPr sz="4000" b="1" u="heavy" spc="-13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4000" b="1" u="heavy" spc="-30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e(</a:t>
            </a:r>
            <a:r>
              <a:rPr sz="4000" b="1" u="heavy" spc="-38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F</a:t>
            </a:r>
            <a:r>
              <a:rPr sz="4000" b="1" u="heavy" spc="-229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as</a:t>
            </a:r>
            <a:r>
              <a:rPr sz="4000" b="1" u="heavy" spc="-8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4000" b="1" u="heavy" spc="-24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4000" b="1" u="heavy" spc="-11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F</a:t>
            </a:r>
            <a:r>
              <a:rPr sz="4000" b="1" u="heavy" spc="-26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ood)</a:t>
            </a:r>
            <a:endParaRPr lang="en-IN" sz="4000" dirty="0">
              <a:latin typeface="Verdana" panose="020B0604030504040204"/>
              <a:cs typeface="Verdana" panose="020B0604030504040204"/>
            </a:endParaRPr>
          </a:p>
          <a:p>
            <a:pPr marL="51435" algn="ctr">
              <a:lnSpc>
                <a:spcPct val="100000"/>
              </a:lnSpc>
              <a:spcBef>
                <a:spcPts val="95"/>
              </a:spcBef>
            </a:pPr>
            <a:endParaRPr lang="en-IN" sz="1600" spc="35" dirty="0"/>
          </a:p>
          <a:p>
            <a:pPr marL="51435" algn="ctr">
              <a:lnSpc>
                <a:spcPct val="100000"/>
              </a:lnSpc>
              <a:spcBef>
                <a:spcPts val="95"/>
              </a:spcBef>
            </a:pPr>
            <a:r>
              <a:rPr sz="1600" spc="35" dirty="0"/>
              <a:t>Designed</a:t>
            </a:r>
            <a:r>
              <a:rPr sz="1600" spc="-145" dirty="0"/>
              <a:t> </a:t>
            </a:r>
            <a:r>
              <a:rPr sz="1600" spc="-95" dirty="0"/>
              <a:t>&amp;</a:t>
            </a:r>
            <a:r>
              <a:rPr sz="1600" spc="-145" dirty="0"/>
              <a:t> </a:t>
            </a:r>
            <a:r>
              <a:rPr sz="1600" spc="55" dirty="0"/>
              <a:t>D</a:t>
            </a:r>
            <a:r>
              <a:rPr sz="1600" spc="25" dirty="0"/>
              <a:t>e</a:t>
            </a:r>
            <a:r>
              <a:rPr sz="1600" spc="-105" dirty="0"/>
              <a:t>v</a:t>
            </a:r>
            <a:r>
              <a:rPr sz="1600" spc="35" dirty="0"/>
              <a:t>eloped</a:t>
            </a:r>
            <a:r>
              <a:rPr sz="1600" spc="-145" dirty="0"/>
              <a:t> </a:t>
            </a:r>
            <a:r>
              <a:rPr sz="1600" spc="60" dirty="0"/>
              <a:t>b</a:t>
            </a:r>
            <a:r>
              <a:rPr sz="1600" spc="-80" dirty="0"/>
              <a:t>y</a:t>
            </a:r>
            <a:r>
              <a:rPr sz="1600" spc="-120" dirty="0"/>
              <a:t> </a:t>
            </a:r>
            <a:r>
              <a:rPr sz="1600" b="1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b="1" spc="-60" dirty="0">
                <a:latin typeface="Verdana" panose="020B0604030504040204"/>
                <a:cs typeface="Verdana" panose="020B0604030504040204"/>
              </a:rPr>
              <a:t>ahul</a:t>
            </a:r>
            <a:r>
              <a:rPr sz="1600" b="1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b="1" spc="-135" dirty="0">
                <a:latin typeface="Verdana" panose="020B0604030504040204"/>
                <a:cs typeface="Verdana" panose="020B0604030504040204"/>
              </a:rPr>
              <a:t>.R.</a:t>
            </a:r>
            <a:r>
              <a:rPr sz="1600" b="1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b="1" spc="-70" dirty="0">
                <a:latin typeface="Verdana" panose="020B0604030504040204"/>
                <a:cs typeface="Verdana" panose="020B0604030504040204"/>
              </a:rPr>
              <a:t>Nisha</a:t>
            </a:r>
            <a:r>
              <a:rPr sz="1600" b="1" spc="-15" dirty="0">
                <a:latin typeface="Verdana" panose="020B0604030504040204"/>
                <a:cs typeface="Verdana" panose="020B0604030504040204"/>
              </a:rPr>
              <a:t>d</a:t>
            </a:r>
            <a:endParaRPr sz="1600" dirty="0">
              <a:latin typeface="Verdana" panose="020B0604030504040204"/>
              <a:cs typeface="Verdana" panose="020B0604030504040204"/>
            </a:endParaRPr>
          </a:p>
          <a:p>
            <a:pPr marL="51435" algn="ctr">
              <a:lnSpc>
                <a:spcPts val="2150"/>
              </a:lnSpc>
            </a:pPr>
            <a:r>
              <a:rPr sz="1600" spc="35" dirty="0"/>
              <a:t>Guided</a:t>
            </a:r>
            <a:r>
              <a:rPr sz="1600" spc="-250" dirty="0"/>
              <a:t> </a:t>
            </a:r>
            <a:r>
              <a:rPr sz="1800" spc="65" dirty="0"/>
              <a:t>b</a:t>
            </a:r>
            <a:r>
              <a:rPr sz="1800" spc="-90" dirty="0"/>
              <a:t>y</a:t>
            </a:r>
            <a:endParaRPr sz="1800" dirty="0"/>
          </a:p>
          <a:p>
            <a:pPr algn="ctr">
              <a:lnSpc>
                <a:spcPts val="2630"/>
              </a:lnSpc>
            </a:pPr>
            <a:r>
              <a:rPr sz="2200" b="1" u="heavy" spc="-13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Asst.Prof.:</a:t>
            </a:r>
            <a:r>
              <a:rPr sz="2200" b="1" u="heavy" spc="-13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200" b="1" u="heavy" spc="-9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GaneshKumar</a:t>
            </a:r>
            <a:r>
              <a:rPr sz="2200" b="1" u="heavy" spc="-13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200" b="1" u="heavy" spc="-165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R.</a:t>
            </a:r>
            <a:r>
              <a:rPr sz="2200" b="1" u="heavy" spc="-130" dirty="0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200" b="1" u="heavy" spc="-120" dirty="0" err="1">
                <a:uFill>
                  <a:solidFill>
                    <a:srgbClr val="FF0000"/>
                  </a:solidFill>
                </a:uFill>
                <a:latin typeface="Verdana" panose="020B0604030504040204"/>
                <a:cs typeface="Verdana" panose="020B0604030504040204"/>
              </a:rPr>
              <a:t>Narayankar</a:t>
            </a:r>
            <a:endParaRPr lang="en-IN" sz="2200" b="1" u="heavy" spc="-120" dirty="0">
              <a:uFill>
                <a:solidFill>
                  <a:srgbClr val="FF0000"/>
                </a:solidFill>
              </a:uFill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2630"/>
              </a:lnSpc>
            </a:pPr>
            <a:endParaRPr lang="en-IN" sz="2200" b="1" u="heavy" spc="-120" dirty="0">
              <a:uFill>
                <a:solidFill>
                  <a:srgbClr val="FF0000"/>
                </a:solidFill>
              </a:uFill>
            </a:endParaRPr>
          </a:p>
          <a:p>
            <a:pPr algn="ctr">
              <a:lnSpc>
                <a:spcPts val="2630"/>
              </a:lnSpc>
            </a:pPr>
            <a:r>
              <a:rPr lang="en-IN" sz="2200" b="1" u="heavy" spc="-120" dirty="0">
                <a:uFill>
                  <a:solidFill>
                    <a:srgbClr val="FF0000"/>
                  </a:solidFill>
                </a:uFill>
              </a:rPr>
              <a:t>Shankar Narayan College</a:t>
            </a:r>
            <a:endParaRPr sz="22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09550"/>
            <a:ext cx="7233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10" dirty="0">
                <a:latin typeface="Arial" panose="020B0604020202020204"/>
                <a:cs typeface="Arial" panose="020B0604020202020204"/>
              </a:rPr>
              <a:t>Screenshots</a:t>
            </a:r>
            <a:r>
              <a:rPr sz="2800" u="none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none" dirty="0">
                <a:latin typeface="Arial" panose="020B0604020202020204"/>
                <a:cs typeface="Arial" panose="020B0604020202020204"/>
              </a:rPr>
              <a:t>&amp;</a:t>
            </a:r>
            <a:r>
              <a:rPr sz="2800" u="non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none" spc="-5" dirty="0">
                <a:latin typeface="Arial" panose="020B0604020202020204"/>
                <a:cs typeface="Arial" panose="020B0604020202020204"/>
              </a:rPr>
              <a:t>Report</a:t>
            </a:r>
            <a:r>
              <a:rPr sz="2800" u="non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none" spc="-5" dirty="0">
                <a:latin typeface="Arial" panose="020B0604020202020204"/>
                <a:cs typeface="Arial" panose="020B0604020202020204"/>
              </a:rPr>
              <a:t>Layout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396685"/>
            <a:ext cx="7391400" cy="30800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140" y="190223"/>
            <a:ext cx="45148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u="none" spc="5" dirty="0">
                <a:latin typeface="Arial" panose="020B0604020202020204"/>
                <a:cs typeface="Arial" panose="020B0604020202020204"/>
              </a:rPr>
              <a:t>Screenshots</a:t>
            </a:r>
            <a:r>
              <a:rPr sz="2500" u="non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500" u="none" spc="10" dirty="0">
                <a:latin typeface="Arial" panose="020B0604020202020204"/>
                <a:cs typeface="Arial" panose="020B0604020202020204"/>
              </a:rPr>
              <a:t>&amp;</a:t>
            </a:r>
            <a:r>
              <a:rPr sz="2500" u="none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500" u="none" spc="5" dirty="0">
                <a:latin typeface="Arial" panose="020B0604020202020204"/>
                <a:cs typeface="Arial" panose="020B0604020202020204"/>
              </a:rPr>
              <a:t>Report</a:t>
            </a:r>
            <a:r>
              <a:rPr sz="2500" u="none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500" u="none" spc="5" dirty="0">
                <a:latin typeface="Arial" panose="020B0604020202020204"/>
                <a:cs typeface="Arial" panose="020B0604020202020204"/>
              </a:rPr>
              <a:t>Layout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1275" y="1016425"/>
            <a:ext cx="7638699" cy="30366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294" y="163823"/>
            <a:ext cx="4037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0" u="none" spc="5" dirty="0">
                <a:solidFill>
                  <a:srgbClr val="000000"/>
                </a:solidFill>
                <a:latin typeface="Arial MT"/>
                <a:cs typeface="Arial MT"/>
              </a:rPr>
              <a:t>Screenshot</a:t>
            </a:r>
            <a:r>
              <a:rPr sz="2500" b="0" u="none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u="none" spc="10" dirty="0">
                <a:solidFill>
                  <a:srgbClr val="000000"/>
                </a:solidFill>
                <a:latin typeface="Arial MT"/>
                <a:cs typeface="Arial MT"/>
              </a:rPr>
              <a:t>&amp;</a:t>
            </a:r>
            <a:r>
              <a:rPr sz="2500" b="0" u="none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u="none" spc="5" dirty="0">
                <a:solidFill>
                  <a:srgbClr val="000000"/>
                </a:solidFill>
                <a:latin typeface="Arial MT"/>
                <a:cs typeface="Arial MT"/>
              </a:rPr>
              <a:t>Report</a:t>
            </a:r>
            <a:r>
              <a:rPr sz="2500" b="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u="none" spc="5" dirty="0">
                <a:solidFill>
                  <a:srgbClr val="000000"/>
                </a:solidFill>
                <a:latin typeface="Arial MT"/>
                <a:cs typeface="Arial MT"/>
              </a:rPr>
              <a:t>Layout</a:t>
            </a:r>
            <a:endParaRPr sz="25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4849" y="1389625"/>
            <a:ext cx="7834299" cy="3440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216" y="137448"/>
            <a:ext cx="45148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Arial" panose="020B0604020202020204"/>
                <a:cs typeface="Arial" panose="020B0604020202020204"/>
              </a:rPr>
              <a:t>Screenshots</a:t>
            </a:r>
            <a:r>
              <a:rPr sz="25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0" dirty="0">
                <a:latin typeface="Arial" panose="020B0604020202020204"/>
                <a:cs typeface="Arial" panose="020B0604020202020204"/>
              </a:rPr>
              <a:t>&amp;</a:t>
            </a:r>
            <a:r>
              <a:rPr sz="25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" dirty="0">
                <a:latin typeface="Arial" panose="020B0604020202020204"/>
                <a:cs typeface="Arial" panose="020B0604020202020204"/>
              </a:rPr>
              <a:t>Report</a:t>
            </a:r>
            <a:r>
              <a:rPr sz="25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" dirty="0">
                <a:latin typeface="Arial" panose="020B0604020202020204"/>
                <a:cs typeface="Arial" panose="020B0604020202020204"/>
              </a:rPr>
              <a:t>Layout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5937" y="893150"/>
            <a:ext cx="8052124" cy="4035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330" y="454433"/>
            <a:ext cx="5319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Arial" panose="020B0604020202020204"/>
                <a:cs typeface="Arial" panose="020B0604020202020204"/>
              </a:rPr>
              <a:t>Future</a:t>
            </a:r>
            <a:r>
              <a:rPr sz="42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-5" dirty="0">
                <a:latin typeface="Arial" panose="020B0604020202020204"/>
                <a:cs typeface="Arial" panose="020B0604020202020204"/>
              </a:rPr>
              <a:t>Enhancement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175" y="1726047"/>
            <a:ext cx="6440805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23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–In future,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will add an PHP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(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Hypertext Preprocessor)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server-side scripting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language that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many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devs use for web </a:t>
            </a:r>
            <a:r>
              <a:rPr sz="1900" spc="-5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development.</a:t>
            </a:r>
            <a:endParaRPr sz="19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–I’ll be Providing delivery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system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at the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customer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door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steps </a:t>
            </a:r>
            <a:r>
              <a:rPr sz="1900" spc="-5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by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Drone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systems.</a:t>
            </a:r>
            <a:endParaRPr sz="19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338455">
              <a:lnSpc>
                <a:spcPct val="100000"/>
              </a:lnSpc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–Their will be all over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cultural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foods and their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recipes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 </a:t>
            </a:r>
            <a:r>
              <a:rPr sz="1900" spc="-5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most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trending features.</a:t>
            </a:r>
            <a:endParaRPr sz="19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187960">
              <a:lnSpc>
                <a:spcPct val="100000"/>
              </a:lnSpc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User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 make changes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on this web application and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much </a:t>
            </a:r>
            <a:r>
              <a:rPr sz="1900" spc="-5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more</a:t>
            </a:r>
            <a:endParaRPr sz="190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9125" y="1133056"/>
            <a:ext cx="635762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745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–To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summarize,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this was thoroughly enjoy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ble assignment, </a:t>
            </a:r>
            <a:r>
              <a:rPr sz="1800" spc="-49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giving ample opportunity to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consolidate m y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learning into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viable</a:t>
            </a:r>
            <a:r>
              <a:rPr sz="18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web application.</a:t>
            </a:r>
            <a:endParaRPr sz="18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874395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–While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selecting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this project,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 realized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problems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faced</a:t>
            </a:r>
            <a:r>
              <a:rPr sz="18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during</a:t>
            </a:r>
            <a:r>
              <a:rPr sz="18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recording</a:t>
            </a:r>
            <a:r>
              <a:rPr sz="18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attendance</a:t>
            </a:r>
            <a:r>
              <a:rPr sz="18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manually.</a:t>
            </a:r>
            <a:r>
              <a:rPr sz="1800" spc="-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This</a:t>
            </a:r>
            <a:r>
              <a:rPr sz="18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web</a:t>
            </a:r>
            <a:endParaRPr sz="18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344805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application will help to learn and order easily and quickly by </a:t>
            </a:r>
            <a:r>
              <a:rPr sz="1800" spc="-49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project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.</a:t>
            </a:r>
            <a:endParaRPr sz="18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–The Dishes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,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account ,contents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, review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gets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stored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directly in </a:t>
            </a:r>
            <a:r>
              <a:rPr sz="1800" spc="-49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database.</a:t>
            </a:r>
            <a:endParaRPr sz="18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142240">
              <a:lnSpc>
                <a:spcPct val="100000"/>
              </a:lnSpc>
            </a:pP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From this project,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have Learned how an website/web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application is developed.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realized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this long path is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very </a:t>
            </a:r>
            <a:r>
              <a:rPr sz="1800" spc="-49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extensive</a:t>
            </a:r>
            <a:r>
              <a:rPr sz="18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requires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lot of work</a:t>
            </a:r>
            <a:r>
              <a:rPr sz="18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Conclusion</a:t>
            </a:r>
            <a:endParaRPr spc="-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38225" cy="1397635"/>
            <a:chOff x="0" y="0"/>
            <a:chExt cx="1038225" cy="139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33095" cy="588645"/>
            </a:xfrm>
            <a:custGeom>
              <a:avLst/>
              <a:gdLst/>
              <a:ahLst/>
              <a:cxnLst/>
              <a:rect l="l" t="t" r="r" b="b"/>
              <a:pathLst>
                <a:path w="633095" h="588645">
                  <a:moveTo>
                    <a:pt x="632699" y="588599"/>
                  </a:moveTo>
                  <a:lnTo>
                    <a:pt x="0" y="588599"/>
                  </a:lnTo>
                  <a:lnTo>
                    <a:pt x="0" y="0"/>
                  </a:lnTo>
                  <a:lnTo>
                    <a:pt x="632699" y="0"/>
                  </a:lnTo>
                  <a:lnTo>
                    <a:pt x="632699" y="588599"/>
                  </a:lnTo>
                  <a:close/>
                </a:path>
              </a:pathLst>
            </a:custGeom>
            <a:solidFill>
              <a:srgbClr val="1B21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039" y="221754"/>
              <a:ext cx="219710" cy="144145"/>
            </a:xfrm>
            <a:custGeom>
              <a:avLst/>
              <a:gdLst/>
              <a:ahLst/>
              <a:cxnLst/>
              <a:rect l="l" t="t" r="r" b="b"/>
              <a:pathLst>
                <a:path w="219709" h="144145">
                  <a:moveTo>
                    <a:pt x="219608" y="124955"/>
                  </a:moveTo>
                  <a:lnTo>
                    <a:pt x="0" y="124955"/>
                  </a:lnTo>
                  <a:lnTo>
                    <a:pt x="0" y="143852"/>
                  </a:lnTo>
                  <a:lnTo>
                    <a:pt x="219608" y="143852"/>
                  </a:lnTo>
                  <a:lnTo>
                    <a:pt x="219608" y="124955"/>
                  </a:lnTo>
                  <a:close/>
                </a:path>
                <a:path w="219709" h="144145">
                  <a:moveTo>
                    <a:pt x="219608" y="62471"/>
                  </a:moveTo>
                  <a:lnTo>
                    <a:pt x="0" y="62471"/>
                  </a:lnTo>
                  <a:lnTo>
                    <a:pt x="0" y="81381"/>
                  </a:lnTo>
                  <a:lnTo>
                    <a:pt x="219608" y="81381"/>
                  </a:lnTo>
                  <a:lnTo>
                    <a:pt x="219608" y="62471"/>
                  </a:lnTo>
                  <a:close/>
                </a:path>
                <a:path w="219709" h="144145">
                  <a:moveTo>
                    <a:pt x="219608" y="0"/>
                  </a:moveTo>
                  <a:lnTo>
                    <a:pt x="0" y="0"/>
                  </a:lnTo>
                  <a:lnTo>
                    <a:pt x="0" y="18897"/>
                  </a:lnTo>
                  <a:lnTo>
                    <a:pt x="219608" y="18897"/>
                  </a:lnTo>
                  <a:lnTo>
                    <a:pt x="219608" y="0"/>
                  </a:lnTo>
                  <a:close/>
                </a:path>
              </a:pathLst>
            </a:custGeom>
            <a:solidFill>
              <a:srgbClr val="55688B">
                <a:alpha val="359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049" y="588488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3475" y="2142225"/>
            <a:ext cx="352932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0" dirty="0"/>
              <a:t>Than</a:t>
            </a:r>
            <a:r>
              <a:rPr sz="5000" spc="-55" dirty="0"/>
              <a:t>k</a:t>
            </a:r>
            <a:r>
              <a:rPr sz="5000" spc="-295" dirty="0"/>
              <a:t> </a:t>
            </a:r>
            <a:r>
              <a:rPr sz="5000" spc="-605" dirty="0"/>
              <a:t>Y</a:t>
            </a:r>
            <a:r>
              <a:rPr sz="5000" spc="-145" dirty="0"/>
              <a:t>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124" y="361775"/>
            <a:ext cx="8860800" cy="4781648"/>
            <a:chOff x="283124" y="361775"/>
            <a:chExt cx="8860800" cy="4781648"/>
          </a:xfrm>
        </p:grpSpPr>
        <p:sp>
          <p:nvSpPr>
            <p:cNvPr id="3" name="object 3"/>
            <p:cNvSpPr/>
            <p:nvPr/>
          </p:nvSpPr>
          <p:spPr>
            <a:xfrm>
              <a:off x="6908098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61137" y="2477820"/>
              <a:ext cx="1224915" cy="1633855"/>
            </a:xfrm>
            <a:custGeom>
              <a:avLst/>
              <a:gdLst/>
              <a:ahLst/>
              <a:cxnLst/>
              <a:rect l="l" t="t" r="r" b="b"/>
              <a:pathLst>
                <a:path w="1224915" h="163385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1224915" h="163385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1224915" h="163385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3124" y="361775"/>
              <a:ext cx="8651240" cy="4321810"/>
            </a:xfrm>
            <a:custGeom>
              <a:avLst/>
              <a:gdLst/>
              <a:ahLst/>
              <a:cxnLst/>
              <a:rect l="l" t="t" r="r" b="b"/>
              <a:pathLst>
                <a:path w="8651240" h="4321810">
                  <a:moveTo>
                    <a:pt x="0" y="0"/>
                  </a:moveTo>
                  <a:lnTo>
                    <a:pt x="8651099" y="0"/>
                  </a:lnTo>
                  <a:lnTo>
                    <a:pt x="8651099" y="4321199"/>
                  </a:lnTo>
                  <a:lnTo>
                    <a:pt x="0" y="432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3200" y="361775"/>
            <a:ext cx="3040225" cy="4395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5" dirty="0"/>
              <a:t>Introduction</a:t>
            </a:r>
            <a:endParaRPr sz="2750" dirty="0"/>
          </a:p>
        </p:txBody>
      </p:sp>
      <p:sp>
        <p:nvSpPr>
          <p:cNvPr id="9" name="object 9"/>
          <p:cNvSpPr txBox="1"/>
          <p:nvPr/>
        </p:nvSpPr>
        <p:spPr>
          <a:xfrm>
            <a:off x="490147" y="1042723"/>
            <a:ext cx="8100059" cy="322588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5280" marR="43815" indent="-323215">
              <a:lnSpc>
                <a:spcPts val="1870"/>
              </a:lnSpc>
              <a:spcBef>
                <a:spcPts val="555"/>
              </a:spcBef>
              <a:buChar char="-"/>
              <a:tabLst>
                <a:tab pos="335280" algn="l"/>
                <a:tab pos="335915" algn="l"/>
              </a:tabLst>
            </a:pPr>
            <a:r>
              <a:rPr sz="1950" spc="-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3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fast</a:t>
            </a:r>
            <a:r>
              <a:rPr lang="en-IN" sz="1950" spc="-3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growing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1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Media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platform</a:t>
            </a:r>
            <a:r>
              <a:rPr sz="1950" spc="-1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1950" spc="-67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4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50" spc="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amous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lang="en-IN" sz="1950" spc="6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50" spc="6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ood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114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114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5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50" spc="-4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50" spc="-13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50" spc="4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eling</a:t>
            </a:r>
            <a:r>
              <a:rPr sz="1950" spc="-175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300" dirty="0">
                <a:solidFill>
                  <a:schemeClr val="tx2">
                    <a:lumMod val="90000"/>
                  </a:schemeClr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950" dirty="0">
              <a:solidFill>
                <a:schemeClr val="tx2">
                  <a:lumMod val="9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 marL="335280" marR="212090" indent="-323215">
              <a:lnSpc>
                <a:spcPts val="1870"/>
              </a:lnSpc>
              <a:spcBef>
                <a:spcPts val="1875"/>
              </a:spcBef>
              <a:buFont typeface="Verdana" panose="020B0604030504040204"/>
              <a:buChar char="-"/>
              <a:tabLst>
                <a:tab pos="335280" algn="l"/>
                <a:tab pos="335915" algn="l"/>
              </a:tabLst>
            </a:pP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After long lockdown people also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miss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street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foods or fast foods of </a:t>
            </a:r>
            <a:r>
              <a:rPr sz="1950" spc="-53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their</a:t>
            </a:r>
            <a:r>
              <a:rPr lang="en-IN"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 err="1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favourite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places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go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for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same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without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thinking of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time.</a:t>
            </a:r>
            <a:endParaRPr sz="195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35280" marR="68580">
              <a:lnSpc>
                <a:spcPts val="1870"/>
              </a:lnSpc>
              <a:spcBef>
                <a:spcPts val="220"/>
              </a:spcBef>
            </a:pP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This has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made </a:t>
            </a:r>
            <a:r>
              <a:rPr lang="en-IN"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restaurants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open their eyes as well and now one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 </a:t>
            </a:r>
            <a:r>
              <a:rPr sz="1950" spc="-53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find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 array of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healthy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menus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in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restaurants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.</a:t>
            </a:r>
            <a:endParaRPr sz="195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R="971550" algn="ctr">
              <a:lnSpc>
                <a:spcPts val="2105"/>
              </a:lnSpc>
              <a:spcBef>
                <a:spcPts val="1420"/>
              </a:spcBef>
              <a:tabLst>
                <a:tab pos="310515" algn="l"/>
                <a:tab pos="873125" algn="l"/>
              </a:tabLst>
            </a:pP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	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	web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application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is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know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as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“</a:t>
            </a:r>
            <a:r>
              <a:rPr sz="195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Fast</a:t>
            </a:r>
            <a:r>
              <a:rPr sz="195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Bite</a:t>
            </a:r>
            <a:r>
              <a:rPr sz="1950" b="1" spc="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‘’</a:t>
            </a:r>
            <a:r>
              <a:rPr sz="1950" spc="-8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is about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Fast</a:t>
            </a:r>
            <a:endParaRPr sz="195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58775" marR="5080" indent="-16510" algn="ctr">
              <a:lnSpc>
                <a:spcPts val="1870"/>
              </a:lnSpc>
              <a:spcBef>
                <a:spcPts val="220"/>
              </a:spcBef>
              <a:tabLst>
                <a:tab pos="3403600" algn="l"/>
                <a:tab pos="4339590" algn="l"/>
              </a:tabLst>
            </a:pP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Foods and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Beverages with	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recipes	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all ingredients needed is here and </a:t>
            </a:r>
            <a:r>
              <a:rPr sz="1950" spc="-5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many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more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option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plus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also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with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nearby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Restaurants,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</a:t>
            </a:r>
            <a:r>
              <a:rPr sz="195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famous</a:t>
            </a:r>
            <a:endParaRPr sz="195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30810" algn="ctr">
              <a:lnSpc>
                <a:spcPts val="1890"/>
              </a:lnSpc>
              <a:tabLst>
                <a:tab pos="1062990" algn="l"/>
              </a:tabLst>
            </a:pP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Street	food,</a:t>
            </a:r>
            <a:r>
              <a:rPr sz="1950" spc="-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5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location.</a:t>
            </a:r>
            <a:endParaRPr sz="195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443" y="275099"/>
            <a:ext cx="3524957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spc="-10" dirty="0">
                <a:latin typeface="Arial MT"/>
                <a:cs typeface="Arial MT"/>
              </a:rPr>
              <a:t>Proposed</a:t>
            </a:r>
            <a:r>
              <a:rPr sz="2600" b="0" spc="-8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System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175" y="1260290"/>
            <a:ext cx="74923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  <a:tabLst>
                <a:tab pos="1390650" algn="l"/>
                <a:tab pos="3646170" algn="l"/>
                <a:tab pos="509524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purpose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Online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Fast	Food System is to automate the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existing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manual system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with the help of this web application and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full-fledged	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software,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fulfilling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user and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their	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requirements,</a:t>
            </a:r>
            <a:r>
              <a:rPr sz="2000" spc="-5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so</a:t>
            </a:r>
            <a:r>
              <a:rPr sz="2000" spc="-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that </a:t>
            </a:r>
            <a:r>
              <a:rPr sz="2000" spc="-54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their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valuable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data/information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be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stored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long period with </a:t>
            </a:r>
            <a:r>
              <a:rPr sz="2000" spc="-54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easy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accessing and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manipulation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of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the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same.</a:t>
            </a:r>
            <a:endParaRPr sz="200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031" y="279609"/>
            <a:ext cx="477216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dirty="0">
                <a:latin typeface="Arial MT"/>
                <a:cs typeface="Arial MT"/>
              </a:rPr>
              <a:t>Main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Objective</a:t>
            </a:r>
            <a:r>
              <a:rPr sz="2500" b="0" spc="-40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to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Project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300" y="1125215"/>
            <a:ext cx="822769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73420" algn="l"/>
                <a:tab pos="6056630" algn="l"/>
              </a:tabLst>
            </a:pP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-The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main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objective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of the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Project on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Fast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Bite	is to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manage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details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of Food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Items,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Categories,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Saved to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Cart,Customers	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Order,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 Confirm </a:t>
            </a:r>
            <a:r>
              <a:rPr sz="2000" spc="-54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Order.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It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manages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all the information about Food items,Payments,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Confirm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orders, Fast Food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&amp;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Beverages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items.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496570">
              <a:lnSpc>
                <a:spcPct val="100000"/>
              </a:lnSpc>
            </a:pP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-The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project is totally built at the administrative end and thus only the </a:t>
            </a:r>
            <a:r>
              <a:rPr sz="2000" spc="-54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administrator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is guaranteed the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access.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414020">
              <a:lnSpc>
                <a:spcPct val="100000"/>
              </a:lnSpc>
            </a:pP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purpose of the project is to build an web application program to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reduce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manual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work for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managing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Food Items, Categories,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Payment, and Customers. It tracks all the details about the 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Customer, </a:t>
            </a:r>
            <a:r>
              <a:rPr sz="2000" spc="-54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Order,</a:t>
            </a:r>
            <a:r>
              <a:rPr sz="20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 Confirms 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Order.</a:t>
            </a:r>
            <a:endParaRPr sz="2000" spc="-2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50434" y="161886"/>
            <a:ext cx="4131366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u="none" dirty="0">
                <a:latin typeface="Arial" panose="020B0604020202020204"/>
                <a:cs typeface="Arial" panose="020B0604020202020204"/>
              </a:rPr>
              <a:t>Module</a:t>
            </a:r>
            <a:r>
              <a:rPr sz="2250" u="none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50" u="none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250" u="none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250" u="none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250" u="none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50" u="none" spc="-5" dirty="0">
                <a:latin typeface="Arial" panose="020B0604020202020204"/>
                <a:cs typeface="Arial" panose="020B0604020202020204"/>
              </a:rPr>
              <a:t>Project</a:t>
            </a:r>
            <a:endParaRPr sz="22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275" y="687973"/>
            <a:ext cx="8630285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Login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Module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: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Used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for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managing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login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details</a:t>
            </a:r>
            <a:endParaRPr sz="190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Users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Module: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Used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for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managing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users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system.</a:t>
            </a:r>
            <a:endParaRPr sz="190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15000"/>
              </a:lnSpc>
              <a:spcBef>
                <a:spcPts val="1200"/>
              </a:spcBef>
              <a:buSzPct val="95000"/>
              <a:buAutoNum type="arabicParenR"/>
              <a:tabLst>
                <a:tab pos="227965" algn="l"/>
              </a:tabLst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Increase Level of 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Visibility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&amp;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Information –- </a:t>
            </a:r>
            <a:r>
              <a:rPr sz="1900" spc="-6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have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your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Favourite fast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Food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Menu card customized,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to present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comprehensive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information on each and </a:t>
            </a:r>
            <a:r>
              <a:rPr sz="1900" spc="-5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every dish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&amp;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beverages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 mentioned –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like the ingredients used,recipes,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calorie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count,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etc.</a:t>
            </a:r>
            <a:endParaRPr sz="1900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21590">
              <a:lnSpc>
                <a:spcPct val="115000"/>
              </a:lnSpc>
              <a:spcBef>
                <a:spcPts val="1200"/>
              </a:spcBef>
              <a:buSzPct val="95000"/>
              <a:buAutoNum type="arabicParenR"/>
              <a:tabLst>
                <a:tab pos="227965" algn="l"/>
                <a:tab pos="3185795" algn="l"/>
                <a:tab pos="5848350" algn="l"/>
                <a:tab pos="8100695" algn="l"/>
              </a:tabLst>
            </a:pP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Provide Customer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Opinion	–-Through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Fast Bite	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menu card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web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app	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 </a:t>
            </a:r>
            <a:r>
              <a:rPr sz="1900" spc="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 the user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understand important things like which of the promotional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features are being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viewed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most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by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customers,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which dishes are getting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more </a:t>
            </a:r>
            <a:r>
              <a:rPr sz="1900" spc="-5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popular,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etc. They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 collect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and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sort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answers to provide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with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some very </a:t>
            </a:r>
            <a:r>
              <a:rPr sz="1900" spc="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essential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information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related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to</a:t>
            </a:r>
            <a:r>
              <a:rPr sz="19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your</a:t>
            </a:r>
            <a:r>
              <a:rPr sz="19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business.</a:t>
            </a:r>
            <a:endParaRPr sz="19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869" y="285750"/>
            <a:ext cx="2542331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latin typeface="Arial" panose="020B0604020202020204"/>
                <a:cs typeface="Arial" panose="020B0604020202020204"/>
              </a:rPr>
              <a:t>Advantages</a:t>
            </a:r>
            <a:endParaRPr u="none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267" y="1185798"/>
            <a:ext cx="3989704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4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Fast</a:t>
            </a:r>
            <a:r>
              <a:rPr sz="2000" spc="-3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food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cheap.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94335" indent="-382270">
              <a:lnSpc>
                <a:spcPts val="228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It</a:t>
            </a:r>
            <a:r>
              <a:rPr sz="2000" spc="-3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saves</a:t>
            </a:r>
            <a:r>
              <a:rPr sz="2000" spc="-3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time.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94335" indent="-382270">
              <a:lnSpc>
                <a:spcPts val="228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There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are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healthy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options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too.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94335" indent="-382270">
              <a:lnSpc>
                <a:spcPts val="228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There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are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plethora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choices.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94335" indent="-382270">
              <a:lnSpc>
                <a:spcPts val="228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Fast</a:t>
            </a:r>
            <a:r>
              <a:rPr sz="2000" spc="-3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food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tastes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good.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394335" indent="-382270">
              <a:lnSpc>
                <a:spcPts val="234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Order</a:t>
            </a:r>
            <a:r>
              <a:rPr sz="2000" spc="-3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at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your</a:t>
            </a:r>
            <a:r>
              <a:rPr sz="20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place.</a:t>
            </a:r>
            <a:endParaRPr sz="20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0599" y="3923574"/>
            <a:ext cx="2103755" cy="1220470"/>
          </a:xfrm>
          <a:custGeom>
            <a:avLst/>
            <a:gdLst/>
            <a:ahLst/>
            <a:cxnLst/>
            <a:rect l="l" t="t" r="r" b="b"/>
            <a:pathLst>
              <a:path w="2103754" h="1220470">
                <a:moveTo>
                  <a:pt x="2103399" y="1219924"/>
                </a:moveTo>
                <a:lnTo>
                  <a:pt x="1217430" y="1219924"/>
                </a:lnTo>
                <a:lnTo>
                  <a:pt x="0" y="0"/>
                </a:lnTo>
                <a:lnTo>
                  <a:pt x="1257974" y="0"/>
                </a:lnTo>
                <a:lnTo>
                  <a:pt x="2103399" y="845424"/>
                </a:lnTo>
                <a:lnTo>
                  <a:pt x="2103399" y="1219924"/>
                </a:lnTo>
                <a:close/>
              </a:path>
            </a:pathLst>
          </a:custGeom>
          <a:solidFill>
            <a:srgbClr val="78909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361" y="209550"/>
            <a:ext cx="288223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u="none" spc="5" dirty="0">
                <a:latin typeface="Arial" panose="020B0604020202020204"/>
                <a:cs typeface="Arial" panose="020B0604020202020204"/>
              </a:rPr>
              <a:t>Disadvantages</a:t>
            </a:r>
            <a:endParaRPr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405" y="1256030"/>
            <a:ext cx="696722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0"/>
              </a:spcBef>
              <a:buSzPct val="93000"/>
              <a:buAutoNum type="arabicPlain"/>
              <a:tabLst>
                <a:tab pos="171450" algn="l"/>
              </a:tabLst>
            </a:pP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More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Shopping</a:t>
            </a:r>
            <a:r>
              <a:rPr sz="14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at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Grocery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Store.</a:t>
            </a:r>
            <a:endParaRPr sz="14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960120">
              <a:lnSpc>
                <a:spcPct val="186000"/>
              </a:lnSpc>
              <a:buSzPct val="93000"/>
              <a:buAutoNum type="arabicPlain"/>
              <a:tabLst>
                <a:tab pos="171450" algn="l"/>
              </a:tabLst>
            </a:pPr>
            <a:r>
              <a:rPr lang="en-IN"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Hav</a:t>
            </a:r>
            <a:r>
              <a:rPr sz="14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t</a:t>
            </a:r>
            <a:r>
              <a:rPr sz="14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Clea</a:t>
            </a:r>
            <a:r>
              <a:rPr sz="14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n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U</a:t>
            </a:r>
            <a:r>
              <a:rPr sz="14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</a:t>
            </a:r>
            <a:r>
              <a:rPr sz="1400" spc="-8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Afterwards.  </a:t>
            </a:r>
            <a:endParaRPr sz="14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960120" indent="0">
              <a:lnSpc>
                <a:spcPct val="186000"/>
              </a:lnSpc>
              <a:buSzPct val="93000"/>
              <a:buNone/>
              <a:tabLst>
                <a:tab pos="171450" algn="l"/>
              </a:tabLst>
            </a:pP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3-No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Enthusiasm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Cooking.</a:t>
            </a:r>
            <a:endParaRPr sz="14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1511935">
              <a:lnSpc>
                <a:spcPct val="186000"/>
              </a:lnSpc>
            </a:pP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4-Lack of Cooking Skills.</a:t>
            </a:r>
            <a:endParaRPr sz="14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1511935">
              <a:lnSpc>
                <a:spcPct val="186000"/>
              </a:lnSpc>
            </a:pP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5-Practical</a:t>
            </a:r>
            <a:r>
              <a:rPr sz="1400" spc="-3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Limitations.</a:t>
            </a:r>
            <a:endParaRPr sz="14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86000"/>
              </a:lnSpc>
            </a:pP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6-Restaurants</a:t>
            </a:r>
            <a:r>
              <a:rPr sz="1400" spc="-9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Great</a:t>
            </a:r>
            <a:r>
              <a:rPr sz="14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for</a:t>
            </a:r>
            <a:r>
              <a:rPr sz="1400" spc="-4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Your</a:t>
            </a:r>
            <a:r>
              <a:rPr sz="14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Social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Life</a:t>
            </a:r>
            <a:endParaRPr sz="14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86000"/>
              </a:lnSpc>
            </a:pPr>
            <a:r>
              <a:rPr sz="1400" spc="-37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7-Restaurants</a:t>
            </a:r>
            <a:r>
              <a:rPr sz="14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</a:t>
            </a:r>
            <a:r>
              <a:rPr sz="1400" spc="-1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Provide</a:t>
            </a:r>
            <a:r>
              <a:rPr sz="1400" spc="-1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Inspiration.</a:t>
            </a:r>
            <a:endParaRPr sz="14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8-Buying</a:t>
            </a:r>
            <a:r>
              <a:rPr sz="1400" spc="-2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Ingredients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Can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Be</a:t>
            </a:r>
            <a:r>
              <a:rPr sz="14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Costly</a:t>
            </a:r>
            <a:endParaRPr sz="14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306" y="133350"/>
            <a:ext cx="4359894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Arial" panose="020B0604020202020204"/>
                <a:cs typeface="Arial" panose="020B0604020202020204"/>
              </a:rPr>
              <a:t>System</a:t>
            </a:r>
            <a:r>
              <a:rPr sz="25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" dirty="0">
                <a:latin typeface="Arial" panose="020B0604020202020204"/>
                <a:cs typeface="Arial" panose="020B0604020202020204"/>
              </a:rPr>
              <a:t>Requirement</a:t>
            </a:r>
            <a:endParaRPr sz="25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200" y="752638"/>
            <a:ext cx="454406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0185" algn="l"/>
              </a:tabLst>
            </a:pPr>
            <a:r>
              <a:rPr sz="140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Windows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requirements-&gt;:</a:t>
            </a:r>
            <a:r>
              <a:rPr sz="140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Windows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or</a:t>
            </a:r>
            <a:r>
              <a:rPr sz="140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later</a:t>
            </a:r>
            <a:r>
              <a:rPr sz="140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64-bit</a:t>
            </a:r>
            <a:endParaRPr sz="1400">
              <a:solidFill>
                <a:schemeClr val="tx2">
                  <a:lumMod val="9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209550" indent="-19748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210185" algn="l"/>
              </a:tabLst>
            </a:pP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Processor-&gt;</a:t>
            </a:r>
            <a:r>
              <a:rPr sz="1400" b="1" spc="-2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Intel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Pentium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1400" b="1" spc="-2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later</a:t>
            </a:r>
            <a:endParaRPr sz="1400">
              <a:solidFill>
                <a:schemeClr val="tx2">
                  <a:lumMod val="9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209550" indent="-19748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210185" algn="l"/>
              </a:tabLst>
            </a:pP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GB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minimum,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140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GB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recommended</a:t>
            </a:r>
            <a:endParaRPr sz="1400">
              <a:solidFill>
                <a:schemeClr val="tx2">
                  <a:lumMod val="9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209550" indent="-19748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210185" algn="l"/>
              </a:tabLst>
            </a:pP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Screen</a:t>
            </a:r>
            <a:r>
              <a:rPr sz="1400" b="1" spc="-2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1280x1024</a:t>
            </a:r>
            <a:r>
              <a:rPr sz="1400" b="1" spc="-2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larger</a:t>
            </a:r>
            <a:endParaRPr sz="1400">
              <a:solidFill>
                <a:schemeClr val="tx2">
                  <a:lumMod val="9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203200" indent="-19113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203835" algn="l"/>
              </a:tabLst>
            </a:pP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window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1024x680</a:t>
            </a:r>
            <a:r>
              <a:rPr sz="1400" b="1" spc="-1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b="1" spc="-1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larger</a:t>
            </a:r>
            <a:endParaRPr sz="1400">
              <a:solidFill>
                <a:schemeClr val="tx2">
                  <a:lumMod val="9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209550" indent="-19748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210185" algn="l"/>
              </a:tabLst>
            </a:pP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Internet</a:t>
            </a:r>
            <a:r>
              <a:rPr sz="1400" b="1" spc="-2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1400" b="1" spc="-2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-&gt;</a:t>
            </a:r>
            <a:r>
              <a:rPr sz="1400" b="1" spc="-2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400" b="1" spc="-20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chemeClr val="tx2">
                    <a:lumMod val="90000"/>
                  </a:schemeClr>
                </a:solidFill>
                <a:latin typeface="Arial" panose="020B0604020202020204"/>
                <a:cs typeface="Arial" panose="020B0604020202020204"/>
              </a:rPr>
              <a:t>Required</a:t>
            </a:r>
            <a:endParaRPr sz="1400" b="1" spc="-5" dirty="0">
              <a:solidFill>
                <a:schemeClr val="tx2">
                  <a:lumMod val="9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24" y="3428774"/>
            <a:ext cx="3256279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Front-end</a:t>
            </a:r>
            <a:r>
              <a:rPr sz="2200" spc="-5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:</a:t>
            </a:r>
            <a:endParaRPr sz="22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19480" algn="l"/>
              </a:tabLst>
            </a:pP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-HTML	5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-CSS</a:t>
            </a:r>
            <a:r>
              <a:rPr sz="2000" spc="-4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version</a:t>
            </a:r>
            <a:r>
              <a:rPr sz="2000" spc="-3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:CSS3</a:t>
            </a:r>
            <a:endParaRPr sz="200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-JavaScript</a:t>
            </a:r>
            <a:r>
              <a:rPr sz="2000" spc="-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Version</a:t>
            </a:r>
            <a:r>
              <a:rPr sz="2000" spc="-50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tx2">
                    <a:lumMod val="90000"/>
                  </a:schemeClr>
                </a:solidFill>
                <a:latin typeface="Arial MT"/>
                <a:cs typeface="Arial MT"/>
              </a:rPr>
              <a:t>:ES2015</a:t>
            </a:r>
            <a:endParaRPr sz="2000" spc="-5" dirty="0">
              <a:solidFill>
                <a:schemeClr val="tx2">
                  <a:lumMod val="9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240"/>
            <a:ext cx="6279256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Arial" panose="020B0604020202020204"/>
                <a:cs typeface="Arial" panose="020B0604020202020204"/>
              </a:rPr>
              <a:t>Screenshot</a:t>
            </a:r>
            <a:r>
              <a:rPr sz="25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10" dirty="0">
                <a:latin typeface="Arial" panose="020B0604020202020204"/>
                <a:cs typeface="Arial" panose="020B0604020202020204"/>
              </a:rPr>
              <a:t>&amp;</a:t>
            </a:r>
            <a:r>
              <a:rPr sz="25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" dirty="0">
                <a:latin typeface="Arial" panose="020B0604020202020204"/>
                <a:cs typeface="Arial" panose="020B0604020202020204"/>
              </a:rPr>
              <a:t>Report</a:t>
            </a:r>
            <a:r>
              <a:rPr sz="25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500" spc="5" dirty="0">
                <a:latin typeface="Arial" panose="020B0604020202020204"/>
                <a:cs typeface="Arial" panose="020B0604020202020204"/>
              </a:rPr>
              <a:t>Layout</a:t>
            </a:r>
            <a:endParaRPr sz="25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0125" y="944525"/>
            <a:ext cx="8341351" cy="388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4301</Words>
  <Application>WPS Presentation</Application>
  <PresentationFormat>On-screen Show (16:9)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 MT</vt:lpstr>
      <vt:lpstr>Arial</vt:lpstr>
      <vt:lpstr>Rockwell</vt:lpstr>
      <vt:lpstr>Microsoft YaHei</vt:lpstr>
      <vt:lpstr>Arial Unicode MS</vt:lpstr>
      <vt:lpstr>Calibri</vt:lpstr>
      <vt:lpstr>Bookman Old Style</vt:lpstr>
      <vt:lpstr>Damask</vt:lpstr>
      <vt:lpstr>WELCOME</vt:lpstr>
      <vt:lpstr>Introduction</vt:lpstr>
      <vt:lpstr>Proposed System</vt:lpstr>
      <vt:lpstr>Main Objective to Project</vt:lpstr>
      <vt:lpstr>Module Of The Project</vt:lpstr>
      <vt:lpstr>Advantages</vt:lpstr>
      <vt:lpstr>Disadvantages</vt:lpstr>
      <vt:lpstr>System Requirement</vt:lpstr>
      <vt:lpstr>Screenshot &amp; Report Layout</vt:lpstr>
      <vt:lpstr>Screenshots &amp; Report Layout</vt:lpstr>
      <vt:lpstr>Screenshots &amp; Report Layout</vt:lpstr>
      <vt:lpstr>Screenshot &amp; Report Layout</vt:lpstr>
      <vt:lpstr>Screenshots &amp; Report Layout</vt:lpstr>
      <vt:lpstr>Future Enhancement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/>
  <cp:lastModifiedBy>asus</cp:lastModifiedBy>
  <cp:revision>8</cp:revision>
  <dcterms:created xsi:type="dcterms:W3CDTF">2022-12-09T02:58:00Z</dcterms:created>
  <dcterms:modified xsi:type="dcterms:W3CDTF">2022-12-09T04:25:47Z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2022-10-13T05:30:00Z</vt:filetime>
  </property>
  <property fmtid="{D5CDD505-2E9C-101B-9397-08002B2CF9AE}" pid="3" name="Creator">
    <vt:lpwstr>PDFium</vt:lpwstr>
  </property>
  <property fmtid="{D5CDD505-2E9C-101B-9397-08002B2CF9AE}" pid="4" name="LastSaved">
    <vt:filetime>2022-10-13T05:30:00Z</vt:filetime>
  </property>
  <property fmtid="{D5CDD505-2E9C-101B-9397-08002B2CF9AE}" pid="5" name="ICV">
    <vt:lpwstr>D9E84F5439254229AA5B81D1A2868666</vt:lpwstr>
  </property>
  <property fmtid="{D5CDD505-2E9C-101B-9397-08002B2CF9AE}" pid="6" name="KSOProductBuildVer">
    <vt:lpwstr>1033-11.2.0.11417</vt:lpwstr>
  </property>
</Properties>
</file>