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58" r:id="rId5"/>
    <p:sldId id="259" r:id="rId6"/>
    <p:sldId id="263" r:id="rId7"/>
    <p:sldId id="266" r:id="rId8"/>
    <p:sldId id="268" r:id="rId9"/>
    <p:sldId id="269" r:id="rId10"/>
    <p:sldId id="264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623BD-FF6B-4309-834E-3C91F484D9FE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3E20E-D29B-4E95-AD58-30A0F4C68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284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3E20E-D29B-4E95-AD58-30A0F4C6897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72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96823" y="795527"/>
            <a:ext cx="4931410" cy="3581400"/>
          </a:xfrm>
          <a:custGeom>
            <a:avLst/>
            <a:gdLst/>
            <a:ahLst/>
            <a:cxnLst/>
            <a:rect l="l" t="t" r="r" b="b"/>
            <a:pathLst>
              <a:path w="4931410" h="3581400">
                <a:moveTo>
                  <a:pt x="4931283" y="0"/>
                </a:moveTo>
                <a:lnTo>
                  <a:pt x="4908931" y="0"/>
                </a:lnTo>
                <a:lnTo>
                  <a:pt x="0" y="865377"/>
                </a:lnTo>
                <a:lnTo>
                  <a:pt x="0" y="3581400"/>
                </a:lnTo>
                <a:lnTo>
                  <a:pt x="4931283" y="3581400"/>
                </a:lnTo>
                <a:lnTo>
                  <a:pt x="4931283" y="0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366247" y="4962144"/>
            <a:ext cx="981710" cy="356870"/>
          </a:xfrm>
          <a:custGeom>
            <a:avLst/>
            <a:gdLst/>
            <a:ahLst/>
            <a:cxnLst/>
            <a:rect l="l" t="t" r="r" b="b"/>
            <a:pathLst>
              <a:path w="981709" h="356870">
                <a:moveTo>
                  <a:pt x="981201" y="0"/>
                </a:moveTo>
                <a:lnTo>
                  <a:pt x="0" y="356361"/>
                </a:lnTo>
                <a:lnTo>
                  <a:pt x="981201" y="184149"/>
                </a:lnTo>
                <a:lnTo>
                  <a:pt x="981201" y="0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366247" y="5468111"/>
            <a:ext cx="1225296" cy="926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286743" y="6355079"/>
            <a:ext cx="304800" cy="113030"/>
          </a:xfrm>
          <a:custGeom>
            <a:avLst/>
            <a:gdLst/>
            <a:ahLst/>
            <a:cxnLst/>
            <a:rect l="l" t="t" r="r" b="b"/>
            <a:pathLst>
              <a:path w="304800" h="113029">
                <a:moveTo>
                  <a:pt x="304800" y="0"/>
                </a:moveTo>
                <a:lnTo>
                  <a:pt x="0" y="112522"/>
                </a:lnTo>
                <a:lnTo>
                  <a:pt x="304800" y="57873"/>
                </a:lnTo>
                <a:lnTo>
                  <a:pt x="304800" y="0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289792" y="6513576"/>
            <a:ext cx="256031" cy="155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10362" y="909065"/>
            <a:ext cx="10979150" cy="0"/>
          </a:xfrm>
          <a:custGeom>
            <a:avLst/>
            <a:gdLst/>
            <a:ahLst/>
            <a:cxnLst/>
            <a:rect l="l" t="t" r="r" b="b"/>
            <a:pathLst>
              <a:path w="10979150">
                <a:moveTo>
                  <a:pt x="0" y="0"/>
                </a:moveTo>
                <a:lnTo>
                  <a:pt x="10978642" y="0"/>
                </a:lnTo>
              </a:path>
            </a:pathLst>
          </a:custGeom>
          <a:ln w="19050">
            <a:solidFill>
              <a:srgbClr val="FFE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404859" y="690372"/>
            <a:ext cx="3410585" cy="393065"/>
          </a:xfrm>
          <a:custGeom>
            <a:avLst/>
            <a:gdLst/>
            <a:ahLst/>
            <a:cxnLst/>
            <a:rect l="l" t="t" r="r" b="b"/>
            <a:pathLst>
              <a:path w="3410584" h="393065">
                <a:moveTo>
                  <a:pt x="3213608" y="0"/>
                </a:moveTo>
                <a:lnTo>
                  <a:pt x="196596" y="0"/>
                </a:lnTo>
                <a:lnTo>
                  <a:pt x="151511" y="5206"/>
                </a:lnTo>
                <a:lnTo>
                  <a:pt x="110109" y="19938"/>
                </a:lnTo>
                <a:lnTo>
                  <a:pt x="73660" y="43179"/>
                </a:lnTo>
                <a:lnTo>
                  <a:pt x="43180" y="73532"/>
                </a:lnTo>
                <a:lnTo>
                  <a:pt x="19939" y="109981"/>
                </a:lnTo>
                <a:lnTo>
                  <a:pt x="5207" y="151256"/>
                </a:lnTo>
                <a:lnTo>
                  <a:pt x="0" y="196341"/>
                </a:lnTo>
                <a:lnTo>
                  <a:pt x="5207" y="241426"/>
                </a:lnTo>
                <a:lnTo>
                  <a:pt x="19939" y="282701"/>
                </a:lnTo>
                <a:lnTo>
                  <a:pt x="43180" y="319150"/>
                </a:lnTo>
                <a:lnTo>
                  <a:pt x="73660" y="349503"/>
                </a:lnTo>
                <a:lnTo>
                  <a:pt x="110109" y="372744"/>
                </a:lnTo>
                <a:lnTo>
                  <a:pt x="151511" y="387476"/>
                </a:lnTo>
                <a:lnTo>
                  <a:pt x="196596" y="392683"/>
                </a:lnTo>
                <a:lnTo>
                  <a:pt x="3213608" y="392683"/>
                </a:lnTo>
                <a:lnTo>
                  <a:pt x="3258693" y="387476"/>
                </a:lnTo>
                <a:lnTo>
                  <a:pt x="3300095" y="372744"/>
                </a:lnTo>
                <a:lnTo>
                  <a:pt x="3336544" y="349503"/>
                </a:lnTo>
                <a:lnTo>
                  <a:pt x="3367024" y="319150"/>
                </a:lnTo>
                <a:lnTo>
                  <a:pt x="3390265" y="282701"/>
                </a:lnTo>
                <a:lnTo>
                  <a:pt x="3404997" y="241426"/>
                </a:lnTo>
                <a:lnTo>
                  <a:pt x="3410204" y="196341"/>
                </a:lnTo>
                <a:lnTo>
                  <a:pt x="3404997" y="151256"/>
                </a:lnTo>
                <a:lnTo>
                  <a:pt x="3390265" y="109981"/>
                </a:lnTo>
                <a:lnTo>
                  <a:pt x="3367024" y="73532"/>
                </a:lnTo>
                <a:lnTo>
                  <a:pt x="3336544" y="43179"/>
                </a:lnTo>
                <a:lnTo>
                  <a:pt x="3300095" y="19938"/>
                </a:lnTo>
                <a:lnTo>
                  <a:pt x="3258693" y="5206"/>
                </a:lnTo>
                <a:lnTo>
                  <a:pt x="3213608" y="0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404859" y="690372"/>
            <a:ext cx="3410585" cy="393065"/>
          </a:xfrm>
          <a:custGeom>
            <a:avLst/>
            <a:gdLst/>
            <a:ahLst/>
            <a:cxnLst/>
            <a:rect l="l" t="t" r="r" b="b"/>
            <a:pathLst>
              <a:path w="3410584" h="393065">
                <a:moveTo>
                  <a:pt x="0" y="196341"/>
                </a:moveTo>
                <a:lnTo>
                  <a:pt x="5207" y="151256"/>
                </a:lnTo>
                <a:lnTo>
                  <a:pt x="19939" y="109981"/>
                </a:lnTo>
                <a:lnTo>
                  <a:pt x="43180" y="73532"/>
                </a:lnTo>
                <a:lnTo>
                  <a:pt x="73660" y="43179"/>
                </a:lnTo>
                <a:lnTo>
                  <a:pt x="110109" y="19938"/>
                </a:lnTo>
                <a:lnTo>
                  <a:pt x="151511" y="5206"/>
                </a:lnTo>
                <a:lnTo>
                  <a:pt x="196596" y="0"/>
                </a:lnTo>
                <a:lnTo>
                  <a:pt x="3213608" y="0"/>
                </a:lnTo>
                <a:lnTo>
                  <a:pt x="3258693" y="5206"/>
                </a:lnTo>
                <a:lnTo>
                  <a:pt x="3300095" y="19938"/>
                </a:lnTo>
                <a:lnTo>
                  <a:pt x="3336544" y="43179"/>
                </a:lnTo>
                <a:lnTo>
                  <a:pt x="3367024" y="73532"/>
                </a:lnTo>
                <a:lnTo>
                  <a:pt x="3390265" y="109981"/>
                </a:lnTo>
                <a:lnTo>
                  <a:pt x="3404997" y="151256"/>
                </a:lnTo>
                <a:lnTo>
                  <a:pt x="3410204" y="196341"/>
                </a:lnTo>
                <a:lnTo>
                  <a:pt x="3404997" y="241426"/>
                </a:lnTo>
                <a:lnTo>
                  <a:pt x="3390265" y="282701"/>
                </a:lnTo>
                <a:lnTo>
                  <a:pt x="3367024" y="319150"/>
                </a:lnTo>
                <a:lnTo>
                  <a:pt x="3336544" y="349503"/>
                </a:lnTo>
                <a:lnTo>
                  <a:pt x="3300095" y="372744"/>
                </a:lnTo>
                <a:lnTo>
                  <a:pt x="3258693" y="387476"/>
                </a:lnTo>
                <a:lnTo>
                  <a:pt x="3213608" y="392683"/>
                </a:lnTo>
                <a:lnTo>
                  <a:pt x="196596" y="392683"/>
                </a:lnTo>
                <a:lnTo>
                  <a:pt x="151511" y="387476"/>
                </a:lnTo>
                <a:lnTo>
                  <a:pt x="110109" y="372744"/>
                </a:lnTo>
                <a:lnTo>
                  <a:pt x="73660" y="349503"/>
                </a:lnTo>
                <a:lnTo>
                  <a:pt x="43180" y="319150"/>
                </a:lnTo>
                <a:lnTo>
                  <a:pt x="19939" y="282701"/>
                </a:lnTo>
                <a:lnTo>
                  <a:pt x="5207" y="241426"/>
                </a:lnTo>
                <a:lnTo>
                  <a:pt x="0" y="196341"/>
                </a:lnTo>
                <a:close/>
              </a:path>
            </a:pathLst>
          </a:custGeom>
          <a:ln w="9525">
            <a:solidFill>
              <a:srgbClr val="FFE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7204" y="205485"/>
            <a:ext cx="1099759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9088" y="1107770"/>
            <a:ext cx="10513822" cy="363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hulnmayekar/Carbon-Footprint/tree/main/Prototype/examp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909" y="1429572"/>
            <a:ext cx="3678554" cy="2495550"/>
          </a:xfrm>
          <a:prstGeom prst="rect">
            <a:avLst/>
          </a:prstGeom>
        </p:spPr>
        <p:txBody>
          <a:bodyPr vert="horz" wrap="square" lIns="0" tIns="424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40"/>
              </a:spcBef>
            </a:pPr>
            <a:r>
              <a:rPr sz="5400" dirty="0">
                <a:solidFill>
                  <a:srgbClr val="000000"/>
                </a:solidFill>
              </a:rPr>
              <a:t>Team</a:t>
            </a:r>
            <a:r>
              <a:rPr sz="5400" spc="-85" dirty="0">
                <a:solidFill>
                  <a:srgbClr val="000000"/>
                </a:solidFill>
              </a:rPr>
              <a:t> </a:t>
            </a:r>
            <a:r>
              <a:rPr sz="5400" spc="-5" dirty="0">
                <a:solidFill>
                  <a:srgbClr val="000000"/>
                </a:solidFill>
              </a:rPr>
              <a:t>Name</a:t>
            </a:r>
            <a:endParaRPr sz="5400" dirty="0"/>
          </a:p>
          <a:p>
            <a:pPr marL="193675">
              <a:lnSpc>
                <a:spcPct val="100000"/>
              </a:lnSpc>
              <a:spcBef>
                <a:spcPts val="3245"/>
              </a:spcBef>
            </a:pPr>
            <a:r>
              <a:rPr sz="5400" b="1" i="1" spc="-5" dirty="0">
                <a:solidFill>
                  <a:srgbClr val="000000"/>
                </a:solidFill>
                <a:latin typeface="Trebuchet MS"/>
                <a:cs typeface="Trebuchet MS"/>
              </a:rPr>
              <a:t>Formula</a:t>
            </a:r>
            <a:r>
              <a:rPr sz="5400" b="1" i="1" spc="-5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5400" b="1" i="1" dirty="0">
                <a:solidFill>
                  <a:srgbClr val="000000"/>
                </a:solidFill>
                <a:latin typeface="Trebuchet MS"/>
                <a:cs typeface="Trebuchet MS"/>
              </a:rPr>
              <a:t>4</a:t>
            </a:r>
            <a:endParaRPr sz="5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8119" y="587121"/>
            <a:ext cx="3905885" cy="3678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50" dirty="0">
                <a:solidFill>
                  <a:srgbClr val="F0F0F0"/>
                </a:solidFill>
                <a:latin typeface="Trebuchet MS"/>
                <a:cs typeface="Trebuchet MS"/>
              </a:rPr>
              <a:t>EY</a:t>
            </a:r>
            <a:r>
              <a:rPr sz="900" b="1" spc="305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F0F0F0"/>
                </a:solidFill>
                <a:latin typeface="Tahoma"/>
                <a:cs typeface="Tahoma"/>
              </a:rPr>
              <a:t>|</a:t>
            </a:r>
            <a:r>
              <a:rPr sz="900" spc="114" dirty="0">
                <a:solidFill>
                  <a:srgbClr val="F0F0F0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F0F0F0"/>
                </a:solidFill>
                <a:latin typeface="Tahoma"/>
                <a:cs typeface="Tahoma"/>
              </a:rPr>
              <a:t>Assurance</a:t>
            </a:r>
            <a:r>
              <a:rPr sz="900" spc="-95" dirty="0">
                <a:solidFill>
                  <a:srgbClr val="F0F0F0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F0F0F0"/>
                </a:solidFill>
                <a:latin typeface="Tahoma"/>
                <a:cs typeface="Tahoma"/>
              </a:rPr>
              <a:t>|</a:t>
            </a:r>
            <a:r>
              <a:rPr sz="900" spc="-125" dirty="0">
                <a:solidFill>
                  <a:srgbClr val="F0F0F0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F0F0F0"/>
                </a:solidFill>
                <a:latin typeface="Tahoma"/>
                <a:cs typeface="Tahoma"/>
              </a:rPr>
              <a:t>Tax</a:t>
            </a:r>
            <a:r>
              <a:rPr sz="900" spc="-5" dirty="0">
                <a:solidFill>
                  <a:srgbClr val="F0F0F0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F0F0F0"/>
                </a:solidFill>
                <a:latin typeface="Tahoma"/>
                <a:cs typeface="Tahoma"/>
              </a:rPr>
              <a:t>|</a:t>
            </a:r>
            <a:r>
              <a:rPr sz="900" spc="-120" dirty="0">
                <a:solidFill>
                  <a:srgbClr val="F0F0F0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F0F0F0"/>
                </a:solidFill>
                <a:latin typeface="Tahoma"/>
                <a:cs typeface="Tahoma"/>
              </a:rPr>
              <a:t>Strategy</a:t>
            </a:r>
            <a:r>
              <a:rPr sz="900" spc="-30" dirty="0">
                <a:solidFill>
                  <a:srgbClr val="F0F0F0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F0F0F0"/>
                </a:solidFill>
                <a:latin typeface="Tahoma"/>
                <a:cs typeface="Tahoma"/>
              </a:rPr>
              <a:t>and</a:t>
            </a:r>
            <a:r>
              <a:rPr sz="900" spc="-50" dirty="0">
                <a:solidFill>
                  <a:srgbClr val="F0F0F0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F0F0F0"/>
                </a:solidFill>
                <a:latin typeface="Tahoma"/>
                <a:cs typeface="Tahoma"/>
              </a:rPr>
              <a:t>Transactions</a:t>
            </a:r>
            <a:r>
              <a:rPr sz="900" spc="-45" dirty="0">
                <a:solidFill>
                  <a:srgbClr val="F0F0F0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F0F0F0"/>
                </a:solidFill>
                <a:latin typeface="Tahoma"/>
                <a:cs typeface="Tahoma"/>
              </a:rPr>
              <a:t>|</a:t>
            </a:r>
            <a:r>
              <a:rPr sz="900" spc="-125" dirty="0">
                <a:solidFill>
                  <a:srgbClr val="F0F0F0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F0F0F0"/>
                </a:solidFill>
                <a:latin typeface="Tahoma"/>
                <a:cs typeface="Tahoma"/>
              </a:rPr>
              <a:t>Consulting</a:t>
            </a:r>
            <a:endParaRPr sz="9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900" b="1" spc="10" dirty="0">
                <a:solidFill>
                  <a:srgbClr val="F0F0F0"/>
                </a:solidFill>
                <a:latin typeface="Trebuchet MS"/>
                <a:cs typeface="Trebuchet MS"/>
              </a:rPr>
              <a:t>About</a:t>
            </a:r>
            <a:r>
              <a:rPr sz="900" b="1" spc="-45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b="1" spc="20" dirty="0">
                <a:solidFill>
                  <a:srgbClr val="F0F0F0"/>
                </a:solidFill>
                <a:latin typeface="Trebuchet MS"/>
                <a:cs typeface="Trebuchet MS"/>
              </a:rPr>
              <a:t>EY</a:t>
            </a:r>
            <a:endParaRPr sz="900" dirty="0">
              <a:latin typeface="Trebuchet MS"/>
              <a:cs typeface="Trebuchet MS"/>
            </a:endParaRPr>
          </a:p>
          <a:p>
            <a:pPr marL="12700" marR="45085">
              <a:lnSpc>
                <a:spcPct val="100000"/>
              </a:lnSpc>
            </a:pPr>
            <a:r>
              <a:rPr sz="900" spc="25" dirty="0">
                <a:solidFill>
                  <a:srgbClr val="F0F0F0"/>
                </a:solidFill>
                <a:latin typeface="Trebuchet MS"/>
                <a:cs typeface="Trebuchet MS"/>
              </a:rPr>
              <a:t>EY </a:t>
            </a:r>
            <a:r>
              <a:rPr sz="900" spc="5" dirty="0">
                <a:solidFill>
                  <a:srgbClr val="F0F0F0"/>
                </a:solidFill>
                <a:latin typeface="Trebuchet MS"/>
                <a:cs typeface="Trebuchet MS"/>
              </a:rPr>
              <a:t>is </a:t>
            </a:r>
            <a:r>
              <a:rPr sz="900" dirty="0">
                <a:solidFill>
                  <a:srgbClr val="F0F0F0"/>
                </a:solidFill>
                <a:latin typeface="Trebuchet MS"/>
                <a:cs typeface="Trebuchet MS"/>
              </a:rPr>
              <a:t>a </a:t>
            </a:r>
            <a:r>
              <a:rPr sz="900" spc="-5" dirty="0">
                <a:solidFill>
                  <a:srgbClr val="F0F0F0"/>
                </a:solidFill>
                <a:latin typeface="Trebuchet MS"/>
                <a:cs typeface="Trebuchet MS"/>
              </a:rPr>
              <a:t>global leader in </a:t>
            </a:r>
            <a:r>
              <a:rPr sz="900" spc="5" dirty="0">
                <a:solidFill>
                  <a:srgbClr val="F0F0F0"/>
                </a:solidFill>
                <a:latin typeface="Trebuchet MS"/>
                <a:cs typeface="Trebuchet MS"/>
              </a:rPr>
              <a:t>assurance, </a:t>
            </a:r>
            <a:r>
              <a:rPr sz="900" spc="-20" dirty="0">
                <a:solidFill>
                  <a:srgbClr val="F0F0F0"/>
                </a:solidFill>
                <a:latin typeface="Trebuchet MS"/>
                <a:cs typeface="Trebuchet MS"/>
              </a:rPr>
              <a:t>tax, </a:t>
            </a:r>
            <a:r>
              <a:rPr sz="900" spc="5" dirty="0">
                <a:solidFill>
                  <a:srgbClr val="F0F0F0"/>
                </a:solidFill>
                <a:latin typeface="Trebuchet MS"/>
                <a:cs typeface="Trebuchet MS"/>
              </a:rPr>
              <a:t>transaction and </a:t>
            </a:r>
            <a:r>
              <a:rPr sz="900" spc="15" dirty="0">
                <a:solidFill>
                  <a:srgbClr val="F0F0F0"/>
                </a:solidFill>
                <a:latin typeface="Trebuchet MS"/>
                <a:cs typeface="Trebuchet MS"/>
              </a:rPr>
              <a:t>advisory </a:t>
            </a:r>
            <a:r>
              <a:rPr sz="900" spc="5" dirty="0">
                <a:solidFill>
                  <a:srgbClr val="F0F0F0"/>
                </a:solidFill>
                <a:latin typeface="Trebuchet MS"/>
                <a:cs typeface="Trebuchet MS"/>
              </a:rPr>
              <a:t>services.  The</a:t>
            </a:r>
            <a:r>
              <a:rPr sz="900" spc="-65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F0F0F0"/>
                </a:solidFill>
                <a:latin typeface="Trebuchet MS"/>
                <a:cs typeface="Trebuchet MS"/>
              </a:rPr>
              <a:t>insights</a:t>
            </a:r>
            <a:r>
              <a:rPr sz="900" spc="-80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F0F0F0"/>
                </a:solidFill>
                <a:latin typeface="Trebuchet MS"/>
                <a:cs typeface="Trebuchet MS"/>
              </a:rPr>
              <a:t>and</a:t>
            </a:r>
            <a:r>
              <a:rPr sz="900" spc="-15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F0F0F0"/>
                </a:solidFill>
                <a:latin typeface="Trebuchet MS"/>
                <a:cs typeface="Trebuchet MS"/>
              </a:rPr>
              <a:t>quality</a:t>
            </a:r>
            <a:r>
              <a:rPr sz="900" spc="-55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F0F0F0"/>
                </a:solidFill>
                <a:latin typeface="Trebuchet MS"/>
                <a:cs typeface="Trebuchet MS"/>
              </a:rPr>
              <a:t>services</a:t>
            </a:r>
            <a:r>
              <a:rPr sz="900" spc="-114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F0F0F0"/>
                </a:solidFill>
                <a:latin typeface="Trebuchet MS"/>
                <a:cs typeface="Trebuchet MS"/>
              </a:rPr>
              <a:t>we</a:t>
            </a:r>
            <a:r>
              <a:rPr sz="900" spc="-20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F0F0F0"/>
                </a:solidFill>
                <a:latin typeface="Trebuchet MS"/>
                <a:cs typeface="Trebuchet MS"/>
              </a:rPr>
              <a:t>deliver</a:t>
            </a:r>
            <a:r>
              <a:rPr sz="900" spc="-114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F0F0F0"/>
                </a:solidFill>
                <a:latin typeface="Trebuchet MS"/>
                <a:cs typeface="Trebuchet MS"/>
              </a:rPr>
              <a:t>help</a:t>
            </a:r>
            <a:r>
              <a:rPr sz="900" spc="-65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F0F0F0"/>
                </a:solidFill>
                <a:latin typeface="Trebuchet MS"/>
                <a:cs typeface="Trebuchet MS"/>
              </a:rPr>
              <a:t>build</a:t>
            </a:r>
            <a:r>
              <a:rPr sz="900" spc="-90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F0F0F0"/>
                </a:solidFill>
                <a:latin typeface="Trebuchet MS"/>
                <a:cs typeface="Trebuchet MS"/>
              </a:rPr>
              <a:t>trust</a:t>
            </a:r>
            <a:r>
              <a:rPr sz="900" spc="-40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F0F0F0"/>
                </a:solidFill>
                <a:latin typeface="Trebuchet MS"/>
                <a:cs typeface="Trebuchet MS"/>
              </a:rPr>
              <a:t>and</a:t>
            </a:r>
            <a:r>
              <a:rPr sz="900" spc="-40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F0F0F0"/>
                </a:solidFill>
                <a:latin typeface="Trebuchet MS"/>
                <a:cs typeface="Trebuchet MS"/>
              </a:rPr>
              <a:t>confidence  in the </a:t>
            </a:r>
            <a:r>
              <a:rPr sz="900" spc="-15" dirty="0">
                <a:solidFill>
                  <a:srgbClr val="F0F0F0"/>
                </a:solidFill>
                <a:latin typeface="Trebuchet MS"/>
                <a:cs typeface="Trebuchet MS"/>
              </a:rPr>
              <a:t>capital </a:t>
            </a:r>
            <a:r>
              <a:rPr sz="900" spc="5" dirty="0">
                <a:solidFill>
                  <a:srgbClr val="F0F0F0"/>
                </a:solidFill>
                <a:latin typeface="Trebuchet MS"/>
                <a:cs typeface="Trebuchet MS"/>
              </a:rPr>
              <a:t>markets and </a:t>
            </a:r>
            <a:r>
              <a:rPr sz="900" spc="-5" dirty="0">
                <a:solidFill>
                  <a:srgbClr val="F0F0F0"/>
                </a:solidFill>
                <a:latin typeface="Trebuchet MS"/>
                <a:cs typeface="Trebuchet MS"/>
              </a:rPr>
              <a:t>in </a:t>
            </a:r>
            <a:r>
              <a:rPr sz="900" spc="15" dirty="0">
                <a:solidFill>
                  <a:srgbClr val="F0F0F0"/>
                </a:solidFill>
                <a:latin typeface="Trebuchet MS"/>
                <a:cs typeface="Trebuchet MS"/>
              </a:rPr>
              <a:t>economies </a:t>
            </a:r>
            <a:r>
              <a:rPr sz="900" spc="-5" dirty="0">
                <a:solidFill>
                  <a:srgbClr val="F0F0F0"/>
                </a:solidFill>
                <a:latin typeface="Trebuchet MS"/>
                <a:cs typeface="Trebuchet MS"/>
              </a:rPr>
              <a:t>the world over. </a:t>
            </a:r>
            <a:r>
              <a:rPr sz="900" spc="5" dirty="0">
                <a:solidFill>
                  <a:srgbClr val="F0F0F0"/>
                </a:solidFill>
                <a:latin typeface="Trebuchet MS"/>
                <a:cs typeface="Trebuchet MS"/>
              </a:rPr>
              <a:t>We </a:t>
            </a:r>
            <a:r>
              <a:rPr sz="900" spc="-5" dirty="0">
                <a:solidFill>
                  <a:srgbClr val="F0F0F0"/>
                </a:solidFill>
                <a:latin typeface="Trebuchet MS"/>
                <a:cs typeface="Trebuchet MS"/>
              </a:rPr>
              <a:t>develop  </a:t>
            </a:r>
            <a:r>
              <a:rPr sz="900" spc="5" dirty="0">
                <a:solidFill>
                  <a:srgbClr val="F0F0F0"/>
                </a:solidFill>
                <a:latin typeface="Trebuchet MS"/>
                <a:cs typeface="Trebuchet MS"/>
              </a:rPr>
              <a:t>outstanding </a:t>
            </a:r>
            <a:r>
              <a:rPr sz="900" spc="-5" dirty="0">
                <a:solidFill>
                  <a:srgbClr val="F0F0F0"/>
                </a:solidFill>
                <a:latin typeface="Trebuchet MS"/>
                <a:cs typeface="Trebuchet MS"/>
              </a:rPr>
              <a:t>leaders </a:t>
            </a:r>
            <a:r>
              <a:rPr sz="900" spc="15" dirty="0">
                <a:solidFill>
                  <a:srgbClr val="F0F0F0"/>
                </a:solidFill>
                <a:latin typeface="Trebuchet MS"/>
                <a:cs typeface="Trebuchet MS"/>
              </a:rPr>
              <a:t>who </a:t>
            </a:r>
            <a:r>
              <a:rPr sz="900" spc="-5" dirty="0">
                <a:solidFill>
                  <a:srgbClr val="F0F0F0"/>
                </a:solidFill>
                <a:latin typeface="Trebuchet MS"/>
                <a:cs typeface="Trebuchet MS"/>
              </a:rPr>
              <a:t>team </a:t>
            </a:r>
            <a:r>
              <a:rPr sz="900" dirty="0">
                <a:solidFill>
                  <a:srgbClr val="F0F0F0"/>
                </a:solidFill>
                <a:latin typeface="Trebuchet MS"/>
                <a:cs typeface="Trebuchet MS"/>
              </a:rPr>
              <a:t>to </a:t>
            </a:r>
            <a:r>
              <a:rPr sz="900" spc="-5" dirty="0">
                <a:solidFill>
                  <a:srgbClr val="F0F0F0"/>
                </a:solidFill>
                <a:latin typeface="Trebuchet MS"/>
                <a:cs typeface="Trebuchet MS"/>
              </a:rPr>
              <a:t>deliver </a:t>
            </a:r>
            <a:r>
              <a:rPr sz="900" spc="15" dirty="0">
                <a:solidFill>
                  <a:srgbClr val="F0F0F0"/>
                </a:solidFill>
                <a:latin typeface="Trebuchet MS"/>
                <a:cs typeface="Trebuchet MS"/>
              </a:rPr>
              <a:t>on </a:t>
            </a:r>
            <a:r>
              <a:rPr sz="900" spc="20" dirty="0">
                <a:solidFill>
                  <a:srgbClr val="F0F0F0"/>
                </a:solidFill>
                <a:latin typeface="Trebuchet MS"/>
                <a:cs typeface="Trebuchet MS"/>
              </a:rPr>
              <a:t>our </a:t>
            </a:r>
            <a:r>
              <a:rPr sz="900" spc="15" dirty="0">
                <a:solidFill>
                  <a:srgbClr val="F0F0F0"/>
                </a:solidFill>
                <a:latin typeface="Trebuchet MS"/>
                <a:cs typeface="Trebuchet MS"/>
              </a:rPr>
              <a:t>promises </a:t>
            </a:r>
            <a:r>
              <a:rPr sz="900" dirty="0">
                <a:solidFill>
                  <a:srgbClr val="F0F0F0"/>
                </a:solidFill>
                <a:latin typeface="Trebuchet MS"/>
                <a:cs typeface="Trebuchet MS"/>
              </a:rPr>
              <a:t>to </a:t>
            </a:r>
            <a:r>
              <a:rPr sz="900" spc="-20" dirty="0">
                <a:solidFill>
                  <a:srgbClr val="F0F0F0"/>
                </a:solidFill>
                <a:latin typeface="Trebuchet MS"/>
                <a:cs typeface="Trebuchet MS"/>
              </a:rPr>
              <a:t>all </a:t>
            </a:r>
            <a:r>
              <a:rPr sz="900" dirty="0">
                <a:solidFill>
                  <a:srgbClr val="F0F0F0"/>
                </a:solidFill>
                <a:latin typeface="Trebuchet MS"/>
                <a:cs typeface="Trebuchet MS"/>
              </a:rPr>
              <a:t>of </a:t>
            </a:r>
            <a:r>
              <a:rPr sz="900" spc="20" dirty="0">
                <a:solidFill>
                  <a:srgbClr val="F0F0F0"/>
                </a:solidFill>
                <a:latin typeface="Trebuchet MS"/>
                <a:cs typeface="Trebuchet MS"/>
              </a:rPr>
              <a:t>our  </a:t>
            </a:r>
            <a:r>
              <a:rPr sz="900" spc="-5" dirty="0">
                <a:solidFill>
                  <a:srgbClr val="F0F0F0"/>
                </a:solidFill>
                <a:latin typeface="Trebuchet MS"/>
                <a:cs typeface="Trebuchet MS"/>
              </a:rPr>
              <a:t>stakeholders. In </a:t>
            </a:r>
            <a:r>
              <a:rPr sz="900" spc="20" dirty="0">
                <a:solidFill>
                  <a:srgbClr val="F0F0F0"/>
                </a:solidFill>
                <a:latin typeface="Trebuchet MS"/>
                <a:cs typeface="Trebuchet MS"/>
              </a:rPr>
              <a:t>so </a:t>
            </a:r>
            <a:r>
              <a:rPr sz="900" spc="-5" dirty="0">
                <a:solidFill>
                  <a:srgbClr val="F0F0F0"/>
                </a:solidFill>
                <a:latin typeface="Trebuchet MS"/>
                <a:cs typeface="Trebuchet MS"/>
              </a:rPr>
              <a:t>doing, we play </a:t>
            </a:r>
            <a:r>
              <a:rPr sz="900" dirty="0">
                <a:solidFill>
                  <a:srgbClr val="F0F0F0"/>
                </a:solidFill>
                <a:latin typeface="Trebuchet MS"/>
                <a:cs typeface="Trebuchet MS"/>
              </a:rPr>
              <a:t>a </a:t>
            </a:r>
            <a:r>
              <a:rPr sz="900" spc="-15" dirty="0">
                <a:solidFill>
                  <a:srgbClr val="F0F0F0"/>
                </a:solidFill>
                <a:latin typeface="Trebuchet MS"/>
                <a:cs typeface="Trebuchet MS"/>
              </a:rPr>
              <a:t>critical </a:t>
            </a:r>
            <a:r>
              <a:rPr sz="900" spc="-5" dirty="0">
                <a:solidFill>
                  <a:srgbClr val="F0F0F0"/>
                </a:solidFill>
                <a:latin typeface="Trebuchet MS"/>
                <a:cs typeface="Trebuchet MS"/>
              </a:rPr>
              <a:t>role in building </a:t>
            </a:r>
            <a:r>
              <a:rPr sz="900" dirty="0">
                <a:solidFill>
                  <a:srgbClr val="F0F0F0"/>
                </a:solidFill>
                <a:latin typeface="Trebuchet MS"/>
                <a:cs typeface="Trebuchet MS"/>
              </a:rPr>
              <a:t>a </a:t>
            </a:r>
            <a:r>
              <a:rPr sz="900" spc="-5" dirty="0">
                <a:solidFill>
                  <a:srgbClr val="F0F0F0"/>
                </a:solidFill>
                <a:latin typeface="Trebuchet MS"/>
                <a:cs typeface="Trebuchet MS"/>
              </a:rPr>
              <a:t>better  </a:t>
            </a:r>
            <a:r>
              <a:rPr sz="900" spc="5" dirty="0">
                <a:solidFill>
                  <a:srgbClr val="F0F0F0"/>
                </a:solidFill>
                <a:latin typeface="Trebuchet MS"/>
                <a:cs typeface="Trebuchet MS"/>
              </a:rPr>
              <a:t>working</a:t>
            </a:r>
            <a:r>
              <a:rPr sz="900" spc="-65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F0F0F0"/>
                </a:solidFill>
                <a:latin typeface="Trebuchet MS"/>
                <a:cs typeface="Trebuchet MS"/>
              </a:rPr>
              <a:t>world</a:t>
            </a:r>
            <a:r>
              <a:rPr sz="900" spc="-45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F0F0F0"/>
                </a:solidFill>
                <a:latin typeface="Trebuchet MS"/>
                <a:cs typeface="Trebuchet MS"/>
              </a:rPr>
              <a:t>for</a:t>
            </a:r>
            <a:r>
              <a:rPr sz="900" spc="-45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spc="20" dirty="0">
                <a:solidFill>
                  <a:srgbClr val="F0F0F0"/>
                </a:solidFill>
                <a:latin typeface="Trebuchet MS"/>
                <a:cs typeface="Trebuchet MS"/>
              </a:rPr>
              <a:t>our</a:t>
            </a:r>
            <a:r>
              <a:rPr sz="900" spc="-45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F0F0F0"/>
                </a:solidFill>
                <a:latin typeface="Trebuchet MS"/>
                <a:cs typeface="Trebuchet MS"/>
              </a:rPr>
              <a:t>people,</a:t>
            </a:r>
            <a:r>
              <a:rPr sz="900" spc="-160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F0F0F0"/>
                </a:solidFill>
                <a:latin typeface="Trebuchet MS"/>
                <a:cs typeface="Trebuchet MS"/>
              </a:rPr>
              <a:t>for</a:t>
            </a:r>
            <a:r>
              <a:rPr sz="900" spc="-45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spc="20" dirty="0">
                <a:solidFill>
                  <a:srgbClr val="F0F0F0"/>
                </a:solidFill>
                <a:latin typeface="Trebuchet MS"/>
                <a:cs typeface="Trebuchet MS"/>
              </a:rPr>
              <a:t>our</a:t>
            </a:r>
            <a:r>
              <a:rPr sz="900" spc="-45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F0F0F0"/>
                </a:solidFill>
                <a:latin typeface="Trebuchet MS"/>
                <a:cs typeface="Trebuchet MS"/>
              </a:rPr>
              <a:t>clients</a:t>
            </a:r>
            <a:r>
              <a:rPr sz="900" spc="-45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F0F0F0"/>
                </a:solidFill>
                <a:latin typeface="Trebuchet MS"/>
                <a:cs typeface="Trebuchet MS"/>
              </a:rPr>
              <a:t>and</a:t>
            </a:r>
            <a:r>
              <a:rPr sz="900" spc="-55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F0F0F0"/>
                </a:solidFill>
                <a:latin typeface="Trebuchet MS"/>
                <a:cs typeface="Trebuchet MS"/>
              </a:rPr>
              <a:t>for</a:t>
            </a:r>
            <a:r>
              <a:rPr sz="900" spc="-45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spc="20" dirty="0">
                <a:solidFill>
                  <a:srgbClr val="F0F0F0"/>
                </a:solidFill>
                <a:latin typeface="Trebuchet MS"/>
                <a:cs typeface="Trebuchet MS"/>
              </a:rPr>
              <a:t>our</a:t>
            </a:r>
            <a:r>
              <a:rPr sz="900" spc="-50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F0F0F0"/>
                </a:solidFill>
                <a:latin typeface="Trebuchet MS"/>
                <a:cs typeface="Trebuchet MS"/>
              </a:rPr>
              <a:t>communities.</a:t>
            </a:r>
            <a:endParaRPr sz="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 dirty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900" spc="25" dirty="0">
                <a:solidFill>
                  <a:srgbClr val="F0F0F0"/>
                </a:solidFill>
                <a:latin typeface="Trebuchet MS"/>
                <a:cs typeface="Trebuchet MS"/>
              </a:rPr>
              <a:t>EY </a:t>
            </a:r>
            <a:r>
              <a:rPr sz="900" spc="5" dirty="0">
                <a:solidFill>
                  <a:srgbClr val="F0F0F0"/>
                </a:solidFill>
                <a:latin typeface="Trebuchet MS"/>
                <a:cs typeface="Trebuchet MS"/>
              </a:rPr>
              <a:t>refers </a:t>
            </a:r>
            <a:r>
              <a:rPr sz="900" dirty="0">
                <a:solidFill>
                  <a:srgbClr val="F0F0F0"/>
                </a:solidFill>
                <a:latin typeface="Trebuchet MS"/>
                <a:cs typeface="Trebuchet MS"/>
              </a:rPr>
              <a:t>to </a:t>
            </a:r>
            <a:r>
              <a:rPr sz="900" spc="-5" dirty="0">
                <a:solidFill>
                  <a:srgbClr val="F0F0F0"/>
                </a:solidFill>
                <a:latin typeface="Trebuchet MS"/>
                <a:cs typeface="Trebuchet MS"/>
              </a:rPr>
              <a:t>the global organization, </a:t>
            </a:r>
            <a:r>
              <a:rPr sz="900" spc="5" dirty="0">
                <a:solidFill>
                  <a:srgbClr val="F0F0F0"/>
                </a:solidFill>
                <a:latin typeface="Trebuchet MS"/>
                <a:cs typeface="Trebuchet MS"/>
              </a:rPr>
              <a:t>and </a:t>
            </a:r>
            <a:r>
              <a:rPr sz="900" spc="10" dirty="0">
                <a:solidFill>
                  <a:srgbClr val="F0F0F0"/>
                </a:solidFill>
                <a:latin typeface="Trebuchet MS"/>
                <a:cs typeface="Trebuchet MS"/>
              </a:rPr>
              <a:t>may </a:t>
            </a:r>
            <a:r>
              <a:rPr sz="900" dirty="0">
                <a:solidFill>
                  <a:srgbClr val="F0F0F0"/>
                </a:solidFill>
                <a:latin typeface="Trebuchet MS"/>
                <a:cs typeface="Trebuchet MS"/>
              </a:rPr>
              <a:t>refer to </a:t>
            </a:r>
            <a:r>
              <a:rPr sz="900" spc="10" dirty="0">
                <a:solidFill>
                  <a:srgbClr val="F0F0F0"/>
                </a:solidFill>
                <a:latin typeface="Trebuchet MS"/>
                <a:cs typeface="Trebuchet MS"/>
              </a:rPr>
              <a:t>one </a:t>
            </a:r>
            <a:r>
              <a:rPr sz="900" spc="15" dirty="0">
                <a:solidFill>
                  <a:srgbClr val="F0F0F0"/>
                </a:solidFill>
                <a:latin typeface="Trebuchet MS"/>
                <a:cs typeface="Trebuchet MS"/>
              </a:rPr>
              <a:t>or </a:t>
            </a:r>
            <a:r>
              <a:rPr sz="900" spc="-5" dirty="0">
                <a:solidFill>
                  <a:srgbClr val="F0F0F0"/>
                </a:solidFill>
                <a:latin typeface="Trebuchet MS"/>
                <a:cs typeface="Trebuchet MS"/>
              </a:rPr>
              <a:t>more, </a:t>
            </a:r>
            <a:r>
              <a:rPr sz="900" dirty="0">
                <a:solidFill>
                  <a:srgbClr val="F0F0F0"/>
                </a:solidFill>
                <a:latin typeface="Trebuchet MS"/>
                <a:cs typeface="Trebuchet MS"/>
              </a:rPr>
              <a:t>of </a:t>
            </a:r>
            <a:r>
              <a:rPr sz="900" spc="-5" dirty="0">
                <a:solidFill>
                  <a:srgbClr val="F0F0F0"/>
                </a:solidFill>
                <a:latin typeface="Trebuchet MS"/>
                <a:cs typeface="Trebuchet MS"/>
              </a:rPr>
              <a:t>the  </a:t>
            </a:r>
            <a:r>
              <a:rPr sz="900" spc="5" dirty="0">
                <a:solidFill>
                  <a:srgbClr val="F0F0F0"/>
                </a:solidFill>
                <a:latin typeface="Trebuchet MS"/>
                <a:cs typeface="Trebuchet MS"/>
              </a:rPr>
              <a:t>member</a:t>
            </a:r>
            <a:r>
              <a:rPr sz="900" spc="-95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F0F0F0"/>
                </a:solidFill>
                <a:latin typeface="Trebuchet MS"/>
                <a:cs typeface="Trebuchet MS"/>
              </a:rPr>
              <a:t>firms</a:t>
            </a:r>
            <a:r>
              <a:rPr sz="900" spc="-35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F0F0F0"/>
                </a:solidFill>
                <a:latin typeface="Trebuchet MS"/>
                <a:cs typeface="Trebuchet MS"/>
              </a:rPr>
              <a:t>of</a:t>
            </a:r>
            <a:r>
              <a:rPr sz="900" spc="-20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F0F0F0"/>
                </a:solidFill>
                <a:latin typeface="Trebuchet MS"/>
                <a:cs typeface="Trebuchet MS"/>
              </a:rPr>
              <a:t>Ernst</a:t>
            </a:r>
            <a:r>
              <a:rPr sz="900" spc="-5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F0F0F0"/>
                </a:solidFill>
                <a:latin typeface="Trebuchet MS"/>
                <a:cs typeface="Trebuchet MS"/>
              </a:rPr>
              <a:t>&amp;</a:t>
            </a:r>
            <a:r>
              <a:rPr sz="900" spc="-85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F0F0F0"/>
                </a:solidFill>
                <a:latin typeface="Trebuchet MS"/>
                <a:cs typeface="Trebuchet MS"/>
              </a:rPr>
              <a:t>Young</a:t>
            </a:r>
            <a:r>
              <a:rPr sz="900" spc="-50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F0F0F0"/>
                </a:solidFill>
                <a:latin typeface="Trebuchet MS"/>
                <a:cs typeface="Trebuchet MS"/>
              </a:rPr>
              <a:t>Global</a:t>
            </a:r>
            <a:r>
              <a:rPr sz="900" spc="-95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F0F0F0"/>
                </a:solidFill>
                <a:latin typeface="Trebuchet MS"/>
                <a:cs typeface="Trebuchet MS"/>
              </a:rPr>
              <a:t>Limited,</a:t>
            </a:r>
            <a:r>
              <a:rPr sz="900" spc="-145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F0F0F0"/>
                </a:solidFill>
                <a:latin typeface="Trebuchet MS"/>
                <a:cs typeface="Trebuchet MS"/>
              </a:rPr>
              <a:t>each</a:t>
            </a:r>
            <a:r>
              <a:rPr sz="900" spc="-20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F0F0F0"/>
                </a:solidFill>
                <a:latin typeface="Trebuchet MS"/>
                <a:cs typeface="Trebuchet MS"/>
              </a:rPr>
              <a:t>of</a:t>
            </a:r>
            <a:r>
              <a:rPr sz="900" spc="-20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F0F0F0"/>
                </a:solidFill>
                <a:latin typeface="Trebuchet MS"/>
                <a:cs typeface="Trebuchet MS"/>
              </a:rPr>
              <a:t>which</a:t>
            </a:r>
            <a:r>
              <a:rPr sz="900" spc="-50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F0F0F0"/>
                </a:solidFill>
                <a:latin typeface="Trebuchet MS"/>
                <a:cs typeface="Trebuchet MS"/>
              </a:rPr>
              <a:t>is</a:t>
            </a:r>
            <a:r>
              <a:rPr sz="900" spc="-25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F0F0F0"/>
                </a:solidFill>
                <a:latin typeface="Trebuchet MS"/>
                <a:cs typeface="Trebuchet MS"/>
              </a:rPr>
              <a:t>a</a:t>
            </a:r>
            <a:r>
              <a:rPr sz="900" spc="-15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F0F0F0"/>
                </a:solidFill>
                <a:latin typeface="Trebuchet MS"/>
                <a:cs typeface="Trebuchet MS"/>
              </a:rPr>
              <a:t>separate  legal entity. </a:t>
            </a:r>
            <a:r>
              <a:rPr sz="900" spc="15" dirty="0">
                <a:solidFill>
                  <a:srgbClr val="F0F0F0"/>
                </a:solidFill>
                <a:latin typeface="Trebuchet MS"/>
                <a:cs typeface="Trebuchet MS"/>
              </a:rPr>
              <a:t>Ernst </a:t>
            </a:r>
            <a:r>
              <a:rPr sz="900" dirty="0">
                <a:solidFill>
                  <a:srgbClr val="F0F0F0"/>
                </a:solidFill>
                <a:latin typeface="Trebuchet MS"/>
                <a:cs typeface="Trebuchet MS"/>
              </a:rPr>
              <a:t>&amp; </a:t>
            </a:r>
            <a:r>
              <a:rPr sz="900" spc="35" dirty="0">
                <a:solidFill>
                  <a:srgbClr val="F0F0F0"/>
                </a:solidFill>
                <a:latin typeface="Trebuchet MS"/>
                <a:cs typeface="Trebuchet MS"/>
              </a:rPr>
              <a:t>Young </a:t>
            </a:r>
            <a:r>
              <a:rPr sz="900" spc="-5" dirty="0">
                <a:solidFill>
                  <a:srgbClr val="F0F0F0"/>
                </a:solidFill>
                <a:latin typeface="Trebuchet MS"/>
                <a:cs typeface="Trebuchet MS"/>
              </a:rPr>
              <a:t>Global Limited, </a:t>
            </a:r>
            <a:r>
              <a:rPr sz="900" dirty="0">
                <a:solidFill>
                  <a:srgbClr val="F0F0F0"/>
                </a:solidFill>
                <a:latin typeface="Trebuchet MS"/>
                <a:cs typeface="Trebuchet MS"/>
              </a:rPr>
              <a:t>a </a:t>
            </a:r>
            <a:r>
              <a:rPr sz="900" spc="25" dirty="0">
                <a:solidFill>
                  <a:srgbClr val="F0F0F0"/>
                </a:solidFill>
                <a:latin typeface="Trebuchet MS"/>
                <a:cs typeface="Trebuchet MS"/>
              </a:rPr>
              <a:t>UK </a:t>
            </a:r>
            <a:r>
              <a:rPr sz="900" spc="15" dirty="0">
                <a:solidFill>
                  <a:srgbClr val="F0F0F0"/>
                </a:solidFill>
                <a:latin typeface="Trebuchet MS"/>
                <a:cs typeface="Trebuchet MS"/>
              </a:rPr>
              <a:t>company </a:t>
            </a:r>
            <a:r>
              <a:rPr sz="900" spc="-15" dirty="0">
                <a:solidFill>
                  <a:srgbClr val="F0F0F0"/>
                </a:solidFill>
                <a:latin typeface="Trebuchet MS"/>
                <a:cs typeface="Trebuchet MS"/>
              </a:rPr>
              <a:t>limited </a:t>
            </a:r>
            <a:r>
              <a:rPr sz="900" spc="5" dirty="0">
                <a:solidFill>
                  <a:srgbClr val="F0F0F0"/>
                </a:solidFill>
                <a:latin typeface="Trebuchet MS"/>
                <a:cs typeface="Trebuchet MS"/>
              </a:rPr>
              <a:t>by  </a:t>
            </a:r>
            <a:r>
              <a:rPr sz="900" spc="-5" dirty="0">
                <a:solidFill>
                  <a:srgbClr val="F0F0F0"/>
                </a:solidFill>
                <a:latin typeface="Trebuchet MS"/>
                <a:cs typeface="Trebuchet MS"/>
              </a:rPr>
              <a:t>guarantee, </a:t>
            </a:r>
            <a:r>
              <a:rPr sz="900" spc="15" dirty="0">
                <a:solidFill>
                  <a:srgbClr val="F0F0F0"/>
                </a:solidFill>
                <a:latin typeface="Trebuchet MS"/>
                <a:cs typeface="Trebuchet MS"/>
              </a:rPr>
              <a:t>does </a:t>
            </a:r>
            <a:r>
              <a:rPr sz="900" spc="5" dirty="0">
                <a:solidFill>
                  <a:srgbClr val="F0F0F0"/>
                </a:solidFill>
                <a:latin typeface="Trebuchet MS"/>
                <a:cs typeface="Trebuchet MS"/>
              </a:rPr>
              <a:t>not </a:t>
            </a:r>
            <a:r>
              <a:rPr sz="900" spc="-5" dirty="0">
                <a:solidFill>
                  <a:srgbClr val="F0F0F0"/>
                </a:solidFill>
                <a:latin typeface="Trebuchet MS"/>
                <a:cs typeface="Trebuchet MS"/>
              </a:rPr>
              <a:t>provide </a:t>
            </a:r>
            <a:r>
              <a:rPr sz="900" spc="15" dirty="0">
                <a:solidFill>
                  <a:srgbClr val="F0F0F0"/>
                </a:solidFill>
                <a:latin typeface="Trebuchet MS"/>
                <a:cs typeface="Trebuchet MS"/>
              </a:rPr>
              <a:t>services </a:t>
            </a:r>
            <a:r>
              <a:rPr sz="900" dirty="0">
                <a:solidFill>
                  <a:srgbClr val="F0F0F0"/>
                </a:solidFill>
                <a:latin typeface="Trebuchet MS"/>
                <a:cs typeface="Trebuchet MS"/>
              </a:rPr>
              <a:t>to </a:t>
            </a:r>
            <a:r>
              <a:rPr sz="900" spc="-5" dirty="0">
                <a:solidFill>
                  <a:srgbClr val="F0F0F0"/>
                </a:solidFill>
                <a:latin typeface="Trebuchet MS"/>
                <a:cs typeface="Trebuchet MS"/>
              </a:rPr>
              <a:t>clients. </a:t>
            </a:r>
            <a:r>
              <a:rPr sz="900" spc="5" dirty="0">
                <a:solidFill>
                  <a:srgbClr val="F0F0F0"/>
                </a:solidFill>
                <a:latin typeface="Trebuchet MS"/>
                <a:cs typeface="Trebuchet MS"/>
              </a:rPr>
              <a:t>Information about </a:t>
            </a:r>
            <a:r>
              <a:rPr sz="900" spc="10" dirty="0">
                <a:solidFill>
                  <a:srgbClr val="F0F0F0"/>
                </a:solidFill>
                <a:latin typeface="Trebuchet MS"/>
                <a:cs typeface="Trebuchet MS"/>
              </a:rPr>
              <a:t>how </a:t>
            </a:r>
            <a:r>
              <a:rPr sz="900" spc="25" dirty="0">
                <a:solidFill>
                  <a:srgbClr val="F0F0F0"/>
                </a:solidFill>
                <a:latin typeface="Trebuchet MS"/>
                <a:cs typeface="Trebuchet MS"/>
              </a:rPr>
              <a:t>EY  </a:t>
            </a:r>
            <a:r>
              <a:rPr sz="900" spc="-5" dirty="0">
                <a:solidFill>
                  <a:srgbClr val="F0F0F0"/>
                </a:solidFill>
                <a:latin typeface="Trebuchet MS"/>
                <a:cs typeface="Trebuchet MS"/>
              </a:rPr>
              <a:t>collects </a:t>
            </a:r>
            <a:r>
              <a:rPr sz="900" spc="5" dirty="0">
                <a:solidFill>
                  <a:srgbClr val="F0F0F0"/>
                </a:solidFill>
                <a:latin typeface="Trebuchet MS"/>
                <a:cs typeface="Trebuchet MS"/>
              </a:rPr>
              <a:t>and </a:t>
            </a:r>
            <a:r>
              <a:rPr sz="900" spc="25" dirty="0">
                <a:solidFill>
                  <a:srgbClr val="F0F0F0"/>
                </a:solidFill>
                <a:latin typeface="Trebuchet MS"/>
                <a:cs typeface="Trebuchet MS"/>
              </a:rPr>
              <a:t>uses </a:t>
            </a:r>
            <a:r>
              <a:rPr sz="900" spc="5" dirty="0">
                <a:solidFill>
                  <a:srgbClr val="F0F0F0"/>
                </a:solidFill>
                <a:latin typeface="Trebuchet MS"/>
                <a:cs typeface="Trebuchet MS"/>
              </a:rPr>
              <a:t>personal </a:t>
            </a:r>
            <a:r>
              <a:rPr sz="900" spc="-5" dirty="0">
                <a:solidFill>
                  <a:srgbClr val="F0F0F0"/>
                </a:solidFill>
                <a:latin typeface="Trebuchet MS"/>
                <a:cs typeface="Trebuchet MS"/>
              </a:rPr>
              <a:t>data </a:t>
            </a:r>
            <a:r>
              <a:rPr sz="900" spc="5" dirty="0">
                <a:solidFill>
                  <a:srgbClr val="F0F0F0"/>
                </a:solidFill>
                <a:latin typeface="Trebuchet MS"/>
                <a:cs typeface="Trebuchet MS"/>
              </a:rPr>
              <a:t>and </a:t>
            </a:r>
            <a:r>
              <a:rPr sz="900" dirty="0">
                <a:solidFill>
                  <a:srgbClr val="F0F0F0"/>
                </a:solidFill>
                <a:latin typeface="Trebuchet MS"/>
                <a:cs typeface="Trebuchet MS"/>
              </a:rPr>
              <a:t>a </a:t>
            </a:r>
            <a:r>
              <a:rPr sz="900" spc="-5" dirty="0">
                <a:solidFill>
                  <a:srgbClr val="F0F0F0"/>
                </a:solidFill>
                <a:latin typeface="Trebuchet MS"/>
                <a:cs typeface="Trebuchet MS"/>
              </a:rPr>
              <a:t>description </a:t>
            </a:r>
            <a:r>
              <a:rPr sz="900" dirty="0">
                <a:solidFill>
                  <a:srgbClr val="F0F0F0"/>
                </a:solidFill>
                <a:latin typeface="Trebuchet MS"/>
                <a:cs typeface="Trebuchet MS"/>
              </a:rPr>
              <a:t>of </a:t>
            </a:r>
            <a:r>
              <a:rPr sz="900" spc="-5" dirty="0">
                <a:solidFill>
                  <a:srgbClr val="F0F0F0"/>
                </a:solidFill>
                <a:latin typeface="Trebuchet MS"/>
                <a:cs typeface="Trebuchet MS"/>
              </a:rPr>
              <a:t>the </a:t>
            </a:r>
            <a:r>
              <a:rPr sz="900" spc="5" dirty="0">
                <a:solidFill>
                  <a:srgbClr val="F0F0F0"/>
                </a:solidFill>
                <a:latin typeface="Trebuchet MS"/>
                <a:cs typeface="Trebuchet MS"/>
              </a:rPr>
              <a:t>rights </a:t>
            </a:r>
            <a:r>
              <a:rPr sz="900" spc="-5" dirty="0">
                <a:solidFill>
                  <a:srgbClr val="F0F0F0"/>
                </a:solidFill>
                <a:latin typeface="Trebuchet MS"/>
                <a:cs typeface="Trebuchet MS"/>
              </a:rPr>
              <a:t>individuals  </a:t>
            </a:r>
            <a:r>
              <a:rPr sz="900" spc="5" dirty="0">
                <a:solidFill>
                  <a:srgbClr val="F0F0F0"/>
                </a:solidFill>
                <a:latin typeface="Trebuchet MS"/>
                <a:cs typeface="Trebuchet MS"/>
              </a:rPr>
              <a:t>have</a:t>
            </a:r>
            <a:r>
              <a:rPr sz="900" spc="-15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F0F0F0"/>
                </a:solidFill>
                <a:latin typeface="Trebuchet MS"/>
                <a:cs typeface="Trebuchet MS"/>
              </a:rPr>
              <a:t>under</a:t>
            </a:r>
            <a:r>
              <a:rPr sz="900" spc="-60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F0F0F0"/>
                </a:solidFill>
                <a:latin typeface="Trebuchet MS"/>
                <a:cs typeface="Trebuchet MS"/>
              </a:rPr>
              <a:t>data</a:t>
            </a:r>
            <a:r>
              <a:rPr sz="900" spc="-30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F0F0F0"/>
                </a:solidFill>
                <a:latin typeface="Trebuchet MS"/>
                <a:cs typeface="Trebuchet MS"/>
              </a:rPr>
              <a:t>protection</a:t>
            </a:r>
            <a:r>
              <a:rPr sz="900" spc="-60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F0F0F0"/>
                </a:solidFill>
                <a:latin typeface="Trebuchet MS"/>
                <a:cs typeface="Trebuchet MS"/>
              </a:rPr>
              <a:t>legislation</a:t>
            </a:r>
            <a:r>
              <a:rPr sz="900" spc="-50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F0F0F0"/>
                </a:solidFill>
                <a:latin typeface="Trebuchet MS"/>
                <a:cs typeface="Trebuchet MS"/>
              </a:rPr>
              <a:t>are</a:t>
            </a:r>
            <a:r>
              <a:rPr sz="900" spc="-10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F0F0F0"/>
                </a:solidFill>
                <a:latin typeface="Trebuchet MS"/>
                <a:cs typeface="Trebuchet MS"/>
              </a:rPr>
              <a:t>available</a:t>
            </a:r>
            <a:r>
              <a:rPr sz="900" spc="-85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F0F0F0"/>
                </a:solidFill>
                <a:latin typeface="Trebuchet MS"/>
                <a:cs typeface="Trebuchet MS"/>
              </a:rPr>
              <a:t>via</a:t>
            </a:r>
            <a:r>
              <a:rPr sz="900" spc="-20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F0F0F0"/>
                </a:solidFill>
                <a:latin typeface="Trebuchet MS"/>
                <a:cs typeface="Trebuchet MS"/>
              </a:rPr>
              <a:t>ey.com/privacy.</a:t>
            </a:r>
            <a:r>
              <a:rPr sz="900" spc="-130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spc="20" dirty="0">
                <a:solidFill>
                  <a:srgbClr val="F0F0F0"/>
                </a:solidFill>
                <a:latin typeface="Trebuchet MS"/>
                <a:cs typeface="Trebuchet MS"/>
              </a:rPr>
              <a:t>For  </a:t>
            </a:r>
            <a:r>
              <a:rPr sz="900" dirty="0">
                <a:solidFill>
                  <a:srgbClr val="F0F0F0"/>
                </a:solidFill>
                <a:latin typeface="Trebuchet MS"/>
                <a:cs typeface="Trebuchet MS"/>
              </a:rPr>
              <a:t>more</a:t>
            </a:r>
            <a:r>
              <a:rPr sz="900" spc="-30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F0F0F0"/>
                </a:solidFill>
                <a:latin typeface="Trebuchet MS"/>
                <a:cs typeface="Trebuchet MS"/>
              </a:rPr>
              <a:t>information</a:t>
            </a:r>
            <a:r>
              <a:rPr sz="900" spc="-70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F0F0F0"/>
                </a:solidFill>
                <a:latin typeface="Trebuchet MS"/>
                <a:cs typeface="Trebuchet MS"/>
              </a:rPr>
              <a:t>about</a:t>
            </a:r>
            <a:r>
              <a:rPr sz="900" spc="-40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spc="20" dirty="0">
                <a:solidFill>
                  <a:srgbClr val="F0F0F0"/>
                </a:solidFill>
                <a:latin typeface="Trebuchet MS"/>
                <a:cs typeface="Trebuchet MS"/>
              </a:rPr>
              <a:t>our</a:t>
            </a:r>
            <a:r>
              <a:rPr sz="900" spc="-40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F0F0F0"/>
                </a:solidFill>
                <a:latin typeface="Trebuchet MS"/>
                <a:cs typeface="Trebuchet MS"/>
              </a:rPr>
              <a:t>organization,</a:t>
            </a:r>
            <a:r>
              <a:rPr sz="900" spc="-60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F0F0F0"/>
                </a:solidFill>
                <a:latin typeface="Trebuchet MS"/>
                <a:cs typeface="Trebuchet MS"/>
              </a:rPr>
              <a:t>please</a:t>
            </a:r>
            <a:r>
              <a:rPr sz="900" spc="-45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F0F0F0"/>
                </a:solidFill>
                <a:latin typeface="Trebuchet MS"/>
                <a:cs typeface="Trebuchet MS"/>
              </a:rPr>
              <a:t>visit</a:t>
            </a:r>
            <a:r>
              <a:rPr sz="900" spc="-30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F0F0F0"/>
                </a:solidFill>
                <a:latin typeface="Trebuchet MS"/>
                <a:cs typeface="Trebuchet MS"/>
              </a:rPr>
              <a:t>ey.com.</a:t>
            </a:r>
            <a:endParaRPr sz="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 dirty="0">
              <a:latin typeface="Trebuchet MS"/>
              <a:cs typeface="Trebuchet MS"/>
            </a:endParaRPr>
          </a:p>
          <a:p>
            <a:pPr marL="12700" marR="2672715">
              <a:lnSpc>
                <a:spcPct val="100000"/>
              </a:lnSpc>
              <a:spcBef>
                <a:spcPts val="5"/>
              </a:spcBef>
            </a:pPr>
            <a:r>
              <a:rPr sz="900" dirty="0">
                <a:solidFill>
                  <a:srgbClr val="F0F0F0"/>
                </a:solidFill>
                <a:latin typeface="Trebuchet MS"/>
                <a:cs typeface="Trebuchet MS"/>
              </a:rPr>
              <a:t>© </a:t>
            </a:r>
            <a:r>
              <a:rPr sz="900" spc="75" dirty="0">
                <a:solidFill>
                  <a:srgbClr val="F0F0F0"/>
                </a:solidFill>
                <a:latin typeface="Trebuchet MS"/>
                <a:cs typeface="Trebuchet MS"/>
              </a:rPr>
              <a:t>2020 </a:t>
            </a:r>
            <a:r>
              <a:rPr sz="900" spc="35" dirty="0">
                <a:solidFill>
                  <a:srgbClr val="F0F0F0"/>
                </a:solidFill>
                <a:latin typeface="Trebuchet MS"/>
                <a:cs typeface="Trebuchet MS"/>
              </a:rPr>
              <a:t>EYGM</a:t>
            </a:r>
            <a:r>
              <a:rPr sz="900" spc="-90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F0F0F0"/>
                </a:solidFill>
                <a:latin typeface="Trebuchet MS"/>
                <a:cs typeface="Trebuchet MS"/>
              </a:rPr>
              <a:t>Limited.  </a:t>
            </a:r>
            <a:r>
              <a:rPr sz="900" spc="15" dirty="0">
                <a:solidFill>
                  <a:srgbClr val="F0F0F0"/>
                </a:solidFill>
                <a:latin typeface="Trebuchet MS"/>
                <a:cs typeface="Trebuchet MS"/>
              </a:rPr>
              <a:t>All Rights</a:t>
            </a:r>
            <a:r>
              <a:rPr sz="900" spc="-170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spc="20" dirty="0">
                <a:solidFill>
                  <a:srgbClr val="F0F0F0"/>
                </a:solidFill>
                <a:latin typeface="Trebuchet MS"/>
                <a:cs typeface="Trebuchet MS"/>
              </a:rPr>
              <a:t>Reserved.</a:t>
            </a:r>
            <a:endParaRPr sz="9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00" spc="20" dirty="0">
                <a:solidFill>
                  <a:srgbClr val="F0F0F0"/>
                </a:solidFill>
                <a:latin typeface="Trebuchet MS"/>
                <a:cs typeface="Trebuchet MS"/>
              </a:rPr>
              <a:t>ED</a:t>
            </a:r>
            <a:r>
              <a:rPr sz="900" spc="-15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900" spc="25" dirty="0">
                <a:solidFill>
                  <a:srgbClr val="F0F0F0"/>
                </a:solidFill>
                <a:latin typeface="Trebuchet MS"/>
                <a:cs typeface="Trebuchet MS"/>
              </a:rPr>
              <a:t>None</a:t>
            </a:r>
            <a:endParaRPr sz="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 dirty="0">
              <a:latin typeface="Trebuchet MS"/>
              <a:cs typeface="Trebuchet MS"/>
            </a:endParaRPr>
          </a:p>
          <a:p>
            <a:pPr marL="12700" marR="49530" algn="just">
              <a:lnSpc>
                <a:spcPct val="100000"/>
              </a:lnSpc>
            </a:pPr>
            <a:r>
              <a:rPr sz="700" spc="-5" dirty="0">
                <a:solidFill>
                  <a:srgbClr val="F0F0F0"/>
                </a:solidFill>
                <a:latin typeface="Trebuchet MS"/>
                <a:cs typeface="Trebuchet MS"/>
              </a:rPr>
              <a:t>This material </a:t>
            </a:r>
            <a:r>
              <a:rPr sz="700" dirty="0">
                <a:solidFill>
                  <a:srgbClr val="F0F0F0"/>
                </a:solidFill>
                <a:latin typeface="Trebuchet MS"/>
                <a:cs typeface="Trebuchet MS"/>
              </a:rPr>
              <a:t>has </a:t>
            </a:r>
            <a:r>
              <a:rPr sz="700" spc="-5" dirty="0">
                <a:solidFill>
                  <a:srgbClr val="F0F0F0"/>
                </a:solidFill>
                <a:latin typeface="Trebuchet MS"/>
                <a:cs typeface="Trebuchet MS"/>
              </a:rPr>
              <a:t>been prepared </a:t>
            </a:r>
            <a:r>
              <a:rPr sz="700" spc="-10" dirty="0">
                <a:solidFill>
                  <a:srgbClr val="F0F0F0"/>
                </a:solidFill>
                <a:latin typeface="Trebuchet MS"/>
                <a:cs typeface="Trebuchet MS"/>
              </a:rPr>
              <a:t>for </a:t>
            </a:r>
            <a:r>
              <a:rPr sz="700" dirty="0">
                <a:solidFill>
                  <a:srgbClr val="F0F0F0"/>
                </a:solidFill>
                <a:latin typeface="Trebuchet MS"/>
                <a:cs typeface="Trebuchet MS"/>
              </a:rPr>
              <a:t>general </a:t>
            </a:r>
            <a:r>
              <a:rPr sz="700" spc="-10" dirty="0">
                <a:solidFill>
                  <a:srgbClr val="F0F0F0"/>
                </a:solidFill>
                <a:latin typeface="Trebuchet MS"/>
                <a:cs typeface="Trebuchet MS"/>
              </a:rPr>
              <a:t>informational </a:t>
            </a:r>
            <a:r>
              <a:rPr sz="700" spc="5" dirty="0">
                <a:solidFill>
                  <a:srgbClr val="F0F0F0"/>
                </a:solidFill>
                <a:latin typeface="Trebuchet MS"/>
                <a:cs typeface="Trebuchet MS"/>
              </a:rPr>
              <a:t>purposes </a:t>
            </a:r>
            <a:r>
              <a:rPr sz="700" dirty="0">
                <a:solidFill>
                  <a:srgbClr val="F0F0F0"/>
                </a:solidFill>
                <a:latin typeface="Trebuchet MS"/>
                <a:cs typeface="Trebuchet MS"/>
              </a:rPr>
              <a:t>only </a:t>
            </a:r>
            <a:r>
              <a:rPr sz="700" spc="5" dirty="0">
                <a:solidFill>
                  <a:srgbClr val="F0F0F0"/>
                </a:solidFill>
                <a:latin typeface="Trebuchet MS"/>
                <a:cs typeface="Trebuchet MS"/>
              </a:rPr>
              <a:t>and </a:t>
            </a:r>
            <a:r>
              <a:rPr sz="700" dirty="0">
                <a:solidFill>
                  <a:srgbClr val="F0F0F0"/>
                </a:solidFill>
                <a:latin typeface="Trebuchet MS"/>
                <a:cs typeface="Trebuchet MS"/>
              </a:rPr>
              <a:t>is </a:t>
            </a:r>
            <a:r>
              <a:rPr sz="700" spc="-5" dirty="0">
                <a:solidFill>
                  <a:srgbClr val="F0F0F0"/>
                </a:solidFill>
                <a:latin typeface="Trebuchet MS"/>
                <a:cs typeface="Trebuchet MS"/>
              </a:rPr>
              <a:t>not intended </a:t>
            </a:r>
            <a:r>
              <a:rPr sz="700" spc="-20" dirty="0">
                <a:solidFill>
                  <a:srgbClr val="F0F0F0"/>
                </a:solidFill>
                <a:latin typeface="Trebuchet MS"/>
                <a:cs typeface="Trebuchet MS"/>
              </a:rPr>
              <a:t>to  </a:t>
            </a:r>
            <a:r>
              <a:rPr sz="700" spc="-15" dirty="0">
                <a:solidFill>
                  <a:srgbClr val="F0F0F0"/>
                </a:solidFill>
                <a:latin typeface="Trebuchet MS"/>
                <a:cs typeface="Trebuchet MS"/>
              </a:rPr>
              <a:t>be relied </a:t>
            </a:r>
            <a:r>
              <a:rPr sz="700" spc="-5" dirty="0">
                <a:solidFill>
                  <a:srgbClr val="F0F0F0"/>
                </a:solidFill>
                <a:latin typeface="Trebuchet MS"/>
                <a:cs typeface="Trebuchet MS"/>
              </a:rPr>
              <a:t>upon </a:t>
            </a:r>
            <a:r>
              <a:rPr sz="700" spc="10" dirty="0">
                <a:solidFill>
                  <a:srgbClr val="F0F0F0"/>
                </a:solidFill>
                <a:latin typeface="Trebuchet MS"/>
                <a:cs typeface="Trebuchet MS"/>
              </a:rPr>
              <a:t>as </a:t>
            </a:r>
            <a:r>
              <a:rPr sz="700" spc="-5" dirty="0">
                <a:solidFill>
                  <a:srgbClr val="F0F0F0"/>
                </a:solidFill>
                <a:latin typeface="Trebuchet MS"/>
                <a:cs typeface="Trebuchet MS"/>
              </a:rPr>
              <a:t>accounting, </a:t>
            </a:r>
            <a:r>
              <a:rPr sz="700" spc="-10" dirty="0">
                <a:solidFill>
                  <a:srgbClr val="F0F0F0"/>
                </a:solidFill>
                <a:latin typeface="Trebuchet MS"/>
                <a:cs typeface="Trebuchet MS"/>
              </a:rPr>
              <a:t>tax </a:t>
            </a:r>
            <a:r>
              <a:rPr sz="700" spc="-5" dirty="0">
                <a:solidFill>
                  <a:srgbClr val="F0F0F0"/>
                </a:solidFill>
                <a:latin typeface="Trebuchet MS"/>
                <a:cs typeface="Trebuchet MS"/>
              </a:rPr>
              <a:t>or other </a:t>
            </a:r>
            <a:r>
              <a:rPr sz="700" dirty="0">
                <a:solidFill>
                  <a:srgbClr val="F0F0F0"/>
                </a:solidFill>
                <a:latin typeface="Trebuchet MS"/>
                <a:cs typeface="Trebuchet MS"/>
              </a:rPr>
              <a:t>professional </a:t>
            </a:r>
            <a:r>
              <a:rPr sz="700" spc="-10" dirty="0">
                <a:solidFill>
                  <a:srgbClr val="F0F0F0"/>
                </a:solidFill>
                <a:latin typeface="Trebuchet MS"/>
                <a:cs typeface="Trebuchet MS"/>
              </a:rPr>
              <a:t>advice. </a:t>
            </a:r>
            <a:r>
              <a:rPr sz="700" dirty="0">
                <a:solidFill>
                  <a:srgbClr val="F0F0F0"/>
                </a:solidFill>
                <a:latin typeface="Trebuchet MS"/>
                <a:cs typeface="Trebuchet MS"/>
              </a:rPr>
              <a:t>Please refer </a:t>
            </a:r>
            <a:r>
              <a:rPr sz="700" spc="-5" dirty="0">
                <a:solidFill>
                  <a:srgbClr val="F0F0F0"/>
                </a:solidFill>
                <a:latin typeface="Trebuchet MS"/>
                <a:cs typeface="Trebuchet MS"/>
              </a:rPr>
              <a:t>to </a:t>
            </a:r>
            <a:r>
              <a:rPr sz="700" dirty="0">
                <a:solidFill>
                  <a:srgbClr val="F0F0F0"/>
                </a:solidFill>
                <a:latin typeface="Trebuchet MS"/>
                <a:cs typeface="Trebuchet MS"/>
              </a:rPr>
              <a:t>your </a:t>
            </a:r>
            <a:r>
              <a:rPr sz="700" spc="5" dirty="0">
                <a:solidFill>
                  <a:srgbClr val="F0F0F0"/>
                </a:solidFill>
                <a:latin typeface="Trebuchet MS"/>
                <a:cs typeface="Trebuchet MS"/>
              </a:rPr>
              <a:t>advisors </a:t>
            </a:r>
            <a:r>
              <a:rPr sz="700" spc="-15" dirty="0">
                <a:solidFill>
                  <a:srgbClr val="F0F0F0"/>
                </a:solidFill>
                <a:latin typeface="Trebuchet MS"/>
                <a:cs typeface="Trebuchet MS"/>
              </a:rPr>
              <a:t>for  specific</a:t>
            </a:r>
            <a:r>
              <a:rPr sz="700" spc="15" dirty="0">
                <a:solidFill>
                  <a:srgbClr val="F0F0F0"/>
                </a:solidFill>
                <a:latin typeface="Trebuchet MS"/>
                <a:cs typeface="Trebuchet MS"/>
              </a:rPr>
              <a:t> </a:t>
            </a:r>
            <a:r>
              <a:rPr sz="700" spc="-15" dirty="0">
                <a:solidFill>
                  <a:srgbClr val="F0F0F0"/>
                </a:solidFill>
                <a:latin typeface="Trebuchet MS"/>
                <a:cs typeface="Trebuchet MS"/>
              </a:rPr>
              <a:t>advice.</a:t>
            </a:r>
            <a:endParaRPr sz="7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050" b="1" spc="-10" dirty="0">
                <a:solidFill>
                  <a:srgbClr val="F0F0F0"/>
                </a:solidFill>
                <a:latin typeface="Trebuchet MS"/>
                <a:cs typeface="Trebuchet MS"/>
              </a:rPr>
              <a:t>ey.com</a:t>
            </a:r>
            <a:endParaRPr sz="10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52180" y="769061"/>
            <a:ext cx="30695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45" dirty="0">
                <a:latin typeface="Trebuchet MS"/>
                <a:cs typeface="Trebuchet MS"/>
              </a:rPr>
              <a:t>EY </a:t>
            </a:r>
            <a:r>
              <a:rPr sz="1200" b="1" spc="-30" dirty="0">
                <a:latin typeface="Trebuchet MS"/>
                <a:cs typeface="Trebuchet MS"/>
              </a:rPr>
              <a:t>Techathon </a:t>
            </a:r>
            <a:r>
              <a:rPr sz="1200" b="1" spc="-15" dirty="0">
                <a:latin typeface="Trebuchet MS"/>
                <a:cs typeface="Trebuchet MS"/>
              </a:rPr>
              <a:t>2: </a:t>
            </a:r>
            <a:r>
              <a:rPr sz="1200" spc="25" dirty="0">
                <a:latin typeface="Tahoma"/>
                <a:cs typeface="Tahoma"/>
              </a:rPr>
              <a:t>#iSolve4aBillion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Challenge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900" y="6503009"/>
            <a:ext cx="34226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20" dirty="0">
                <a:solidFill>
                  <a:srgbClr val="FFFFFF"/>
                </a:solidFill>
                <a:latin typeface="Tahoma"/>
                <a:cs typeface="Tahoma"/>
              </a:rPr>
              <a:t>Page</a:t>
            </a:r>
            <a:r>
              <a:rPr sz="8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7204" y="210692"/>
            <a:ext cx="401192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/>
              <a:t>Team </a:t>
            </a:r>
            <a:r>
              <a:rPr sz="2200" spc="10" dirty="0"/>
              <a:t>name and </a:t>
            </a:r>
            <a:r>
              <a:rPr sz="2200" spc="5" dirty="0"/>
              <a:t>member</a:t>
            </a:r>
            <a:r>
              <a:rPr sz="2200" spc="-490" dirty="0"/>
              <a:t> </a:t>
            </a:r>
            <a:r>
              <a:rPr sz="2200" spc="-15" dirty="0"/>
              <a:t>details</a:t>
            </a:r>
            <a:endParaRPr sz="2200"/>
          </a:p>
        </p:txBody>
      </p:sp>
      <p:sp>
        <p:nvSpPr>
          <p:cNvPr id="5" name="object 5"/>
          <p:cNvSpPr/>
          <p:nvPr/>
        </p:nvSpPr>
        <p:spPr>
          <a:xfrm>
            <a:off x="485952" y="1264094"/>
            <a:ext cx="5619750" cy="4081779"/>
          </a:xfrm>
          <a:custGeom>
            <a:avLst/>
            <a:gdLst/>
            <a:ahLst/>
            <a:cxnLst/>
            <a:rect l="l" t="t" r="r" b="b"/>
            <a:pathLst>
              <a:path w="5619750" h="4081779">
                <a:moveTo>
                  <a:pt x="5619445" y="2930868"/>
                </a:moveTo>
                <a:lnTo>
                  <a:pt x="1307338" y="2930868"/>
                </a:lnTo>
                <a:lnTo>
                  <a:pt x="0" y="2930868"/>
                </a:lnTo>
                <a:lnTo>
                  <a:pt x="0" y="4081589"/>
                </a:lnTo>
                <a:lnTo>
                  <a:pt x="1307287" y="4081589"/>
                </a:lnTo>
                <a:lnTo>
                  <a:pt x="5619445" y="4081589"/>
                </a:lnTo>
                <a:lnTo>
                  <a:pt x="5619445" y="2930868"/>
                </a:lnTo>
                <a:close/>
              </a:path>
              <a:path w="5619750" h="4081779">
                <a:moveTo>
                  <a:pt x="5619445" y="896124"/>
                </a:moveTo>
                <a:lnTo>
                  <a:pt x="1307338" y="896124"/>
                </a:lnTo>
                <a:lnTo>
                  <a:pt x="0" y="896124"/>
                </a:lnTo>
                <a:lnTo>
                  <a:pt x="0" y="1780120"/>
                </a:lnTo>
                <a:lnTo>
                  <a:pt x="0" y="2930842"/>
                </a:lnTo>
                <a:lnTo>
                  <a:pt x="1307287" y="2930842"/>
                </a:lnTo>
                <a:lnTo>
                  <a:pt x="5619445" y="2930842"/>
                </a:lnTo>
                <a:lnTo>
                  <a:pt x="5619445" y="1780222"/>
                </a:lnTo>
                <a:lnTo>
                  <a:pt x="5619445" y="896124"/>
                </a:lnTo>
                <a:close/>
              </a:path>
              <a:path w="5619750" h="4081779">
                <a:moveTo>
                  <a:pt x="5619445" y="0"/>
                </a:moveTo>
                <a:lnTo>
                  <a:pt x="1307338" y="0"/>
                </a:lnTo>
                <a:lnTo>
                  <a:pt x="0" y="0"/>
                </a:lnTo>
                <a:lnTo>
                  <a:pt x="0" y="896048"/>
                </a:lnTo>
                <a:lnTo>
                  <a:pt x="1307287" y="896048"/>
                </a:lnTo>
                <a:lnTo>
                  <a:pt x="5619445" y="896048"/>
                </a:lnTo>
                <a:lnTo>
                  <a:pt x="5619445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00047" y="1560615"/>
          <a:ext cx="3636010" cy="3419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9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5532">
                <a:tc>
                  <a:txBody>
                    <a:bodyPr/>
                    <a:lstStyle/>
                    <a:p>
                      <a:pPr marR="31115" algn="r">
                        <a:lnSpc>
                          <a:spcPts val="2280"/>
                        </a:lnSpc>
                      </a:pPr>
                      <a:r>
                        <a:rPr sz="2000" spc="15" dirty="0">
                          <a:latin typeface="Trebuchet MS"/>
                          <a:cs typeface="Trebuchet MS"/>
                        </a:rPr>
                        <a:t>1.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2280"/>
                        </a:lnSpc>
                      </a:pPr>
                      <a:r>
                        <a:rPr sz="2000" spc="15" dirty="0">
                          <a:latin typeface="Trebuchet MS"/>
                          <a:cs typeface="Trebuchet MS"/>
                        </a:rPr>
                        <a:t>Rahul</a:t>
                      </a:r>
                      <a:r>
                        <a:rPr sz="20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5" dirty="0">
                          <a:latin typeface="Trebuchet MS"/>
                          <a:cs typeface="Trebuchet MS"/>
                        </a:rPr>
                        <a:t>Mayekar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B1B1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63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R="31115" algn="r">
                        <a:lnSpc>
                          <a:spcPct val="100000"/>
                        </a:lnSpc>
                      </a:pPr>
                      <a:r>
                        <a:rPr sz="2000" spc="15" dirty="0">
                          <a:latin typeface="Trebuchet MS"/>
                          <a:cs typeface="Trebuchet MS"/>
                        </a:rPr>
                        <a:t>2.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635" marB="0"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50" dirty="0">
                        <a:latin typeface="Times New Roman"/>
                        <a:cs typeface="Times New Roman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2000" spc="15" dirty="0">
                          <a:latin typeface="Trebuchet MS"/>
                          <a:cs typeface="Trebuchet MS"/>
                        </a:rPr>
                        <a:t>Swati</a:t>
                      </a:r>
                      <a:r>
                        <a:rPr sz="20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5" dirty="0">
                          <a:latin typeface="Trebuchet MS"/>
                          <a:cs typeface="Trebuchet MS"/>
                        </a:rPr>
                        <a:t>Sahai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635" marB="0">
                    <a:solidFill>
                      <a:srgbClr val="B1B1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45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R="31115" algn="r">
                        <a:lnSpc>
                          <a:spcPct val="100000"/>
                        </a:lnSpc>
                      </a:pPr>
                      <a:r>
                        <a:rPr sz="2000" spc="15" dirty="0">
                          <a:latin typeface="Trebuchet MS"/>
                          <a:cs typeface="Trebuchet MS"/>
                        </a:rPr>
                        <a:t>3.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2000" spc="10" dirty="0">
                          <a:latin typeface="Trebuchet MS"/>
                          <a:cs typeface="Trebuchet MS"/>
                        </a:rPr>
                        <a:t>Sai </a:t>
                      </a:r>
                      <a:r>
                        <a:rPr sz="2000" spc="15" dirty="0">
                          <a:latin typeface="Trebuchet MS"/>
                          <a:cs typeface="Trebuchet MS"/>
                        </a:rPr>
                        <a:t>Ranjani</a:t>
                      </a:r>
                      <a:r>
                        <a:rPr sz="20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5" dirty="0">
                          <a:latin typeface="Trebuchet MS"/>
                          <a:cs typeface="Trebuchet MS"/>
                        </a:rPr>
                        <a:t>Chandrashekar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solidFill>
                      <a:srgbClr val="B1B1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3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R="31115" algn="r">
                        <a:lnSpc>
                          <a:spcPts val="2345"/>
                        </a:lnSpc>
                      </a:pPr>
                      <a:r>
                        <a:rPr sz="2000" spc="15" dirty="0">
                          <a:latin typeface="Trebuchet MS"/>
                          <a:cs typeface="Trebuchet MS"/>
                        </a:rPr>
                        <a:t>4.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  <a:p>
                      <a:pPr marL="38735">
                        <a:lnSpc>
                          <a:spcPts val="2345"/>
                        </a:lnSpc>
                      </a:pPr>
                      <a:r>
                        <a:rPr sz="2000" spc="15" dirty="0">
                          <a:latin typeface="Trebuchet MS"/>
                          <a:cs typeface="Trebuchet MS"/>
                        </a:rPr>
                        <a:t>Chandramohan</a:t>
                      </a:r>
                      <a:r>
                        <a:rPr sz="20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15" dirty="0">
                          <a:latin typeface="Trebuchet MS"/>
                          <a:cs typeface="Trebuchet MS"/>
                        </a:rPr>
                        <a:t>Chauhan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solidFill>
                      <a:srgbClr val="B1B1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85648" y="5562396"/>
            <a:ext cx="9487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Problem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statement: </a:t>
            </a:r>
            <a:r>
              <a:rPr sz="2400" spc="-25" dirty="0">
                <a:solidFill>
                  <a:srgbClr val="FFC000"/>
                </a:solidFill>
                <a:latin typeface="Trebuchet MS"/>
                <a:cs typeface="Trebuchet MS"/>
              </a:rPr>
              <a:t>Bringing transparency </a:t>
            </a:r>
            <a:r>
              <a:rPr sz="2400" spc="-15" dirty="0">
                <a:solidFill>
                  <a:srgbClr val="FFC000"/>
                </a:solidFill>
                <a:latin typeface="Trebuchet MS"/>
                <a:cs typeface="Trebuchet MS"/>
              </a:rPr>
              <a:t>in </a:t>
            </a:r>
            <a:r>
              <a:rPr sz="2400" spc="-25" dirty="0">
                <a:solidFill>
                  <a:srgbClr val="FFC000"/>
                </a:solidFill>
                <a:latin typeface="Trebuchet MS"/>
                <a:cs typeface="Trebuchet MS"/>
              </a:rPr>
              <a:t>carbon credit</a:t>
            </a:r>
            <a:r>
              <a:rPr sz="2400" spc="-24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FFC000"/>
                </a:solidFill>
                <a:latin typeface="Trebuchet MS"/>
                <a:cs typeface="Trebuchet MS"/>
              </a:rPr>
              <a:t>calculation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51091" y="3124327"/>
            <a:ext cx="5012309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i="1" spc="-15" dirty="0">
                <a:solidFill>
                  <a:srgbClr val="BEBEBE"/>
                </a:solidFill>
                <a:latin typeface="Carlito"/>
                <a:cs typeface="Carlito"/>
              </a:rPr>
              <a:t>Welingkar </a:t>
            </a:r>
            <a:r>
              <a:rPr sz="2000" b="1" i="1" spc="-5" dirty="0">
                <a:solidFill>
                  <a:srgbClr val="BEBEBE"/>
                </a:solidFill>
                <a:latin typeface="Carlito"/>
                <a:cs typeface="Carlito"/>
              </a:rPr>
              <a:t>Institute of Management, </a:t>
            </a:r>
            <a:r>
              <a:rPr sz="2000" b="1" i="1" dirty="0">
                <a:solidFill>
                  <a:srgbClr val="BEBEBE"/>
                </a:solidFill>
                <a:latin typeface="Carlito"/>
                <a:cs typeface="Carlito"/>
              </a:rPr>
              <a:t>Mumbai.  </a:t>
            </a:r>
            <a:endParaRPr lang="en-IN" sz="2000" b="1" i="1" dirty="0">
              <a:solidFill>
                <a:srgbClr val="BEBEBE"/>
              </a:solid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BEBEBE"/>
                </a:solidFill>
                <a:latin typeface="Carlito"/>
                <a:cs typeface="Carlito"/>
              </a:rPr>
              <a:t>PGDM</a:t>
            </a:r>
            <a:r>
              <a:rPr sz="2000" b="1" i="1" spc="-10" dirty="0">
                <a:solidFill>
                  <a:srgbClr val="BEBEBE"/>
                </a:solidFill>
                <a:latin typeface="Carlito"/>
                <a:cs typeface="Carlito"/>
              </a:rPr>
              <a:t> </a:t>
            </a:r>
            <a:r>
              <a:rPr sz="2000" b="1" i="1" spc="-5" dirty="0">
                <a:solidFill>
                  <a:srgbClr val="BEBEBE"/>
                </a:solidFill>
                <a:latin typeface="Carlito"/>
                <a:cs typeface="Carlito"/>
              </a:rPr>
              <a:t>21-23.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52180" y="769061"/>
            <a:ext cx="30695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45" dirty="0">
                <a:latin typeface="Trebuchet MS"/>
                <a:cs typeface="Trebuchet MS"/>
              </a:rPr>
              <a:t>EY </a:t>
            </a:r>
            <a:r>
              <a:rPr sz="1200" b="1" spc="-30" dirty="0">
                <a:latin typeface="Trebuchet MS"/>
                <a:cs typeface="Trebuchet MS"/>
              </a:rPr>
              <a:t>Techathon </a:t>
            </a:r>
            <a:r>
              <a:rPr sz="1200" b="1" spc="-15" dirty="0">
                <a:latin typeface="Trebuchet MS"/>
                <a:cs typeface="Trebuchet MS"/>
              </a:rPr>
              <a:t>2: </a:t>
            </a:r>
            <a:r>
              <a:rPr sz="1200" spc="25" dirty="0">
                <a:latin typeface="Tahoma"/>
                <a:cs typeface="Tahoma"/>
              </a:rPr>
              <a:t>#iSolve4aBillion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Challenge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7204" y="205485"/>
            <a:ext cx="2633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Problem</a:t>
            </a:r>
            <a:r>
              <a:rPr spc="-130" dirty="0"/>
              <a:t> </a:t>
            </a:r>
            <a:r>
              <a:rPr spc="-15" dirty="0"/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7502" y="1171194"/>
            <a:ext cx="11560810" cy="505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DCE6F1"/>
                </a:solidFill>
                <a:latin typeface="Carlito"/>
                <a:cs typeface="Carlito"/>
              </a:rPr>
              <a:t>Carbon </a:t>
            </a:r>
            <a:r>
              <a:rPr sz="2000" spc="-10" dirty="0">
                <a:solidFill>
                  <a:srgbClr val="DCE6F1"/>
                </a:solidFill>
                <a:latin typeface="Carlito"/>
                <a:cs typeface="Carlito"/>
              </a:rPr>
              <a:t>footprint </a:t>
            </a:r>
            <a:r>
              <a:rPr sz="2000" spc="-15" dirty="0">
                <a:solidFill>
                  <a:srgbClr val="DCE6F1"/>
                </a:solidFill>
                <a:latin typeface="Carlito"/>
                <a:cs typeface="Carlito"/>
              </a:rPr>
              <a:t>may </a:t>
            </a:r>
            <a:r>
              <a:rPr sz="2000" spc="-5" dirty="0">
                <a:solidFill>
                  <a:srgbClr val="DCE6F1"/>
                </a:solidFill>
                <a:latin typeface="Carlito"/>
                <a:cs typeface="Carlito"/>
              </a:rPr>
              <a:t>be defined </a:t>
            </a:r>
            <a:r>
              <a:rPr sz="2000" dirty="0">
                <a:solidFill>
                  <a:srgbClr val="DCE6F1"/>
                </a:solidFill>
                <a:latin typeface="Carlito"/>
                <a:cs typeface="Carlito"/>
              </a:rPr>
              <a:t>as </a:t>
            </a:r>
            <a:r>
              <a:rPr sz="2000" spc="-5" dirty="0">
                <a:solidFill>
                  <a:srgbClr val="DCE6F1"/>
                </a:solidFill>
                <a:latin typeface="Carlito"/>
                <a:cs typeface="Carlito"/>
              </a:rPr>
              <a:t>“the amount of gaseous emissions that </a:t>
            </a:r>
            <a:r>
              <a:rPr sz="2000" spc="-10" dirty="0">
                <a:solidFill>
                  <a:srgbClr val="DCE6F1"/>
                </a:solidFill>
                <a:latin typeface="Carlito"/>
                <a:cs typeface="Carlito"/>
              </a:rPr>
              <a:t>are relevant to climate</a:t>
            </a:r>
            <a:r>
              <a:rPr sz="2000" spc="145" dirty="0">
                <a:solidFill>
                  <a:srgbClr val="DCE6F1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DCE6F1"/>
                </a:solidFill>
                <a:latin typeface="Carlito"/>
                <a:cs typeface="Carlito"/>
              </a:rPr>
              <a:t>change</a:t>
            </a:r>
            <a:endParaRPr sz="2000" dirty="0">
              <a:latin typeface="Carlito"/>
              <a:cs typeface="Carlito"/>
            </a:endParaRPr>
          </a:p>
          <a:p>
            <a:pPr marL="326390">
              <a:lnSpc>
                <a:spcPct val="100000"/>
              </a:lnSpc>
            </a:pPr>
            <a:r>
              <a:rPr sz="2000" spc="-5" dirty="0">
                <a:solidFill>
                  <a:srgbClr val="DCE6F1"/>
                </a:solidFill>
                <a:latin typeface="Carlito"/>
                <a:cs typeface="Carlito"/>
              </a:rPr>
              <a:t>(gases with greenhouse </a:t>
            </a:r>
            <a:r>
              <a:rPr sz="2000" spc="-10" dirty="0">
                <a:solidFill>
                  <a:srgbClr val="DCE6F1"/>
                </a:solidFill>
                <a:latin typeface="Carlito"/>
                <a:cs typeface="Carlito"/>
              </a:rPr>
              <a:t>effect) </a:t>
            </a:r>
            <a:r>
              <a:rPr sz="2000" dirty="0">
                <a:solidFill>
                  <a:srgbClr val="DCE6F1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DCE6F1"/>
                </a:solidFill>
                <a:latin typeface="Carlito"/>
                <a:cs typeface="Carlito"/>
              </a:rPr>
              <a:t>associated </a:t>
            </a:r>
            <a:r>
              <a:rPr sz="2000" spc="-5" dirty="0">
                <a:solidFill>
                  <a:srgbClr val="DCE6F1"/>
                </a:solidFill>
                <a:latin typeface="Carlito"/>
                <a:cs typeface="Carlito"/>
              </a:rPr>
              <a:t>with human </a:t>
            </a:r>
            <a:r>
              <a:rPr sz="2000" spc="-10" dirty="0">
                <a:solidFill>
                  <a:srgbClr val="DCE6F1"/>
                </a:solidFill>
                <a:latin typeface="Carlito"/>
                <a:cs typeface="Carlito"/>
              </a:rPr>
              <a:t>production </a:t>
            </a:r>
            <a:r>
              <a:rPr sz="2000" spc="-5" dirty="0">
                <a:solidFill>
                  <a:srgbClr val="DCE6F1"/>
                </a:solidFill>
                <a:latin typeface="Carlito"/>
                <a:cs typeface="Carlito"/>
              </a:rPr>
              <a:t>or </a:t>
            </a:r>
            <a:r>
              <a:rPr sz="2000" spc="-10" dirty="0">
                <a:solidFill>
                  <a:srgbClr val="DCE6F1"/>
                </a:solidFill>
                <a:latin typeface="Carlito"/>
                <a:cs typeface="Carlito"/>
              </a:rPr>
              <a:t>consumption</a:t>
            </a:r>
            <a:r>
              <a:rPr sz="2000" spc="170" dirty="0">
                <a:solidFill>
                  <a:srgbClr val="DCE6F1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DCE6F1"/>
                </a:solidFill>
                <a:latin typeface="Carlito"/>
                <a:cs typeface="Carlito"/>
              </a:rPr>
              <a:t>activities.</a:t>
            </a:r>
            <a:endParaRPr sz="20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DCE6F1"/>
                </a:solidFill>
                <a:latin typeface="Carlito"/>
                <a:cs typeface="Carlito"/>
              </a:rPr>
              <a:t>Carbon </a:t>
            </a:r>
            <a:r>
              <a:rPr sz="2000" spc="-10" dirty="0">
                <a:solidFill>
                  <a:srgbClr val="DCE6F1"/>
                </a:solidFill>
                <a:latin typeface="Carlito"/>
                <a:cs typeface="Carlito"/>
              </a:rPr>
              <a:t>footprint </a:t>
            </a:r>
            <a:r>
              <a:rPr sz="2000" spc="-5" dirty="0">
                <a:solidFill>
                  <a:srgbClr val="DCE6F1"/>
                </a:solidFill>
                <a:latin typeface="Carlito"/>
                <a:cs typeface="Carlito"/>
              </a:rPr>
              <a:t>is measured </a:t>
            </a:r>
            <a:r>
              <a:rPr sz="2000" dirty="0">
                <a:solidFill>
                  <a:srgbClr val="DCE6F1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DCE6F1"/>
                </a:solidFill>
                <a:latin typeface="Carlito"/>
                <a:cs typeface="Carlito"/>
              </a:rPr>
              <a:t>carbon </a:t>
            </a:r>
            <a:r>
              <a:rPr sz="2000" spc="-10" dirty="0">
                <a:solidFill>
                  <a:srgbClr val="DCE6F1"/>
                </a:solidFill>
                <a:latin typeface="Carlito"/>
                <a:cs typeface="Carlito"/>
              </a:rPr>
              <a:t>dioxide </a:t>
            </a:r>
            <a:r>
              <a:rPr sz="2000" spc="-5" dirty="0">
                <a:solidFill>
                  <a:srgbClr val="DCE6F1"/>
                </a:solidFill>
                <a:latin typeface="Carlito"/>
                <a:cs typeface="Carlito"/>
              </a:rPr>
              <a:t>equivalent</a:t>
            </a:r>
            <a:r>
              <a:rPr sz="2000" spc="85" dirty="0">
                <a:solidFill>
                  <a:srgbClr val="DCE6F1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DCE6F1"/>
                </a:solidFill>
                <a:latin typeface="Carlito"/>
                <a:cs typeface="Carlito"/>
              </a:rPr>
              <a:t>(CO2e)</a:t>
            </a:r>
            <a:endParaRPr sz="20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DCE6F1"/>
                </a:solidFill>
                <a:latin typeface="Carlito"/>
                <a:cs typeface="Carlito"/>
              </a:rPr>
              <a:t>Carbon </a:t>
            </a:r>
            <a:r>
              <a:rPr sz="2000" spc="-10" dirty="0">
                <a:solidFill>
                  <a:srgbClr val="DCE6F1"/>
                </a:solidFill>
                <a:latin typeface="Carlito"/>
                <a:cs typeface="Carlito"/>
              </a:rPr>
              <a:t>credit </a:t>
            </a:r>
            <a:r>
              <a:rPr sz="2000" spc="-5" dirty="0">
                <a:solidFill>
                  <a:srgbClr val="DCE6F1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DCE6F1"/>
                </a:solidFill>
                <a:latin typeface="Carlito"/>
                <a:cs typeface="Carlito"/>
              </a:rPr>
              <a:t>calculated </a:t>
            </a:r>
            <a:r>
              <a:rPr sz="2000" spc="-5" dirty="0">
                <a:solidFill>
                  <a:srgbClr val="DCE6F1"/>
                </a:solidFill>
                <a:latin typeface="Carlito"/>
                <a:cs typeface="Carlito"/>
              </a:rPr>
              <a:t>manually by </a:t>
            </a:r>
            <a:r>
              <a:rPr sz="2000" spc="-10" dirty="0">
                <a:solidFill>
                  <a:srgbClr val="DCE6F1"/>
                </a:solidFill>
                <a:latin typeface="Carlito"/>
                <a:cs typeface="Carlito"/>
              </a:rPr>
              <a:t>gathering </a:t>
            </a:r>
            <a:r>
              <a:rPr sz="2000" spc="-15" dirty="0">
                <a:solidFill>
                  <a:srgbClr val="DCE6F1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DCE6F1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DCE6F1"/>
                </a:solidFill>
                <a:latin typeface="Carlito"/>
                <a:cs typeface="Carlito"/>
              </a:rPr>
              <a:t>vetting </a:t>
            </a:r>
            <a:r>
              <a:rPr sz="2000" spc="-5" dirty="0">
                <a:solidFill>
                  <a:srgbClr val="DCE6F1"/>
                </a:solidFill>
                <a:latin typeface="Carlito"/>
                <a:cs typeface="Carlito"/>
              </a:rPr>
              <a:t>it. Since </a:t>
            </a:r>
            <a:r>
              <a:rPr sz="2000" dirty="0">
                <a:solidFill>
                  <a:srgbClr val="DCE6F1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DCE6F1"/>
                </a:solidFill>
                <a:latin typeface="Carlito"/>
                <a:cs typeface="Carlito"/>
              </a:rPr>
              <a:t>manual processes</a:t>
            </a:r>
            <a:r>
              <a:rPr sz="2000" spc="204" dirty="0">
                <a:solidFill>
                  <a:srgbClr val="DCE6F1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DCE6F1"/>
                </a:solidFill>
                <a:latin typeface="Carlito"/>
                <a:cs typeface="Carlito"/>
              </a:rPr>
              <a:t>are</a:t>
            </a:r>
            <a:endParaRPr sz="2000" dirty="0">
              <a:latin typeface="Carlito"/>
              <a:cs typeface="Carlito"/>
            </a:endParaRPr>
          </a:p>
          <a:p>
            <a:pPr marL="326390" marR="1115060">
              <a:lnSpc>
                <a:spcPct val="100000"/>
              </a:lnSpc>
            </a:pPr>
            <a:r>
              <a:rPr sz="2000" spc="-10" dirty="0">
                <a:solidFill>
                  <a:srgbClr val="DCE6F1"/>
                </a:solidFill>
                <a:latin typeface="Carlito"/>
                <a:cs typeface="Carlito"/>
              </a:rPr>
              <a:t>prone to </a:t>
            </a:r>
            <a:r>
              <a:rPr sz="2000" spc="-5" dirty="0">
                <a:solidFill>
                  <a:srgbClr val="DCE6F1"/>
                </a:solidFill>
                <a:latin typeface="Carlito"/>
                <a:cs typeface="Carlito"/>
              </a:rPr>
              <a:t>tampering </a:t>
            </a:r>
            <a:r>
              <a:rPr sz="2000" spc="-10" dirty="0">
                <a:solidFill>
                  <a:srgbClr val="DCE6F1"/>
                </a:solidFill>
                <a:latin typeface="Carlito"/>
                <a:cs typeface="Carlito"/>
              </a:rPr>
              <a:t>at </a:t>
            </a:r>
            <a:r>
              <a:rPr sz="2000" spc="-15" dirty="0">
                <a:solidFill>
                  <a:srgbClr val="DCE6F1"/>
                </a:solidFill>
                <a:latin typeface="Carlito"/>
                <a:cs typeface="Carlito"/>
              </a:rPr>
              <a:t>any stage </a:t>
            </a:r>
            <a:r>
              <a:rPr sz="2000" dirty="0">
                <a:solidFill>
                  <a:srgbClr val="DCE6F1"/>
                </a:solidFill>
                <a:latin typeface="Carlito"/>
                <a:cs typeface="Carlito"/>
              </a:rPr>
              <a:t>and also </a:t>
            </a:r>
            <a:r>
              <a:rPr sz="2000" spc="-5" dirty="0">
                <a:solidFill>
                  <a:srgbClr val="DCE6F1"/>
                </a:solidFill>
                <a:latin typeface="Carlito"/>
                <a:cs typeface="Carlito"/>
              </a:rPr>
              <a:t>time consuming, </a:t>
            </a:r>
            <a:r>
              <a:rPr sz="2000" spc="-35" dirty="0">
                <a:solidFill>
                  <a:srgbClr val="DCE6F1"/>
                </a:solidFill>
                <a:latin typeface="Carlito"/>
                <a:cs typeface="Carlito"/>
              </a:rPr>
              <a:t>We </a:t>
            </a:r>
            <a:r>
              <a:rPr sz="2000" spc="-10" dirty="0">
                <a:solidFill>
                  <a:srgbClr val="DCE6F1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DCE6F1"/>
                </a:solidFill>
                <a:latin typeface="Carlito"/>
                <a:cs typeface="Carlito"/>
              </a:rPr>
              <a:t>suggesting </a:t>
            </a:r>
            <a:r>
              <a:rPr sz="2000" spc="-10" dirty="0">
                <a:solidFill>
                  <a:srgbClr val="DCE6F1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DCE6F1"/>
                </a:solidFill>
                <a:latin typeface="Carlito"/>
                <a:cs typeface="Carlito"/>
              </a:rPr>
              <a:t>use </a:t>
            </a:r>
            <a:r>
              <a:rPr sz="2000" spc="-5" dirty="0">
                <a:solidFill>
                  <a:srgbClr val="DCE6F1"/>
                </a:solidFill>
                <a:latin typeface="Carlito"/>
                <a:cs typeface="Carlito"/>
              </a:rPr>
              <a:t>block chain technology </a:t>
            </a:r>
            <a:r>
              <a:rPr sz="2000" dirty="0">
                <a:solidFill>
                  <a:srgbClr val="DCE6F1"/>
                </a:solidFill>
                <a:latin typeface="Carlito"/>
                <a:cs typeface="Carlito"/>
              </a:rPr>
              <a:t>,  </a:t>
            </a:r>
            <a:r>
              <a:rPr sz="2000" spc="-10" dirty="0">
                <a:solidFill>
                  <a:srgbClr val="DCE6F1"/>
                </a:solidFill>
                <a:latin typeface="Carlito"/>
                <a:cs typeface="Carlito"/>
              </a:rPr>
              <a:t>to automate </a:t>
            </a:r>
            <a:r>
              <a:rPr sz="2000" dirty="0">
                <a:solidFill>
                  <a:srgbClr val="DCE6F1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DCE6F1"/>
                </a:solidFill>
                <a:latin typeface="Carlito"/>
                <a:cs typeface="Carlito"/>
              </a:rPr>
              <a:t>calculation </a:t>
            </a:r>
            <a:r>
              <a:rPr sz="2000" spc="-5" dirty="0">
                <a:solidFill>
                  <a:srgbClr val="DCE6F1"/>
                </a:solidFill>
                <a:latin typeface="Carlito"/>
                <a:cs typeface="Carlito"/>
              </a:rPr>
              <a:t>of carbon credits- by implementing smart </a:t>
            </a:r>
            <a:r>
              <a:rPr sz="2000" spc="-10" dirty="0">
                <a:solidFill>
                  <a:srgbClr val="DCE6F1"/>
                </a:solidFill>
                <a:latin typeface="Carlito"/>
                <a:cs typeface="Carlito"/>
              </a:rPr>
              <a:t>contracts </a:t>
            </a:r>
            <a:r>
              <a:rPr sz="2000" spc="-5" dirty="0">
                <a:solidFill>
                  <a:srgbClr val="DCE6F1"/>
                </a:solidFill>
                <a:latin typeface="Carlito"/>
                <a:cs typeface="Carlito"/>
              </a:rPr>
              <a:t>that </a:t>
            </a:r>
            <a:r>
              <a:rPr sz="2000" spc="-10" dirty="0">
                <a:solidFill>
                  <a:srgbClr val="DCE6F1"/>
                </a:solidFill>
                <a:latin typeface="Carlito"/>
                <a:cs typeface="Carlito"/>
              </a:rPr>
              <a:t>would</a:t>
            </a:r>
            <a:r>
              <a:rPr sz="2000" spc="180" dirty="0">
                <a:solidFill>
                  <a:srgbClr val="DCE6F1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DCE6F1"/>
                </a:solidFill>
                <a:latin typeface="Carlito"/>
                <a:cs typeface="Carlito"/>
              </a:rPr>
              <a:t>verify</a:t>
            </a:r>
            <a:endParaRPr sz="2000" dirty="0">
              <a:latin typeface="Carlito"/>
              <a:cs typeface="Carlito"/>
            </a:endParaRPr>
          </a:p>
          <a:p>
            <a:pPr marL="32639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DCE6F1"/>
                </a:solidFill>
                <a:latin typeface="Carlito"/>
                <a:cs typeface="Carlito"/>
              </a:rPr>
              <a:t>carbon emissions </a:t>
            </a:r>
            <a:r>
              <a:rPr sz="2000" dirty="0">
                <a:solidFill>
                  <a:srgbClr val="DCE6F1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DCE6F1"/>
                </a:solidFill>
                <a:latin typeface="Carlito"/>
                <a:cs typeface="Carlito"/>
              </a:rPr>
              <a:t>every </a:t>
            </a:r>
            <a:r>
              <a:rPr sz="2000" spc="-15" dirty="0">
                <a:solidFill>
                  <a:srgbClr val="DCE6F1"/>
                </a:solidFill>
                <a:latin typeface="Carlito"/>
                <a:cs typeface="Carlito"/>
              </a:rPr>
              <a:t>stage </a:t>
            </a:r>
            <a:r>
              <a:rPr sz="2000" spc="-5" dirty="0">
                <a:solidFill>
                  <a:srgbClr val="DCE6F1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DCE6F1"/>
                </a:solidFill>
                <a:latin typeface="Carlito"/>
                <a:cs typeface="Carlito"/>
              </a:rPr>
              <a:t>the</a:t>
            </a:r>
            <a:r>
              <a:rPr sz="2000" spc="55" dirty="0">
                <a:solidFill>
                  <a:srgbClr val="DCE6F1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DCE6F1"/>
                </a:solidFill>
                <a:latin typeface="Carlito"/>
                <a:cs typeface="Carlito"/>
              </a:rPr>
              <a:t>project.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b="1" spc="-15" dirty="0">
                <a:solidFill>
                  <a:srgbClr val="FFFF00"/>
                </a:solidFill>
                <a:latin typeface="Carlito"/>
                <a:cs typeface="Carlito"/>
              </a:rPr>
              <a:t>Why</a:t>
            </a:r>
            <a:r>
              <a:rPr sz="2000" b="1" spc="-5" dirty="0">
                <a:solidFill>
                  <a:srgbClr val="FFFF00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rlito"/>
                <a:cs typeface="Carlito"/>
              </a:rPr>
              <a:t>blockchain?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DCE6F1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DCE6F1"/>
                </a:solidFill>
                <a:latin typeface="Carlito"/>
                <a:cs typeface="Carlito"/>
              </a:rPr>
              <a:t>blockchain </a:t>
            </a:r>
            <a:r>
              <a:rPr sz="2000" spc="-5" dirty="0">
                <a:solidFill>
                  <a:srgbClr val="DCE6F1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DCE6F1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DCE6F1"/>
                </a:solidFill>
                <a:latin typeface="Carlito"/>
                <a:cs typeface="Carlito"/>
              </a:rPr>
              <a:t>distributed database </a:t>
            </a:r>
            <a:r>
              <a:rPr sz="2000" spc="-5" dirty="0">
                <a:solidFill>
                  <a:srgbClr val="DCE6F1"/>
                </a:solidFill>
                <a:latin typeface="Carlito"/>
                <a:cs typeface="Carlito"/>
              </a:rPr>
              <a:t>that is shared </a:t>
            </a:r>
            <a:r>
              <a:rPr sz="2000" dirty="0">
                <a:solidFill>
                  <a:srgbClr val="DCE6F1"/>
                </a:solidFill>
                <a:latin typeface="Carlito"/>
                <a:cs typeface="Carlito"/>
              </a:rPr>
              <a:t>among the </a:t>
            </a:r>
            <a:r>
              <a:rPr sz="2000" spc="-5" dirty="0">
                <a:solidFill>
                  <a:srgbClr val="DCE6F1"/>
                </a:solidFill>
                <a:latin typeface="Carlito"/>
                <a:cs typeface="Carlito"/>
              </a:rPr>
              <a:t>nodes of </a:t>
            </a:r>
            <a:r>
              <a:rPr sz="2000" dirty="0">
                <a:solidFill>
                  <a:srgbClr val="DCE6F1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DCE6F1"/>
                </a:solidFill>
                <a:latin typeface="Carlito"/>
                <a:cs typeface="Carlito"/>
              </a:rPr>
              <a:t>computer</a:t>
            </a:r>
            <a:r>
              <a:rPr sz="2000" spc="150" dirty="0">
                <a:solidFill>
                  <a:srgbClr val="DCE6F1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DCE6F1"/>
                </a:solidFill>
                <a:latin typeface="Carlito"/>
                <a:cs typeface="Carlito"/>
              </a:rPr>
              <a:t>network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DCE6F1"/>
                </a:solidFill>
                <a:latin typeface="Carlito"/>
                <a:cs typeface="Carlito"/>
              </a:rPr>
              <a:t>All</a:t>
            </a:r>
            <a:r>
              <a:rPr sz="2000" spc="10" dirty="0">
                <a:solidFill>
                  <a:srgbClr val="DCE6F1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DCE6F1"/>
                </a:solidFill>
                <a:latin typeface="Carlito"/>
                <a:cs typeface="Carlito"/>
              </a:rPr>
              <a:t>committed</a:t>
            </a:r>
            <a:r>
              <a:rPr sz="2000" spc="25" dirty="0">
                <a:solidFill>
                  <a:srgbClr val="DCE6F1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DCE6F1"/>
                </a:solidFill>
                <a:latin typeface="Carlito"/>
                <a:cs typeface="Carlito"/>
              </a:rPr>
              <a:t>transactions</a:t>
            </a:r>
            <a:r>
              <a:rPr sz="2000" spc="5" dirty="0">
                <a:solidFill>
                  <a:srgbClr val="DCE6F1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DCE6F1"/>
                </a:solidFill>
                <a:latin typeface="Carlito"/>
                <a:cs typeface="Carlito"/>
              </a:rPr>
              <a:t>are</a:t>
            </a:r>
            <a:r>
              <a:rPr sz="2000" spc="15" dirty="0">
                <a:solidFill>
                  <a:srgbClr val="DCE6F1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DCE6F1"/>
                </a:solidFill>
                <a:latin typeface="Carlito"/>
                <a:cs typeface="Carlito"/>
              </a:rPr>
              <a:t>stored</a:t>
            </a:r>
            <a:r>
              <a:rPr sz="2000" spc="10" dirty="0">
                <a:solidFill>
                  <a:srgbClr val="DCE6F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DCE6F1"/>
                </a:solidFill>
                <a:latin typeface="Carlito"/>
                <a:cs typeface="Carlito"/>
              </a:rPr>
              <a:t>in</a:t>
            </a:r>
            <a:r>
              <a:rPr sz="2000" spc="20" dirty="0">
                <a:solidFill>
                  <a:srgbClr val="DCE6F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DCE6F1"/>
                </a:solidFill>
                <a:latin typeface="Carlito"/>
                <a:cs typeface="Carlito"/>
              </a:rPr>
              <a:t>a</a:t>
            </a:r>
            <a:r>
              <a:rPr sz="2000" spc="25" dirty="0">
                <a:solidFill>
                  <a:srgbClr val="DCE6F1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DCE6F1"/>
                </a:solidFill>
                <a:latin typeface="Carlito"/>
                <a:cs typeface="Carlito"/>
              </a:rPr>
              <a:t>chain</a:t>
            </a:r>
            <a:r>
              <a:rPr sz="2000" spc="15" dirty="0">
                <a:solidFill>
                  <a:srgbClr val="DCE6F1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DCE6F1"/>
                </a:solidFill>
                <a:latin typeface="Carlito"/>
                <a:cs typeface="Carlito"/>
              </a:rPr>
              <a:t>of</a:t>
            </a:r>
            <a:r>
              <a:rPr sz="2000" spc="5" dirty="0">
                <a:solidFill>
                  <a:srgbClr val="DCE6F1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DCE6F1"/>
                </a:solidFill>
                <a:latin typeface="Carlito"/>
                <a:cs typeface="Carlito"/>
              </a:rPr>
              <a:t>blocks.</a:t>
            </a:r>
            <a:r>
              <a:rPr sz="2000" spc="10" dirty="0">
                <a:solidFill>
                  <a:srgbClr val="DCE6F1"/>
                </a:solidFill>
                <a:latin typeface="Carlito"/>
                <a:cs typeface="Carlito"/>
              </a:rPr>
              <a:t> </a:t>
            </a:r>
            <a:r>
              <a:rPr sz="2000" spc="-35" dirty="0">
                <a:solidFill>
                  <a:srgbClr val="DCE6F1"/>
                </a:solidFill>
                <a:latin typeface="Carlito"/>
                <a:cs typeface="Carlito"/>
              </a:rPr>
              <a:t>We</a:t>
            </a:r>
            <a:r>
              <a:rPr sz="2000" spc="15" dirty="0">
                <a:solidFill>
                  <a:srgbClr val="DCE6F1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DCE6F1"/>
                </a:solidFill>
                <a:latin typeface="Carlito"/>
                <a:cs typeface="Carlito"/>
              </a:rPr>
              <a:t>can</a:t>
            </a:r>
            <a:r>
              <a:rPr sz="2000" spc="20" dirty="0">
                <a:solidFill>
                  <a:srgbClr val="DCE6F1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DCE6F1"/>
                </a:solidFill>
                <a:latin typeface="Carlito"/>
                <a:cs typeface="Carlito"/>
              </a:rPr>
              <a:t>use</a:t>
            </a:r>
            <a:r>
              <a:rPr sz="2000" spc="15" dirty="0">
                <a:solidFill>
                  <a:srgbClr val="DCE6F1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DCE6F1"/>
                </a:solidFill>
                <a:latin typeface="Carlito"/>
                <a:cs typeface="Carlito"/>
              </a:rPr>
              <a:t>block</a:t>
            </a:r>
            <a:r>
              <a:rPr sz="2000" spc="20" dirty="0">
                <a:solidFill>
                  <a:srgbClr val="DCE6F1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DCE6F1"/>
                </a:solidFill>
                <a:latin typeface="Carlito"/>
                <a:cs typeface="Carlito"/>
              </a:rPr>
              <a:t>chains</a:t>
            </a:r>
            <a:r>
              <a:rPr sz="2000" spc="15" dirty="0">
                <a:solidFill>
                  <a:srgbClr val="DCE6F1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DCE6F1"/>
                </a:solidFill>
                <a:latin typeface="Carlito"/>
                <a:cs typeface="Carlito"/>
              </a:rPr>
              <a:t>like</a:t>
            </a:r>
            <a:r>
              <a:rPr sz="2000" spc="20" dirty="0">
                <a:solidFill>
                  <a:srgbClr val="DCE6F1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DCE6F1"/>
                </a:solidFill>
                <a:latin typeface="Carlito"/>
                <a:cs typeface="Carlito"/>
              </a:rPr>
              <a:t>Ethereum,</a:t>
            </a:r>
            <a:r>
              <a:rPr sz="2000" spc="35" dirty="0">
                <a:solidFill>
                  <a:srgbClr val="DCE6F1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DCE6F1"/>
                </a:solidFill>
                <a:latin typeface="Carlito"/>
                <a:cs typeface="Carlito"/>
              </a:rPr>
              <a:t>that</a:t>
            </a:r>
            <a:r>
              <a:rPr sz="2000" spc="10" dirty="0">
                <a:solidFill>
                  <a:srgbClr val="DCE6F1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DCE6F1"/>
                </a:solidFill>
                <a:latin typeface="Carlito"/>
                <a:cs typeface="Carlito"/>
              </a:rPr>
              <a:t>offers</a:t>
            </a:r>
            <a:r>
              <a:rPr sz="2000" dirty="0">
                <a:solidFill>
                  <a:srgbClr val="DCE6F1"/>
                </a:solidFill>
                <a:latin typeface="Carlito"/>
                <a:cs typeface="Carlito"/>
              </a:rPr>
              <a:t> a</a:t>
            </a:r>
            <a:r>
              <a:rPr sz="2000" spc="25" dirty="0">
                <a:solidFill>
                  <a:srgbClr val="DCE6F1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DCE6F1"/>
                </a:solidFill>
                <a:latin typeface="Carlito"/>
                <a:cs typeface="Carlito"/>
              </a:rPr>
              <a:t>decentralized</a:t>
            </a:r>
            <a:endParaRPr sz="2000" dirty="0">
              <a:latin typeface="Carlito"/>
              <a:cs typeface="Carlito"/>
            </a:endParaRPr>
          </a:p>
          <a:p>
            <a:pPr marL="12700" marR="1661160" indent="5143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DCE6F1"/>
                </a:solidFill>
                <a:latin typeface="Carlito"/>
                <a:cs typeface="Carlito"/>
              </a:rPr>
              <a:t>virtual </a:t>
            </a:r>
            <a:r>
              <a:rPr sz="2000" dirty="0">
                <a:solidFill>
                  <a:srgbClr val="DCE6F1"/>
                </a:solidFill>
                <a:latin typeface="Carlito"/>
                <a:cs typeface="Carlito"/>
              </a:rPr>
              <a:t>machine </a:t>
            </a:r>
            <a:r>
              <a:rPr sz="2000" spc="-10" dirty="0">
                <a:solidFill>
                  <a:srgbClr val="DCE6F1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DCE6F1"/>
                </a:solidFill>
                <a:latin typeface="Carlito"/>
                <a:cs typeface="Carlito"/>
              </a:rPr>
              <a:t>handle smart </a:t>
            </a:r>
            <a:r>
              <a:rPr sz="2000" spc="-10" dirty="0">
                <a:solidFill>
                  <a:srgbClr val="DCE6F1"/>
                </a:solidFill>
                <a:latin typeface="Carlito"/>
                <a:cs typeface="Carlito"/>
              </a:rPr>
              <a:t>contracts, </a:t>
            </a:r>
            <a:r>
              <a:rPr sz="2000" spc="-5" dirty="0">
                <a:solidFill>
                  <a:srgbClr val="DCE6F1"/>
                </a:solidFill>
                <a:latin typeface="Carlito"/>
                <a:cs typeface="Carlito"/>
              </a:rPr>
              <a:t>which </a:t>
            </a:r>
            <a:r>
              <a:rPr sz="2000" spc="-10" dirty="0">
                <a:solidFill>
                  <a:srgbClr val="DCE6F1"/>
                </a:solidFill>
                <a:latin typeface="Carlito"/>
                <a:cs typeface="Carlito"/>
              </a:rPr>
              <a:t>are </a:t>
            </a:r>
            <a:r>
              <a:rPr sz="2000" spc="-20" dirty="0">
                <a:solidFill>
                  <a:srgbClr val="DCE6F1"/>
                </a:solidFill>
                <a:latin typeface="Carlito"/>
                <a:cs typeface="Carlito"/>
              </a:rPr>
              <a:t>like </a:t>
            </a:r>
            <a:r>
              <a:rPr sz="2000" spc="-10" dirty="0">
                <a:solidFill>
                  <a:srgbClr val="DCE6F1"/>
                </a:solidFill>
                <a:latin typeface="Carlito"/>
                <a:cs typeface="Carlito"/>
              </a:rPr>
              <a:t>digital contracts </a:t>
            </a:r>
            <a:r>
              <a:rPr sz="2000" spc="-5" dirty="0">
                <a:solidFill>
                  <a:srgbClr val="DCE6F1"/>
                </a:solidFill>
                <a:latin typeface="Carlito"/>
                <a:cs typeface="Carlito"/>
              </a:rPr>
              <a:t>that </a:t>
            </a:r>
            <a:r>
              <a:rPr sz="2000" spc="-15" dirty="0">
                <a:solidFill>
                  <a:srgbClr val="DCE6F1"/>
                </a:solidFill>
                <a:latin typeface="Carlito"/>
                <a:cs typeface="Carlito"/>
              </a:rPr>
              <a:t>control </a:t>
            </a:r>
            <a:r>
              <a:rPr sz="2000" spc="-10" dirty="0">
                <a:solidFill>
                  <a:srgbClr val="DCE6F1"/>
                </a:solidFill>
                <a:latin typeface="Carlito"/>
                <a:cs typeface="Carlito"/>
              </a:rPr>
              <a:t>users’ digital </a:t>
            </a:r>
            <a:r>
              <a:rPr sz="2000" spc="-5" dirty="0">
                <a:solidFill>
                  <a:srgbClr val="DCE6F1"/>
                </a:solidFill>
                <a:latin typeface="Carlito"/>
                <a:cs typeface="Carlito"/>
              </a:rPr>
              <a:t>assets,  </a:t>
            </a:r>
            <a:r>
              <a:rPr sz="2000" spc="-10" dirty="0">
                <a:solidFill>
                  <a:srgbClr val="DCE6F1"/>
                </a:solidFill>
                <a:latin typeface="Carlito"/>
                <a:cs typeface="Carlito"/>
              </a:rPr>
              <a:t>formulating </a:t>
            </a:r>
            <a:r>
              <a:rPr sz="2000" dirty="0">
                <a:solidFill>
                  <a:srgbClr val="DCE6F1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DCE6F1"/>
                </a:solidFill>
                <a:latin typeface="Carlito"/>
                <a:cs typeface="Carlito"/>
              </a:rPr>
              <a:t>participants’ </a:t>
            </a:r>
            <a:r>
              <a:rPr sz="2000" spc="-5" dirty="0">
                <a:solidFill>
                  <a:srgbClr val="DCE6F1"/>
                </a:solidFill>
                <a:latin typeface="Carlito"/>
                <a:cs typeface="Carlito"/>
              </a:rPr>
              <a:t>rights </a:t>
            </a:r>
            <a:r>
              <a:rPr sz="2000" dirty="0">
                <a:solidFill>
                  <a:srgbClr val="DCE6F1"/>
                </a:solidFill>
                <a:latin typeface="Carlito"/>
                <a:cs typeface="Carlito"/>
              </a:rPr>
              <a:t>and</a:t>
            </a:r>
            <a:r>
              <a:rPr sz="2000" spc="60" dirty="0">
                <a:solidFill>
                  <a:srgbClr val="DCE6F1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DCE6F1"/>
                </a:solidFill>
                <a:latin typeface="Carlito"/>
                <a:cs typeface="Carlito"/>
              </a:rPr>
              <a:t>obligations</a:t>
            </a:r>
            <a:endParaRPr sz="2000" dirty="0">
              <a:latin typeface="Carlito"/>
              <a:cs typeface="Carlito"/>
            </a:endParaRPr>
          </a:p>
          <a:p>
            <a:pPr marL="221615">
              <a:lnSpc>
                <a:spcPct val="100000"/>
              </a:lnSpc>
              <a:spcBef>
                <a:spcPts val="940"/>
              </a:spcBef>
            </a:pPr>
            <a:r>
              <a:rPr sz="2000" spc="20" dirty="0">
                <a:solidFill>
                  <a:srgbClr val="FFFFFF"/>
                </a:solidFill>
                <a:latin typeface="Tahoma"/>
                <a:cs typeface="Tahoma"/>
              </a:rPr>
              <a:t>Page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7363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52180" y="769061"/>
            <a:ext cx="30695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45" dirty="0">
                <a:latin typeface="Trebuchet MS"/>
                <a:cs typeface="Trebuchet MS"/>
              </a:rPr>
              <a:t>EY </a:t>
            </a:r>
            <a:r>
              <a:rPr sz="1200" b="1" spc="-30" dirty="0">
                <a:latin typeface="Trebuchet MS"/>
                <a:cs typeface="Trebuchet MS"/>
              </a:rPr>
              <a:t>Techathon </a:t>
            </a:r>
            <a:r>
              <a:rPr sz="1200" b="1" spc="-15" dirty="0">
                <a:latin typeface="Trebuchet MS"/>
                <a:cs typeface="Trebuchet MS"/>
              </a:rPr>
              <a:t>2: </a:t>
            </a:r>
            <a:r>
              <a:rPr sz="1200" spc="25" dirty="0">
                <a:latin typeface="Tahoma"/>
                <a:cs typeface="Tahoma"/>
              </a:rPr>
              <a:t>#iSolve4aBillion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Challenge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7204" y="205485"/>
            <a:ext cx="2633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5" dirty="0"/>
              <a:t>Our focus </a:t>
            </a:r>
            <a:endParaRPr spc="-15" dirty="0"/>
          </a:p>
        </p:txBody>
      </p:sp>
      <p:sp>
        <p:nvSpPr>
          <p:cNvPr id="4" name="object 4"/>
          <p:cNvSpPr txBox="1"/>
          <p:nvPr/>
        </p:nvSpPr>
        <p:spPr>
          <a:xfrm>
            <a:off x="387502" y="1171194"/>
            <a:ext cx="11560810" cy="4791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IN" sz="2800" spc="-10" dirty="0">
                <a:solidFill>
                  <a:srgbClr val="DCE6F1"/>
                </a:solidFill>
                <a:latin typeface="Carlito"/>
              </a:rPr>
              <a:t>We will be automating the calculation of carbon footprint using the block chain technology that will help in calculating the carbon credit.</a:t>
            </a: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IN" sz="2800" spc="-10" dirty="0">
                <a:solidFill>
                  <a:srgbClr val="DCE6F1"/>
                </a:solidFill>
                <a:latin typeface="Carlito"/>
              </a:rPr>
              <a:t>We calculate Carbon footprint from end to end activities of a corporate- example a manufacturing activity wherein we consider calculating the carbon footprint right from sourcing of raw materials, manufacturing activity, packaging, recycling of usage of plastic/ any other raw material if any that will result in positive credits,  till delivery. </a:t>
            </a: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IN" sz="2800" spc="-10" dirty="0">
                <a:solidFill>
                  <a:srgbClr val="DCE6F1"/>
                </a:solidFill>
                <a:latin typeface="Carlito"/>
              </a:rPr>
              <a:t>We will be generating a certificate- which have an identification information on the non-fungible token and using that cannot be replaced by another token or manipulated.</a:t>
            </a: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IN" sz="2800" spc="-10" dirty="0">
                <a:solidFill>
                  <a:srgbClr val="DCE6F1"/>
                </a:solidFill>
                <a:latin typeface="Carlito"/>
                <a:cs typeface="Tahoma"/>
              </a:rPr>
              <a:t>This NFT can be used by the vetting agencies to transparently audit them.</a:t>
            </a:r>
            <a:endParaRPr sz="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52180" y="769061"/>
            <a:ext cx="30695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45" dirty="0">
                <a:latin typeface="Trebuchet MS"/>
                <a:cs typeface="Trebuchet MS"/>
              </a:rPr>
              <a:t>EY </a:t>
            </a:r>
            <a:r>
              <a:rPr sz="1200" b="1" spc="-30" dirty="0">
                <a:latin typeface="Trebuchet MS"/>
                <a:cs typeface="Trebuchet MS"/>
              </a:rPr>
              <a:t>Techathon </a:t>
            </a:r>
            <a:r>
              <a:rPr sz="1200" b="1" spc="-15" dirty="0">
                <a:latin typeface="Trebuchet MS"/>
                <a:cs typeface="Trebuchet MS"/>
              </a:rPr>
              <a:t>2: </a:t>
            </a:r>
            <a:r>
              <a:rPr sz="1200" spc="25" dirty="0">
                <a:latin typeface="Tahoma"/>
                <a:cs typeface="Tahoma"/>
              </a:rPr>
              <a:t>#iSolve4aBillion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Challenge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900" y="6503009"/>
            <a:ext cx="34226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20" dirty="0">
                <a:solidFill>
                  <a:srgbClr val="FFFFFF"/>
                </a:solidFill>
                <a:latin typeface="Tahoma"/>
                <a:cs typeface="Tahoma"/>
              </a:rPr>
              <a:t>Page</a:t>
            </a:r>
            <a:r>
              <a:rPr sz="8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7204" y="205485"/>
            <a:ext cx="1147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Solution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1000" y="1295400"/>
            <a:ext cx="4038600" cy="2012089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68935" indent="-356870">
              <a:lnSpc>
                <a:spcPct val="100000"/>
              </a:lnSpc>
              <a:spcBef>
                <a:spcPts val="490"/>
              </a:spcBef>
              <a:buClr>
                <a:srgbClr val="FFE600"/>
              </a:buClr>
              <a:buSzPct val="70000"/>
              <a:buFont typeface="Arial"/>
              <a:buChar char="►"/>
              <a:tabLst>
                <a:tab pos="368935" algn="l"/>
                <a:tab pos="369570" algn="l"/>
              </a:tabLst>
            </a:pP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Frameworks/tools/technologies 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stacks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endParaRPr sz="2000" dirty="0">
              <a:latin typeface="Trebuchet MS"/>
              <a:cs typeface="Trebuchet MS"/>
            </a:endParaRPr>
          </a:p>
          <a:p>
            <a:pPr marL="754380" lvl="1" indent="-285750">
              <a:lnSpc>
                <a:spcPct val="100000"/>
              </a:lnSpc>
              <a:spcBef>
                <a:spcPts val="395"/>
              </a:spcBef>
              <a:buClr>
                <a:srgbClr val="FFE600"/>
              </a:buClr>
              <a:buSzPct val="70000"/>
              <a:buFont typeface="Arial"/>
              <a:buChar char="•"/>
              <a:tabLst>
                <a:tab pos="754380" algn="l"/>
                <a:tab pos="755015" algn="l"/>
              </a:tabLst>
            </a:pP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Blockchain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– 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Ethereum Blockchain, Solidity</a:t>
            </a:r>
            <a:r>
              <a:rPr lang="en-US" sz="2000" spc="25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lang="en-US" sz="2000" spc="25" dirty="0" err="1">
                <a:solidFill>
                  <a:srgbClr val="FFFFFF"/>
                </a:solidFill>
                <a:latin typeface="Trebuchet MS"/>
                <a:cs typeface="Trebuchet MS"/>
              </a:rPr>
              <a:t>Vyper</a:t>
            </a:r>
            <a:endParaRPr sz="2000" dirty="0">
              <a:latin typeface="Trebuchet MS"/>
              <a:cs typeface="Trebuchet MS"/>
            </a:endParaRPr>
          </a:p>
          <a:p>
            <a:pPr marL="754380" lvl="1" indent="-285750">
              <a:lnSpc>
                <a:spcPct val="100000"/>
              </a:lnSpc>
              <a:spcBef>
                <a:spcPts val="409"/>
              </a:spcBef>
              <a:buClr>
                <a:srgbClr val="FFE600"/>
              </a:buClr>
              <a:buSzPct val="70000"/>
              <a:buFont typeface="Arial"/>
              <a:buChar char="•"/>
              <a:tabLst>
                <a:tab pos="754380" algn="l"/>
                <a:tab pos="755015" algn="l"/>
              </a:tabLst>
            </a:pP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Web 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Application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– </a:t>
            </a:r>
            <a:r>
              <a:rPr lang="en-US" sz="2000" spc="-15" dirty="0">
                <a:solidFill>
                  <a:srgbClr val="FFFFFF"/>
                </a:solidFill>
                <a:latin typeface="Trebuchet MS"/>
                <a:cs typeface="Trebuchet MS"/>
              </a:rPr>
              <a:t>HTML, python and Flask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D6E68227-DC68-4FC3-87E4-90B9C93243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4ED8A3A7-F9B2-4CB1-97F6-DD42B82D76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5B068F0B-0E47-4E90-9280-195AFF9ED0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3768D457-6416-4EF8-BD2C-2A452F0C6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071244"/>
            <a:ext cx="7256780" cy="55797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52180" y="769061"/>
            <a:ext cx="30695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45" dirty="0">
                <a:latin typeface="Trebuchet MS"/>
                <a:cs typeface="Trebuchet MS"/>
              </a:rPr>
              <a:t>EY </a:t>
            </a:r>
            <a:r>
              <a:rPr sz="1200" b="1" spc="-30" dirty="0">
                <a:latin typeface="Trebuchet MS"/>
                <a:cs typeface="Trebuchet MS"/>
              </a:rPr>
              <a:t>Techathon </a:t>
            </a:r>
            <a:r>
              <a:rPr sz="1200" b="1" spc="-15" dirty="0">
                <a:latin typeface="Trebuchet MS"/>
                <a:cs typeface="Trebuchet MS"/>
              </a:rPr>
              <a:t>2: </a:t>
            </a:r>
            <a:r>
              <a:rPr sz="1200" spc="25" dirty="0">
                <a:latin typeface="Tahoma"/>
                <a:cs typeface="Tahoma"/>
              </a:rPr>
              <a:t>#iSolve4aBillion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Challenge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900" y="6503009"/>
            <a:ext cx="34226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20" dirty="0">
                <a:solidFill>
                  <a:srgbClr val="FFFFFF"/>
                </a:solidFill>
                <a:latin typeface="Tahoma"/>
                <a:cs typeface="Tahoma"/>
              </a:rPr>
              <a:t>Page</a:t>
            </a:r>
            <a:r>
              <a:rPr sz="8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7204" y="205485"/>
            <a:ext cx="4285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5" dirty="0"/>
              <a:t>Steps involved </a:t>
            </a:r>
            <a:endParaRPr spc="-25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230866-8E6F-4026-96A8-F498D72546F0}"/>
              </a:ext>
            </a:extLst>
          </p:cNvPr>
          <p:cNvSpPr txBox="1"/>
          <p:nvPr/>
        </p:nvSpPr>
        <p:spPr>
          <a:xfrm>
            <a:off x="304800" y="1287727"/>
            <a:ext cx="1158239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Input from the user  on various process listed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Processes considered for calculating carbon footprint: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</a:rPr>
              <a:t>Sourcing of raw materials- vehicular emissions (by various mode of transport (Land, water, Air)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</a:rPr>
              <a:t>Manufacturing process- emissions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</a:rPr>
              <a:t>Electricity consumption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</a:rPr>
              <a:t>Warehousing and storage if any (example- cold storage, etc)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</a:rPr>
              <a:t>Transportation- delivery by various mode of transport (Land, water, Air)</a:t>
            </a:r>
          </a:p>
          <a:p>
            <a:pPr marL="1257300" lvl="2" indent="-342900">
              <a:buFont typeface="+mj-lt"/>
              <a:buAutoNum type="arabicPeriod"/>
            </a:pP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52180" y="769061"/>
            <a:ext cx="30695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45" dirty="0">
                <a:latin typeface="Trebuchet MS"/>
                <a:cs typeface="Trebuchet MS"/>
              </a:rPr>
              <a:t>EY </a:t>
            </a:r>
            <a:r>
              <a:rPr sz="1200" b="1" spc="-30" dirty="0">
                <a:latin typeface="Trebuchet MS"/>
                <a:cs typeface="Trebuchet MS"/>
              </a:rPr>
              <a:t>Techathon </a:t>
            </a:r>
            <a:r>
              <a:rPr sz="1200" b="1" spc="-15" dirty="0">
                <a:latin typeface="Trebuchet MS"/>
                <a:cs typeface="Trebuchet MS"/>
              </a:rPr>
              <a:t>2: </a:t>
            </a:r>
            <a:r>
              <a:rPr sz="1200" spc="25" dirty="0">
                <a:latin typeface="Tahoma"/>
                <a:cs typeface="Tahoma"/>
              </a:rPr>
              <a:t>#iSolve4aBillion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Challenge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900" y="6503009"/>
            <a:ext cx="34226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20" dirty="0">
                <a:solidFill>
                  <a:srgbClr val="FFFFFF"/>
                </a:solidFill>
                <a:latin typeface="Tahoma"/>
                <a:cs typeface="Tahoma"/>
              </a:rPr>
              <a:t>Page</a:t>
            </a:r>
            <a:r>
              <a:rPr sz="8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7204" y="205485"/>
            <a:ext cx="3556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5" dirty="0"/>
              <a:t>Model </a:t>
            </a:r>
            <a:r>
              <a:rPr spc="-40" dirty="0"/>
              <a:t>output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46704B6-067C-4812-B8F2-FF7723B5F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977976"/>
            <a:ext cx="7848600" cy="567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1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52180" y="769061"/>
            <a:ext cx="30695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45" dirty="0">
                <a:latin typeface="Trebuchet MS"/>
                <a:cs typeface="Trebuchet MS"/>
              </a:rPr>
              <a:t>EY </a:t>
            </a:r>
            <a:r>
              <a:rPr sz="1200" b="1" spc="-30" dirty="0">
                <a:latin typeface="Trebuchet MS"/>
                <a:cs typeface="Trebuchet MS"/>
              </a:rPr>
              <a:t>Techathon </a:t>
            </a:r>
            <a:r>
              <a:rPr sz="1200" b="1" spc="-15" dirty="0">
                <a:latin typeface="Trebuchet MS"/>
                <a:cs typeface="Trebuchet MS"/>
              </a:rPr>
              <a:t>2: </a:t>
            </a:r>
            <a:r>
              <a:rPr sz="1200" spc="25" dirty="0">
                <a:latin typeface="Tahoma"/>
                <a:cs typeface="Tahoma"/>
              </a:rPr>
              <a:t>#iSolve4aBillion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Challenge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900" y="6503009"/>
            <a:ext cx="34226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20" dirty="0">
                <a:solidFill>
                  <a:srgbClr val="FFFFFF"/>
                </a:solidFill>
                <a:latin typeface="Tahoma"/>
                <a:cs typeface="Tahoma"/>
              </a:rPr>
              <a:t>Page</a:t>
            </a:r>
            <a:r>
              <a:rPr sz="8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7204" y="205485"/>
            <a:ext cx="4285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5" dirty="0"/>
              <a:t>Model Output </a:t>
            </a:r>
            <a:endParaRPr spc="-2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074E7D-8138-478C-8D4E-D94D006E64BA}"/>
              </a:ext>
            </a:extLst>
          </p:cNvPr>
          <p:cNvSpPr txBox="1"/>
          <p:nvPr/>
        </p:nvSpPr>
        <p:spPr>
          <a:xfrm>
            <a:off x="-457200" y="1072515"/>
            <a:ext cx="1143000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IN" sz="2000" dirty="0">
                <a:solidFill>
                  <a:schemeClr val="bg1"/>
                </a:solidFill>
              </a:rPr>
              <a:t>We will be able to generate the company’s calculated carbon footprint value  in a graphical form  along with carbon emission per process and other relevant data as shown below </a:t>
            </a:r>
          </a:p>
          <a:p>
            <a:endParaRPr lang="en-IN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0238ECF-36BD-4FD4-BAE5-5250F5972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43112"/>
            <a:ext cx="7478499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0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52180" y="769061"/>
            <a:ext cx="30695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45" dirty="0">
                <a:latin typeface="Trebuchet MS"/>
                <a:cs typeface="Trebuchet MS"/>
              </a:rPr>
              <a:t>EY </a:t>
            </a:r>
            <a:r>
              <a:rPr sz="1200" b="1" spc="-30" dirty="0">
                <a:latin typeface="Trebuchet MS"/>
                <a:cs typeface="Trebuchet MS"/>
              </a:rPr>
              <a:t>Techathon </a:t>
            </a:r>
            <a:r>
              <a:rPr sz="1200" b="1" spc="-15" dirty="0">
                <a:latin typeface="Trebuchet MS"/>
                <a:cs typeface="Trebuchet MS"/>
              </a:rPr>
              <a:t>2: </a:t>
            </a:r>
            <a:r>
              <a:rPr sz="1200" spc="25" dirty="0">
                <a:latin typeface="Tahoma"/>
                <a:cs typeface="Tahoma"/>
              </a:rPr>
              <a:t>#iSolve4aBillion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Challenge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900" y="6503009"/>
            <a:ext cx="34226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20" dirty="0">
                <a:solidFill>
                  <a:srgbClr val="FFFFFF"/>
                </a:solidFill>
                <a:latin typeface="Tahoma"/>
                <a:cs typeface="Tahoma"/>
              </a:rPr>
              <a:t>Page</a:t>
            </a:r>
            <a:r>
              <a:rPr sz="8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7204" y="205485"/>
            <a:ext cx="4285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5" dirty="0" err="1"/>
              <a:t>Github</a:t>
            </a:r>
            <a:r>
              <a:rPr lang="en-US" spc="15" dirty="0"/>
              <a:t> Link</a:t>
            </a:r>
            <a:endParaRPr spc="-2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074E7D-8138-478C-8D4E-D94D006E64BA}"/>
              </a:ext>
            </a:extLst>
          </p:cNvPr>
          <p:cNvSpPr txBox="1"/>
          <p:nvPr/>
        </p:nvSpPr>
        <p:spPr>
          <a:xfrm>
            <a:off x="1219200" y="1676401"/>
            <a:ext cx="990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https://github.com/rahulnmayekar/Carbon-Footprint/tree/main/Prototype/example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514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799</Words>
  <Application>Microsoft Office PowerPoint</Application>
  <PresentationFormat>Widescreen</PresentationFormat>
  <Paragraphs>82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Carlito</vt:lpstr>
      <vt:lpstr>Tahoma</vt:lpstr>
      <vt:lpstr>Times New Roman</vt:lpstr>
      <vt:lpstr>Trebuchet MS</vt:lpstr>
      <vt:lpstr>Office Theme</vt:lpstr>
      <vt:lpstr>Team Name Formula 4</vt:lpstr>
      <vt:lpstr>Team name and member details</vt:lpstr>
      <vt:lpstr>Problem statement</vt:lpstr>
      <vt:lpstr>Our focus </vt:lpstr>
      <vt:lpstr>Solution</vt:lpstr>
      <vt:lpstr>Steps involved </vt:lpstr>
      <vt:lpstr>Model output</vt:lpstr>
      <vt:lpstr>Model Output </vt:lpstr>
      <vt:lpstr>Github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submission template </dc:title>
  <cp:lastModifiedBy>Chandrashekar Natarajan</cp:lastModifiedBy>
  <cp:revision>23</cp:revision>
  <dcterms:created xsi:type="dcterms:W3CDTF">2021-12-14T07:00:53Z</dcterms:created>
  <dcterms:modified xsi:type="dcterms:W3CDTF">2021-12-21T08:29:28Z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2021-12-14T00:00:00Z</vt:filetime>
  </property>
</Properties>
</file>