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F0B872-24C8-425B-94A1-6D3483C1D54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7F1444D-5738-49B0-AD3F-1ADCFED9E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Umarani</a:t>
            </a:r>
            <a:r>
              <a:rPr lang="en-US" dirty="0" smtClean="0"/>
              <a:t> </a:t>
            </a:r>
            <a:r>
              <a:rPr lang="en-US" smtClean="0"/>
              <a:t>Jayaraman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5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1666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Perceptron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2600"/>
            <a:ext cx="7886700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524250"/>
            <a:ext cx="676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79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Learning: 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2197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6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Learning: 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52197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3" y="3124200"/>
            <a:ext cx="3076575" cy="166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862942" y="2634342"/>
            <a:ext cx="1175658" cy="9906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19400" y="3429000"/>
            <a:ext cx="1219200" cy="2286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19400" y="3657600"/>
            <a:ext cx="1219200" cy="18288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4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Learning: Output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2295525"/>
            <a:ext cx="45148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19374"/>
            <a:ext cx="3733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05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weights at the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43" y="2228850"/>
            <a:ext cx="832385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5410200"/>
            <a:ext cx="38290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77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Propagation Layer-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6450"/>
            <a:ext cx="58483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8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Layer-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76450"/>
            <a:ext cx="58483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176587"/>
            <a:ext cx="27051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862942" y="2743200"/>
            <a:ext cx="947058" cy="440871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852056" y="3227615"/>
            <a:ext cx="1099458" cy="7620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43200" y="3303815"/>
            <a:ext cx="1208314" cy="172538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2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Learning- Hidden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309813"/>
            <a:ext cx="59626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962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</TotalTime>
  <Words>49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Multilayer perceptron</vt:lpstr>
      <vt:lpstr>Multilayer Perceptron</vt:lpstr>
      <vt:lpstr>Back Propagation Learning: Output layer</vt:lpstr>
      <vt:lpstr>Back Propagation Learning: Output layer</vt:lpstr>
      <vt:lpstr>Back Propagation Learning: Output layer</vt:lpstr>
      <vt:lpstr>Update the weights at the hidden layer</vt:lpstr>
      <vt:lpstr>Back Propagation Layer- Hidden Layer</vt:lpstr>
      <vt:lpstr>Back Propagation Layer- Hidden Layer</vt:lpstr>
      <vt:lpstr>Back Propagation Learning- Hidden Layer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Perceptron</dc:title>
  <dc:creator>HP</dc:creator>
  <cp:lastModifiedBy>HP</cp:lastModifiedBy>
  <cp:revision>16</cp:revision>
  <dcterms:created xsi:type="dcterms:W3CDTF">2021-08-27T07:37:39Z</dcterms:created>
  <dcterms:modified xsi:type="dcterms:W3CDTF">2021-09-09T09:50:31Z</dcterms:modified>
</cp:coreProperties>
</file>