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69" r:id="rId4"/>
    <p:sldId id="270" r:id="rId5"/>
    <p:sldId id="271" r:id="rId6"/>
    <p:sldId id="272" r:id="rId7"/>
    <p:sldId id="265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F0B872-24C8-425B-94A1-6D3483C1D54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396240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layer single output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Umarani</a:t>
            </a:r>
            <a:r>
              <a:rPr lang="en-US" dirty="0" smtClean="0"/>
              <a:t> </a:t>
            </a:r>
            <a:r>
              <a:rPr lang="en-US" smtClean="0"/>
              <a:t>Jayaraman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single output neural network actually take care of only </a:t>
            </a:r>
            <a:r>
              <a:rPr lang="en-US" b="1" dirty="0"/>
              <a:t>two class or binary class problem</a:t>
            </a:r>
          </a:p>
          <a:p>
            <a:r>
              <a:rPr lang="en-US" dirty="0" smtClean="0"/>
              <a:t>But, if we have multiple class problem, then we should have neural network having </a:t>
            </a:r>
            <a:r>
              <a:rPr lang="en-US" b="1" dirty="0" smtClean="0"/>
              <a:t>multiple number of neuron </a:t>
            </a:r>
            <a:r>
              <a:rPr lang="en-US" dirty="0" smtClean="0"/>
              <a:t>at the output layer (A single layer multiple output perceptron)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Apart from input layer, the number of layers left in a neural network is defined as number of layer here it is single layer also called as </a:t>
            </a:r>
            <a:r>
              <a:rPr lang="en-US" dirty="0" err="1" smtClean="0"/>
              <a:t>percepton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ouput</a:t>
            </a:r>
            <a:r>
              <a:rPr lang="en-US" dirty="0" smtClean="0"/>
              <a:t> non linearity which is also known as </a:t>
            </a:r>
            <a:r>
              <a:rPr lang="en-US" b="1" dirty="0" smtClean="0"/>
              <a:t>activation function</a:t>
            </a:r>
          </a:p>
          <a:p>
            <a:r>
              <a:rPr lang="en-US" dirty="0" smtClean="0"/>
              <a:t>Note that the </a:t>
            </a:r>
            <a:r>
              <a:rPr lang="en-US" dirty="0" err="1" smtClean="0"/>
              <a:t>nonliearity</a:t>
            </a:r>
            <a:r>
              <a:rPr lang="en-US" dirty="0" smtClean="0"/>
              <a:t> function in this case is </a:t>
            </a:r>
            <a:r>
              <a:rPr lang="en-US" b="1" dirty="0" smtClean="0"/>
              <a:t>step function</a:t>
            </a:r>
          </a:p>
          <a:p>
            <a:r>
              <a:rPr lang="en-US" dirty="0" smtClean="0"/>
              <a:t>This step function or threshold function is generally used only in the </a:t>
            </a:r>
            <a:r>
              <a:rPr lang="en-US" b="1" dirty="0" smtClean="0"/>
              <a:t>output layer </a:t>
            </a:r>
            <a:r>
              <a:rPr lang="en-US" dirty="0" smtClean="0"/>
              <a:t>for two class problem</a:t>
            </a:r>
          </a:p>
          <a:p>
            <a:r>
              <a:rPr lang="en-US" dirty="0" smtClean="0"/>
              <a:t>The same can not used for hidden layer as it is </a:t>
            </a:r>
            <a:r>
              <a:rPr lang="en-US" b="1" dirty="0" smtClean="0"/>
              <a:t>not differentiable</a:t>
            </a:r>
            <a:r>
              <a:rPr lang="en-US" dirty="0" smtClean="0"/>
              <a:t> because </a:t>
            </a:r>
            <a:r>
              <a:rPr lang="en-US" b="1" dirty="0" smtClean="0"/>
              <a:t>there is an abrupt change at T=0</a:t>
            </a:r>
          </a:p>
        </p:txBody>
      </p:sp>
    </p:spTree>
    <p:extLst>
      <p:ext uri="{BB962C8B-B14F-4D97-AF65-F5344CB8AC3E}">
        <p14:creationId xmlns:p14="http://schemas.microsoft.com/office/powerpoint/2010/main" val="2882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Otherwise the non-linear function </a:t>
            </a:r>
            <a:r>
              <a:rPr lang="en-US" b="1" dirty="0"/>
              <a:t>sigmoid function </a:t>
            </a:r>
            <a:r>
              <a:rPr lang="en-US" dirty="0"/>
              <a:t>is used at the hidden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in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the changeable parameter is ____________</a:t>
            </a:r>
          </a:p>
          <a:p>
            <a:r>
              <a:rPr lang="en-US" dirty="0" smtClean="0"/>
              <a:t>In neural network, we should have some weight _________</a:t>
            </a:r>
          </a:p>
          <a:p>
            <a:r>
              <a:rPr lang="en-US" dirty="0" smtClean="0"/>
              <a:t>The weight </a:t>
            </a:r>
            <a:r>
              <a:rPr lang="en-US" dirty="0" err="1" smtClean="0"/>
              <a:t>updation</a:t>
            </a:r>
            <a:r>
              <a:rPr lang="en-US" dirty="0" smtClean="0"/>
              <a:t> has to be done using _______</a:t>
            </a:r>
          </a:p>
          <a:p>
            <a:r>
              <a:rPr lang="en-US" dirty="0" smtClean="0"/>
              <a:t>We keep on update the weight, until all the training samples are __________</a:t>
            </a:r>
          </a:p>
          <a:p>
            <a:r>
              <a:rPr lang="en-US" dirty="0" smtClean="0"/>
              <a:t>Since it is supervised learning, we know that is 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2939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4724400"/>
          </a:xfrm>
        </p:spPr>
        <p:txBody>
          <a:bodyPr>
            <a:normAutofit/>
          </a:bodyPr>
          <a:lstStyle/>
          <a:p>
            <a:r>
              <a:rPr lang="en-US" dirty="0"/>
              <a:t>The actual output computed by the neural network is called </a:t>
            </a:r>
            <a:r>
              <a:rPr lang="en-US" dirty="0" smtClean="0"/>
              <a:t>_________</a:t>
            </a:r>
            <a:endParaRPr lang="en-US" dirty="0"/>
          </a:p>
          <a:p>
            <a:r>
              <a:rPr lang="en-US" dirty="0" smtClean="0"/>
              <a:t>The difference between the actual or predicted value and the expected or target value is the _____</a:t>
            </a:r>
          </a:p>
          <a:p>
            <a:r>
              <a:rPr lang="en-US" dirty="0" smtClean="0"/>
              <a:t>The convergence of the algorithm is until all the samples are ______or the sum of squared error (E) is ________</a:t>
            </a:r>
          </a:p>
          <a:p>
            <a:r>
              <a:rPr lang="en-US" dirty="0" smtClean="0"/>
              <a:t>This is the termination or convergence criteria for this training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single output neural network actually take care of only </a:t>
            </a:r>
            <a:r>
              <a:rPr lang="en-US" dirty="0" smtClean="0"/>
              <a:t>________</a:t>
            </a:r>
            <a:endParaRPr lang="en-US" dirty="0"/>
          </a:p>
          <a:p>
            <a:r>
              <a:rPr lang="en-US" dirty="0" smtClean="0"/>
              <a:t>But, if we have multiple class problem, then we should have neural network having ____________ (A single layer multiple output perceptron)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Apart from input layer, the number of layers left in a neural network is defined as number of layer here it is single layer neural network also called as </a:t>
            </a:r>
            <a:r>
              <a:rPr lang="en-US" dirty="0" err="1" smtClean="0"/>
              <a:t>percepton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ouput</a:t>
            </a:r>
            <a:r>
              <a:rPr lang="en-US" dirty="0" smtClean="0"/>
              <a:t> non linearity which is also known as ________</a:t>
            </a:r>
          </a:p>
          <a:p>
            <a:r>
              <a:rPr lang="en-US" dirty="0" smtClean="0"/>
              <a:t>Note that the </a:t>
            </a:r>
            <a:r>
              <a:rPr lang="en-US" dirty="0" err="1" smtClean="0"/>
              <a:t>nonliearity</a:t>
            </a:r>
            <a:r>
              <a:rPr lang="en-US" dirty="0" smtClean="0"/>
              <a:t> function in this case is _________</a:t>
            </a:r>
          </a:p>
          <a:p>
            <a:r>
              <a:rPr lang="en-US" dirty="0" smtClean="0"/>
              <a:t>This step function or threshold </a:t>
            </a:r>
            <a:r>
              <a:rPr lang="en-US" dirty="0" err="1" smtClean="0"/>
              <a:t>fucntion</a:t>
            </a:r>
            <a:r>
              <a:rPr lang="en-US" dirty="0" smtClean="0"/>
              <a:t> is generally used only in the ________for two class problem</a:t>
            </a:r>
          </a:p>
          <a:p>
            <a:r>
              <a:rPr lang="en-US" dirty="0" smtClean="0"/>
              <a:t>The same can not used for hidden layer as it is __________ because 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2256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Otherwise the non-linear function </a:t>
            </a:r>
            <a:r>
              <a:rPr lang="en-US" dirty="0" smtClean="0"/>
              <a:t>________is </a:t>
            </a:r>
            <a:r>
              <a:rPr lang="en-US" dirty="0"/>
              <a:t>used at the hidden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Answers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166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in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the changeable parameter is </a:t>
            </a:r>
            <a:r>
              <a:rPr lang="en-US" b="1" dirty="0" smtClean="0"/>
              <a:t>weigh vector ‘w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In neural network, we should have some weight </a:t>
            </a:r>
            <a:r>
              <a:rPr lang="en-US" b="1" dirty="0" err="1" smtClean="0"/>
              <a:t>updation</a:t>
            </a:r>
            <a:r>
              <a:rPr lang="en-US" b="1" dirty="0" smtClean="0"/>
              <a:t> rule</a:t>
            </a:r>
          </a:p>
          <a:p>
            <a:r>
              <a:rPr lang="en-US" dirty="0" smtClean="0"/>
              <a:t>The weight </a:t>
            </a:r>
            <a:r>
              <a:rPr lang="en-US" dirty="0" err="1" smtClean="0"/>
              <a:t>updation</a:t>
            </a:r>
            <a:r>
              <a:rPr lang="en-US" dirty="0" smtClean="0"/>
              <a:t> has to be done using </a:t>
            </a:r>
            <a:r>
              <a:rPr lang="en-US" b="1" dirty="0" smtClean="0"/>
              <a:t>training sample</a:t>
            </a:r>
          </a:p>
          <a:p>
            <a:r>
              <a:rPr lang="en-US" dirty="0" smtClean="0"/>
              <a:t>We keep on update the weight, until all the </a:t>
            </a:r>
            <a:r>
              <a:rPr lang="en-US" b="1" dirty="0" smtClean="0"/>
              <a:t>training samples are correctly classified</a:t>
            </a:r>
          </a:p>
          <a:p>
            <a:r>
              <a:rPr lang="en-US" dirty="0" smtClean="0"/>
              <a:t>Since it is supervised learning, we know that is </a:t>
            </a:r>
            <a:r>
              <a:rPr lang="en-US" b="1" dirty="0" smtClean="0"/>
              <a:t>expected output or the target output</a:t>
            </a:r>
          </a:p>
        </p:txBody>
      </p:sp>
    </p:spTree>
    <p:extLst>
      <p:ext uri="{BB962C8B-B14F-4D97-AF65-F5344CB8AC3E}">
        <p14:creationId xmlns:p14="http://schemas.microsoft.com/office/powerpoint/2010/main" val="9089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4724400"/>
          </a:xfrm>
        </p:spPr>
        <p:txBody>
          <a:bodyPr>
            <a:normAutofit/>
          </a:bodyPr>
          <a:lstStyle/>
          <a:p>
            <a:r>
              <a:rPr lang="en-US" dirty="0"/>
              <a:t>The actual output computed by the neural network is called </a:t>
            </a:r>
            <a:r>
              <a:rPr lang="en-US" b="1" dirty="0"/>
              <a:t>predicted value</a:t>
            </a:r>
          </a:p>
          <a:p>
            <a:r>
              <a:rPr lang="en-US" dirty="0" smtClean="0"/>
              <a:t>The difference between the actual or predicted value and the expected or target value is the </a:t>
            </a:r>
            <a:r>
              <a:rPr lang="en-US" b="1" dirty="0" smtClean="0"/>
              <a:t>error</a:t>
            </a:r>
          </a:p>
          <a:p>
            <a:r>
              <a:rPr lang="en-US" dirty="0" smtClean="0"/>
              <a:t>The convergence of the algorithm is until all the </a:t>
            </a:r>
            <a:r>
              <a:rPr lang="en-US" b="1" dirty="0" smtClean="0"/>
              <a:t>samples are correctly classified </a:t>
            </a:r>
            <a:r>
              <a:rPr lang="en-US" dirty="0" smtClean="0"/>
              <a:t>or the sum of squared error (E) is </a:t>
            </a:r>
            <a:r>
              <a:rPr lang="en-US" b="1" dirty="0" smtClean="0"/>
              <a:t>minimum</a:t>
            </a:r>
          </a:p>
          <a:p>
            <a:r>
              <a:rPr lang="en-US" dirty="0" smtClean="0"/>
              <a:t>This is the termination or convergence criteria for this training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143</TotalTime>
  <Words>557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Single layer single output neural network</vt:lpstr>
      <vt:lpstr>Training in neural network</vt:lpstr>
      <vt:lpstr>Training in neural network</vt:lpstr>
      <vt:lpstr>Training in neural network</vt:lpstr>
      <vt:lpstr>Training in neural network</vt:lpstr>
      <vt:lpstr>Training in neural network</vt:lpstr>
      <vt:lpstr>PowerPoint Presentation</vt:lpstr>
      <vt:lpstr>Training in neural network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Perceptron</dc:title>
  <dc:creator>HP</dc:creator>
  <cp:lastModifiedBy>HP</cp:lastModifiedBy>
  <cp:revision>29</cp:revision>
  <dcterms:created xsi:type="dcterms:W3CDTF">2021-08-27T07:37:39Z</dcterms:created>
  <dcterms:modified xsi:type="dcterms:W3CDTF">2024-01-25T11:29:56Z</dcterms:modified>
</cp:coreProperties>
</file>