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6/26/2021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6/26/2021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6/26/2021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6/26/2021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6/26/2021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6/26/2021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6/26/2021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Online Election System </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a:t>The project “Online Election System” / "Online Voting Software" aims at making the voting process easy in any type of elections. Presently voting is performed using ballot paper and the counting is done manually, hence it consumes a lot of time. There can be possibility of invalid votes. All these make election a tedious task. In recent times in India, due to elections the second wave of COVID transmission also made huge loss of human lives. In our proposed system voting and counting is done with the help of computer in Online. It saves time, avoid error in counting and there will be no invalid votes. It makes the election process easy.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normAutofit lnSpcReduction="10000"/>
          </a:bodyPr>
          <a:lstStyle/>
          <a:p>
            <a:pPr lvl="0" algn="just"/>
            <a:r>
              <a:rPr lang="en-US" dirty="0"/>
              <a:t>Existing system is a manual one in which users and the details of the candidates are stored in books. The users have to wait a long time in queues for voting. Wrong and unwanted votes are given. Counting of votes are done manually which takes lots of time and inaccurate counting is done. It is very difficult to maintain historical data.</a:t>
            </a:r>
            <a:endParaRPr lang="en-IN" dirty="0"/>
          </a:p>
          <a:p>
            <a:pPr lvl="0" algn="just"/>
            <a:r>
              <a:rPr lang="en-US" dirty="0"/>
              <a:t>In the existing system, there is compulsory need in physical presence in the time of election polling or vote counting. </a:t>
            </a:r>
            <a:endParaRPr lang="en-IN" dirty="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a:t>If elections are conducted in existing system model in the pandemic time, then there is sure spread of disease like COVID, which happened in the recent elections in India.</a:t>
            </a:r>
            <a:endParaRPr lang="en-IN" dirty="0"/>
          </a:p>
          <a:p>
            <a:pPr lvl="0" algn="just"/>
            <a:r>
              <a:rPr lang="en-US" dirty="0"/>
              <a:t>It is difficult to maintain important information in books.</a:t>
            </a:r>
            <a:endParaRPr lang="en-IN" dirty="0"/>
          </a:p>
          <a:p>
            <a:pPr lvl="0" algn="just"/>
            <a:r>
              <a:rPr lang="en-US" dirty="0"/>
              <a:t>More manual hours are needed for counting of votes.</a:t>
            </a:r>
            <a:endParaRPr lang="en-IN" dirty="0"/>
          </a:p>
          <a:p>
            <a:pPr lvl="0" algn="just"/>
            <a:r>
              <a:rPr lang="en-US" dirty="0"/>
              <a:t>It is tedious to manage historical data which needs much space to keep all the information regarding the voters and the candidates.</a:t>
            </a:r>
            <a:endParaRPr lang="en-IN" dirty="0"/>
          </a:p>
          <a:p>
            <a:pPr lvl="0" algn="just"/>
            <a:r>
              <a:rPr lang="en-US" dirty="0"/>
              <a:t>Voters have to wait in long queues for voting they have to travel long distances. </a:t>
            </a:r>
            <a:endParaRPr lang="en-IN" dirty="0"/>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normAutofit lnSpcReduction="10000"/>
          </a:bodyPr>
          <a:lstStyle/>
          <a:p>
            <a:pPr lvl="0" algn="just"/>
            <a:r>
              <a:rPr lang="en-US" dirty="0"/>
              <a:t>The Online Voting System is a software application which avoids more manual hours that need to spend in record keeping and calculating votes. Through this the users and the candidates are registered online. Their information is stored in the database the admin can easily access the details of the voters and the candidates.</a:t>
            </a:r>
            <a:endParaRPr lang="en-IN" dirty="0"/>
          </a:p>
          <a:p>
            <a:pPr lvl="0" algn="just"/>
            <a:r>
              <a:rPr lang="en-US" dirty="0"/>
              <a:t>The voters are allowed to vote online they can even vote by sitting at home. Every User allowed to vote only once so there is no chance of duplicated votes. </a:t>
            </a:r>
            <a:endParaRPr lang="en-IN" dirty="0"/>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normAutofit fontScale="85000" lnSpcReduction="10000"/>
          </a:bodyPr>
          <a:lstStyle/>
          <a:p>
            <a:pPr lvl="0" algn="just"/>
            <a:r>
              <a:rPr lang="en-US" dirty="0"/>
              <a:t>The objective of the VOTING SOFTWARE is to provide better information for the users of this system easily they can vote from anywhere without facing any difficulty.</a:t>
            </a:r>
            <a:endParaRPr lang="en-IN" dirty="0"/>
          </a:p>
          <a:p>
            <a:pPr lvl="0" algn="just"/>
            <a:r>
              <a:rPr lang="en-US" dirty="0"/>
              <a:t>The proposed system does not require any physical presence during vote polling or counting. So it is very easy to conduct elections even during the pandemic situations without any spread of disease or human live losses.</a:t>
            </a:r>
            <a:endParaRPr lang="en-IN" dirty="0"/>
          </a:p>
          <a:p>
            <a:pPr lvl="0" algn="just"/>
            <a:r>
              <a:rPr lang="en-US" dirty="0"/>
              <a:t>The proposed system has good authentication so only authorized person can able to vote and also cannot vote multiple types.</a:t>
            </a:r>
            <a:endParaRPr lang="en-IN" dirty="0"/>
          </a:p>
          <a:p>
            <a:pPr lvl="0" algn="just"/>
            <a:r>
              <a:rPr lang="en-US" dirty="0"/>
              <a:t>Vote Counting can be made very quickly and results will be displayed in few minutes.</a:t>
            </a:r>
            <a:endParaRPr lang="en-IN" dirty="0"/>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a:t>	</a:t>
            </a:r>
            <a:r>
              <a:rPr lang="en-GB" smtClean="0"/>
              <a:t>:</a:t>
            </a:r>
            <a:r>
              <a:rPr lang="en-GB" dirty="0"/>
              <a:t>	2 GB</a:t>
            </a:r>
            <a:endParaRPr lang="en-IN" dirty="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lstStyle/>
          <a:p>
            <a:pPr lvl="0"/>
            <a:r>
              <a:rPr lang="en-US" dirty="0"/>
              <a:t>Operating system 		: 	Windows 10.</a:t>
            </a:r>
            <a:endParaRPr lang="en-IN" dirty="0"/>
          </a:p>
          <a:p>
            <a:pPr lvl="0"/>
            <a:r>
              <a:rPr lang="en-US" dirty="0"/>
              <a:t>Coding Language		:	JAVA.</a:t>
            </a:r>
            <a:endParaRPr lang="en-IN" dirty="0"/>
          </a:p>
          <a:p>
            <a:pPr lvl="0"/>
            <a:r>
              <a:rPr lang="en-US" dirty="0"/>
              <a:t>Tool				</a:t>
            </a:r>
            <a:r>
              <a:rPr lang="en-US" dirty="0" smtClean="0"/>
              <a:t>	:</a:t>
            </a:r>
            <a:r>
              <a:rPr lang="en-US" dirty="0"/>
              <a:t>	</a:t>
            </a:r>
            <a:r>
              <a:rPr lang="en-US" dirty="0" err="1"/>
              <a:t>Netbeans</a:t>
            </a:r>
            <a:r>
              <a:rPr lang="en-US" dirty="0"/>
              <a:t> 8.2</a:t>
            </a:r>
            <a:endParaRPr lang="en-IN" dirty="0"/>
          </a:p>
          <a:p>
            <a:pPr lvl="0"/>
            <a:r>
              <a:rPr lang="en-US" dirty="0"/>
              <a:t>Database			</a:t>
            </a:r>
            <a:r>
              <a:rPr lang="en-US" dirty="0" smtClean="0"/>
              <a:t>	:</a:t>
            </a:r>
            <a:r>
              <a:rPr lang="en-US" dirty="0"/>
              <a:t>	MYSQL</a:t>
            </a:r>
            <a:endParaRPr lang="en-IN" dirty="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TotalTime>
  <Words>520</Words>
  <Application>Microsoft Office PowerPoint</Application>
  <PresentationFormat>On-screen Show (4:3)</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Median</vt:lpstr>
      <vt:lpstr>Online Election System </vt:lpstr>
      <vt:lpstr>ABSTRACT</vt:lpstr>
      <vt:lpstr>EXISTING SYSTEM</vt:lpstr>
      <vt:lpstr>DISADVANTAGES OF EXISTING SYSTEM</vt:lpstr>
      <vt:lpstr>PROPOSED SYSTEM</vt:lpstr>
      <vt:lpstr>ADVANTAGES OF PROPOSED SYSTEM</vt:lpstr>
      <vt:lpstr>HARDWARE REQUIREMENTS</vt:lpstr>
      <vt:lpstr>SOFTWARE REQUIREMENTS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JP1</cp:lastModifiedBy>
  <cp:revision>13</cp:revision>
  <dcterms:created xsi:type="dcterms:W3CDTF">2006-08-16T00:00:00Z</dcterms:created>
  <dcterms:modified xsi:type="dcterms:W3CDTF">2021-06-26T13:35:59Z</dcterms:modified>
</cp:coreProperties>
</file>