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12/9/2021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12/9/2021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u="sng" dirty="0"/>
              <a:t>Cars Price Predict Project</a:t>
            </a:r>
            <a:endParaRPr lang="en-IN" dirty="0"/>
          </a:p>
        </p:txBody>
      </p:sp>
      <p:sp>
        <p:nvSpPr>
          <p:cNvPr id="3" name="Subtitle 2"/>
          <p:cNvSpPr>
            <a:spLocks noGrp="1"/>
          </p:cNvSpPr>
          <p:nvPr>
            <p:ph type="subTitle" idx="1"/>
          </p:nvPr>
        </p:nvSpPr>
        <p:spPr/>
        <p:txBody>
          <a:bodyPr/>
          <a:lstStyle/>
          <a:p>
            <a:r>
              <a:rPr lang="en-IN" dirty="0"/>
              <a:t>Submitted by:</a:t>
            </a:r>
            <a:endParaRPr lang="en-US" dirty="0"/>
          </a:p>
          <a:p>
            <a:r>
              <a:rPr lang="en-IN" dirty="0" smtClean="0"/>
              <a:t>Rahul </a:t>
            </a:r>
            <a:r>
              <a:rPr lang="en-IN" dirty="0" err="1" smtClean="0"/>
              <a:t>singh</a:t>
            </a:r>
            <a:endParaRPr lang="en-IN" dirty="0" smtClean="0"/>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303123" y="441438"/>
            <a:ext cx="2819400" cy="11331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8148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effectLst/>
              </a:rPr>
              <a:t>We can see from the below plot that most of the car registered year is from 2019, 2020 and 2021.</a:t>
            </a:r>
            <a:endParaRPr lang="en-IN" dirty="0">
              <a:effectLst/>
            </a:endParaRPr>
          </a:p>
        </p:txBody>
      </p:sp>
      <p:sp>
        <p:nvSpPr>
          <p:cNvPr id="4" name="Text Placeholder 3"/>
          <p:cNvSpPr>
            <a:spLocks noGrp="1"/>
          </p:cNvSpPr>
          <p:nvPr>
            <p:ph type="body" sz="half" idx="2"/>
          </p:nvPr>
        </p:nvSpPr>
        <p:spPr>
          <a:xfrm>
            <a:off x="1141411" y="2971799"/>
            <a:ext cx="3549121" cy="2819401"/>
          </a:xfrm>
        </p:spPr>
        <p:txBody>
          <a:bodyPr/>
          <a:lstStyle/>
          <a:p>
            <a:r>
              <a:rPr lang="en-US">
                <a:effectLst/>
                <a:latin typeface="Calibri" panose="020F0502020204030204" pitchFamily="34" charset="0"/>
                <a:ea typeface="Calibri" panose="020F0502020204030204" pitchFamily="34" charset="0"/>
              </a:rPr>
              <a:t>Also, most of the cars are having fuel type is   Electric , Diesel and petrol.</a:t>
            </a:r>
            <a:endParaRPr lang="en-IN">
              <a:effectLst/>
              <a:latin typeface="Calibri" panose="020F0502020204030204" pitchFamily="34" charset="0"/>
              <a:ea typeface="Calibri" panose="020F0502020204030204" pitchFamily="34" charset="0"/>
            </a:endParaRPr>
          </a:p>
          <a:p>
            <a:endParaRPr lang="en-IN" dirty="0"/>
          </a:p>
        </p:txBody>
      </p:sp>
      <p:pic>
        <p:nvPicPr>
          <p:cNvPr id="5" name="Content Placeholder 4" descr="C:\Users\dell\OneDrive\Pictures\Camera Roll\fuel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103812" y="287383"/>
            <a:ext cx="6635341" cy="6305006"/>
          </a:xfrm>
          <a:prstGeom prst="rect">
            <a:avLst/>
          </a:prstGeom>
          <a:noFill/>
          <a:ln>
            <a:noFill/>
          </a:ln>
        </p:spPr>
      </p:pic>
    </p:spTree>
    <p:extLst>
      <p:ext uri="{BB962C8B-B14F-4D97-AF65-F5344CB8AC3E}">
        <p14:creationId xmlns:p14="http://schemas.microsoft.com/office/powerpoint/2010/main" val="82526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OneDrive\Pictures\Camera Roll\price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29097" y="853439"/>
            <a:ext cx="8752113" cy="5677989"/>
          </a:xfrm>
          <a:prstGeom prst="rect">
            <a:avLst/>
          </a:prstGeom>
          <a:noFill/>
          <a:ln>
            <a:noFill/>
          </a:ln>
        </p:spPr>
      </p:pic>
    </p:spTree>
    <p:extLst>
      <p:ext uri="{BB962C8B-B14F-4D97-AF65-F5344CB8AC3E}">
        <p14:creationId xmlns:p14="http://schemas.microsoft.com/office/powerpoint/2010/main" val="3089208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Visualization</a:t>
            </a:r>
            <a:br>
              <a:rPr lang="en-US" dirty="0"/>
            </a:br>
            <a:endParaRPr lang="en-IN" dirty="0"/>
          </a:p>
        </p:txBody>
      </p:sp>
      <p:pic>
        <p:nvPicPr>
          <p:cNvPr id="4" name="Content Placeholder 3" descr="C:\Users\dell\OneDrive\Pictures\Camera Roll\hist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6583" y="1576251"/>
            <a:ext cx="7785463" cy="4850675"/>
          </a:xfrm>
          <a:prstGeom prst="rect">
            <a:avLst/>
          </a:prstGeom>
          <a:noFill/>
          <a:ln>
            <a:noFill/>
          </a:ln>
        </p:spPr>
      </p:pic>
    </p:spTree>
    <p:extLst>
      <p:ext uri="{BB962C8B-B14F-4D97-AF65-F5344CB8AC3E}">
        <p14:creationId xmlns:p14="http://schemas.microsoft.com/office/powerpoint/2010/main" val="67815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IN" dirty="0"/>
          </a:p>
        </p:txBody>
      </p:sp>
      <p:pic>
        <p:nvPicPr>
          <p:cNvPr id="4" name="Content Placeholder 3" descr="C:\Users\dell\OneDrive\Pictures\Camera Roll\plt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06880" y="1811383"/>
            <a:ext cx="7165839" cy="4815840"/>
          </a:xfrm>
          <a:prstGeom prst="rect">
            <a:avLst/>
          </a:prstGeom>
          <a:noFill/>
          <a:ln>
            <a:noFill/>
          </a:ln>
        </p:spPr>
      </p:pic>
    </p:spTree>
    <p:extLst>
      <p:ext uri="{BB962C8B-B14F-4D97-AF65-F5344CB8AC3E}">
        <p14:creationId xmlns:p14="http://schemas.microsoft.com/office/powerpoint/2010/main" val="99948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Standard-Scalar is applied to standardize the input data.</a:t>
            </a:r>
            <a:br>
              <a:rPr lang="en-US" dirty="0"/>
            </a:br>
            <a:r>
              <a:rPr lang="en-US" dirty="0" err="1"/>
              <a:t>Splitted</a:t>
            </a:r>
            <a:r>
              <a:rPr lang="en-US"/>
              <a:t> the train and test data for model building,</a:t>
            </a:r>
            <a:br>
              <a:rPr lang="en-US"/>
            </a:br>
            <a:endParaRPr lang="en-US" dirty="0"/>
          </a:p>
        </p:txBody>
      </p:sp>
      <p:pic>
        <p:nvPicPr>
          <p:cNvPr id="4" name="Content Placeholder 3" descr="C:\Users\dell\OneDrive\Pictures\Camera Roll\mb1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584960" y="2666999"/>
            <a:ext cx="7286519" cy="3934097"/>
          </a:xfrm>
          <a:prstGeom prst="rect">
            <a:avLst/>
          </a:prstGeom>
          <a:noFill/>
          <a:ln>
            <a:noFill/>
          </a:ln>
        </p:spPr>
      </p:pic>
    </p:spTree>
    <p:extLst>
      <p:ext uri="{BB962C8B-B14F-4D97-AF65-F5344CB8AC3E}">
        <p14:creationId xmlns:p14="http://schemas.microsoft.com/office/powerpoint/2010/main" val="132314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OneDrive\Pictures\Camera Roll\kn1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338" y="888273"/>
            <a:ext cx="7210184" cy="5625737"/>
          </a:xfrm>
          <a:prstGeom prst="rect">
            <a:avLst/>
          </a:prstGeom>
          <a:noFill/>
          <a:ln>
            <a:noFill/>
          </a:ln>
        </p:spPr>
      </p:pic>
    </p:spTree>
    <p:extLst>
      <p:ext uri="{BB962C8B-B14F-4D97-AF65-F5344CB8AC3E}">
        <p14:creationId xmlns:p14="http://schemas.microsoft.com/office/powerpoint/2010/main" val="1690323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OneDrive\Pictures\Camera Roll\gb1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0"/>
            <a:ext cx="9509169" cy="6858000"/>
          </a:xfrm>
          <a:prstGeom prst="rect">
            <a:avLst/>
          </a:prstGeom>
          <a:noFill/>
          <a:ln>
            <a:noFill/>
          </a:ln>
        </p:spPr>
      </p:pic>
    </p:spTree>
    <p:extLst>
      <p:ext uri="{BB962C8B-B14F-4D97-AF65-F5344CB8AC3E}">
        <p14:creationId xmlns:p14="http://schemas.microsoft.com/office/powerpoint/2010/main" val="1266704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OneDrive\Pictures\Camera Roll\ab1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609599"/>
            <a:ext cx="9905997" cy="6165669"/>
          </a:xfrm>
          <a:prstGeom prst="rect">
            <a:avLst/>
          </a:prstGeom>
          <a:noFill/>
          <a:ln>
            <a:noFill/>
          </a:ln>
        </p:spPr>
      </p:pic>
    </p:spTree>
    <p:extLst>
      <p:ext uri="{BB962C8B-B14F-4D97-AF65-F5344CB8AC3E}">
        <p14:creationId xmlns:p14="http://schemas.microsoft.com/office/powerpoint/2010/main" val="30192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OneDrive\Pictures\Camera Roll\ht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1413" y="609600"/>
            <a:ext cx="9979433" cy="5181600"/>
          </a:xfrm>
          <a:prstGeom prst="rect">
            <a:avLst/>
          </a:prstGeom>
          <a:noFill/>
          <a:ln>
            <a:noFill/>
          </a:ln>
        </p:spPr>
      </p:pic>
    </p:spTree>
    <p:extLst>
      <p:ext uri="{BB962C8B-B14F-4D97-AF65-F5344CB8AC3E}">
        <p14:creationId xmlns:p14="http://schemas.microsoft.com/office/powerpoint/2010/main" val="335942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Users\dell\OneDrive\Pictures\Camera Roll\ht1 (2).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045029" y="609600"/>
            <a:ext cx="10002382" cy="6130834"/>
          </a:xfrm>
          <a:prstGeom prst="rect">
            <a:avLst/>
          </a:prstGeom>
          <a:noFill/>
          <a:ln>
            <a:noFill/>
          </a:ln>
        </p:spPr>
      </p:pic>
    </p:spTree>
    <p:extLst>
      <p:ext uri="{BB962C8B-B14F-4D97-AF65-F5344CB8AC3E}">
        <p14:creationId xmlns:p14="http://schemas.microsoft.com/office/powerpoint/2010/main" val="384587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0"/>
            <a:ext cx="8676222" cy="836023"/>
          </a:xfrm>
        </p:spPr>
        <p:txBody>
          <a:bodyPr/>
          <a:lstStyle/>
          <a:p>
            <a:r>
              <a:rPr lang="en-IN" b="1" dirty="0"/>
              <a:t>ACKNOWLEDGMENT</a:t>
            </a:r>
            <a:endParaRPr lang="en-IN" dirty="0"/>
          </a:p>
        </p:txBody>
      </p:sp>
      <p:sp>
        <p:nvSpPr>
          <p:cNvPr id="3" name="Subtitle 2"/>
          <p:cNvSpPr>
            <a:spLocks noGrp="1"/>
          </p:cNvSpPr>
          <p:nvPr>
            <p:ph type="subTitle" idx="1"/>
          </p:nvPr>
        </p:nvSpPr>
        <p:spPr>
          <a:xfrm>
            <a:off x="1751012" y="1445623"/>
            <a:ext cx="8676222" cy="4345577"/>
          </a:xfrm>
        </p:spPr>
        <p:txBody>
          <a:bodyPr>
            <a:norm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Thanks for giving me the opportunity to work in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FlipRobo</a:t>
            </a:r>
            <a:r>
              <a:rPr lang="en-IN" sz="2400" dirty="0">
                <a:effectLst/>
                <a:latin typeface="Calibri" panose="020F0502020204030204" pitchFamily="34" charset="0"/>
                <a:ea typeface="Calibri" panose="020F0502020204030204" pitchFamily="34" charset="0"/>
                <a:cs typeface="Times New Roman" panose="02020603050405020304" pitchFamily="18" charset="0"/>
              </a:rPr>
              <a:t> Technologies as Intern and would like to express my gratitude to Data Trained Institute as well for </a:t>
            </a:r>
            <a:r>
              <a:rPr lang="en-IN" sz="2400" dirty="0" smtClean="0">
                <a:effectLst/>
                <a:latin typeface="Calibri" panose="020F0502020204030204" pitchFamily="34" charset="0"/>
                <a:ea typeface="Calibri" panose="020F0502020204030204" pitchFamily="34" charset="0"/>
                <a:cs typeface="Times New Roman" panose="02020603050405020304" pitchFamily="18" charset="0"/>
              </a:rPr>
              <a:t>training </a:t>
            </a:r>
            <a:r>
              <a:rPr lang="en-IN" sz="2400" dirty="0">
                <a:effectLst/>
                <a:latin typeface="Calibri" panose="020F0502020204030204" pitchFamily="34" charset="0"/>
                <a:ea typeface="Calibri" panose="020F0502020204030204" pitchFamily="34" charset="0"/>
                <a:cs typeface="Times New Roman" panose="02020603050405020304" pitchFamily="18" charset="0"/>
              </a:rPr>
              <a:t>me in Data Science Domain. This helps me to do my projects well and understand the concepts.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Dataset –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FlipRobo</a:t>
            </a:r>
            <a:r>
              <a:rPr lang="en-IN" sz="2400" dirty="0">
                <a:effectLst/>
                <a:latin typeface="Calibri" panose="020F0502020204030204" pitchFamily="34" charset="0"/>
                <a:ea typeface="Calibri" panose="020F0502020204030204" pitchFamily="34" charset="0"/>
                <a:cs typeface="Times New Roman" panose="02020603050405020304" pitchFamily="18" charset="0"/>
              </a:rPr>
              <a:t> Tech</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Resources used – Google, GitHub, Blogs for conceptual referring.</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42478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Finally Saving the model .</a:t>
            </a:r>
            <a:r>
              <a:rPr lang="en-US" dirty="0" err="1"/>
              <a:t>pkl</a:t>
            </a:r>
            <a:r>
              <a:rPr lang="en-US" dirty="0"/>
              <a:t> file  and Loading the test data File,</a:t>
            </a:r>
            <a:endParaRPr lang="en-US" dirty="0"/>
          </a:p>
        </p:txBody>
      </p:sp>
      <p:sp>
        <p:nvSpPr>
          <p:cNvPr id="4" name="Text Placeholder 3"/>
          <p:cNvSpPr>
            <a:spLocks noGrp="1"/>
          </p:cNvSpPr>
          <p:nvPr>
            <p:ph type="body" sz="half" idx="2"/>
          </p:nvPr>
        </p:nvSpPr>
        <p:spPr/>
        <p:txBody>
          <a:bodyPr/>
          <a:lstStyle/>
          <a:p>
            <a:endParaRPr lang="en-IN"/>
          </a:p>
        </p:txBody>
      </p:sp>
      <p:pic>
        <p:nvPicPr>
          <p:cNvPr id="6" name="Content Placeholder 5" descr="C:\Users\dell\OneDrive\Pictures\Camera Roll\saving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3812" y="348342"/>
            <a:ext cx="7088187" cy="6156961"/>
          </a:xfrm>
          <a:prstGeom prst="rect">
            <a:avLst/>
          </a:prstGeom>
          <a:noFill/>
          <a:ln>
            <a:noFill/>
          </a:ln>
        </p:spPr>
      </p:pic>
    </p:spTree>
    <p:extLst>
      <p:ext uri="{BB962C8B-B14F-4D97-AF65-F5344CB8AC3E}">
        <p14:creationId xmlns:p14="http://schemas.microsoft.com/office/powerpoint/2010/main" val="3299551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792479"/>
          </a:xfrm>
        </p:spPr>
        <p:txBody>
          <a:bodyPr>
            <a:normAutofit fontScale="90000"/>
          </a:bodyPr>
          <a:lstStyle/>
          <a:p>
            <a:r>
              <a:rPr lang="en-IN" dirty="0"/>
              <a:t>Business Problem </a:t>
            </a:r>
          </a:p>
        </p:txBody>
      </p:sp>
      <p:sp>
        <p:nvSpPr>
          <p:cNvPr id="3" name="Subtitle 2"/>
          <p:cNvSpPr>
            <a:spLocks noGrp="1"/>
          </p:cNvSpPr>
          <p:nvPr>
            <p:ph type="subTitle" idx="1"/>
          </p:nvPr>
        </p:nvSpPr>
        <p:spPr>
          <a:xfrm>
            <a:off x="1751012" y="1402080"/>
            <a:ext cx="8676222" cy="4389120"/>
          </a:xfrm>
        </p:spPr>
        <p:txBody>
          <a:bodyPr>
            <a:normAutofit/>
          </a:bodyPr>
          <a:lstStyle/>
          <a:p>
            <a:pPr marL="45720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With the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covid</a:t>
            </a:r>
            <a:r>
              <a:rPr lang="en-IN" sz="2400" dirty="0">
                <a:effectLst/>
                <a:latin typeface="Calibri" panose="020F0502020204030204" pitchFamily="34" charset="0"/>
                <a:ea typeface="Calibri" panose="020F0502020204030204" pitchFamily="34" charset="0"/>
                <a:cs typeface="Times New Roman" panose="02020603050405020304" pitchFamily="18" charset="0"/>
              </a:rPr>
              <a:t> 19 impact in the market, we have seen lot of changes in the car market. Now some cars are in demand hence making them costly and some are not in demand hence cheaper.</a:t>
            </a:r>
          </a:p>
          <a:p>
            <a:pPr marL="114300">
              <a:lnSpc>
                <a:spcPct val="107000"/>
              </a:lnSpc>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One of our clients works with small traders, who sell used cars.</a:t>
            </a:r>
          </a:p>
          <a:p>
            <a:pPr marL="114300">
              <a:lnSpc>
                <a:spcPct val="107000"/>
              </a:lnSpc>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So, we must predict the used cars price predict for our client through machine learning models.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5721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00297"/>
            <a:ext cx="8676222" cy="1419497"/>
          </a:xfrm>
        </p:spPr>
        <p:txBody>
          <a:bodyPr>
            <a:normAutofit fontScale="90000"/>
          </a:bodyPr>
          <a:lstStyle/>
          <a:p>
            <a:r>
              <a:rPr lang="en-IN" dirty="0"/>
              <a:t>Conceptual Background of the Domain Problem</a:t>
            </a:r>
          </a:p>
        </p:txBody>
      </p:sp>
      <p:sp>
        <p:nvSpPr>
          <p:cNvPr id="3" name="Subtitle 2"/>
          <p:cNvSpPr>
            <a:spLocks noGrp="1"/>
          </p:cNvSpPr>
          <p:nvPr>
            <p:ph type="subTitle" idx="1"/>
          </p:nvPr>
        </p:nvSpPr>
        <p:spPr>
          <a:xfrm>
            <a:off x="1751012" y="1854926"/>
            <a:ext cx="8676222" cy="3936274"/>
          </a:xfrm>
        </p:spPr>
        <p:txBody>
          <a:bodyPr>
            <a:normAutofit lnSpcReduction="10000"/>
          </a:bodyPr>
          <a:lstStyle/>
          <a:p>
            <a:pPr marL="45720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With the change in market due to </a:t>
            </a:r>
            <a:r>
              <a:rPr lang="en-IN" sz="2400" dirty="0" err="1">
                <a:effectLst/>
                <a:latin typeface="Calibri" panose="020F0502020204030204" pitchFamily="34" charset="0"/>
                <a:ea typeface="Calibri" panose="020F0502020204030204" pitchFamily="34" charset="0"/>
                <a:cs typeface="Times New Roman" panose="02020603050405020304" pitchFamily="18" charset="0"/>
              </a:rPr>
              <a:t>covid</a:t>
            </a:r>
            <a:r>
              <a:rPr lang="en-IN" sz="2400" dirty="0">
                <a:effectLst/>
                <a:latin typeface="Calibri" panose="020F0502020204030204" pitchFamily="34" charset="0"/>
                <a:ea typeface="Calibri" panose="020F0502020204030204" pitchFamily="34" charset="0"/>
                <a:cs typeface="Times New Roman" panose="02020603050405020304" pitchFamily="18" charset="0"/>
              </a:rPr>
              <a:t> 19 impact, our client is facing problems with their previous car price valuation machine learning models.</a:t>
            </a:r>
          </a:p>
          <a:p>
            <a:pPr marL="114300">
              <a:lnSpc>
                <a:spcPct val="107000"/>
              </a:lnSpc>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Some cars are in demand and making them costly and some are not in demand, and it will be cheaper.</a:t>
            </a:r>
          </a:p>
          <a:p>
            <a:pPr marL="114300">
              <a:lnSpc>
                <a:spcPct val="107000"/>
              </a:lnSpc>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This will help our client to do better trade and help in his/her business to grow.</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0619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1001485"/>
          </a:xfrm>
        </p:spPr>
        <p:txBody>
          <a:bodyPr>
            <a:normAutofit fontScale="90000"/>
          </a:bodyPr>
          <a:lstStyle/>
          <a:p>
            <a:r>
              <a:rPr lang="en-IN" dirty="0"/>
              <a:t>Motivation for the Problem Undertaken</a:t>
            </a:r>
          </a:p>
        </p:txBody>
      </p:sp>
      <p:sp>
        <p:nvSpPr>
          <p:cNvPr id="3" name="Subtitle 2"/>
          <p:cNvSpPr>
            <a:spLocks noGrp="1"/>
          </p:cNvSpPr>
          <p:nvPr>
            <p:ph type="subTitle" idx="1"/>
          </p:nvPr>
        </p:nvSpPr>
        <p:spPr>
          <a:xfrm>
            <a:off x="1751012" y="1689463"/>
            <a:ext cx="8676222" cy="4101737"/>
          </a:xfrm>
        </p:spPr>
        <p:txBody>
          <a:bodyPr>
            <a:normAutofit/>
          </a:bodyPr>
          <a:lstStyle/>
          <a:p>
            <a:pPr marL="457200">
              <a:lnSpc>
                <a:spcPct val="107000"/>
              </a:lnSpc>
            </a:pPr>
            <a:r>
              <a:rPr lang="en-IN" sz="2400" dirty="0">
                <a:effectLst/>
                <a:latin typeface="Calibri" panose="020F0502020204030204" pitchFamily="34" charset="0"/>
                <a:ea typeface="Calibri" panose="020F0502020204030204" pitchFamily="34" charset="0"/>
                <a:cs typeface="Times New Roman" panose="02020603050405020304" pitchFamily="18" charset="0"/>
              </a:rPr>
              <a:t>Car is one of the most needed in everyone lives, and all people cannot afford to buy a new one and people who want to buy can exchange their old car in a good rate.</a:t>
            </a:r>
          </a:p>
          <a:p>
            <a:pPr marL="114300">
              <a:lnSpc>
                <a:spcPct val="107000"/>
              </a:lnSpc>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Our Prediction will help the client to sell the car in a smart way.</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9904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539932"/>
            <a:ext cx="3549121" cy="975360"/>
          </a:xfrm>
        </p:spPr>
        <p:txBody>
          <a:bodyPr/>
          <a:lstStyle/>
          <a:p>
            <a:r>
              <a:rPr lang="en-IN" dirty="0"/>
              <a:t>Data Sources and their formats</a:t>
            </a:r>
          </a:p>
        </p:txBody>
      </p:sp>
      <p:sp>
        <p:nvSpPr>
          <p:cNvPr id="4" name="Text Placeholder 3"/>
          <p:cNvSpPr>
            <a:spLocks noGrp="1"/>
          </p:cNvSpPr>
          <p:nvPr>
            <p:ph type="body" sz="half" idx="2"/>
          </p:nvPr>
        </p:nvSpPr>
        <p:spPr>
          <a:xfrm>
            <a:off x="1141411" y="1715589"/>
            <a:ext cx="3549121" cy="4415245"/>
          </a:xfrm>
        </p:spPr>
        <p:txBody>
          <a:bodyPr/>
          <a:lstStyle/>
          <a:p>
            <a:pPr marL="457200">
              <a:lnSpc>
                <a:spcPct val="107000"/>
              </a:lnSpc>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data is collected from One of the famous websites for used cars and price are in Euros and it has 8 columns and 9980 rows.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Content Placeholder 4" descr="C:\Users\dell\OneDrive\Pictures\Camera Roll\df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3813" y="148046"/>
            <a:ext cx="6591798" cy="6278880"/>
          </a:xfrm>
          <a:prstGeom prst="rect">
            <a:avLst/>
          </a:prstGeom>
          <a:noFill/>
          <a:ln>
            <a:noFill/>
          </a:ln>
        </p:spPr>
      </p:pic>
    </p:spTree>
    <p:extLst>
      <p:ext uri="{BB962C8B-B14F-4D97-AF65-F5344CB8AC3E}">
        <p14:creationId xmlns:p14="http://schemas.microsoft.com/office/powerpoint/2010/main" val="89843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Data Pre-processing Done</a:t>
            </a:r>
          </a:p>
        </p:txBody>
      </p:sp>
      <p:pic>
        <p:nvPicPr>
          <p:cNvPr id="4" name="Content Placeholder 3" descr="C:\Users\dell\OneDrive\Pictures\Camera Roll\drop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0720" y="2666999"/>
            <a:ext cx="6919393" cy="3864429"/>
          </a:xfrm>
          <a:prstGeom prst="rect">
            <a:avLst/>
          </a:prstGeom>
          <a:noFill/>
          <a:ln>
            <a:noFill/>
          </a:ln>
        </p:spPr>
      </p:pic>
    </p:spTree>
    <p:extLst>
      <p:ext uri="{BB962C8B-B14F-4D97-AF65-F5344CB8AC3E}">
        <p14:creationId xmlns:p14="http://schemas.microsoft.com/office/powerpoint/2010/main" val="3716985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descr="C:\Users\dell\OneDrive\Pictures\Camera Roll\cat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86149" y="1236617"/>
            <a:ext cx="6485865" cy="5259977"/>
          </a:xfrm>
          <a:prstGeom prst="rect">
            <a:avLst/>
          </a:prstGeom>
          <a:noFill/>
          <a:ln>
            <a:noFill/>
          </a:ln>
        </p:spPr>
      </p:pic>
    </p:spTree>
    <p:extLst>
      <p:ext uri="{BB962C8B-B14F-4D97-AF65-F5344CB8AC3E}">
        <p14:creationId xmlns:p14="http://schemas.microsoft.com/office/powerpoint/2010/main" val="260882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278674"/>
            <a:ext cx="3549121" cy="879566"/>
          </a:xfrm>
        </p:spPr>
        <p:txBody>
          <a:bodyPr/>
          <a:lstStyle/>
          <a:p>
            <a:r>
              <a:rPr lang="en-US" dirty="0"/>
              <a:t>Data Visualization </a:t>
            </a:r>
            <a:endParaRPr lang="en-IN" dirty="0"/>
          </a:p>
        </p:txBody>
      </p:sp>
      <p:sp>
        <p:nvSpPr>
          <p:cNvPr id="4" name="Text Placeholder 3"/>
          <p:cNvSpPr>
            <a:spLocks noGrp="1"/>
          </p:cNvSpPr>
          <p:nvPr>
            <p:ph type="body" sz="half" idx="2"/>
          </p:nvPr>
        </p:nvSpPr>
        <p:spPr>
          <a:xfrm>
            <a:off x="1141411" y="1219200"/>
            <a:ext cx="3549121" cy="4119154"/>
          </a:xfrm>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Almost all car brands are in demand but among all popular brands, </a:t>
            </a:r>
            <a:r>
              <a:rPr lang="en-US">
                <a:effectLst/>
                <a:latin typeface="Calibri" panose="020F0502020204030204" pitchFamily="34" charset="0"/>
                <a:ea typeface="Calibri" panose="020F0502020204030204" pitchFamily="34" charset="0"/>
              </a:rPr>
              <a:t>Mercedes, Toyota and BMW </a:t>
            </a:r>
            <a:r>
              <a:rPr lang="en-IN">
                <a:effectLst/>
                <a:latin typeface="Calibri" panose="020F0502020204030204" pitchFamily="34" charset="0"/>
                <a:ea typeface="Calibri" panose="020F0502020204030204" pitchFamily="34" charset="0"/>
                <a:cs typeface="Times New Roman" panose="02020603050405020304" pitchFamily="18" charset="0"/>
              </a:rPr>
              <a:t>are having high price than other brand cars.</a:t>
            </a:r>
            <a:endParaRPr lang="en-GB">
              <a:effectLst/>
              <a:latin typeface="Calibri" panose="020F0502020204030204" pitchFamily="34" charset="0"/>
              <a:ea typeface="Calibri" panose="020F0502020204030204" pitchFamily="34" charset="0"/>
              <a:cs typeface="Times New Roman" panose="02020603050405020304" pitchFamily="18" charset="0"/>
            </a:endParaRPr>
          </a:p>
          <a:p>
            <a:endParaRPr lang="en-IN"/>
          </a:p>
        </p:txBody>
      </p:sp>
      <p:pic>
        <p:nvPicPr>
          <p:cNvPr id="5" name="Content Placeholder 4" descr="C:\Users\dell\OneDrive\Pictures\Camera Roll\eda (2).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3813" y="470262"/>
            <a:ext cx="5943600" cy="5468983"/>
          </a:xfrm>
          <a:prstGeom prst="rect">
            <a:avLst/>
          </a:prstGeom>
          <a:noFill/>
          <a:ln>
            <a:noFill/>
          </a:ln>
        </p:spPr>
      </p:pic>
    </p:spTree>
    <p:extLst>
      <p:ext uri="{BB962C8B-B14F-4D97-AF65-F5344CB8AC3E}">
        <p14:creationId xmlns:p14="http://schemas.microsoft.com/office/powerpoint/2010/main" val="746999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27</TotalTime>
  <Words>404</Words>
  <Application>Microsoft Office PowerPoint</Application>
  <PresentationFormat>Widescreen</PresentationFormat>
  <Paragraphs>34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Times New Roman</vt:lpstr>
      <vt:lpstr>Mesh</vt:lpstr>
      <vt:lpstr>Cars Price Predict Project</vt:lpstr>
      <vt:lpstr>ACKNOWLEDGMENT</vt:lpstr>
      <vt:lpstr>Business Problem </vt:lpstr>
      <vt:lpstr>Conceptual Background of the Domain Problem</vt:lpstr>
      <vt:lpstr>Motivation for the Problem Undertaken</vt:lpstr>
      <vt:lpstr>Data Sources and their formats</vt:lpstr>
      <vt:lpstr>Data Pre-processing Done</vt:lpstr>
      <vt:lpstr>PowerPoint Presentation</vt:lpstr>
      <vt:lpstr>Data Visualization </vt:lpstr>
      <vt:lpstr>We can see from the below plot that most of the car registered year is from 2019, 2020 and 2021.</vt:lpstr>
      <vt:lpstr>PowerPoint Presentation</vt:lpstr>
      <vt:lpstr>Data Visualization </vt:lpstr>
      <vt:lpstr>Data visualization</vt:lpstr>
      <vt:lpstr>Standard-Scalar is applied to standardize the input data. Splitted the train and test data for model building, </vt:lpstr>
      <vt:lpstr>PowerPoint Presentation</vt:lpstr>
      <vt:lpstr>PowerPoint Presentation</vt:lpstr>
      <vt:lpstr>PowerPoint Presentation</vt:lpstr>
      <vt:lpstr>PowerPoint Presentation</vt:lpstr>
      <vt:lpstr>PowerPoint Presentation</vt:lpstr>
      <vt:lpstr>Finally Saving the model .pkl file  and Loading the test data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Cars Price Predict Project</dc:title>
  <dc:creator>dell</dc:creator>
  <cp:lastModifiedBy>dell</cp:lastModifiedBy>
  <cp:revision>3</cp:revision>
  <dcterms:created xsi:type="dcterms:W3CDTF">2021-12-09T13:18:14Z</dcterms:created>
  <dcterms:modified xsi:type="dcterms:W3CDTF">2021-12-09T13:45:36Z</dcterms:modified>
</cp:coreProperties>
</file>