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handoutMasterIdLst>
    <p:handoutMasterId r:id="rId21"/>
  </p:handoutMasterIdLst>
  <p:sldIdLst>
    <p:sldId id="256" r:id="rId2"/>
    <p:sldId id="275" r:id="rId3"/>
    <p:sldId id="276" r:id="rId4"/>
    <p:sldId id="277" r:id="rId5"/>
    <p:sldId id="278" r:id="rId6"/>
    <p:sldId id="269" r:id="rId7"/>
    <p:sldId id="279" r:id="rId8"/>
    <p:sldId id="274" r:id="rId9"/>
    <p:sldId id="285" r:id="rId10"/>
    <p:sldId id="286" r:id="rId11"/>
    <p:sldId id="287" r:id="rId12"/>
    <p:sldId id="289" r:id="rId13"/>
    <p:sldId id="290" r:id="rId14"/>
    <p:sldId id="280" r:id="rId15"/>
    <p:sldId id="281" r:id="rId16"/>
    <p:sldId id="291" r:id="rId17"/>
    <p:sldId id="282"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8" d="100"/>
          <a:sy n="88" d="100"/>
        </p:scale>
        <p:origin x="494"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25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Web Scraping</a:t>
          </a:r>
        </a:p>
      </dsp:txBody>
      <dsp:txXfrm>
        <a:off x="15074" y="493400"/>
        <a:ext cx="1994485" cy="476389"/>
      </dsp:txXfrm>
    </dsp:sp>
    <dsp:sp modelId="{1B1F80F4-E9A5-4A99-A630-6548067B7CB5}">
      <dsp:nvSpPr>
        <dsp:cNvPr id="0" name=""/>
        <dsp:cNvSpPr/>
      </dsp:nvSpPr>
      <dsp:spPr>
        <a:xfrm rot="5400000">
          <a:off x="96803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25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15074" y="1176543"/>
        <a:ext cx="1994485" cy="476389"/>
      </dsp:txXfrm>
    </dsp:sp>
    <dsp:sp modelId="{7CAEA63C-96B5-40D4-900F-409598FDB0C1}">
      <dsp:nvSpPr>
        <dsp:cNvPr id="0" name=""/>
        <dsp:cNvSpPr/>
      </dsp:nvSpPr>
      <dsp:spPr>
        <a:xfrm rot="5400000">
          <a:off x="96803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25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15074" y="1859686"/>
        <a:ext cx="1994485" cy="476389"/>
      </dsp:txXfrm>
    </dsp:sp>
    <dsp:sp modelId="{A65C4264-24F4-4122-844B-F5E582EC0111}">
      <dsp:nvSpPr>
        <dsp:cNvPr id="0" name=""/>
        <dsp:cNvSpPr/>
      </dsp:nvSpPr>
      <dsp:spPr>
        <a:xfrm rot="5400000">
          <a:off x="968039"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253"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15074" y="2542829"/>
        <a:ext cx="1994485" cy="476389"/>
      </dsp:txXfrm>
    </dsp:sp>
    <dsp:sp modelId="{3FBD4BD3-B74D-4AAB-9295-AE19DCC50691}">
      <dsp:nvSpPr>
        <dsp:cNvPr id="0" name=""/>
        <dsp:cNvSpPr/>
      </dsp:nvSpPr>
      <dsp:spPr>
        <a:xfrm rot="5400000">
          <a:off x="968039" y="3078317"/>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253" y="3211151"/>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15074" y="3225972"/>
        <a:ext cx="1994485" cy="476389"/>
      </dsp:txXfrm>
    </dsp:sp>
    <dsp:sp modelId="{09ADE9CE-20B7-4A4E-BED6-D56E4ED1D855}">
      <dsp:nvSpPr>
        <dsp:cNvPr id="0" name=""/>
        <dsp:cNvSpPr/>
      </dsp:nvSpPr>
      <dsp:spPr>
        <a:xfrm>
          <a:off x="2307758"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EDA</a:t>
          </a:r>
        </a:p>
      </dsp:txBody>
      <dsp:txXfrm>
        <a:off x="2322579" y="493400"/>
        <a:ext cx="1994485" cy="476389"/>
      </dsp:txXfrm>
    </dsp:sp>
    <dsp:sp modelId="{C8CE6287-76AA-46C4-B478-0F9183DE6118}">
      <dsp:nvSpPr>
        <dsp:cNvPr id="0" name=""/>
        <dsp:cNvSpPr/>
      </dsp:nvSpPr>
      <dsp:spPr>
        <a:xfrm rot="5400000">
          <a:off x="3275544"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07758"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22579" y="1176543"/>
        <a:ext cx="1994485" cy="476389"/>
      </dsp:txXfrm>
    </dsp:sp>
    <dsp:sp modelId="{DDA5CBC7-AA05-481A-A03A-3964C1BBBB5A}">
      <dsp:nvSpPr>
        <dsp:cNvPr id="0" name=""/>
        <dsp:cNvSpPr/>
      </dsp:nvSpPr>
      <dsp:spPr>
        <a:xfrm rot="5400000">
          <a:off x="3275544"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07758"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22579" y="1859686"/>
        <a:ext cx="1994485" cy="476389"/>
      </dsp:txXfrm>
    </dsp:sp>
    <dsp:sp modelId="{E7F7C4A8-2F3A-49BA-B2E4-CF48FCA5D8D8}">
      <dsp:nvSpPr>
        <dsp:cNvPr id="0" name=""/>
        <dsp:cNvSpPr/>
      </dsp:nvSpPr>
      <dsp:spPr>
        <a:xfrm rot="5400000">
          <a:off x="3275544" y="2395174"/>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07758" y="2528008"/>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22579" y="2542829"/>
        <a:ext cx="1994485" cy="476389"/>
      </dsp:txXfrm>
    </dsp:sp>
    <dsp:sp modelId="{67971461-EE07-4B5E-A0C3-A166C6559682}">
      <dsp:nvSpPr>
        <dsp:cNvPr id="0" name=""/>
        <dsp:cNvSpPr/>
      </dsp:nvSpPr>
      <dsp:spPr>
        <a:xfrm>
          <a:off x="4615263"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Visualization</a:t>
          </a:r>
        </a:p>
      </dsp:txBody>
      <dsp:txXfrm>
        <a:off x="4630084" y="493400"/>
        <a:ext cx="1994485" cy="476389"/>
      </dsp:txXfrm>
    </dsp:sp>
    <dsp:sp modelId="{BF9CEF10-4726-4D20-AC2F-85DE706D0D00}">
      <dsp:nvSpPr>
        <dsp:cNvPr id="0" name=""/>
        <dsp:cNvSpPr/>
      </dsp:nvSpPr>
      <dsp:spPr>
        <a:xfrm rot="5400000">
          <a:off x="5583049"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615263"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630084" y="1176543"/>
        <a:ext cx="1994485" cy="476389"/>
      </dsp:txXfrm>
    </dsp:sp>
    <dsp:sp modelId="{0C1CAC8B-CC80-49DA-9707-021AB163C55F}">
      <dsp:nvSpPr>
        <dsp:cNvPr id="0" name=""/>
        <dsp:cNvSpPr/>
      </dsp:nvSpPr>
      <dsp:spPr>
        <a:xfrm rot="5400000">
          <a:off x="5583049" y="1712031"/>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615263" y="1844865"/>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630084" y="1859686"/>
        <a:ext cx="1994485" cy="476389"/>
      </dsp:txXfrm>
    </dsp:sp>
    <dsp:sp modelId="{DA50ACFD-2722-4D29-B376-5CF3C8F3EB41}">
      <dsp:nvSpPr>
        <dsp:cNvPr id="0" name=""/>
        <dsp:cNvSpPr/>
      </dsp:nvSpPr>
      <dsp:spPr>
        <a:xfrm>
          <a:off x="6922769" y="478579"/>
          <a:ext cx="2024127" cy="506031"/>
        </a:xfrm>
        <a:prstGeom prst="roundRect">
          <a:avLst>
            <a:gd name="adj" fmla="val 10000"/>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Model Building</a:t>
          </a:r>
        </a:p>
      </dsp:txBody>
      <dsp:txXfrm>
        <a:off x="6937590" y="493400"/>
        <a:ext cx="1994485" cy="476389"/>
      </dsp:txXfrm>
    </dsp:sp>
    <dsp:sp modelId="{E31C91BC-3A8F-4AC7-8DBF-330AFF31351C}">
      <dsp:nvSpPr>
        <dsp:cNvPr id="0" name=""/>
        <dsp:cNvSpPr/>
      </dsp:nvSpPr>
      <dsp:spPr>
        <a:xfrm rot="5400000">
          <a:off x="7890555" y="1028888"/>
          <a:ext cx="88555" cy="88555"/>
        </a:xfrm>
        <a:prstGeom prst="rightArrow">
          <a:avLst>
            <a:gd name="adj1" fmla="val 667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922769" y="1161722"/>
          <a:ext cx="2024127" cy="506031"/>
        </a:xfrm>
        <a:prstGeom prst="roundRect">
          <a:avLst>
            <a:gd name="adj" fmla="val 10000"/>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6937590" y="1176543"/>
        <a:ext cx="1994485" cy="4763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98AF03-7270-45C2-A683-C5E353EF01A5}" type="datetime4">
              <a:rPr lang="en-US" smtClean="0"/>
              <a:pPr/>
              <a:t>January 15,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97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67724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21350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0308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5202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8717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520498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71821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29916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4627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January 15,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50911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7736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36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2433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0810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7167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408908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1/15/2022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94117436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65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smtClean="0"/>
              <a:t>Rahul Singh</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960204"/>
            <a:ext cx="5195888" cy="3547192"/>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84725" y="2441400"/>
            <a:ext cx="5195888" cy="2584800"/>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129828"/>
            <a:ext cx="5195888" cy="3207943"/>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512421"/>
            <a:ext cx="5195888" cy="2442757"/>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normAutofit/>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R="0" lvl="0">
              <a:lnSpc>
                <a:spcPct val="107000"/>
              </a:lnSpc>
              <a:spcBef>
                <a:spcPts val="0"/>
              </a:spcBef>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4244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81200"/>
            <a:ext cx="8131245" cy="4572396"/>
          </a:xfrm>
          <a:prstGeom prst="rect">
            <a:avLst/>
          </a:prstGeom>
        </p:spPr>
      </p:pic>
    </p:spTree>
    <p:extLst>
      <p:ext uri="{BB962C8B-B14F-4D97-AF65-F5344CB8AC3E}">
        <p14:creationId xmlns:p14="http://schemas.microsoft.com/office/powerpoint/2010/main" val="1085505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850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925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925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fontScale="925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fontScale="92500" lnSpcReduction="10000"/>
          </a:bodyPr>
          <a:lstStyle/>
          <a:p>
            <a:r>
              <a:rPr lang="en-US" dirty="0" smtClean="0"/>
              <a:t>We </a:t>
            </a:r>
            <a:r>
              <a:rPr lang="en-US" dirty="0"/>
              <a:t>have to scrape at least 20000 rows of data. </a:t>
            </a:r>
            <a:r>
              <a:rPr lang="en-US" dirty="0" smtClean="0"/>
              <a:t>We </a:t>
            </a:r>
            <a:r>
              <a:rPr lang="en-US" dirty="0"/>
              <a:t>can scrape more data as well, it’s up to </a:t>
            </a:r>
            <a:r>
              <a:rPr lang="en-US" dirty="0" smtClean="0"/>
              <a:t>us. </a:t>
            </a:r>
            <a:r>
              <a:rPr lang="en-US" dirty="0"/>
              <a:t>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a:t>
            </a:r>
            <a:r>
              <a:rPr lang="en-US" dirty="0" smtClean="0"/>
              <a:t>we </a:t>
            </a:r>
            <a:r>
              <a:rPr lang="en-US" dirty="0"/>
              <a:t>are fetching 10000 reviews then all ratings 1,2,3,4,5 should be 2000. It will balance our data set</a:t>
            </a:r>
            <a:r>
              <a:rPr lang="en-US" dirty="0" smtClean="0"/>
              <a:t>. We have to </a:t>
            </a:r>
            <a:r>
              <a:rPr lang="en-US" dirty="0"/>
              <a:t>c</a:t>
            </a:r>
            <a:r>
              <a:rPr lang="en-US" dirty="0" smtClean="0"/>
              <a:t>onvert </a:t>
            </a:r>
            <a:r>
              <a:rPr lang="en-US" dirty="0"/>
              <a:t>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187</TotalTime>
  <Words>1004</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Candara</vt:lpstr>
      <vt:lpstr>Century Gothic</vt:lpstr>
      <vt:lpstr>Times New Roman</vt:lpstr>
      <vt:lpstr>Wingdings 3</vt:lpstr>
      <vt:lpstr>Ion</vt:lpstr>
      <vt:lpstr>Ratings Prediction Project Presentation</vt:lpstr>
      <vt:lpstr>INTRODUCTION</vt:lpstr>
      <vt:lpstr>PROBLEM STATEMENT</vt:lpstr>
      <vt:lpstr>DATA COLLECTION PHASE</vt:lpstr>
      <vt:lpstr>MODEL BUILDING PHASE</vt:lpstr>
      <vt:lpstr>PROJECT FLOW</vt:lpstr>
      <vt:lpstr>DATA PREPROCESSING</vt:lpstr>
      <vt:lpstr>MISSING VALUES</vt:lpstr>
      <vt:lpstr>PANDAS PROFILING</vt:lpstr>
      <vt:lpstr>WORD AND CHARACTER COUNT</vt:lpstr>
      <vt:lpstr>RATINGS PLOT</vt:lpstr>
      <vt:lpstr>BAR PLOTS</vt:lpstr>
      <vt:lpstr>Count Plots</vt:lpstr>
      <vt:lpstr>MODEL DEVELOPMENT ALGORITHMS</vt:lpstr>
      <vt:lpstr>MODEL CREATION AND EVALUATION</vt:lpstr>
      <vt:lpstr>FINAL MODEL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dell</cp:lastModifiedBy>
  <cp:revision>19</cp:revision>
  <dcterms:created xsi:type="dcterms:W3CDTF">2021-12-26T03:23:22Z</dcterms:created>
  <dcterms:modified xsi:type="dcterms:W3CDTF">2022-01-15T16:46:14Z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