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59" r:id="rId2"/>
    <p:sldId id="272" r:id="rId3"/>
    <p:sldId id="261" r:id="rId4"/>
    <p:sldId id="273" r:id="rId5"/>
    <p:sldId id="271" r:id="rId6"/>
    <p:sldId id="267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68" r:id="rId15"/>
    <p:sldId id="269" r:id="rId16"/>
    <p:sldId id="270" r:id="rId17"/>
    <p:sldId id="281" r:id="rId18"/>
    <p:sldId id="28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35" autoAdjust="0"/>
    <p:restoredTop sz="88187" autoAdjust="0"/>
  </p:normalViewPr>
  <p:slideViewPr>
    <p:cSldViewPr>
      <p:cViewPr varScale="1">
        <p:scale>
          <a:sx n="60" d="100"/>
          <a:sy n="60" d="100"/>
        </p:scale>
        <p:origin x="-1188" y="-84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BD982B-F274-4BA3-8F19-028AA15117A4}" type="doc">
      <dgm:prSet loTypeId="urn:microsoft.com/office/officeart/2005/8/layout/hProcess11" loCatId="process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BF07599-40A3-43F8-B74C-B9C9D197B9C8}">
      <dgm:prSet phldrT="[Text]" custT="1"/>
      <dgm:spPr/>
      <dgm:t>
        <a:bodyPr/>
        <a:lstStyle/>
        <a:p>
          <a:r>
            <a:rPr lang="en-US" sz="1200" b="0" i="0" dirty="0" smtClean="0">
              <a:latin typeface="Times New Roman" pitchFamily="18" charset="0"/>
              <a:ea typeface="Source Sans Pro Semibold" pitchFamily="34" charset="0"/>
              <a:cs typeface="Times New Roman" pitchFamily="18" charset="0"/>
            </a:rPr>
            <a:t>Understanding problem statement</a:t>
          </a:r>
          <a:endParaRPr lang="en-US" sz="1200" b="0" i="0" dirty="0">
            <a:latin typeface="Times New Roman" pitchFamily="18" charset="0"/>
            <a:cs typeface="Times New Roman" pitchFamily="18" charset="0"/>
          </a:endParaRPr>
        </a:p>
      </dgm:t>
    </dgm:pt>
    <dgm:pt modelId="{05A33227-C3A2-40A7-900E-1D070E545DAC}" type="parTrans" cxnId="{B0DAC2FD-EDA1-441B-A845-0C1964D6B924}">
      <dgm:prSet/>
      <dgm:spPr/>
      <dgm:t>
        <a:bodyPr/>
        <a:lstStyle/>
        <a:p>
          <a:endParaRPr lang="en-US" sz="1400" b="1"/>
        </a:p>
      </dgm:t>
    </dgm:pt>
    <dgm:pt modelId="{347A4B58-92E3-49B2-BBF5-15BF5A0F478B}" type="sibTrans" cxnId="{B0DAC2FD-EDA1-441B-A845-0C1964D6B924}">
      <dgm:prSet/>
      <dgm:spPr/>
      <dgm:t>
        <a:bodyPr/>
        <a:lstStyle/>
        <a:p>
          <a:endParaRPr lang="en-US" sz="1400" b="1"/>
        </a:p>
      </dgm:t>
    </dgm:pt>
    <dgm:pt modelId="{964A18CD-1B5D-4A7E-B182-2927E17348E0}">
      <dgm:prSet phldrT="[Text]" custT="1"/>
      <dgm:spPr/>
      <dgm:t>
        <a:bodyPr/>
        <a:lstStyle/>
        <a:p>
          <a:r>
            <a:rPr lang="en-US" sz="1200" i="0" dirty="0" smtClean="0">
              <a:latin typeface="Times New Roman" pitchFamily="18" charset="0"/>
              <a:ea typeface="Source Sans Pro Semibold" pitchFamily="34" charset="0"/>
              <a:cs typeface="Times New Roman" pitchFamily="18" charset="0"/>
            </a:rPr>
            <a:t>Import necessary Library </a:t>
          </a:r>
          <a:endParaRPr lang="en-US" sz="1200" b="1" i="0" dirty="0">
            <a:latin typeface="Times New Roman" pitchFamily="18" charset="0"/>
            <a:cs typeface="Times New Roman" pitchFamily="18" charset="0"/>
          </a:endParaRPr>
        </a:p>
      </dgm:t>
    </dgm:pt>
    <dgm:pt modelId="{90C13AAE-4246-46D9-9B6E-D27D7FCA92D1}" type="parTrans" cxnId="{57D1E1FE-AB13-4507-B39B-15BDE576AB21}">
      <dgm:prSet/>
      <dgm:spPr/>
      <dgm:t>
        <a:bodyPr/>
        <a:lstStyle/>
        <a:p>
          <a:endParaRPr lang="en-US" sz="1400" b="1"/>
        </a:p>
      </dgm:t>
    </dgm:pt>
    <dgm:pt modelId="{63F601AF-EA35-4E0A-A9D9-C60ACFB6BC55}" type="sibTrans" cxnId="{57D1E1FE-AB13-4507-B39B-15BDE576AB21}">
      <dgm:prSet/>
      <dgm:spPr/>
      <dgm:t>
        <a:bodyPr/>
        <a:lstStyle/>
        <a:p>
          <a:endParaRPr lang="en-US" sz="1400" b="1"/>
        </a:p>
      </dgm:t>
    </dgm:pt>
    <dgm:pt modelId="{25761703-EE26-4CA8-B049-3F157889CE06}">
      <dgm:prSet phldrT="[Text]" custT="1"/>
      <dgm:spPr/>
      <dgm:t>
        <a:bodyPr/>
        <a:lstStyle/>
        <a:p>
          <a:r>
            <a:rPr lang="en-US" sz="1200" i="0" dirty="0" smtClean="0">
              <a:latin typeface="Times New Roman" pitchFamily="18" charset="0"/>
              <a:ea typeface="Source Sans Pro Semibold" pitchFamily="34" charset="0"/>
              <a:cs typeface="Times New Roman" pitchFamily="18" charset="0"/>
            </a:rPr>
            <a:t>Perform EDA </a:t>
          </a:r>
          <a:endParaRPr lang="en-US" sz="1200" b="1" i="0" dirty="0">
            <a:latin typeface="Times New Roman" pitchFamily="18" charset="0"/>
            <a:cs typeface="Times New Roman" pitchFamily="18" charset="0"/>
          </a:endParaRPr>
        </a:p>
      </dgm:t>
    </dgm:pt>
    <dgm:pt modelId="{5EE1D751-E7E3-4E30-AC49-4C8227478F52}" type="parTrans" cxnId="{B4023F34-1758-4145-893F-044E6D16D52E}">
      <dgm:prSet/>
      <dgm:spPr/>
      <dgm:t>
        <a:bodyPr/>
        <a:lstStyle/>
        <a:p>
          <a:endParaRPr lang="en-US" sz="1400" b="1"/>
        </a:p>
      </dgm:t>
    </dgm:pt>
    <dgm:pt modelId="{B74F6A51-714F-4AA7-B42B-E7F20847B954}" type="sibTrans" cxnId="{B4023F34-1758-4145-893F-044E6D16D52E}">
      <dgm:prSet/>
      <dgm:spPr/>
      <dgm:t>
        <a:bodyPr/>
        <a:lstStyle/>
        <a:p>
          <a:endParaRPr lang="en-US" sz="1400" b="1"/>
        </a:p>
      </dgm:t>
    </dgm:pt>
    <dgm:pt modelId="{E731978B-F94B-47D7-AFDE-5668EE8523C9}">
      <dgm:prSet custT="1"/>
      <dgm:spPr/>
      <dgm:t>
        <a:bodyPr/>
        <a:lstStyle/>
        <a:p>
          <a:r>
            <a:rPr lang="en-US" sz="1200" i="0" dirty="0" smtClean="0">
              <a:latin typeface="Times New Roman" pitchFamily="18" charset="0"/>
              <a:ea typeface="Source Sans Pro Semibold" pitchFamily="34" charset="0"/>
              <a:cs typeface="Times New Roman" pitchFamily="18" charset="0"/>
            </a:rPr>
            <a:t>Feature selection </a:t>
          </a:r>
          <a:endParaRPr lang="en-US" sz="1200" b="1" i="0" dirty="0">
            <a:latin typeface="Times New Roman" pitchFamily="18" charset="0"/>
            <a:cs typeface="Times New Roman" pitchFamily="18" charset="0"/>
          </a:endParaRPr>
        </a:p>
      </dgm:t>
    </dgm:pt>
    <dgm:pt modelId="{347D0D83-196D-4ACE-95D8-CD164212347B}" type="parTrans" cxnId="{4F7CA4AE-94FE-4378-A583-281ED01F3A26}">
      <dgm:prSet/>
      <dgm:spPr/>
      <dgm:t>
        <a:bodyPr/>
        <a:lstStyle/>
        <a:p>
          <a:endParaRPr lang="en-US" sz="1400" b="1"/>
        </a:p>
      </dgm:t>
    </dgm:pt>
    <dgm:pt modelId="{EE1B103E-6B40-4F05-8FE6-0D6F6D6931A3}" type="sibTrans" cxnId="{4F7CA4AE-94FE-4378-A583-281ED01F3A26}">
      <dgm:prSet/>
      <dgm:spPr/>
      <dgm:t>
        <a:bodyPr/>
        <a:lstStyle/>
        <a:p>
          <a:endParaRPr lang="en-US" sz="1400" b="1"/>
        </a:p>
      </dgm:t>
    </dgm:pt>
    <dgm:pt modelId="{CB2028D4-2DB9-4473-A92C-08535187CA0D}">
      <dgm:prSet custT="1"/>
      <dgm:spPr/>
      <dgm:t>
        <a:bodyPr/>
        <a:lstStyle/>
        <a:p>
          <a:r>
            <a:rPr lang="en-US" sz="1200" i="0" dirty="0" smtClean="0">
              <a:latin typeface="Times New Roman" pitchFamily="18" charset="0"/>
              <a:ea typeface="Source Sans Pro Semibold" pitchFamily="34" charset="0"/>
              <a:cs typeface="Times New Roman" pitchFamily="18" charset="0"/>
            </a:rPr>
            <a:t>Deployment</a:t>
          </a:r>
          <a:endParaRPr lang="en-US" sz="1200" b="1" i="0" dirty="0">
            <a:latin typeface="Times New Roman" pitchFamily="18" charset="0"/>
            <a:cs typeface="Times New Roman" pitchFamily="18" charset="0"/>
          </a:endParaRPr>
        </a:p>
      </dgm:t>
    </dgm:pt>
    <dgm:pt modelId="{F86EF28C-31CE-443B-B968-09D716A43776}" type="parTrans" cxnId="{E3932CDD-3515-49A1-A693-A78A235743AA}">
      <dgm:prSet/>
      <dgm:spPr/>
      <dgm:t>
        <a:bodyPr/>
        <a:lstStyle/>
        <a:p>
          <a:endParaRPr lang="en-IN" sz="1400" b="1"/>
        </a:p>
      </dgm:t>
    </dgm:pt>
    <dgm:pt modelId="{7E9DB13C-27AC-4E73-9DB6-411989C47910}" type="sibTrans" cxnId="{E3932CDD-3515-49A1-A693-A78A235743AA}">
      <dgm:prSet/>
      <dgm:spPr/>
      <dgm:t>
        <a:bodyPr/>
        <a:lstStyle/>
        <a:p>
          <a:endParaRPr lang="en-IN" sz="1400" b="1"/>
        </a:p>
      </dgm:t>
    </dgm:pt>
    <dgm:pt modelId="{4073137B-FA30-4D3D-AD8D-799C56F83BB7}">
      <dgm:prSet custT="1"/>
      <dgm:spPr/>
      <dgm:t>
        <a:bodyPr/>
        <a:lstStyle/>
        <a:p>
          <a:r>
            <a:rPr lang="en-US" sz="1200" i="0" dirty="0" smtClean="0">
              <a:latin typeface="Times New Roman" pitchFamily="18" charset="0"/>
              <a:ea typeface="Source Sans Pro Semibold" pitchFamily="34" charset="0"/>
              <a:cs typeface="Times New Roman" pitchFamily="18" charset="0"/>
            </a:rPr>
            <a:t>Perform models &amp; finalized model </a:t>
          </a:r>
          <a:endParaRPr lang="en-US" sz="1200" b="1" i="0" dirty="0">
            <a:latin typeface="Times New Roman" pitchFamily="18" charset="0"/>
            <a:cs typeface="Times New Roman" pitchFamily="18" charset="0"/>
          </a:endParaRPr>
        </a:p>
      </dgm:t>
    </dgm:pt>
    <dgm:pt modelId="{9A637C5B-A7CC-4CCD-BF0D-7718EA0E1CCA}" type="parTrans" cxnId="{D63E0C90-CED9-49AF-8A4A-29B770B287E6}">
      <dgm:prSet/>
      <dgm:spPr/>
      <dgm:t>
        <a:bodyPr/>
        <a:lstStyle/>
        <a:p>
          <a:endParaRPr lang="en-IN" sz="1400" b="1"/>
        </a:p>
      </dgm:t>
    </dgm:pt>
    <dgm:pt modelId="{5BBB043F-DD76-4FD8-8175-156A5D3A22FA}" type="sibTrans" cxnId="{D63E0C90-CED9-49AF-8A4A-29B770B287E6}">
      <dgm:prSet/>
      <dgm:spPr/>
      <dgm:t>
        <a:bodyPr/>
        <a:lstStyle/>
        <a:p>
          <a:endParaRPr lang="en-IN" sz="1400" b="1"/>
        </a:p>
      </dgm:t>
    </dgm:pt>
    <dgm:pt modelId="{EEF78DF5-8555-476E-9DA5-D85EF5BED6E8}" type="pres">
      <dgm:prSet presAssocID="{8BBD982B-F274-4BA3-8F19-028AA15117A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6FE858-264F-439B-A7F3-F2D942865AB2}" type="pres">
      <dgm:prSet presAssocID="{8BBD982B-F274-4BA3-8F19-028AA15117A4}" presName="arrow" presStyleLbl="bgShp" presStyleIdx="0" presStyleCnt="1"/>
      <dgm:spPr/>
      <dgm:t>
        <a:bodyPr/>
        <a:lstStyle/>
        <a:p>
          <a:endParaRPr lang="en-US"/>
        </a:p>
      </dgm:t>
    </dgm:pt>
    <dgm:pt modelId="{87E660A6-41AE-47B5-B5DB-2BCA0E69D34C}" type="pres">
      <dgm:prSet presAssocID="{8BBD982B-F274-4BA3-8F19-028AA15117A4}" presName="points" presStyleCnt="0"/>
      <dgm:spPr/>
      <dgm:t>
        <a:bodyPr/>
        <a:lstStyle/>
        <a:p>
          <a:endParaRPr lang="en-US"/>
        </a:p>
      </dgm:t>
    </dgm:pt>
    <dgm:pt modelId="{37CB465F-30A1-4518-9EE2-375040D01803}" type="pres">
      <dgm:prSet presAssocID="{7BF07599-40A3-43F8-B74C-B9C9D197B9C8}" presName="compositeA" presStyleCnt="0"/>
      <dgm:spPr/>
      <dgm:t>
        <a:bodyPr/>
        <a:lstStyle/>
        <a:p>
          <a:endParaRPr lang="en-US"/>
        </a:p>
      </dgm:t>
    </dgm:pt>
    <dgm:pt modelId="{AA799FD6-0207-48F1-ADAD-3355FC46945A}" type="pres">
      <dgm:prSet presAssocID="{7BF07599-40A3-43F8-B74C-B9C9D197B9C8}" presName="textA" presStyleLbl="revTx" presStyleIdx="0" presStyleCnt="6" custScaleX="95582" custScaleY="47743" custLinFactNeighborX="8600" custLinFactNeighborY="401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536B13-5617-411F-BE63-A67F88290066}" type="pres">
      <dgm:prSet presAssocID="{7BF07599-40A3-43F8-B74C-B9C9D197B9C8}" presName="circleA" presStyleLbl="node1" presStyleIdx="0" presStyleCnt="6"/>
      <dgm:spPr/>
      <dgm:t>
        <a:bodyPr/>
        <a:lstStyle/>
        <a:p>
          <a:endParaRPr lang="en-US"/>
        </a:p>
      </dgm:t>
    </dgm:pt>
    <dgm:pt modelId="{0CC89B04-9CEF-4869-B0CA-58C2AD8B8485}" type="pres">
      <dgm:prSet presAssocID="{7BF07599-40A3-43F8-B74C-B9C9D197B9C8}" presName="spaceA" presStyleCnt="0"/>
      <dgm:spPr/>
      <dgm:t>
        <a:bodyPr/>
        <a:lstStyle/>
        <a:p>
          <a:endParaRPr lang="en-US"/>
        </a:p>
      </dgm:t>
    </dgm:pt>
    <dgm:pt modelId="{D085B67C-45D3-460A-9664-56A29A600847}" type="pres">
      <dgm:prSet presAssocID="{347A4B58-92E3-49B2-BBF5-15BF5A0F478B}" presName="space" presStyleCnt="0"/>
      <dgm:spPr/>
      <dgm:t>
        <a:bodyPr/>
        <a:lstStyle/>
        <a:p>
          <a:endParaRPr lang="en-US"/>
        </a:p>
      </dgm:t>
    </dgm:pt>
    <dgm:pt modelId="{09DFFEDB-7062-4AE6-A12C-C10D24F8F5AA}" type="pres">
      <dgm:prSet presAssocID="{964A18CD-1B5D-4A7E-B182-2927E17348E0}" presName="compositeB" presStyleCnt="0"/>
      <dgm:spPr/>
      <dgm:t>
        <a:bodyPr/>
        <a:lstStyle/>
        <a:p>
          <a:endParaRPr lang="en-US"/>
        </a:p>
      </dgm:t>
    </dgm:pt>
    <dgm:pt modelId="{6C4584D8-4BEC-45D8-BF53-95F5FB761D06}" type="pres">
      <dgm:prSet presAssocID="{964A18CD-1B5D-4A7E-B182-2927E17348E0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2D6EF-B61D-42B7-AE89-70B64669FED2}" type="pres">
      <dgm:prSet presAssocID="{964A18CD-1B5D-4A7E-B182-2927E17348E0}" presName="circleB" presStyleLbl="node1" presStyleIdx="1" presStyleCnt="6"/>
      <dgm:spPr/>
      <dgm:t>
        <a:bodyPr/>
        <a:lstStyle/>
        <a:p>
          <a:endParaRPr lang="en-US"/>
        </a:p>
      </dgm:t>
    </dgm:pt>
    <dgm:pt modelId="{B28D9186-FA55-40ED-80AF-72E3004B87AE}" type="pres">
      <dgm:prSet presAssocID="{964A18CD-1B5D-4A7E-B182-2927E17348E0}" presName="spaceB" presStyleCnt="0"/>
      <dgm:spPr/>
      <dgm:t>
        <a:bodyPr/>
        <a:lstStyle/>
        <a:p>
          <a:endParaRPr lang="en-US"/>
        </a:p>
      </dgm:t>
    </dgm:pt>
    <dgm:pt modelId="{50243AC6-D906-4840-AD97-5C1D75B769B9}" type="pres">
      <dgm:prSet presAssocID="{63F601AF-EA35-4E0A-A9D9-C60ACFB6BC55}" presName="space" presStyleCnt="0"/>
      <dgm:spPr/>
      <dgm:t>
        <a:bodyPr/>
        <a:lstStyle/>
        <a:p>
          <a:endParaRPr lang="en-US"/>
        </a:p>
      </dgm:t>
    </dgm:pt>
    <dgm:pt modelId="{35371866-428A-4E11-B6FC-0182E3D73103}" type="pres">
      <dgm:prSet presAssocID="{25761703-EE26-4CA8-B049-3F157889CE06}" presName="compositeA" presStyleCnt="0"/>
      <dgm:spPr/>
      <dgm:t>
        <a:bodyPr/>
        <a:lstStyle/>
        <a:p>
          <a:endParaRPr lang="en-US"/>
        </a:p>
      </dgm:t>
    </dgm:pt>
    <dgm:pt modelId="{5E3B8E9D-BC81-4E4F-9ACC-A20F37470DE3}" type="pres">
      <dgm:prSet presAssocID="{25761703-EE26-4CA8-B049-3F157889CE06}" presName="textA" presStyleLbl="revTx" presStyleIdx="2" presStyleCnt="6" custScaleY="24506" custLinFactNeighborX="3766" custLinFactNeighborY="498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34D718-41DE-4EC6-89B3-1BC0F2118D8D}" type="pres">
      <dgm:prSet presAssocID="{25761703-EE26-4CA8-B049-3F157889CE06}" presName="circleA" presStyleLbl="node1" presStyleIdx="2" presStyleCnt="6"/>
      <dgm:spPr/>
      <dgm:t>
        <a:bodyPr/>
        <a:lstStyle/>
        <a:p>
          <a:endParaRPr lang="en-US"/>
        </a:p>
      </dgm:t>
    </dgm:pt>
    <dgm:pt modelId="{C092028C-1B4F-45E2-AB17-28912BEB14C5}" type="pres">
      <dgm:prSet presAssocID="{25761703-EE26-4CA8-B049-3F157889CE06}" presName="spaceA" presStyleCnt="0"/>
      <dgm:spPr/>
      <dgm:t>
        <a:bodyPr/>
        <a:lstStyle/>
        <a:p>
          <a:endParaRPr lang="en-US"/>
        </a:p>
      </dgm:t>
    </dgm:pt>
    <dgm:pt modelId="{1E2E6F51-926B-4F03-9367-6D351E425C88}" type="pres">
      <dgm:prSet presAssocID="{B74F6A51-714F-4AA7-B42B-E7F20847B954}" presName="space" presStyleCnt="0"/>
      <dgm:spPr/>
      <dgm:t>
        <a:bodyPr/>
        <a:lstStyle/>
        <a:p>
          <a:endParaRPr lang="en-US"/>
        </a:p>
      </dgm:t>
    </dgm:pt>
    <dgm:pt modelId="{CD509ED5-03A1-4B9C-B534-6F814AA44F4D}" type="pres">
      <dgm:prSet presAssocID="{E731978B-F94B-47D7-AFDE-5668EE8523C9}" presName="compositeB" presStyleCnt="0"/>
      <dgm:spPr/>
      <dgm:t>
        <a:bodyPr/>
        <a:lstStyle/>
        <a:p>
          <a:endParaRPr lang="en-US"/>
        </a:p>
      </dgm:t>
    </dgm:pt>
    <dgm:pt modelId="{CC9E38FE-BB68-46C2-BB82-E10F260603D4}" type="pres">
      <dgm:prSet presAssocID="{E731978B-F94B-47D7-AFDE-5668EE8523C9}" presName="textB" presStyleLbl="revTx" presStyleIdx="3" presStyleCnt="6" custScaleY="17065" custLinFactNeighborX="3144" custLinFactNeighborY="-50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7EB6B7-19A7-4A3E-B4B9-2E001F38EFC6}" type="pres">
      <dgm:prSet presAssocID="{E731978B-F94B-47D7-AFDE-5668EE8523C9}" presName="circleB" presStyleLbl="node1" presStyleIdx="3" presStyleCnt="6"/>
      <dgm:spPr/>
      <dgm:t>
        <a:bodyPr/>
        <a:lstStyle/>
        <a:p>
          <a:endParaRPr lang="en-US"/>
        </a:p>
      </dgm:t>
    </dgm:pt>
    <dgm:pt modelId="{75FA7B76-ECBC-491B-BF17-1B5DC3384E4E}" type="pres">
      <dgm:prSet presAssocID="{E731978B-F94B-47D7-AFDE-5668EE8523C9}" presName="spaceB" presStyleCnt="0"/>
      <dgm:spPr/>
      <dgm:t>
        <a:bodyPr/>
        <a:lstStyle/>
        <a:p>
          <a:endParaRPr lang="en-US"/>
        </a:p>
      </dgm:t>
    </dgm:pt>
    <dgm:pt modelId="{DEF1AAB0-0B03-4EB9-945D-556B50190AD3}" type="pres">
      <dgm:prSet presAssocID="{EE1B103E-6B40-4F05-8FE6-0D6F6D6931A3}" presName="space" presStyleCnt="0"/>
      <dgm:spPr/>
    </dgm:pt>
    <dgm:pt modelId="{F9F65E38-2875-434A-9CD0-ADD180C960CF}" type="pres">
      <dgm:prSet presAssocID="{4073137B-FA30-4D3D-AD8D-799C56F83BB7}" presName="compositeA" presStyleCnt="0"/>
      <dgm:spPr/>
    </dgm:pt>
    <dgm:pt modelId="{36BD9006-DF46-4095-B203-6C865F0D50EC}" type="pres">
      <dgm:prSet presAssocID="{4073137B-FA30-4D3D-AD8D-799C56F83BB7}" presName="textA" presStyleLbl="revTx" presStyleIdx="4" presStyleCnt="6" custScaleY="39997" custLinFactNeighborX="2522" custLinFactNeighborY="3823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726F3C1-2604-4F72-BE58-F0B105033A0D}" type="pres">
      <dgm:prSet presAssocID="{4073137B-FA30-4D3D-AD8D-799C56F83BB7}" presName="circleA" presStyleLbl="node1" presStyleIdx="4" presStyleCnt="6"/>
      <dgm:spPr/>
    </dgm:pt>
    <dgm:pt modelId="{4FB707FF-A998-4201-9AD8-8AAB58EA493A}" type="pres">
      <dgm:prSet presAssocID="{4073137B-FA30-4D3D-AD8D-799C56F83BB7}" presName="spaceA" presStyleCnt="0"/>
      <dgm:spPr/>
    </dgm:pt>
    <dgm:pt modelId="{DE23D0E0-854C-4DBD-883D-C76C118FA403}" type="pres">
      <dgm:prSet presAssocID="{5BBB043F-DD76-4FD8-8175-156A5D3A22FA}" presName="space" presStyleCnt="0"/>
      <dgm:spPr/>
    </dgm:pt>
    <dgm:pt modelId="{5850FCE5-22C0-4638-9EE8-F915AF5A46B0}" type="pres">
      <dgm:prSet presAssocID="{CB2028D4-2DB9-4473-A92C-08535187CA0D}" presName="compositeB" presStyleCnt="0"/>
      <dgm:spPr/>
    </dgm:pt>
    <dgm:pt modelId="{508160BD-F6D3-448D-9B87-7A5034FFF6D0}" type="pres">
      <dgm:prSet presAssocID="{CB2028D4-2DB9-4473-A92C-08535187CA0D}" presName="textB" presStyleLbl="revTx" presStyleIdx="5" presStyleCnt="6" custScaleY="31801" custLinFactNeighborX="1900" custLinFactNeighborY="-3946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AA92ADA-3E04-46DF-BEBA-11BD2CFE514E}" type="pres">
      <dgm:prSet presAssocID="{CB2028D4-2DB9-4473-A92C-08535187CA0D}" presName="circleB" presStyleLbl="node1" presStyleIdx="5" presStyleCnt="6"/>
      <dgm:spPr/>
    </dgm:pt>
    <dgm:pt modelId="{E8E66E9E-5AB9-43E4-B64D-F8C3A124419F}" type="pres">
      <dgm:prSet presAssocID="{CB2028D4-2DB9-4473-A92C-08535187CA0D}" presName="spaceB" presStyleCnt="0"/>
      <dgm:spPr/>
    </dgm:pt>
  </dgm:ptLst>
  <dgm:cxnLst>
    <dgm:cxn modelId="{C3671019-4C51-478E-97FD-AA82732B6E21}" type="presOf" srcId="{8BBD982B-F274-4BA3-8F19-028AA15117A4}" destId="{EEF78DF5-8555-476E-9DA5-D85EF5BED6E8}" srcOrd="0" destOrd="0" presId="urn:microsoft.com/office/officeart/2005/8/layout/hProcess11"/>
    <dgm:cxn modelId="{B5776F56-DA68-4014-B235-B9E997DA510B}" type="presOf" srcId="{CB2028D4-2DB9-4473-A92C-08535187CA0D}" destId="{508160BD-F6D3-448D-9B87-7A5034FFF6D0}" srcOrd="0" destOrd="0" presId="urn:microsoft.com/office/officeart/2005/8/layout/hProcess11"/>
    <dgm:cxn modelId="{4F7CA4AE-94FE-4378-A583-281ED01F3A26}" srcId="{8BBD982B-F274-4BA3-8F19-028AA15117A4}" destId="{E731978B-F94B-47D7-AFDE-5668EE8523C9}" srcOrd="3" destOrd="0" parTransId="{347D0D83-196D-4ACE-95D8-CD164212347B}" sibTransId="{EE1B103E-6B40-4F05-8FE6-0D6F6D6931A3}"/>
    <dgm:cxn modelId="{B0DAC2FD-EDA1-441B-A845-0C1964D6B924}" srcId="{8BBD982B-F274-4BA3-8F19-028AA15117A4}" destId="{7BF07599-40A3-43F8-B74C-B9C9D197B9C8}" srcOrd="0" destOrd="0" parTransId="{05A33227-C3A2-40A7-900E-1D070E545DAC}" sibTransId="{347A4B58-92E3-49B2-BBF5-15BF5A0F478B}"/>
    <dgm:cxn modelId="{30F2B205-4630-411F-AED5-DA0A0AAA52C0}" type="presOf" srcId="{7BF07599-40A3-43F8-B74C-B9C9D197B9C8}" destId="{AA799FD6-0207-48F1-ADAD-3355FC46945A}" srcOrd="0" destOrd="0" presId="urn:microsoft.com/office/officeart/2005/8/layout/hProcess11"/>
    <dgm:cxn modelId="{E3932CDD-3515-49A1-A693-A78A235743AA}" srcId="{8BBD982B-F274-4BA3-8F19-028AA15117A4}" destId="{CB2028D4-2DB9-4473-A92C-08535187CA0D}" srcOrd="5" destOrd="0" parTransId="{F86EF28C-31CE-443B-B968-09D716A43776}" sibTransId="{7E9DB13C-27AC-4E73-9DB6-411989C47910}"/>
    <dgm:cxn modelId="{93769B07-ABFE-4B45-833E-5B1A02189767}" type="presOf" srcId="{964A18CD-1B5D-4A7E-B182-2927E17348E0}" destId="{6C4584D8-4BEC-45D8-BF53-95F5FB761D06}" srcOrd="0" destOrd="0" presId="urn:microsoft.com/office/officeart/2005/8/layout/hProcess11"/>
    <dgm:cxn modelId="{1077660E-59B6-494A-B064-B1CF8CEE0664}" type="presOf" srcId="{4073137B-FA30-4D3D-AD8D-799C56F83BB7}" destId="{36BD9006-DF46-4095-B203-6C865F0D50EC}" srcOrd="0" destOrd="0" presId="urn:microsoft.com/office/officeart/2005/8/layout/hProcess11"/>
    <dgm:cxn modelId="{57D1E1FE-AB13-4507-B39B-15BDE576AB21}" srcId="{8BBD982B-F274-4BA3-8F19-028AA15117A4}" destId="{964A18CD-1B5D-4A7E-B182-2927E17348E0}" srcOrd="1" destOrd="0" parTransId="{90C13AAE-4246-46D9-9B6E-D27D7FCA92D1}" sibTransId="{63F601AF-EA35-4E0A-A9D9-C60ACFB6BC55}"/>
    <dgm:cxn modelId="{05A762CA-2338-49E7-9143-C61E7B8538EC}" type="presOf" srcId="{25761703-EE26-4CA8-B049-3F157889CE06}" destId="{5E3B8E9D-BC81-4E4F-9ACC-A20F37470DE3}" srcOrd="0" destOrd="0" presId="urn:microsoft.com/office/officeart/2005/8/layout/hProcess11"/>
    <dgm:cxn modelId="{D63E0C90-CED9-49AF-8A4A-29B770B287E6}" srcId="{8BBD982B-F274-4BA3-8F19-028AA15117A4}" destId="{4073137B-FA30-4D3D-AD8D-799C56F83BB7}" srcOrd="4" destOrd="0" parTransId="{9A637C5B-A7CC-4CCD-BF0D-7718EA0E1CCA}" sibTransId="{5BBB043F-DD76-4FD8-8175-156A5D3A22FA}"/>
    <dgm:cxn modelId="{8836F067-7F89-4643-B69E-B88FECB7DB20}" type="presOf" srcId="{E731978B-F94B-47D7-AFDE-5668EE8523C9}" destId="{CC9E38FE-BB68-46C2-BB82-E10F260603D4}" srcOrd="0" destOrd="0" presId="urn:microsoft.com/office/officeart/2005/8/layout/hProcess11"/>
    <dgm:cxn modelId="{B4023F34-1758-4145-893F-044E6D16D52E}" srcId="{8BBD982B-F274-4BA3-8F19-028AA15117A4}" destId="{25761703-EE26-4CA8-B049-3F157889CE06}" srcOrd="2" destOrd="0" parTransId="{5EE1D751-E7E3-4E30-AC49-4C8227478F52}" sibTransId="{B74F6A51-714F-4AA7-B42B-E7F20847B954}"/>
    <dgm:cxn modelId="{25119A4D-832A-44E0-8F7F-63F8A237346C}" type="presParOf" srcId="{EEF78DF5-8555-476E-9DA5-D85EF5BED6E8}" destId="{026FE858-264F-439B-A7F3-F2D942865AB2}" srcOrd="0" destOrd="0" presId="urn:microsoft.com/office/officeart/2005/8/layout/hProcess11"/>
    <dgm:cxn modelId="{C592AFA0-ACF9-4382-92B7-04D89830BAB0}" type="presParOf" srcId="{EEF78DF5-8555-476E-9DA5-D85EF5BED6E8}" destId="{87E660A6-41AE-47B5-B5DB-2BCA0E69D34C}" srcOrd="1" destOrd="0" presId="urn:microsoft.com/office/officeart/2005/8/layout/hProcess11"/>
    <dgm:cxn modelId="{804E761A-27A1-4A4D-B9E0-F94C6DA5CB2F}" type="presParOf" srcId="{87E660A6-41AE-47B5-B5DB-2BCA0E69D34C}" destId="{37CB465F-30A1-4518-9EE2-375040D01803}" srcOrd="0" destOrd="0" presId="urn:microsoft.com/office/officeart/2005/8/layout/hProcess11"/>
    <dgm:cxn modelId="{585B43CD-A0FE-485F-9B0B-3112F334F9B0}" type="presParOf" srcId="{37CB465F-30A1-4518-9EE2-375040D01803}" destId="{AA799FD6-0207-48F1-ADAD-3355FC46945A}" srcOrd="0" destOrd="0" presId="urn:microsoft.com/office/officeart/2005/8/layout/hProcess11"/>
    <dgm:cxn modelId="{FEADDDA5-62D2-4FD0-B7E7-C11EEADFC767}" type="presParOf" srcId="{37CB465F-30A1-4518-9EE2-375040D01803}" destId="{40536B13-5617-411F-BE63-A67F88290066}" srcOrd="1" destOrd="0" presId="urn:microsoft.com/office/officeart/2005/8/layout/hProcess11"/>
    <dgm:cxn modelId="{CE37593A-E6DE-4796-BA43-97FA9E8F2490}" type="presParOf" srcId="{37CB465F-30A1-4518-9EE2-375040D01803}" destId="{0CC89B04-9CEF-4869-B0CA-58C2AD8B8485}" srcOrd="2" destOrd="0" presId="urn:microsoft.com/office/officeart/2005/8/layout/hProcess11"/>
    <dgm:cxn modelId="{FF311577-A7C5-4444-AE0F-48FC5283D372}" type="presParOf" srcId="{87E660A6-41AE-47B5-B5DB-2BCA0E69D34C}" destId="{D085B67C-45D3-460A-9664-56A29A600847}" srcOrd="1" destOrd="0" presId="urn:microsoft.com/office/officeart/2005/8/layout/hProcess11"/>
    <dgm:cxn modelId="{6333B0E4-D904-4F38-A5D5-EB844285436D}" type="presParOf" srcId="{87E660A6-41AE-47B5-B5DB-2BCA0E69D34C}" destId="{09DFFEDB-7062-4AE6-A12C-C10D24F8F5AA}" srcOrd="2" destOrd="0" presId="urn:microsoft.com/office/officeart/2005/8/layout/hProcess11"/>
    <dgm:cxn modelId="{DE8BE047-E6D2-4D38-8C33-A2631C3F4087}" type="presParOf" srcId="{09DFFEDB-7062-4AE6-A12C-C10D24F8F5AA}" destId="{6C4584D8-4BEC-45D8-BF53-95F5FB761D06}" srcOrd="0" destOrd="0" presId="urn:microsoft.com/office/officeart/2005/8/layout/hProcess11"/>
    <dgm:cxn modelId="{72F7FA7B-45DB-4F34-9E61-1E0106CA60EC}" type="presParOf" srcId="{09DFFEDB-7062-4AE6-A12C-C10D24F8F5AA}" destId="{C572D6EF-B61D-42B7-AE89-70B64669FED2}" srcOrd="1" destOrd="0" presId="urn:microsoft.com/office/officeart/2005/8/layout/hProcess11"/>
    <dgm:cxn modelId="{279358C8-8951-49A5-9888-2ABDA5A40DB3}" type="presParOf" srcId="{09DFFEDB-7062-4AE6-A12C-C10D24F8F5AA}" destId="{B28D9186-FA55-40ED-80AF-72E3004B87AE}" srcOrd="2" destOrd="0" presId="urn:microsoft.com/office/officeart/2005/8/layout/hProcess11"/>
    <dgm:cxn modelId="{3A80A7FA-C3A3-4FC7-97E6-CB78CB6C1FF2}" type="presParOf" srcId="{87E660A6-41AE-47B5-B5DB-2BCA0E69D34C}" destId="{50243AC6-D906-4840-AD97-5C1D75B769B9}" srcOrd="3" destOrd="0" presId="urn:microsoft.com/office/officeart/2005/8/layout/hProcess11"/>
    <dgm:cxn modelId="{9F96AE71-6BFD-49DC-A18D-6A10151D3E37}" type="presParOf" srcId="{87E660A6-41AE-47B5-B5DB-2BCA0E69D34C}" destId="{35371866-428A-4E11-B6FC-0182E3D73103}" srcOrd="4" destOrd="0" presId="urn:microsoft.com/office/officeart/2005/8/layout/hProcess11"/>
    <dgm:cxn modelId="{7FA4BDD9-4448-4BBC-91E7-09C8293F840C}" type="presParOf" srcId="{35371866-428A-4E11-B6FC-0182E3D73103}" destId="{5E3B8E9D-BC81-4E4F-9ACC-A20F37470DE3}" srcOrd="0" destOrd="0" presId="urn:microsoft.com/office/officeart/2005/8/layout/hProcess11"/>
    <dgm:cxn modelId="{C67350BB-976E-430B-B875-7A3EF61317F2}" type="presParOf" srcId="{35371866-428A-4E11-B6FC-0182E3D73103}" destId="{F134D718-41DE-4EC6-89B3-1BC0F2118D8D}" srcOrd="1" destOrd="0" presId="urn:microsoft.com/office/officeart/2005/8/layout/hProcess11"/>
    <dgm:cxn modelId="{FD9DE702-1D52-4A5C-89C3-4EE988E0EC3C}" type="presParOf" srcId="{35371866-428A-4E11-B6FC-0182E3D73103}" destId="{C092028C-1B4F-45E2-AB17-28912BEB14C5}" srcOrd="2" destOrd="0" presId="urn:microsoft.com/office/officeart/2005/8/layout/hProcess11"/>
    <dgm:cxn modelId="{820FE157-2C7F-42B5-89ED-69AF90021AB0}" type="presParOf" srcId="{87E660A6-41AE-47B5-B5DB-2BCA0E69D34C}" destId="{1E2E6F51-926B-4F03-9367-6D351E425C88}" srcOrd="5" destOrd="0" presId="urn:microsoft.com/office/officeart/2005/8/layout/hProcess11"/>
    <dgm:cxn modelId="{3F6F1EFD-2B3D-4D7B-84F9-F29DDE84D33A}" type="presParOf" srcId="{87E660A6-41AE-47B5-B5DB-2BCA0E69D34C}" destId="{CD509ED5-03A1-4B9C-B534-6F814AA44F4D}" srcOrd="6" destOrd="0" presId="urn:microsoft.com/office/officeart/2005/8/layout/hProcess11"/>
    <dgm:cxn modelId="{8B6DCE31-0A98-4657-A2D8-89485859B36C}" type="presParOf" srcId="{CD509ED5-03A1-4B9C-B534-6F814AA44F4D}" destId="{CC9E38FE-BB68-46C2-BB82-E10F260603D4}" srcOrd="0" destOrd="0" presId="urn:microsoft.com/office/officeart/2005/8/layout/hProcess11"/>
    <dgm:cxn modelId="{D2F72C4A-9983-41B7-9DBC-BB3A890BCC50}" type="presParOf" srcId="{CD509ED5-03A1-4B9C-B534-6F814AA44F4D}" destId="{0E7EB6B7-19A7-4A3E-B4B9-2E001F38EFC6}" srcOrd="1" destOrd="0" presId="urn:microsoft.com/office/officeart/2005/8/layout/hProcess11"/>
    <dgm:cxn modelId="{8A476076-4D73-4457-BBD8-601726E147DF}" type="presParOf" srcId="{CD509ED5-03A1-4B9C-B534-6F814AA44F4D}" destId="{75FA7B76-ECBC-491B-BF17-1B5DC3384E4E}" srcOrd="2" destOrd="0" presId="urn:microsoft.com/office/officeart/2005/8/layout/hProcess11"/>
    <dgm:cxn modelId="{6EF308FE-F54E-4581-B819-267EB08489F1}" type="presParOf" srcId="{87E660A6-41AE-47B5-B5DB-2BCA0E69D34C}" destId="{DEF1AAB0-0B03-4EB9-945D-556B50190AD3}" srcOrd="7" destOrd="0" presId="urn:microsoft.com/office/officeart/2005/8/layout/hProcess11"/>
    <dgm:cxn modelId="{922526AA-27E6-47B8-AD13-25E106B77F23}" type="presParOf" srcId="{87E660A6-41AE-47B5-B5DB-2BCA0E69D34C}" destId="{F9F65E38-2875-434A-9CD0-ADD180C960CF}" srcOrd="8" destOrd="0" presId="urn:microsoft.com/office/officeart/2005/8/layout/hProcess11"/>
    <dgm:cxn modelId="{0FB65592-0CE5-4686-8F22-FD5F74ABC593}" type="presParOf" srcId="{F9F65E38-2875-434A-9CD0-ADD180C960CF}" destId="{36BD9006-DF46-4095-B203-6C865F0D50EC}" srcOrd="0" destOrd="0" presId="urn:microsoft.com/office/officeart/2005/8/layout/hProcess11"/>
    <dgm:cxn modelId="{42DE57A5-6638-4ACC-B34F-42CC41B21179}" type="presParOf" srcId="{F9F65E38-2875-434A-9CD0-ADD180C960CF}" destId="{8726F3C1-2604-4F72-BE58-F0B105033A0D}" srcOrd="1" destOrd="0" presId="urn:microsoft.com/office/officeart/2005/8/layout/hProcess11"/>
    <dgm:cxn modelId="{A2707555-9F52-49EB-B0AB-76B60730AD5A}" type="presParOf" srcId="{F9F65E38-2875-434A-9CD0-ADD180C960CF}" destId="{4FB707FF-A998-4201-9AD8-8AAB58EA493A}" srcOrd="2" destOrd="0" presId="urn:microsoft.com/office/officeart/2005/8/layout/hProcess11"/>
    <dgm:cxn modelId="{DC698C9D-E212-49AC-8B06-31478AA07360}" type="presParOf" srcId="{87E660A6-41AE-47B5-B5DB-2BCA0E69D34C}" destId="{DE23D0E0-854C-4DBD-883D-C76C118FA403}" srcOrd="9" destOrd="0" presId="urn:microsoft.com/office/officeart/2005/8/layout/hProcess11"/>
    <dgm:cxn modelId="{BE398880-ED22-4AFC-8178-A9A3690115EA}" type="presParOf" srcId="{87E660A6-41AE-47B5-B5DB-2BCA0E69D34C}" destId="{5850FCE5-22C0-4638-9EE8-F915AF5A46B0}" srcOrd="10" destOrd="0" presId="urn:microsoft.com/office/officeart/2005/8/layout/hProcess11"/>
    <dgm:cxn modelId="{9FEF04AE-83F6-4676-895C-A51236917E1F}" type="presParOf" srcId="{5850FCE5-22C0-4638-9EE8-F915AF5A46B0}" destId="{508160BD-F6D3-448D-9B87-7A5034FFF6D0}" srcOrd="0" destOrd="0" presId="urn:microsoft.com/office/officeart/2005/8/layout/hProcess11"/>
    <dgm:cxn modelId="{941F96EA-C495-4125-B1B3-3D71E0234215}" type="presParOf" srcId="{5850FCE5-22C0-4638-9EE8-F915AF5A46B0}" destId="{BAA92ADA-3E04-46DF-BEBA-11BD2CFE514E}" srcOrd="1" destOrd="0" presId="urn:microsoft.com/office/officeart/2005/8/layout/hProcess11"/>
    <dgm:cxn modelId="{4CFE1545-0854-40E2-A28F-61DAB5C6CC56}" type="presParOf" srcId="{5850FCE5-22C0-4638-9EE8-F915AF5A46B0}" destId="{E8E66E9E-5AB9-43E4-B64D-F8C3A12441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675BB5-4BE3-4E06-B2B3-AAA3D107C1A8}" type="doc">
      <dgm:prSet loTypeId="urn:microsoft.com/office/officeart/2005/8/layout/radial5" loCatId="relationship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3864EA6-13E7-440F-948B-8118F5878A44}">
      <dgm:prSet phldrT="[Text]" custT="1"/>
      <dgm:spPr/>
      <dgm:t>
        <a:bodyPr/>
        <a:lstStyle/>
        <a:p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All Models with Accuracy</a:t>
          </a:r>
          <a:endParaRPr lang="en-US" sz="1600" dirty="0">
            <a:latin typeface="Times New Roman" pitchFamily="18" charset="0"/>
            <a:cs typeface="Times New Roman" pitchFamily="18" charset="0"/>
          </a:endParaRPr>
        </a:p>
      </dgm:t>
    </dgm:pt>
    <dgm:pt modelId="{5F920266-1B6A-4D7D-8C8B-D20E2934BF67}" type="parTrans" cxnId="{7834DFDC-DD97-4D0F-B547-27AB53428B4B}">
      <dgm:prSet/>
      <dgm:spPr/>
      <dgm:t>
        <a:bodyPr/>
        <a:lstStyle/>
        <a:p>
          <a:endParaRPr lang="en-US"/>
        </a:p>
      </dgm:t>
    </dgm:pt>
    <dgm:pt modelId="{F4FE127A-F33D-4F59-961D-A505D5A781EE}" type="sibTrans" cxnId="{7834DFDC-DD97-4D0F-B547-27AB53428B4B}">
      <dgm:prSet/>
      <dgm:spPr/>
      <dgm:t>
        <a:bodyPr/>
        <a:lstStyle/>
        <a:p>
          <a:endParaRPr lang="en-US"/>
        </a:p>
      </dgm:t>
    </dgm:pt>
    <dgm:pt modelId="{813DB034-1CFA-4CE1-8536-6BC256192226}">
      <dgm:prSet phldrT="[Text]" custT="1"/>
      <dgm:spPr/>
      <dgm:t>
        <a:bodyPr/>
        <a:lstStyle/>
        <a:p>
          <a:r>
            <a:rPr lang="en-US" sz="1400" b="1" dirty="0" smtClean="0">
              <a:latin typeface="Times New Roman" pitchFamily="18" charset="0"/>
              <a:ea typeface="Source Sans Pro Semibold" pitchFamily="34" charset="0"/>
              <a:cs typeface="Times New Roman" pitchFamily="18" charset="0"/>
            </a:rPr>
            <a:t>KNN-90%</a:t>
          </a:r>
          <a:endParaRPr lang="en-US" sz="1400" dirty="0">
            <a:latin typeface="Times New Roman" pitchFamily="18" charset="0"/>
            <a:cs typeface="Times New Roman" pitchFamily="18" charset="0"/>
          </a:endParaRPr>
        </a:p>
      </dgm:t>
    </dgm:pt>
    <dgm:pt modelId="{ED3CCD02-8D75-4A08-AD85-C5F828B29313}" type="parTrans" cxnId="{41966F54-3C25-450E-8104-04B2B9165959}">
      <dgm:prSet/>
      <dgm:spPr/>
      <dgm:t>
        <a:bodyPr/>
        <a:lstStyle/>
        <a:p>
          <a:endParaRPr lang="en-US" dirty="0"/>
        </a:p>
      </dgm:t>
    </dgm:pt>
    <dgm:pt modelId="{F3516F2D-4619-4753-A81E-130803DFBFC7}" type="sibTrans" cxnId="{41966F54-3C25-450E-8104-04B2B9165959}">
      <dgm:prSet/>
      <dgm:spPr/>
      <dgm:t>
        <a:bodyPr/>
        <a:lstStyle/>
        <a:p>
          <a:endParaRPr lang="en-US"/>
        </a:p>
      </dgm:t>
    </dgm:pt>
    <dgm:pt modelId="{6461E40C-FAF1-4C11-9CA4-01B7756558A8}">
      <dgm:prSet phldrT="[Text]" custT="1"/>
      <dgm:spPr/>
      <dgm:t>
        <a:bodyPr lIns="0" tIns="0" rIns="0" bIns="0"/>
        <a:lstStyle/>
        <a:p>
          <a:r>
            <a:rPr lang="en-US" sz="1400" b="1" dirty="0" smtClean="0">
              <a:latin typeface="Times New Roman" pitchFamily="18" charset="0"/>
              <a:ea typeface="Source Sans Pro Semibold" pitchFamily="34" charset="0"/>
              <a:cs typeface="Times New Roman" pitchFamily="18" charset="0"/>
            </a:rPr>
            <a:t>SVC-75.13%</a:t>
          </a:r>
          <a:endParaRPr lang="en-US" sz="1400" spc="-10" baseline="0" dirty="0">
            <a:latin typeface="Times New Roman" pitchFamily="18" charset="0"/>
            <a:cs typeface="Times New Roman" pitchFamily="18" charset="0"/>
          </a:endParaRPr>
        </a:p>
      </dgm:t>
    </dgm:pt>
    <dgm:pt modelId="{5418FCE5-0AC2-479F-8F47-D35F7A60BD8D}" type="parTrans" cxnId="{5EBF790F-CC7C-4BBA-98A7-614FB5283795}">
      <dgm:prSet/>
      <dgm:spPr/>
      <dgm:t>
        <a:bodyPr/>
        <a:lstStyle/>
        <a:p>
          <a:endParaRPr lang="en-US" dirty="0"/>
        </a:p>
      </dgm:t>
    </dgm:pt>
    <dgm:pt modelId="{3D67A8BA-4FB2-401F-A3C1-92132B645061}" type="sibTrans" cxnId="{5EBF790F-CC7C-4BBA-98A7-614FB5283795}">
      <dgm:prSet/>
      <dgm:spPr/>
      <dgm:t>
        <a:bodyPr/>
        <a:lstStyle/>
        <a:p>
          <a:endParaRPr lang="en-US"/>
        </a:p>
      </dgm:t>
    </dgm:pt>
    <dgm:pt modelId="{14E5A95F-9DC9-4E33-B709-14C57323ACAA}">
      <dgm:prSet phldrT="[Text]" custT="1"/>
      <dgm:spPr/>
      <dgm:t>
        <a:bodyPr/>
        <a:lstStyle/>
        <a:p>
          <a:r>
            <a:rPr lang="en-US" sz="1400" b="1" dirty="0" smtClean="0">
              <a:latin typeface="Times New Roman" pitchFamily="18" charset="0"/>
              <a:ea typeface="Source Sans Pro Semibold" pitchFamily="34" charset="0"/>
              <a:cs typeface="Times New Roman" pitchFamily="18" charset="0"/>
            </a:rPr>
            <a:t>RANDOM FOREST- 94%</a:t>
          </a:r>
          <a:endParaRPr lang="en-US" sz="1400" dirty="0">
            <a:latin typeface="Times New Roman" pitchFamily="18" charset="0"/>
            <a:cs typeface="Times New Roman" pitchFamily="18" charset="0"/>
          </a:endParaRPr>
        </a:p>
      </dgm:t>
    </dgm:pt>
    <dgm:pt modelId="{CFE62A0D-AFCB-42FF-A2F7-4127DE6E4A06}" type="parTrans" cxnId="{B78770BC-227B-404F-8185-2F70ECA32605}">
      <dgm:prSet/>
      <dgm:spPr/>
      <dgm:t>
        <a:bodyPr/>
        <a:lstStyle/>
        <a:p>
          <a:endParaRPr lang="en-US" dirty="0"/>
        </a:p>
      </dgm:t>
    </dgm:pt>
    <dgm:pt modelId="{87455A86-154D-4572-BF6D-F5FEBED08194}" type="sibTrans" cxnId="{B78770BC-227B-404F-8185-2F70ECA32605}">
      <dgm:prSet/>
      <dgm:spPr/>
      <dgm:t>
        <a:bodyPr/>
        <a:lstStyle/>
        <a:p>
          <a:endParaRPr lang="en-US"/>
        </a:p>
      </dgm:t>
    </dgm:pt>
    <dgm:pt modelId="{9A038BAD-1DAA-4E08-AF5C-7A535C3A31A3}">
      <dgm:prSet phldrT="[Text]" custT="1"/>
      <dgm:spPr/>
      <dgm:t>
        <a:bodyPr/>
        <a:lstStyle/>
        <a:p>
          <a:r>
            <a:rPr lang="en-US" sz="1400" b="1" dirty="0" smtClean="0">
              <a:latin typeface="Times New Roman" pitchFamily="18" charset="0"/>
              <a:ea typeface="Source Sans Pro Semibold" pitchFamily="34" charset="0"/>
              <a:cs typeface="Times New Roman" pitchFamily="18" charset="0"/>
            </a:rPr>
            <a:t>DECISION TREE-94%</a:t>
          </a:r>
          <a:endParaRPr lang="en-US" sz="1400" dirty="0">
            <a:latin typeface="Times New Roman" pitchFamily="18" charset="0"/>
            <a:cs typeface="Times New Roman" pitchFamily="18" charset="0"/>
          </a:endParaRPr>
        </a:p>
      </dgm:t>
    </dgm:pt>
    <dgm:pt modelId="{E1D6882F-7F41-4B9B-8326-079D0B7775D3}" type="parTrans" cxnId="{F67B8136-3A2B-408C-9570-C50B3786C6D1}">
      <dgm:prSet/>
      <dgm:spPr/>
      <dgm:t>
        <a:bodyPr/>
        <a:lstStyle/>
        <a:p>
          <a:endParaRPr lang="en-US" dirty="0"/>
        </a:p>
      </dgm:t>
    </dgm:pt>
    <dgm:pt modelId="{BF904E21-59DA-42DB-BE7C-359EAF11BFDB}" type="sibTrans" cxnId="{F67B8136-3A2B-408C-9570-C50B3786C6D1}">
      <dgm:prSet/>
      <dgm:spPr/>
      <dgm:t>
        <a:bodyPr/>
        <a:lstStyle/>
        <a:p>
          <a:endParaRPr lang="en-US"/>
        </a:p>
      </dgm:t>
    </dgm:pt>
    <dgm:pt modelId="{C2B16F5E-4FD9-4E6C-984C-5FB34252F788}">
      <dgm:prSet phldrT="[Text]" custT="1"/>
      <dgm:spPr/>
      <dgm:t>
        <a:bodyPr/>
        <a:lstStyle/>
        <a:p>
          <a:r>
            <a:rPr lang="en-US" sz="1400" b="1" dirty="0" smtClean="0">
              <a:latin typeface="Times New Roman" pitchFamily="18" charset="0"/>
              <a:ea typeface="Source Sans Pro Semibold" pitchFamily="34" charset="0"/>
              <a:cs typeface="Times New Roman" pitchFamily="18" charset="0"/>
            </a:rPr>
            <a:t>XGBOOST-77.29%</a:t>
          </a:r>
          <a:endParaRPr lang="en-US" sz="1400" dirty="0">
            <a:latin typeface="Times New Roman" pitchFamily="18" charset="0"/>
            <a:cs typeface="Times New Roman" pitchFamily="18" charset="0"/>
          </a:endParaRPr>
        </a:p>
      </dgm:t>
    </dgm:pt>
    <dgm:pt modelId="{8F21B166-5620-46A8-A5DD-72EAE361E61D}" type="parTrans" cxnId="{F20E6E35-2EF6-49E1-BCE2-AF737813AC7F}">
      <dgm:prSet/>
      <dgm:spPr/>
      <dgm:t>
        <a:bodyPr/>
        <a:lstStyle/>
        <a:p>
          <a:endParaRPr lang="en-US" dirty="0"/>
        </a:p>
      </dgm:t>
    </dgm:pt>
    <dgm:pt modelId="{D972BA52-9B06-4D48-9819-200C1326EA4D}" type="sibTrans" cxnId="{F20E6E35-2EF6-49E1-BCE2-AF737813AC7F}">
      <dgm:prSet/>
      <dgm:spPr/>
      <dgm:t>
        <a:bodyPr/>
        <a:lstStyle/>
        <a:p>
          <a:endParaRPr lang="en-US"/>
        </a:p>
      </dgm:t>
    </dgm:pt>
    <dgm:pt modelId="{1F763AA3-FB2C-4840-A7C7-8BE5473F97F4}">
      <dgm:prSet phldrT="[Text]" custT="1"/>
      <dgm:spPr/>
      <dgm:t>
        <a:bodyPr/>
        <a:lstStyle/>
        <a:p>
          <a:r>
            <a:rPr lang="en-US" sz="1000" b="1" dirty="0" smtClean="0">
              <a:latin typeface="Times New Roman" pitchFamily="18" charset="0"/>
              <a:ea typeface="Source Sans Pro Semibold" pitchFamily="34" charset="0"/>
              <a:cs typeface="Times New Roman" pitchFamily="18" charset="0"/>
            </a:rPr>
            <a:t>BALANCED  BAGGING  CLASSIFIER-94%</a:t>
          </a:r>
          <a:endParaRPr lang="en-US" sz="1000" b="1" dirty="0">
            <a:latin typeface="Times New Roman" pitchFamily="18" charset="0"/>
            <a:cs typeface="Times New Roman" pitchFamily="18" charset="0"/>
          </a:endParaRPr>
        </a:p>
      </dgm:t>
    </dgm:pt>
    <dgm:pt modelId="{D4F8D6A9-5065-480C-AC46-2F69B5DB78F9}" type="parTrans" cxnId="{A72A31FF-8346-4617-B6D1-4AE6443BB495}">
      <dgm:prSet/>
      <dgm:spPr/>
      <dgm:t>
        <a:bodyPr/>
        <a:lstStyle/>
        <a:p>
          <a:endParaRPr lang="en-IN" dirty="0"/>
        </a:p>
      </dgm:t>
    </dgm:pt>
    <dgm:pt modelId="{421881C0-EA6C-4E12-863D-773AC59A9866}" type="sibTrans" cxnId="{A72A31FF-8346-4617-B6D1-4AE6443BB495}">
      <dgm:prSet/>
      <dgm:spPr/>
      <dgm:t>
        <a:bodyPr/>
        <a:lstStyle/>
        <a:p>
          <a:endParaRPr lang="en-IN"/>
        </a:p>
      </dgm:t>
    </dgm:pt>
    <dgm:pt modelId="{8366A82A-4ABC-40A7-B2F0-CA926CBF2DB5}">
      <dgm:prSet phldrT="[Text]" custT="1"/>
      <dgm:spPr/>
      <dgm:t>
        <a:bodyPr/>
        <a:lstStyle/>
        <a:p>
          <a:r>
            <a:rPr lang="en-US" sz="1400" b="1" dirty="0" smtClean="0">
              <a:latin typeface="Times New Roman" pitchFamily="18" charset="0"/>
              <a:ea typeface="Source Sans Pro Semibold" pitchFamily="34" charset="0"/>
              <a:cs typeface="Times New Roman" pitchFamily="18" charset="0"/>
            </a:rPr>
            <a:t>NAIVE BAYES-70.22%</a:t>
          </a:r>
          <a:endParaRPr lang="en-US" sz="1400" dirty="0">
            <a:latin typeface="Times New Roman" pitchFamily="18" charset="0"/>
            <a:cs typeface="Times New Roman" pitchFamily="18" charset="0"/>
          </a:endParaRPr>
        </a:p>
      </dgm:t>
    </dgm:pt>
    <dgm:pt modelId="{B1DB98E0-5BF0-48DE-BDF8-4E561565FEA2}" type="parTrans" cxnId="{D827483D-743A-44A8-B1BC-41161DCDE296}">
      <dgm:prSet/>
      <dgm:spPr/>
      <dgm:t>
        <a:bodyPr/>
        <a:lstStyle/>
        <a:p>
          <a:endParaRPr lang="en-IN" dirty="0"/>
        </a:p>
      </dgm:t>
    </dgm:pt>
    <dgm:pt modelId="{7E309AF3-1DB0-42CB-9C52-A9B724E69FC0}" type="sibTrans" cxnId="{D827483D-743A-44A8-B1BC-41161DCDE296}">
      <dgm:prSet/>
      <dgm:spPr/>
      <dgm:t>
        <a:bodyPr/>
        <a:lstStyle/>
        <a:p>
          <a:endParaRPr lang="en-IN"/>
        </a:p>
      </dgm:t>
    </dgm:pt>
    <dgm:pt modelId="{6BABD5A9-A8B9-461D-BEB2-5755FA50C6D6}">
      <dgm:prSet phldrT="[Text]" custT="1"/>
      <dgm:spPr/>
      <dgm:t>
        <a:bodyPr/>
        <a:lstStyle/>
        <a:p>
          <a:r>
            <a:rPr lang="en-US" sz="1100" b="1" dirty="0" smtClean="0">
              <a:latin typeface="Times New Roman" pitchFamily="18" charset="0"/>
              <a:ea typeface="Source Sans Pro Semibold" pitchFamily="34" charset="0"/>
              <a:cs typeface="Times New Roman" pitchFamily="18" charset="0"/>
            </a:rPr>
            <a:t>LOGISTIC REGRESSION-75%</a:t>
          </a:r>
          <a:endParaRPr lang="en-US" sz="1100" b="1" dirty="0">
            <a:latin typeface="Times New Roman" pitchFamily="18" charset="0"/>
            <a:cs typeface="Times New Roman" pitchFamily="18" charset="0"/>
          </a:endParaRPr>
        </a:p>
      </dgm:t>
    </dgm:pt>
    <dgm:pt modelId="{4BB497AD-387A-40E7-A281-38A385F9788B}" type="parTrans" cxnId="{5617D37C-5E8F-4829-ADAD-C5157427283E}">
      <dgm:prSet/>
      <dgm:spPr/>
      <dgm:t>
        <a:bodyPr/>
        <a:lstStyle/>
        <a:p>
          <a:endParaRPr lang="en-IN" dirty="0"/>
        </a:p>
      </dgm:t>
    </dgm:pt>
    <dgm:pt modelId="{A7A2570E-5A57-4F9B-84DB-A3D0EC508DBA}" type="sibTrans" cxnId="{5617D37C-5E8F-4829-ADAD-C5157427283E}">
      <dgm:prSet/>
      <dgm:spPr/>
      <dgm:t>
        <a:bodyPr/>
        <a:lstStyle/>
        <a:p>
          <a:endParaRPr lang="en-IN"/>
        </a:p>
      </dgm:t>
    </dgm:pt>
    <dgm:pt modelId="{EB09D521-9D02-4B4D-80CB-EB847731A63E}" type="pres">
      <dgm:prSet presAssocID="{19675BB5-4BE3-4E06-B2B3-AAA3D107C1A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DCFBEC-172E-41BB-B545-FE2085E0B744}" type="pres">
      <dgm:prSet presAssocID="{D3864EA6-13E7-440F-948B-8118F5878A44}" presName="centerShape" presStyleLbl="node0" presStyleIdx="0" presStyleCnt="1" custScaleX="127383" custScaleY="127383"/>
      <dgm:spPr/>
      <dgm:t>
        <a:bodyPr/>
        <a:lstStyle/>
        <a:p>
          <a:endParaRPr lang="en-US"/>
        </a:p>
      </dgm:t>
    </dgm:pt>
    <dgm:pt modelId="{E09D1B4B-09AE-4B1F-A409-CE344F8F9185}" type="pres">
      <dgm:prSet presAssocID="{ED3CCD02-8D75-4A08-AD85-C5F828B29313}" presName="parTrans" presStyleLbl="sibTrans2D1" presStyleIdx="0" presStyleCnt="8"/>
      <dgm:spPr/>
      <dgm:t>
        <a:bodyPr/>
        <a:lstStyle/>
        <a:p>
          <a:endParaRPr lang="en-US"/>
        </a:p>
      </dgm:t>
    </dgm:pt>
    <dgm:pt modelId="{79A2186A-8429-4E95-A4D2-214813090081}" type="pres">
      <dgm:prSet presAssocID="{ED3CCD02-8D75-4A08-AD85-C5F828B29313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60779230-642B-46DB-B5CA-FC2220C38859}" type="pres">
      <dgm:prSet presAssocID="{813DB034-1CFA-4CE1-8536-6BC256192226}" presName="node" presStyleLbl="node1" presStyleIdx="0" presStyleCnt="8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73F644-A37B-4263-BDD3-7D4AECF93436}" type="pres">
      <dgm:prSet presAssocID="{5418FCE5-0AC2-479F-8F47-D35F7A60BD8D}" presName="parTrans" presStyleLbl="sibTrans2D1" presStyleIdx="1" presStyleCnt="8"/>
      <dgm:spPr/>
      <dgm:t>
        <a:bodyPr/>
        <a:lstStyle/>
        <a:p>
          <a:endParaRPr lang="en-US"/>
        </a:p>
      </dgm:t>
    </dgm:pt>
    <dgm:pt modelId="{AF2E0478-D773-4966-9A95-8E70AD7139B7}" type="pres">
      <dgm:prSet presAssocID="{5418FCE5-0AC2-479F-8F47-D35F7A60BD8D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8FE55D76-69B8-469D-BE4A-A0F9F69D5110}" type="pres">
      <dgm:prSet presAssocID="{6461E40C-FAF1-4C11-9CA4-01B7756558A8}" presName="node" presStyleLbl="node1" presStyleIdx="1" presStyleCnt="8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99D690-D432-4F1A-B2AE-D98A61E6F24A}" type="pres">
      <dgm:prSet presAssocID="{CFE62A0D-AFCB-42FF-A2F7-4127DE6E4A06}" presName="parTrans" presStyleLbl="sibTrans2D1" presStyleIdx="2" presStyleCnt="8"/>
      <dgm:spPr/>
      <dgm:t>
        <a:bodyPr/>
        <a:lstStyle/>
        <a:p>
          <a:endParaRPr lang="en-US"/>
        </a:p>
      </dgm:t>
    </dgm:pt>
    <dgm:pt modelId="{5E3992B2-2FF9-4710-BC5D-D3CABAC0944B}" type="pres">
      <dgm:prSet presAssocID="{CFE62A0D-AFCB-42FF-A2F7-4127DE6E4A06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0B5562C5-56E9-4F94-AD9A-09B6AA6E206F}" type="pres">
      <dgm:prSet presAssocID="{14E5A95F-9DC9-4E33-B709-14C57323ACAA}" presName="node" presStyleLbl="node1" presStyleIdx="2" presStyleCnt="8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FDE60-5A66-47CD-855C-10B0ABFAFF6D}" type="pres">
      <dgm:prSet presAssocID="{E1D6882F-7F41-4B9B-8326-079D0B7775D3}" presName="parTrans" presStyleLbl="sibTrans2D1" presStyleIdx="3" presStyleCnt="8"/>
      <dgm:spPr/>
      <dgm:t>
        <a:bodyPr/>
        <a:lstStyle/>
        <a:p>
          <a:endParaRPr lang="en-US"/>
        </a:p>
      </dgm:t>
    </dgm:pt>
    <dgm:pt modelId="{D9C29361-9907-4AA5-9D4C-465D8E4516DA}" type="pres">
      <dgm:prSet presAssocID="{E1D6882F-7F41-4B9B-8326-079D0B7775D3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492A8904-4F29-41B2-8DF6-9E5DB43B598E}" type="pres">
      <dgm:prSet presAssocID="{9A038BAD-1DAA-4E08-AF5C-7A535C3A31A3}" presName="node" presStyleLbl="node1" presStyleIdx="3" presStyleCnt="8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0BEB95-5498-4076-A7AD-52EA2D6058A0}" type="pres">
      <dgm:prSet presAssocID="{8F21B166-5620-46A8-A5DD-72EAE361E61D}" presName="parTrans" presStyleLbl="sibTrans2D1" presStyleIdx="4" presStyleCnt="8"/>
      <dgm:spPr/>
      <dgm:t>
        <a:bodyPr/>
        <a:lstStyle/>
        <a:p>
          <a:endParaRPr lang="en-US"/>
        </a:p>
      </dgm:t>
    </dgm:pt>
    <dgm:pt modelId="{8C992717-B056-4E89-850B-547F00D86B47}" type="pres">
      <dgm:prSet presAssocID="{8F21B166-5620-46A8-A5DD-72EAE361E61D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A0AE6ABD-EFF8-41C2-907C-790C07DF522C}" type="pres">
      <dgm:prSet presAssocID="{C2B16F5E-4FD9-4E6C-984C-5FB34252F788}" presName="node" presStyleLbl="node1" presStyleIdx="4" presStyleCnt="8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974243-7A6F-4B6A-B14C-30DB512E85BB}" type="pres">
      <dgm:prSet presAssocID="{B1DB98E0-5BF0-48DE-BDF8-4E561565FEA2}" presName="parTrans" presStyleLbl="sibTrans2D1" presStyleIdx="5" presStyleCnt="8"/>
      <dgm:spPr/>
      <dgm:t>
        <a:bodyPr/>
        <a:lstStyle/>
        <a:p>
          <a:endParaRPr lang="en-IN"/>
        </a:p>
      </dgm:t>
    </dgm:pt>
    <dgm:pt modelId="{E6750D16-517E-4506-BD3E-F5D6DB3DA3C2}" type="pres">
      <dgm:prSet presAssocID="{B1DB98E0-5BF0-48DE-BDF8-4E561565FEA2}" presName="connectorText" presStyleLbl="sibTrans2D1" presStyleIdx="5" presStyleCnt="8"/>
      <dgm:spPr/>
      <dgm:t>
        <a:bodyPr/>
        <a:lstStyle/>
        <a:p>
          <a:endParaRPr lang="en-IN"/>
        </a:p>
      </dgm:t>
    </dgm:pt>
    <dgm:pt modelId="{1F816239-AA7C-4E39-B0F9-BACEF78E61E9}" type="pres">
      <dgm:prSet presAssocID="{8366A82A-4ABC-40A7-B2F0-CA926CBF2DB5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4A2BEE7-0EDF-4D06-8E42-FC73356ECF64}" type="pres">
      <dgm:prSet presAssocID="{4BB497AD-387A-40E7-A281-38A385F9788B}" presName="parTrans" presStyleLbl="sibTrans2D1" presStyleIdx="6" presStyleCnt="8"/>
      <dgm:spPr/>
      <dgm:t>
        <a:bodyPr/>
        <a:lstStyle/>
        <a:p>
          <a:endParaRPr lang="en-IN"/>
        </a:p>
      </dgm:t>
    </dgm:pt>
    <dgm:pt modelId="{5709FA34-96D6-4A23-852A-DD0FF95069B5}" type="pres">
      <dgm:prSet presAssocID="{4BB497AD-387A-40E7-A281-38A385F9788B}" presName="connectorText" presStyleLbl="sibTrans2D1" presStyleIdx="6" presStyleCnt="8"/>
      <dgm:spPr/>
      <dgm:t>
        <a:bodyPr/>
        <a:lstStyle/>
        <a:p>
          <a:endParaRPr lang="en-IN"/>
        </a:p>
      </dgm:t>
    </dgm:pt>
    <dgm:pt modelId="{6DF28B0B-5632-4CB5-88C4-43AA1C279FAD}" type="pres">
      <dgm:prSet presAssocID="{6BABD5A9-A8B9-461D-BEB2-5755FA50C6D6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A57AEEE-C3A1-475B-8DDB-F43A35AFF48B}" type="pres">
      <dgm:prSet presAssocID="{D4F8D6A9-5065-480C-AC46-2F69B5DB78F9}" presName="parTrans" presStyleLbl="sibTrans2D1" presStyleIdx="7" presStyleCnt="8"/>
      <dgm:spPr/>
      <dgm:t>
        <a:bodyPr/>
        <a:lstStyle/>
        <a:p>
          <a:endParaRPr lang="en-IN"/>
        </a:p>
      </dgm:t>
    </dgm:pt>
    <dgm:pt modelId="{65206DD3-1435-4A70-939A-6731996E1059}" type="pres">
      <dgm:prSet presAssocID="{D4F8D6A9-5065-480C-AC46-2F69B5DB78F9}" presName="connectorText" presStyleLbl="sibTrans2D1" presStyleIdx="7" presStyleCnt="8"/>
      <dgm:spPr/>
      <dgm:t>
        <a:bodyPr/>
        <a:lstStyle/>
        <a:p>
          <a:endParaRPr lang="en-IN"/>
        </a:p>
      </dgm:t>
    </dgm:pt>
    <dgm:pt modelId="{BC16A428-1DBF-446D-9D23-32E00643CD3F}" type="pres">
      <dgm:prSet presAssocID="{1F763AA3-FB2C-4840-A7C7-8BE5473F97F4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4B2FED9-9F5A-482C-B7AD-CE780DBB4D7A}" type="presOf" srcId="{ED3CCD02-8D75-4A08-AD85-C5F828B29313}" destId="{E09D1B4B-09AE-4B1F-A409-CE344F8F9185}" srcOrd="0" destOrd="0" presId="urn:microsoft.com/office/officeart/2005/8/layout/radial5"/>
    <dgm:cxn modelId="{F67B8136-3A2B-408C-9570-C50B3786C6D1}" srcId="{D3864EA6-13E7-440F-948B-8118F5878A44}" destId="{9A038BAD-1DAA-4E08-AF5C-7A535C3A31A3}" srcOrd="3" destOrd="0" parTransId="{E1D6882F-7F41-4B9B-8326-079D0B7775D3}" sibTransId="{BF904E21-59DA-42DB-BE7C-359EAF11BFDB}"/>
    <dgm:cxn modelId="{9D61B47E-7F41-4639-962A-9097B26F323C}" type="presOf" srcId="{5418FCE5-0AC2-479F-8F47-D35F7A60BD8D}" destId="{AF2E0478-D773-4966-9A95-8E70AD7139B7}" srcOrd="1" destOrd="0" presId="urn:microsoft.com/office/officeart/2005/8/layout/radial5"/>
    <dgm:cxn modelId="{7C382625-E44D-4999-BDFC-7082BFF7E45B}" type="presOf" srcId="{4BB497AD-387A-40E7-A281-38A385F9788B}" destId="{5709FA34-96D6-4A23-852A-DD0FF95069B5}" srcOrd="1" destOrd="0" presId="urn:microsoft.com/office/officeart/2005/8/layout/radial5"/>
    <dgm:cxn modelId="{67029EA3-AC4E-48C5-87CF-57A4733799CA}" type="presOf" srcId="{E1D6882F-7F41-4B9B-8326-079D0B7775D3}" destId="{D9C29361-9907-4AA5-9D4C-465D8E4516DA}" srcOrd="1" destOrd="0" presId="urn:microsoft.com/office/officeart/2005/8/layout/radial5"/>
    <dgm:cxn modelId="{33010AF7-9670-4113-8A43-897FBCF42E9F}" type="presOf" srcId="{CFE62A0D-AFCB-42FF-A2F7-4127DE6E4A06}" destId="{8999D690-D432-4F1A-B2AE-D98A61E6F24A}" srcOrd="0" destOrd="0" presId="urn:microsoft.com/office/officeart/2005/8/layout/radial5"/>
    <dgm:cxn modelId="{D34A5AA0-54EF-48E3-94B1-3DA6D1462467}" type="presOf" srcId="{8366A82A-4ABC-40A7-B2F0-CA926CBF2DB5}" destId="{1F816239-AA7C-4E39-B0F9-BACEF78E61E9}" srcOrd="0" destOrd="0" presId="urn:microsoft.com/office/officeart/2005/8/layout/radial5"/>
    <dgm:cxn modelId="{246784B5-B974-42A1-B360-B31809CEBF3E}" type="presOf" srcId="{6BABD5A9-A8B9-461D-BEB2-5755FA50C6D6}" destId="{6DF28B0B-5632-4CB5-88C4-43AA1C279FAD}" srcOrd="0" destOrd="0" presId="urn:microsoft.com/office/officeart/2005/8/layout/radial5"/>
    <dgm:cxn modelId="{D455749F-4F4C-4295-A229-F1CAA9A84B33}" type="presOf" srcId="{C2B16F5E-4FD9-4E6C-984C-5FB34252F788}" destId="{A0AE6ABD-EFF8-41C2-907C-790C07DF522C}" srcOrd="0" destOrd="0" presId="urn:microsoft.com/office/officeart/2005/8/layout/radial5"/>
    <dgm:cxn modelId="{4D341991-5DB3-4739-89C1-0B6A24A114E8}" type="presOf" srcId="{5418FCE5-0AC2-479F-8F47-D35F7A60BD8D}" destId="{4873F644-A37B-4263-BDD3-7D4AECF93436}" srcOrd="0" destOrd="0" presId="urn:microsoft.com/office/officeart/2005/8/layout/radial5"/>
    <dgm:cxn modelId="{DF0DC324-3E24-4C19-A1FD-DD9570009774}" type="presOf" srcId="{9A038BAD-1DAA-4E08-AF5C-7A535C3A31A3}" destId="{492A8904-4F29-41B2-8DF6-9E5DB43B598E}" srcOrd="0" destOrd="0" presId="urn:microsoft.com/office/officeart/2005/8/layout/radial5"/>
    <dgm:cxn modelId="{5EBF790F-CC7C-4BBA-98A7-614FB5283795}" srcId="{D3864EA6-13E7-440F-948B-8118F5878A44}" destId="{6461E40C-FAF1-4C11-9CA4-01B7756558A8}" srcOrd="1" destOrd="0" parTransId="{5418FCE5-0AC2-479F-8F47-D35F7A60BD8D}" sibTransId="{3D67A8BA-4FB2-401F-A3C1-92132B645061}"/>
    <dgm:cxn modelId="{F383A1C8-295E-4F6E-9C5D-67AA4DB4F7EB}" type="presOf" srcId="{ED3CCD02-8D75-4A08-AD85-C5F828B29313}" destId="{79A2186A-8429-4E95-A4D2-214813090081}" srcOrd="1" destOrd="0" presId="urn:microsoft.com/office/officeart/2005/8/layout/radial5"/>
    <dgm:cxn modelId="{33CA9426-6028-4F9E-ADDB-AA3042A81F7D}" type="presOf" srcId="{6461E40C-FAF1-4C11-9CA4-01B7756558A8}" destId="{8FE55D76-69B8-469D-BE4A-A0F9F69D5110}" srcOrd="0" destOrd="0" presId="urn:microsoft.com/office/officeart/2005/8/layout/radial5"/>
    <dgm:cxn modelId="{7834DFDC-DD97-4D0F-B547-27AB53428B4B}" srcId="{19675BB5-4BE3-4E06-B2B3-AAA3D107C1A8}" destId="{D3864EA6-13E7-440F-948B-8118F5878A44}" srcOrd="0" destOrd="0" parTransId="{5F920266-1B6A-4D7D-8C8B-D20E2934BF67}" sibTransId="{F4FE127A-F33D-4F59-961D-A505D5A781EE}"/>
    <dgm:cxn modelId="{A72A31FF-8346-4617-B6D1-4AE6443BB495}" srcId="{D3864EA6-13E7-440F-948B-8118F5878A44}" destId="{1F763AA3-FB2C-4840-A7C7-8BE5473F97F4}" srcOrd="7" destOrd="0" parTransId="{D4F8D6A9-5065-480C-AC46-2F69B5DB78F9}" sibTransId="{421881C0-EA6C-4E12-863D-773AC59A9866}"/>
    <dgm:cxn modelId="{064F3171-43DD-499E-A52F-ACC4B30246FA}" type="presOf" srcId="{B1DB98E0-5BF0-48DE-BDF8-4E561565FEA2}" destId="{72974243-7A6F-4B6A-B14C-30DB512E85BB}" srcOrd="0" destOrd="0" presId="urn:microsoft.com/office/officeart/2005/8/layout/radial5"/>
    <dgm:cxn modelId="{95A75C02-CCDA-4EFF-BC48-002EC5BBFA87}" type="presOf" srcId="{D4F8D6A9-5065-480C-AC46-2F69B5DB78F9}" destId="{2A57AEEE-C3A1-475B-8DDB-F43A35AFF48B}" srcOrd="0" destOrd="0" presId="urn:microsoft.com/office/officeart/2005/8/layout/radial5"/>
    <dgm:cxn modelId="{D827483D-743A-44A8-B1BC-41161DCDE296}" srcId="{D3864EA6-13E7-440F-948B-8118F5878A44}" destId="{8366A82A-4ABC-40A7-B2F0-CA926CBF2DB5}" srcOrd="5" destOrd="0" parTransId="{B1DB98E0-5BF0-48DE-BDF8-4E561565FEA2}" sibTransId="{7E309AF3-1DB0-42CB-9C52-A9B724E69FC0}"/>
    <dgm:cxn modelId="{7EB75183-B20B-4EE8-AF71-83BA84E1BE0D}" type="presOf" srcId="{8F21B166-5620-46A8-A5DD-72EAE361E61D}" destId="{470BEB95-5498-4076-A7AD-52EA2D6058A0}" srcOrd="0" destOrd="0" presId="urn:microsoft.com/office/officeart/2005/8/layout/radial5"/>
    <dgm:cxn modelId="{26D1578F-8BE0-4DFF-B5B7-36D919C7DF48}" type="presOf" srcId="{19675BB5-4BE3-4E06-B2B3-AAA3D107C1A8}" destId="{EB09D521-9D02-4B4D-80CB-EB847731A63E}" srcOrd="0" destOrd="0" presId="urn:microsoft.com/office/officeart/2005/8/layout/radial5"/>
    <dgm:cxn modelId="{7362BBE9-CE05-48ED-9B0F-19744BB7FA24}" type="presOf" srcId="{CFE62A0D-AFCB-42FF-A2F7-4127DE6E4A06}" destId="{5E3992B2-2FF9-4710-BC5D-D3CABAC0944B}" srcOrd="1" destOrd="0" presId="urn:microsoft.com/office/officeart/2005/8/layout/radial5"/>
    <dgm:cxn modelId="{F20E6E35-2EF6-49E1-BCE2-AF737813AC7F}" srcId="{D3864EA6-13E7-440F-948B-8118F5878A44}" destId="{C2B16F5E-4FD9-4E6C-984C-5FB34252F788}" srcOrd="4" destOrd="0" parTransId="{8F21B166-5620-46A8-A5DD-72EAE361E61D}" sibTransId="{D972BA52-9B06-4D48-9819-200C1326EA4D}"/>
    <dgm:cxn modelId="{3DB29314-E70D-464C-8440-FA991B4C8A41}" type="presOf" srcId="{4BB497AD-387A-40E7-A281-38A385F9788B}" destId="{04A2BEE7-0EDF-4D06-8E42-FC73356ECF64}" srcOrd="0" destOrd="0" presId="urn:microsoft.com/office/officeart/2005/8/layout/radial5"/>
    <dgm:cxn modelId="{B78770BC-227B-404F-8185-2F70ECA32605}" srcId="{D3864EA6-13E7-440F-948B-8118F5878A44}" destId="{14E5A95F-9DC9-4E33-B709-14C57323ACAA}" srcOrd="2" destOrd="0" parTransId="{CFE62A0D-AFCB-42FF-A2F7-4127DE6E4A06}" sibTransId="{87455A86-154D-4572-BF6D-F5FEBED08194}"/>
    <dgm:cxn modelId="{5617D37C-5E8F-4829-ADAD-C5157427283E}" srcId="{D3864EA6-13E7-440F-948B-8118F5878A44}" destId="{6BABD5A9-A8B9-461D-BEB2-5755FA50C6D6}" srcOrd="6" destOrd="0" parTransId="{4BB497AD-387A-40E7-A281-38A385F9788B}" sibTransId="{A7A2570E-5A57-4F9B-84DB-A3D0EC508DBA}"/>
    <dgm:cxn modelId="{1329C9C6-E6F3-4AD8-81E5-B2408AB96ED6}" type="presOf" srcId="{B1DB98E0-5BF0-48DE-BDF8-4E561565FEA2}" destId="{E6750D16-517E-4506-BD3E-F5D6DB3DA3C2}" srcOrd="1" destOrd="0" presId="urn:microsoft.com/office/officeart/2005/8/layout/radial5"/>
    <dgm:cxn modelId="{29FA02FA-E640-4261-806B-AA21CEF811C3}" type="presOf" srcId="{E1D6882F-7F41-4B9B-8326-079D0B7775D3}" destId="{FB0FDE60-5A66-47CD-855C-10B0ABFAFF6D}" srcOrd="0" destOrd="0" presId="urn:microsoft.com/office/officeart/2005/8/layout/radial5"/>
    <dgm:cxn modelId="{459BE59C-8527-4040-AA6D-E00460E9E8BD}" type="presOf" srcId="{D3864EA6-13E7-440F-948B-8118F5878A44}" destId="{7ADCFBEC-172E-41BB-B545-FE2085E0B744}" srcOrd="0" destOrd="0" presId="urn:microsoft.com/office/officeart/2005/8/layout/radial5"/>
    <dgm:cxn modelId="{7598B8A9-9332-4A2B-B5D9-CF010EBBDF46}" type="presOf" srcId="{8F21B166-5620-46A8-A5DD-72EAE361E61D}" destId="{8C992717-B056-4E89-850B-547F00D86B47}" srcOrd="1" destOrd="0" presId="urn:microsoft.com/office/officeart/2005/8/layout/radial5"/>
    <dgm:cxn modelId="{D74F0E62-DE98-4010-8B2E-1EAAA9E56350}" type="presOf" srcId="{14E5A95F-9DC9-4E33-B709-14C57323ACAA}" destId="{0B5562C5-56E9-4F94-AD9A-09B6AA6E206F}" srcOrd="0" destOrd="0" presId="urn:microsoft.com/office/officeart/2005/8/layout/radial5"/>
    <dgm:cxn modelId="{41966F54-3C25-450E-8104-04B2B9165959}" srcId="{D3864EA6-13E7-440F-948B-8118F5878A44}" destId="{813DB034-1CFA-4CE1-8536-6BC256192226}" srcOrd="0" destOrd="0" parTransId="{ED3CCD02-8D75-4A08-AD85-C5F828B29313}" sibTransId="{F3516F2D-4619-4753-A81E-130803DFBFC7}"/>
    <dgm:cxn modelId="{59D5ECE8-8BBC-4FBC-AE1F-C481861FEF42}" type="presOf" srcId="{1F763AA3-FB2C-4840-A7C7-8BE5473F97F4}" destId="{BC16A428-1DBF-446D-9D23-32E00643CD3F}" srcOrd="0" destOrd="0" presId="urn:microsoft.com/office/officeart/2005/8/layout/radial5"/>
    <dgm:cxn modelId="{F98C9256-0E52-4294-AA5B-17A525F41415}" type="presOf" srcId="{813DB034-1CFA-4CE1-8536-6BC256192226}" destId="{60779230-642B-46DB-B5CA-FC2220C38859}" srcOrd="0" destOrd="0" presId="urn:microsoft.com/office/officeart/2005/8/layout/radial5"/>
    <dgm:cxn modelId="{A331C212-CAEE-41EF-BC1B-6FAE75886BAE}" type="presOf" srcId="{D4F8D6A9-5065-480C-AC46-2F69B5DB78F9}" destId="{65206DD3-1435-4A70-939A-6731996E1059}" srcOrd="1" destOrd="0" presId="urn:microsoft.com/office/officeart/2005/8/layout/radial5"/>
    <dgm:cxn modelId="{7A2CDD09-A224-4181-B0A8-F745690C8BD3}" type="presParOf" srcId="{EB09D521-9D02-4B4D-80CB-EB847731A63E}" destId="{7ADCFBEC-172E-41BB-B545-FE2085E0B744}" srcOrd="0" destOrd="0" presId="urn:microsoft.com/office/officeart/2005/8/layout/radial5"/>
    <dgm:cxn modelId="{7BB1E9F2-577C-4EDD-9E82-599DABB04466}" type="presParOf" srcId="{EB09D521-9D02-4B4D-80CB-EB847731A63E}" destId="{E09D1B4B-09AE-4B1F-A409-CE344F8F9185}" srcOrd="1" destOrd="0" presId="urn:microsoft.com/office/officeart/2005/8/layout/radial5"/>
    <dgm:cxn modelId="{E09E266F-8E22-44BE-8978-A502F4303C38}" type="presParOf" srcId="{E09D1B4B-09AE-4B1F-A409-CE344F8F9185}" destId="{79A2186A-8429-4E95-A4D2-214813090081}" srcOrd="0" destOrd="0" presId="urn:microsoft.com/office/officeart/2005/8/layout/radial5"/>
    <dgm:cxn modelId="{562B295A-BCD4-4A96-9791-82628D1E85C3}" type="presParOf" srcId="{EB09D521-9D02-4B4D-80CB-EB847731A63E}" destId="{60779230-642B-46DB-B5CA-FC2220C38859}" srcOrd="2" destOrd="0" presId="urn:microsoft.com/office/officeart/2005/8/layout/radial5"/>
    <dgm:cxn modelId="{76D43CBB-CF6F-4D01-B20F-2CB0810F3909}" type="presParOf" srcId="{EB09D521-9D02-4B4D-80CB-EB847731A63E}" destId="{4873F644-A37B-4263-BDD3-7D4AECF93436}" srcOrd="3" destOrd="0" presId="urn:microsoft.com/office/officeart/2005/8/layout/radial5"/>
    <dgm:cxn modelId="{F7130F14-C777-4C76-8C2B-D2E7B75C0D8D}" type="presParOf" srcId="{4873F644-A37B-4263-BDD3-7D4AECF93436}" destId="{AF2E0478-D773-4966-9A95-8E70AD7139B7}" srcOrd="0" destOrd="0" presId="urn:microsoft.com/office/officeart/2005/8/layout/radial5"/>
    <dgm:cxn modelId="{748C0B98-BE3C-46A0-A8A8-2AA989733D23}" type="presParOf" srcId="{EB09D521-9D02-4B4D-80CB-EB847731A63E}" destId="{8FE55D76-69B8-469D-BE4A-A0F9F69D5110}" srcOrd="4" destOrd="0" presId="urn:microsoft.com/office/officeart/2005/8/layout/radial5"/>
    <dgm:cxn modelId="{EC562C87-C506-49BA-968E-C83211612F4F}" type="presParOf" srcId="{EB09D521-9D02-4B4D-80CB-EB847731A63E}" destId="{8999D690-D432-4F1A-B2AE-D98A61E6F24A}" srcOrd="5" destOrd="0" presId="urn:microsoft.com/office/officeart/2005/8/layout/radial5"/>
    <dgm:cxn modelId="{74E4B3E6-EFC4-4928-879C-68AF32A26E78}" type="presParOf" srcId="{8999D690-D432-4F1A-B2AE-D98A61E6F24A}" destId="{5E3992B2-2FF9-4710-BC5D-D3CABAC0944B}" srcOrd="0" destOrd="0" presId="urn:microsoft.com/office/officeart/2005/8/layout/radial5"/>
    <dgm:cxn modelId="{5E7FF7E9-3D1D-4AFC-BBDA-562EA2DFF33D}" type="presParOf" srcId="{EB09D521-9D02-4B4D-80CB-EB847731A63E}" destId="{0B5562C5-56E9-4F94-AD9A-09B6AA6E206F}" srcOrd="6" destOrd="0" presId="urn:microsoft.com/office/officeart/2005/8/layout/radial5"/>
    <dgm:cxn modelId="{482138DA-A8F7-4644-ABD0-5D3B06FD4C6C}" type="presParOf" srcId="{EB09D521-9D02-4B4D-80CB-EB847731A63E}" destId="{FB0FDE60-5A66-47CD-855C-10B0ABFAFF6D}" srcOrd="7" destOrd="0" presId="urn:microsoft.com/office/officeart/2005/8/layout/radial5"/>
    <dgm:cxn modelId="{1F9B27C0-0025-46C4-8307-ED67CBCBBD87}" type="presParOf" srcId="{FB0FDE60-5A66-47CD-855C-10B0ABFAFF6D}" destId="{D9C29361-9907-4AA5-9D4C-465D8E4516DA}" srcOrd="0" destOrd="0" presId="urn:microsoft.com/office/officeart/2005/8/layout/radial5"/>
    <dgm:cxn modelId="{D3C41219-4900-4FC6-8881-A20DCF3E46D0}" type="presParOf" srcId="{EB09D521-9D02-4B4D-80CB-EB847731A63E}" destId="{492A8904-4F29-41B2-8DF6-9E5DB43B598E}" srcOrd="8" destOrd="0" presId="urn:microsoft.com/office/officeart/2005/8/layout/radial5"/>
    <dgm:cxn modelId="{3DBDDBD7-92DA-4E8E-BB11-D608C2318B3A}" type="presParOf" srcId="{EB09D521-9D02-4B4D-80CB-EB847731A63E}" destId="{470BEB95-5498-4076-A7AD-52EA2D6058A0}" srcOrd="9" destOrd="0" presId="urn:microsoft.com/office/officeart/2005/8/layout/radial5"/>
    <dgm:cxn modelId="{4207904B-D79D-4AC2-ACCC-2783E7C87CC7}" type="presParOf" srcId="{470BEB95-5498-4076-A7AD-52EA2D6058A0}" destId="{8C992717-B056-4E89-850B-547F00D86B47}" srcOrd="0" destOrd="0" presId="urn:microsoft.com/office/officeart/2005/8/layout/radial5"/>
    <dgm:cxn modelId="{D795CC3D-0275-46A9-969A-D13C2A89A371}" type="presParOf" srcId="{EB09D521-9D02-4B4D-80CB-EB847731A63E}" destId="{A0AE6ABD-EFF8-41C2-907C-790C07DF522C}" srcOrd="10" destOrd="0" presId="urn:microsoft.com/office/officeart/2005/8/layout/radial5"/>
    <dgm:cxn modelId="{C492860C-BCC6-490C-B226-84E48310E3E0}" type="presParOf" srcId="{EB09D521-9D02-4B4D-80CB-EB847731A63E}" destId="{72974243-7A6F-4B6A-B14C-30DB512E85BB}" srcOrd="11" destOrd="0" presId="urn:microsoft.com/office/officeart/2005/8/layout/radial5"/>
    <dgm:cxn modelId="{1245C648-DA6F-425A-B41E-B47BE45BD6BD}" type="presParOf" srcId="{72974243-7A6F-4B6A-B14C-30DB512E85BB}" destId="{E6750D16-517E-4506-BD3E-F5D6DB3DA3C2}" srcOrd="0" destOrd="0" presId="urn:microsoft.com/office/officeart/2005/8/layout/radial5"/>
    <dgm:cxn modelId="{16E637A4-9F78-4CFF-8856-A2371183450D}" type="presParOf" srcId="{EB09D521-9D02-4B4D-80CB-EB847731A63E}" destId="{1F816239-AA7C-4E39-B0F9-BACEF78E61E9}" srcOrd="12" destOrd="0" presId="urn:microsoft.com/office/officeart/2005/8/layout/radial5"/>
    <dgm:cxn modelId="{7B4AD2B1-C490-4454-9B4A-A7D73938D4E1}" type="presParOf" srcId="{EB09D521-9D02-4B4D-80CB-EB847731A63E}" destId="{04A2BEE7-0EDF-4D06-8E42-FC73356ECF64}" srcOrd="13" destOrd="0" presId="urn:microsoft.com/office/officeart/2005/8/layout/radial5"/>
    <dgm:cxn modelId="{950E50D7-4E39-4808-A353-B152F403AA15}" type="presParOf" srcId="{04A2BEE7-0EDF-4D06-8E42-FC73356ECF64}" destId="{5709FA34-96D6-4A23-852A-DD0FF95069B5}" srcOrd="0" destOrd="0" presId="urn:microsoft.com/office/officeart/2005/8/layout/radial5"/>
    <dgm:cxn modelId="{4020F2DB-D195-4880-855A-FAB7DE2552F9}" type="presParOf" srcId="{EB09D521-9D02-4B4D-80CB-EB847731A63E}" destId="{6DF28B0B-5632-4CB5-88C4-43AA1C279FAD}" srcOrd="14" destOrd="0" presId="urn:microsoft.com/office/officeart/2005/8/layout/radial5"/>
    <dgm:cxn modelId="{D9D70247-C71E-4749-98D5-7C64DBF846C9}" type="presParOf" srcId="{EB09D521-9D02-4B4D-80CB-EB847731A63E}" destId="{2A57AEEE-C3A1-475B-8DDB-F43A35AFF48B}" srcOrd="15" destOrd="0" presId="urn:microsoft.com/office/officeart/2005/8/layout/radial5"/>
    <dgm:cxn modelId="{2F0292E9-A66A-4077-9EEB-428CCE082D30}" type="presParOf" srcId="{2A57AEEE-C3A1-475B-8DDB-F43A35AFF48B}" destId="{65206DD3-1435-4A70-939A-6731996E1059}" srcOrd="0" destOrd="0" presId="urn:microsoft.com/office/officeart/2005/8/layout/radial5"/>
    <dgm:cxn modelId="{768A476D-761E-4F6F-9122-E1738BED07E5}" type="presParOf" srcId="{EB09D521-9D02-4B4D-80CB-EB847731A63E}" destId="{BC16A428-1DBF-446D-9D23-32E00643CD3F}" srcOrd="1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6FE858-264F-439B-A7F3-F2D942865AB2}">
      <dsp:nvSpPr>
        <dsp:cNvPr id="0" name=""/>
        <dsp:cNvSpPr/>
      </dsp:nvSpPr>
      <dsp:spPr>
        <a:xfrm>
          <a:off x="0" y="1394460"/>
          <a:ext cx="8628222" cy="1859280"/>
        </a:xfrm>
        <a:prstGeom prst="notchedRightArrow">
          <a:avLst/>
        </a:prstGeom>
        <a:gradFill rotWithShape="0">
          <a:gsLst>
            <a:gs pos="0">
              <a:schemeClr val="accent3">
                <a:tint val="40000"/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3">
                <a:tint val="40000"/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3">
                <a:tint val="4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A799FD6-0207-48F1-ADAD-3355FC46945A}">
      <dsp:nvSpPr>
        <dsp:cNvPr id="0" name=""/>
        <dsp:cNvSpPr/>
      </dsp:nvSpPr>
      <dsp:spPr>
        <a:xfrm>
          <a:off x="136356" y="989848"/>
          <a:ext cx="1186919" cy="8876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>
              <a:latin typeface="Times New Roman" pitchFamily="18" charset="0"/>
              <a:ea typeface="Source Sans Pro Semibold" pitchFamily="34" charset="0"/>
              <a:cs typeface="Times New Roman" pitchFamily="18" charset="0"/>
            </a:rPr>
            <a:t>Understanding problem statement</a:t>
          </a:r>
          <a:endParaRPr lang="en-US" sz="1200" b="0" i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36356" y="989848"/>
        <a:ext cx="1186919" cy="887676"/>
      </dsp:txXfrm>
    </dsp:sp>
    <dsp:sp modelId="{40536B13-5617-411F-BE63-A67F88290066}">
      <dsp:nvSpPr>
        <dsp:cNvPr id="0" name=""/>
        <dsp:cNvSpPr/>
      </dsp:nvSpPr>
      <dsp:spPr>
        <a:xfrm>
          <a:off x="390613" y="1848789"/>
          <a:ext cx="464820" cy="46482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4584D8-4BEC-45D8-BF53-95F5FB761D06}">
      <dsp:nvSpPr>
        <dsp:cNvPr id="0" name=""/>
        <dsp:cNvSpPr/>
      </dsp:nvSpPr>
      <dsp:spPr>
        <a:xfrm>
          <a:off x="1306003" y="2788920"/>
          <a:ext cx="1241781" cy="185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i="0" kern="1200" dirty="0" smtClean="0">
              <a:latin typeface="Times New Roman" pitchFamily="18" charset="0"/>
              <a:ea typeface="Source Sans Pro Semibold" pitchFamily="34" charset="0"/>
              <a:cs typeface="Times New Roman" pitchFamily="18" charset="0"/>
            </a:rPr>
            <a:t>Import necessary Library </a:t>
          </a:r>
          <a:endParaRPr lang="en-US" sz="1200" b="1" i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306003" y="2788920"/>
        <a:ext cx="1241781" cy="1859280"/>
      </dsp:txXfrm>
    </dsp:sp>
    <dsp:sp modelId="{C572D6EF-B61D-42B7-AE89-70B64669FED2}">
      <dsp:nvSpPr>
        <dsp:cNvPr id="0" name=""/>
        <dsp:cNvSpPr/>
      </dsp:nvSpPr>
      <dsp:spPr>
        <a:xfrm>
          <a:off x="1694484" y="2091690"/>
          <a:ext cx="464820" cy="464820"/>
        </a:xfrm>
        <a:prstGeom prst="ellipse">
          <a:avLst/>
        </a:prstGeom>
        <a:gradFill rotWithShape="0">
          <a:gsLst>
            <a:gs pos="0">
              <a:schemeClr val="accent3">
                <a:hueOff val="2250053"/>
                <a:satOff val="-3376"/>
                <a:lumOff val="-549"/>
                <a:alphaOff val="0"/>
                <a:tint val="43000"/>
                <a:satMod val="165000"/>
              </a:schemeClr>
            </a:gs>
            <a:gs pos="55000">
              <a:schemeClr val="accent3">
                <a:hueOff val="2250053"/>
                <a:satOff val="-3376"/>
                <a:lumOff val="-549"/>
                <a:alphaOff val="0"/>
                <a:tint val="83000"/>
                <a:satMod val="155000"/>
              </a:schemeClr>
            </a:gs>
            <a:gs pos="100000">
              <a:schemeClr val="accent3">
                <a:hueOff val="2250053"/>
                <a:satOff val="-3376"/>
                <a:lumOff val="-549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3B8E9D-BC81-4E4F-9ACC-A20F37470DE3}">
      <dsp:nvSpPr>
        <dsp:cNvPr id="0" name=""/>
        <dsp:cNvSpPr/>
      </dsp:nvSpPr>
      <dsp:spPr>
        <a:xfrm>
          <a:off x="2656639" y="1277892"/>
          <a:ext cx="1241781" cy="455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i="0" kern="1200" dirty="0" smtClean="0">
              <a:latin typeface="Times New Roman" pitchFamily="18" charset="0"/>
              <a:ea typeface="Source Sans Pro Semibold" pitchFamily="34" charset="0"/>
              <a:cs typeface="Times New Roman" pitchFamily="18" charset="0"/>
            </a:rPr>
            <a:t>Perform EDA </a:t>
          </a:r>
          <a:endParaRPr lang="en-US" sz="1200" b="1" i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656639" y="1277892"/>
        <a:ext cx="1241781" cy="455635"/>
      </dsp:txXfrm>
    </dsp:sp>
    <dsp:sp modelId="{F134D718-41DE-4EC6-89B3-1BC0F2118D8D}">
      <dsp:nvSpPr>
        <dsp:cNvPr id="0" name=""/>
        <dsp:cNvSpPr/>
      </dsp:nvSpPr>
      <dsp:spPr>
        <a:xfrm>
          <a:off x="2998354" y="1740778"/>
          <a:ext cx="464820" cy="464820"/>
        </a:xfrm>
        <a:prstGeom prst="ellipse">
          <a:avLst/>
        </a:prstGeom>
        <a:gradFill rotWithShape="0">
          <a:gsLst>
            <a:gs pos="0">
              <a:schemeClr val="accent3">
                <a:hueOff val="4500106"/>
                <a:satOff val="-6752"/>
                <a:lumOff val="-1098"/>
                <a:alphaOff val="0"/>
                <a:tint val="43000"/>
                <a:satMod val="165000"/>
              </a:schemeClr>
            </a:gs>
            <a:gs pos="55000">
              <a:schemeClr val="accent3">
                <a:hueOff val="4500106"/>
                <a:satOff val="-6752"/>
                <a:lumOff val="-1098"/>
                <a:alphaOff val="0"/>
                <a:tint val="83000"/>
                <a:satMod val="155000"/>
              </a:schemeClr>
            </a:gs>
            <a:gs pos="100000">
              <a:schemeClr val="accent3">
                <a:hueOff val="4500106"/>
                <a:satOff val="-6752"/>
                <a:lumOff val="-1098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9E38FE-BB68-46C2-BB82-E10F260603D4}">
      <dsp:nvSpPr>
        <dsp:cNvPr id="0" name=""/>
        <dsp:cNvSpPr/>
      </dsp:nvSpPr>
      <dsp:spPr>
        <a:xfrm>
          <a:off x="3952786" y="3006088"/>
          <a:ext cx="1241781" cy="317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i="0" kern="1200" dirty="0" smtClean="0">
              <a:latin typeface="Times New Roman" pitchFamily="18" charset="0"/>
              <a:ea typeface="Source Sans Pro Semibold" pitchFamily="34" charset="0"/>
              <a:cs typeface="Times New Roman" pitchFamily="18" charset="0"/>
            </a:rPr>
            <a:t>Feature selection </a:t>
          </a:r>
          <a:endParaRPr lang="en-US" sz="1200" b="1" i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952786" y="3006088"/>
        <a:ext cx="1241781" cy="317286"/>
      </dsp:txXfrm>
    </dsp:sp>
    <dsp:sp modelId="{0E7EB6B7-19A7-4A3E-B4B9-2E001F38EFC6}">
      <dsp:nvSpPr>
        <dsp:cNvPr id="0" name=""/>
        <dsp:cNvSpPr/>
      </dsp:nvSpPr>
      <dsp:spPr>
        <a:xfrm>
          <a:off x="4302225" y="2477188"/>
          <a:ext cx="464820" cy="464820"/>
        </a:xfrm>
        <a:prstGeom prst="ellipse">
          <a:avLst/>
        </a:prstGeom>
        <a:gradFill rotWithShape="0">
          <a:gsLst>
            <a:gs pos="0">
              <a:schemeClr val="accent3">
                <a:hueOff val="6750158"/>
                <a:satOff val="-10128"/>
                <a:lumOff val="-1647"/>
                <a:alphaOff val="0"/>
                <a:tint val="43000"/>
                <a:satMod val="165000"/>
              </a:schemeClr>
            </a:gs>
            <a:gs pos="55000">
              <a:schemeClr val="accent3">
                <a:hueOff val="6750158"/>
                <a:satOff val="-10128"/>
                <a:lumOff val="-1647"/>
                <a:alphaOff val="0"/>
                <a:tint val="83000"/>
                <a:satMod val="155000"/>
              </a:schemeClr>
            </a:gs>
            <a:gs pos="100000">
              <a:schemeClr val="accent3">
                <a:hueOff val="6750158"/>
                <a:satOff val="-10128"/>
                <a:lumOff val="-1647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BD9006-DF46-4095-B203-6C865F0D50EC}">
      <dsp:nvSpPr>
        <dsp:cNvPr id="0" name=""/>
        <dsp:cNvSpPr/>
      </dsp:nvSpPr>
      <dsp:spPr>
        <a:xfrm>
          <a:off x="5248932" y="989857"/>
          <a:ext cx="1241781" cy="743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i="0" kern="1200" dirty="0" smtClean="0">
              <a:latin typeface="Times New Roman" pitchFamily="18" charset="0"/>
              <a:ea typeface="Source Sans Pro Semibold" pitchFamily="34" charset="0"/>
              <a:cs typeface="Times New Roman" pitchFamily="18" charset="0"/>
            </a:rPr>
            <a:t>Perform models &amp; finalized model </a:t>
          </a:r>
          <a:endParaRPr lang="en-US" sz="1200" b="1" i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248932" y="989857"/>
        <a:ext cx="1241781" cy="743656"/>
      </dsp:txXfrm>
    </dsp:sp>
    <dsp:sp modelId="{8726F3C1-2604-4F72-BE58-F0B105033A0D}">
      <dsp:nvSpPr>
        <dsp:cNvPr id="0" name=""/>
        <dsp:cNvSpPr/>
      </dsp:nvSpPr>
      <dsp:spPr>
        <a:xfrm>
          <a:off x="5606095" y="1812784"/>
          <a:ext cx="464820" cy="464820"/>
        </a:xfrm>
        <a:prstGeom prst="ellipse">
          <a:avLst/>
        </a:prstGeom>
        <a:gradFill rotWithShape="0">
          <a:gsLst>
            <a:gs pos="0">
              <a:schemeClr val="accent3">
                <a:hueOff val="9000211"/>
                <a:satOff val="-13504"/>
                <a:lumOff val="-2196"/>
                <a:alphaOff val="0"/>
                <a:tint val="43000"/>
                <a:satMod val="165000"/>
              </a:schemeClr>
            </a:gs>
            <a:gs pos="55000">
              <a:schemeClr val="accent3">
                <a:hueOff val="9000211"/>
                <a:satOff val="-13504"/>
                <a:lumOff val="-2196"/>
                <a:alphaOff val="0"/>
                <a:tint val="83000"/>
                <a:satMod val="155000"/>
              </a:schemeClr>
            </a:gs>
            <a:gs pos="100000">
              <a:schemeClr val="accent3">
                <a:hueOff val="9000211"/>
                <a:satOff val="-13504"/>
                <a:lumOff val="-2196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8160BD-F6D3-448D-9B87-7A5034FFF6D0}">
      <dsp:nvSpPr>
        <dsp:cNvPr id="0" name=""/>
        <dsp:cNvSpPr/>
      </dsp:nvSpPr>
      <dsp:spPr>
        <a:xfrm>
          <a:off x="6545079" y="3006088"/>
          <a:ext cx="1241781" cy="591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i="0" kern="1200" dirty="0" smtClean="0">
              <a:latin typeface="Times New Roman" pitchFamily="18" charset="0"/>
              <a:ea typeface="Source Sans Pro Semibold" pitchFamily="34" charset="0"/>
              <a:cs typeface="Times New Roman" pitchFamily="18" charset="0"/>
            </a:rPr>
            <a:t>Deployment</a:t>
          </a:r>
          <a:endParaRPr lang="en-US" sz="1200" b="1" i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545079" y="3006088"/>
        <a:ext cx="1241781" cy="591269"/>
      </dsp:txXfrm>
    </dsp:sp>
    <dsp:sp modelId="{BAA92ADA-3E04-46DF-BEBA-11BD2CFE514E}">
      <dsp:nvSpPr>
        <dsp:cNvPr id="0" name=""/>
        <dsp:cNvSpPr/>
      </dsp:nvSpPr>
      <dsp:spPr>
        <a:xfrm>
          <a:off x="6909966" y="2408692"/>
          <a:ext cx="464820" cy="464820"/>
        </a:xfrm>
        <a:prstGeom prst="ellipse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tint val="43000"/>
                <a:satMod val="165000"/>
              </a:schemeClr>
            </a:gs>
            <a:gs pos="55000">
              <a:schemeClr val="accent3">
                <a:hueOff val="11250264"/>
                <a:satOff val="-16880"/>
                <a:lumOff val="-2745"/>
                <a:alphaOff val="0"/>
                <a:tint val="83000"/>
                <a:satMod val="155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CFBEC-172E-41BB-B545-FE2085E0B744}">
      <dsp:nvSpPr>
        <dsp:cNvPr id="0" name=""/>
        <dsp:cNvSpPr/>
      </dsp:nvSpPr>
      <dsp:spPr>
        <a:xfrm>
          <a:off x="3495039" y="1687150"/>
          <a:ext cx="1261198" cy="1261198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itchFamily="18" charset="0"/>
              <a:cs typeface="Times New Roman" pitchFamily="18" charset="0"/>
            </a:rPr>
            <a:t>All Models with Accuracy</a:t>
          </a:r>
          <a:endParaRPr lang="en-US" sz="1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679737" y="1871848"/>
        <a:ext cx="891802" cy="891802"/>
      </dsp:txXfrm>
    </dsp:sp>
    <dsp:sp modelId="{E09D1B4B-09AE-4B1F-A409-CE344F8F9185}">
      <dsp:nvSpPr>
        <dsp:cNvPr id="0" name=""/>
        <dsp:cNvSpPr/>
      </dsp:nvSpPr>
      <dsp:spPr>
        <a:xfrm rot="16200000">
          <a:off x="3982886" y="1227109"/>
          <a:ext cx="285503" cy="3975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4025712" y="1349446"/>
        <a:ext cx="199852" cy="238535"/>
      </dsp:txXfrm>
    </dsp:sp>
    <dsp:sp modelId="{60779230-642B-46DB-B5CA-FC2220C38859}">
      <dsp:nvSpPr>
        <dsp:cNvPr id="0" name=""/>
        <dsp:cNvSpPr/>
      </dsp:nvSpPr>
      <dsp:spPr>
        <a:xfrm>
          <a:off x="3506836" y="-89140"/>
          <a:ext cx="1237604" cy="1237604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Times New Roman" pitchFamily="18" charset="0"/>
              <a:ea typeface="Source Sans Pro Semibold" pitchFamily="34" charset="0"/>
              <a:cs typeface="Times New Roman" pitchFamily="18" charset="0"/>
            </a:rPr>
            <a:t>KNN-90%</a:t>
          </a:r>
          <a:endParaRPr lang="en-US" sz="1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688079" y="92103"/>
        <a:ext cx="875118" cy="875118"/>
      </dsp:txXfrm>
    </dsp:sp>
    <dsp:sp modelId="{4873F644-A37B-4263-BDD3-7D4AECF93436}">
      <dsp:nvSpPr>
        <dsp:cNvPr id="0" name=""/>
        <dsp:cNvSpPr/>
      </dsp:nvSpPr>
      <dsp:spPr>
        <a:xfrm rot="18900000">
          <a:off x="4613528" y="1488329"/>
          <a:ext cx="285503" cy="3975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4626071" y="1598122"/>
        <a:ext cx="199852" cy="238535"/>
      </dsp:txXfrm>
    </dsp:sp>
    <dsp:sp modelId="{8FE55D76-69B8-469D-BE4A-A0F9F69D5110}">
      <dsp:nvSpPr>
        <dsp:cNvPr id="0" name=""/>
        <dsp:cNvSpPr/>
      </dsp:nvSpPr>
      <dsp:spPr>
        <a:xfrm>
          <a:off x="4771205" y="434578"/>
          <a:ext cx="1237604" cy="1237604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Times New Roman" pitchFamily="18" charset="0"/>
              <a:ea typeface="Source Sans Pro Semibold" pitchFamily="34" charset="0"/>
              <a:cs typeface="Times New Roman" pitchFamily="18" charset="0"/>
            </a:rPr>
            <a:t>SVC-75.13%</a:t>
          </a:r>
          <a:endParaRPr lang="en-US" sz="1400" kern="1200" spc="-10" baseline="0" dirty="0">
            <a:latin typeface="Times New Roman" pitchFamily="18" charset="0"/>
            <a:cs typeface="Times New Roman" pitchFamily="18" charset="0"/>
          </a:endParaRPr>
        </a:p>
      </dsp:txBody>
      <dsp:txXfrm>
        <a:off x="4952448" y="615821"/>
        <a:ext cx="875118" cy="875118"/>
      </dsp:txXfrm>
    </dsp:sp>
    <dsp:sp modelId="{8999D690-D432-4F1A-B2AE-D98A61E6F24A}">
      <dsp:nvSpPr>
        <dsp:cNvPr id="0" name=""/>
        <dsp:cNvSpPr/>
      </dsp:nvSpPr>
      <dsp:spPr>
        <a:xfrm>
          <a:off x="4874748" y="2118971"/>
          <a:ext cx="285503" cy="3975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4874748" y="2198482"/>
        <a:ext cx="199852" cy="238535"/>
      </dsp:txXfrm>
    </dsp:sp>
    <dsp:sp modelId="{0B5562C5-56E9-4F94-AD9A-09B6AA6E206F}">
      <dsp:nvSpPr>
        <dsp:cNvPr id="0" name=""/>
        <dsp:cNvSpPr/>
      </dsp:nvSpPr>
      <dsp:spPr>
        <a:xfrm>
          <a:off x="5294924" y="1698947"/>
          <a:ext cx="1237604" cy="1237604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Times New Roman" pitchFamily="18" charset="0"/>
              <a:ea typeface="Source Sans Pro Semibold" pitchFamily="34" charset="0"/>
              <a:cs typeface="Times New Roman" pitchFamily="18" charset="0"/>
            </a:rPr>
            <a:t>RANDOM FOREST- 94%</a:t>
          </a:r>
          <a:endParaRPr lang="en-US" sz="1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476167" y="1880190"/>
        <a:ext cx="875118" cy="875118"/>
      </dsp:txXfrm>
    </dsp:sp>
    <dsp:sp modelId="{FB0FDE60-5A66-47CD-855C-10B0ABFAFF6D}">
      <dsp:nvSpPr>
        <dsp:cNvPr id="0" name=""/>
        <dsp:cNvSpPr/>
      </dsp:nvSpPr>
      <dsp:spPr>
        <a:xfrm rot="2700000">
          <a:off x="4613528" y="2749613"/>
          <a:ext cx="285503" cy="3975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4626071" y="2798842"/>
        <a:ext cx="199852" cy="238535"/>
      </dsp:txXfrm>
    </dsp:sp>
    <dsp:sp modelId="{492A8904-4F29-41B2-8DF6-9E5DB43B598E}">
      <dsp:nvSpPr>
        <dsp:cNvPr id="0" name=""/>
        <dsp:cNvSpPr/>
      </dsp:nvSpPr>
      <dsp:spPr>
        <a:xfrm>
          <a:off x="4771205" y="2963316"/>
          <a:ext cx="1237604" cy="1237604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Times New Roman" pitchFamily="18" charset="0"/>
              <a:ea typeface="Source Sans Pro Semibold" pitchFamily="34" charset="0"/>
              <a:cs typeface="Times New Roman" pitchFamily="18" charset="0"/>
            </a:rPr>
            <a:t>DECISION TREE-94%</a:t>
          </a:r>
          <a:endParaRPr lang="en-US" sz="1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952448" y="3144559"/>
        <a:ext cx="875118" cy="875118"/>
      </dsp:txXfrm>
    </dsp:sp>
    <dsp:sp modelId="{470BEB95-5498-4076-A7AD-52EA2D6058A0}">
      <dsp:nvSpPr>
        <dsp:cNvPr id="0" name=""/>
        <dsp:cNvSpPr/>
      </dsp:nvSpPr>
      <dsp:spPr>
        <a:xfrm rot="5400000">
          <a:off x="3982886" y="3010833"/>
          <a:ext cx="285503" cy="3975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4025712" y="3047519"/>
        <a:ext cx="199852" cy="238535"/>
      </dsp:txXfrm>
    </dsp:sp>
    <dsp:sp modelId="{A0AE6ABD-EFF8-41C2-907C-790C07DF522C}">
      <dsp:nvSpPr>
        <dsp:cNvPr id="0" name=""/>
        <dsp:cNvSpPr/>
      </dsp:nvSpPr>
      <dsp:spPr>
        <a:xfrm>
          <a:off x="3506836" y="3487035"/>
          <a:ext cx="1237604" cy="1237604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Times New Roman" pitchFamily="18" charset="0"/>
              <a:ea typeface="Source Sans Pro Semibold" pitchFamily="34" charset="0"/>
              <a:cs typeface="Times New Roman" pitchFamily="18" charset="0"/>
            </a:rPr>
            <a:t>XGBOOST-77.29%</a:t>
          </a:r>
          <a:endParaRPr lang="en-US" sz="1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688079" y="3668278"/>
        <a:ext cx="875118" cy="875118"/>
      </dsp:txXfrm>
    </dsp:sp>
    <dsp:sp modelId="{72974243-7A6F-4B6A-B14C-30DB512E85BB}">
      <dsp:nvSpPr>
        <dsp:cNvPr id="0" name=""/>
        <dsp:cNvSpPr/>
      </dsp:nvSpPr>
      <dsp:spPr>
        <a:xfrm rot="8100000">
          <a:off x="3295934" y="2781377"/>
          <a:ext cx="334594" cy="3975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 dirty="0"/>
        </a:p>
      </dsp:txBody>
      <dsp:txXfrm rot="10800000">
        <a:off x="3381612" y="2825399"/>
        <a:ext cx="234216" cy="238535"/>
      </dsp:txXfrm>
    </dsp:sp>
    <dsp:sp modelId="{1F816239-AA7C-4E39-B0F9-BACEF78E61E9}">
      <dsp:nvSpPr>
        <dsp:cNvPr id="0" name=""/>
        <dsp:cNvSpPr/>
      </dsp:nvSpPr>
      <dsp:spPr>
        <a:xfrm>
          <a:off x="2335090" y="3055940"/>
          <a:ext cx="1052358" cy="1052358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Times New Roman" pitchFamily="18" charset="0"/>
              <a:ea typeface="Source Sans Pro Semibold" pitchFamily="34" charset="0"/>
              <a:cs typeface="Times New Roman" pitchFamily="18" charset="0"/>
            </a:rPr>
            <a:t>NAIVE BAYES-70.22%</a:t>
          </a:r>
          <a:endParaRPr lang="en-US" sz="1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489204" y="3210054"/>
        <a:ext cx="744130" cy="744130"/>
      </dsp:txXfrm>
    </dsp:sp>
    <dsp:sp modelId="{04A2BEE7-0EDF-4D06-8E42-FC73356ECF64}">
      <dsp:nvSpPr>
        <dsp:cNvPr id="0" name=""/>
        <dsp:cNvSpPr/>
      </dsp:nvSpPr>
      <dsp:spPr>
        <a:xfrm rot="10800000">
          <a:off x="3021556" y="2118971"/>
          <a:ext cx="334594" cy="3975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 dirty="0"/>
        </a:p>
      </dsp:txBody>
      <dsp:txXfrm rot="10800000">
        <a:off x="3121934" y="2198482"/>
        <a:ext cx="234216" cy="238535"/>
      </dsp:txXfrm>
    </dsp:sp>
    <dsp:sp modelId="{6DF28B0B-5632-4CB5-88C4-43AA1C279FAD}">
      <dsp:nvSpPr>
        <dsp:cNvPr id="0" name=""/>
        <dsp:cNvSpPr/>
      </dsp:nvSpPr>
      <dsp:spPr>
        <a:xfrm>
          <a:off x="1811371" y="1791570"/>
          <a:ext cx="1052358" cy="1052358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Times New Roman" pitchFamily="18" charset="0"/>
              <a:ea typeface="Source Sans Pro Semibold" pitchFamily="34" charset="0"/>
              <a:cs typeface="Times New Roman" pitchFamily="18" charset="0"/>
            </a:rPr>
            <a:t>LOGISTIC REGRESSION-75%</a:t>
          </a:r>
          <a:endParaRPr lang="en-US" sz="11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965485" y="1945684"/>
        <a:ext cx="744130" cy="744130"/>
      </dsp:txXfrm>
    </dsp:sp>
    <dsp:sp modelId="{2A57AEEE-C3A1-475B-8DDB-F43A35AFF48B}">
      <dsp:nvSpPr>
        <dsp:cNvPr id="0" name=""/>
        <dsp:cNvSpPr/>
      </dsp:nvSpPr>
      <dsp:spPr>
        <a:xfrm rot="13500000">
          <a:off x="3295934" y="1456564"/>
          <a:ext cx="334594" cy="3975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 dirty="0"/>
        </a:p>
      </dsp:txBody>
      <dsp:txXfrm rot="10800000">
        <a:off x="3381612" y="1571564"/>
        <a:ext cx="234216" cy="238535"/>
      </dsp:txXfrm>
    </dsp:sp>
    <dsp:sp modelId="{BC16A428-1DBF-446D-9D23-32E00643CD3F}">
      <dsp:nvSpPr>
        <dsp:cNvPr id="0" name=""/>
        <dsp:cNvSpPr/>
      </dsp:nvSpPr>
      <dsp:spPr>
        <a:xfrm>
          <a:off x="2335090" y="527201"/>
          <a:ext cx="1052358" cy="1052358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latin typeface="Times New Roman" pitchFamily="18" charset="0"/>
              <a:ea typeface="Source Sans Pro Semibold" pitchFamily="34" charset="0"/>
              <a:cs typeface="Times New Roman" pitchFamily="18" charset="0"/>
            </a:rPr>
            <a:t>BALANCED  BAGGING  CLASSIFIER-94%</a:t>
          </a:r>
          <a:endParaRPr lang="en-US" sz="1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489204" y="681315"/>
        <a:ext cx="744130" cy="744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26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to give updates for project</a:t>
            </a:r>
            <a:r>
              <a:rPr lang="en-US" baseline="0" dirty="0" smtClean="0"/>
              <a:t> milestones.</a:t>
            </a:r>
            <a:endParaRPr lang="en-US" dirty="0" smtClean="0"/>
          </a:p>
          <a:p>
            <a:endParaRPr lang="en-US" baseline="0" dirty="0" smtClean="0"/>
          </a:p>
          <a:p>
            <a:pPr lvl="0"/>
            <a:r>
              <a:rPr lang="en-US" sz="1000" b="1" dirty="0" smtClean="0"/>
              <a:t>Sections</a:t>
            </a:r>
            <a:endParaRPr lang="en-US" sz="1000" b="0" dirty="0" smtClean="0"/>
          </a:p>
          <a:p>
            <a:pPr lvl="0"/>
            <a:r>
              <a:rPr lang="en-US" sz="1000" b="0" dirty="0" smtClean="0"/>
              <a:t>Right-click on a slide to add sections.</a:t>
            </a:r>
            <a:r>
              <a:rPr lang="en-US" sz="1000" b="0" baseline="0" dirty="0" smtClean="0"/>
              <a:t> Sections can help to organize your slides or facilitate collaboration between multiple authors.</a:t>
            </a:r>
            <a:endParaRPr lang="en-US" sz="1000" b="0" dirty="0" smtClean="0"/>
          </a:p>
          <a:p>
            <a:pPr lvl="0"/>
            <a:endParaRPr lang="en-US" sz="1000" b="1" dirty="0" smtClean="0"/>
          </a:p>
          <a:p>
            <a:pPr lvl="0"/>
            <a:r>
              <a:rPr lang="en-US" sz="1000" b="1" dirty="0" smtClean="0"/>
              <a:t>Notes</a:t>
            </a:r>
          </a:p>
          <a:p>
            <a:pPr lvl="0"/>
            <a:r>
              <a:rPr lang="en-US" sz="1000" dirty="0" smtClean="0"/>
              <a:t>Use the Notes section for delivery notes or to provide additional details for the audience.</a:t>
            </a:r>
            <a:r>
              <a:rPr lang="en-US" sz="10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0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000" dirty="0" smtClean="0"/>
              <a:t>Pay particular attention to the graphs, charts, and text boxes.</a:t>
            </a:r>
            <a:r>
              <a:rPr lang="en-US" sz="1000" baseline="0" dirty="0" smtClean="0"/>
              <a:t> </a:t>
            </a:r>
            <a:endParaRPr lang="en-US" sz="1000" dirty="0" smtClean="0"/>
          </a:p>
          <a:p>
            <a:pPr lvl="0"/>
            <a:r>
              <a:rPr lang="en-US" sz="1000" dirty="0" smtClean="0"/>
              <a:t>Consider that attendees will print in black and white or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 Run a test print to make sure your colors work when printed in pure black and white and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</a:t>
            </a:r>
          </a:p>
          <a:p>
            <a:pPr lvl="0">
              <a:buFontTx/>
              <a:buNone/>
            </a:pPr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Graphics, tables, and graphs</a:t>
            </a:r>
          </a:p>
          <a:p>
            <a:pPr lvl="0"/>
            <a:r>
              <a:rPr lang="en-US" sz="1000" dirty="0" smtClean="0"/>
              <a:t>Keep it simple: If possible, use consistent, non-distracting styles and colors.</a:t>
            </a:r>
          </a:p>
          <a:p>
            <a:pPr lvl="0"/>
            <a:r>
              <a:rPr lang="en-US" sz="10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project</a:t>
            </a:r>
            <a:r>
              <a:rPr lang="en-US" baseline="0" dirty="0" smtClean="0"/>
              <a:t> about?</a:t>
            </a:r>
          </a:p>
          <a:p>
            <a:r>
              <a:rPr lang="en-US" dirty="0" smtClean="0"/>
              <a:t>Define</a:t>
            </a:r>
            <a:r>
              <a:rPr lang="en-US" baseline="0" dirty="0" smtClean="0"/>
              <a:t> the goal of this project</a:t>
            </a:r>
          </a:p>
          <a:p>
            <a:pPr lvl="1"/>
            <a:r>
              <a:rPr lang="en-US" dirty="0" smtClean="0"/>
              <a:t>Is it similar to projects in the past or is it a new effort?</a:t>
            </a:r>
          </a:p>
          <a:p>
            <a:r>
              <a:rPr lang="en-US" baseline="0" dirty="0" smtClean="0"/>
              <a:t>Define the scope of this project</a:t>
            </a:r>
          </a:p>
          <a:p>
            <a:pPr lvl="1"/>
            <a:r>
              <a:rPr lang="en-US" baseline="0" dirty="0" smtClean="0"/>
              <a:t>Is it an independent project or is it related to other projects?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* Note that this slide is not necessary for weekly status meetings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aseline="0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28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What are the dependencies</a:t>
            </a:r>
            <a:r>
              <a:rPr lang="en-US" baseline="0" dirty="0" smtClean="0"/>
              <a:t> that affect the timeline, cost, and output of this project?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Prepare slides for the appendix in</a:t>
            </a:r>
            <a:r>
              <a:rPr lang="en-US" baseline="0" dirty="0" smtClean="0"/>
              <a:t> the event that more details or supplemental slides are needed. The appendix is also useful if the presentation is distributed later.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58B6-526B-4EF4-9A6C-F25E272B2FFE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4469-3EA9-4714-A3AB-A0977A3240E1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30938-4FB8-45CB-AFB0-88BE5B2F8F52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DE08-3D64-429D-A21D-AFC996D3D65A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0BA2-2CA5-419A-8E4B-194B1EA8F5B6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74C8-C40C-4C35-B3DC-723D1C7C0BA2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86BB-BFAB-4DF6-AE8C-1CE98701E123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2D10-8784-4EAA-A1E9-A028A77B2D4A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006F-1ACB-4CB9-935F-FE5C59639627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92F5-DA8D-4A01-B2DF-C7D9896F0469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1CB9-D56B-44FF-A06A-841DB399A10F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865A3-610E-4231-A568-733666FE1AD0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tags" Target="../tags/tag10.xml"/><Relationship Id="rId7" Type="http://schemas.openxmlformats.org/officeDocument/2006/relationships/diagramLayout" Target="../diagrams/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diagramData" Target="../diagrams/data2.xml"/><Relationship Id="rId11" Type="http://schemas.openxmlformats.org/officeDocument/2006/relationships/image" Target="../media/image8.png"/><Relationship Id="rId5" Type="http://schemas.openxmlformats.org/officeDocument/2006/relationships/notesSlide" Target="../notesSlides/notesSlide5.xml"/><Relationship Id="rId10" Type="http://schemas.microsoft.com/office/2007/relationships/diagramDrawing" Target="../diagrams/drawing2.xml"/><Relationship Id="rId4" Type="http://schemas.openxmlformats.org/officeDocument/2006/relationships/slideLayout" Target="../slideLayouts/slideLayout3.xml"/><Relationship Id="rId9" Type="http://schemas.openxmlformats.org/officeDocument/2006/relationships/diagramColors" Target="../diagrams/colors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hulpanchal9825/HEARTH-DISEASE-PROJECT" TargetMode="External"/><Relationship Id="rId2" Type="http://schemas.openxmlformats.org/officeDocument/2006/relationships/hyperlink" Target="https://github.com/anujaphapale/Heart-Disease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hyperlink" Target="https://github.com/TANUJAMS/Project1_Heart-Disease-prediction.git" TargetMode="External"/><Relationship Id="rId4" Type="http://schemas.openxmlformats.org/officeDocument/2006/relationships/hyperlink" Target="https://github.com/sarikazaware/Heart-Disease-Prediction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3568" y="3212976"/>
            <a:ext cx="8136904" cy="144016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Heart Disease Analysis Using Machine Learning Algorithm</a:t>
            </a:r>
            <a:endParaRPr lang="en-US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1</a:t>
            </a:fld>
            <a:endParaRPr lang="en-US" dirty="0"/>
          </a:p>
        </p:txBody>
      </p:sp>
      <p:pic>
        <p:nvPicPr>
          <p:cNvPr id="4" name="Google Shape;18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84368" y="1052736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83;p2"/>
          <p:cNvSpPr txBox="1"/>
          <p:nvPr/>
        </p:nvSpPr>
        <p:spPr>
          <a:xfrm>
            <a:off x="-2196752" y="6627208"/>
            <a:ext cx="590465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5">
              <a:buSzPts val="3200"/>
            </a:pPr>
            <a:r>
              <a:rPr lang="en-US" sz="9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Heart  Disease  Analysis  Using  Machine Learning</a:t>
            </a:r>
            <a:endParaRPr lang="en-US" sz="9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Source Sans Pro Semibold" pitchFamily="34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538736" cy="570384"/>
          </a:xfrm>
        </p:spPr>
        <p:txBody>
          <a:bodyPr>
            <a:normAutofit fontScale="90000"/>
          </a:bodyPr>
          <a:lstStyle/>
          <a:p>
            <a:r>
              <a:rPr lang="en-I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Exploratory Data </a:t>
            </a:r>
            <a:r>
              <a:rPr lang="en-I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Analysis:</a:t>
            </a:r>
            <a:br>
              <a:rPr lang="en-I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600" b="1" dirty="0">
                <a:latin typeface="Times New Roman" pitchFamily="18" charset="0"/>
                <a:cs typeface="Times New Roman" pitchFamily="18" charset="0"/>
              </a:rPr>
            </a:b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1"/>
            <a:ext cx="8712967" cy="4752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Google Shape;18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06157" y="477286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83;p2"/>
          <p:cNvSpPr txBox="1"/>
          <p:nvPr/>
        </p:nvSpPr>
        <p:spPr>
          <a:xfrm>
            <a:off x="-2196752" y="6627208"/>
            <a:ext cx="590465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5">
              <a:buSzPts val="3200"/>
            </a:pPr>
            <a:r>
              <a:rPr lang="en-US" sz="9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Heart  Disease  Analysis  Using  Machine Learning</a:t>
            </a:r>
            <a:endParaRPr lang="en-US" sz="9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Source Sans Pro Semibold" pitchFamily="34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29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538736" cy="570384"/>
          </a:xfrm>
        </p:spPr>
        <p:txBody>
          <a:bodyPr>
            <a:normAutofit fontScale="90000"/>
          </a:bodyPr>
          <a:lstStyle/>
          <a:p>
            <a:r>
              <a:rPr lang="en-I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Dealing With Imbalance Data: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600" b="1" dirty="0">
                <a:latin typeface="Times New Roman" pitchFamily="18" charset="0"/>
                <a:cs typeface="Times New Roman" pitchFamily="18" charset="0"/>
              </a:rPr>
            </a:b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4640175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Google Shape;244;p7"/>
          <p:cNvSpPr txBox="1">
            <a:spLocks/>
          </p:cNvSpPr>
          <p:nvPr/>
        </p:nvSpPr>
        <p:spPr>
          <a:xfrm>
            <a:off x="5076056" y="1916832"/>
            <a:ext cx="324036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00000"/>
              </a:lnSpc>
              <a:buClr>
                <a:srgbClr val="000000"/>
              </a:buClr>
              <a:buSzPts val="2400"/>
            </a:pPr>
            <a:endParaRPr lang="en-US" sz="1400" b="1" i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Source Sans Pro Semibold" pitchFamily="34" charset="0"/>
              <a:cs typeface="Times New Roman" pitchFamily="18" charset="0"/>
            </a:endParaRPr>
          </a:p>
          <a:p>
            <a:pPr algn="ctr">
              <a:lnSpc>
                <a:spcPct val="100000"/>
              </a:lnSpc>
              <a:buClr>
                <a:srgbClr val="000000"/>
              </a:buClr>
              <a:buSzPts val="2400"/>
            </a:pPr>
            <a:endParaRPr lang="en-US" sz="1400" b="1" i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Source Sans Pro Semibold" pitchFamily="34" charset="0"/>
              <a:cs typeface="Times New Roman" pitchFamily="18" charset="0"/>
            </a:endParaRPr>
          </a:p>
          <a:p>
            <a:pPr algn="ctr">
              <a:lnSpc>
                <a:spcPct val="100000"/>
              </a:lnSpc>
              <a:buClr>
                <a:srgbClr val="000000"/>
              </a:buClr>
              <a:buSzPts val="2400"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Dataset  before applying 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over sampling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 Distribution of 1’s and 0’s in target variable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077072"/>
            <a:ext cx="4449629" cy="2608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Google Shape;244;p7"/>
          <p:cNvSpPr txBox="1">
            <a:spLocks/>
          </p:cNvSpPr>
          <p:nvPr/>
        </p:nvSpPr>
        <p:spPr>
          <a:xfrm>
            <a:off x="807411" y="4365104"/>
            <a:ext cx="324036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00000"/>
              </a:lnSpc>
              <a:buClr>
                <a:srgbClr val="000000"/>
              </a:buClr>
              <a:buSzPts val="2400"/>
            </a:pPr>
            <a:endParaRPr lang="en-US" sz="1400" b="1" i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Source Sans Pro Semibold" pitchFamily="34" charset="0"/>
              <a:cs typeface="Times New Roman" pitchFamily="18" charset="0"/>
            </a:endParaRPr>
          </a:p>
          <a:p>
            <a:pPr algn="ctr">
              <a:lnSpc>
                <a:spcPct val="100000"/>
              </a:lnSpc>
              <a:buClr>
                <a:srgbClr val="000000"/>
              </a:buClr>
              <a:buSzPts val="2400"/>
            </a:pPr>
            <a:endParaRPr lang="en-US" sz="1400" b="1" i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Source Sans Pro Semibold" pitchFamily="34" charset="0"/>
              <a:cs typeface="Times New Roman" pitchFamily="18" charset="0"/>
            </a:endParaRPr>
          </a:p>
          <a:p>
            <a:pPr algn="ctr">
              <a:lnSpc>
                <a:spcPct val="100000"/>
              </a:lnSpc>
              <a:buClr>
                <a:srgbClr val="000000"/>
              </a:buClr>
              <a:buSzPts val="2400"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Dataset  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after applying over sampling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 Distribution of 1’s and 0’s in target variable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pic>
        <p:nvPicPr>
          <p:cNvPr id="10" name="Google Shape;18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06157" y="477286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83;p2"/>
          <p:cNvSpPr txBox="1"/>
          <p:nvPr/>
        </p:nvSpPr>
        <p:spPr>
          <a:xfrm>
            <a:off x="-2196752" y="6627208"/>
            <a:ext cx="590465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5">
              <a:buSzPts val="3200"/>
            </a:pPr>
            <a:r>
              <a:rPr lang="en-US" sz="9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Heart  Disease  Analysis  Using  Machine Learning</a:t>
            </a:r>
            <a:endParaRPr lang="en-US" sz="9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Source Sans Pro Semibold" pitchFamily="34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4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538736" cy="570384"/>
          </a:xfrm>
        </p:spPr>
        <p:txBody>
          <a:bodyPr>
            <a:normAutofit fontScale="90000"/>
          </a:bodyPr>
          <a:lstStyle/>
          <a:p>
            <a:r>
              <a:rPr lang="en-I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Evaluation of models: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600" b="1" dirty="0">
                <a:latin typeface="Times New Roman" pitchFamily="18" charset="0"/>
                <a:cs typeface="Times New Roman" pitchFamily="18" charset="0"/>
              </a:rPr>
            </a:b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Google Shape;292;g11111e72f58_3_15"/>
          <p:cNvSpPr txBox="1"/>
          <p:nvPr/>
        </p:nvSpPr>
        <p:spPr>
          <a:xfrm>
            <a:off x="4788024" y="1553874"/>
            <a:ext cx="407963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500" b="1" dirty="0">
                <a:solidFill>
                  <a:srgbClr val="0070C0"/>
                </a:solidFill>
                <a:latin typeface="Source Sans Pro Semibold" pitchFamily="34" charset="0"/>
                <a:ea typeface="Source Sans Pro Semibold" pitchFamily="34" charset="0"/>
                <a:cs typeface="Century Gothic"/>
                <a:sym typeface="Century Gothic"/>
              </a:rPr>
              <a:t>Model </a:t>
            </a:r>
            <a:r>
              <a:rPr lang="en-US" sz="1500" b="1" dirty="0" smtClean="0">
                <a:solidFill>
                  <a:srgbClr val="0070C0"/>
                </a:solidFill>
                <a:latin typeface="Source Sans Pro Semibold" pitchFamily="34" charset="0"/>
                <a:ea typeface="Source Sans Pro Semibold" pitchFamily="34" charset="0"/>
                <a:cs typeface="Century Gothic"/>
                <a:sym typeface="Century Gothic"/>
              </a:rPr>
              <a:t>Performance</a:t>
            </a:r>
            <a:r>
              <a:rPr lang="en-US" sz="1500" b="1" i="0" u="none" strike="noStrike" cap="none" dirty="0" smtClean="0">
                <a:solidFill>
                  <a:srgbClr val="0070C0"/>
                </a:solidFill>
                <a:latin typeface="Source Sans Pro Semibold" pitchFamily="34" charset="0"/>
                <a:ea typeface="Source Sans Pro Semibold" pitchFamily="34" charset="0"/>
                <a:cs typeface="Century Gothic"/>
                <a:sym typeface="Century Gothic"/>
              </a:rPr>
              <a:t>: Random Forest </a:t>
            </a:r>
            <a:endParaRPr sz="1100" b="1" i="0" u="none" strike="noStrike" cap="none" dirty="0">
              <a:solidFill>
                <a:srgbClr val="0070C0"/>
              </a:solidFill>
              <a:latin typeface="Source Sans Pro Semibold" pitchFamily="34" charset="0"/>
              <a:ea typeface="Source Sans Pro Semibold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13" y="1877000"/>
            <a:ext cx="3796505" cy="1940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Google Shape;292;g11111e72f58_3_15"/>
          <p:cNvSpPr txBox="1"/>
          <p:nvPr/>
        </p:nvSpPr>
        <p:spPr>
          <a:xfrm>
            <a:off x="356738" y="1565176"/>
            <a:ext cx="407963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500" b="1" dirty="0">
                <a:solidFill>
                  <a:srgbClr val="0070C0"/>
                </a:solidFill>
                <a:latin typeface="Source Sans Pro Semibold" pitchFamily="34" charset="0"/>
                <a:ea typeface="Source Sans Pro Semibold" pitchFamily="34" charset="0"/>
                <a:cs typeface="Century Gothic"/>
                <a:sym typeface="Century Gothic"/>
              </a:rPr>
              <a:t>Model </a:t>
            </a:r>
            <a:r>
              <a:rPr lang="en-US" sz="1500" b="1" dirty="0" smtClean="0">
                <a:solidFill>
                  <a:srgbClr val="0070C0"/>
                </a:solidFill>
                <a:latin typeface="Source Sans Pro Semibold" pitchFamily="34" charset="0"/>
                <a:ea typeface="Source Sans Pro Semibold" pitchFamily="34" charset="0"/>
                <a:cs typeface="Century Gothic"/>
                <a:sym typeface="Century Gothic"/>
              </a:rPr>
              <a:t>Performance</a:t>
            </a:r>
            <a:r>
              <a:rPr lang="en-US" sz="1500" b="1" i="0" u="none" strike="noStrike" cap="none" dirty="0" smtClean="0">
                <a:solidFill>
                  <a:srgbClr val="0070C0"/>
                </a:solidFill>
                <a:latin typeface="Source Sans Pro Semibold" pitchFamily="34" charset="0"/>
                <a:ea typeface="Source Sans Pro Semibold" pitchFamily="34" charset="0"/>
                <a:cs typeface="Century Gothic"/>
                <a:sym typeface="Century Gothic"/>
              </a:rPr>
              <a:t>: KNN Classifier</a:t>
            </a:r>
            <a:endParaRPr sz="1100" b="1" i="0" u="none" strike="noStrike" cap="none" dirty="0">
              <a:solidFill>
                <a:srgbClr val="0070C0"/>
              </a:solidFill>
              <a:latin typeface="Source Sans Pro Semibold" pitchFamily="34" charset="0"/>
              <a:ea typeface="Source Sans Pro Semibold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888301"/>
            <a:ext cx="3880048" cy="1929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Google Shape;292;g11111e72f58_3_15"/>
          <p:cNvSpPr txBox="1"/>
          <p:nvPr/>
        </p:nvSpPr>
        <p:spPr>
          <a:xfrm>
            <a:off x="420362" y="3953356"/>
            <a:ext cx="407963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500" b="1" dirty="0">
                <a:solidFill>
                  <a:srgbClr val="0070C0"/>
                </a:solidFill>
                <a:latin typeface="Source Sans Pro Semibold" pitchFamily="34" charset="0"/>
                <a:ea typeface="Source Sans Pro Semibold" pitchFamily="34" charset="0"/>
                <a:cs typeface="Century Gothic"/>
                <a:sym typeface="Century Gothic"/>
              </a:rPr>
              <a:t>Model </a:t>
            </a:r>
            <a:r>
              <a:rPr lang="en-US" sz="1500" b="1" dirty="0" smtClean="0">
                <a:solidFill>
                  <a:srgbClr val="0070C0"/>
                </a:solidFill>
                <a:latin typeface="Source Sans Pro Semibold" pitchFamily="34" charset="0"/>
                <a:ea typeface="Source Sans Pro Semibold" pitchFamily="34" charset="0"/>
                <a:cs typeface="Century Gothic"/>
                <a:sym typeface="Century Gothic"/>
              </a:rPr>
              <a:t>Performance</a:t>
            </a:r>
            <a:r>
              <a:rPr lang="en-US" sz="1500" b="1" i="0" u="none" strike="noStrike" cap="none" dirty="0" smtClean="0">
                <a:solidFill>
                  <a:srgbClr val="0070C0"/>
                </a:solidFill>
                <a:latin typeface="Source Sans Pro Semibold" pitchFamily="34" charset="0"/>
                <a:ea typeface="Source Sans Pro Semibold" pitchFamily="34" charset="0"/>
                <a:cs typeface="Century Gothic"/>
                <a:sym typeface="Century Gothic"/>
              </a:rPr>
              <a:t>: XG Boost</a:t>
            </a:r>
            <a:endParaRPr sz="1100" b="1" i="0" u="none" strike="noStrike" cap="none" dirty="0">
              <a:solidFill>
                <a:srgbClr val="0070C0"/>
              </a:solidFill>
              <a:latin typeface="Source Sans Pro Semibold" pitchFamily="34" charset="0"/>
              <a:ea typeface="Source Sans Pro Semibold" pitchFamily="3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19" y="4437112"/>
            <a:ext cx="3775803" cy="1931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Google Shape;292;g11111e72f58_3_15"/>
          <p:cNvSpPr txBox="1"/>
          <p:nvPr/>
        </p:nvSpPr>
        <p:spPr>
          <a:xfrm>
            <a:off x="4810178" y="3922436"/>
            <a:ext cx="407963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500" b="1" dirty="0">
                <a:solidFill>
                  <a:srgbClr val="0070C0"/>
                </a:solidFill>
                <a:latin typeface="Source Sans Pro Semibold" pitchFamily="34" charset="0"/>
                <a:ea typeface="Source Sans Pro Semibold" pitchFamily="34" charset="0"/>
                <a:cs typeface="Century Gothic"/>
                <a:sym typeface="Century Gothic"/>
              </a:rPr>
              <a:t>Model </a:t>
            </a:r>
            <a:r>
              <a:rPr lang="en-US" sz="1500" b="1" dirty="0" smtClean="0">
                <a:solidFill>
                  <a:srgbClr val="0070C0"/>
                </a:solidFill>
                <a:latin typeface="Source Sans Pro Semibold" pitchFamily="34" charset="0"/>
                <a:ea typeface="Source Sans Pro Semibold" pitchFamily="34" charset="0"/>
                <a:cs typeface="Century Gothic"/>
                <a:sym typeface="Century Gothic"/>
              </a:rPr>
              <a:t>Performance</a:t>
            </a:r>
            <a:r>
              <a:rPr lang="en-US" sz="1500" b="1" i="0" u="none" strike="noStrike" cap="none" dirty="0" smtClean="0">
                <a:solidFill>
                  <a:srgbClr val="0070C0"/>
                </a:solidFill>
                <a:latin typeface="Source Sans Pro Semibold" pitchFamily="34" charset="0"/>
                <a:ea typeface="Source Sans Pro Semibold" pitchFamily="34" charset="0"/>
                <a:cs typeface="Century Gothic"/>
                <a:sym typeface="Century Gothic"/>
              </a:rPr>
              <a:t>: Decision Tree</a:t>
            </a:r>
            <a:endParaRPr sz="1100" b="1" i="0" u="none" strike="noStrike" cap="none" dirty="0">
              <a:solidFill>
                <a:srgbClr val="0070C0"/>
              </a:solidFill>
              <a:latin typeface="Source Sans Pro Semibold" pitchFamily="34" charset="0"/>
              <a:ea typeface="Source Sans Pro Semibold" pitchFamily="34" charset="0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50" y="4398794"/>
            <a:ext cx="3794782" cy="186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Google Shape;182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06157" y="477286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83;p2"/>
          <p:cNvSpPr txBox="1"/>
          <p:nvPr/>
        </p:nvSpPr>
        <p:spPr>
          <a:xfrm>
            <a:off x="-2196752" y="6627208"/>
            <a:ext cx="590465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5">
              <a:buSzPts val="3200"/>
            </a:pPr>
            <a:r>
              <a:rPr lang="en-US" sz="9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Heart  Disease  Analysis  Using  Machine Learning</a:t>
            </a:r>
            <a:endParaRPr lang="en-US" sz="9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Source Sans Pro Semibold" pitchFamily="34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6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538736" cy="570384"/>
          </a:xfrm>
        </p:spPr>
        <p:txBody>
          <a:bodyPr>
            <a:normAutofit fontScale="90000"/>
          </a:bodyPr>
          <a:lstStyle/>
          <a:p>
            <a:r>
              <a:rPr lang="en-I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Evaluation of models</a:t>
            </a:r>
            <a:r>
              <a:rPr lang="en-IN" sz="20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600" b="1" dirty="0">
                <a:latin typeface="Times New Roman" pitchFamily="18" charset="0"/>
                <a:cs typeface="Times New Roman" pitchFamily="18" charset="0"/>
              </a:rPr>
            </a:b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Google Shape;292;g11111e72f58_3_15"/>
          <p:cNvSpPr txBox="1"/>
          <p:nvPr/>
        </p:nvSpPr>
        <p:spPr>
          <a:xfrm>
            <a:off x="356738" y="1565176"/>
            <a:ext cx="407963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500" b="1" dirty="0">
                <a:solidFill>
                  <a:srgbClr val="0070C0"/>
                </a:solidFill>
                <a:latin typeface="Source Sans Pro Semibold" pitchFamily="34" charset="0"/>
                <a:ea typeface="Source Sans Pro Semibold" pitchFamily="34" charset="0"/>
                <a:cs typeface="Century Gothic"/>
                <a:sym typeface="Century Gothic"/>
              </a:rPr>
              <a:t>Model </a:t>
            </a:r>
            <a:r>
              <a:rPr lang="en-US" sz="1500" b="1" dirty="0" smtClean="0">
                <a:solidFill>
                  <a:srgbClr val="0070C0"/>
                </a:solidFill>
                <a:latin typeface="Source Sans Pro Semibold" pitchFamily="34" charset="0"/>
                <a:ea typeface="Source Sans Pro Semibold" pitchFamily="34" charset="0"/>
                <a:cs typeface="Century Gothic"/>
                <a:sym typeface="Century Gothic"/>
              </a:rPr>
              <a:t>Performance</a:t>
            </a:r>
            <a:r>
              <a:rPr lang="en-US" sz="1500" b="1" i="0" u="none" strike="noStrike" cap="none" dirty="0" smtClean="0">
                <a:solidFill>
                  <a:srgbClr val="0070C0"/>
                </a:solidFill>
                <a:latin typeface="Source Sans Pro Semibold" pitchFamily="34" charset="0"/>
                <a:ea typeface="Source Sans Pro Semibold" pitchFamily="34" charset="0"/>
                <a:cs typeface="Century Gothic"/>
                <a:sym typeface="Century Gothic"/>
              </a:rPr>
              <a:t>: SVC Classifier</a:t>
            </a:r>
            <a:endParaRPr sz="1100" b="1" i="0" u="none" strike="noStrike" cap="none" dirty="0">
              <a:solidFill>
                <a:srgbClr val="0070C0"/>
              </a:solidFill>
              <a:latin typeface="Source Sans Pro Semibold" pitchFamily="34" charset="0"/>
              <a:ea typeface="Source Sans Pro Semibold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8301"/>
            <a:ext cx="3810853" cy="2120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Google Shape;292;g11111e72f58_3_15"/>
          <p:cNvSpPr txBox="1"/>
          <p:nvPr/>
        </p:nvSpPr>
        <p:spPr>
          <a:xfrm>
            <a:off x="4788024" y="1553874"/>
            <a:ext cx="407963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500" b="1" dirty="0">
                <a:solidFill>
                  <a:srgbClr val="0070C0"/>
                </a:solidFill>
                <a:latin typeface="Source Sans Pro Semibold" pitchFamily="34" charset="0"/>
                <a:ea typeface="Source Sans Pro Semibold" pitchFamily="34" charset="0"/>
                <a:cs typeface="Century Gothic"/>
                <a:sym typeface="Century Gothic"/>
              </a:rPr>
              <a:t>Model </a:t>
            </a:r>
            <a:r>
              <a:rPr lang="en-US" sz="1500" b="1" dirty="0" smtClean="0">
                <a:solidFill>
                  <a:srgbClr val="0070C0"/>
                </a:solidFill>
                <a:latin typeface="Source Sans Pro Semibold" pitchFamily="34" charset="0"/>
                <a:ea typeface="Source Sans Pro Semibold" pitchFamily="34" charset="0"/>
                <a:cs typeface="Century Gothic"/>
                <a:sym typeface="Century Gothic"/>
              </a:rPr>
              <a:t>Performance</a:t>
            </a:r>
            <a:r>
              <a:rPr lang="en-US" sz="1500" b="1" i="0" u="none" strike="noStrike" cap="none" dirty="0" smtClean="0">
                <a:solidFill>
                  <a:srgbClr val="0070C0"/>
                </a:solidFill>
                <a:latin typeface="Source Sans Pro Semibold" pitchFamily="34" charset="0"/>
                <a:ea typeface="Source Sans Pro Semibold" pitchFamily="34" charset="0"/>
                <a:cs typeface="Century Gothic"/>
                <a:sym typeface="Century Gothic"/>
              </a:rPr>
              <a:t>: Naïve Bayes</a:t>
            </a:r>
            <a:endParaRPr sz="1100" b="1" i="0" u="none" strike="noStrike" cap="none" dirty="0">
              <a:solidFill>
                <a:srgbClr val="0070C0"/>
              </a:solidFill>
              <a:latin typeface="Source Sans Pro Semibold" pitchFamily="34" charset="0"/>
              <a:ea typeface="Source Sans Pro Semibold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215" y="1856624"/>
            <a:ext cx="4151248" cy="207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Google Shape;292;g11111e72f58_3_15"/>
          <p:cNvSpPr txBox="1"/>
          <p:nvPr/>
        </p:nvSpPr>
        <p:spPr>
          <a:xfrm>
            <a:off x="420362" y="3947635"/>
            <a:ext cx="407963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500" b="1" dirty="0">
                <a:solidFill>
                  <a:srgbClr val="0070C0"/>
                </a:solidFill>
                <a:latin typeface="Source Sans Pro Semibold" pitchFamily="34" charset="0"/>
                <a:ea typeface="Source Sans Pro Semibold" pitchFamily="34" charset="0"/>
                <a:cs typeface="Century Gothic"/>
                <a:sym typeface="Century Gothic"/>
              </a:rPr>
              <a:t>Model </a:t>
            </a:r>
            <a:r>
              <a:rPr lang="en-US" sz="1500" b="1" dirty="0" smtClean="0">
                <a:solidFill>
                  <a:srgbClr val="0070C0"/>
                </a:solidFill>
                <a:latin typeface="Source Sans Pro Semibold" pitchFamily="34" charset="0"/>
                <a:ea typeface="Source Sans Pro Semibold" pitchFamily="34" charset="0"/>
                <a:cs typeface="Century Gothic"/>
                <a:sym typeface="Century Gothic"/>
              </a:rPr>
              <a:t>Performance</a:t>
            </a:r>
            <a:r>
              <a:rPr lang="en-US" sz="1500" b="1" i="0" u="none" strike="noStrike" cap="none" dirty="0" smtClean="0">
                <a:solidFill>
                  <a:srgbClr val="0070C0"/>
                </a:solidFill>
                <a:latin typeface="Source Sans Pro Semibold" pitchFamily="34" charset="0"/>
                <a:ea typeface="Source Sans Pro Semibold" pitchFamily="34" charset="0"/>
                <a:cs typeface="Century Gothic"/>
                <a:sym typeface="Century Gothic"/>
              </a:rPr>
              <a:t>: Logistic Regression</a:t>
            </a:r>
            <a:endParaRPr sz="1100" b="1" i="0" u="none" strike="noStrike" cap="none" dirty="0">
              <a:solidFill>
                <a:srgbClr val="0070C0"/>
              </a:solidFill>
              <a:latin typeface="Source Sans Pro Semibold" pitchFamily="34" charset="0"/>
              <a:ea typeface="Source Sans Pro Semibold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 l="27945" t="49705" r="51464" b="35925"/>
          <a:stretch>
            <a:fillRect/>
          </a:stretch>
        </p:blipFill>
        <p:spPr bwMode="auto">
          <a:xfrm>
            <a:off x="341117" y="4417459"/>
            <a:ext cx="3810853" cy="20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Google Shape;292;g11111e72f58_3_15"/>
          <p:cNvSpPr txBox="1"/>
          <p:nvPr/>
        </p:nvSpPr>
        <p:spPr>
          <a:xfrm>
            <a:off x="4810178" y="3922436"/>
            <a:ext cx="407963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500" b="1" dirty="0">
                <a:solidFill>
                  <a:srgbClr val="0070C0"/>
                </a:solidFill>
                <a:latin typeface="Source Sans Pro Semibold" pitchFamily="34" charset="0"/>
                <a:ea typeface="Source Sans Pro Semibold" pitchFamily="34" charset="0"/>
                <a:cs typeface="Century Gothic"/>
                <a:sym typeface="Century Gothic"/>
              </a:rPr>
              <a:t>Model </a:t>
            </a:r>
            <a:r>
              <a:rPr lang="en-US" sz="1500" b="1" dirty="0" smtClean="0">
                <a:solidFill>
                  <a:srgbClr val="0070C0"/>
                </a:solidFill>
                <a:latin typeface="Source Sans Pro Semibold" pitchFamily="34" charset="0"/>
                <a:ea typeface="Source Sans Pro Semibold" pitchFamily="34" charset="0"/>
                <a:cs typeface="Century Gothic"/>
                <a:sym typeface="Century Gothic"/>
              </a:rPr>
              <a:t>Performance</a:t>
            </a:r>
            <a:r>
              <a:rPr lang="en-US" sz="1500" b="1" i="0" u="none" strike="noStrike" cap="none" dirty="0" smtClean="0">
                <a:solidFill>
                  <a:srgbClr val="0070C0"/>
                </a:solidFill>
                <a:latin typeface="Source Sans Pro Semibold" pitchFamily="34" charset="0"/>
                <a:ea typeface="Source Sans Pro Semibold" pitchFamily="34" charset="0"/>
                <a:cs typeface="Century Gothic"/>
                <a:sym typeface="Century Gothic"/>
              </a:rPr>
              <a:t>: Balanced Bagging 			 Classifier</a:t>
            </a:r>
            <a:endParaRPr sz="1100" b="1" i="0" u="none" strike="noStrike" cap="none" dirty="0">
              <a:solidFill>
                <a:srgbClr val="0070C0"/>
              </a:solidFill>
              <a:latin typeface="Source Sans Pro Semibold" pitchFamily="34" charset="0"/>
              <a:ea typeface="Source Sans Pro Semibold" pitchFamily="34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/>
          <a:srcRect l="26562" t="68898" r="53954" b="18209"/>
          <a:stretch>
            <a:fillRect/>
          </a:stretch>
        </p:blipFill>
        <p:spPr bwMode="auto">
          <a:xfrm>
            <a:off x="5076056" y="4476393"/>
            <a:ext cx="3600400" cy="2107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Google Shape;182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06157" y="477286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83;p2"/>
          <p:cNvSpPr txBox="1"/>
          <p:nvPr/>
        </p:nvSpPr>
        <p:spPr>
          <a:xfrm>
            <a:off x="-2196752" y="6627208"/>
            <a:ext cx="590465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5">
              <a:buSzPts val="3200"/>
            </a:pPr>
            <a:r>
              <a:rPr lang="en-US" sz="9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Heart  Disease  Analysis  Using  Machine Learning</a:t>
            </a:r>
            <a:endParaRPr lang="en-US" sz="9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Source Sans Pro Semibold" pitchFamily="34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9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914400"/>
            <a:ext cx="2602632" cy="426368"/>
          </a:xfrm>
        </p:spPr>
        <p:txBody>
          <a:bodyPr>
            <a:normAutofit/>
          </a:bodyPr>
          <a:lstStyle/>
          <a:p>
            <a:pPr lvl="0">
              <a:spcBef>
                <a:spcPts val="2000"/>
              </a:spcBef>
            </a:pPr>
            <a:r>
              <a:rPr lang="en-US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 Semibold" pitchFamily="34" charset="0"/>
                <a:ea typeface="Source Sans Pro Semibold" pitchFamily="34" charset="0"/>
                <a:cs typeface="Calibri" panose="020F0502020204030204" pitchFamily="34" charset="0"/>
              </a:rPr>
              <a:t>MODEL </a:t>
            </a:r>
            <a:r>
              <a:rPr lang="en-US" sz="1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 Semibold" pitchFamily="34" charset="0"/>
                <a:ea typeface="Source Sans Pro Semibold" pitchFamily="34" charset="0"/>
                <a:cs typeface="Calibri" panose="020F0502020204030204" pitchFamily="34" charset="0"/>
              </a:rPr>
              <a:t>BUILDING:</a:t>
            </a:r>
            <a:endParaRPr lang="en-US" sz="1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 Semibold" pitchFamily="34" charset="0"/>
              <a:ea typeface="Source Sans Pro Semibold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60113091"/>
              </p:ext>
            </p:extLst>
          </p:nvPr>
        </p:nvGraphicFramePr>
        <p:xfrm>
          <a:off x="342900" y="1689100"/>
          <a:ext cx="8343900" cy="4635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5" name="Google Shape;182;p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906157" y="477286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83;p2"/>
          <p:cNvSpPr txBox="1"/>
          <p:nvPr/>
        </p:nvSpPr>
        <p:spPr>
          <a:xfrm>
            <a:off x="-2196752" y="6627208"/>
            <a:ext cx="590465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5">
              <a:buSzPts val="3200"/>
            </a:pPr>
            <a:r>
              <a:rPr lang="en-US" sz="9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Heart  Disease  Analysis  Using  Machine Learning</a:t>
            </a:r>
            <a:endParaRPr lang="en-US" sz="9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Source Sans Pro Semibold" pitchFamily="34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14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2420888"/>
            <a:ext cx="5105400" cy="1143001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Model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3573016"/>
            <a:ext cx="8496944" cy="11430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 cap="none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</a:rPr>
              <a:t>Random Forest Classifier With 94% Accuracy</a:t>
            </a:r>
            <a:endParaRPr 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Google Shape;18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4978" y="1196752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83;p2"/>
          <p:cNvSpPr txBox="1"/>
          <p:nvPr/>
        </p:nvSpPr>
        <p:spPr>
          <a:xfrm>
            <a:off x="-2196752" y="6627208"/>
            <a:ext cx="590465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5">
              <a:buSzPts val="3200"/>
            </a:pPr>
            <a:r>
              <a:rPr lang="en-US" sz="9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Heart  Disease  Analysis  Using  Machine Learning</a:t>
            </a:r>
            <a:endParaRPr lang="en-US" sz="9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Source Sans Pro Semibold" pitchFamily="34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250704" cy="498376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Deployment using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Streamlit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US" sz="18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4248472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486" y="2492896"/>
            <a:ext cx="4120977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Google Shape;18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30315" y="692696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83;p2"/>
          <p:cNvSpPr txBox="1"/>
          <p:nvPr/>
        </p:nvSpPr>
        <p:spPr>
          <a:xfrm>
            <a:off x="-2196752" y="6627208"/>
            <a:ext cx="590465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5">
              <a:buSzPts val="3200"/>
            </a:pPr>
            <a:r>
              <a:rPr lang="en-US" sz="9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Heart  Disease  Analysis  Using  Machine Learning</a:t>
            </a:r>
            <a:endParaRPr lang="en-US" sz="9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Source Sans Pro Semibold" pitchFamily="34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16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1594520" cy="498376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Challenges:</a:t>
            </a:r>
            <a:endParaRPr lang="en-IN" sz="1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9"/>
            <a:ext cx="3456384" cy="1224136"/>
          </a:xfrm>
        </p:spPr>
        <p:txBody>
          <a:bodyPr/>
          <a:lstStyle/>
          <a:p>
            <a:r>
              <a:rPr lang="en-US" sz="1600" dirty="0" smtClean="0"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Requirement </a:t>
            </a:r>
            <a:r>
              <a:rPr lang="en-US" sz="1600" dirty="0"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of advanced </a:t>
            </a:r>
            <a:r>
              <a:rPr lang="en-US" sz="1600" dirty="0" smtClean="0"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hardware</a:t>
            </a:r>
          </a:p>
          <a:p>
            <a:r>
              <a:rPr lang="en-US" sz="1600" dirty="0" smtClean="0"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Time </a:t>
            </a:r>
            <a:r>
              <a:rPr lang="en-US" sz="1600" dirty="0"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required to run the </a:t>
            </a:r>
            <a:r>
              <a:rPr lang="en-US" sz="1600" dirty="0" smtClean="0"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model</a:t>
            </a:r>
          </a:p>
          <a:p>
            <a:r>
              <a:rPr lang="en-US" sz="1600" dirty="0"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ncrease </a:t>
            </a:r>
            <a:r>
              <a:rPr lang="en-US" sz="1600" dirty="0"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in dataset size</a:t>
            </a:r>
          </a:p>
          <a:p>
            <a:endParaRPr lang="en-US" i="1" dirty="0">
              <a:latin typeface="Source Sans Pro Semibold" pitchFamily="34" charset="0"/>
              <a:ea typeface="Source Sans Pro Semibold" pitchFamily="34" charset="0"/>
            </a:endParaRPr>
          </a:p>
          <a:p>
            <a:endParaRPr lang="en-US" i="1" dirty="0">
              <a:latin typeface="Source Sans Pro Semibold" pitchFamily="34" charset="0"/>
              <a:ea typeface="Source Sans Pro Semibold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3068960"/>
            <a:ext cx="1296144" cy="36004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Links:</a:t>
            </a:r>
          </a:p>
          <a:p>
            <a:endParaRPr lang="en-IN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8322" y="3573016"/>
            <a:ext cx="7604077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Times New Roman" pitchFamily="18" charset="0"/>
                <a:cs typeface="Times New Roman" pitchFamily="18" charset="0"/>
                <a:hlinkClick r:id="rId2"/>
              </a:rPr>
              <a:t>https://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hlinkClick r:id="rId2"/>
              </a:rPr>
              <a:t>github.com/anujaphapale/Heart-Disease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  <a:hlinkClick r:id="rId3"/>
              </a:rPr>
              <a:t>https://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  <a:hlinkClick r:id="rId3"/>
              </a:rPr>
              <a:t>github.com/rahulpanchal9825/HEARTH-DISEASE-PROJECT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u="sng" dirty="0">
                <a:solidFill>
                  <a:srgbClr val="0033CC"/>
                </a:solidFill>
                <a:latin typeface="Times New Roman" pitchFamily="18" charset="0"/>
                <a:ea typeface="Source Sans Pro Semibold" pitchFamily="34" charset="0"/>
                <a:cs typeface="Times New Roman" pitchFamily="18" charset="0"/>
                <a:hlinkClick r:id="rId4"/>
              </a:rPr>
              <a:t>https://</a:t>
            </a:r>
            <a:r>
              <a:rPr lang="en-US" sz="1400" u="sng" dirty="0" smtClean="0">
                <a:solidFill>
                  <a:srgbClr val="0033CC"/>
                </a:solidFill>
                <a:latin typeface="Times New Roman" pitchFamily="18" charset="0"/>
                <a:ea typeface="Source Sans Pro Semibold" pitchFamily="34" charset="0"/>
                <a:cs typeface="Times New Roman" pitchFamily="18" charset="0"/>
                <a:hlinkClick r:id="rId4"/>
              </a:rPr>
              <a:t>github.com/sarikazaware/Heart-Disease-Prediction</a:t>
            </a:r>
            <a:endParaRPr lang="en-US" sz="1400" u="sng" dirty="0" smtClean="0">
              <a:solidFill>
                <a:srgbClr val="0033CC"/>
              </a:solidFill>
              <a:latin typeface="Times New Roman" pitchFamily="18" charset="0"/>
              <a:ea typeface="Source Sans Pro Semibold" pitchFamily="34" charset="0"/>
              <a:cs typeface="Times New Roman" pitchFamily="18" charset="0"/>
            </a:endParaRPr>
          </a:p>
          <a:p>
            <a:r>
              <a:rPr lang="en-US" sz="1400" u="sng" dirty="0">
                <a:solidFill>
                  <a:srgbClr val="0033CC"/>
                </a:solidFill>
                <a:latin typeface="Times New Roman" pitchFamily="18" charset="0"/>
                <a:ea typeface="Source Sans Pro Semibold" pitchFamily="34" charset="0"/>
                <a:cs typeface="Times New Roman" pitchFamily="18" charset="0"/>
                <a:hlinkClick r:id="rId5"/>
              </a:rPr>
              <a:t>https://</a:t>
            </a:r>
            <a:r>
              <a:rPr lang="en-US" sz="1400" u="sng" dirty="0" smtClean="0">
                <a:solidFill>
                  <a:srgbClr val="0033CC"/>
                </a:solidFill>
                <a:latin typeface="Times New Roman" pitchFamily="18" charset="0"/>
                <a:ea typeface="Source Sans Pro Semibold" pitchFamily="34" charset="0"/>
                <a:cs typeface="Times New Roman" pitchFamily="18" charset="0"/>
                <a:hlinkClick r:id="rId5"/>
              </a:rPr>
              <a:t>github.com/TANUJAMS/Project1_Heart-Disease-prediction.git</a:t>
            </a:r>
            <a:endParaRPr lang="en-US" sz="1400" u="sng" dirty="0" smtClean="0">
              <a:solidFill>
                <a:srgbClr val="0033CC"/>
              </a:solidFill>
              <a:latin typeface="Times New Roman" pitchFamily="18" charset="0"/>
              <a:ea typeface="Source Sans Pro Semibold" pitchFamily="34" charset="0"/>
              <a:cs typeface="Times New Roman" pitchFamily="18" charset="0"/>
            </a:endParaRPr>
          </a:p>
          <a:p>
            <a:r>
              <a:rPr lang="en-US" sz="1400" u="sng" dirty="0">
                <a:solidFill>
                  <a:srgbClr val="0033CC"/>
                </a:solidFill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https://github.com/praju07/Heart-Disease-Prediction</a:t>
            </a:r>
            <a:endParaRPr lang="en-US" sz="1400" u="sng" dirty="0">
              <a:solidFill>
                <a:srgbClr val="0033CC"/>
              </a:solidFill>
              <a:latin typeface="Times New Roman" pitchFamily="18" charset="0"/>
              <a:ea typeface="Source Sans Pro Semibold" pitchFamily="34" charset="0"/>
              <a:cs typeface="Times New Roman" pitchFamily="18" charset="0"/>
            </a:endParaRPr>
          </a:p>
        </p:txBody>
      </p:sp>
      <p:pic>
        <p:nvPicPr>
          <p:cNvPr id="6" name="Google Shape;182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0315" y="692696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3;p2"/>
          <p:cNvSpPr txBox="1"/>
          <p:nvPr/>
        </p:nvSpPr>
        <p:spPr>
          <a:xfrm>
            <a:off x="-2196752" y="6627208"/>
            <a:ext cx="590465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5">
              <a:buSzPts val="3200"/>
            </a:pPr>
            <a:r>
              <a:rPr lang="en-US" sz="9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Heart  Disease  Analysis  Using  Machine Learning</a:t>
            </a:r>
            <a:endParaRPr lang="en-US" sz="9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Source Sans Pro Semibold" pitchFamily="34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69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914400"/>
          </a:xfrm>
        </p:spPr>
        <p:txBody>
          <a:bodyPr>
            <a:noAutofit/>
          </a:bodyPr>
          <a:lstStyle/>
          <a:p>
            <a:pPr algn="ctr"/>
            <a:r>
              <a:rPr lang="en-IN" sz="8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8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Google Shape;18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30315" y="692696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3;p2"/>
          <p:cNvSpPr txBox="1"/>
          <p:nvPr/>
        </p:nvSpPr>
        <p:spPr>
          <a:xfrm>
            <a:off x="-2196752" y="6627208"/>
            <a:ext cx="590465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5">
              <a:buSzPts val="3200"/>
            </a:pPr>
            <a:r>
              <a:rPr lang="en-US" sz="9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Heart  Disease  Analysis  Using  Machine Learning</a:t>
            </a:r>
            <a:endParaRPr lang="en-US" sz="9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Source Sans Pro Semibold" pitchFamily="34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0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1800" y="2636912"/>
            <a:ext cx="5105400" cy="297328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endParaRPr lang="en-US" sz="1500" b="1" dirty="0" smtClean="0">
              <a:latin typeface="Times New Roman" pitchFamily="18" charset="0"/>
              <a:ea typeface="Source Sans Pro Semibold" pitchFamily="34" charset="0"/>
              <a:cs typeface="Times New Roman" pitchFamily="18" charset="0"/>
            </a:endParaRPr>
          </a:p>
          <a:p>
            <a:r>
              <a:rPr lang="en-US" sz="16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 Semibold" pitchFamily="34" charset="0"/>
                <a:ea typeface="Source Sans Pro Semibold" pitchFamily="34" charset="0"/>
              </a:rPr>
              <a:t>GROUP  TEAM  </a:t>
            </a:r>
            <a:r>
              <a:rPr lang="en-US" sz="16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 Semibold" pitchFamily="34" charset="0"/>
                <a:ea typeface="Source Sans Pro Semibold" pitchFamily="34" charset="0"/>
              </a:rPr>
              <a:t>MEMBERS:</a:t>
            </a:r>
            <a:endParaRPr lang="en-US" sz="1500" dirty="0">
              <a:latin typeface="Times New Roman" pitchFamily="18" charset="0"/>
              <a:ea typeface="Source Sans Pro Semibold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5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SARIKA </a:t>
            </a:r>
            <a:r>
              <a:rPr lang="en-US" sz="15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ZAWARE</a:t>
            </a:r>
          </a:p>
          <a:p>
            <a:pPr>
              <a:buFont typeface="Wingdings" pitchFamily="2" charset="2"/>
              <a:buChar char="§"/>
            </a:pPr>
            <a:r>
              <a:rPr lang="en-US" sz="15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ANUJA  </a:t>
            </a:r>
            <a:r>
              <a:rPr lang="en-US" sz="15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PHAPALE</a:t>
            </a:r>
          </a:p>
          <a:p>
            <a:pPr>
              <a:buFont typeface="Wingdings" pitchFamily="2" charset="2"/>
              <a:buChar char="§"/>
            </a:pPr>
            <a:r>
              <a:rPr lang="en-US" sz="15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RAHUL  PANCHAL</a:t>
            </a:r>
          </a:p>
          <a:p>
            <a:pPr>
              <a:buFont typeface="Wingdings" pitchFamily="2" charset="2"/>
              <a:buChar char="§"/>
            </a:pPr>
            <a:r>
              <a:rPr lang="en-US" sz="15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TANUJA M S</a:t>
            </a:r>
            <a:endParaRPr lang="en-US" sz="1500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Source Sans Pro Semibold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5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PRAJAKTA  </a:t>
            </a:r>
            <a:r>
              <a:rPr lang="en-US" sz="15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GHUGE</a:t>
            </a:r>
          </a:p>
          <a:p>
            <a:pPr>
              <a:buFont typeface="Wingdings" pitchFamily="2" charset="2"/>
              <a:buChar char="§"/>
            </a:pPr>
            <a:endParaRPr lang="en-US" sz="1500" b="1" i="1" dirty="0">
              <a:latin typeface="Times New Roman" pitchFamily="18" charset="0"/>
              <a:ea typeface="Source Sans Pro Semibold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1500" b="1" i="1" dirty="0" smtClean="0">
              <a:latin typeface="Times New Roman" pitchFamily="18" charset="0"/>
              <a:ea typeface="Source Sans Pro Semibold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PROJECT GUIDE 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: 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Rithesh</a:t>
            </a:r>
            <a:endParaRPr lang="en-US" sz="1800" dirty="0">
              <a:solidFill>
                <a:srgbClr val="002060"/>
              </a:solidFill>
              <a:latin typeface="Times New Roman" pitchFamily="18" charset="0"/>
              <a:ea typeface="Source Sans Pro Semibold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DATE: 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16</a:t>
            </a:r>
            <a:r>
              <a:rPr lang="en-US" sz="1800" baseline="30000" dirty="0" smtClean="0">
                <a:solidFill>
                  <a:srgbClr val="002060"/>
                </a:solidFill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th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 June 2022</a:t>
            </a:r>
            <a:endParaRPr lang="en-US" sz="1800" dirty="0">
              <a:solidFill>
                <a:srgbClr val="002060"/>
              </a:solidFill>
              <a:latin typeface="Times New Roman" pitchFamily="18" charset="0"/>
              <a:ea typeface="Source Sans Pro Semibold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1500" b="1" i="1" dirty="0">
              <a:latin typeface="Times New Roman" pitchFamily="18" charset="0"/>
              <a:ea typeface="Source Sans Pro Semibold" pitchFamily="34" charset="0"/>
              <a:cs typeface="Times New Roman" pitchFamily="18" charset="0"/>
            </a:endParaRPr>
          </a:p>
          <a:p>
            <a:endParaRPr lang="en-IN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2</a:t>
            </a:fld>
            <a:endParaRPr lang="en-US"/>
          </a:p>
        </p:txBody>
      </p:sp>
      <p:sp>
        <p:nvSpPr>
          <p:cNvPr id="4" name="Google Shape;183;p2"/>
          <p:cNvSpPr txBox="1"/>
          <p:nvPr/>
        </p:nvSpPr>
        <p:spPr>
          <a:xfrm>
            <a:off x="-2196752" y="6627208"/>
            <a:ext cx="590465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5">
              <a:buSzPts val="3200"/>
            </a:pPr>
            <a:r>
              <a:rPr lang="en-US" sz="9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Heart  Disease  Analysis  Using  Machine Learning</a:t>
            </a:r>
            <a:endParaRPr lang="en-US" sz="9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Source Sans Pro Semibold" pitchFamily="34" charset="0"/>
              <a:cs typeface="Times New Roman" pitchFamily="18" charset="0"/>
            </a:endParaRPr>
          </a:p>
        </p:txBody>
      </p:sp>
      <p:pic>
        <p:nvPicPr>
          <p:cNvPr id="5" name="Google Shape;18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76967" y="1267406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626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883568"/>
            <a:ext cx="2160240" cy="601216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b="1" dirty="0">
                <a:solidFill>
                  <a:srgbClr val="1833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Source Sans Pro Semibold" pitchFamily="34" charset="0"/>
                <a:cs typeface="Times New Roman" pitchFamily="18" charset="0"/>
                <a:sym typeface="Century Gothic"/>
              </a:rPr>
              <a:t>Objective</a:t>
            </a:r>
            <a:r>
              <a:rPr lang="en-US" b="1" dirty="0">
                <a:solidFill>
                  <a:srgbClr val="1833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entury Gothic"/>
                <a:cs typeface="Times New Roman" pitchFamily="18" charset="0"/>
                <a:sym typeface="Century Gothic"/>
              </a:rPr>
              <a:t>:</a:t>
            </a:r>
            <a:endParaRPr lang="en-US" dirty="0">
              <a:solidFill>
                <a:srgbClr val="18337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484784"/>
            <a:ext cx="4648200" cy="4608512"/>
          </a:xfrm>
        </p:spPr>
        <p:txBody>
          <a:bodyPr>
            <a:noAutofit/>
          </a:bodyPr>
          <a:lstStyle/>
          <a:p>
            <a:pPr lvl="0" algn="just">
              <a:buSzPts val="2000"/>
              <a:buFont typeface="Wingdings" pitchFamily="2" charset="2"/>
              <a:buChar char="§"/>
            </a:pPr>
            <a:r>
              <a:rPr lang="en-US" sz="1800" dirty="0"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Heart disease is one of the leading cause of death among all other </a:t>
            </a:r>
            <a:r>
              <a:rPr lang="en-US" sz="1800" dirty="0" smtClean="0"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disease. The </a:t>
            </a:r>
            <a:r>
              <a:rPr lang="en-US" sz="1800" dirty="0"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machine learning techniques can be adapted to do the prediction of heart disease.</a:t>
            </a:r>
          </a:p>
          <a:p>
            <a:pPr lvl="0" algn="just">
              <a:buSzPts val="2000"/>
              <a:buFont typeface="Wingdings" pitchFamily="2" charset="2"/>
              <a:buChar char="§"/>
            </a:pPr>
            <a:r>
              <a:rPr lang="en-US" sz="1800" dirty="0"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To use the more accuracy algorithm for prediction by comparing the algorithms</a:t>
            </a:r>
          </a:p>
          <a:p>
            <a:pPr lvl="0" algn="just">
              <a:buSzPts val="2000"/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Utilization </a:t>
            </a:r>
            <a:r>
              <a:rPr lang="en-US" sz="1800" dirty="0"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of suitable technology in this regard can prove to be highly beneficial  to  the medical  fraternity and patients.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340768"/>
            <a:ext cx="3833150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Google Shape;18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06157" y="477286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83;p2"/>
          <p:cNvSpPr txBox="1"/>
          <p:nvPr/>
        </p:nvSpPr>
        <p:spPr>
          <a:xfrm>
            <a:off x="-2196752" y="6627208"/>
            <a:ext cx="590465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5">
              <a:buSzPts val="3200"/>
            </a:pPr>
            <a:r>
              <a:rPr lang="en-US" sz="9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Heart  Disease  Analysis  Using  Machine Learning</a:t>
            </a:r>
            <a:endParaRPr lang="en-US" sz="9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Source Sans Pro Semibold" pitchFamily="34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3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Source Sans Pro Semibold" pitchFamily="34" charset="0"/>
                <a:cs typeface="Times New Roman" pitchFamily="18" charset="0"/>
                <a:sym typeface="Arial"/>
              </a:rPr>
              <a:t>Problem Statement: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1600" indent="0" algn="just">
              <a:lnSpc>
                <a:spcPct val="100000"/>
              </a:lnSpc>
              <a:spcBef>
                <a:spcPts val="2000"/>
              </a:spcBef>
              <a:buSzPts val="2000"/>
              <a:buNone/>
            </a:pPr>
            <a:r>
              <a:rPr lang="en-US" sz="1800" dirty="0" smtClean="0"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To </a:t>
            </a:r>
            <a:r>
              <a:rPr lang="en-US" sz="1800" dirty="0"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develop an application </a:t>
            </a:r>
            <a:r>
              <a:rPr lang="en-US" sz="1800" dirty="0" smtClean="0"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for </a:t>
            </a:r>
            <a:r>
              <a:rPr lang="en-US" sz="1800" dirty="0"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providing </a:t>
            </a:r>
            <a:r>
              <a:rPr lang="en-US" sz="1800" dirty="0" smtClean="0"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prediction of heart </a:t>
            </a:r>
            <a:r>
              <a:rPr lang="en-US" sz="1800" dirty="0"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related disease using machine learning algorithms.</a:t>
            </a:r>
          </a:p>
          <a:p>
            <a:pPr marL="101600" lvl="0" indent="0" algn="just">
              <a:lnSpc>
                <a:spcPct val="100000"/>
              </a:lnSpc>
              <a:spcBef>
                <a:spcPts val="2000"/>
              </a:spcBef>
              <a:buSzPts val="2000"/>
              <a:buFont typeface="Wingdings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Source Sans Pro Semibold" pitchFamily="34" charset="0"/>
                <a:cs typeface="Times New Roman" pitchFamily="18" charset="0"/>
                <a:sym typeface="Arial"/>
              </a:rPr>
              <a:t> 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ea typeface="Source Sans Pro Semibold" pitchFamily="34" charset="0"/>
                <a:cs typeface="Times New Roman" pitchFamily="18" charset="0"/>
                <a:sym typeface="Arial"/>
              </a:rPr>
              <a:t>Input</a:t>
            </a:r>
            <a:endParaRPr lang="en-US" sz="1800" dirty="0">
              <a:solidFill>
                <a:srgbClr val="002060"/>
              </a:solidFill>
              <a:latin typeface="Times New Roman" pitchFamily="18" charset="0"/>
              <a:ea typeface="Source Sans Pro Semibold" pitchFamily="34" charset="0"/>
              <a:cs typeface="Times New Roman" pitchFamily="18" charset="0"/>
              <a:sym typeface="Arial"/>
            </a:endParaRPr>
          </a:p>
          <a:p>
            <a:pPr marL="101600" lvl="0" indent="0" algn="just">
              <a:lnSpc>
                <a:spcPct val="100000"/>
              </a:lnSpc>
              <a:spcBef>
                <a:spcPts val="2000"/>
              </a:spcBef>
              <a:buSzPts val="2000"/>
              <a:buNone/>
            </a:pPr>
            <a:r>
              <a:rPr lang="en-US" sz="1800" dirty="0">
                <a:latin typeface="Times New Roman" pitchFamily="18" charset="0"/>
                <a:ea typeface="Source Sans Pro Semibold" pitchFamily="34" charset="0"/>
                <a:cs typeface="Times New Roman" pitchFamily="18" charset="0"/>
                <a:sym typeface="Arial"/>
              </a:rPr>
              <a:t>Heart </a:t>
            </a:r>
            <a:r>
              <a:rPr lang="en-US" sz="1800" dirty="0" smtClean="0">
                <a:latin typeface="Times New Roman" pitchFamily="18" charset="0"/>
                <a:ea typeface="Source Sans Pro Semibold" pitchFamily="34" charset="0"/>
                <a:cs typeface="Times New Roman" pitchFamily="18" charset="0"/>
                <a:sym typeface="Arial"/>
              </a:rPr>
              <a:t>Disease, BMI, Smoking, Alcohol </a:t>
            </a:r>
            <a:r>
              <a:rPr lang="en-US" sz="1800" dirty="0">
                <a:latin typeface="Times New Roman" pitchFamily="18" charset="0"/>
                <a:ea typeface="Source Sans Pro Semibold" pitchFamily="34" charset="0"/>
                <a:cs typeface="Times New Roman" pitchFamily="18" charset="0"/>
                <a:sym typeface="Arial"/>
              </a:rPr>
              <a:t>Drinking, Physical Health, Mental Health, DiffWalking, Sex, Age Category, Race, Diabetic, Physical Activity , GenHealth, </a:t>
            </a:r>
            <a:r>
              <a:rPr lang="en-US" sz="1800" dirty="0" smtClean="0">
                <a:latin typeface="Times New Roman" pitchFamily="18" charset="0"/>
                <a:ea typeface="Source Sans Pro Semibold" pitchFamily="34" charset="0"/>
                <a:cs typeface="Times New Roman" pitchFamily="18" charset="0"/>
                <a:sym typeface="Arial"/>
              </a:rPr>
              <a:t>Sleep time, </a:t>
            </a:r>
            <a:r>
              <a:rPr lang="en-US" sz="1800" dirty="0">
                <a:latin typeface="Times New Roman" pitchFamily="18" charset="0"/>
                <a:ea typeface="Source Sans Pro Semibold" pitchFamily="34" charset="0"/>
                <a:cs typeface="Times New Roman" pitchFamily="18" charset="0"/>
                <a:sym typeface="Arial"/>
              </a:rPr>
              <a:t>Asthma, Kidney Disease, Skin Cancer.</a:t>
            </a:r>
          </a:p>
          <a:p>
            <a:pPr marL="101600" lvl="0" indent="0" algn="just">
              <a:lnSpc>
                <a:spcPct val="100000"/>
              </a:lnSpc>
              <a:spcBef>
                <a:spcPts val="2000"/>
              </a:spcBef>
              <a:buSzPts val="2000"/>
              <a:buFont typeface="Wingdings" pitchFamily="2" charset="2"/>
              <a:buChar char="§"/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ea typeface="Source Sans Pro Semibold" pitchFamily="34" charset="0"/>
                <a:cs typeface="Times New Roman" pitchFamily="18" charset="0"/>
                <a:sym typeface="Arial"/>
              </a:rPr>
              <a:t>Output</a:t>
            </a:r>
            <a:endParaRPr lang="en-US" sz="1800" dirty="0">
              <a:solidFill>
                <a:srgbClr val="002060"/>
              </a:solidFill>
              <a:latin typeface="Times New Roman" pitchFamily="18" charset="0"/>
              <a:ea typeface="Source Sans Pro Semibold" pitchFamily="34" charset="0"/>
              <a:cs typeface="Times New Roman" pitchFamily="18" charset="0"/>
              <a:sym typeface="Arial"/>
            </a:endParaRPr>
          </a:p>
          <a:p>
            <a:pPr marL="101600" lvl="0" indent="0" algn="just">
              <a:lnSpc>
                <a:spcPct val="100000"/>
              </a:lnSpc>
              <a:spcBef>
                <a:spcPts val="2000"/>
              </a:spcBef>
              <a:buSzPts val="2000"/>
              <a:buNone/>
            </a:pPr>
            <a:r>
              <a:rPr lang="en-US" sz="1800" dirty="0">
                <a:latin typeface="Times New Roman" pitchFamily="18" charset="0"/>
                <a:ea typeface="Source Sans Pro Semibold" pitchFamily="34" charset="0"/>
                <a:cs typeface="Times New Roman" pitchFamily="18" charset="0"/>
                <a:sym typeface="Arial"/>
              </a:rPr>
              <a:t>Person </a:t>
            </a:r>
            <a:r>
              <a:rPr lang="en-US" sz="1800" dirty="0" smtClean="0">
                <a:latin typeface="Times New Roman" pitchFamily="18" charset="0"/>
                <a:ea typeface="Source Sans Pro Semibold" pitchFamily="34" charset="0"/>
                <a:cs typeface="Times New Roman" pitchFamily="18" charset="0"/>
                <a:sym typeface="Arial"/>
              </a:rPr>
              <a:t>gets immediate result based on their inputs along with </a:t>
            </a:r>
            <a:r>
              <a:rPr lang="en-US" sz="1800" dirty="0">
                <a:latin typeface="Times New Roman" pitchFamily="18" charset="0"/>
                <a:ea typeface="Source Sans Pro Semibold" pitchFamily="34" charset="0"/>
                <a:cs typeface="Times New Roman" pitchFamily="18" charset="0"/>
                <a:sym typeface="Arial"/>
              </a:rPr>
              <a:t>accuracy so </a:t>
            </a:r>
            <a:r>
              <a:rPr lang="en-US" sz="1800" dirty="0" smtClean="0">
                <a:latin typeface="Times New Roman" pitchFamily="18" charset="0"/>
                <a:ea typeface="Source Sans Pro Semibold" pitchFamily="34" charset="0"/>
                <a:cs typeface="Times New Roman" pitchFamily="18" charset="0"/>
                <a:sym typeface="Arial"/>
              </a:rPr>
              <a:t>it helps to </a:t>
            </a:r>
            <a:r>
              <a:rPr lang="en-US" sz="1800" dirty="0">
                <a:latin typeface="Times New Roman" pitchFamily="18" charset="0"/>
                <a:ea typeface="Source Sans Pro Semibold" pitchFamily="34" charset="0"/>
                <a:cs typeface="Times New Roman" pitchFamily="18" charset="0"/>
                <a:sym typeface="Arial"/>
              </a:rPr>
              <a:t>reduce </a:t>
            </a:r>
            <a:r>
              <a:rPr lang="en-US" sz="1800" dirty="0" smtClean="0">
                <a:latin typeface="Times New Roman" pitchFamily="18" charset="0"/>
                <a:ea typeface="Source Sans Pro Semibold" pitchFamily="34" charset="0"/>
                <a:cs typeface="Times New Roman" pitchFamily="18" charset="0"/>
                <a:sym typeface="Arial"/>
              </a:rPr>
              <a:t>danger</a:t>
            </a:r>
            <a:r>
              <a:rPr lang="en-US" sz="1800" dirty="0">
                <a:latin typeface="Times New Roman" pitchFamily="18" charset="0"/>
                <a:ea typeface="Source Sans Pro Semibold" pitchFamily="34" charset="0"/>
                <a:cs typeface="Times New Roman" pitchFamily="18" charset="0"/>
                <a:sym typeface="Arial"/>
              </a:rPr>
              <a:t>.</a:t>
            </a:r>
          </a:p>
          <a:p>
            <a:endParaRPr lang="en-IN" dirty="0"/>
          </a:p>
        </p:txBody>
      </p:sp>
      <p:pic>
        <p:nvPicPr>
          <p:cNvPr id="5" name="Google Shape;18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06157" y="477286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83;p2"/>
          <p:cNvSpPr txBox="1"/>
          <p:nvPr/>
        </p:nvSpPr>
        <p:spPr>
          <a:xfrm>
            <a:off x="-2196752" y="6627208"/>
            <a:ext cx="590465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5">
              <a:buSzPts val="3200"/>
            </a:pPr>
            <a:r>
              <a:rPr lang="en-US" sz="9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Heart  Disease  Analysis  Using  Machine Learning</a:t>
            </a:r>
            <a:endParaRPr lang="en-US" sz="9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Source Sans Pro Semibold" pitchFamily="34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52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97036769"/>
              </p:ext>
            </p:extLst>
          </p:nvPr>
        </p:nvGraphicFramePr>
        <p:xfrm>
          <a:off x="187166" y="1143000"/>
          <a:ext cx="8628222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2016224" cy="7200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Milestone</a:t>
            </a:r>
            <a:r>
              <a:rPr lang="en-US" sz="1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Google Shape;182;p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906157" y="477286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3;p2"/>
          <p:cNvSpPr txBox="1"/>
          <p:nvPr/>
        </p:nvSpPr>
        <p:spPr>
          <a:xfrm>
            <a:off x="-2196752" y="6627208"/>
            <a:ext cx="590465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5">
              <a:buSzPts val="3200"/>
            </a:pPr>
            <a:r>
              <a:rPr lang="en-US" sz="9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Heart  Disease  Analysis  Using  Machine Learning</a:t>
            </a:r>
            <a:endParaRPr lang="en-US" sz="9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Source Sans Pro Semibold" pitchFamily="34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5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26FE858-264F-439B-A7F3-F2D942865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026FE858-264F-439B-A7F3-F2D942865A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0536B13-5617-411F-BE63-A67F882900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40536B13-5617-411F-BE63-A67F882900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A799FD6-0207-48F1-ADAD-3355FC4694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AA799FD6-0207-48F1-ADAD-3355FC4694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572D6EF-B61D-42B7-AE89-70B64669FE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graphicEl>
                                              <a:dgm id="{C572D6EF-B61D-42B7-AE89-70B64669FE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C4584D8-4BEC-45D8-BF53-95F5FB761D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6C4584D8-4BEC-45D8-BF53-95F5FB761D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134D718-41DE-4EC6-89B3-1BC0F2118D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graphicEl>
                                              <a:dgm id="{F134D718-41DE-4EC6-89B3-1BC0F2118D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E3B8E9D-BC81-4E4F-9ACC-A20F37470D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5E3B8E9D-BC81-4E4F-9ACC-A20F37470D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E7EB6B7-19A7-4A3E-B4B9-2E001F38EF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graphicEl>
                                              <a:dgm id="{0E7EB6B7-19A7-4A3E-B4B9-2E001F38EF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C9E38FE-BB68-46C2-BB82-E10F26060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CC9E38FE-BB68-46C2-BB82-E10F260603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726F3C1-2604-4F72-BE58-F0B105033A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graphicEl>
                                              <a:dgm id="{8726F3C1-2604-4F72-BE58-F0B105033A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6BD9006-DF46-4095-B203-6C865F0D50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graphicEl>
                                              <a:dgm id="{36BD9006-DF46-4095-B203-6C865F0D50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AA92ADA-3E04-46DF-BEBA-11BD2CFE51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graphicEl>
                                              <a:dgm id="{BAA92ADA-3E04-46DF-BEBA-11BD2CFE51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08160BD-F6D3-448D-9B87-7A5034FFF6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>
                                            <p:graphicEl>
                                              <a:dgm id="{508160BD-F6D3-448D-9B87-7A5034FFF6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67544" y="908720"/>
            <a:ext cx="3168352" cy="43204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2400" b="1" dirty="0">
                <a:solidFill>
                  <a:srgbClr val="0027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Source Sans Pro Semibold" pitchFamily="34" charset="0"/>
                <a:cs typeface="Times New Roman" pitchFamily="18" charset="0"/>
                <a:sym typeface="Arial"/>
              </a:rPr>
              <a:t>Data set details :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Source Sans Pro Semibold" pitchFamily="34" charset="0"/>
              <a:cs typeface="Times New Roman" pitchFamily="18" charset="0"/>
              <a:sym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11560" y="1412776"/>
            <a:ext cx="1810544" cy="1168151"/>
          </a:xfrm>
        </p:spPr>
        <p:txBody>
          <a:bodyPr>
            <a:normAutofit/>
          </a:bodyPr>
          <a:lstStyle/>
          <a:p>
            <a:pPr lvl="0">
              <a:buSzPts val="2000"/>
            </a:pPr>
            <a:r>
              <a:rPr lang="en-US" sz="1400" dirty="0"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319795  Rows</a:t>
            </a:r>
          </a:p>
          <a:p>
            <a:pPr lvl="0">
              <a:buSzPts val="2000"/>
            </a:pPr>
            <a:r>
              <a:rPr lang="en-US" sz="1400" dirty="0">
                <a:solidFill>
                  <a:schemeClr val="dk1"/>
                </a:solidFill>
                <a:latin typeface="Times New Roman" pitchFamily="18" charset="0"/>
                <a:ea typeface="Source Sans Pro Semibold" pitchFamily="34" charset="0"/>
                <a:cs typeface="Times New Roman" pitchFamily="18" charset="0"/>
                <a:sym typeface="Century Gothic"/>
              </a:rPr>
              <a:t>18 columns</a:t>
            </a:r>
            <a:endParaRPr lang="en-US" sz="1400" dirty="0">
              <a:latin typeface="Times New Roman" pitchFamily="18" charset="0"/>
              <a:ea typeface="Source Sans Pro Semibold" pitchFamily="34" charset="0"/>
              <a:cs typeface="Times New Roman" pitchFamily="18" charset="0"/>
            </a:endParaRPr>
          </a:p>
          <a:p>
            <a:pPr lvl="0">
              <a:buSzPts val="2000"/>
            </a:pPr>
            <a:r>
              <a:rPr lang="en-US" sz="1400" dirty="0">
                <a:solidFill>
                  <a:schemeClr val="dk1"/>
                </a:solidFill>
                <a:latin typeface="Times New Roman" pitchFamily="18" charset="0"/>
                <a:ea typeface="Source Sans Pro Semibold" pitchFamily="34" charset="0"/>
                <a:cs typeface="Times New Roman" pitchFamily="18" charset="0"/>
                <a:sym typeface="Century Gothic"/>
              </a:rPr>
              <a:t>No null </a:t>
            </a:r>
            <a:r>
              <a:rPr lang="en-US" sz="1400" dirty="0" smtClean="0">
                <a:solidFill>
                  <a:schemeClr val="dk1"/>
                </a:solidFill>
                <a:latin typeface="Times New Roman" pitchFamily="18" charset="0"/>
                <a:ea typeface="Source Sans Pro Semibold" pitchFamily="34" charset="0"/>
                <a:cs typeface="Times New Roman" pitchFamily="18" charset="0"/>
                <a:sym typeface="Century Gothic"/>
              </a:rPr>
              <a:t>values</a:t>
            </a:r>
            <a:endParaRPr lang="en-US" sz="1400" dirty="0">
              <a:latin typeface="Times New Roman" pitchFamily="18" charset="0"/>
              <a:ea typeface="Source Sans Pro Semibold" pitchFamily="34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08920"/>
            <a:ext cx="8568952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Google Shape;182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06157" y="477286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3;p2"/>
          <p:cNvSpPr txBox="1"/>
          <p:nvPr/>
        </p:nvSpPr>
        <p:spPr>
          <a:xfrm>
            <a:off x="-2196752" y="6627208"/>
            <a:ext cx="590465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5">
              <a:buSzPts val="3200"/>
            </a:pPr>
            <a:r>
              <a:rPr lang="en-US" sz="9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Heart  Disease  Analysis  Using  Machine Learning</a:t>
            </a:r>
            <a:endParaRPr lang="en-US" sz="9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Source Sans Pro Semibold" pitchFamily="34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6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538736" cy="570384"/>
          </a:xfrm>
        </p:spPr>
        <p:txBody>
          <a:bodyPr>
            <a:normAutofit fontScale="90000"/>
          </a:bodyPr>
          <a:lstStyle/>
          <a:p>
            <a:r>
              <a:rPr lang="en-I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Exploratory Data </a:t>
            </a:r>
            <a:r>
              <a:rPr lang="en-I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Analysis: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600" b="1" dirty="0">
                <a:latin typeface="Times New Roman" pitchFamily="18" charset="0"/>
                <a:cs typeface="Times New Roman" pitchFamily="18" charset="0"/>
              </a:rPr>
            </a:b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916833"/>
            <a:ext cx="4392489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Google Shape;248;p7"/>
          <p:cNvSpPr/>
          <p:nvPr/>
        </p:nvSpPr>
        <p:spPr>
          <a:xfrm>
            <a:off x="141098" y="2420888"/>
            <a:ext cx="4680520" cy="236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87350" lvl="0" indent="-285750">
              <a:spcBef>
                <a:spcPts val="2000"/>
              </a:spcBef>
              <a:buFont typeface="Arial" pitchFamily="34" charset="0"/>
              <a:buChar char="•"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Source Sans Pro Semibold" pitchFamily="34" charset="0"/>
                <a:cs typeface="Times New Roman" pitchFamily="18" charset="0"/>
                <a:sym typeface="Arial"/>
              </a:rPr>
              <a:t>The pie chart represents the distribution of the Heart disease in original data.</a:t>
            </a:r>
            <a:endParaRPr lang="en-US" sz="1600" b="1" i="0" u="none" strike="noStrike" cap="none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ea typeface="Source Sans Pro Semibold" pitchFamily="34" charset="0"/>
              <a:cs typeface="Times New Roman" pitchFamily="18" charset="0"/>
              <a:sym typeface="Arial"/>
            </a:endParaRPr>
          </a:p>
          <a:p>
            <a:pPr marL="387350" marR="0" lvl="0" indent="-285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600" b="1" i="0" u="none" strike="noStrike" cap="none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Source Sans Pro Semibold" pitchFamily="34" charset="0"/>
                <a:cs typeface="Times New Roman" pitchFamily="18" charset="0"/>
                <a:sym typeface="Arial"/>
              </a:rPr>
              <a:t>We </a:t>
            </a:r>
            <a:r>
              <a:rPr lang="en-US" sz="1600" b="1" i="0" u="none" strike="noStrike" cap="none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Source Sans Pro Semibold" pitchFamily="34" charset="0"/>
                <a:cs typeface="Times New Roman" pitchFamily="18" charset="0"/>
                <a:sym typeface="Arial"/>
              </a:rPr>
              <a:t>can observe here that the </a:t>
            </a:r>
            <a:r>
              <a:rPr lang="en-US" sz="1600" b="1" i="0" u="none" strike="noStrike" cap="none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Source Sans Pro Semibold" pitchFamily="34" charset="0"/>
                <a:cs typeface="Times New Roman" pitchFamily="18" charset="0"/>
                <a:sym typeface="Arial"/>
              </a:rPr>
              <a:t>class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 91.4% of patients don’t have heart disease and 8.6% patients have heart disease</a:t>
            </a:r>
            <a:r>
              <a:rPr lang="en-US" sz="1600" b="1" dirty="0" smtClean="0">
                <a:solidFill>
                  <a:srgbClr val="183374"/>
                </a:solidFill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.</a:t>
            </a:r>
          </a:p>
          <a:p>
            <a:pPr marL="10160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Source Sans Pro Semibold" pitchFamily="34" charset="0"/>
              <a:ea typeface="Source Sans Pro Semibold" pitchFamily="34" charset="0"/>
              <a:sym typeface="Arial"/>
            </a:endParaRPr>
          </a:p>
        </p:txBody>
      </p:sp>
      <p:sp>
        <p:nvSpPr>
          <p:cNvPr id="8" name="Google Shape;244;p7"/>
          <p:cNvSpPr txBox="1">
            <a:spLocks/>
          </p:cNvSpPr>
          <p:nvPr/>
        </p:nvSpPr>
        <p:spPr>
          <a:xfrm>
            <a:off x="5292080" y="1342191"/>
            <a:ext cx="2511425" cy="5746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Source Sans Pro Semibold" pitchFamily="34" charset="0"/>
                <a:ea typeface="Source Sans Pro Semibold" pitchFamily="34" charset="0"/>
                <a:cs typeface="Arial"/>
                <a:sym typeface="Arial"/>
              </a:rPr>
              <a:t>PIE CHART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Source Sans Pro Semibold" pitchFamily="34" charset="0"/>
              <a:ea typeface="Source Sans Pro Semibold" pitchFamily="34" charset="0"/>
              <a:cs typeface="Arial"/>
              <a:sym typeface="Arial"/>
            </a:endParaRPr>
          </a:p>
        </p:txBody>
      </p:sp>
      <p:pic>
        <p:nvPicPr>
          <p:cNvPr id="9" name="Google Shape;18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06157" y="477286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83;p2"/>
          <p:cNvSpPr txBox="1"/>
          <p:nvPr/>
        </p:nvSpPr>
        <p:spPr>
          <a:xfrm>
            <a:off x="-2196752" y="6627208"/>
            <a:ext cx="590465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5">
              <a:buSzPts val="3200"/>
            </a:pPr>
            <a:r>
              <a:rPr lang="en-US" sz="9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Heart  Disease  Analysis  Using  Machine Learning</a:t>
            </a:r>
            <a:endParaRPr lang="en-US" sz="9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Source Sans Pro Semibold" pitchFamily="34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538736" cy="570384"/>
          </a:xfrm>
        </p:spPr>
        <p:txBody>
          <a:bodyPr>
            <a:normAutofit fontScale="90000"/>
          </a:bodyPr>
          <a:lstStyle/>
          <a:p>
            <a:r>
              <a:rPr lang="en-I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Exploratory Data </a:t>
            </a:r>
            <a:r>
              <a:rPr lang="en-I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Analysis:</a:t>
            </a:r>
            <a:br>
              <a:rPr lang="en-I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600" b="1" dirty="0">
                <a:latin typeface="Times New Roman" pitchFamily="18" charset="0"/>
                <a:cs typeface="Times New Roman" pitchFamily="18" charset="0"/>
              </a:rPr>
            </a:b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5"/>
            <a:ext cx="4176464" cy="2309494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Google Shape;244;p7"/>
          <p:cNvSpPr txBox="1">
            <a:spLocks/>
          </p:cNvSpPr>
          <p:nvPr/>
        </p:nvSpPr>
        <p:spPr>
          <a:xfrm>
            <a:off x="5076056" y="1772816"/>
            <a:ext cx="324036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00000"/>
              </a:lnSpc>
              <a:buClr>
                <a:srgbClr val="000000"/>
              </a:buClr>
              <a:buSzPts val="2400"/>
            </a:pPr>
            <a:endParaRPr lang="en-US" sz="1400" b="1" i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Source Sans Pro Semibold" pitchFamily="34" charset="0"/>
              <a:cs typeface="Times New Roman" pitchFamily="18" charset="0"/>
            </a:endParaRPr>
          </a:p>
          <a:p>
            <a:pPr algn="ctr">
              <a:lnSpc>
                <a:spcPct val="100000"/>
              </a:lnSpc>
              <a:buClr>
                <a:srgbClr val="000000"/>
              </a:buClr>
              <a:buSzPts val="2400"/>
            </a:pPr>
            <a:endParaRPr lang="en-US" sz="1400" b="1" i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Source Sans Pro Semibold" pitchFamily="34" charset="0"/>
              <a:cs typeface="Times New Roman" pitchFamily="18" charset="0"/>
            </a:endParaRPr>
          </a:p>
          <a:p>
            <a:pPr algn="ctr">
              <a:lnSpc>
                <a:spcPct val="100000"/>
              </a:lnSpc>
              <a:buClr>
                <a:srgbClr val="000000"/>
              </a:buClr>
              <a:buSzPts val="2400"/>
            </a:pP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Relationship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between 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Alcohol Drinking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and risk Heart Disease</a:t>
            </a:r>
          </a:p>
          <a:p>
            <a:pPr algn="ctr">
              <a:lnSpc>
                <a:spcPct val="100000"/>
              </a:lnSpc>
              <a:buClr>
                <a:srgbClr val="000000"/>
              </a:buClr>
              <a:buSzPts val="2400"/>
              <a:buFont typeface="Arial"/>
              <a:buNone/>
            </a:pPr>
            <a:endParaRPr lang="en-US" sz="2400" dirty="0">
              <a:solidFill>
                <a:srgbClr val="1833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886656"/>
            <a:ext cx="4392488" cy="2674161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65153" y="4746682"/>
            <a:ext cx="35491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 Semibold" pitchFamily="34" charset="0"/>
                <a:ea typeface="Source Sans Pro Semibold" pitchFamily="34" charset="0"/>
                <a:cs typeface="Calibri" pitchFamily="34" charset="0"/>
              </a:rPr>
              <a:t> 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Relationship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between Diabetic and risk of 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Heart Disease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ea typeface="Source Sans Pro Semibold" pitchFamily="34" charset="0"/>
              <a:cs typeface="Times New Roman" pitchFamily="18" charset="0"/>
            </a:endParaRPr>
          </a:p>
          <a:p>
            <a:endParaRPr lang="en-US" b="1" dirty="0"/>
          </a:p>
        </p:txBody>
      </p:sp>
      <p:pic>
        <p:nvPicPr>
          <p:cNvPr id="11" name="Google Shape;18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06157" y="477286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83;p2"/>
          <p:cNvSpPr txBox="1"/>
          <p:nvPr/>
        </p:nvSpPr>
        <p:spPr>
          <a:xfrm>
            <a:off x="-2196752" y="6627208"/>
            <a:ext cx="590465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5">
              <a:buSzPts val="3200"/>
            </a:pPr>
            <a:r>
              <a:rPr lang="en-US" sz="9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Heart  Disease  Analysis  Using  Machine Learning</a:t>
            </a:r>
            <a:endParaRPr lang="en-US" sz="9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Source Sans Pro Semibold" pitchFamily="34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6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538736" cy="570384"/>
          </a:xfrm>
        </p:spPr>
        <p:txBody>
          <a:bodyPr>
            <a:normAutofit fontScale="90000"/>
          </a:bodyPr>
          <a:lstStyle/>
          <a:p>
            <a:r>
              <a:rPr lang="en-I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Exploratory Data </a:t>
            </a:r>
            <a:r>
              <a:rPr lang="en-IN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Analysis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IN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600" b="1" dirty="0">
                <a:latin typeface="Times New Roman" pitchFamily="18" charset="0"/>
                <a:cs typeface="Times New Roman" pitchFamily="18" charset="0"/>
              </a:rPr>
            </a:b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84" y="1556792"/>
            <a:ext cx="8825796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1440160" cy="1245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Google Shape;18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06157" y="477286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83;p2"/>
          <p:cNvSpPr txBox="1"/>
          <p:nvPr/>
        </p:nvSpPr>
        <p:spPr>
          <a:xfrm>
            <a:off x="-2196752" y="6627208"/>
            <a:ext cx="590465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5">
              <a:buSzPts val="3200"/>
            </a:pPr>
            <a:r>
              <a:rPr lang="en-US" sz="9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Source Sans Pro Semibold" pitchFamily="34" charset="0"/>
                <a:cs typeface="Times New Roman" pitchFamily="18" charset="0"/>
              </a:rPr>
              <a:t>Heart  Disease  Analysis  Using  Machine Learning</a:t>
            </a:r>
            <a:endParaRPr lang="en-US" sz="9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Source Sans Pro Semibold" pitchFamily="34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6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HRDqqfSBn57oHO3LqrDu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7|1.6|1.4|1.1|0.9|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oXR3Z3jBsekg7NRQLn8q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KFWXxGAyYfCtF4ddJku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LJDTdCySrUB2DNXQJ7PB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QNEFOha65AcJnopmApIDZ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4Uz8NaUn7hy4zTckDsXZ6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ProjectStatusReport</Template>
  <TotalTime>0</TotalTime>
  <Words>833</Words>
  <Application>Microsoft Office PowerPoint</Application>
  <PresentationFormat>On-screen Show (4:3)</PresentationFormat>
  <Paragraphs>152</Paragraphs>
  <Slides>18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Project Status Report</vt:lpstr>
      <vt:lpstr>Heart Disease Analysis Using Machine Learning Algorithm</vt:lpstr>
      <vt:lpstr>PowerPoint Presentation</vt:lpstr>
      <vt:lpstr>Objective:</vt:lpstr>
      <vt:lpstr>Problem Statement:</vt:lpstr>
      <vt:lpstr>Milestone:</vt:lpstr>
      <vt:lpstr>Data set details :</vt:lpstr>
      <vt:lpstr>Exploratory Data Analysis:   </vt:lpstr>
      <vt:lpstr>Exploratory Data Analysis:   </vt:lpstr>
      <vt:lpstr>Exploratory Data Analysis:   </vt:lpstr>
      <vt:lpstr>Exploratory Data Analysis:   </vt:lpstr>
      <vt:lpstr>Dealing With Imbalance Data:   </vt:lpstr>
      <vt:lpstr>Evaluation of models:   </vt:lpstr>
      <vt:lpstr>Evaluation of models:   </vt:lpstr>
      <vt:lpstr>MODEL BUILDING:</vt:lpstr>
      <vt:lpstr>Final Model</vt:lpstr>
      <vt:lpstr>Deployment using Streamlit: </vt:lpstr>
      <vt:lpstr>Challenges: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2022-06-06T08:09:04Z</dcterms:created>
  <dcterms:modified xsi:type="dcterms:W3CDTF">2022-06-09T05:35:29Z</dcterms:modified>
</cp:coreProperties>
</file>