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Requirement Rebels - Automated Test Case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Challenging Limits, Defining Quality</a:t>
            </a:r>
          </a:p>
          <a:p>
            <a:r>
              <a:t>Team: Requirement Rebels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We believe Requirement Rebels is the right step towards automated, intelligent QA processes. We’re open to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We Are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Current Scenario: Manual test case generation delays the software cycle, leading to inconsistent coverage and increased costs.</a:t>
            </a:r>
          </a:p>
          <a:p>
            <a:pPr lvl="1"/>
            <a:r>
              <a:t>Manual test creation is time-consuming.</a:t>
            </a:r>
          </a:p>
          <a:p>
            <a:pPr lvl="1"/>
            <a:r>
              <a:t>Negative scenarios are frequently missed.</a:t>
            </a:r>
          </a:p>
          <a:p>
            <a:pPr lvl="1"/>
            <a:r>
              <a:t>Slow software release cycles.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Our Solution Helps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Our solution automates test case generation, saving time and increasing consistency.</a:t>
            </a:r>
          </a:p>
          <a:p>
            <a:pPr lvl="1"/>
            <a:r>
              <a:t>Automated test generation reduces time requirements.</a:t>
            </a:r>
          </a:p>
          <a:p>
            <a:pPr lvl="1"/>
            <a:r>
              <a:t>Focus on exploratory testing improves QA productivity.</a:t>
            </a:r>
          </a:p>
          <a:p>
            <a:pPr lvl="1"/>
            <a:r>
              <a:t>Better coverage for industries like software, finance, healthcare, and retail.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Stakeholders Who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Our solution impacts a range of stakeholders, enhancing their efficiency and reducing costs.</a:t>
            </a:r>
          </a:p>
          <a:p>
            <a:pPr lvl="1"/>
            <a:r>
              <a:t>Quality Assurance Teams: More time for complex scenarios.</a:t>
            </a:r>
          </a:p>
          <a:p>
            <a:pPr lvl="1"/>
            <a:r>
              <a:t>Product Owners &amp; BAs: Better alignment between user stories and test cases.</a:t>
            </a:r>
          </a:p>
          <a:p>
            <a:pPr lvl="1"/>
            <a:r>
              <a:t>Development Teams: Fewer regressions and reliable releases.</a:t>
            </a:r>
          </a:p>
          <a:p>
            <a:pPr lvl="1"/>
            <a:r>
              <a:t>Project Managers: Reduced project duration and costs.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An overview of how our solution works to automate the generation of test cases.</a:t>
            </a:r>
          </a:p>
          <a:p>
            <a:pPr lvl="1"/>
            <a:r>
              <a:t>Step 1: Input User Story.</a:t>
            </a:r>
          </a:p>
          <a:p>
            <a:pPr lvl="1"/>
            <a:r>
              <a:t>Step 2: NLP Parsing to understand requirements.</a:t>
            </a:r>
          </a:p>
          <a:p>
            <a:pPr lvl="1"/>
            <a:r>
              <a:t>Step 3: Automated test case generation using LLM.</a:t>
            </a:r>
          </a:p>
          <a:p>
            <a:pPr lvl="1"/>
            <a:r>
              <a:t>Step 4: Gherkin feature file generation for BDD frameworks.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The key use cases being implemented in the MVP version of our solution.</a:t>
            </a:r>
          </a:p>
          <a:p>
            <a:pPr lvl="1"/>
            <a:r>
              <a:t>Single User Story Input: Generates positive and negative test cases.</a:t>
            </a:r>
          </a:p>
          <a:p>
            <a:pPr lvl="1"/>
            <a:r>
              <a:t>Multiple User Stories: Upload template to generate test cases for all.</a:t>
            </a:r>
          </a:p>
          <a:p>
            <a:pPr lvl="1"/>
            <a:r>
              <a:t>Basic vs. Advanced Comparison: Highlights the impact of LLM-generated cases.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How we plan to enhance the solution in the future.</a:t>
            </a:r>
          </a:p>
          <a:p>
            <a:pPr lvl="1"/>
            <a:r>
              <a:t>Integration with CI/CD Pipelines.</a:t>
            </a:r>
          </a:p>
          <a:p>
            <a:pPr lvl="1"/>
            <a:r>
              <a:t>Customizable Templates for different industries.</a:t>
            </a:r>
          </a:p>
          <a:p>
            <a:pPr lvl="1"/>
            <a:r>
              <a:t>OpenAI Fine-Tuning for precise test cases.</a:t>
            </a:r>
          </a:p>
          <a:p>
            <a:pPr lvl="1"/>
            <a:r>
              <a:t>Defect Prediction using AI for better quality assurance.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Watch the power of automated testing in 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We addressed the inefficiencies of manual test creation and provided an automated approach to improve software quality.</a:t>
            </a:r>
          </a:p>
          <a:p>
            <a:pPr lvl="1"/>
            <a:r>
              <a:t>The Problem: Manual testing is inefficient.</a:t>
            </a:r>
          </a:p>
          <a:p>
            <a:pPr lvl="1"/>
            <a:r>
              <a:t>The Solution: Automated test generation using GPT.</a:t>
            </a:r>
          </a:p>
          <a:p>
            <a:pPr lvl="1"/>
            <a:r>
              <a:t>The Impact: Improved efficiency, reduced costs, and faster releases.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