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28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13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&amp; Profit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Power BI Dashboard Insights</a:t>
            </a:r>
          </a:p>
          <a:p>
            <a:r>
              <a:rPr dirty="0"/>
              <a:t>Prepared by: Tushar</a:t>
            </a:r>
            <a:r>
              <a:rPr lang="en-US" dirty="0"/>
              <a:t> Tinker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Sales: $12.64M</a:t>
            </a:r>
          </a:p>
          <a:p>
            <a:r>
              <a:rPr dirty="0"/>
              <a:t>Total Profit: $1.47M</a:t>
            </a:r>
          </a:p>
          <a:p>
            <a:r>
              <a:rPr dirty="0"/>
              <a:t>Total Orders: 25,035</a:t>
            </a:r>
          </a:p>
          <a:p>
            <a:r>
              <a:rPr dirty="0"/>
              <a:t>Estimated Profit Margin: ~11.6%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Sales show a gradual decline over time.</a:t>
            </a:r>
          </a:p>
          <a:p>
            <a:r>
              <a:rPr dirty="0"/>
              <a:t>Possible causes: seasonality, market trends, or operational issues.</a:t>
            </a:r>
          </a:p>
          <a:p>
            <a:r>
              <a:rPr dirty="0"/>
              <a:t>Recommended Action: Perform a deeper time-series analysis.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Sales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Central region leads in sales.</a:t>
            </a:r>
          </a:p>
          <a:p>
            <a:r>
              <a:rPr dirty="0"/>
              <a:t>South and North also perform well.</a:t>
            </a:r>
          </a:p>
          <a:p>
            <a:r>
              <a:rPr dirty="0"/>
              <a:t>Africa, EMEA, and Central Asia show lower sales.</a:t>
            </a:r>
          </a:p>
          <a:p>
            <a:r>
              <a:rPr dirty="0"/>
              <a:t>Suggested Action: Explore market expansion or promotions in low-performing regions.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Technology: $4.74M (37.53%)</a:t>
            </a:r>
          </a:p>
          <a:p>
            <a:r>
              <a:rPr dirty="0"/>
              <a:t>Furniture: $4.11M (32.53%)</a:t>
            </a:r>
          </a:p>
          <a:p>
            <a:r>
              <a:rPr dirty="0"/>
              <a:t>Office Supplies: $3.79M (29.94%)</a:t>
            </a:r>
          </a:p>
          <a:p>
            <a:r>
              <a:rPr dirty="0"/>
              <a:t>Action: Focus on high-margin tech products; explore bundling strategies.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Investigate the sales decline trend.</a:t>
            </a:r>
          </a:p>
          <a:p>
            <a:pPr marL="0" indent="0">
              <a:buNone/>
            </a:pPr>
            <a:r>
              <a:rPr dirty="0"/>
              <a:t>2. Promote sales in underperforming regions.</a:t>
            </a:r>
          </a:p>
          <a:p>
            <a:pPr marL="0" indent="0">
              <a:buNone/>
            </a:pPr>
            <a:r>
              <a:rPr dirty="0"/>
              <a:t>3. Leverage high-performing product categories.</a:t>
            </a:r>
          </a:p>
          <a:p>
            <a:pPr marL="0" indent="0">
              <a:buNone/>
            </a:pPr>
            <a:r>
              <a:rPr dirty="0"/>
              <a:t>4. Optimize pricing and cost structure for better margins.</a:t>
            </a:r>
          </a:p>
          <a:p>
            <a:pPr marL="0" indent="0">
              <a:buNone/>
            </a:pPr>
            <a:r>
              <a:rPr dirty="0"/>
              <a:t>5. Use segmentation for more targeted analysis.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192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Sales &amp; Profit Analysis Dashboard</vt:lpstr>
      <vt:lpstr>Key Metrics Overview</vt:lpstr>
      <vt:lpstr>Sales Trend Over Time</vt:lpstr>
      <vt:lpstr>Regional Sales Distribution</vt:lpstr>
      <vt:lpstr>Sales by Category</vt:lpstr>
      <vt:lpstr>Actionable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Tushar tinker</cp:lastModifiedBy>
  <cp:revision>2</cp:revision>
  <dcterms:created xsi:type="dcterms:W3CDTF">2013-01-27T09:14:16Z</dcterms:created>
  <dcterms:modified xsi:type="dcterms:W3CDTF">2025-04-20T08:52:52Z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2025-04-20T08:52:49Z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53ae20a1-6c63-4f8b-a75a-d5473fc4a23b</vt:lpwstr>
  </property>
  <property fmtid="{D5CDD505-2E9C-101B-9397-08002B2CF9AE}" pid="7" name="MSIP_Label_defa4170-0d19-0005-0004-bc88714345d2_ActionId">
    <vt:lpwstr>445dead3-96ed-42bb-9443-72e88e95d472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