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F74ED-331C-42AF-B225-426845B62836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09FCCE-731F-4833-9D27-36E026058B07}">
      <dgm:prSet phldrT="[Text]" custT="1"/>
      <dgm:spPr/>
      <dgm:t>
        <a:bodyPr/>
        <a:lstStyle/>
        <a:p>
          <a:endParaRPr lang="en-IN" sz="1600" dirty="0"/>
        </a:p>
      </dgm:t>
    </dgm:pt>
    <dgm:pt modelId="{BFEF13B9-6DCE-4BF7-AA57-8451C6A11784}" type="parTrans" cxnId="{12DAF01E-6320-4A4C-B7CA-984344D6F3BC}">
      <dgm:prSet/>
      <dgm:spPr/>
      <dgm:t>
        <a:bodyPr/>
        <a:lstStyle/>
        <a:p>
          <a:endParaRPr lang="en-IN" sz="1600"/>
        </a:p>
      </dgm:t>
    </dgm:pt>
    <dgm:pt modelId="{F5091B18-3D25-482B-AEBF-E49B3DC2233C}" type="sibTrans" cxnId="{12DAF01E-6320-4A4C-B7CA-984344D6F3BC}">
      <dgm:prSet/>
      <dgm:spPr/>
      <dgm:t>
        <a:bodyPr/>
        <a:lstStyle/>
        <a:p>
          <a:endParaRPr lang="en-IN" sz="1600"/>
        </a:p>
      </dgm:t>
    </dgm:pt>
    <dgm:pt modelId="{46346FA0-AC1C-4CD8-AA43-EC68B3B8DF4C}">
      <dgm:prSet phldrT="[Text]" custT="1"/>
      <dgm:spPr/>
      <dgm:t>
        <a:bodyPr/>
        <a:lstStyle/>
        <a:p>
          <a:r>
            <a:rPr lang="en-US" sz="1600" dirty="0" smtClean="0"/>
            <a:t>Scan object/model to acquire point cloud</a:t>
          </a:r>
          <a:endParaRPr lang="en-IN" sz="1600" dirty="0"/>
        </a:p>
      </dgm:t>
    </dgm:pt>
    <dgm:pt modelId="{4526FFAF-49D2-4EA6-8A29-7705761406E7}" type="parTrans" cxnId="{F3147B02-6170-4830-B9A2-620A6EE2EC08}">
      <dgm:prSet/>
      <dgm:spPr/>
      <dgm:t>
        <a:bodyPr/>
        <a:lstStyle/>
        <a:p>
          <a:endParaRPr lang="en-IN" sz="1600"/>
        </a:p>
      </dgm:t>
    </dgm:pt>
    <dgm:pt modelId="{3246F308-B746-4678-8E67-3B5910DF44FF}" type="sibTrans" cxnId="{F3147B02-6170-4830-B9A2-620A6EE2EC08}">
      <dgm:prSet/>
      <dgm:spPr/>
      <dgm:t>
        <a:bodyPr/>
        <a:lstStyle/>
        <a:p>
          <a:endParaRPr lang="en-IN" sz="1600"/>
        </a:p>
      </dgm:t>
    </dgm:pt>
    <dgm:pt modelId="{D63F6FB4-4421-4F5D-A9FD-A401970EF5F7}">
      <dgm:prSet phldrT="[Text]" custT="1"/>
      <dgm:spPr/>
      <dgm:t>
        <a:bodyPr/>
        <a:lstStyle/>
        <a:p>
          <a:r>
            <a:rPr lang="en-US" sz="1600" dirty="0" smtClean="0"/>
            <a:t>Import point cloud/mesh</a:t>
          </a:r>
          <a:endParaRPr lang="en-IN" sz="1600" dirty="0"/>
        </a:p>
      </dgm:t>
    </dgm:pt>
    <dgm:pt modelId="{EBD219A8-947C-4B1B-8AAF-8A34A5F1DBA8}" type="parTrans" cxnId="{09BA178B-4774-4E82-A7F2-41E173A45E2D}">
      <dgm:prSet/>
      <dgm:spPr/>
      <dgm:t>
        <a:bodyPr/>
        <a:lstStyle/>
        <a:p>
          <a:endParaRPr lang="en-IN"/>
        </a:p>
      </dgm:t>
    </dgm:pt>
    <dgm:pt modelId="{11F0D0A1-E2CF-4053-8730-1DD4204B6B0B}" type="sibTrans" cxnId="{09BA178B-4774-4E82-A7F2-41E173A45E2D}">
      <dgm:prSet/>
      <dgm:spPr/>
      <dgm:t>
        <a:bodyPr/>
        <a:lstStyle/>
        <a:p>
          <a:endParaRPr lang="en-IN"/>
        </a:p>
      </dgm:t>
    </dgm:pt>
    <dgm:pt modelId="{F7FF3AEB-EF59-4BBC-BDBF-F95BD3726475}">
      <dgm:prSet phldrT="[Text]" custT="1"/>
      <dgm:spPr/>
      <dgm:t>
        <a:bodyPr/>
        <a:lstStyle/>
        <a:p>
          <a:r>
            <a:rPr lang="en-US" sz="1600" dirty="0" smtClean="0"/>
            <a:t>Edit point cloud/mesh</a:t>
          </a:r>
          <a:endParaRPr lang="en-IN" sz="1600" dirty="0"/>
        </a:p>
      </dgm:t>
    </dgm:pt>
    <dgm:pt modelId="{3E7E4E24-4926-44BF-89A2-47186A8C4630}" type="parTrans" cxnId="{9F9E3305-2D4A-43A4-8E04-8041508009C1}">
      <dgm:prSet/>
      <dgm:spPr/>
      <dgm:t>
        <a:bodyPr/>
        <a:lstStyle/>
        <a:p>
          <a:endParaRPr lang="en-IN"/>
        </a:p>
      </dgm:t>
    </dgm:pt>
    <dgm:pt modelId="{EA61FAFC-5F53-474C-9DE2-7F1D2647F1C0}" type="sibTrans" cxnId="{9F9E3305-2D4A-43A4-8E04-8041508009C1}">
      <dgm:prSet/>
      <dgm:spPr/>
      <dgm:t>
        <a:bodyPr/>
        <a:lstStyle/>
        <a:p>
          <a:endParaRPr lang="en-IN"/>
        </a:p>
      </dgm:t>
    </dgm:pt>
    <dgm:pt modelId="{5F340BF9-FB85-4616-A528-12EA395FB8A6}">
      <dgm:prSet phldrT="[Text]" custT="1"/>
      <dgm:spPr/>
      <dgm:t>
        <a:bodyPr/>
        <a:lstStyle/>
        <a:p>
          <a:r>
            <a:rPr lang="en-US" sz="1600" dirty="0" smtClean="0"/>
            <a:t>Save changes made to point cloud/mesh</a:t>
          </a:r>
          <a:endParaRPr lang="en-IN" sz="1600" dirty="0"/>
        </a:p>
      </dgm:t>
    </dgm:pt>
    <dgm:pt modelId="{E859F41D-8C4C-4278-866A-B7214EF9FCD2}" type="parTrans" cxnId="{0E6A72BF-AC9F-4A4D-B5C0-B82BAE24914E}">
      <dgm:prSet/>
      <dgm:spPr/>
      <dgm:t>
        <a:bodyPr/>
        <a:lstStyle/>
        <a:p>
          <a:endParaRPr lang="en-IN"/>
        </a:p>
      </dgm:t>
    </dgm:pt>
    <dgm:pt modelId="{3B076DA2-7D99-4FC9-AC61-54CB7717CB0D}" type="sibTrans" cxnId="{0E6A72BF-AC9F-4A4D-B5C0-B82BAE24914E}">
      <dgm:prSet/>
      <dgm:spPr/>
      <dgm:t>
        <a:bodyPr/>
        <a:lstStyle/>
        <a:p>
          <a:endParaRPr lang="en-IN"/>
        </a:p>
      </dgm:t>
    </dgm:pt>
    <dgm:pt modelId="{5215BD57-87ED-452E-A19A-D4026BC7FC23}">
      <dgm:prSet phldrT="[Text]" custT="1"/>
      <dgm:spPr/>
      <dgm:t>
        <a:bodyPr/>
        <a:lstStyle/>
        <a:p>
          <a:r>
            <a:rPr lang="en-US" sz="1600" dirty="0" smtClean="0"/>
            <a:t>Create watertight mesh from point cloud</a:t>
          </a:r>
          <a:endParaRPr lang="en-IN" sz="1600" dirty="0"/>
        </a:p>
      </dgm:t>
    </dgm:pt>
    <dgm:pt modelId="{C8D883B1-D50B-4CD4-86A4-ABF0406E114A}" type="parTrans" cxnId="{0174C73F-06B8-4453-AFD6-CA3D4AE9CC1D}">
      <dgm:prSet/>
      <dgm:spPr/>
      <dgm:t>
        <a:bodyPr/>
        <a:lstStyle/>
        <a:p>
          <a:endParaRPr lang="en-IN"/>
        </a:p>
      </dgm:t>
    </dgm:pt>
    <dgm:pt modelId="{ADB63701-3287-4F9F-9B02-B91AE3A237E1}" type="sibTrans" cxnId="{0174C73F-06B8-4453-AFD6-CA3D4AE9CC1D}">
      <dgm:prSet/>
      <dgm:spPr/>
      <dgm:t>
        <a:bodyPr/>
        <a:lstStyle/>
        <a:p>
          <a:endParaRPr lang="en-IN"/>
        </a:p>
      </dgm:t>
    </dgm:pt>
    <dgm:pt modelId="{346547AA-B3D3-47A1-A07F-D66DDACA161A}" type="pres">
      <dgm:prSet presAssocID="{656F74ED-331C-42AF-B225-426845B628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473B291-71CF-4ECD-A583-0610792DE792}" type="pres">
      <dgm:prSet presAssocID="{D909FCCE-731F-4833-9D27-36E026058B07}" presName="compNode" presStyleCnt="0"/>
      <dgm:spPr/>
    </dgm:pt>
    <dgm:pt modelId="{B29C3CD3-F78D-4B24-9BEA-1011128FA8A3}" type="pres">
      <dgm:prSet presAssocID="{D909FCCE-731F-4833-9D27-36E026058B07}" presName="aNode" presStyleLbl="bgShp" presStyleIdx="0" presStyleCnt="1"/>
      <dgm:spPr/>
      <dgm:t>
        <a:bodyPr/>
        <a:lstStyle/>
        <a:p>
          <a:endParaRPr lang="en-IN"/>
        </a:p>
      </dgm:t>
    </dgm:pt>
    <dgm:pt modelId="{61584DDB-7F1E-4A69-B401-5270D2A459A3}" type="pres">
      <dgm:prSet presAssocID="{D909FCCE-731F-4833-9D27-36E026058B07}" presName="textNode" presStyleLbl="bgShp" presStyleIdx="0" presStyleCnt="1"/>
      <dgm:spPr/>
      <dgm:t>
        <a:bodyPr/>
        <a:lstStyle/>
        <a:p>
          <a:endParaRPr lang="en-IN"/>
        </a:p>
      </dgm:t>
    </dgm:pt>
    <dgm:pt modelId="{C65F13C9-45BF-4795-8835-5093D5401EC7}" type="pres">
      <dgm:prSet presAssocID="{D909FCCE-731F-4833-9D27-36E026058B07}" presName="compChildNode" presStyleCnt="0"/>
      <dgm:spPr/>
    </dgm:pt>
    <dgm:pt modelId="{40D1100A-EE9E-4060-85F4-7E9AD84CFC8E}" type="pres">
      <dgm:prSet presAssocID="{D909FCCE-731F-4833-9D27-36E026058B07}" presName="theInnerList" presStyleCnt="0"/>
      <dgm:spPr/>
    </dgm:pt>
    <dgm:pt modelId="{ECDACD9D-6C9E-461E-8D2E-CB8DFC053875}" type="pres">
      <dgm:prSet presAssocID="{46346FA0-AC1C-4CD8-AA43-EC68B3B8DF4C}" presName="childNode" presStyleLbl="node1" presStyleIdx="0" presStyleCnt="5" custScaleY="51974" custLinFactY="-65652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AB74D4-087E-4B34-82E8-2EF75F6678D5}" type="pres">
      <dgm:prSet presAssocID="{46346FA0-AC1C-4CD8-AA43-EC68B3B8DF4C}" presName="aSpace2" presStyleCnt="0"/>
      <dgm:spPr/>
    </dgm:pt>
    <dgm:pt modelId="{5EA93607-BF22-4927-947F-B3944849E457}" type="pres">
      <dgm:prSet presAssocID="{5215BD57-87ED-452E-A19A-D4026BC7FC23}" presName="childNode" presStyleLbl="node1" presStyleIdx="1" presStyleCnt="5" custScaleY="51797" custLinFactY="-48231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78FDE0-3D5B-4362-8054-03098A3A6042}" type="pres">
      <dgm:prSet presAssocID="{5215BD57-87ED-452E-A19A-D4026BC7FC23}" presName="aSpace2" presStyleCnt="0"/>
      <dgm:spPr/>
    </dgm:pt>
    <dgm:pt modelId="{EC72CD00-604B-4C86-9187-FC390C3F53B8}" type="pres">
      <dgm:prSet presAssocID="{D63F6FB4-4421-4F5D-A9FD-A401970EF5F7}" presName="childNode" presStyleLbl="node1" presStyleIdx="2" presStyleCnt="5" custScaleY="35547" custLinFactY="-30546" custLinFactNeighborX="-1139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3234E6-28CA-479D-A261-28B799E6FBBC}" type="pres">
      <dgm:prSet presAssocID="{D63F6FB4-4421-4F5D-A9FD-A401970EF5F7}" presName="aSpace2" presStyleCnt="0"/>
      <dgm:spPr/>
    </dgm:pt>
    <dgm:pt modelId="{D3F55A94-1E42-41CB-B932-6C61D6D0D71B}" type="pres">
      <dgm:prSet presAssocID="{F7FF3AEB-EF59-4BBC-BDBF-F95BD3726475}" presName="childNode" presStyleLbl="node1" presStyleIdx="3" presStyleCnt="5" custScaleY="40902" custLinFactY="-14285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F8B155-CF78-4F79-B568-948D1435E935}" type="pres">
      <dgm:prSet presAssocID="{F7FF3AEB-EF59-4BBC-BDBF-F95BD3726475}" presName="aSpace2" presStyleCnt="0"/>
      <dgm:spPr/>
    </dgm:pt>
    <dgm:pt modelId="{A12656FD-3A97-4204-925E-1C8E10518796}" type="pres">
      <dgm:prSet presAssocID="{5F340BF9-FB85-4616-A528-12EA395FB8A6}" presName="childNode" presStyleLbl="node1" presStyleIdx="4" presStyleCnt="5" custScaleY="53105" custLinFactY="-76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9DF0BD-18E0-42FB-AD0E-3019884673E3}" type="presOf" srcId="{5F340BF9-FB85-4616-A528-12EA395FB8A6}" destId="{A12656FD-3A97-4204-925E-1C8E10518796}" srcOrd="0" destOrd="0" presId="urn:microsoft.com/office/officeart/2005/8/layout/lProcess2"/>
    <dgm:cxn modelId="{CFD241E7-782C-4FAA-B84E-6DE3BBEC4F32}" type="presOf" srcId="{656F74ED-331C-42AF-B225-426845B62836}" destId="{346547AA-B3D3-47A1-A07F-D66DDACA161A}" srcOrd="0" destOrd="0" presId="urn:microsoft.com/office/officeart/2005/8/layout/lProcess2"/>
    <dgm:cxn modelId="{E0C612F7-AF54-4160-977A-DF4858CFD0B0}" type="presOf" srcId="{D909FCCE-731F-4833-9D27-36E026058B07}" destId="{61584DDB-7F1E-4A69-B401-5270D2A459A3}" srcOrd="1" destOrd="0" presId="urn:microsoft.com/office/officeart/2005/8/layout/lProcess2"/>
    <dgm:cxn modelId="{E23D39DE-4FF0-49DF-973D-3778025C6776}" type="presOf" srcId="{5215BD57-87ED-452E-A19A-D4026BC7FC23}" destId="{5EA93607-BF22-4927-947F-B3944849E457}" srcOrd="0" destOrd="0" presId="urn:microsoft.com/office/officeart/2005/8/layout/lProcess2"/>
    <dgm:cxn modelId="{09BA178B-4774-4E82-A7F2-41E173A45E2D}" srcId="{D909FCCE-731F-4833-9D27-36E026058B07}" destId="{D63F6FB4-4421-4F5D-A9FD-A401970EF5F7}" srcOrd="2" destOrd="0" parTransId="{EBD219A8-947C-4B1B-8AAF-8A34A5F1DBA8}" sibTransId="{11F0D0A1-E2CF-4053-8730-1DD4204B6B0B}"/>
    <dgm:cxn modelId="{F3147B02-6170-4830-B9A2-620A6EE2EC08}" srcId="{D909FCCE-731F-4833-9D27-36E026058B07}" destId="{46346FA0-AC1C-4CD8-AA43-EC68B3B8DF4C}" srcOrd="0" destOrd="0" parTransId="{4526FFAF-49D2-4EA6-8A29-7705761406E7}" sibTransId="{3246F308-B746-4678-8E67-3B5910DF44FF}"/>
    <dgm:cxn modelId="{12DAF01E-6320-4A4C-B7CA-984344D6F3BC}" srcId="{656F74ED-331C-42AF-B225-426845B62836}" destId="{D909FCCE-731F-4833-9D27-36E026058B07}" srcOrd="0" destOrd="0" parTransId="{BFEF13B9-6DCE-4BF7-AA57-8451C6A11784}" sibTransId="{F5091B18-3D25-482B-AEBF-E49B3DC2233C}"/>
    <dgm:cxn modelId="{1E395192-AE18-48D2-96C9-FFADA4C89EEB}" type="presOf" srcId="{46346FA0-AC1C-4CD8-AA43-EC68B3B8DF4C}" destId="{ECDACD9D-6C9E-461E-8D2E-CB8DFC053875}" srcOrd="0" destOrd="0" presId="urn:microsoft.com/office/officeart/2005/8/layout/lProcess2"/>
    <dgm:cxn modelId="{498EF85E-C79F-4ECB-A4E0-4729FD9FAA5D}" type="presOf" srcId="{F7FF3AEB-EF59-4BBC-BDBF-F95BD3726475}" destId="{D3F55A94-1E42-41CB-B932-6C61D6D0D71B}" srcOrd="0" destOrd="0" presId="urn:microsoft.com/office/officeart/2005/8/layout/lProcess2"/>
    <dgm:cxn modelId="{C32B49B6-A2B8-4962-9554-58A105FFA776}" type="presOf" srcId="{D63F6FB4-4421-4F5D-A9FD-A401970EF5F7}" destId="{EC72CD00-604B-4C86-9187-FC390C3F53B8}" srcOrd="0" destOrd="0" presId="urn:microsoft.com/office/officeart/2005/8/layout/lProcess2"/>
    <dgm:cxn modelId="{0E6A72BF-AC9F-4A4D-B5C0-B82BAE24914E}" srcId="{D909FCCE-731F-4833-9D27-36E026058B07}" destId="{5F340BF9-FB85-4616-A528-12EA395FB8A6}" srcOrd="4" destOrd="0" parTransId="{E859F41D-8C4C-4278-866A-B7214EF9FCD2}" sibTransId="{3B076DA2-7D99-4FC9-AC61-54CB7717CB0D}"/>
    <dgm:cxn modelId="{DAD9AA18-9355-4EFB-99EF-694CAECBC085}" type="presOf" srcId="{D909FCCE-731F-4833-9D27-36E026058B07}" destId="{B29C3CD3-F78D-4B24-9BEA-1011128FA8A3}" srcOrd="0" destOrd="0" presId="urn:microsoft.com/office/officeart/2005/8/layout/lProcess2"/>
    <dgm:cxn modelId="{9F9E3305-2D4A-43A4-8E04-8041508009C1}" srcId="{D909FCCE-731F-4833-9D27-36E026058B07}" destId="{F7FF3AEB-EF59-4BBC-BDBF-F95BD3726475}" srcOrd="3" destOrd="0" parTransId="{3E7E4E24-4926-44BF-89A2-47186A8C4630}" sibTransId="{EA61FAFC-5F53-474C-9DE2-7F1D2647F1C0}"/>
    <dgm:cxn modelId="{0174C73F-06B8-4453-AFD6-CA3D4AE9CC1D}" srcId="{D909FCCE-731F-4833-9D27-36E026058B07}" destId="{5215BD57-87ED-452E-A19A-D4026BC7FC23}" srcOrd="1" destOrd="0" parTransId="{C8D883B1-D50B-4CD4-86A4-ABF0406E114A}" sibTransId="{ADB63701-3287-4F9F-9B02-B91AE3A237E1}"/>
    <dgm:cxn modelId="{93355720-E296-45CD-9DC4-A86C2AF454A3}" type="presParOf" srcId="{346547AA-B3D3-47A1-A07F-D66DDACA161A}" destId="{B473B291-71CF-4ECD-A583-0610792DE792}" srcOrd="0" destOrd="0" presId="urn:microsoft.com/office/officeart/2005/8/layout/lProcess2"/>
    <dgm:cxn modelId="{C622BBBF-2981-48AE-9BED-50D044331323}" type="presParOf" srcId="{B473B291-71CF-4ECD-A583-0610792DE792}" destId="{B29C3CD3-F78D-4B24-9BEA-1011128FA8A3}" srcOrd="0" destOrd="0" presId="urn:microsoft.com/office/officeart/2005/8/layout/lProcess2"/>
    <dgm:cxn modelId="{A49D6390-0667-441C-B061-F4E5B6630FDE}" type="presParOf" srcId="{B473B291-71CF-4ECD-A583-0610792DE792}" destId="{61584DDB-7F1E-4A69-B401-5270D2A459A3}" srcOrd="1" destOrd="0" presId="urn:microsoft.com/office/officeart/2005/8/layout/lProcess2"/>
    <dgm:cxn modelId="{5FD13815-68B1-45B9-A427-E362D9DAB524}" type="presParOf" srcId="{B473B291-71CF-4ECD-A583-0610792DE792}" destId="{C65F13C9-45BF-4795-8835-5093D5401EC7}" srcOrd="2" destOrd="0" presId="urn:microsoft.com/office/officeart/2005/8/layout/lProcess2"/>
    <dgm:cxn modelId="{5456329C-9F1D-48C3-BC11-951DC2BB229A}" type="presParOf" srcId="{C65F13C9-45BF-4795-8835-5093D5401EC7}" destId="{40D1100A-EE9E-4060-85F4-7E9AD84CFC8E}" srcOrd="0" destOrd="0" presId="urn:microsoft.com/office/officeart/2005/8/layout/lProcess2"/>
    <dgm:cxn modelId="{2401AEC7-3C72-4A61-A36D-D3949CF738C3}" type="presParOf" srcId="{40D1100A-EE9E-4060-85F4-7E9AD84CFC8E}" destId="{ECDACD9D-6C9E-461E-8D2E-CB8DFC053875}" srcOrd="0" destOrd="0" presId="urn:microsoft.com/office/officeart/2005/8/layout/lProcess2"/>
    <dgm:cxn modelId="{64C94D69-C0ED-4368-80D2-81AD545BB4DD}" type="presParOf" srcId="{40D1100A-EE9E-4060-85F4-7E9AD84CFC8E}" destId="{EAAB74D4-087E-4B34-82E8-2EF75F6678D5}" srcOrd="1" destOrd="0" presId="urn:microsoft.com/office/officeart/2005/8/layout/lProcess2"/>
    <dgm:cxn modelId="{9160C049-CAB3-40F7-9AD2-BF5BE694D15B}" type="presParOf" srcId="{40D1100A-EE9E-4060-85F4-7E9AD84CFC8E}" destId="{5EA93607-BF22-4927-947F-B3944849E457}" srcOrd="2" destOrd="0" presId="urn:microsoft.com/office/officeart/2005/8/layout/lProcess2"/>
    <dgm:cxn modelId="{2139E636-6BC7-4BFE-AC58-0B06EE3FC1E3}" type="presParOf" srcId="{40D1100A-EE9E-4060-85F4-7E9AD84CFC8E}" destId="{2378FDE0-3D5B-4362-8054-03098A3A6042}" srcOrd="3" destOrd="0" presId="urn:microsoft.com/office/officeart/2005/8/layout/lProcess2"/>
    <dgm:cxn modelId="{598F757E-BD64-4828-9E42-AE3C5E113F5D}" type="presParOf" srcId="{40D1100A-EE9E-4060-85F4-7E9AD84CFC8E}" destId="{EC72CD00-604B-4C86-9187-FC390C3F53B8}" srcOrd="4" destOrd="0" presId="urn:microsoft.com/office/officeart/2005/8/layout/lProcess2"/>
    <dgm:cxn modelId="{E89FFF1D-103D-4922-B42C-E101088DC348}" type="presParOf" srcId="{40D1100A-EE9E-4060-85F4-7E9AD84CFC8E}" destId="{B13234E6-28CA-479D-A261-28B799E6FBBC}" srcOrd="5" destOrd="0" presId="urn:microsoft.com/office/officeart/2005/8/layout/lProcess2"/>
    <dgm:cxn modelId="{B92D23CE-5CED-4803-91D5-0F1D362DB48D}" type="presParOf" srcId="{40D1100A-EE9E-4060-85F4-7E9AD84CFC8E}" destId="{D3F55A94-1E42-41CB-B932-6C61D6D0D71B}" srcOrd="6" destOrd="0" presId="urn:microsoft.com/office/officeart/2005/8/layout/lProcess2"/>
    <dgm:cxn modelId="{6827938D-2E16-40CB-8F85-568B8839EDE7}" type="presParOf" srcId="{40D1100A-EE9E-4060-85F4-7E9AD84CFC8E}" destId="{2CF8B155-CF78-4F79-B568-948D1435E935}" srcOrd="7" destOrd="0" presId="urn:microsoft.com/office/officeart/2005/8/layout/lProcess2"/>
    <dgm:cxn modelId="{C88100D7-BBE4-4F9E-8F33-12C2EEF606EE}" type="presParOf" srcId="{40D1100A-EE9E-4060-85F4-7E9AD84CFC8E}" destId="{A12656FD-3A97-4204-925E-1C8E10518796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C3CD3-F78D-4B24-9BEA-1011128FA8A3}">
      <dsp:nvSpPr>
        <dsp:cNvPr id="0" name=""/>
        <dsp:cNvSpPr/>
      </dsp:nvSpPr>
      <dsp:spPr>
        <a:xfrm>
          <a:off x="0" y="0"/>
          <a:ext cx="3088640" cy="52599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0" y="0"/>
        <a:ext cx="3088640" cy="1577983"/>
      </dsp:txXfrm>
    </dsp:sp>
    <dsp:sp modelId="{ECDACD9D-6C9E-461E-8D2E-CB8DFC053875}">
      <dsp:nvSpPr>
        <dsp:cNvPr id="0" name=""/>
        <dsp:cNvSpPr/>
      </dsp:nvSpPr>
      <dsp:spPr>
        <a:xfrm>
          <a:off x="308863" y="640489"/>
          <a:ext cx="2470912" cy="602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Scan object/model to acquire point cloud</a:t>
          </a:r>
          <a:endParaRPr lang="en-IN" sz="1600" kern="1200" dirty="0"/>
        </a:p>
      </dsp:txBody>
      <dsp:txXfrm>
        <a:off x="326500" y="658126"/>
        <a:ext cx="2435638" cy="566883"/>
      </dsp:txXfrm>
    </dsp:sp>
    <dsp:sp modelId="{5EA93607-BF22-4927-947F-B3944849E457}">
      <dsp:nvSpPr>
        <dsp:cNvPr id="0" name=""/>
        <dsp:cNvSpPr/>
      </dsp:nvSpPr>
      <dsp:spPr>
        <a:xfrm>
          <a:off x="308863" y="1622724"/>
          <a:ext cx="2470912" cy="600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watertight mesh from point cloud</a:t>
          </a:r>
          <a:endParaRPr lang="en-IN" sz="1600" kern="1200" dirty="0"/>
        </a:p>
      </dsp:txBody>
      <dsp:txXfrm>
        <a:off x="326440" y="1640301"/>
        <a:ext cx="2435758" cy="564953"/>
      </dsp:txXfrm>
    </dsp:sp>
    <dsp:sp modelId="{EC72CD00-604B-4C86-9187-FC390C3F53B8}">
      <dsp:nvSpPr>
        <dsp:cNvPr id="0" name=""/>
        <dsp:cNvSpPr/>
      </dsp:nvSpPr>
      <dsp:spPr>
        <a:xfrm>
          <a:off x="280720" y="2605967"/>
          <a:ext cx="2470912" cy="411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Import point cloud/mesh</a:t>
          </a:r>
          <a:endParaRPr lang="en-IN" sz="1600" kern="1200" dirty="0"/>
        </a:p>
      </dsp:txBody>
      <dsp:txXfrm>
        <a:off x="292782" y="2618029"/>
        <a:ext cx="2446788" cy="387714"/>
      </dsp:txXfrm>
    </dsp:sp>
    <dsp:sp modelId="{D3F55A94-1E42-41CB-B932-6C61D6D0D71B}">
      <dsp:nvSpPr>
        <dsp:cNvPr id="0" name=""/>
        <dsp:cNvSpPr/>
      </dsp:nvSpPr>
      <dsp:spPr>
        <a:xfrm>
          <a:off x="308863" y="3384444"/>
          <a:ext cx="2470912" cy="4738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point cloud/mesh</a:t>
          </a:r>
          <a:endParaRPr lang="en-IN" sz="1600" kern="1200" dirty="0"/>
        </a:p>
      </dsp:txBody>
      <dsp:txXfrm>
        <a:off x="322742" y="3398323"/>
        <a:ext cx="2443154" cy="446122"/>
      </dsp:txXfrm>
    </dsp:sp>
    <dsp:sp modelId="{A12656FD-3A97-4204-925E-1C8E10518796}">
      <dsp:nvSpPr>
        <dsp:cNvPr id="0" name=""/>
        <dsp:cNvSpPr/>
      </dsp:nvSpPr>
      <dsp:spPr>
        <a:xfrm>
          <a:off x="308863" y="4201189"/>
          <a:ext cx="2470912" cy="615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Save changes made to point cloud/mesh</a:t>
          </a:r>
          <a:endParaRPr lang="en-IN" sz="1600" kern="1200" dirty="0"/>
        </a:p>
      </dsp:txBody>
      <dsp:txXfrm>
        <a:off x="326883" y="4219209"/>
        <a:ext cx="2434872" cy="579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59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8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5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4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1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1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2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1F09-BF09-4430-ABE4-2A6DD0651629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A783-B1ED-4155-BF5A-54CC84EBE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63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1874765" y="2264305"/>
            <a:ext cx="643944" cy="6310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2197926" y="2895370"/>
            <a:ext cx="0" cy="10560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96737" y="3937370"/>
            <a:ext cx="476518" cy="6697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681582" y="3936411"/>
            <a:ext cx="500128" cy="69760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-120000">
            <a:off x="1644134" y="3268860"/>
            <a:ext cx="1068947" cy="2575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73287180"/>
              </p:ext>
            </p:extLst>
          </p:nvPr>
        </p:nvGraphicFramePr>
        <p:xfrm>
          <a:off x="5140961" y="676621"/>
          <a:ext cx="3088640" cy="525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ight Arrow 15"/>
          <p:cNvSpPr/>
          <p:nvPr/>
        </p:nvSpPr>
        <p:spPr>
          <a:xfrm>
            <a:off x="2930737" y="3031640"/>
            <a:ext cx="2100842" cy="482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310865" y="4861848"/>
            <a:ext cx="17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User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161876" y="737663"/>
            <a:ext cx="9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035152" y="5956784"/>
            <a:ext cx="123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0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Umamaheswaran</dc:creator>
  <cp:lastModifiedBy>Umamaheswaran</cp:lastModifiedBy>
  <cp:revision>7</cp:revision>
  <dcterms:created xsi:type="dcterms:W3CDTF">2016-05-17T19:53:51Z</dcterms:created>
  <dcterms:modified xsi:type="dcterms:W3CDTF">2016-10-23T23:31:06Z</dcterms:modified>
</cp:coreProperties>
</file>