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5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4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8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2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0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3/5/15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2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3/5/15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5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3/5/15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9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0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4063E-DB37-F34E-966A-A5E5F1467849}" type="datetimeFigureOut">
              <a:rPr lang="en-US" smtClean="0"/>
              <a:t>3/5/15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7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4063E-DB37-F34E-966A-A5E5F1467849}" type="datetimeFigureOut">
              <a:rPr lang="en-US" smtClean="0"/>
              <a:t>3/5/15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8220B-CCC7-134C-B88A-698DB099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/>
          <p:cNvSpPr/>
          <p:nvPr/>
        </p:nvSpPr>
        <p:spPr>
          <a:xfrm>
            <a:off x="2867406" y="1518907"/>
            <a:ext cx="4896877" cy="3168756"/>
          </a:xfrm>
          <a:prstGeom prst="roundRect">
            <a:avLst>
              <a:gd name="adj" fmla="val 8987"/>
            </a:avLst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359272" y="1614868"/>
            <a:ext cx="1367287" cy="914400"/>
            <a:chOff x="1133524" y="1120522"/>
            <a:chExt cx="1367287" cy="914400"/>
          </a:xfrm>
          <a:effectLst/>
        </p:grpSpPr>
        <p:sp>
          <p:nvSpPr>
            <p:cNvPr id="4" name="Multidocument 3"/>
            <p:cNvSpPr/>
            <p:nvPr/>
          </p:nvSpPr>
          <p:spPr>
            <a:xfrm>
              <a:off x="1133524" y="1120522"/>
              <a:ext cx="1367287" cy="914400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56914" y="1296933"/>
              <a:ext cx="12554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Target API</a:t>
              </a:r>
              <a:br>
                <a:rPr lang="en-US" dirty="0" smtClean="0"/>
              </a:br>
              <a:r>
                <a:rPr lang="en-US" dirty="0" smtClean="0"/>
                <a:t>Documents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69274" y="2791148"/>
            <a:ext cx="1367287" cy="914400"/>
            <a:chOff x="4661198" y="1120522"/>
            <a:chExt cx="1367287" cy="914400"/>
          </a:xfrm>
          <a:effectLst/>
        </p:grpSpPr>
        <p:sp>
          <p:nvSpPr>
            <p:cNvPr id="5" name="Multidocument 4"/>
            <p:cNvSpPr/>
            <p:nvPr/>
          </p:nvSpPr>
          <p:spPr>
            <a:xfrm>
              <a:off x="4661198" y="1120522"/>
              <a:ext cx="1367287" cy="914400"/>
            </a:xfrm>
            <a:prstGeom prst="flowChartMultidocumen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1198" y="1296933"/>
              <a:ext cx="12554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Source API</a:t>
              </a:r>
              <a:br>
                <a:rPr lang="en-US" dirty="0" smtClean="0"/>
              </a:br>
              <a:r>
                <a:rPr lang="en-US" dirty="0" smtClean="0"/>
                <a:t>Documents</a:t>
              </a:r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998421" y="1614868"/>
            <a:ext cx="1367288" cy="914400"/>
            <a:chOff x="3071325" y="1120522"/>
            <a:chExt cx="1367288" cy="914400"/>
          </a:xfrm>
          <a:effectLst/>
        </p:grpSpPr>
        <p:sp>
          <p:nvSpPr>
            <p:cNvPr id="6" name="Process 5"/>
            <p:cNvSpPr/>
            <p:nvPr/>
          </p:nvSpPr>
          <p:spPr>
            <a:xfrm>
              <a:off x="3071325" y="1120522"/>
              <a:ext cx="1367288" cy="91440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00503" y="1382402"/>
              <a:ext cx="13381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Indexer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998421" y="2791148"/>
            <a:ext cx="1367288" cy="909053"/>
            <a:chOff x="3071325" y="2216819"/>
            <a:chExt cx="1367288" cy="909053"/>
          </a:xfrm>
          <a:effectLst/>
        </p:grpSpPr>
        <p:sp>
          <p:nvSpPr>
            <p:cNvPr id="8" name="Process 7"/>
            <p:cNvSpPr/>
            <p:nvPr/>
          </p:nvSpPr>
          <p:spPr>
            <a:xfrm>
              <a:off x="3071325" y="2216819"/>
              <a:ext cx="1367288" cy="90905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71325" y="2359726"/>
              <a:ext cx="13381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Query Builder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00414" y="3647440"/>
            <a:ext cx="1367288" cy="914401"/>
            <a:chOff x="3071325" y="3319446"/>
            <a:chExt cx="1367288" cy="914401"/>
          </a:xfrm>
          <a:effectLst/>
        </p:grpSpPr>
        <p:sp>
          <p:nvSpPr>
            <p:cNvPr id="13" name="Data 12"/>
            <p:cNvSpPr/>
            <p:nvPr/>
          </p:nvSpPr>
          <p:spPr>
            <a:xfrm>
              <a:off x="3071325" y="3319446"/>
              <a:ext cx="1367288" cy="914401"/>
            </a:xfrm>
            <a:prstGeom prst="flowChartInputOutpu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42504" y="3474064"/>
              <a:ext cx="10249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Matched</a:t>
              </a:r>
              <a:br>
                <a:rPr lang="en-US" dirty="0" smtClean="0"/>
              </a:br>
              <a:r>
                <a:rPr lang="en-US" dirty="0" smtClean="0"/>
                <a:t>List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360777" y="2313822"/>
            <a:ext cx="1367287" cy="914400"/>
            <a:chOff x="1133523" y="3319447"/>
            <a:chExt cx="1367287" cy="914400"/>
          </a:xfrm>
          <a:effectLst/>
        </p:grpSpPr>
        <p:grpSp>
          <p:nvGrpSpPr>
            <p:cNvPr id="17" name="Group 16"/>
            <p:cNvGrpSpPr/>
            <p:nvPr/>
          </p:nvGrpSpPr>
          <p:grpSpPr>
            <a:xfrm>
              <a:off x="1133523" y="3319447"/>
              <a:ext cx="1367287" cy="914400"/>
              <a:chOff x="5284085" y="1893070"/>
              <a:chExt cx="1645920" cy="1146710"/>
            </a:xfrm>
            <a:solidFill>
              <a:schemeClr val="bg1"/>
            </a:solidFill>
            <a:effectLst/>
          </p:grpSpPr>
          <p:sp>
            <p:nvSpPr>
              <p:cNvPr id="9" name="Magnetic Disk 8"/>
              <p:cNvSpPr/>
              <p:nvPr/>
            </p:nvSpPr>
            <p:spPr>
              <a:xfrm>
                <a:off x="5284085" y="1893070"/>
                <a:ext cx="822960" cy="822960"/>
              </a:xfrm>
              <a:prstGeom prst="flowChartMagneticDisk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Magnetic Disk 9"/>
              <p:cNvSpPr/>
              <p:nvPr/>
            </p:nvSpPr>
            <p:spPr>
              <a:xfrm>
                <a:off x="6107045" y="1893070"/>
                <a:ext cx="822960" cy="822960"/>
              </a:xfrm>
              <a:prstGeom prst="flowChartMagneticDisk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Magnetic Disk 10"/>
              <p:cNvSpPr/>
              <p:nvPr/>
            </p:nvSpPr>
            <p:spPr>
              <a:xfrm>
                <a:off x="5695565" y="2216820"/>
                <a:ext cx="822960" cy="822960"/>
              </a:xfrm>
              <a:prstGeom prst="flowChartMagneticDisk">
                <a:avLst/>
              </a:prstGeom>
              <a:grp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467063" y="3791019"/>
              <a:ext cx="700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Index</a:t>
              </a:r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256717" y="3647441"/>
            <a:ext cx="1367288" cy="914400"/>
            <a:chOff x="4661196" y="3319446"/>
            <a:chExt cx="1367288" cy="914400"/>
          </a:xfrm>
          <a:effectLst/>
        </p:grpSpPr>
        <p:sp>
          <p:nvSpPr>
            <p:cNvPr id="15" name="Process 14"/>
            <p:cNvSpPr/>
            <p:nvPr/>
          </p:nvSpPr>
          <p:spPr>
            <a:xfrm>
              <a:off x="4661198" y="3319446"/>
              <a:ext cx="1367286" cy="91440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61196" y="3474738"/>
              <a:ext cx="13672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Ranking</a:t>
              </a:r>
              <a:br>
                <a:rPr lang="en-US" dirty="0" smtClean="0"/>
              </a:br>
              <a:r>
                <a:rPr lang="en-US" dirty="0" smtClean="0"/>
                <a:t>Heuristics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64096" y="4823721"/>
            <a:ext cx="1367287" cy="914401"/>
            <a:chOff x="7144010" y="4681225"/>
            <a:chExt cx="1367287" cy="914401"/>
          </a:xfrm>
          <a:effectLst/>
        </p:grpSpPr>
        <p:sp>
          <p:nvSpPr>
            <p:cNvPr id="16" name="Multidocument 15"/>
            <p:cNvSpPr/>
            <p:nvPr/>
          </p:nvSpPr>
          <p:spPr>
            <a:xfrm>
              <a:off x="7144010" y="4681225"/>
              <a:ext cx="1367287" cy="914401"/>
            </a:xfrm>
            <a:prstGeom prst="flowChartMulti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44010" y="4862279"/>
              <a:ext cx="12554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Ranked</a:t>
              </a:r>
              <a:br>
                <a:rPr lang="en-US" dirty="0" smtClean="0"/>
              </a:br>
              <a:r>
                <a:rPr lang="en-US" dirty="0" smtClean="0"/>
                <a:t>List</a:t>
              </a:r>
              <a:endParaRPr lang="en-US" dirty="0"/>
            </a:p>
          </p:txBody>
        </p:sp>
      </p:grpSp>
      <p:cxnSp>
        <p:nvCxnSpPr>
          <p:cNvPr id="38" name="Straight Arrow Connector 37"/>
          <p:cNvCxnSpPr>
            <a:stCxn id="4" idx="3"/>
            <a:endCxn id="6" idx="1"/>
          </p:cNvCxnSpPr>
          <p:nvPr/>
        </p:nvCxnSpPr>
        <p:spPr>
          <a:xfrm>
            <a:off x="2726559" y="2072068"/>
            <a:ext cx="271862" cy="0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5" idx="3"/>
            <a:endCxn id="8" idx="1"/>
          </p:cNvCxnSpPr>
          <p:nvPr/>
        </p:nvCxnSpPr>
        <p:spPr>
          <a:xfrm flipV="1">
            <a:off x="2736561" y="3245675"/>
            <a:ext cx="261860" cy="2673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5"/>
            <a:endCxn id="15" idx="1"/>
          </p:cNvCxnSpPr>
          <p:nvPr/>
        </p:nvCxnSpPr>
        <p:spPr>
          <a:xfrm>
            <a:off x="5830973" y="4104641"/>
            <a:ext cx="425746" cy="0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2"/>
            <a:endCxn id="16" idx="0"/>
          </p:cNvCxnSpPr>
          <p:nvPr/>
        </p:nvCxnSpPr>
        <p:spPr>
          <a:xfrm>
            <a:off x="6940362" y="4561841"/>
            <a:ext cx="1442" cy="261880"/>
          </a:xfrm>
          <a:prstGeom prst="straightConnector1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0" idx="3"/>
            <a:endCxn id="11" idx="1"/>
          </p:cNvCxnSpPr>
          <p:nvPr/>
        </p:nvCxnSpPr>
        <p:spPr>
          <a:xfrm>
            <a:off x="4365709" y="2061414"/>
            <a:ext cx="1678712" cy="510570"/>
          </a:xfrm>
          <a:prstGeom prst="bentConnector2">
            <a:avLst/>
          </a:prstGeom>
          <a:ln w="31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8" idx="3"/>
            <a:endCxn id="9" idx="2"/>
          </p:cNvCxnSpPr>
          <p:nvPr/>
        </p:nvCxnSpPr>
        <p:spPr>
          <a:xfrm flipV="1">
            <a:off x="4365709" y="2641941"/>
            <a:ext cx="995068" cy="603734"/>
          </a:xfrm>
          <a:prstGeom prst="bentConnector3">
            <a:avLst>
              <a:gd name="adj1" fmla="val 50000"/>
            </a:avLst>
          </a:prstGeom>
          <a:ln w="3175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8" idx="3"/>
            <a:endCxn id="13" idx="1"/>
          </p:cNvCxnSpPr>
          <p:nvPr/>
        </p:nvCxnSpPr>
        <p:spPr>
          <a:xfrm>
            <a:off x="4365709" y="3245675"/>
            <a:ext cx="918349" cy="401765"/>
          </a:xfrm>
          <a:prstGeom prst="bentConnector2">
            <a:avLst/>
          </a:prstGeom>
          <a:ln w="3175" cmpd="sng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6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Pandita</dc:creator>
  <cp:lastModifiedBy>Rahul Pandita</cp:lastModifiedBy>
  <cp:revision>4</cp:revision>
  <dcterms:created xsi:type="dcterms:W3CDTF">2015-03-05T17:07:42Z</dcterms:created>
  <dcterms:modified xsi:type="dcterms:W3CDTF">2015-03-05T17:43:59Z</dcterms:modified>
</cp:coreProperties>
</file>