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20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4DDFA-D273-4543-B70D-C2562FFDFF2E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CC05A-9A8E-9342-98A5-AF65F5CB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CC05A-9A8E-9342-98A5-AF65F5CBF4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5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5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4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8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2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0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2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5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9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0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7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4063E-DB37-F34E-966A-A5E5F1467849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3050708" y="1112993"/>
            <a:ext cx="3847837" cy="3603022"/>
          </a:xfrm>
          <a:prstGeom prst="roundRect">
            <a:avLst>
              <a:gd name="adj" fmla="val 8987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42574" y="1208954"/>
            <a:ext cx="1367287" cy="914400"/>
            <a:chOff x="1133524" y="1120522"/>
            <a:chExt cx="1367287" cy="914400"/>
          </a:xfrm>
          <a:effectLst/>
        </p:grpSpPr>
        <p:sp>
          <p:nvSpPr>
            <p:cNvPr id="4" name="Multidocument 3"/>
            <p:cNvSpPr/>
            <p:nvPr/>
          </p:nvSpPr>
          <p:spPr>
            <a:xfrm>
              <a:off x="1133524" y="1120522"/>
              <a:ext cx="1367287" cy="914400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56914" y="1296933"/>
              <a:ext cx="12554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Target API</a:t>
              </a:r>
              <a:br>
                <a:rPr lang="en-US" dirty="0" smtClean="0"/>
              </a:br>
              <a:r>
                <a:rPr lang="en-US" dirty="0" smtClean="0"/>
                <a:t>Documents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552576" y="3555782"/>
            <a:ext cx="1367287" cy="914400"/>
            <a:chOff x="4661198" y="1120522"/>
            <a:chExt cx="1367287" cy="914400"/>
          </a:xfrm>
          <a:effectLst/>
        </p:grpSpPr>
        <p:sp>
          <p:nvSpPr>
            <p:cNvPr id="5" name="Multidocument 4"/>
            <p:cNvSpPr/>
            <p:nvPr/>
          </p:nvSpPr>
          <p:spPr>
            <a:xfrm>
              <a:off x="4661198" y="1120522"/>
              <a:ext cx="1367287" cy="914400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1198" y="1296933"/>
              <a:ext cx="12554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Source API</a:t>
              </a:r>
              <a:br>
                <a:rPr lang="en-US" dirty="0" smtClean="0"/>
              </a:br>
              <a:r>
                <a:rPr lang="en-US" dirty="0" smtClean="0"/>
                <a:t>Documents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81723" y="1208954"/>
            <a:ext cx="1367288" cy="914400"/>
            <a:chOff x="3071325" y="1120522"/>
            <a:chExt cx="1367288" cy="914400"/>
          </a:xfrm>
          <a:effectLst/>
        </p:grpSpPr>
        <p:sp>
          <p:nvSpPr>
            <p:cNvPr id="6" name="Process 5"/>
            <p:cNvSpPr/>
            <p:nvPr/>
          </p:nvSpPr>
          <p:spPr>
            <a:xfrm>
              <a:off x="3071325" y="1120522"/>
              <a:ext cx="1367288" cy="91440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00503" y="1382402"/>
              <a:ext cx="1338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Indexer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81723" y="3555782"/>
            <a:ext cx="1367288" cy="909053"/>
            <a:chOff x="3071325" y="2216819"/>
            <a:chExt cx="1367288" cy="909053"/>
          </a:xfrm>
          <a:effectLst/>
        </p:grpSpPr>
        <p:sp>
          <p:nvSpPr>
            <p:cNvPr id="8" name="Process 7"/>
            <p:cNvSpPr/>
            <p:nvPr/>
          </p:nvSpPr>
          <p:spPr>
            <a:xfrm>
              <a:off x="3071325" y="2216819"/>
              <a:ext cx="1367288" cy="90905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71325" y="2359726"/>
              <a:ext cx="1338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Query Builder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63243" y="1907903"/>
            <a:ext cx="1919071" cy="1209524"/>
            <a:chOff x="1133523" y="3319447"/>
            <a:chExt cx="1367287" cy="997701"/>
          </a:xfrm>
          <a:effectLst/>
        </p:grpSpPr>
        <p:grpSp>
          <p:nvGrpSpPr>
            <p:cNvPr id="17" name="Group 16"/>
            <p:cNvGrpSpPr/>
            <p:nvPr/>
          </p:nvGrpSpPr>
          <p:grpSpPr>
            <a:xfrm>
              <a:off x="1133523" y="3319447"/>
              <a:ext cx="1367287" cy="914400"/>
              <a:chOff x="5284085" y="1893070"/>
              <a:chExt cx="1645920" cy="1146710"/>
            </a:xfrm>
            <a:solidFill>
              <a:schemeClr val="bg1"/>
            </a:solidFill>
            <a:effectLst/>
          </p:grpSpPr>
          <p:sp>
            <p:nvSpPr>
              <p:cNvPr id="9" name="Magnetic Disk 8"/>
              <p:cNvSpPr/>
              <p:nvPr/>
            </p:nvSpPr>
            <p:spPr>
              <a:xfrm>
                <a:off x="5284085" y="1893070"/>
                <a:ext cx="822960" cy="822960"/>
              </a:xfrm>
              <a:prstGeom prst="flowChartMagneticDisk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Magnetic Disk 9"/>
              <p:cNvSpPr/>
              <p:nvPr/>
            </p:nvSpPr>
            <p:spPr>
              <a:xfrm>
                <a:off x="6107045" y="1893070"/>
                <a:ext cx="822960" cy="822960"/>
              </a:xfrm>
              <a:prstGeom prst="flowChartMagneticDisk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Magnetic Disk 10"/>
              <p:cNvSpPr/>
              <p:nvPr/>
            </p:nvSpPr>
            <p:spPr>
              <a:xfrm>
                <a:off x="5695565" y="2216820"/>
                <a:ext cx="822960" cy="822960"/>
              </a:xfrm>
              <a:prstGeom prst="flowChartMagneticDisk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43641" y="3670817"/>
              <a:ext cx="11651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Document</a:t>
              </a:r>
              <a:br>
                <a:rPr lang="en-US" dirty="0" smtClean="0"/>
              </a:br>
              <a:r>
                <a:rPr lang="en-US" dirty="0" smtClean="0"/>
                <a:t>Model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65321" y="3544641"/>
            <a:ext cx="1367287" cy="914400"/>
            <a:chOff x="3504335" y="3334492"/>
            <a:chExt cx="1367287" cy="914400"/>
          </a:xfrm>
          <a:effectLst/>
        </p:grpSpPr>
        <p:sp>
          <p:nvSpPr>
            <p:cNvPr id="15" name="Process 14"/>
            <p:cNvSpPr/>
            <p:nvPr/>
          </p:nvSpPr>
          <p:spPr>
            <a:xfrm>
              <a:off x="3504336" y="3334492"/>
              <a:ext cx="1367286" cy="91440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4335" y="3612563"/>
              <a:ext cx="1367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Searcher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081847" y="3544640"/>
            <a:ext cx="1367287" cy="914401"/>
            <a:chOff x="7144010" y="4681225"/>
            <a:chExt cx="1367287" cy="914401"/>
          </a:xfrm>
          <a:effectLst/>
        </p:grpSpPr>
        <p:sp>
          <p:nvSpPr>
            <p:cNvPr id="16" name="Multidocument 15"/>
            <p:cNvSpPr/>
            <p:nvPr/>
          </p:nvSpPr>
          <p:spPr>
            <a:xfrm>
              <a:off x="7144010" y="4681225"/>
              <a:ext cx="1367287" cy="914401"/>
            </a:xfrm>
            <a:prstGeom prst="flowChartMulti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44010" y="4862279"/>
              <a:ext cx="1255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Ranked</a:t>
              </a:r>
              <a:br>
                <a:rPr lang="en-US" dirty="0" smtClean="0"/>
              </a:br>
              <a:r>
                <a:rPr lang="en-US" dirty="0" smtClean="0"/>
                <a:t>List</a:t>
              </a:r>
              <a:endParaRPr lang="en-US" dirty="0"/>
            </a:p>
          </p:txBody>
        </p:sp>
      </p:grpSp>
      <p:cxnSp>
        <p:nvCxnSpPr>
          <p:cNvPr id="38" name="Straight Arrow Connector 37"/>
          <p:cNvCxnSpPr>
            <a:stCxn id="4" idx="3"/>
            <a:endCxn id="6" idx="1"/>
          </p:cNvCxnSpPr>
          <p:nvPr/>
        </p:nvCxnSpPr>
        <p:spPr>
          <a:xfrm>
            <a:off x="2909861" y="1666154"/>
            <a:ext cx="271862" cy="0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 flipV="1">
            <a:off x="2919863" y="4010309"/>
            <a:ext cx="261860" cy="2673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3"/>
            <a:endCxn id="16" idx="1"/>
          </p:cNvCxnSpPr>
          <p:nvPr/>
        </p:nvCxnSpPr>
        <p:spPr>
          <a:xfrm flipV="1">
            <a:off x="6532608" y="4001841"/>
            <a:ext cx="549239" cy="5537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0" idx="3"/>
            <a:endCxn id="11" idx="1"/>
          </p:cNvCxnSpPr>
          <p:nvPr/>
        </p:nvCxnSpPr>
        <p:spPr>
          <a:xfrm>
            <a:off x="4549011" y="1655500"/>
            <a:ext cx="1273768" cy="565376"/>
          </a:xfrm>
          <a:prstGeom prst="bentConnector2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3182660" y="2385234"/>
            <a:ext cx="1367288" cy="914400"/>
            <a:chOff x="3071325" y="1120522"/>
            <a:chExt cx="1367288" cy="914400"/>
          </a:xfrm>
          <a:effectLst/>
        </p:grpSpPr>
        <p:sp>
          <p:nvSpPr>
            <p:cNvPr id="39" name="Process 38"/>
            <p:cNvSpPr/>
            <p:nvPr/>
          </p:nvSpPr>
          <p:spPr>
            <a:xfrm>
              <a:off x="3071325" y="1120522"/>
              <a:ext cx="1367288" cy="9144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00503" y="1382402"/>
              <a:ext cx="133811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/>
                <a:t>Preprocessor</a:t>
              </a:r>
              <a:endParaRPr lang="en-US" sz="1700" dirty="0"/>
            </a:p>
          </p:txBody>
        </p:sp>
      </p:grpSp>
      <p:cxnSp>
        <p:nvCxnSpPr>
          <p:cNvPr id="43" name="Straight Arrow Connector 42"/>
          <p:cNvCxnSpPr>
            <a:stCxn id="39" idx="2"/>
            <a:endCxn id="8" idx="0"/>
          </p:cNvCxnSpPr>
          <p:nvPr/>
        </p:nvCxnSpPr>
        <p:spPr>
          <a:xfrm flipH="1">
            <a:off x="3865367" y="3299634"/>
            <a:ext cx="937" cy="256148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0"/>
          </p:cNvCxnSpPr>
          <p:nvPr/>
        </p:nvCxnSpPr>
        <p:spPr>
          <a:xfrm flipV="1">
            <a:off x="3866304" y="2123354"/>
            <a:ext cx="0" cy="261880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3"/>
            <a:endCxn id="25" idx="1"/>
          </p:cNvCxnSpPr>
          <p:nvPr/>
        </p:nvCxnSpPr>
        <p:spPr>
          <a:xfrm flipV="1">
            <a:off x="4549011" y="4007378"/>
            <a:ext cx="616310" cy="2931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14850" y="4740086"/>
            <a:ext cx="975360" cy="97536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214850" y="5356530"/>
            <a:ext cx="97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 rot="5400000">
            <a:off x="7582073" y="4492234"/>
            <a:ext cx="240912" cy="20665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23" idx="2"/>
            <a:endCxn id="15" idx="0"/>
          </p:cNvCxnSpPr>
          <p:nvPr/>
        </p:nvCxnSpPr>
        <p:spPr>
          <a:xfrm>
            <a:off x="5835473" y="3117427"/>
            <a:ext cx="13492" cy="427214"/>
          </a:xfrm>
          <a:prstGeom prst="straightConnector1">
            <a:avLst/>
          </a:prstGeom>
          <a:ln w="635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55" idx="1"/>
            <a:endCxn id="8" idx="2"/>
          </p:cNvCxnSpPr>
          <p:nvPr/>
        </p:nvCxnSpPr>
        <p:spPr>
          <a:xfrm rot="10800000">
            <a:off x="3865368" y="4464836"/>
            <a:ext cx="3349483" cy="1076361"/>
          </a:xfrm>
          <a:prstGeom prst="bentConnector2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31882" y="521350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6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14</Words>
  <Application>Microsoft Macintosh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Pandita</dc:creator>
  <cp:lastModifiedBy>Rahul Pandita</cp:lastModifiedBy>
  <cp:revision>10</cp:revision>
  <dcterms:created xsi:type="dcterms:W3CDTF">2015-03-05T17:07:42Z</dcterms:created>
  <dcterms:modified xsi:type="dcterms:W3CDTF">2016-02-08T20:40:20Z</dcterms:modified>
</cp:coreProperties>
</file>