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4" d="100"/>
          <a:sy n="54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2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0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4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5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5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5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0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0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0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SERVER SIDE FRAMEWORK COMPARISON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9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3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Side Frameworks</a:t>
            </a:r>
          </a:p>
        </p:txBody>
      </p:sp>
    </p:spTree>
    <p:extLst>
      <p:ext uri="{BB962C8B-B14F-4D97-AF65-F5344CB8AC3E}">
        <p14:creationId xmlns:p14="http://schemas.microsoft.com/office/powerpoint/2010/main" val="163477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Side Frameworks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6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codes (Performance, Scalability and Security)</a:t>
            </a:r>
          </a:p>
          <a:p>
            <a:r>
              <a:rPr lang="en-US" dirty="0" smtClean="0"/>
              <a:t>4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3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0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5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5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SERVER SIDE FRAMEWORK COMPARISON</vt:lpstr>
      <vt:lpstr>INTRODUCTION</vt:lpstr>
      <vt:lpstr>POPULARITY</vt:lpstr>
      <vt:lpstr>POPULARITY</vt:lpstr>
      <vt:lpstr>COMPARISON</vt:lpstr>
      <vt:lpstr>Decision Frameworks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FRAMEWORK COMPARISON</dc:title>
  <dc:creator>Manasa</dc:creator>
  <cp:lastModifiedBy>Manasa</cp:lastModifiedBy>
  <cp:revision>9</cp:revision>
  <dcterms:created xsi:type="dcterms:W3CDTF">2015-04-26T19:19:55Z</dcterms:created>
  <dcterms:modified xsi:type="dcterms:W3CDTF">2015-04-26T19:29:53Z</dcterms:modified>
</cp:coreProperties>
</file>