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6512-B04A-4423-9D20-92270CEAABF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CAEF-894F-4C1A-9000-D236D522DB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500042"/>
            <a:ext cx="664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ORM (Object Relational Mapping)</a:t>
            </a:r>
            <a:endParaRPr lang="en-US" sz="3600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26" y="1928802"/>
            <a:ext cx="8786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3200" dirty="0" smtClean="0"/>
              <a:t>ORM converts data b/w relational database and object oriented programming.</a:t>
            </a:r>
          </a:p>
          <a:p>
            <a:pPr>
              <a:buFont typeface="Wingdings" pitchFamily="2" charset="2"/>
              <a:buChar char="v"/>
            </a:pPr>
            <a:endParaRPr lang="en-IN" sz="3200" dirty="0" smtClean="0"/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In ORM data will be transfer in the form of object.</a:t>
            </a:r>
          </a:p>
          <a:p>
            <a:pPr>
              <a:buFont typeface="Wingdings" pitchFamily="2" charset="2"/>
              <a:buChar char="v"/>
            </a:pPr>
            <a:endParaRPr lang="en-IN" sz="3200" dirty="0" smtClean="0"/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Build on the top of spring </a:t>
            </a:r>
            <a:r>
              <a:rPr lang="en-IN" sz="3200" dirty="0" err="1" smtClean="0"/>
              <a:t>jdbc</a:t>
            </a:r>
            <a:r>
              <a:rPr lang="en-IN" sz="3200" dirty="0" smtClean="0"/>
              <a:t>.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endParaRPr lang="en-IN" sz="32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Hibernate Annotations</a:t>
            </a:r>
            <a:endParaRPr lang="en-US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@Query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Param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OneToOne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OneToMany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ManyToOne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ManyToMany</a:t>
            </a:r>
            <a:endParaRPr lang="en-IN" dirty="0" smtClean="0"/>
          </a:p>
          <a:p>
            <a:r>
              <a:rPr lang="en-IN" dirty="0" smtClean="0"/>
              <a:t>@Transaction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Access/Fetch Type</a:t>
            </a:r>
            <a:endParaRPr lang="en-US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264320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Lazy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Eager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Advantages</a:t>
            </a:r>
            <a:endParaRPr lang="en-US" sz="4000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36861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Less Code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Easy to test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Better Exception Handling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Integrated Transaction Management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428868"/>
            <a:ext cx="221457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1868" y="2428868"/>
            <a:ext cx="242889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858016" y="2357430"/>
            <a:ext cx="1857388" cy="18573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Java Application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32861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JDBC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6182" y="164305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2060"/>
                </a:solidFill>
              </a:rPr>
              <a:t>ORM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68" y="314324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DB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714612" y="3143248"/>
            <a:ext cx="785818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6072198" y="3214686"/>
            <a:ext cx="714380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Methods</a:t>
            </a:r>
            <a:endParaRPr lang="en-US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857364"/>
            <a:ext cx="8015286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/>
              <a:t>s</a:t>
            </a:r>
            <a:r>
              <a:rPr lang="en-IN" dirty="0" smtClean="0"/>
              <a:t>ave()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u</a:t>
            </a:r>
            <a:r>
              <a:rPr lang="en-IN" dirty="0" smtClean="0"/>
              <a:t>pdate()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g</a:t>
            </a:r>
            <a:r>
              <a:rPr lang="en-IN" dirty="0" smtClean="0"/>
              <a:t>et()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l</a:t>
            </a:r>
            <a:r>
              <a:rPr lang="en-IN" dirty="0" smtClean="0"/>
              <a:t>oad()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/>
              <a:t>loadAll</a:t>
            </a:r>
            <a:r>
              <a:rPr lang="en-IN" dirty="0" smtClean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d</a:t>
            </a:r>
            <a:r>
              <a:rPr lang="en-IN" dirty="0" smtClean="0"/>
              <a:t>elete()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928670"/>
            <a:ext cx="150019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43306" y="928670"/>
            <a:ext cx="150019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72264" y="857232"/>
            <a:ext cx="1500198" cy="10715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9454" y="4000504"/>
            <a:ext cx="150019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034" y="4143380"/>
            <a:ext cx="235745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7620" y="4071942"/>
            <a:ext cx="1500198" cy="10715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13572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Dao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7620" y="121442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Hibernate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Template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1000108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Session 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2330" y="4143380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Local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Session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Factory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42862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</a:t>
            </a:r>
          </a:p>
          <a:p>
            <a:r>
              <a:rPr lang="en-IN" dirty="0" smtClean="0"/>
              <a:t>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4214818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Driver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Manager</a:t>
            </a:r>
          </a:p>
          <a:p>
            <a:r>
              <a:rPr lang="en-IN" dirty="0" err="1" smtClean="0">
                <a:solidFill>
                  <a:srgbClr val="FFFF00"/>
                </a:solidFill>
              </a:rPr>
              <a:t>DataSource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000232" y="1357298"/>
            <a:ext cx="142876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286380" y="1357298"/>
            <a:ext cx="121444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215206" y="2285992"/>
            <a:ext cx="500066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5715008" y="4500570"/>
            <a:ext cx="928694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143240" y="4572008"/>
            <a:ext cx="571504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Dependency</a:t>
            </a:r>
            <a:endParaRPr lang="en-US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1"/>
            <a:ext cx="8229600" cy="357190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Spring ORM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Hibernate Template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MySql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ORM Tool</a:t>
            </a:r>
            <a:endParaRPr lang="en-US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JPA (Specification)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Hibernate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err="1" smtClean="0"/>
              <a:t>TopLink</a:t>
            </a:r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IBATIS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Hibernate</a:t>
            </a:r>
            <a:endParaRPr lang="en-US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1434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It is a java Framework.</a:t>
            </a:r>
          </a:p>
          <a:p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It is an ORM tool. Which is build on the top of </a:t>
            </a:r>
          </a:p>
          <a:p>
            <a:pPr>
              <a:buNone/>
            </a:pPr>
            <a:r>
              <a:rPr lang="en-IN" dirty="0" smtClean="0"/>
              <a:t>    JPA.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provides a </a:t>
            </a:r>
            <a:r>
              <a:rPr lang="en-US" dirty="0" smtClean="0"/>
              <a:t>way to map </a:t>
            </a:r>
            <a:r>
              <a:rPr lang="en-US" dirty="0"/>
              <a:t>an object-oriented domain model to a relational database.</a:t>
            </a: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Hibernate Annotations</a:t>
            </a:r>
            <a:endParaRPr lang="en-US" b="1" i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@Entity</a:t>
            </a:r>
          </a:p>
          <a:p>
            <a:r>
              <a:rPr lang="en-IN" dirty="0" smtClean="0"/>
              <a:t>@Table</a:t>
            </a:r>
          </a:p>
          <a:p>
            <a:r>
              <a:rPr lang="en-IN" dirty="0" smtClean="0"/>
              <a:t>@Column</a:t>
            </a:r>
          </a:p>
          <a:p>
            <a:r>
              <a:rPr lang="en-IN" dirty="0" smtClean="0"/>
              <a:t>@Id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GeneratedValue</a:t>
            </a:r>
            <a:endParaRPr lang="en-IN" dirty="0" smtClean="0"/>
          </a:p>
          <a:p>
            <a:r>
              <a:rPr lang="en-IN" dirty="0" smtClean="0"/>
              <a:t>@Unique (above 8 dialect)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174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Advantages</vt:lpstr>
      <vt:lpstr>Slide 3</vt:lpstr>
      <vt:lpstr>Methods</vt:lpstr>
      <vt:lpstr>Slide 5</vt:lpstr>
      <vt:lpstr>Dependency</vt:lpstr>
      <vt:lpstr>ORM Tool</vt:lpstr>
      <vt:lpstr>Hibernate</vt:lpstr>
      <vt:lpstr>Hibernate Annotations</vt:lpstr>
      <vt:lpstr>Hibernate Annotations</vt:lpstr>
      <vt:lpstr>Data Access/Fetch 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 Patel</dc:creator>
  <cp:lastModifiedBy>Rahul Patel</cp:lastModifiedBy>
  <cp:revision>8</cp:revision>
  <dcterms:created xsi:type="dcterms:W3CDTF">2021-06-18T12:53:46Z</dcterms:created>
  <dcterms:modified xsi:type="dcterms:W3CDTF">2021-06-18T14:06:54Z</dcterms:modified>
</cp:coreProperties>
</file>