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Peddi" userId="f5f8722710ea5995" providerId="LiveId" clId="{73B4CFD7-59A7-4136-8C42-CDD56DC254D7}"/>
    <pc:docChg chg="undo redo custSel addSld modSld">
      <pc:chgData name="Rahul Peddi" userId="f5f8722710ea5995" providerId="LiveId" clId="{73B4CFD7-59A7-4136-8C42-CDD56DC254D7}" dt="2019-02-14T07:18:49.293" v="1344" actId="20577"/>
      <pc:docMkLst>
        <pc:docMk/>
      </pc:docMkLst>
      <pc:sldChg chg="addSp delSp modSp">
        <pc:chgData name="Rahul Peddi" userId="f5f8722710ea5995" providerId="LiveId" clId="{73B4CFD7-59A7-4136-8C42-CDD56DC254D7}" dt="2019-02-13T15:52:55.559" v="816" actId="1038"/>
        <pc:sldMkLst>
          <pc:docMk/>
          <pc:sldMk cId="916707446" sldId="256"/>
        </pc:sldMkLst>
        <pc:spChg chg="mod">
          <ac:chgData name="Rahul Peddi" userId="f5f8722710ea5995" providerId="LiveId" clId="{73B4CFD7-59A7-4136-8C42-CDD56DC254D7}" dt="2019-02-13T15:47:17.640" v="737" actId="255"/>
          <ac:spMkLst>
            <pc:docMk/>
            <pc:sldMk cId="916707446" sldId="256"/>
            <ac:spMk id="10" creationId="{961E956B-9821-4FF6-9850-FF476764A488}"/>
          </ac:spMkLst>
        </pc:spChg>
        <pc:spChg chg="del mod">
          <ac:chgData name="Rahul Peddi" userId="f5f8722710ea5995" providerId="LiveId" clId="{73B4CFD7-59A7-4136-8C42-CDD56DC254D7}" dt="2019-02-11T06:49:46.070" v="18" actId="478"/>
          <ac:spMkLst>
            <pc:docMk/>
            <pc:sldMk cId="916707446" sldId="256"/>
            <ac:spMk id="12" creationId="{AFC8228D-4841-405E-B357-548AB191EAFD}"/>
          </ac:spMkLst>
        </pc:spChg>
        <pc:spChg chg="mod">
          <ac:chgData name="Rahul Peddi" userId="f5f8722710ea5995" providerId="LiveId" clId="{73B4CFD7-59A7-4136-8C42-CDD56DC254D7}" dt="2019-02-13T15:47:00.745" v="733" actId="255"/>
          <ac:spMkLst>
            <pc:docMk/>
            <pc:sldMk cId="916707446" sldId="256"/>
            <ac:spMk id="41" creationId="{3685C48F-35CC-46CA-9649-F0987692B908}"/>
          </ac:spMkLst>
        </pc:spChg>
        <pc:spChg chg="mod">
          <ac:chgData name="Rahul Peddi" userId="f5f8722710ea5995" providerId="LiveId" clId="{73B4CFD7-59A7-4136-8C42-CDD56DC254D7}" dt="2019-02-13T15:47:47.174" v="743" actId="255"/>
          <ac:spMkLst>
            <pc:docMk/>
            <pc:sldMk cId="916707446" sldId="256"/>
            <ac:spMk id="47" creationId="{685E7A9E-C017-43BF-8C54-56D58C05D975}"/>
          </ac:spMkLst>
        </pc:spChg>
        <pc:spChg chg="mod">
          <ac:chgData name="Rahul Peddi" userId="f5f8722710ea5995" providerId="LiveId" clId="{73B4CFD7-59A7-4136-8C42-CDD56DC254D7}" dt="2019-02-13T15:47:51.312" v="744" actId="255"/>
          <ac:spMkLst>
            <pc:docMk/>
            <pc:sldMk cId="916707446" sldId="256"/>
            <ac:spMk id="48" creationId="{B03E204B-C32E-4A61-AEC1-69894A829499}"/>
          </ac:spMkLst>
        </pc:spChg>
        <pc:spChg chg="mod">
          <ac:chgData name="Rahul Peddi" userId="f5f8722710ea5995" providerId="LiveId" clId="{73B4CFD7-59A7-4136-8C42-CDD56DC254D7}" dt="2019-02-13T15:46:47.007" v="730" actId="164"/>
          <ac:spMkLst>
            <pc:docMk/>
            <pc:sldMk cId="916707446" sldId="256"/>
            <ac:spMk id="51" creationId="{AB67BA3D-C569-427D-9A9B-4C79E6F22EE0}"/>
          </ac:spMkLst>
        </pc:spChg>
        <pc:spChg chg="add mod">
          <ac:chgData name="Rahul Peddi" userId="f5f8722710ea5995" providerId="LiveId" clId="{73B4CFD7-59A7-4136-8C42-CDD56DC254D7}" dt="2019-02-13T15:47:21.692" v="738" actId="255"/>
          <ac:spMkLst>
            <pc:docMk/>
            <pc:sldMk cId="916707446" sldId="256"/>
            <ac:spMk id="69" creationId="{26E0E398-1E80-4596-A6B9-0F5696C397D4}"/>
          </ac:spMkLst>
        </pc:spChg>
        <pc:spChg chg="add mod">
          <ac:chgData name="Rahul Peddi" userId="f5f8722710ea5995" providerId="LiveId" clId="{73B4CFD7-59A7-4136-8C42-CDD56DC254D7}" dt="2019-02-13T15:47:24.956" v="739" actId="255"/>
          <ac:spMkLst>
            <pc:docMk/>
            <pc:sldMk cId="916707446" sldId="256"/>
            <ac:spMk id="71" creationId="{504C0520-AE5B-4464-8CD7-980FB0A687CE}"/>
          </ac:spMkLst>
        </pc:spChg>
        <pc:spChg chg="add mod">
          <ac:chgData name="Rahul Peddi" userId="f5f8722710ea5995" providerId="LiveId" clId="{73B4CFD7-59A7-4136-8C42-CDD56DC254D7}" dt="2019-02-13T15:47:58.732" v="745" actId="255"/>
          <ac:spMkLst>
            <pc:docMk/>
            <pc:sldMk cId="916707446" sldId="256"/>
            <ac:spMk id="96" creationId="{404CCF82-ED4E-4D35-A960-4578A6857248}"/>
          </ac:spMkLst>
        </pc:spChg>
        <pc:spChg chg="add mod">
          <ac:chgData name="Rahul Peddi" userId="f5f8722710ea5995" providerId="LiveId" clId="{73B4CFD7-59A7-4136-8C42-CDD56DC254D7}" dt="2019-02-13T15:48:02.581" v="746" actId="255"/>
          <ac:spMkLst>
            <pc:docMk/>
            <pc:sldMk cId="916707446" sldId="256"/>
            <ac:spMk id="97" creationId="{2205F757-DABF-49A0-85B6-406143A8C08D}"/>
          </ac:spMkLst>
        </pc:spChg>
        <pc:spChg chg="add mod">
          <ac:chgData name="Rahul Peddi" userId="f5f8722710ea5995" providerId="LiveId" clId="{73B4CFD7-59A7-4136-8C42-CDD56DC254D7}" dt="2019-02-13T15:47:41.524" v="742" actId="255"/>
          <ac:spMkLst>
            <pc:docMk/>
            <pc:sldMk cId="916707446" sldId="256"/>
            <ac:spMk id="98" creationId="{49C0C545-2E1C-4D66-9216-71AADEB597DF}"/>
          </ac:spMkLst>
        </pc:spChg>
        <pc:spChg chg="add del mod ord">
          <ac:chgData name="Rahul Peddi" userId="f5f8722710ea5995" providerId="LiveId" clId="{73B4CFD7-59A7-4136-8C42-CDD56DC254D7}" dt="2019-02-11T07:12:47.262" v="257" actId="478"/>
          <ac:spMkLst>
            <pc:docMk/>
            <pc:sldMk cId="916707446" sldId="256"/>
            <ac:spMk id="111" creationId="{59228D7D-FEB9-4AE0-BB63-59A1BF0937EB}"/>
          </ac:spMkLst>
        </pc:spChg>
        <pc:spChg chg="add del mod">
          <ac:chgData name="Rahul Peddi" userId="f5f8722710ea5995" providerId="LiveId" clId="{73B4CFD7-59A7-4136-8C42-CDD56DC254D7}" dt="2019-02-11T07:12:44.704" v="256" actId="478"/>
          <ac:spMkLst>
            <pc:docMk/>
            <pc:sldMk cId="916707446" sldId="256"/>
            <ac:spMk id="114" creationId="{0568136D-A537-453B-9464-AAFCD4AE2462}"/>
          </ac:spMkLst>
        </pc:spChg>
        <pc:spChg chg="add mod">
          <ac:chgData name="Rahul Peddi" userId="f5f8722710ea5995" providerId="LiveId" clId="{73B4CFD7-59A7-4136-8C42-CDD56DC254D7}" dt="2019-02-13T15:50:18.485" v="783" actId="255"/>
          <ac:spMkLst>
            <pc:docMk/>
            <pc:sldMk cId="916707446" sldId="256"/>
            <ac:spMk id="119" creationId="{48459F0A-52CB-4DCF-BB6E-058B0B42DAAB}"/>
          </ac:spMkLst>
        </pc:spChg>
        <pc:spChg chg="add mod">
          <ac:chgData name="Rahul Peddi" userId="f5f8722710ea5995" providerId="LiveId" clId="{73B4CFD7-59A7-4136-8C42-CDD56DC254D7}" dt="2019-02-13T15:46:47.007" v="730" actId="164"/>
          <ac:spMkLst>
            <pc:docMk/>
            <pc:sldMk cId="916707446" sldId="256"/>
            <ac:spMk id="131" creationId="{B0AC01CF-17C2-4FAC-9DC6-B9ED0D0F5C05}"/>
          </ac:spMkLst>
        </pc:spChg>
        <pc:spChg chg="add mod">
          <ac:chgData name="Rahul Peddi" userId="f5f8722710ea5995" providerId="LiveId" clId="{73B4CFD7-59A7-4136-8C42-CDD56DC254D7}" dt="2019-02-13T15:50:01.579" v="781" actId="1076"/>
          <ac:spMkLst>
            <pc:docMk/>
            <pc:sldMk cId="916707446" sldId="256"/>
            <ac:spMk id="144" creationId="{A785EE6F-12D4-46C0-BA4C-9117173AABDA}"/>
          </ac:spMkLst>
        </pc:spChg>
        <pc:spChg chg="add mod">
          <ac:chgData name="Rahul Peddi" userId="f5f8722710ea5995" providerId="LiveId" clId="{73B4CFD7-59A7-4136-8C42-CDD56DC254D7}" dt="2019-02-13T15:49:28.530" v="774" actId="1076"/>
          <ac:spMkLst>
            <pc:docMk/>
            <pc:sldMk cId="916707446" sldId="256"/>
            <ac:spMk id="156" creationId="{91F61885-E42F-46DB-8245-4C25062FC181}"/>
          </ac:spMkLst>
        </pc:spChg>
        <pc:spChg chg="add mod">
          <ac:chgData name="Rahul Peddi" userId="f5f8722710ea5995" providerId="LiveId" clId="{73B4CFD7-59A7-4136-8C42-CDD56DC254D7}" dt="2019-02-13T15:49:36.586" v="775" actId="1076"/>
          <ac:spMkLst>
            <pc:docMk/>
            <pc:sldMk cId="916707446" sldId="256"/>
            <ac:spMk id="157" creationId="{EECF94F8-A964-4B6F-9B22-7F9A6295808D}"/>
          </ac:spMkLst>
        </pc:spChg>
        <pc:spChg chg="add del mod">
          <ac:chgData name="Rahul Peddi" userId="f5f8722710ea5995" providerId="LiveId" clId="{73B4CFD7-59A7-4136-8C42-CDD56DC254D7}" dt="2019-02-13T15:48:48.779" v="769" actId="478"/>
          <ac:spMkLst>
            <pc:docMk/>
            <pc:sldMk cId="916707446" sldId="256"/>
            <ac:spMk id="161" creationId="{9CF1899F-50B6-4643-8EF3-8CD9C84C3049}"/>
          </ac:spMkLst>
        </pc:spChg>
        <pc:spChg chg="add mod">
          <ac:chgData name="Rahul Peddi" userId="f5f8722710ea5995" providerId="LiveId" clId="{73B4CFD7-59A7-4136-8C42-CDD56DC254D7}" dt="2019-02-13T15:49:58.594" v="780" actId="1076"/>
          <ac:spMkLst>
            <pc:docMk/>
            <pc:sldMk cId="916707446" sldId="256"/>
            <ac:spMk id="180" creationId="{0D0E36F4-9AF5-4C5E-8D11-09984F3C6B3F}"/>
          </ac:spMkLst>
        </pc:spChg>
        <pc:spChg chg="add mod">
          <ac:chgData name="Rahul Peddi" userId="f5f8722710ea5995" providerId="LiveId" clId="{73B4CFD7-59A7-4136-8C42-CDD56DC254D7}" dt="2019-02-13T15:50:13.573" v="782" actId="255"/>
          <ac:spMkLst>
            <pc:docMk/>
            <pc:sldMk cId="916707446" sldId="256"/>
            <ac:spMk id="181" creationId="{B53EACC7-F351-4A3E-8E20-A8B94C9C3ED4}"/>
          </ac:spMkLst>
        </pc:spChg>
        <pc:spChg chg="add mod">
          <ac:chgData name="Rahul Peddi" userId="f5f8722710ea5995" providerId="LiveId" clId="{73B4CFD7-59A7-4136-8C42-CDD56DC254D7}" dt="2019-02-13T15:52:55.559" v="816" actId="1038"/>
          <ac:spMkLst>
            <pc:docMk/>
            <pc:sldMk cId="916707446" sldId="256"/>
            <ac:spMk id="191" creationId="{5C3651C0-6E30-437F-B889-B683B93EFB66}"/>
          </ac:spMkLst>
        </pc:spChg>
        <pc:spChg chg="add del mod">
          <ac:chgData name="Rahul Peddi" userId="f5f8722710ea5995" providerId="LiveId" clId="{73B4CFD7-59A7-4136-8C42-CDD56DC254D7}" dt="2019-02-13T15:48:43.265" v="766" actId="478"/>
          <ac:spMkLst>
            <pc:docMk/>
            <pc:sldMk cId="916707446" sldId="256"/>
            <ac:spMk id="197" creationId="{3895BEB1-908A-4A29-95B7-EE7DBEB7D288}"/>
          </ac:spMkLst>
        </pc:spChg>
        <pc:spChg chg="add del mod">
          <ac:chgData name="Rahul Peddi" userId="f5f8722710ea5995" providerId="LiveId" clId="{73B4CFD7-59A7-4136-8C42-CDD56DC254D7}" dt="2019-02-13T15:49:45.763" v="777" actId="478"/>
          <ac:spMkLst>
            <pc:docMk/>
            <pc:sldMk cId="916707446" sldId="256"/>
            <ac:spMk id="212" creationId="{C78A8B34-D540-40F1-A5D8-7A9D96E483A6}"/>
          </ac:spMkLst>
        </pc:spChg>
        <pc:spChg chg="add del mod">
          <ac:chgData name="Rahul Peddi" userId="f5f8722710ea5995" providerId="LiveId" clId="{73B4CFD7-59A7-4136-8C42-CDD56DC254D7}" dt="2019-02-13T15:49:43.140" v="776" actId="478"/>
          <ac:spMkLst>
            <pc:docMk/>
            <pc:sldMk cId="916707446" sldId="256"/>
            <ac:spMk id="213" creationId="{0A6BE927-91F8-4E74-B812-3642228C12FC}"/>
          </ac:spMkLst>
        </pc:spChg>
        <pc:spChg chg="add del mod">
          <ac:chgData name="Rahul Peddi" userId="f5f8722710ea5995" providerId="LiveId" clId="{73B4CFD7-59A7-4136-8C42-CDD56DC254D7}" dt="2019-02-13T15:49:50.244" v="779" actId="478"/>
          <ac:spMkLst>
            <pc:docMk/>
            <pc:sldMk cId="916707446" sldId="256"/>
            <ac:spMk id="214" creationId="{6A0B5EF6-86E2-4DBC-88CE-67E4691B1ACE}"/>
          </ac:spMkLst>
        </pc:spChg>
        <pc:spChg chg="add del mod">
          <ac:chgData name="Rahul Peddi" userId="f5f8722710ea5995" providerId="LiveId" clId="{73B4CFD7-59A7-4136-8C42-CDD56DC254D7}" dt="2019-02-13T15:49:48.044" v="778" actId="478"/>
          <ac:spMkLst>
            <pc:docMk/>
            <pc:sldMk cId="916707446" sldId="256"/>
            <ac:spMk id="215" creationId="{338952FA-0FE1-4574-A232-5905CF2FEC06}"/>
          </ac:spMkLst>
        </pc:spChg>
        <pc:spChg chg="add mod">
          <ac:chgData name="Rahul Peddi" userId="f5f8722710ea5995" providerId="LiveId" clId="{73B4CFD7-59A7-4136-8C42-CDD56DC254D7}" dt="2019-02-13T15:47:05.089" v="734" actId="255"/>
          <ac:spMkLst>
            <pc:docMk/>
            <pc:sldMk cId="916707446" sldId="256"/>
            <ac:spMk id="216" creationId="{86BB5EAB-B776-4EBC-87C2-E7DD05A84537}"/>
          </ac:spMkLst>
        </pc:spChg>
        <pc:spChg chg="add mod">
          <ac:chgData name="Rahul Peddi" userId="f5f8722710ea5995" providerId="LiveId" clId="{73B4CFD7-59A7-4136-8C42-CDD56DC254D7}" dt="2019-02-13T15:47:08.108" v="735" actId="255"/>
          <ac:spMkLst>
            <pc:docMk/>
            <pc:sldMk cId="916707446" sldId="256"/>
            <ac:spMk id="226" creationId="{7827EB0E-839D-43BE-8691-71C760DB67CE}"/>
          </ac:spMkLst>
        </pc:spChg>
        <pc:spChg chg="add mod">
          <ac:chgData name="Rahul Peddi" userId="f5f8722710ea5995" providerId="LiveId" clId="{73B4CFD7-59A7-4136-8C42-CDD56DC254D7}" dt="2019-02-13T15:47:11.384" v="736" actId="255"/>
          <ac:spMkLst>
            <pc:docMk/>
            <pc:sldMk cId="916707446" sldId="256"/>
            <ac:spMk id="227" creationId="{2ABBC1B9-B327-4795-8876-ADADA69C2AE6}"/>
          </ac:spMkLst>
        </pc:spChg>
        <pc:spChg chg="add mod">
          <ac:chgData name="Rahul Peddi" userId="f5f8722710ea5995" providerId="LiveId" clId="{73B4CFD7-59A7-4136-8C42-CDD56DC254D7}" dt="2019-02-13T15:49:04.483" v="770" actId="1076"/>
          <ac:spMkLst>
            <pc:docMk/>
            <pc:sldMk cId="916707446" sldId="256"/>
            <ac:spMk id="228" creationId="{AC9E55B6-DD0B-4667-89AF-1ED259CBEE59}"/>
          </ac:spMkLst>
        </pc:spChg>
        <pc:spChg chg="add mod">
          <ac:chgData name="Rahul Peddi" userId="f5f8722710ea5995" providerId="LiveId" clId="{73B4CFD7-59A7-4136-8C42-CDD56DC254D7}" dt="2019-02-13T15:49:12.465" v="771" actId="1076"/>
          <ac:spMkLst>
            <pc:docMk/>
            <pc:sldMk cId="916707446" sldId="256"/>
            <ac:spMk id="229" creationId="{13325EE7-8E46-4014-B7B7-6A448E2A84AF}"/>
          </ac:spMkLst>
        </pc:spChg>
        <pc:spChg chg="add mod">
          <ac:chgData name="Rahul Peddi" userId="f5f8722710ea5995" providerId="LiveId" clId="{73B4CFD7-59A7-4136-8C42-CDD56DC254D7}" dt="2019-02-13T15:47:29.557" v="740" actId="255"/>
          <ac:spMkLst>
            <pc:docMk/>
            <pc:sldMk cId="916707446" sldId="256"/>
            <ac:spMk id="230" creationId="{6F69C9A7-FD28-4172-B6C3-71C406DDAD79}"/>
          </ac:spMkLst>
        </pc:spChg>
        <pc:spChg chg="add mod">
          <ac:chgData name="Rahul Peddi" userId="f5f8722710ea5995" providerId="LiveId" clId="{73B4CFD7-59A7-4136-8C42-CDD56DC254D7}" dt="2019-02-13T15:47:33.253" v="741" actId="255"/>
          <ac:spMkLst>
            <pc:docMk/>
            <pc:sldMk cId="916707446" sldId="256"/>
            <ac:spMk id="231" creationId="{70FE2228-E723-4D6D-AC49-A93A51C61693}"/>
          </ac:spMkLst>
        </pc:spChg>
        <pc:spChg chg="add mod">
          <ac:chgData name="Rahul Peddi" userId="f5f8722710ea5995" providerId="LiveId" clId="{73B4CFD7-59A7-4136-8C42-CDD56DC254D7}" dt="2019-02-13T15:52:17.797" v="807" actId="1076"/>
          <ac:spMkLst>
            <pc:docMk/>
            <pc:sldMk cId="916707446" sldId="256"/>
            <ac:spMk id="236" creationId="{DFB956FA-2378-48AC-8FAC-503D53641662}"/>
          </ac:spMkLst>
        </pc:spChg>
        <pc:spChg chg="add mod">
          <ac:chgData name="Rahul Peddi" userId="f5f8722710ea5995" providerId="LiveId" clId="{73B4CFD7-59A7-4136-8C42-CDD56DC254D7}" dt="2019-02-13T15:52:27.396" v="809" actId="1076"/>
          <ac:spMkLst>
            <pc:docMk/>
            <pc:sldMk cId="916707446" sldId="256"/>
            <ac:spMk id="237" creationId="{85664D0E-96EE-4CA6-9E22-5002561968E6}"/>
          </ac:spMkLst>
        </pc:spChg>
        <pc:spChg chg="add mod">
          <ac:chgData name="Rahul Peddi" userId="f5f8722710ea5995" providerId="LiveId" clId="{73B4CFD7-59A7-4136-8C42-CDD56DC254D7}" dt="2019-02-13T15:52:32.684" v="811" actId="1076"/>
          <ac:spMkLst>
            <pc:docMk/>
            <pc:sldMk cId="916707446" sldId="256"/>
            <ac:spMk id="238" creationId="{EB5FB5F3-D11A-4082-97C1-6573328E5241}"/>
          </ac:spMkLst>
        </pc:spChg>
        <pc:spChg chg="add mod">
          <ac:chgData name="Rahul Peddi" userId="f5f8722710ea5995" providerId="LiveId" clId="{73B4CFD7-59A7-4136-8C42-CDD56DC254D7}" dt="2019-02-13T15:52:38.419" v="813" actId="1076"/>
          <ac:spMkLst>
            <pc:docMk/>
            <pc:sldMk cId="916707446" sldId="256"/>
            <ac:spMk id="239" creationId="{F4D388DF-0B56-488A-AF19-14D1B291EB54}"/>
          </ac:spMkLst>
        </pc:spChg>
        <pc:spChg chg="add mod">
          <ac:chgData name="Rahul Peddi" userId="f5f8722710ea5995" providerId="LiveId" clId="{73B4CFD7-59A7-4136-8C42-CDD56DC254D7}" dt="2019-02-13T15:52:44.316" v="815" actId="1076"/>
          <ac:spMkLst>
            <pc:docMk/>
            <pc:sldMk cId="916707446" sldId="256"/>
            <ac:spMk id="240" creationId="{39E21419-B4E9-4BF5-ADF3-B8EFFF74F6C8}"/>
          </ac:spMkLst>
        </pc:spChg>
        <pc:grpChg chg="mod">
          <ac:chgData name="Rahul Peddi" userId="f5f8722710ea5995" providerId="LiveId" clId="{73B4CFD7-59A7-4136-8C42-CDD56DC254D7}" dt="2019-02-13T15:46:47.007" v="730" actId="164"/>
          <ac:grpSpMkLst>
            <pc:docMk/>
            <pc:sldMk cId="916707446" sldId="256"/>
            <ac:grpSpMk id="7" creationId="{0B8B4FAD-5360-4066-B560-2D321E8A5EDC}"/>
          </ac:grpSpMkLst>
        </pc:grpChg>
        <pc:grpChg chg="add mod">
          <ac:chgData name="Rahul Peddi" userId="f5f8722710ea5995" providerId="LiveId" clId="{73B4CFD7-59A7-4136-8C42-CDD56DC254D7}" dt="2019-02-13T15:46:47.007" v="730" actId="164"/>
          <ac:grpSpMkLst>
            <pc:docMk/>
            <pc:sldMk cId="916707446" sldId="256"/>
            <ac:grpSpMk id="166" creationId="{A39444D6-C6FD-49E2-BE61-F3FEAB3190F5}"/>
          </ac:grpSpMkLst>
        </pc:grpChg>
        <pc:grpChg chg="add del mod">
          <ac:chgData name="Rahul Peddi" userId="f5f8722710ea5995" providerId="LiveId" clId="{73B4CFD7-59A7-4136-8C42-CDD56DC254D7}" dt="2019-02-13T15:48:46.285" v="768" actId="478"/>
          <ac:grpSpMkLst>
            <pc:docMk/>
            <pc:sldMk cId="916707446" sldId="256"/>
            <ac:grpSpMk id="188" creationId="{AF46327E-FA09-426C-9341-2B76C72EA690}"/>
          </ac:grpSpMkLst>
        </pc:grpChg>
        <pc:picChg chg="add del">
          <ac:chgData name="Rahul Peddi" userId="f5f8722710ea5995" providerId="LiveId" clId="{73B4CFD7-59A7-4136-8C42-CDD56DC254D7}" dt="2019-02-11T07:03:03.542" v="191" actId="478"/>
          <ac:picMkLst>
            <pc:docMk/>
            <pc:sldMk cId="916707446" sldId="256"/>
            <ac:picMk id="1026" creationId="{F72138A3-7251-42AB-8BBE-9AE9D2F739EE}"/>
          </ac:picMkLst>
        </pc:picChg>
        <pc:picChg chg="add mod modCrop">
          <ac:chgData name="Rahul Peddi" userId="f5f8722710ea5995" providerId="LiveId" clId="{73B4CFD7-59A7-4136-8C42-CDD56DC254D7}" dt="2019-02-11T07:29:39.891" v="514" actId="164"/>
          <ac:picMkLst>
            <pc:docMk/>
            <pc:sldMk cId="916707446" sldId="256"/>
            <ac:picMk id="1028" creationId="{512E8876-A688-4008-8862-352E0C25C45C}"/>
          </ac:picMkLst>
        </pc:picChg>
        <pc:cxnChg chg="del mod">
          <ac:chgData name="Rahul Peddi" userId="f5f8722710ea5995" providerId="LiveId" clId="{73B4CFD7-59A7-4136-8C42-CDD56DC254D7}" dt="2019-02-11T06:50:24.609" v="28" actId="478"/>
          <ac:cxnSpMkLst>
            <pc:docMk/>
            <pc:sldMk cId="916707446" sldId="256"/>
            <ac:cxnSpMk id="17" creationId="{460F5AB2-569F-4958-80F1-5FF672D58D2F}"/>
          </ac:cxnSpMkLst>
        </pc:cxnChg>
        <pc:cxnChg chg="del mod">
          <ac:chgData name="Rahul Peddi" userId="f5f8722710ea5995" providerId="LiveId" clId="{73B4CFD7-59A7-4136-8C42-CDD56DC254D7}" dt="2019-02-11T06:50:17.904" v="26" actId="478"/>
          <ac:cxnSpMkLst>
            <pc:docMk/>
            <pc:sldMk cId="916707446" sldId="256"/>
            <ac:cxnSpMk id="28" creationId="{357052D6-7367-4DFD-A99B-3E7D08FF8997}"/>
          </ac:cxnSpMkLst>
        </pc:cxnChg>
        <pc:cxnChg chg="del mod">
          <ac:chgData name="Rahul Peddi" userId="f5f8722710ea5995" providerId="LiveId" clId="{73B4CFD7-59A7-4136-8C42-CDD56DC254D7}" dt="2019-02-11T06:50:43.186" v="33" actId="478"/>
          <ac:cxnSpMkLst>
            <pc:docMk/>
            <pc:sldMk cId="916707446" sldId="256"/>
            <ac:cxnSpMk id="39" creationId="{BC1DC048-EF7B-481F-B7D4-899ACA347F38}"/>
          </ac:cxnSpMkLst>
        </pc:cxnChg>
        <pc:cxnChg chg="del">
          <ac:chgData name="Rahul Peddi" userId="f5f8722710ea5995" providerId="LiveId" clId="{73B4CFD7-59A7-4136-8C42-CDD56DC254D7}" dt="2019-02-11T06:49:47.077" v="19" actId="478"/>
          <ac:cxnSpMkLst>
            <pc:docMk/>
            <pc:sldMk cId="916707446" sldId="256"/>
            <ac:cxnSpMk id="40" creationId="{DF067EDE-4761-4162-AF81-34598B876C4D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45" creationId="{EE811716-2770-44ED-AEB6-54CC0896B796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46" creationId="{9B8CC8EF-D037-4A9D-9A8E-AAF47EEAF224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49" creationId="{E903B944-1A57-433D-B4D0-F22F71EEA458}"/>
          </ac:cxnSpMkLst>
        </pc:cxnChg>
        <pc:cxnChg chg="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50" creationId="{4E41C870-4C0E-4CD1-8117-01C5120B47AE}"/>
          </ac:cxnSpMkLst>
        </pc:cxnChg>
        <pc:cxnChg chg="add del mod">
          <ac:chgData name="Rahul Peddi" userId="f5f8722710ea5995" providerId="LiveId" clId="{73B4CFD7-59A7-4136-8C42-CDD56DC254D7}" dt="2019-02-11T06:50:42.032" v="32" actId="478"/>
          <ac:cxnSpMkLst>
            <pc:docMk/>
            <pc:sldMk cId="916707446" sldId="256"/>
            <ac:cxnSpMk id="70" creationId="{F1021814-7E77-469B-A879-52636B9454D1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73" creationId="{5165D21A-2A53-4581-9F38-F6461DFD99A0}"/>
          </ac:cxnSpMkLst>
        </pc:cxnChg>
        <pc:cxnChg chg="add del mod">
          <ac:chgData name="Rahul Peddi" userId="f5f8722710ea5995" providerId="LiveId" clId="{73B4CFD7-59A7-4136-8C42-CDD56DC254D7}" dt="2019-02-11T06:52:15.700" v="61" actId="478"/>
          <ac:cxnSpMkLst>
            <pc:docMk/>
            <pc:sldMk cId="916707446" sldId="256"/>
            <ac:cxnSpMk id="75" creationId="{E0BFBAB9-CD2A-41E2-9DF0-BDBD85FAFC5C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81" creationId="{5C4B79B4-88B7-4C8C-A198-A2A87975A3A7}"/>
          </ac:cxnSpMkLst>
        </pc:cxnChg>
        <pc:cxnChg chg="add 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83" creationId="{3383E3DE-3CC6-46C0-A227-15A44A12F86B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84" creationId="{B84B76BF-E410-4B63-94F2-C8E34193CDC1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87" creationId="{23B37549-D6EE-4D3B-BABE-479753714C18}"/>
          </ac:cxnSpMkLst>
        </pc:cxnChg>
        <pc:cxnChg chg="add 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90" creationId="{389A74D0-BF53-487D-BE3B-0D6775AEE3CA}"/>
          </ac:cxnSpMkLst>
        </pc:cxnChg>
        <pc:cxnChg chg="add mod">
          <ac:chgData name="Rahul Peddi" userId="f5f8722710ea5995" providerId="LiveId" clId="{73B4CFD7-59A7-4136-8C42-CDD56DC254D7}" dt="2019-02-13T15:50:38.979" v="786" actId="14100"/>
          <ac:cxnSpMkLst>
            <pc:docMk/>
            <pc:sldMk cId="916707446" sldId="256"/>
            <ac:cxnSpMk id="92" creationId="{23F0F0F8-DB7A-44D1-996C-1DF9A64BC7B9}"/>
          </ac:cxnSpMkLst>
        </pc:cxnChg>
        <pc:cxnChg chg="add mod">
          <ac:chgData name="Rahul Peddi" userId="f5f8722710ea5995" providerId="LiveId" clId="{73B4CFD7-59A7-4136-8C42-CDD56DC254D7}" dt="2019-02-13T15:50:34.747" v="785" actId="14100"/>
          <ac:cxnSpMkLst>
            <pc:docMk/>
            <pc:sldMk cId="916707446" sldId="256"/>
            <ac:cxnSpMk id="94" creationId="{0E297948-C0E6-4051-BEC8-1C9E790B7F3C}"/>
          </ac:cxnSpMkLst>
        </pc:cxnChg>
        <pc:cxnChg chg="add del mod">
          <ac:chgData name="Rahul Peddi" userId="f5f8722710ea5995" providerId="LiveId" clId="{73B4CFD7-59A7-4136-8C42-CDD56DC254D7}" dt="2019-02-11T06:55:49.847" v="117" actId="478"/>
          <ac:cxnSpMkLst>
            <pc:docMk/>
            <pc:sldMk cId="916707446" sldId="256"/>
            <ac:cxnSpMk id="95" creationId="{1D413B33-1725-4418-BD5B-AB6B4FC88FBF}"/>
          </ac:cxnSpMkLst>
        </pc:cxnChg>
        <pc:cxnChg chg="add del mod">
          <ac:chgData name="Rahul Peddi" userId="f5f8722710ea5995" providerId="LiveId" clId="{73B4CFD7-59A7-4136-8C42-CDD56DC254D7}" dt="2019-02-11T07:22:40.203" v="428" actId="478"/>
          <ac:cxnSpMkLst>
            <pc:docMk/>
            <pc:sldMk cId="916707446" sldId="256"/>
            <ac:cxnSpMk id="100" creationId="{CCC6AC03-E9A4-466C-8373-D6BEA56C100F}"/>
          </ac:cxnSpMkLst>
        </pc:cxnChg>
        <pc:cxnChg chg="add mod or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113" creationId="{39C20603-9922-4199-85BE-EAAD43A140D5}"/>
          </ac:cxnSpMkLst>
        </pc:cxnChg>
        <pc:cxnChg chg="add del mod">
          <ac:chgData name="Rahul Peddi" userId="f5f8722710ea5995" providerId="LiveId" clId="{73B4CFD7-59A7-4136-8C42-CDD56DC254D7}" dt="2019-02-11T07:15:09.017" v="276" actId="478"/>
          <ac:cxnSpMkLst>
            <pc:docMk/>
            <pc:sldMk cId="916707446" sldId="256"/>
            <ac:cxnSpMk id="117" creationId="{DE3725D9-8759-4A04-AE7C-92341429950B}"/>
          </ac:cxnSpMkLst>
        </pc:cxnChg>
        <pc:cxnChg chg="add mod or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118" creationId="{0277FC26-9665-4773-BF66-4C3E7CB8965B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38" creationId="{6206CCA5-D5CD-47DE-986F-A8E91EB7CC54}"/>
          </ac:cxnSpMkLst>
        </pc:cxnChg>
        <pc:cxnChg chg="add del mod">
          <ac:chgData name="Rahul Peddi" userId="f5f8722710ea5995" providerId="LiveId" clId="{73B4CFD7-59A7-4136-8C42-CDD56DC254D7}" dt="2019-02-11T07:17:23.508" v="302" actId="478"/>
          <ac:cxnSpMkLst>
            <pc:docMk/>
            <pc:sldMk cId="916707446" sldId="256"/>
            <ac:cxnSpMk id="139" creationId="{DCCD5C09-05CE-4F20-946E-C6E5B4044903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42" creationId="{D2E67A87-B173-4B99-8440-CF452F1A38E0}"/>
          </ac:cxnSpMkLst>
        </pc:cxnChg>
        <pc:cxnChg chg="add del mod">
          <ac:chgData name="Rahul Peddi" userId="f5f8722710ea5995" providerId="LiveId" clId="{73B4CFD7-59A7-4136-8C42-CDD56DC254D7}" dt="2019-02-13T15:50:23.683" v="784" actId="478"/>
          <ac:cxnSpMkLst>
            <pc:docMk/>
            <pc:sldMk cId="916707446" sldId="256"/>
            <ac:cxnSpMk id="146" creationId="{E7092C17-2FDF-4CCD-A479-66107F82D47D}"/>
          </ac:cxnSpMkLst>
        </pc:cxnChg>
        <pc:cxnChg chg="add mod">
          <ac:chgData name="Rahul Peddi" userId="f5f8722710ea5995" providerId="LiveId" clId="{73B4CFD7-59A7-4136-8C42-CDD56DC254D7}" dt="2019-02-13T15:50:44.384" v="788" actId="1037"/>
          <ac:cxnSpMkLst>
            <pc:docMk/>
            <pc:sldMk cId="916707446" sldId="256"/>
            <ac:cxnSpMk id="163" creationId="{034B4283-5944-4597-9D4F-4669F790C382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65" creationId="{E7269B7B-FE94-4A65-9CC6-C73F1FA88DC6}"/>
          </ac:cxnSpMkLst>
        </pc:cxnChg>
        <pc:cxnChg chg="add del mod">
          <ac:chgData name="Rahul Peddi" userId="f5f8722710ea5995" providerId="LiveId" clId="{73B4CFD7-59A7-4136-8C42-CDD56DC254D7}" dt="2019-02-11T07:30:12.427" v="519" actId="478"/>
          <ac:cxnSpMkLst>
            <pc:docMk/>
            <pc:sldMk cId="916707446" sldId="256"/>
            <ac:cxnSpMk id="168" creationId="{5DD67E06-9C0B-45E9-80CB-B41B508368C1}"/>
          </ac:cxnSpMkLst>
        </pc:cxnChg>
        <pc:cxnChg chg="add mod">
          <ac:chgData name="Rahul Peddi" userId="f5f8722710ea5995" providerId="LiveId" clId="{73B4CFD7-59A7-4136-8C42-CDD56DC254D7}" dt="2019-02-13T15:48:43.265" v="766" actId="478"/>
          <ac:cxnSpMkLst>
            <pc:docMk/>
            <pc:sldMk cId="916707446" sldId="256"/>
            <ac:cxnSpMk id="171" creationId="{911719F6-4445-4222-B0D4-6E8CB4447DFA}"/>
          </ac:cxnSpMkLst>
        </pc:cxnChg>
        <pc:cxnChg chg="add mod">
          <ac:chgData name="Rahul Peddi" userId="f5f8722710ea5995" providerId="LiveId" clId="{73B4CFD7-59A7-4136-8C42-CDD56DC254D7}" dt="2019-02-13T15:52:09.302" v="805" actId="1036"/>
          <ac:cxnSpMkLst>
            <pc:docMk/>
            <pc:sldMk cId="916707446" sldId="256"/>
            <ac:cxnSpMk id="175" creationId="{8CC90907-2C39-4013-BF15-2ED29471BCB6}"/>
          </ac:cxnSpMkLst>
        </pc:cxnChg>
        <pc:cxnChg chg="add mod">
          <ac:chgData name="Rahul Peddi" userId="f5f8722710ea5995" providerId="LiveId" clId="{73B4CFD7-59A7-4136-8C42-CDD56DC254D7}" dt="2019-02-13T15:46:47.007" v="730" actId="164"/>
          <ac:cxnSpMkLst>
            <pc:docMk/>
            <pc:sldMk cId="916707446" sldId="256"/>
            <ac:cxnSpMk id="179" creationId="{998D2A28-1F8A-4F9F-AEE9-A02501E51BD4}"/>
          </ac:cxnSpMkLst>
        </pc:cxnChg>
        <pc:cxnChg chg="add del mod">
          <ac:chgData name="Rahul Peddi" userId="f5f8722710ea5995" providerId="LiveId" clId="{73B4CFD7-59A7-4136-8C42-CDD56DC254D7}" dt="2019-02-11T16:08:20.827" v="573" actId="478"/>
          <ac:cxnSpMkLst>
            <pc:docMk/>
            <pc:sldMk cId="916707446" sldId="256"/>
            <ac:cxnSpMk id="183" creationId="{BDB47277-E45C-487F-8A23-64E247C2EBF9}"/>
          </ac:cxnSpMkLst>
        </pc:cxnChg>
        <pc:cxnChg chg="add del mod">
          <ac:chgData name="Rahul Peddi" userId="f5f8722710ea5995" providerId="LiveId" clId="{73B4CFD7-59A7-4136-8C42-CDD56DC254D7}" dt="2019-02-11T16:09:01.535" v="578" actId="478"/>
          <ac:cxnSpMkLst>
            <pc:docMk/>
            <pc:sldMk cId="916707446" sldId="256"/>
            <ac:cxnSpMk id="185" creationId="{1DD4A51F-CDC7-4C10-A2D1-E85A9A8D9263}"/>
          </ac:cxnSpMkLst>
        </pc:cxnChg>
        <pc:cxnChg chg="add mod">
          <ac:chgData name="Rahul Peddi" userId="f5f8722710ea5995" providerId="LiveId" clId="{73B4CFD7-59A7-4136-8C42-CDD56DC254D7}" dt="2019-02-13T15:48:46.285" v="768" actId="478"/>
          <ac:cxnSpMkLst>
            <pc:docMk/>
            <pc:sldMk cId="916707446" sldId="256"/>
            <ac:cxnSpMk id="187" creationId="{CC668142-2C7E-4943-A9F6-849DF00AB13A}"/>
          </ac:cxnSpMkLst>
        </pc:cxnChg>
        <pc:cxnChg chg="add del mod">
          <ac:chgData name="Rahul Peddi" userId="f5f8722710ea5995" providerId="LiveId" clId="{73B4CFD7-59A7-4136-8C42-CDD56DC254D7}" dt="2019-02-11T07:16:10.223" v="288" actId="478"/>
          <ac:cxnSpMkLst>
            <pc:docMk/>
            <pc:sldMk cId="916707446" sldId="256"/>
            <ac:cxnSpMk id="1027" creationId="{E0BBB718-E73F-4A8E-B8A0-297717ACDD9B}"/>
          </ac:cxnSpMkLst>
        </pc:cxnChg>
        <pc:cxnChg chg="add del mod">
          <ac:chgData name="Rahul Peddi" userId="f5f8722710ea5995" providerId="LiveId" clId="{73B4CFD7-59A7-4136-8C42-CDD56DC254D7}" dt="2019-02-11T07:18:27.709" v="367" actId="478"/>
          <ac:cxnSpMkLst>
            <pc:docMk/>
            <pc:sldMk cId="916707446" sldId="256"/>
            <ac:cxnSpMk id="1042" creationId="{08DDD6D7-E44D-4AE8-9575-5165A9512E92}"/>
          </ac:cxnSpMkLst>
        </pc:cxnChg>
        <pc:cxnChg chg="add del mod">
          <ac:chgData name="Rahul Peddi" userId="f5f8722710ea5995" providerId="LiveId" clId="{73B4CFD7-59A7-4136-8C42-CDD56DC254D7}" dt="2019-02-11T07:18:48.138" v="370" actId="478"/>
          <ac:cxnSpMkLst>
            <pc:docMk/>
            <pc:sldMk cId="916707446" sldId="256"/>
            <ac:cxnSpMk id="1049" creationId="{6A67BA40-336F-4307-9B42-E08206D1145F}"/>
          </ac:cxnSpMkLst>
        </pc:cxnChg>
        <pc:cxnChg chg="add del mod">
          <ac:chgData name="Rahul Peddi" userId="f5f8722710ea5995" providerId="LiveId" clId="{73B4CFD7-59A7-4136-8C42-CDD56DC254D7}" dt="2019-02-11T07:21:03.702" v="408" actId="478"/>
          <ac:cxnSpMkLst>
            <pc:docMk/>
            <pc:sldMk cId="916707446" sldId="256"/>
            <ac:cxnSpMk id="1052" creationId="{190EAF87-0DE7-4041-9614-4F34BCE1060C}"/>
          </ac:cxnSpMkLst>
        </pc:cxnChg>
      </pc:sldChg>
      <pc:sldChg chg="addSp delSp modSp add">
        <pc:chgData name="Rahul Peddi" userId="f5f8722710ea5995" providerId="LiveId" clId="{73B4CFD7-59A7-4136-8C42-CDD56DC254D7}" dt="2019-02-14T07:18:49.293" v="1344" actId="20577"/>
        <pc:sldMkLst>
          <pc:docMk/>
          <pc:sldMk cId="3625871569" sldId="257"/>
        </pc:sldMkLst>
        <pc:spChg chg="del">
          <ac:chgData name="Rahul Peddi" userId="f5f8722710ea5995" providerId="LiveId" clId="{73B4CFD7-59A7-4136-8C42-CDD56DC254D7}" dt="2019-02-14T04:57:56.660" v="819" actId="478"/>
          <ac:spMkLst>
            <pc:docMk/>
            <pc:sldMk cId="3625871569" sldId="257"/>
            <ac:spMk id="2" creationId="{46885D19-2BDA-496F-B214-5CB9606A76EA}"/>
          </ac:spMkLst>
        </pc:spChg>
        <pc:spChg chg="del">
          <ac:chgData name="Rahul Peddi" userId="f5f8722710ea5995" providerId="LiveId" clId="{73B4CFD7-59A7-4136-8C42-CDD56DC254D7}" dt="2019-02-14T04:57:54.547" v="818" actId="478"/>
          <ac:spMkLst>
            <pc:docMk/>
            <pc:sldMk cId="3625871569" sldId="257"/>
            <ac:spMk id="3" creationId="{23C11426-C505-45C5-B3CC-7457CD36320F}"/>
          </ac:spMkLst>
        </pc:spChg>
        <pc:spChg chg="add mod">
          <ac:chgData name="Rahul Peddi" userId="f5f8722710ea5995" providerId="LiveId" clId="{73B4CFD7-59A7-4136-8C42-CDD56DC254D7}" dt="2019-02-14T06:42:44.559" v="934" actId="1076"/>
          <ac:spMkLst>
            <pc:docMk/>
            <pc:sldMk cId="3625871569" sldId="257"/>
            <ac:spMk id="4" creationId="{C41A784A-3296-480B-9E7C-5D0B58058917}"/>
          </ac:spMkLst>
        </pc:spChg>
        <pc:spChg chg="add mod">
          <ac:chgData name="Rahul Peddi" userId="f5f8722710ea5995" providerId="LiveId" clId="{73B4CFD7-59A7-4136-8C42-CDD56DC254D7}" dt="2019-02-14T06:42:44.559" v="934" actId="1076"/>
          <ac:spMkLst>
            <pc:docMk/>
            <pc:sldMk cId="3625871569" sldId="257"/>
            <ac:spMk id="5" creationId="{0B48700A-CC5A-416F-B30A-8A3BEE18382A}"/>
          </ac:spMkLst>
        </pc:spChg>
        <pc:spChg chg="add mod">
          <ac:chgData name="Rahul Peddi" userId="f5f8722710ea5995" providerId="LiveId" clId="{73B4CFD7-59A7-4136-8C42-CDD56DC254D7}" dt="2019-02-14T07:08:46.876" v="1208" actId="1038"/>
          <ac:spMkLst>
            <pc:docMk/>
            <pc:sldMk cId="3625871569" sldId="257"/>
            <ac:spMk id="6" creationId="{2E075DD2-942E-4AA0-BB94-0A9F8B4E29D9}"/>
          </ac:spMkLst>
        </pc:spChg>
        <pc:spChg chg="add mod">
          <ac:chgData name="Rahul Peddi" userId="f5f8722710ea5995" providerId="LiveId" clId="{73B4CFD7-59A7-4136-8C42-CDD56DC254D7}" dt="2019-02-14T06:42:44.559" v="934" actId="1076"/>
          <ac:spMkLst>
            <pc:docMk/>
            <pc:sldMk cId="3625871569" sldId="257"/>
            <ac:spMk id="7" creationId="{E242D4D6-3033-433D-B16B-545A8C4FC87A}"/>
          </ac:spMkLst>
        </pc:spChg>
        <pc:spChg chg="add mod">
          <ac:chgData name="Rahul Peddi" userId="f5f8722710ea5995" providerId="LiveId" clId="{73B4CFD7-59A7-4136-8C42-CDD56DC254D7}" dt="2019-02-14T06:49:53.857" v="995" actId="20577"/>
          <ac:spMkLst>
            <pc:docMk/>
            <pc:sldMk cId="3625871569" sldId="257"/>
            <ac:spMk id="8" creationId="{E8839FF8-A8F0-40AC-A495-42157B378CC4}"/>
          </ac:spMkLst>
        </pc:spChg>
        <pc:spChg chg="add mod">
          <ac:chgData name="Rahul Peddi" userId="f5f8722710ea5995" providerId="LiveId" clId="{73B4CFD7-59A7-4136-8C42-CDD56DC254D7}" dt="2019-02-14T06:51:09.204" v="1018" actId="1076"/>
          <ac:spMkLst>
            <pc:docMk/>
            <pc:sldMk cId="3625871569" sldId="257"/>
            <ac:spMk id="15" creationId="{7715315B-590E-45CF-83CB-4013572EAAEB}"/>
          </ac:spMkLst>
        </pc:spChg>
        <pc:spChg chg="add mod">
          <ac:chgData name="Rahul Peddi" userId="f5f8722710ea5995" providerId="LiveId" clId="{73B4CFD7-59A7-4136-8C42-CDD56DC254D7}" dt="2019-02-14T06:50:48.830" v="1017" actId="1076"/>
          <ac:spMkLst>
            <pc:docMk/>
            <pc:sldMk cId="3625871569" sldId="257"/>
            <ac:spMk id="16" creationId="{E936755D-DD1E-4C9D-8C75-3B91FFB83D20}"/>
          </ac:spMkLst>
        </pc:spChg>
        <pc:spChg chg="add mod">
          <ac:chgData name="Rahul Peddi" userId="f5f8722710ea5995" providerId="LiveId" clId="{73B4CFD7-59A7-4136-8C42-CDD56DC254D7}" dt="2019-02-14T06:55:26.262" v="1107" actId="1076"/>
          <ac:spMkLst>
            <pc:docMk/>
            <pc:sldMk cId="3625871569" sldId="257"/>
            <ac:spMk id="18" creationId="{EE3FE011-1231-4AFC-93DA-B2AD204D47ED}"/>
          </ac:spMkLst>
        </pc:spChg>
        <pc:spChg chg="add mod">
          <ac:chgData name="Rahul Peddi" userId="f5f8722710ea5995" providerId="LiveId" clId="{73B4CFD7-59A7-4136-8C42-CDD56DC254D7}" dt="2019-02-14T06:56:33.442" v="1117" actId="6549"/>
          <ac:spMkLst>
            <pc:docMk/>
            <pc:sldMk cId="3625871569" sldId="257"/>
            <ac:spMk id="19" creationId="{E08A2870-1A18-4808-A098-4CD477CAB781}"/>
          </ac:spMkLst>
        </pc:spChg>
        <pc:spChg chg="add del">
          <ac:chgData name="Rahul Peddi" userId="f5f8722710ea5995" providerId="LiveId" clId="{73B4CFD7-59A7-4136-8C42-CDD56DC254D7}" dt="2019-02-14T06:53:12.487" v="1043"/>
          <ac:spMkLst>
            <pc:docMk/>
            <pc:sldMk cId="3625871569" sldId="257"/>
            <ac:spMk id="20" creationId="{DEB3EA57-6320-4C3F-90D8-2014A4AF6D1F}"/>
          </ac:spMkLst>
        </pc:spChg>
        <pc:spChg chg="add mod">
          <ac:chgData name="Rahul Peddi" userId="f5f8722710ea5995" providerId="LiveId" clId="{73B4CFD7-59A7-4136-8C42-CDD56DC254D7}" dt="2019-02-14T07:12:28.446" v="1242" actId="20577"/>
          <ac:spMkLst>
            <pc:docMk/>
            <pc:sldMk cId="3625871569" sldId="257"/>
            <ac:spMk id="24" creationId="{17950BB9-FE5C-4EE0-93CA-284484FE4290}"/>
          </ac:spMkLst>
        </pc:spChg>
        <pc:spChg chg="add mod">
          <ac:chgData name="Rahul Peddi" userId="f5f8722710ea5995" providerId="LiveId" clId="{73B4CFD7-59A7-4136-8C42-CDD56DC254D7}" dt="2019-02-14T07:12:47.964" v="1247" actId="20577"/>
          <ac:spMkLst>
            <pc:docMk/>
            <pc:sldMk cId="3625871569" sldId="257"/>
            <ac:spMk id="25" creationId="{F5617655-64E5-4342-9CFB-F38121851FE0}"/>
          </ac:spMkLst>
        </pc:spChg>
        <pc:spChg chg="add mod">
          <ac:chgData name="Rahul Peddi" userId="f5f8722710ea5995" providerId="LiveId" clId="{73B4CFD7-59A7-4136-8C42-CDD56DC254D7}" dt="2019-02-14T07:18:33.215" v="1340" actId="20577"/>
          <ac:spMkLst>
            <pc:docMk/>
            <pc:sldMk cId="3625871569" sldId="257"/>
            <ac:spMk id="28" creationId="{787E96AE-BD5A-400E-B9A8-229CDE79ABA9}"/>
          </ac:spMkLst>
        </pc:spChg>
        <pc:spChg chg="add mod">
          <ac:chgData name="Rahul Peddi" userId="f5f8722710ea5995" providerId="LiveId" clId="{73B4CFD7-59A7-4136-8C42-CDD56DC254D7}" dt="2019-02-14T07:10:47.593" v="1226" actId="20577"/>
          <ac:spMkLst>
            <pc:docMk/>
            <pc:sldMk cId="3625871569" sldId="257"/>
            <ac:spMk id="71" creationId="{8267F912-9F71-4A88-90D7-F0F6D235EAEC}"/>
          </ac:spMkLst>
        </pc:spChg>
        <pc:spChg chg="add mod">
          <ac:chgData name="Rahul Peddi" userId="f5f8722710ea5995" providerId="LiveId" clId="{73B4CFD7-59A7-4136-8C42-CDD56DC254D7}" dt="2019-02-14T07:15:07.156" v="1298" actId="20577"/>
          <ac:spMkLst>
            <pc:docMk/>
            <pc:sldMk cId="3625871569" sldId="257"/>
            <ac:spMk id="81" creationId="{621C7DA5-07BF-43C2-8C9D-4D9AF50DBED6}"/>
          </ac:spMkLst>
        </pc:spChg>
        <pc:spChg chg="add mod">
          <ac:chgData name="Rahul Peddi" userId="f5f8722710ea5995" providerId="LiveId" clId="{73B4CFD7-59A7-4136-8C42-CDD56DC254D7}" dt="2019-02-14T07:18:49.293" v="1344" actId="20577"/>
          <ac:spMkLst>
            <pc:docMk/>
            <pc:sldMk cId="3625871569" sldId="257"/>
            <ac:spMk id="82" creationId="{763EB571-3D15-45AF-9CC7-F7DB1FCF89D8}"/>
          </ac:spMkLst>
        </pc:spChg>
        <pc:spChg chg="add mod">
          <ac:chgData name="Rahul Peddi" userId="f5f8722710ea5995" providerId="LiveId" clId="{73B4CFD7-59A7-4136-8C42-CDD56DC254D7}" dt="2019-02-14T07:18:37.741" v="1342" actId="20577"/>
          <ac:spMkLst>
            <pc:docMk/>
            <pc:sldMk cId="3625871569" sldId="257"/>
            <ac:spMk id="83" creationId="{76A9BEAA-0682-4CD7-A70E-7BA21B61E510}"/>
          </ac:spMkLst>
        </pc:spChg>
        <pc:cxnChg chg="add mod">
          <ac:chgData name="Rahul Peddi" userId="f5f8722710ea5995" providerId="LiveId" clId="{73B4CFD7-59A7-4136-8C42-CDD56DC254D7}" dt="2019-02-14T06:45:38.045" v="976" actId="692"/>
          <ac:cxnSpMkLst>
            <pc:docMk/>
            <pc:sldMk cId="3625871569" sldId="257"/>
            <ac:cxnSpMk id="10" creationId="{33879D10-61CB-4775-9357-C490F58BD118}"/>
          </ac:cxnSpMkLst>
        </pc:cxnChg>
        <pc:cxnChg chg="add mod">
          <ac:chgData name="Rahul Peddi" userId="f5f8722710ea5995" providerId="LiveId" clId="{73B4CFD7-59A7-4136-8C42-CDD56DC254D7}" dt="2019-02-14T06:45:46.841" v="978" actId="1076"/>
          <ac:cxnSpMkLst>
            <pc:docMk/>
            <pc:sldMk cId="3625871569" sldId="257"/>
            <ac:cxnSpMk id="12" creationId="{7C07CD14-C8AA-4DF9-9E9E-61E6CDD94959}"/>
          </ac:cxnSpMkLst>
        </pc:cxnChg>
        <pc:cxnChg chg="add mod">
          <ac:chgData name="Rahul Peddi" userId="f5f8722710ea5995" providerId="LiveId" clId="{73B4CFD7-59A7-4136-8C42-CDD56DC254D7}" dt="2019-02-14T06:56:02.131" v="1111" actId="14100"/>
          <ac:cxnSpMkLst>
            <pc:docMk/>
            <pc:sldMk cId="3625871569" sldId="257"/>
            <ac:cxnSpMk id="13" creationId="{4D15E9D7-0B61-4615-B19E-83143388533D}"/>
          </ac:cxnSpMkLst>
        </pc:cxnChg>
        <pc:cxnChg chg="add mod">
          <ac:chgData name="Rahul Peddi" userId="f5f8722710ea5995" providerId="LiveId" clId="{73B4CFD7-59A7-4136-8C42-CDD56DC254D7}" dt="2019-02-14T06:54:03.092" v="1071" actId="1076"/>
          <ac:cxnSpMkLst>
            <pc:docMk/>
            <pc:sldMk cId="3625871569" sldId="257"/>
            <ac:cxnSpMk id="14" creationId="{4BA7E1F9-265F-4477-99FB-834FBA844EC1}"/>
          </ac:cxnSpMkLst>
        </pc:cxnChg>
        <pc:cxnChg chg="add mod">
          <ac:chgData name="Rahul Peddi" userId="f5f8722710ea5995" providerId="LiveId" clId="{73B4CFD7-59A7-4136-8C42-CDD56DC254D7}" dt="2019-02-14T06:56:21.978" v="1116" actId="14100"/>
          <ac:cxnSpMkLst>
            <pc:docMk/>
            <pc:sldMk cId="3625871569" sldId="257"/>
            <ac:cxnSpMk id="17" creationId="{C3459528-8E4D-4D84-892B-9CE461BD1619}"/>
          </ac:cxnSpMkLst>
        </pc:cxnChg>
        <pc:cxnChg chg="add mod">
          <ac:chgData name="Rahul Peddi" userId="f5f8722710ea5995" providerId="LiveId" clId="{73B4CFD7-59A7-4136-8C42-CDD56DC254D7}" dt="2019-02-14T06:54:11.710" v="1072" actId="1076"/>
          <ac:cxnSpMkLst>
            <pc:docMk/>
            <pc:sldMk cId="3625871569" sldId="257"/>
            <ac:cxnSpMk id="21" creationId="{1EEA48F2-1F5F-4646-9637-FC32FF73E600}"/>
          </ac:cxnSpMkLst>
        </pc:cxnChg>
        <pc:cxnChg chg="add mod">
          <ac:chgData name="Rahul Peddi" userId="f5f8722710ea5995" providerId="LiveId" clId="{73B4CFD7-59A7-4136-8C42-CDD56DC254D7}" dt="2019-02-14T06:59:38.487" v="1136" actId="1038"/>
          <ac:cxnSpMkLst>
            <pc:docMk/>
            <pc:sldMk cId="3625871569" sldId="257"/>
            <ac:cxnSpMk id="26" creationId="{BEB94C12-928A-4A11-B505-89F8DAEBDB94}"/>
          </ac:cxnSpMkLst>
        </pc:cxnChg>
        <pc:cxnChg chg="add mod">
          <ac:chgData name="Rahul Peddi" userId="f5f8722710ea5995" providerId="LiveId" clId="{73B4CFD7-59A7-4136-8C42-CDD56DC254D7}" dt="2019-02-14T07:06:21.519" v="1184" actId="14100"/>
          <ac:cxnSpMkLst>
            <pc:docMk/>
            <pc:sldMk cId="3625871569" sldId="257"/>
            <ac:cxnSpMk id="30" creationId="{73515440-5A22-4DF7-B1B6-8B3040ABB019}"/>
          </ac:cxnSpMkLst>
        </pc:cxnChg>
        <pc:cxnChg chg="add del mod">
          <ac:chgData name="Rahul Peddi" userId="f5f8722710ea5995" providerId="LiveId" clId="{73B4CFD7-59A7-4136-8C42-CDD56DC254D7}" dt="2019-02-14T07:04:20.189" v="1160" actId="478"/>
          <ac:cxnSpMkLst>
            <pc:docMk/>
            <pc:sldMk cId="3625871569" sldId="257"/>
            <ac:cxnSpMk id="33" creationId="{C764F41A-BA74-44F9-A1FF-9A6976692B69}"/>
          </ac:cxnSpMkLst>
        </pc:cxnChg>
        <pc:cxnChg chg="add del mod">
          <ac:chgData name="Rahul Peddi" userId="f5f8722710ea5995" providerId="LiveId" clId="{73B4CFD7-59A7-4136-8C42-CDD56DC254D7}" dt="2019-02-14T07:05:31.865" v="1172" actId="478"/>
          <ac:cxnSpMkLst>
            <pc:docMk/>
            <pc:sldMk cId="3625871569" sldId="257"/>
            <ac:cxnSpMk id="37" creationId="{D70FD3ED-067C-43AE-A530-A9026B531CDA}"/>
          </ac:cxnSpMkLst>
        </pc:cxnChg>
        <pc:cxnChg chg="add mod">
          <ac:chgData name="Rahul Peddi" userId="f5f8722710ea5995" providerId="LiveId" clId="{73B4CFD7-59A7-4136-8C42-CDD56DC254D7}" dt="2019-02-14T07:08:32.327" v="1204" actId="14100"/>
          <ac:cxnSpMkLst>
            <pc:docMk/>
            <pc:sldMk cId="3625871569" sldId="257"/>
            <ac:cxnSpMk id="42" creationId="{C89904B0-30B0-46CB-8EEC-1010F4412EF4}"/>
          </ac:cxnSpMkLst>
        </pc:cxnChg>
        <pc:cxnChg chg="add mod">
          <ac:chgData name="Rahul Peddi" userId="f5f8722710ea5995" providerId="LiveId" clId="{73B4CFD7-59A7-4136-8C42-CDD56DC254D7}" dt="2019-02-14T07:08:38.904" v="1206" actId="1037"/>
          <ac:cxnSpMkLst>
            <pc:docMk/>
            <pc:sldMk cId="3625871569" sldId="257"/>
            <ac:cxnSpMk id="55" creationId="{C2444D98-81EE-459A-9101-DE1F45021816}"/>
          </ac:cxnSpMkLst>
        </pc:cxnChg>
        <pc:cxnChg chg="add mod">
          <ac:chgData name="Rahul Peddi" userId="f5f8722710ea5995" providerId="LiveId" clId="{73B4CFD7-59A7-4136-8C42-CDD56DC254D7}" dt="2019-02-14T07:11:52.109" v="1237" actId="692"/>
          <ac:cxnSpMkLst>
            <pc:docMk/>
            <pc:sldMk cId="3625871569" sldId="257"/>
            <ac:cxnSpMk id="73" creationId="{2B15C751-A2E5-41C7-BFE8-5893FA982890}"/>
          </ac:cxnSpMkLst>
        </pc:cxnChg>
      </pc:sldChg>
    </pc:docChg>
  </pc:docChgLst>
  <pc:docChgLst>
    <pc:chgData name="Rahul Peddi" userId="f5f8722710ea5995" providerId="LiveId" clId="{CB25E4AF-5792-4637-AAA2-8EFBE5107DCC}"/>
    <pc:docChg chg="undo redo custSel addSld delSld modSld">
      <pc:chgData name="Rahul Peddi" userId="f5f8722710ea5995" providerId="LiveId" clId="{CB25E4AF-5792-4637-AAA2-8EFBE5107DCC}" dt="2019-02-18T23:07:16.428" v="754" actId="20577"/>
      <pc:docMkLst>
        <pc:docMk/>
      </pc:docMkLst>
      <pc:sldChg chg="addSp delSp modSp">
        <pc:chgData name="Rahul Peddi" userId="f5f8722710ea5995" providerId="LiveId" clId="{CB25E4AF-5792-4637-AAA2-8EFBE5107DCC}" dt="2019-02-18T23:07:16.428" v="754" actId="20577"/>
        <pc:sldMkLst>
          <pc:docMk/>
          <pc:sldMk cId="916707446" sldId="256"/>
        </pc:sldMkLst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4" creationId="{B6968101-D003-468A-B323-23C77D47A0E1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6" creationId="{35D73968-A712-4718-81E1-4E4DBEBA7AE2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0" creationId="{961E956B-9821-4FF6-9850-FF476764A488}"/>
          </ac:spMkLst>
        </pc:spChg>
        <pc:spChg chg="add mod">
          <ac:chgData name="Rahul Peddi" userId="f5f8722710ea5995" providerId="LiveId" clId="{CB25E4AF-5792-4637-AAA2-8EFBE5107DCC}" dt="2019-02-18T22:13:56.068" v="734" actId="1076"/>
          <ac:spMkLst>
            <pc:docMk/>
            <pc:sldMk cId="916707446" sldId="256"/>
            <ac:spMk id="27" creationId="{8E3C642D-35FD-4E10-909E-D815B4702A38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41" creationId="{3685C48F-35CC-46CA-9649-F0987692B908}"/>
          </ac:spMkLst>
        </pc:spChg>
        <pc:spChg chg="mod">
          <ac:chgData name="Rahul Peddi" userId="f5f8722710ea5995" providerId="LiveId" clId="{CB25E4AF-5792-4637-AAA2-8EFBE5107DCC}" dt="2019-02-18T04:28:11.598" v="265" actId="14100"/>
          <ac:spMkLst>
            <pc:docMk/>
            <pc:sldMk cId="916707446" sldId="256"/>
            <ac:spMk id="47" creationId="{685E7A9E-C017-43BF-8C54-56D58C05D975}"/>
          </ac:spMkLst>
        </pc:spChg>
        <pc:spChg chg="mod">
          <ac:chgData name="Rahul Peddi" userId="f5f8722710ea5995" providerId="LiveId" clId="{CB25E4AF-5792-4637-AAA2-8EFBE5107DCC}" dt="2019-02-18T23:07:16.428" v="754" actId="20577"/>
          <ac:spMkLst>
            <pc:docMk/>
            <pc:sldMk cId="916707446" sldId="256"/>
            <ac:spMk id="48" creationId="{B03E204B-C32E-4A61-AEC1-69894A829499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51" creationId="{AB67BA3D-C569-427D-9A9B-4C79E6F22EE0}"/>
          </ac:spMkLst>
        </pc:spChg>
        <pc:spChg chg="add del">
          <ac:chgData name="Rahul Peddi" userId="f5f8722710ea5995" providerId="LiveId" clId="{CB25E4AF-5792-4637-AAA2-8EFBE5107DCC}" dt="2019-02-18T22:07:44.983" v="500"/>
          <ac:spMkLst>
            <pc:docMk/>
            <pc:sldMk cId="916707446" sldId="256"/>
            <ac:spMk id="66" creationId="{7C6F388A-DA07-4B13-BF74-A2268AE7E6AA}"/>
          </ac:spMkLst>
        </pc:spChg>
        <pc:spChg chg="add del mod">
          <ac:chgData name="Rahul Peddi" userId="f5f8722710ea5995" providerId="LiveId" clId="{CB25E4AF-5792-4637-AAA2-8EFBE5107DCC}" dt="2019-02-18T22:11:49.097" v="625" actId="478"/>
          <ac:spMkLst>
            <pc:docMk/>
            <pc:sldMk cId="916707446" sldId="256"/>
            <ac:spMk id="67" creationId="{227C65E4-FD40-4E57-9D5C-0554D44EE911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69" creationId="{26E0E398-1E80-4596-A6B9-0F5696C397D4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71" creationId="{504C0520-AE5B-4464-8CD7-980FB0A687CE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96" creationId="{404CCF82-ED4E-4D35-A960-4578A6857248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97" creationId="{2205F757-DABF-49A0-85B6-406143A8C08D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98" creationId="{49C0C545-2E1C-4D66-9216-71AADEB597DF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19" creationId="{48459F0A-52CB-4DCF-BB6E-058B0B42DAAB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31" creationId="{B0AC01CF-17C2-4FAC-9DC6-B9ED0D0F5C05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44" creationId="{A785EE6F-12D4-46C0-BA4C-9117173AABDA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56" creationId="{91F61885-E42F-46DB-8245-4C25062FC181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57" creationId="{EECF94F8-A964-4B6F-9B22-7F9A6295808D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80" creationId="{0D0E36F4-9AF5-4C5E-8D11-09984F3C6B3F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81" creationId="{B53EACC7-F351-4A3E-8E20-A8B94C9C3ED4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191" creationId="{5C3651C0-6E30-437F-B889-B683B93EFB66}"/>
          </ac:spMkLst>
        </pc:spChg>
        <pc:spChg chg="mod">
          <ac:chgData name="Rahul Peddi" userId="f5f8722710ea5995" providerId="LiveId" clId="{CB25E4AF-5792-4637-AAA2-8EFBE5107DCC}" dt="2019-02-18T04:27:29.331" v="194" actId="1038"/>
          <ac:spMkLst>
            <pc:docMk/>
            <pc:sldMk cId="916707446" sldId="256"/>
            <ac:spMk id="216" creationId="{86BB5EAB-B776-4EBC-87C2-E7DD05A84537}"/>
          </ac:spMkLst>
        </pc:spChg>
        <pc:spChg chg="mod">
          <ac:chgData name="Rahul Peddi" userId="f5f8722710ea5995" providerId="LiveId" clId="{CB25E4AF-5792-4637-AAA2-8EFBE5107DCC}" dt="2019-02-18T22:10:10.318" v="601" actId="1076"/>
          <ac:spMkLst>
            <pc:docMk/>
            <pc:sldMk cId="916707446" sldId="256"/>
            <ac:spMk id="226" creationId="{7827EB0E-839D-43BE-8691-71C760DB67CE}"/>
          </ac:spMkLst>
        </pc:spChg>
        <pc:spChg chg="mod">
          <ac:chgData name="Rahul Peddi" userId="f5f8722710ea5995" providerId="LiveId" clId="{CB25E4AF-5792-4637-AAA2-8EFBE5107DCC}" dt="2019-02-18T22:12:38.152" v="701" actId="1035"/>
          <ac:spMkLst>
            <pc:docMk/>
            <pc:sldMk cId="916707446" sldId="256"/>
            <ac:spMk id="227" creationId="{2ABBC1B9-B327-4795-8876-ADADA69C2AE6}"/>
          </ac:spMkLst>
        </pc:spChg>
        <pc:spChg chg="mod">
          <ac:chgData name="Rahul Peddi" userId="f5f8722710ea5995" providerId="LiveId" clId="{CB25E4AF-5792-4637-AAA2-8EFBE5107DCC}" dt="2019-02-18T04:29:43.164" v="318" actId="1038"/>
          <ac:spMkLst>
            <pc:docMk/>
            <pc:sldMk cId="916707446" sldId="256"/>
            <ac:spMk id="228" creationId="{AC9E55B6-DD0B-4667-89AF-1ED259CBEE59}"/>
          </ac:spMkLst>
        </pc:spChg>
        <pc:spChg chg="mod">
          <ac:chgData name="Rahul Peddi" userId="f5f8722710ea5995" providerId="LiveId" clId="{CB25E4AF-5792-4637-AAA2-8EFBE5107DCC}" dt="2019-02-18T04:29:38.025" v="307" actId="1037"/>
          <ac:spMkLst>
            <pc:docMk/>
            <pc:sldMk cId="916707446" sldId="256"/>
            <ac:spMk id="229" creationId="{13325EE7-8E46-4014-B7B7-6A448E2A84AF}"/>
          </ac:spMkLst>
        </pc:spChg>
        <pc:spChg chg="mod">
          <ac:chgData name="Rahul Peddi" userId="f5f8722710ea5995" providerId="LiveId" clId="{CB25E4AF-5792-4637-AAA2-8EFBE5107DCC}" dt="2019-02-18T04:28:01.685" v="264" actId="1037"/>
          <ac:spMkLst>
            <pc:docMk/>
            <pc:sldMk cId="916707446" sldId="256"/>
            <ac:spMk id="230" creationId="{6F69C9A7-FD28-4172-B6C3-71C406DDAD79}"/>
          </ac:spMkLst>
        </pc:spChg>
        <pc:spChg chg="mod">
          <ac:chgData name="Rahul Peddi" userId="f5f8722710ea5995" providerId="LiveId" clId="{CB25E4AF-5792-4637-AAA2-8EFBE5107DCC}" dt="2019-02-18T04:27:57.298" v="254" actId="1037"/>
          <ac:spMkLst>
            <pc:docMk/>
            <pc:sldMk cId="916707446" sldId="256"/>
            <ac:spMk id="231" creationId="{70FE2228-E723-4D6D-AC49-A93A51C61693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236" creationId="{DFB956FA-2378-48AC-8FAC-503D53641662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237" creationId="{85664D0E-96EE-4CA6-9E22-5002561968E6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238" creationId="{EB5FB5F3-D11A-4082-97C1-6573328E5241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239" creationId="{F4D388DF-0B56-488A-AF19-14D1B291EB54}"/>
          </ac:spMkLst>
        </pc:spChg>
        <pc:spChg chg="mod">
          <ac:chgData name="Rahul Peddi" userId="f5f8722710ea5995" providerId="LiveId" clId="{CB25E4AF-5792-4637-AAA2-8EFBE5107DCC}" dt="2019-02-18T04:27:06.437" v="178" actId="255"/>
          <ac:spMkLst>
            <pc:docMk/>
            <pc:sldMk cId="916707446" sldId="256"/>
            <ac:spMk id="240" creationId="{39E21419-B4E9-4BF5-ADF3-B8EFFF74F6C8}"/>
          </ac:spMkLst>
        </pc:spChg>
        <pc:grpChg chg="mod">
          <ac:chgData name="Rahul Peddi" userId="f5f8722710ea5995" providerId="LiveId" clId="{CB25E4AF-5792-4637-AAA2-8EFBE5107DCC}" dt="2019-02-18T22:12:20.603" v="675" actId="1036"/>
          <ac:grpSpMkLst>
            <pc:docMk/>
            <pc:sldMk cId="916707446" sldId="256"/>
            <ac:grpSpMk id="188" creationId="{AF46327E-FA09-426C-9341-2B76C72EA690}"/>
          </ac:grpSpMkLst>
        </pc:grpChg>
        <pc:picChg chg="add mod">
          <ac:chgData name="Rahul Peddi" userId="f5f8722710ea5995" providerId="LiveId" clId="{CB25E4AF-5792-4637-AAA2-8EFBE5107DCC}" dt="2019-02-18T22:13:13.845" v="718" actId="1038"/>
          <ac:picMkLst>
            <pc:docMk/>
            <pc:sldMk cId="916707446" sldId="256"/>
            <ac:picMk id="68" creationId="{0460257B-4470-45A7-83A0-02E94ACE4996}"/>
          </ac:picMkLst>
        </pc:picChg>
        <pc:cxnChg chg="del mod">
          <ac:chgData name="Rahul Peddi" userId="f5f8722710ea5995" providerId="LiveId" clId="{CB25E4AF-5792-4637-AAA2-8EFBE5107DCC}" dt="2019-02-18T04:28:33.564" v="268" actId="478"/>
          <ac:cxnSpMkLst>
            <pc:docMk/>
            <pc:sldMk cId="916707446" sldId="256"/>
            <ac:cxnSpMk id="50" creationId="{4E41C870-4C0E-4CD1-8117-01C5120B47AE}"/>
          </ac:cxnSpMkLst>
        </pc:cxnChg>
        <pc:cxnChg chg="add mod">
          <ac:chgData name="Rahul Peddi" userId="f5f8722710ea5995" providerId="LiveId" clId="{CB25E4AF-5792-4637-AAA2-8EFBE5107DCC}" dt="2019-02-18T04:28:50.848" v="296" actId="14100"/>
          <ac:cxnSpMkLst>
            <pc:docMk/>
            <pc:sldMk cId="916707446" sldId="256"/>
            <ac:cxnSpMk id="62" creationId="{51289304-82BB-4485-BE4E-DCD2168FAFCD}"/>
          </ac:cxnSpMkLst>
        </pc:cxnChg>
        <pc:cxnChg chg="add del mod">
          <ac:chgData name="Rahul Peddi" userId="f5f8722710ea5995" providerId="LiveId" clId="{CB25E4AF-5792-4637-AAA2-8EFBE5107DCC}" dt="2019-02-18T22:12:41.564" v="702" actId="478"/>
          <ac:cxnSpMkLst>
            <pc:docMk/>
            <pc:sldMk cId="916707446" sldId="256"/>
            <ac:cxnSpMk id="72" creationId="{F8C49C06-3C93-487F-8D10-BE654B9DAB6E}"/>
          </ac:cxnSpMkLst>
        </pc:cxnChg>
        <pc:cxnChg chg="add mod">
          <ac:chgData name="Rahul Peddi" userId="f5f8722710ea5995" providerId="LiveId" clId="{CB25E4AF-5792-4637-AAA2-8EFBE5107DCC}" dt="2019-02-18T22:13:13.845" v="718" actId="1038"/>
          <ac:cxnSpMkLst>
            <pc:docMk/>
            <pc:sldMk cId="916707446" sldId="256"/>
            <ac:cxnSpMk id="75" creationId="{8585588A-C3D7-4A03-AB71-7BDAEEE1FC7B}"/>
          </ac:cxnSpMkLst>
        </pc:cxnChg>
        <pc:cxnChg chg="add mod">
          <ac:chgData name="Rahul Peddi" userId="f5f8722710ea5995" providerId="LiveId" clId="{CB25E4AF-5792-4637-AAA2-8EFBE5107DCC}" dt="2019-02-18T22:13:13.845" v="718" actId="1038"/>
          <ac:cxnSpMkLst>
            <pc:docMk/>
            <pc:sldMk cId="916707446" sldId="256"/>
            <ac:cxnSpMk id="85" creationId="{DFA2E5B0-2EA1-47E6-A8B2-20978308C51F}"/>
          </ac:cxnSpMkLst>
        </pc:cxnChg>
        <pc:cxnChg chg="add del">
          <ac:chgData name="Rahul Peddi" userId="f5f8722710ea5995" providerId="LiveId" clId="{CB25E4AF-5792-4637-AAA2-8EFBE5107DCC}" dt="2019-02-18T22:13:20.455" v="720"/>
          <ac:cxnSpMkLst>
            <pc:docMk/>
            <pc:sldMk cId="916707446" sldId="256"/>
            <ac:cxnSpMk id="86" creationId="{9E138899-FB1A-4517-A877-218B65E26EA8}"/>
          </ac:cxnSpMkLst>
        </pc:cxnChg>
        <pc:cxnChg chg="del mod">
          <ac:chgData name="Rahul Peddi" userId="f5f8722710ea5995" providerId="LiveId" clId="{CB25E4AF-5792-4637-AAA2-8EFBE5107DCC}" dt="2019-02-18T22:11:03.571" v="618" actId="478"/>
          <ac:cxnSpMkLst>
            <pc:docMk/>
            <pc:sldMk cId="916707446" sldId="256"/>
            <ac:cxnSpMk id="179" creationId="{998D2A28-1F8A-4F9F-AEE9-A02501E51BD4}"/>
          </ac:cxnSpMkLst>
        </pc:cxnChg>
        <pc:cxnChg chg="mod">
          <ac:chgData name="Rahul Peddi" userId="f5f8722710ea5995" providerId="LiveId" clId="{CB25E4AF-5792-4637-AAA2-8EFBE5107DCC}" dt="2019-02-18T04:27:29.331" v="194" actId="1038"/>
          <ac:cxnSpMkLst>
            <pc:docMk/>
            <pc:sldMk cId="916707446" sldId="256"/>
            <ac:cxnSpMk id="187" creationId="{CC668142-2C7E-4943-A9F6-849DF00AB13A}"/>
          </ac:cxnSpMkLst>
        </pc:cxnChg>
      </pc:sldChg>
      <pc:sldChg chg="delSp modSp">
        <pc:chgData name="Rahul Peddi" userId="f5f8722710ea5995" providerId="LiveId" clId="{CB25E4AF-5792-4637-AAA2-8EFBE5107DCC}" dt="2019-02-14T21:46:52.492" v="52" actId="20577"/>
        <pc:sldMkLst>
          <pc:docMk/>
          <pc:sldMk cId="3625871569" sldId="257"/>
        </pc:sldMkLst>
        <pc:spChg chg="del">
          <ac:chgData name="Rahul Peddi" userId="f5f8722710ea5995" providerId="LiveId" clId="{CB25E4AF-5792-4637-AAA2-8EFBE5107DCC}" dt="2019-02-14T21:45:05.131" v="0" actId="478"/>
          <ac:spMkLst>
            <pc:docMk/>
            <pc:sldMk cId="3625871569" sldId="257"/>
            <ac:spMk id="71" creationId="{8267F912-9F71-4A88-90D7-F0F6D235EAEC}"/>
          </ac:spMkLst>
        </pc:spChg>
        <pc:spChg chg="mod">
          <ac:chgData name="Rahul Peddi" userId="f5f8722710ea5995" providerId="LiveId" clId="{CB25E4AF-5792-4637-AAA2-8EFBE5107DCC}" dt="2019-02-14T21:46:52.492" v="52" actId="20577"/>
          <ac:spMkLst>
            <pc:docMk/>
            <pc:sldMk cId="3625871569" sldId="257"/>
            <ac:spMk id="81" creationId="{621C7DA5-07BF-43C2-8C9D-4D9AF50DBED6}"/>
          </ac:spMkLst>
        </pc:spChg>
        <pc:spChg chg="del">
          <ac:chgData name="Rahul Peddi" userId="f5f8722710ea5995" providerId="LiveId" clId="{CB25E4AF-5792-4637-AAA2-8EFBE5107DCC}" dt="2019-02-14T21:45:08.115" v="1" actId="478"/>
          <ac:spMkLst>
            <pc:docMk/>
            <pc:sldMk cId="3625871569" sldId="257"/>
            <ac:spMk id="82" creationId="{763EB571-3D15-45AF-9CC7-F7DB1FCF89D8}"/>
          </ac:spMkLst>
        </pc:spChg>
        <pc:spChg chg="mod">
          <ac:chgData name="Rahul Peddi" userId="f5f8722710ea5995" providerId="LiveId" clId="{CB25E4AF-5792-4637-AAA2-8EFBE5107DCC}" dt="2019-02-14T21:46:21.364" v="22" actId="1076"/>
          <ac:spMkLst>
            <pc:docMk/>
            <pc:sldMk cId="3625871569" sldId="257"/>
            <ac:spMk id="83" creationId="{76A9BEAA-0682-4CD7-A70E-7BA21B61E510}"/>
          </ac:spMkLst>
        </pc:spChg>
        <pc:cxnChg chg="mod">
          <ac:chgData name="Rahul Peddi" userId="f5f8722710ea5995" providerId="LiveId" clId="{CB25E4AF-5792-4637-AAA2-8EFBE5107DCC}" dt="2019-02-14T21:46:33.133" v="25" actId="692"/>
          <ac:cxnSpMkLst>
            <pc:docMk/>
            <pc:sldMk cId="3625871569" sldId="257"/>
            <ac:cxnSpMk id="30" creationId="{73515440-5A22-4DF7-B1B6-8B3040ABB019}"/>
          </ac:cxnSpMkLst>
        </pc:cxnChg>
        <pc:cxnChg chg="del mod">
          <ac:chgData name="Rahul Peddi" userId="f5f8722710ea5995" providerId="LiveId" clId="{CB25E4AF-5792-4637-AAA2-8EFBE5107DCC}" dt="2019-02-14T21:45:36.123" v="6" actId="478"/>
          <ac:cxnSpMkLst>
            <pc:docMk/>
            <pc:sldMk cId="3625871569" sldId="257"/>
            <ac:cxnSpMk id="73" creationId="{2B15C751-A2E5-41C7-BFE8-5893FA982890}"/>
          </ac:cxnSpMkLst>
        </pc:cxnChg>
      </pc:sldChg>
      <pc:sldChg chg="addSp delSp modSp add del">
        <pc:chgData name="Rahul Peddi" userId="f5f8722710ea5995" providerId="LiveId" clId="{CB25E4AF-5792-4637-AAA2-8EFBE5107DCC}" dt="2019-02-18T16:07:59.136" v="468" actId="2696"/>
        <pc:sldMkLst>
          <pc:docMk/>
          <pc:sldMk cId="3020414285" sldId="258"/>
        </pc:sldMkLst>
        <pc:spChg chg="add mod or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2" creationId="{D27FEE64-474D-476C-8C81-064830D400BB}"/>
          </ac:spMkLst>
        </pc:spChg>
        <pc:spChg chg="del">
          <ac:chgData name="Rahul Peddi" userId="f5f8722710ea5995" providerId="LiveId" clId="{CB25E4AF-5792-4637-AAA2-8EFBE5107DCC}" dt="2019-02-18T04:22:25.396" v="54" actId="478"/>
          <ac:spMkLst>
            <pc:docMk/>
            <pc:sldMk cId="3020414285" sldId="258"/>
            <ac:spMk id="4" creationId="{C41A784A-3296-480B-9E7C-5D0B58058917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5" creationId="{0B48700A-CC5A-416F-B30A-8A3BEE18382A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6" creationId="{2E075DD2-942E-4AA0-BB94-0A9F8B4E29D9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7" creationId="{E242D4D6-3033-433D-B16B-545A8C4FC87A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8" creationId="{E8839FF8-A8F0-40AC-A495-42157B378CC4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15" creationId="{7715315B-590E-45CF-83CB-4013572EAAEB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16" creationId="{E936755D-DD1E-4C9D-8C75-3B91FFB83D20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18" creationId="{EE3FE011-1231-4AFC-93DA-B2AD204D47ED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19" creationId="{E08A2870-1A18-4808-A098-4CD477CAB781}"/>
          </ac:spMkLst>
        </pc:spChg>
        <pc:spChg chg="del mod">
          <ac:chgData name="Rahul Peddi" userId="f5f8722710ea5995" providerId="LiveId" clId="{CB25E4AF-5792-4637-AAA2-8EFBE5107DCC}" dt="2019-02-18T04:23:19.733" v="116" actId="478"/>
          <ac:spMkLst>
            <pc:docMk/>
            <pc:sldMk cId="3020414285" sldId="258"/>
            <ac:spMk id="24" creationId="{17950BB9-FE5C-4EE0-93CA-284484FE4290}"/>
          </ac:spMkLst>
        </pc:spChg>
        <pc:spChg chg="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25" creationId="{F5617655-64E5-4342-9CFB-F38121851FE0}"/>
          </ac:spMkLst>
        </pc:spChg>
        <pc:spChg chg="add 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27" creationId="{CC699B97-8BA3-423B-861D-E0B20EF7F294}"/>
          </ac:spMkLst>
        </pc:spChg>
        <pc:spChg chg="del">
          <ac:chgData name="Rahul Peddi" userId="f5f8722710ea5995" providerId="LiveId" clId="{CB25E4AF-5792-4637-AAA2-8EFBE5107DCC}" dt="2019-02-18T04:22:27.334" v="56" actId="478"/>
          <ac:spMkLst>
            <pc:docMk/>
            <pc:sldMk cId="3020414285" sldId="258"/>
            <ac:spMk id="28" creationId="{787E96AE-BD5A-400E-B9A8-229CDE79ABA9}"/>
          </ac:spMkLst>
        </pc:spChg>
        <pc:spChg chg="add mod">
          <ac:chgData name="Rahul Peddi" userId="f5f8722710ea5995" providerId="LiveId" clId="{CB25E4AF-5792-4637-AAA2-8EFBE5107DCC}" dt="2019-02-18T07:08:00.765" v="453" actId="1037"/>
          <ac:spMkLst>
            <pc:docMk/>
            <pc:sldMk cId="3020414285" sldId="258"/>
            <ac:spMk id="31" creationId="{F5965033-EFA0-4FD4-8C95-42C42F1FA853}"/>
          </ac:spMkLst>
        </pc:spChg>
        <pc:spChg chg="add mod">
          <ac:chgData name="Rahul Peddi" userId="f5f8722710ea5995" providerId="LiveId" clId="{CB25E4AF-5792-4637-AAA2-8EFBE5107DCC}" dt="2019-02-18T07:08:49.209" v="465" actId="1035"/>
          <ac:spMkLst>
            <pc:docMk/>
            <pc:sldMk cId="3020414285" sldId="258"/>
            <ac:spMk id="32" creationId="{BDF9EDE7-BD4F-43E2-BF5C-019BA0B54F3A}"/>
          </ac:spMkLst>
        </pc:spChg>
        <pc:spChg chg="del">
          <ac:chgData name="Rahul Peddi" userId="f5f8722710ea5995" providerId="LiveId" clId="{CB25E4AF-5792-4637-AAA2-8EFBE5107DCC}" dt="2019-02-18T04:23:46.289" v="124" actId="478"/>
          <ac:spMkLst>
            <pc:docMk/>
            <pc:sldMk cId="3020414285" sldId="258"/>
            <ac:spMk id="81" creationId="{621C7DA5-07BF-43C2-8C9D-4D9AF50DBED6}"/>
          </ac:spMkLst>
        </pc:spChg>
        <pc:spChg chg="del">
          <ac:chgData name="Rahul Peddi" userId="f5f8722710ea5995" providerId="LiveId" clId="{CB25E4AF-5792-4637-AAA2-8EFBE5107DCC}" dt="2019-02-18T04:23:40.225" v="122" actId="478"/>
          <ac:spMkLst>
            <pc:docMk/>
            <pc:sldMk cId="3020414285" sldId="258"/>
            <ac:spMk id="83" creationId="{76A9BEAA-0682-4CD7-A70E-7BA21B61E510}"/>
          </ac:spMkLst>
        </pc:sp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10" creationId="{33879D10-61CB-4775-9357-C490F58BD118}"/>
          </ac:cxnSpMkLst>
        </pc:cxn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12" creationId="{7C07CD14-C8AA-4DF9-9E9E-61E6CDD94959}"/>
          </ac:cxnSpMkLst>
        </pc:cxn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13" creationId="{4D15E9D7-0B61-4615-B19E-83143388533D}"/>
          </ac:cxnSpMkLst>
        </pc:cxn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14" creationId="{4BA7E1F9-265F-4477-99FB-834FBA844EC1}"/>
          </ac:cxnSpMkLst>
        </pc:cxn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17" creationId="{C3459528-8E4D-4D84-892B-9CE461BD1619}"/>
          </ac:cxnSpMkLst>
        </pc:cxnChg>
        <pc:cxnChg chg="mod">
          <ac:chgData name="Rahul Peddi" userId="f5f8722710ea5995" providerId="LiveId" clId="{CB25E4AF-5792-4637-AAA2-8EFBE5107DCC}" dt="2019-02-18T07:08:00.765" v="453" actId="1037"/>
          <ac:cxnSpMkLst>
            <pc:docMk/>
            <pc:sldMk cId="3020414285" sldId="258"/>
            <ac:cxnSpMk id="21" creationId="{1EEA48F2-1F5F-4646-9637-FC32FF73E600}"/>
          </ac:cxnSpMkLst>
        </pc:cxnChg>
        <pc:cxnChg chg="del">
          <ac:chgData name="Rahul Peddi" userId="f5f8722710ea5995" providerId="LiveId" clId="{CB25E4AF-5792-4637-AAA2-8EFBE5107DCC}" dt="2019-02-18T04:22:28.548" v="57" actId="478"/>
          <ac:cxnSpMkLst>
            <pc:docMk/>
            <pc:sldMk cId="3020414285" sldId="258"/>
            <ac:cxnSpMk id="26" creationId="{BEB94C12-928A-4A11-B505-89F8DAEBDB94}"/>
          </ac:cxnSpMkLst>
        </pc:cxnChg>
        <pc:cxnChg chg="del mod">
          <ac:chgData name="Rahul Peddi" userId="f5f8722710ea5995" providerId="LiveId" clId="{CB25E4AF-5792-4637-AAA2-8EFBE5107DCC}" dt="2019-02-18T04:22:26.268" v="55" actId="478"/>
          <ac:cxnSpMkLst>
            <pc:docMk/>
            <pc:sldMk cId="3020414285" sldId="258"/>
            <ac:cxnSpMk id="30" creationId="{73515440-5A22-4DF7-B1B6-8B3040ABB019}"/>
          </ac:cxnSpMkLst>
        </pc:cxnChg>
        <pc:cxnChg chg="add mod">
          <ac:chgData name="Rahul Peddi" userId="f5f8722710ea5995" providerId="LiveId" clId="{CB25E4AF-5792-4637-AAA2-8EFBE5107DCC}" dt="2019-02-18T07:08:53.761" v="466" actId="14100"/>
          <ac:cxnSpMkLst>
            <pc:docMk/>
            <pc:sldMk cId="3020414285" sldId="258"/>
            <ac:cxnSpMk id="33" creationId="{64F208AD-96D6-48C4-8C90-250E55E72CB0}"/>
          </ac:cxnSpMkLst>
        </pc:cxnChg>
        <pc:cxnChg chg="del">
          <ac:chgData name="Rahul Peddi" userId="f5f8722710ea5995" providerId="LiveId" clId="{CB25E4AF-5792-4637-AAA2-8EFBE5107DCC}" dt="2019-02-18T04:23:44.398" v="123" actId="478"/>
          <ac:cxnSpMkLst>
            <pc:docMk/>
            <pc:sldMk cId="3020414285" sldId="258"/>
            <ac:cxnSpMk id="42" creationId="{C89904B0-30B0-46CB-8EEC-1010F4412EF4}"/>
          </ac:cxnSpMkLst>
        </pc:cxnChg>
        <pc:cxnChg chg="del">
          <ac:chgData name="Rahul Peddi" userId="f5f8722710ea5995" providerId="LiveId" clId="{CB25E4AF-5792-4637-AAA2-8EFBE5107DCC}" dt="2019-02-18T04:23:47.212" v="125" actId="478"/>
          <ac:cxnSpMkLst>
            <pc:docMk/>
            <pc:sldMk cId="3020414285" sldId="258"/>
            <ac:cxnSpMk id="55" creationId="{C2444D98-81EE-459A-9101-DE1F45021816}"/>
          </ac:cxnSpMkLst>
        </pc:cxnChg>
      </pc:sldChg>
      <pc:sldChg chg="delSp modSp add">
        <pc:chgData name="Rahul Peddi" userId="f5f8722710ea5995" providerId="LiveId" clId="{CB25E4AF-5792-4637-AAA2-8EFBE5107DCC}" dt="2019-02-18T16:08:29.905" v="493" actId="1035"/>
        <pc:sldMkLst>
          <pc:docMk/>
          <pc:sldMk cId="2851410350" sldId="259"/>
        </pc:sldMkLst>
        <pc:spChg chg="del">
          <ac:chgData name="Rahul Peddi" userId="f5f8722710ea5995" providerId="LiveId" clId="{CB25E4AF-5792-4637-AAA2-8EFBE5107DCC}" dt="2019-02-18T16:08:08.129" v="472" actId="478"/>
          <ac:spMkLst>
            <pc:docMk/>
            <pc:sldMk cId="2851410350" sldId="259"/>
            <ac:spMk id="15" creationId="{7715315B-590E-45CF-83CB-4013572EAAEB}"/>
          </ac:spMkLst>
        </pc:spChg>
        <pc:spChg chg="del">
          <ac:chgData name="Rahul Peddi" userId="f5f8722710ea5995" providerId="LiveId" clId="{CB25E4AF-5792-4637-AAA2-8EFBE5107DCC}" dt="2019-02-18T16:08:10.041" v="473" actId="478"/>
          <ac:spMkLst>
            <pc:docMk/>
            <pc:sldMk cId="2851410350" sldId="259"/>
            <ac:spMk id="16" creationId="{E936755D-DD1E-4C9D-8C75-3B91FFB83D20}"/>
          </ac:spMkLst>
        </pc:spChg>
        <pc:spChg chg="del">
          <ac:chgData name="Rahul Peddi" userId="f5f8722710ea5995" providerId="LiveId" clId="{CB25E4AF-5792-4637-AAA2-8EFBE5107DCC}" dt="2019-02-18T16:08:06.323" v="471" actId="478"/>
          <ac:spMkLst>
            <pc:docMk/>
            <pc:sldMk cId="2851410350" sldId="259"/>
            <ac:spMk id="18" creationId="{EE3FE011-1231-4AFC-93DA-B2AD204D47ED}"/>
          </ac:spMkLst>
        </pc:spChg>
        <pc:spChg chg="del">
          <ac:chgData name="Rahul Peddi" userId="f5f8722710ea5995" providerId="LiveId" clId="{CB25E4AF-5792-4637-AAA2-8EFBE5107DCC}" dt="2019-02-18T16:08:04.879" v="470" actId="478"/>
          <ac:spMkLst>
            <pc:docMk/>
            <pc:sldMk cId="2851410350" sldId="259"/>
            <ac:spMk id="19" creationId="{E08A2870-1A18-4808-A098-4CD477CAB781}"/>
          </ac:spMkLst>
        </pc:spChg>
        <pc:cxnChg chg="del">
          <ac:chgData name="Rahul Peddi" userId="f5f8722710ea5995" providerId="LiveId" clId="{CB25E4AF-5792-4637-AAA2-8EFBE5107DCC}" dt="2019-02-18T16:08:21.633" v="474" actId="478"/>
          <ac:cxnSpMkLst>
            <pc:docMk/>
            <pc:sldMk cId="2851410350" sldId="259"/>
            <ac:cxnSpMk id="13" creationId="{4D15E9D7-0B61-4615-B19E-83143388533D}"/>
          </ac:cxnSpMkLst>
        </pc:cxnChg>
        <pc:cxnChg chg="mod">
          <ac:chgData name="Rahul Peddi" userId="f5f8722710ea5995" providerId="LiveId" clId="{CB25E4AF-5792-4637-AAA2-8EFBE5107DCC}" dt="2019-02-18T16:08:29.905" v="493" actId="1035"/>
          <ac:cxnSpMkLst>
            <pc:docMk/>
            <pc:sldMk cId="2851410350" sldId="259"/>
            <ac:cxnSpMk id="17" creationId="{C3459528-8E4D-4D84-892B-9CE461BD16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8BB3-7D39-4D2F-AF90-C7157E65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C8932-6FBD-4A1F-B60D-5FD75C3E5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5A77-957C-4DD3-B427-48884412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A7C0-2C01-46FF-9DBD-898CA19C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152B-92D3-45E0-B903-C1C2267C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3716-A705-441D-9DB7-6B9AAC7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BE39B-3E49-4443-A154-4533C1E0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527D-D33D-4F32-A47D-39AF47DC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4E14-8E30-48AD-9DF9-17C358A6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FA30-3D32-4DC0-BC94-CD280D99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37FB-1F17-4F17-99DB-2BB700C16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DBC9-3837-4BDA-9269-4D014A517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36871-DB00-47BD-AE77-E69CDCFF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7209-F847-4554-9420-A91B248C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7B57-C374-49F3-9B86-6F72A121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A154-931F-4963-9A40-8BFD8E24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6A06-E306-4830-B6A3-F4E0FF30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F06F-6725-4630-B808-8EDED0F0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5DA3-E9C0-4B43-9486-CF75CAFB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0CDB3-1679-4D37-A659-5657C21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2060-2457-4461-8A3B-4220211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BD39-843C-49CE-9A5F-DE5499CAD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5215-ABD3-45FD-9B75-2906993C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5D7D-948B-4AE8-BBD0-61AF2EA5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9618D-2F26-4733-AF6A-62FEEDB1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352F-F600-43AC-8B14-881156FD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DF3E-DAA1-45E9-AA4D-DD841FC4C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1C95D-1162-47C8-975F-1F773501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70CE5-4A67-4268-B7D7-FD74D4BE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4B10A-527E-489E-BFBA-DBC22110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8CBB1-BDEB-4B6B-ACA9-62C470B7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FB31-72D5-4728-B5A8-F27AB793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D39ED-9F25-452A-9DCD-17F0B221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64AF0-EBF8-4F3A-BB5B-C484C63C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44626-D9C6-4A1F-A8D5-C7EE54251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DB8D6-F17B-46B0-A36B-81CB0BC32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090F9-694D-4F2B-9FAD-F2A12DF4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222BD-4B7E-4821-AADA-B5C3263D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C60E9-91F1-494F-8B34-6B3EED1F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8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99BB-53F2-4020-8457-96113472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73486-BD82-42C7-9E1D-19433208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E207-7330-4645-AC72-BC431E18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35399-715F-498E-B0A0-988D3782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3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3480D-8C22-482B-BAB2-546D7FFF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96272-8F40-4AC0-8038-F42C9891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4A2A6-FE28-4869-8C84-025C91BB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237E-E00A-4463-B061-5358A71F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4E9F-E417-4D17-9B1F-31525483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F5135-2661-4848-9161-702B2AC24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CE1A-6B02-4ECA-9BA3-DC92A13A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A3D9A-45C7-48F0-B9D5-0FB978B5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B47C-79CB-48FF-BEF9-01A797EF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F1AC-0EFA-4959-9591-8B923515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7818C-57EA-4F0F-AFBB-6508106BD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94E27-5090-49CD-A1EE-619FD8CD0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2C5E8-CE7D-416E-AEAD-4279C284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ECA93-C27D-41DE-B129-4C0A4300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1CF8-436B-4016-A650-5C5ABDA8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2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C028F-9788-402E-8984-123F7A49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78B4-EDD9-440E-B80A-E056E7767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6B12-A400-4BC2-B49F-DD09ECF15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F435-8069-48E5-9C04-75840B59FFB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F2B7-815E-4AAD-BA90-B4B2961D8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B708-668F-4598-95B8-5093692A1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DD0A-17C0-4C7C-965C-C2F4BB6D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F46327E-FA09-426C-9341-2B76C72EA690}"/>
              </a:ext>
            </a:extLst>
          </p:cNvPr>
          <p:cNvGrpSpPr/>
          <p:nvPr/>
        </p:nvGrpSpPr>
        <p:grpSpPr>
          <a:xfrm>
            <a:off x="155234" y="539931"/>
            <a:ext cx="11096240" cy="5634446"/>
            <a:chOff x="1161432" y="1221377"/>
            <a:chExt cx="8961101" cy="38529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8B4FAD-5360-4066-B560-2D321E8A5EDC}"/>
                </a:ext>
              </a:extLst>
            </p:cNvPr>
            <p:cNvGrpSpPr/>
            <p:nvPr/>
          </p:nvGrpSpPr>
          <p:grpSpPr>
            <a:xfrm>
              <a:off x="1619795" y="3076300"/>
              <a:ext cx="783772" cy="687977"/>
              <a:chOff x="1558834" y="2238103"/>
              <a:chExt cx="1018903" cy="83602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968101-D003-468A-B323-23C77D47A0E1}"/>
                  </a:ext>
                </a:extLst>
              </p:cNvPr>
              <p:cNvSpPr/>
              <p:nvPr/>
            </p:nvSpPr>
            <p:spPr>
              <a:xfrm>
                <a:off x="1558834" y="2238103"/>
                <a:ext cx="1018903" cy="83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5D73968-A712-4718-81E1-4E4DBEBA7AE2}"/>
                  </a:ext>
                </a:extLst>
              </p:cNvPr>
              <p:cNvSpPr/>
              <p:nvPr/>
            </p:nvSpPr>
            <p:spPr>
              <a:xfrm>
                <a:off x="1750423" y="2481943"/>
                <a:ext cx="600891" cy="400594"/>
              </a:xfrm>
              <a:custGeom>
                <a:avLst/>
                <a:gdLst>
                  <a:gd name="connsiteX0" fmla="*/ 0 w 827314"/>
                  <a:gd name="connsiteY0" fmla="*/ 426783 h 426783"/>
                  <a:gd name="connsiteX1" fmla="*/ 252549 w 827314"/>
                  <a:gd name="connsiteY1" fmla="*/ 63 h 426783"/>
                  <a:gd name="connsiteX2" fmla="*/ 600891 w 827314"/>
                  <a:gd name="connsiteY2" fmla="*/ 391949 h 426783"/>
                  <a:gd name="connsiteX3" fmla="*/ 827314 w 827314"/>
                  <a:gd name="connsiteY3" fmla="*/ 34897 h 42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7314" h="426783">
                    <a:moveTo>
                      <a:pt x="0" y="426783"/>
                    </a:moveTo>
                    <a:cubicBezTo>
                      <a:pt x="76200" y="216326"/>
                      <a:pt x="152401" y="5869"/>
                      <a:pt x="252549" y="63"/>
                    </a:cubicBezTo>
                    <a:cubicBezTo>
                      <a:pt x="352697" y="-5743"/>
                      <a:pt x="505097" y="386143"/>
                      <a:pt x="600891" y="391949"/>
                    </a:cubicBezTo>
                    <a:cubicBezTo>
                      <a:pt x="696685" y="397755"/>
                      <a:pt x="761999" y="216326"/>
                      <a:pt x="827314" y="34897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E956B-9821-4FF6-9850-FF476764A488}"/>
                </a:ext>
              </a:extLst>
            </p:cNvPr>
            <p:cNvSpPr/>
            <p:nvPr/>
          </p:nvSpPr>
          <p:spPr>
            <a:xfrm>
              <a:off x="2856411" y="2795445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85C48F-35CC-46CA-9649-F0987692B908}"/>
                </a:ext>
              </a:extLst>
            </p:cNvPr>
            <p:cNvSpPr/>
            <p:nvPr/>
          </p:nvSpPr>
          <p:spPr>
            <a:xfrm>
              <a:off x="4097759" y="2797631"/>
              <a:ext cx="992778" cy="126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Regression Model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811716-2770-44ED-AEB6-54CC0896B796}"/>
                </a:ext>
              </a:extLst>
            </p:cNvPr>
            <p:cNvCxnSpPr/>
            <p:nvPr/>
          </p:nvCxnSpPr>
          <p:spPr>
            <a:xfrm>
              <a:off x="5085807" y="3169918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B8CC8EF-D037-4A9D-9A8E-AAF47EEAF224}"/>
                </a:ext>
              </a:extLst>
            </p:cNvPr>
            <p:cNvCxnSpPr/>
            <p:nvPr/>
          </p:nvCxnSpPr>
          <p:spPr>
            <a:xfrm>
              <a:off x="5085807" y="3616232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85E7A9E-C017-43BF-8C54-56D58C05D975}"/>
                    </a:ext>
                  </a:extLst>
                </p:cNvPr>
                <p:cNvSpPr/>
                <p:nvPr/>
              </p:nvSpPr>
              <p:spPr>
                <a:xfrm>
                  <a:off x="5468986" y="2934784"/>
                  <a:ext cx="883919" cy="411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Integral,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85E7A9E-C017-43BF-8C54-56D58C05D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986" y="2934784"/>
                  <a:ext cx="883919" cy="411483"/>
                </a:xfrm>
                <a:prstGeom prst="rect">
                  <a:avLst/>
                </a:prstGeom>
                <a:blipFill>
                  <a:blip r:embed="rId2"/>
                  <a:stretch>
                    <a:fillRect t="-8000" r="-2198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3E204B-C32E-4A61-AEC1-69894A829499}"/>
                    </a:ext>
                  </a:extLst>
                </p:cNvPr>
                <p:cNvSpPr/>
                <p:nvPr/>
              </p:nvSpPr>
              <p:spPr>
                <a:xfrm>
                  <a:off x="5468986" y="3378920"/>
                  <a:ext cx="980181" cy="5943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Average Command,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3E204B-C32E-4A61-AEC1-69894A829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986" y="3378920"/>
                  <a:ext cx="980181" cy="594359"/>
                </a:xfrm>
                <a:prstGeom prst="rect">
                  <a:avLst/>
                </a:prstGeom>
                <a:blipFill>
                  <a:blip r:embed="rId3"/>
                  <a:stretch>
                    <a:fillRect l="-2970" t="-5517" r="-6931" b="-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903B944-1A57-433D-B4D0-F22F71EEA458}"/>
                </a:ext>
              </a:extLst>
            </p:cNvPr>
            <p:cNvCxnSpPr/>
            <p:nvPr/>
          </p:nvCxnSpPr>
          <p:spPr>
            <a:xfrm>
              <a:off x="6352905" y="3169918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67BA3D-C569-427D-9A9B-4C79E6F22EE0}"/>
                </a:ext>
              </a:extLst>
            </p:cNvPr>
            <p:cNvSpPr/>
            <p:nvPr/>
          </p:nvSpPr>
          <p:spPr>
            <a:xfrm>
              <a:off x="6740435" y="2815043"/>
              <a:ext cx="992778" cy="10537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Command String Generation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6E0E398-1E80-4596-A6B9-0F5696C397D4}"/>
                </a:ext>
              </a:extLst>
            </p:cNvPr>
            <p:cNvSpPr/>
            <p:nvPr/>
          </p:nvSpPr>
          <p:spPr>
            <a:xfrm>
              <a:off x="2852060" y="3251559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04C0520-AE5B-4464-8CD7-980FB0A687CE}"/>
                </a:ext>
              </a:extLst>
            </p:cNvPr>
            <p:cNvSpPr/>
            <p:nvPr/>
          </p:nvSpPr>
          <p:spPr>
            <a:xfrm>
              <a:off x="2847330" y="3707673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5165D21A-2A53-4581-9F38-F6461DFD99A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403567" y="2971793"/>
              <a:ext cx="452844" cy="2362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C4B79B4-88B7-4C8C-A198-A2A87975A3A7}"/>
                </a:ext>
              </a:extLst>
            </p:cNvPr>
            <p:cNvCxnSpPr>
              <a:cxnSpLocks/>
              <a:stCxn id="4" idx="3"/>
              <a:endCxn id="69" idx="1"/>
            </p:cNvCxnSpPr>
            <p:nvPr/>
          </p:nvCxnSpPr>
          <p:spPr>
            <a:xfrm>
              <a:off x="2403567" y="3420289"/>
              <a:ext cx="448493" cy="7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3383E3DE-3CC6-46C0-A227-15A44A12F86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736" y="3646166"/>
              <a:ext cx="452844" cy="2362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84B76BF-E410-4B63-94F2-C8E34193CDC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740330" y="2971793"/>
              <a:ext cx="3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3B37549-D6EE-4D3B-BABE-479753714C18}"/>
                </a:ext>
              </a:extLst>
            </p:cNvPr>
            <p:cNvCxnSpPr>
              <a:cxnSpLocks/>
              <a:stCxn id="69" idx="3"/>
              <a:endCxn id="41" idx="1"/>
            </p:cNvCxnSpPr>
            <p:nvPr/>
          </p:nvCxnSpPr>
          <p:spPr>
            <a:xfrm>
              <a:off x="3735979" y="3427907"/>
              <a:ext cx="361780" cy="1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89A74D0-BF53-487D-BE3B-0D6775AEE3CA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4" y="3867686"/>
              <a:ext cx="361780" cy="1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3F0F0F8-DB7A-44D1-996C-1DF9A64BC7B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213" y="3085549"/>
              <a:ext cx="430993" cy="4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E297948-C0E6-4051-BEC8-1C9E790B7F3C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59" y="3602074"/>
              <a:ext cx="429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4CCF82-ED4E-4D35-A960-4578A6857248}"/>
                </a:ext>
              </a:extLst>
            </p:cNvPr>
            <p:cNvSpPr txBox="1"/>
            <p:nvPr/>
          </p:nvSpPr>
          <p:spPr>
            <a:xfrm>
              <a:off x="7851960" y="3341911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205F757-DABF-49A0-85B6-406143A8C08D}"/>
                </a:ext>
              </a:extLst>
            </p:cNvPr>
            <p:cNvSpPr txBox="1"/>
            <p:nvPr/>
          </p:nvSpPr>
          <p:spPr>
            <a:xfrm>
              <a:off x="7851960" y="2840988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20603-9922-4199-85BE-EAAD43A140D5}"/>
                </a:ext>
              </a:extLst>
            </p:cNvPr>
            <p:cNvCxnSpPr>
              <a:cxnSpLocks/>
            </p:cNvCxnSpPr>
            <p:nvPr/>
          </p:nvCxnSpPr>
          <p:spPr>
            <a:xfrm>
              <a:off x="9558646" y="3573040"/>
              <a:ext cx="555178" cy="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277FC26-9665-4773-BF66-4C3E7CB896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8646" y="3093173"/>
              <a:ext cx="563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39444D6-C6FD-49E2-BE61-F3FEAB3190F5}"/>
                </a:ext>
              </a:extLst>
            </p:cNvPr>
            <p:cNvGrpSpPr/>
            <p:nvPr/>
          </p:nvGrpSpPr>
          <p:grpSpPr>
            <a:xfrm>
              <a:off x="8635356" y="2815043"/>
              <a:ext cx="992778" cy="1053736"/>
              <a:chOff x="8504908" y="1976846"/>
              <a:chExt cx="992778" cy="105373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9C0C545-2E1C-4D66-9216-71AADEB597DF}"/>
                  </a:ext>
                </a:extLst>
              </p:cNvPr>
              <p:cNvSpPr/>
              <p:nvPr/>
            </p:nvSpPr>
            <p:spPr>
              <a:xfrm>
                <a:off x="8504908" y="1976846"/>
                <a:ext cx="992778" cy="10537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 (UAV)</a:t>
                </a:r>
              </a:p>
            </p:txBody>
          </p:sp>
          <p:pic>
            <p:nvPicPr>
              <p:cNvPr id="1028" name="Picture 4" descr="Image result for quadrotor clipart">
                <a:extLst>
                  <a:ext uri="{FF2B5EF4-FFF2-40B4-BE49-F238E27FC236}">
                    <a16:creationId xmlns:a16="http://schemas.microsoft.com/office/drawing/2014/main" id="{512E8876-A688-4008-8862-352E0C25C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43" r="17515"/>
              <a:stretch/>
            </p:blipFill>
            <p:spPr bwMode="auto">
              <a:xfrm>
                <a:off x="8534506" y="2229746"/>
                <a:ext cx="947252" cy="759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8459F0A-52CB-4DCF-BB6E-058B0B42DAAB}"/>
                </a:ext>
              </a:extLst>
            </p:cNvPr>
            <p:cNvSpPr/>
            <p:nvPr/>
          </p:nvSpPr>
          <p:spPr>
            <a:xfrm>
              <a:off x="8142517" y="4079508"/>
              <a:ext cx="335277" cy="3057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1F61885-E42F-46DB-8245-4C25062FC181}"/>
                </a:ext>
              </a:extLst>
            </p:cNvPr>
            <p:cNvSpPr txBox="1"/>
            <p:nvPr/>
          </p:nvSpPr>
          <p:spPr>
            <a:xfrm>
              <a:off x="9633946" y="2857477"/>
              <a:ext cx="31483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ECF94F8-A964-4B6F-9B22-7F9A6295808D}"/>
                </a:ext>
              </a:extLst>
            </p:cNvPr>
            <p:cNvSpPr txBox="1"/>
            <p:nvPr/>
          </p:nvSpPr>
          <p:spPr>
            <a:xfrm>
              <a:off x="9639968" y="3346266"/>
              <a:ext cx="31483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id="{E7269B7B-FE94-4A65-9CC6-C73F1FA88DC6}"/>
                </a:ext>
              </a:extLst>
            </p:cNvPr>
            <p:cNvCxnSpPr>
              <a:cxnSpLocks/>
              <a:endCxn id="131" idx="6"/>
            </p:cNvCxnSpPr>
            <p:nvPr/>
          </p:nvCxnSpPr>
          <p:spPr>
            <a:xfrm rot="5400000">
              <a:off x="8328330" y="3251852"/>
              <a:ext cx="1824909" cy="15144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AC01CF-17C2-4FAC-9DC6-B9ED0D0F5C05}"/>
                </a:ext>
              </a:extLst>
            </p:cNvPr>
            <p:cNvSpPr/>
            <p:nvPr/>
          </p:nvSpPr>
          <p:spPr>
            <a:xfrm>
              <a:off x="8148299" y="4768665"/>
              <a:ext cx="335277" cy="3056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6206CCA5-D5CD-47DE-986F-A8E91EB7CC54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>
              <a:off x="3958239" y="2971793"/>
              <a:ext cx="4190060" cy="1949721"/>
            </a:xfrm>
            <a:prstGeom prst="bentConnector3">
              <a:avLst>
                <a:gd name="adj1" fmla="val -11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2E67A87-B173-4B99-8440-CF452F1A38E0}"/>
                </a:ext>
              </a:extLst>
            </p:cNvPr>
            <p:cNvCxnSpPr>
              <a:cxnSpLocks/>
              <a:stCxn id="131" idx="0"/>
              <a:endCxn id="119" idx="2"/>
            </p:cNvCxnSpPr>
            <p:nvPr/>
          </p:nvCxnSpPr>
          <p:spPr>
            <a:xfrm flipH="1" flipV="1">
              <a:off x="8310156" y="4385214"/>
              <a:ext cx="5782" cy="383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785EE6F-12D4-46C0-BA4C-9117173AABDA}"/>
                </a:ext>
              </a:extLst>
            </p:cNvPr>
            <p:cNvSpPr txBox="1"/>
            <p:nvPr/>
          </p:nvSpPr>
          <p:spPr>
            <a:xfrm>
              <a:off x="8453934" y="4633876"/>
              <a:ext cx="242340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D0E36F4-9AF5-4C5E-8D11-09984F3C6B3F}"/>
                </a:ext>
              </a:extLst>
            </p:cNvPr>
            <p:cNvSpPr txBox="1"/>
            <p:nvPr/>
          </p:nvSpPr>
          <p:spPr>
            <a:xfrm>
              <a:off x="7975474" y="4665938"/>
              <a:ext cx="242340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53EACC7-F351-4A3E-8E20-A8B94C9C3ED4}"/>
                </a:ext>
              </a:extLst>
            </p:cNvPr>
            <p:cNvSpPr txBox="1"/>
            <p:nvPr/>
          </p:nvSpPr>
          <p:spPr>
            <a:xfrm>
              <a:off x="8259634" y="4485012"/>
              <a:ext cx="231984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34B4283-5944-4597-9D4F-4669F790C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6090" y="2989211"/>
              <a:ext cx="18650" cy="1090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911719F6-4445-4222-B0D4-6E8CB44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8411475" y="3603175"/>
              <a:ext cx="2375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CC90907-2C39-4013-BF15-2ED29471B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104" y="3091504"/>
              <a:ext cx="205486" cy="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6BB5EAB-B776-4EBC-87C2-E7DD05A84537}"/>
                </a:ext>
              </a:extLst>
            </p:cNvPr>
            <p:cNvSpPr/>
            <p:nvPr/>
          </p:nvSpPr>
          <p:spPr>
            <a:xfrm>
              <a:off x="4067473" y="1221377"/>
              <a:ext cx="1050142" cy="9219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 Training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CC668142-2C7E-4943-A9F6-849DF00AB13A}"/>
                </a:ext>
              </a:extLst>
            </p:cNvPr>
            <p:cNvCxnSpPr>
              <a:cxnSpLocks/>
              <a:stCxn id="216" idx="2"/>
              <a:endCxn id="41" idx="0"/>
            </p:cNvCxnSpPr>
            <p:nvPr/>
          </p:nvCxnSpPr>
          <p:spPr>
            <a:xfrm>
              <a:off x="4592544" y="2143311"/>
              <a:ext cx="1604" cy="65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827EB0E-839D-43BE-8691-71C760DB67CE}"/>
                </a:ext>
              </a:extLst>
            </p:cNvPr>
            <p:cNvSpPr txBox="1"/>
            <p:nvPr/>
          </p:nvSpPr>
          <p:spPr>
            <a:xfrm>
              <a:off x="1161432" y="1221377"/>
              <a:ext cx="1412617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Demonstrations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ABBC1B9-B327-4795-8876-ADADA69C2AE6}"/>
                </a:ext>
              </a:extLst>
            </p:cNvPr>
            <p:cNvSpPr txBox="1"/>
            <p:nvPr/>
          </p:nvSpPr>
          <p:spPr>
            <a:xfrm>
              <a:off x="1488768" y="1558106"/>
              <a:ext cx="553033" cy="25255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C9E55B6-DD0B-4667-89AF-1ED259CBEE59}"/>
                </a:ext>
              </a:extLst>
            </p:cNvPr>
            <p:cNvSpPr txBox="1"/>
            <p:nvPr/>
          </p:nvSpPr>
          <p:spPr>
            <a:xfrm>
              <a:off x="8342574" y="2831756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3325EE7-8E46-4014-B7B7-6A448E2A84AF}"/>
                </a:ext>
              </a:extLst>
            </p:cNvPr>
            <p:cNvSpPr txBox="1"/>
            <p:nvPr/>
          </p:nvSpPr>
          <p:spPr>
            <a:xfrm>
              <a:off x="8332448" y="3337886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F69C9A7-FD28-4172-B6C3-71C406DDAD79}"/>
                </a:ext>
              </a:extLst>
            </p:cNvPr>
            <p:cNvSpPr txBox="1"/>
            <p:nvPr/>
          </p:nvSpPr>
          <p:spPr>
            <a:xfrm>
              <a:off x="1549646" y="2671719"/>
              <a:ext cx="1024403" cy="441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Generation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0FE2228-E723-4D6D-AC49-A93A51C61693}"/>
                </a:ext>
              </a:extLst>
            </p:cNvPr>
            <p:cNvSpPr txBox="1"/>
            <p:nvPr/>
          </p:nvSpPr>
          <p:spPr>
            <a:xfrm>
              <a:off x="2713808" y="2391772"/>
              <a:ext cx="1285784" cy="441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Decomposition</a:t>
              </a:r>
            </a:p>
          </p:txBody>
        </p:sp>
      </p:grpSp>
      <p:sp>
        <p:nvSpPr>
          <p:cNvPr id="191" name="Oval 190">
            <a:extLst>
              <a:ext uri="{FF2B5EF4-FFF2-40B4-BE49-F238E27FC236}">
                <a16:creationId xmlns:a16="http://schemas.microsoft.com/office/drawing/2014/main" id="{5C3651C0-6E30-437F-B889-B683B93EFB66}"/>
              </a:ext>
            </a:extLst>
          </p:cNvPr>
          <p:cNvSpPr/>
          <p:nvPr/>
        </p:nvSpPr>
        <p:spPr>
          <a:xfrm>
            <a:off x="8841376" y="3111657"/>
            <a:ext cx="320040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FB956FA-2378-48AC-8FAC-503D53641662}"/>
              </a:ext>
            </a:extLst>
          </p:cNvPr>
          <p:cNvSpPr/>
          <p:nvPr/>
        </p:nvSpPr>
        <p:spPr>
          <a:xfrm>
            <a:off x="8828325" y="3854912"/>
            <a:ext cx="320040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5664D0E-96EE-4CA6-9E22-5002561968E6}"/>
              </a:ext>
            </a:extLst>
          </p:cNvPr>
          <p:cNvSpPr txBox="1"/>
          <p:nvPr/>
        </p:nvSpPr>
        <p:spPr>
          <a:xfrm>
            <a:off x="8692182" y="3639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B5FB5F3-D11A-4082-97C1-6573328E5241}"/>
              </a:ext>
            </a:extLst>
          </p:cNvPr>
          <p:cNvSpPr txBox="1"/>
          <p:nvPr/>
        </p:nvSpPr>
        <p:spPr>
          <a:xfrm>
            <a:off x="8688485" y="39839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4D388DF-0B56-488A-AF19-14D1B291EB54}"/>
              </a:ext>
            </a:extLst>
          </p:cNvPr>
          <p:cNvSpPr txBox="1"/>
          <p:nvPr/>
        </p:nvSpPr>
        <p:spPr>
          <a:xfrm>
            <a:off x="8699942" y="2889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9E21419-B4E9-4BF5-ADF3-B8EFFF74F6C8}"/>
              </a:ext>
            </a:extLst>
          </p:cNvPr>
          <p:cNvSpPr txBox="1"/>
          <p:nvPr/>
        </p:nvSpPr>
        <p:spPr>
          <a:xfrm>
            <a:off x="8696976" y="325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289304-82BB-4485-BE4E-DCD2168FAFCD}"/>
              </a:ext>
            </a:extLst>
          </p:cNvPr>
          <p:cNvCxnSpPr>
            <a:cxnSpLocks/>
          </p:cNvCxnSpPr>
          <p:nvPr/>
        </p:nvCxnSpPr>
        <p:spPr>
          <a:xfrm flipV="1">
            <a:off x="6709939" y="4008636"/>
            <a:ext cx="353593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4" descr="Image result for quadrotor clipart">
            <a:extLst>
              <a:ext uri="{FF2B5EF4-FFF2-40B4-BE49-F238E27FC236}">
                <a16:creationId xmlns:a16="http://schemas.microsoft.com/office/drawing/2014/main" id="{0460257B-4470-45A7-83A0-02E94ACE4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3" r="17515"/>
          <a:stretch/>
        </p:blipFill>
        <p:spPr bwMode="auto">
          <a:xfrm>
            <a:off x="1998021" y="700432"/>
            <a:ext cx="1085263" cy="10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585588A-C3D7-4A03-AB71-7BDAEEE1FC7B}"/>
              </a:ext>
            </a:extLst>
          </p:cNvPr>
          <p:cNvCxnSpPr>
            <a:cxnSpLocks/>
            <a:stCxn id="68" idx="3"/>
            <a:endCxn id="216" idx="1"/>
          </p:cNvCxnSpPr>
          <p:nvPr/>
        </p:nvCxnSpPr>
        <p:spPr>
          <a:xfrm>
            <a:off x="3083284" y="1214030"/>
            <a:ext cx="670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FA2E5B0-2EA1-47E6-A8B2-20978308C51F}"/>
              </a:ext>
            </a:extLst>
          </p:cNvPr>
          <p:cNvCxnSpPr>
            <a:cxnSpLocks/>
            <a:stCxn id="227" idx="3"/>
            <a:endCxn id="68" idx="1"/>
          </p:cNvCxnSpPr>
          <p:nvPr/>
        </p:nvCxnSpPr>
        <p:spPr>
          <a:xfrm flipV="1">
            <a:off x="1245367" y="1214030"/>
            <a:ext cx="752654" cy="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C642D-35FD-4E10-909E-D815B4702A38}"/>
              </a:ext>
            </a:extLst>
          </p:cNvPr>
          <p:cNvSpPr/>
          <p:nvPr/>
        </p:nvSpPr>
        <p:spPr>
          <a:xfrm>
            <a:off x="2923414" y="836749"/>
            <a:ext cx="909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),y(t)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AFCDF-524C-4E9D-9AE8-0385B85AF52D}"/>
              </a:ext>
            </a:extLst>
          </p:cNvPr>
          <p:cNvSpPr/>
          <p:nvPr/>
        </p:nvSpPr>
        <p:spPr>
          <a:xfrm>
            <a:off x="3832638" y="3766669"/>
            <a:ext cx="1160095" cy="855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 Solver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193C734-26D7-4051-8AC3-C8D526DD4E66}"/>
              </a:ext>
            </a:extLst>
          </p:cNvPr>
          <p:cNvCxnSpPr>
            <a:cxnSpLocks/>
            <a:stCxn id="2" idx="2"/>
            <a:endCxn id="71" idx="2"/>
          </p:cNvCxnSpPr>
          <p:nvPr/>
        </p:nvCxnSpPr>
        <p:spPr>
          <a:xfrm rot="5400000">
            <a:off x="3566938" y="3845807"/>
            <a:ext cx="68902" cy="1622595"/>
          </a:xfrm>
          <a:prstGeom prst="bentConnector3">
            <a:avLst>
              <a:gd name="adj1" fmla="val 11648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0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F46327E-FA09-426C-9341-2B76C72EA690}"/>
              </a:ext>
            </a:extLst>
          </p:cNvPr>
          <p:cNvGrpSpPr/>
          <p:nvPr/>
        </p:nvGrpSpPr>
        <p:grpSpPr>
          <a:xfrm>
            <a:off x="155234" y="539931"/>
            <a:ext cx="11096240" cy="5634446"/>
            <a:chOff x="1161432" y="1221377"/>
            <a:chExt cx="8961101" cy="38529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8B4FAD-5360-4066-B560-2D321E8A5EDC}"/>
                </a:ext>
              </a:extLst>
            </p:cNvPr>
            <p:cNvGrpSpPr/>
            <p:nvPr/>
          </p:nvGrpSpPr>
          <p:grpSpPr>
            <a:xfrm>
              <a:off x="1619795" y="3076300"/>
              <a:ext cx="783772" cy="687977"/>
              <a:chOff x="1558834" y="2238103"/>
              <a:chExt cx="1018903" cy="83602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968101-D003-468A-B323-23C77D47A0E1}"/>
                  </a:ext>
                </a:extLst>
              </p:cNvPr>
              <p:cNvSpPr/>
              <p:nvPr/>
            </p:nvSpPr>
            <p:spPr>
              <a:xfrm>
                <a:off x="1558834" y="2238103"/>
                <a:ext cx="1018903" cy="83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5D73968-A712-4718-81E1-4E4DBEBA7AE2}"/>
                  </a:ext>
                </a:extLst>
              </p:cNvPr>
              <p:cNvSpPr/>
              <p:nvPr/>
            </p:nvSpPr>
            <p:spPr>
              <a:xfrm>
                <a:off x="1750423" y="2481943"/>
                <a:ext cx="600891" cy="400594"/>
              </a:xfrm>
              <a:custGeom>
                <a:avLst/>
                <a:gdLst>
                  <a:gd name="connsiteX0" fmla="*/ 0 w 827314"/>
                  <a:gd name="connsiteY0" fmla="*/ 426783 h 426783"/>
                  <a:gd name="connsiteX1" fmla="*/ 252549 w 827314"/>
                  <a:gd name="connsiteY1" fmla="*/ 63 h 426783"/>
                  <a:gd name="connsiteX2" fmla="*/ 600891 w 827314"/>
                  <a:gd name="connsiteY2" fmla="*/ 391949 h 426783"/>
                  <a:gd name="connsiteX3" fmla="*/ 827314 w 827314"/>
                  <a:gd name="connsiteY3" fmla="*/ 34897 h 42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7314" h="426783">
                    <a:moveTo>
                      <a:pt x="0" y="426783"/>
                    </a:moveTo>
                    <a:cubicBezTo>
                      <a:pt x="76200" y="216326"/>
                      <a:pt x="152401" y="5869"/>
                      <a:pt x="252549" y="63"/>
                    </a:cubicBezTo>
                    <a:cubicBezTo>
                      <a:pt x="352697" y="-5743"/>
                      <a:pt x="505097" y="386143"/>
                      <a:pt x="600891" y="391949"/>
                    </a:cubicBezTo>
                    <a:cubicBezTo>
                      <a:pt x="696685" y="397755"/>
                      <a:pt x="761999" y="216326"/>
                      <a:pt x="827314" y="34897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E956B-9821-4FF6-9850-FF476764A488}"/>
                </a:ext>
              </a:extLst>
            </p:cNvPr>
            <p:cNvSpPr/>
            <p:nvPr/>
          </p:nvSpPr>
          <p:spPr>
            <a:xfrm>
              <a:off x="2856411" y="2795445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85C48F-35CC-46CA-9649-F0987692B908}"/>
                </a:ext>
              </a:extLst>
            </p:cNvPr>
            <p:cNvSpPr/>
            <p:nvPr/>
          </p:nvSpPr>
          <p:spPr>
            <a:xfrm>
              <a:off x="4097759" y="2797631"/>
              <a:ext cx="992778" cy="126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Regression Model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811716-2770-44ED-AEB6-54CC0896B796}"/>
                </a:ext>
              </a:extLst>
            </p:cNvPr>
            <p:cNvCxnSpPr/>
            <p:nvPr/>
          </p:nvCxnSpPr>
          <p:spPr>
            <a:xfrm>
              <a:off x="5085807" y="3169918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B8CC8EF-D037-4A9D-9A8E-AAF47EEAF224}"/>
                </a:ext>
              </a:extLst>
            </p:cNvPr>
            <p:cNvCxnSpPr/>
            <p:nvPr/>
          </p:nvCxnSpPr>
          <p:spPr>
            <a:xfrm>
              <a:off x="5085807" y="3616232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85E7A9E-C017-43BF-8C54-56D58C05D975}"/>
                    </a:ext>
                  </a:extLst>
                </p:cNvPr>
                <p:cNvSpPr/>
                <p:nvPr/>
              </p:nvSpPr>
              <p:spPr>
                <a:xfrm>
                  <a:off x="5468986" y="2934784"/>
                  <a:ext cx="883919" cy="411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Integral,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85E7A9E-C017-43BF-8C54-56D58C05D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986" y="2934784"/>
                  <a:ext cx="883919" cy="411483"/>
                </a:xfrm>
                <a:prstGeom prst="rect">
                  <a:avLst/>
                </a:prstGeom>
                <a:blipFill>
                  <a:blip r:embed="rId2"/>
                  <a:stretch>
                    <a:fillRect t="-8000" r="-2198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3E204B-C32E-4A61-AEC1-69894A829499}"/>
                    </a:ext>
                  </a:extLst>
                </p:cNvPr>
                <p:cNvSpPr/>
                <p:nvPr/>
              </p:nvSpPr>
              <p:spPr>
                <a:xfrm>
                  <a:off x="5468986" y="3378920"/>
                  <a:ext cx="980181" cy="5943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Average Command,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03E204B-C32E-4A61-AEC1-69894A829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986" y="3378920"/>
                  <a:ext cx="980181" cy="594359"/>
                </a:xfrm>
                <a:prstGeom prst="rect">
                  <a:avLst/>
                </a:prstGeom>
                <a:blipFill>
                  <a:blip r:embed="rId3"/>
                  <a:stretch>
                    <a:fillRect l="-2970" t="-5517" r="-6931" b="-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903B944-1A57-433D-B4D0-F22F71EEA458}"/>
                </a:ext>
              </a:extLst>
            </p:cNvPr>
            <p:cNvCxnSpPr/>
            <p:nvPr/>
          </p:nvCxnSpPr>
          <p:spPr>
            <a:xfrm>
              <a:off x="6352905" y="3169918"/>
              <a:ext cx="38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67BA3D-C569-427D-9A9B-4C79E6F22EE0}"/>
                </a:ext>
              </a:extLst>
            </p:cNvPr>
            <p:cNvSpPr/>
            <p:nvPr/>
          </p:nvSpPr>
          <p:spPr>
            <a:xfrm>
              <a:off x="6740435" y="2815043"/>
              <a:ext cx="992778" cy="10537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Command String Generation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6E0E398-1E80-4596-A6B9-0F5696C397D4}"/>
                </a:ext>
              </a:extLst>
            </p:cNvPr>
            <p:cNvSpPr/>
            <p:nvPr/>
          </p:nvSpPr>
          <p:spPr>
            <a:xfrm>
              <a:off x="2852060" y="3251559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04C0520-AE5B-4464-8CD7-980FB0A687CE}"/>
                </a:ext>
              </a:extLst>
            </p:cNvPr>
            <p:cNvSpPr/>
            <p:nvPr/>
          </p:nvSpPr>
          <p:spPr>
            <a:xfrm>
              <a:off x="2847330" y="3707673"/>
              <a:ext cx="883919" cy="352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5165D21A-2A53-4581-9F38-F6461DFD99A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403567" y="2971793"/>
              <a:ext cx="452844" cy="2362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C4B79B4-88B7-4C8C-A198-A2A87975A3A7}"/>
                </a:ext>
              </a:extLst>
            </p:cNvPr>
            <p:cNvCxnSpPr>
              <a:cxnSpLocks/>
              <a:stCxn id="4" idx="3"/>
              <a:endCxn id="69" idx="1"/>
            </p:cNvCxnSpPr>
            <p:nvPr/>
          </p:nvCxnSpPr>
          <p:spPr>
            <a:xfrm>
              <a:off x="2403567" y="3420289"/>
              <a:ext cx="448493" cy="7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3383E3DE-3CC6-46C0-A227-15A44A12F86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736" y="3646166"/>
              <a:ext cx="452844" cy="2362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84B76BF-E410-4B63-94F2-C8E34193CDC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740330" y="2971793"/>
              <a:ext cx="3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3B37549-D6EE-4D3B-BABE-479753714C18}"/>
                </a:ext>
              </a:extLst>
            </p:cNvPr>
            <p:cNvCxnSpPr>
              <a:cxnSpLocks/>
              <a:stCxn id="69" idx="3"/>
              <a:endCxn id="41" idx="1"/>
            </p:cNvCxnSpPr>
            <p:nvPr/>
          </p:nvCxnSpPr>
          <p:spPr>
            <a:xfrm>
              <a:off x="3735979" y="3427907"/>
              <a:ext cx="361780" cy="1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89A74D0-BF53-487D-BE3B-0D6775AEE3CA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4" y="3867686"/>
              <a:ext cx="361780" cy="1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3F0F0F8-DB7A-44D1-996C-1DF9A64BC7B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213" y="3085549"/>
              <a:ext cx="430993" cy="4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E297948-C0E6-4051-BEC8-1C9E790B7F3C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59" y="3602074"/>
              <a:ext cx="429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4CCF82-ED4E-4D35-A960-4578A6857248}"/>
                </a:ext>
              </a:extLst>
            </p:cNvPr>
            <p:cNvSpPr txBox="1"/>
            <p:nvPr/>
          </p:nvSpPr>
          <p:spPr>
            <a:xfrm>
              <a:off x="7851960" y="3341911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205F757-DABF-49A0-85B6-406143A8C08D}"/>
                </a:ext>
              </a:extLst>
            </p:cNvPr>
            <p:cNvSpPr txBox="1"/>
            <p:nvPr/>
          </p:nvSpPr>
          <p:spPr>
            <a:xfrm>
              <a:off x="7851960" y="2840988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9C20603-9922-4199-85BE-EAAD43A140D5}"/>
                </a:ext>
              </a:extLst>
            </p:cNvPr>
            <p:cNvCxnSpPr>
              <a:cxnSpLocks/>
            </p:cNvCxnSpPr>
            <p:nvPr/>
          </p:nvCxnSpPr>
          <p:spPr>
            <a:xfrm>
              <a:off x="9558646" y="3573040"/>
              <a:ext cx="555178" cy="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277FC26-9665-4773-BF66-4C3E7CB896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8646" y="3093173"/>
              <a:ext cx="563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39444D6-C6FD-49E2-BE61-F3FEAB3190F5}"/>
                </a:ext>
              </a:extLst>
            </p:cNvPr>
            <p:cNvGrpSpPr/>
            <p:nvPr/>
          </p:nvGrpSpPr>
          <p:grpSpPr>
            <a:xfrm>
              <a:off x="8635356" y="2815043"/>
              <a:ext cx="992778" cy="1053736"/>
              <a:chOff x="8504908" y="1976846"/>
              <a:chExt cx="992778" cy="105373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9C0C545-2E1C-4D66-9216-71AADEB597DF}"/>
                  </a:ext>
                </a:extLst>
              </p:cNvPr>
              <p:cNvSpPr/>
              <p:nvPr/>
            </p:nvSpPr>
            <p:spPr>
              <a:xfrm>
                <a:off x="8504908" y="1976846"/>
                <a:ext cx="992778" cy="10537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 (UAV)</a:t>
                </a:r>
              </a:p>
            </p:txBody>
          </p:sp>
          <p:pic>
            <p:nvPicPr>
              <p:cNvPr id="1028" name="Picture 4" descr="Image result for quadrotor clipart">
                <a:extLst>
                  <a:ext uri="{FF2B5EF4-FFF2-40B4-BE49-F238E27FC236}">
                    <a16:creationId xmlns:a16="http://schemas.microsoft.com/office/drawing/2014/main" id="{512E8876-A688-4008-8862-352E0C25C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43" r="17515"/>
              <a:stretch/>
            </p:blipFill>
            <p:spPr bwMode="auto">
              <a:xfrm>
                <a:off x="8534506" y="2229746"/>
                <a:ext cx="947252" cy="759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8459F0A-52CB-4DCF-BB6E-058B0B42DAAB}"/>
                </a:ext>
              </a:extLst>
            </p:cNvPr>
            <p:cNvSpPr/>
            <p:nvPr/>
          </p:nvSpPr>
          <p:spPr>
            <a:xfrm>
              <a:off x="8142517" y="4079508"/>
              <a:ext cx="335277" cy="3057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1F61885-E42F-46DB-8245-4C25062FC181}"/>
                </a:ext>
              </a:extLst>
            </p:cNvPr>
            <p:cNvSpPr txBox="1"/>
            <p:nvPr/>
          </p:nvSpPr>
          <p:spPr>
            <a:xfrm>
              <a:off x="9633946" y="2857477"/>
              <a:ext cx="31483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ECF94F8-A964-4B6F-9B22-7F9A6295808D}"/>
                </a:ext>
              </a:extLst>
            </p:cNvPr>
            <p:cNvSpPr txBox="1"/>
            <p:nvPr/>
          </p:nvSpPr>
          <p:spPr>
            <a:xfrm>
              <a:off x="9639968" y="3346266"/>
              <a:ext cx="31483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id="{E7269B7B-FE94-4A65-9CC6-C73F1FA88DC6}"/>
                </a:ext>
              </a:extLst>
            </p:cNvPr>
            <p:cNvCxnSpPr>
              <a:cxnSpLocks/>
              <a:endCxn id="131" idx="6"/>
            </p:cNvCxnSpPr>
            <p:nvPr/>
          </p:nvCxnSpPr>
          <p:spPr>
            <a:xfrm rot="5400000">
              <a:off x="8328330" y="3251852"/>
              <a:ext cx="1824909" cy="15144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AC01CF-17C2-4FAC-9DC6-B9ED0D0F5C05}"/>
                </a:ext>
              </a:extLst>
            </p:cNvPr>
            <p:cNvSpPr/>
            <p:nvPr/>
          </p:nvSpPr>
          <p:spPr>
            <a:xfrm>
              <a:off x="8148299" y="4768665"/>
              <a:ext cx="335277" cy="30569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6206CCA5-D5CD-47DE-986F-A8E91EB7CC54}"/>
                </a:ext>
              </a:extLst>
            </p:cNvPr>
            <p:cNvCxnSpPr>
              <a:cxnSpLocks/>
              <a:endCxn id="131" idx="2"/>
            </p:cNvCxnSpPr>
            <p:nvPr/>
          </p:nvCxnSpPr>
          <p:spPr>
            <a:xfrm>
              <a:off x="3958239" y="2971793"/>
              <a:ext cx="4190060" cy="1949721"/>
            </a:xfrm>
            <a:prstGeom prst="bentConnector3">
              <a:avLst>
                <a:gd name="adj1" fmla="val -11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2E67A87-B173-4B99-8440-CF452F1A38E0}"/>
                </a:ext>
              </a:extLst>
            </p:cNvPr>
            <p:cNvCxnSpPr>
              <a:cxnSpLocks/>
              <a:stCxn id="131" idx="0"/>
              <a:endCxn id="119" idx="2"/>
            </p:cNvCxnSpPr>
            <p:nvPr/>
          </p:nvCxnSpPr>
          <p:spPr>
            <a:xfrm flipH="1" flipV="1">
              <a:off x="8310156" y="4385214"/>
              <a:ext cx="5782" cy="383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785EE6F-12D4-46C0-BA4C-9117173AABDA}"/>
                </a:ext>
              </a:extLst>
            </p:cNvPr>
            <p:cNvSpPr txBox="1"/>
            <p:nvPr/>
          </p:nvSpPr>
          <p:spPr>
            <a:xfrm>
              <a:off x="8453934" y="4633876"/>
              <a:ext cx="242340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D0E36F4-9AF5-4C5E-8D11-09984F3C6B3F}"/>
                </a:ext>
              </a:extLst>
            </p:cNvPr>
            <p:cNvSpPr txBox="1"/>
            <p:nvPr/>
          </p:nvSpPr>
          <p:spPr>
            <a:xfrm>
              <a:off x="7975474" y="4665938"/>
              <a:ext cx="242340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53EACC7-F351-4A3E-8E20-A8B94C9C3ED4}"/>
                </a:ext>
              </a:extLst>
            </p:cNvPr>
            <p:cNvSpPr txBox="1"/>
            <p:nvPr/>
          </p:nvSpPr>
          <p:spPr>
            <a:xfrm>
              <a:off x="8259634" y="4485012"/>
              <a:ext cx="231984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34B4283-5944-4597-9D4F-4669F790C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6090" y="2989211"/>
              <a:ext cx="18650" cy="1090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911719F6-4445-4222-B0D4-6E8CB44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8411475" y="3603175"/>
              <a:ext cx="2375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CC90907-2C39-4013-BF15-2ED29471B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104" y="3091504"/>
              <a:ext cx="205486" cy="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6BB5EAB-B776-4EBC-87C2-E7DD05A84537}"/>
                </a:ext>
              </a:extLst>
            </p:cNvPr>
            <p:cNvSpPr/>
            <p:nvPr/>
          </p:nvSpPr>
          <p:spPr>
            <a:xfrm>
              <a:off x="4067473" y="1221377"/>
              <a:ext cx="1050142" cy="9219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 Training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CC668142-2C7E-4943-A9F6-849DF00AB13A}"/>
                </a:ext>
              </a:extLst>
            </p:cNvPr>
            <p:cNvCxnSpPr>
              <a:cxnSpLocks/>
              <a:stCxn id="216" idx="2"/>
              <a:endCxn id="41" idx="0"/>
            </p:cNvCxnSpPr>
            <p:nvPr/>
          </p:nvCxnSpPr>
          <p:spPr>
            <a:xfrm>
              <a:off x="4592544" y="2143311"/>
              <a:ext cx="1604" cy="65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827EB0E-839D-43BE-8691-71C760DB67CE}"/>
                </a:ext>
              </a:extLst>
            </p:cNvPr>
            <p:cNvSpPr txBox="1"/>
            <p:nvPr/>
          </p:nvSpPr>
          <p:spPr>
            <a:xfrm>
              <a:off x="1161432" y="1221377"/>
              <a:ext cx="1412617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Demonstrations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ABBC1B9-B327-4795-8876-ADADA69C2AE6}"/>
                </a:ext>
              </a:extLst>
            </p:cNvPr>
            <p:cNvSpPr txBox="1"/>
            <p:nvPr/>
          </p:nvSpPr>
          <p:spPr>
            <a:xfrm>
              <a:off x="1488768" y="1558106"/>
              <a:ext cx="553033" cy="25255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C9E55B6-DD0B-4667-89AF-1ED259CBEE59}"/>
                </a:ext>
              </a:extLst>
            </p:cNvPr>
            <p:cNvSpPr txBox="1"/>
            <p:nvPr/>
          </p:nvSpPr>
          <p:spPr>
            <a:xfrm>
              <a:off x="8342574" y="2831756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3325EE7-8E46-4014-B7B7-6A448E2A84AF}"/>
                </a:ext>
              </a:extLst>
            </p:cNvPr>
            <p:cNvSpPr txBox="1"/>
            <p:nvPr/>
          </p:nvSpPr>
          <p:spPr>
            <a:xfrm>
              <a:off x="8332448" y="3337886"/>
              <a:ext cx="360145" cy="252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F69C9A7-FD28-4172-B6C3-71C406DDAD79}"/>
                </a:ext>
              </a:extLst>
            </p:cNvPr>
            <p:cNvSpPr txBox="1"/>
            <p:nvPr/>
          </p:nvSpPr>
          <p:spPr>
            <a:xfrm>
              <a:off x="1549646" y="2671719"/>
              <a:ext cx="1024403" cy="441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Generation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0FE2228-E723-4D6D-AC49-A93A51C61693}"/>
                </a:ext>
              </a:extLst>
            </p:cNvPr>
            <p:cNvSpPr txBox="1"/>
            <p:nvPr/>
          </p:nvSpPr>
          <p:spPr>
            <a:xfrm>
              <a:off x="2713808" y="2391772"/>
              <a:ext cx="1285784" cy="441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Decomposition</a:t>
              </a:r>
            </a:p>
          </p:txBody>
        </p:sp>
      </p:grpSp>
      <p:sp>
        <p:nvSpPr>
          <p:cNvPr id="191" name="Oval 190">
            <a:extLst>
              <a:ext uri="{FF2B5EF4-FFF2-40B4-BE49-F238E27FC236}">
                <a16:creationId xmlns:a16="http://schemas.microsoft.com/office/drawing/2014/main" id="{5C3651C0-6E30-437F-B889-B683B93EFB66}"/>
              </a:ext>
            </a:extLst>
          </p:cNvPr>
          <p:cNvSpPr/>
          <p:nvPr/>
        </p:nvSpPr>
        <p:spPr>
          <a:xfrm>
            <a:off x="8841376" y="3111657"/>
            <a:ext cx="320040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FB956FA-2378-48AC-8FAC-503D53641662}"/>
              </a:ext>
            </a:extLst>
          </p:cNvPr>
          <p:cNvSpPr/>
          <p:nvPr/>
        </p:nvSpPr>
        <p:spPr>
          <a:xfrm>
            <a:off x="8828325" y="3854912"/>
            <a:ext cx="320040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5664D0E-96EE-4CA6-9E22-5002561968E6}"/>
              </a:ext>
            </a:extLst>
          </p:cNvPr>
          <p:cNvSpPr txBox="1"/>
          <p:nvPr/>
        </p:nvSpPr>
        <p:spPr>
          <a:xfrm>
            <a:off x="8692182" y="36393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B5FB5F3-D11A-4082-97C1-6573328E5241}"/>
              </a:ext>
            </a:extLst>
          </p:cNvPr>
          <p:cNvSpPr txBox="1"/>
          <p:nvPr/>
        </p:nvSpPr>
        <p:spPr>
          <a:xfrm>
            <a:off x="8688485" y="39839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4D388DF-0B56-488A-AF19-14D1B291EB54}"/>
              </a:ext>
            </a:extLst>
          </p:cNvPr>
          <p:cNvSpPr txBox="1"/>
          <p:nvPr/>
        </p:nvSpPr>
        <p:spPr>
          <a:xfrm>
            <a:off x="8699942" y="2889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9E21419-B4E9-4BF5-ADF3-B8EFFF74F6C8}"/>
              </a:ext>
            </a:extLst>
          </p:cNvPr>
          <p:cNvSpPr txBox="1"/>
          <p:nvPr/>
        </p:nvSpPr>
        <p:spPr>
          <a:xfrm>
            <a:off x="8696976" y="325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289304-82BB-4485-BE4E-DCD2168FAFCD}"/>
              </a:ext>
            </a:extLst>
          </p:cNvPr>
          <p:cNvCxnSpPr>
            <a:cxnSpLocks/>
          </p:cNvCxnSpPr>
          <p:nvPr/>
        </p:nvCxnSpPr>
        <p:spPr>
          <a:xfrm flipV="1">
            <a:off x="6709939" y="4008636"/>
            <a:ext cx="353593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4" descr="Image result for quadrotor clipart">
            <a:extLst>
              <a:ext uri="{FF2B5EF4-FFF2-40B4-BE49-F238E27FC236}">
                <a16:creationId xmlns:a16="http://schemas.microsoft.com/office/drawing/2014/main" id="{0460257B-4470-45A7-83A0-02E94ACE4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3" r="17515"/>
          <a:stretch/>
        </p:blipFill>
        <p:spPr bwMode="auto">
          <a:xfrm>
            <a:off x="1998021" y="700432"/>
            <a:ext cx="1085263" cy="10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585588A-C3D7-4A03-AB71-7BDAEEE1FC7B}"/>
              </a:ext>
            </a:extLst>
          </p:cNvPr>
          <p:cNvCxnSpPr>
            <a:cxnSpLocks/>
            <a:stCxn id="68" idx="3"/>
            <a:endCxn id="216" idx="1"/>
          </p:cNvCxnSpPr>
          <p:nvPr/>
        </p:nvCxnSpPr>
        <p:spPr>
          <a:xfrm>
            <a:off x="3083284" y="1214030"/>
            <a:ext cx="670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FA2E5B0-2EA1-47E6-A8B2-20978308C51F}"/>
              </a:ext>
            </a:extLst>
          </p:cNvPr>
          <p:cNvCxnSpPr>
            <a:cxnSpLocks/>
            <a:stCxn id="227" idx="3"/>
            <a:endCxn id="68" idx="1"/>
          </p:cNvCxnSpPr>
          <p:nvPr/>
        </p:nvCxnSpPr>
        <p:spPr>
          <a:xfrm flipV="1">
            <a:off x="1245367" y="1214030"/>
            <a:ext cx="752654" cy="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C642D-35FD-4E10-909E-D815B4702A38}"/>
              </a:ext>
            </a:extLst>
          </p:cNvPr>
          <p:cNvSpPr/>
          <p:nvPr/>
        </p:nvSpPr>
        <p:spPr>
          <a:xfrm>
            <a:off x="2923414" y="836749"/>
            <a:ext cx="909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),y(t)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AFCDF-524C-4E9D-9AE8-0385B85AF52D}"/>
              </a:ext>
            </a:extLst>
          </p:cNvPr>
          <p:cNvSpPr/>
          <p:nvPr/>
        </p:nvSpPr>
        <p:spPr>
          <a:xfrm>
            <a:off x="3832638" y="3766669"/>
            <a:ext cx="1160095" cy="855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Check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193C734-26D7-4051-8AC3-C8D526DD4E66}"/>
              </a:ext>
            </a:extLst>
          </p:cNvPr>
          <p:cNvCxnSpPr>
            <a:cxnSpLocks/>
            <a:stCxn id="2" idx="2"/>
            <a:endCxn id="71" idx="2"/>
          </p:cNvCxnSpPr>
          <p:nvPr/>
        </p:nvCxnSpPr>
        <p:spPr>
          <a:xfrm rot="5400000">
            <a:off x="3566938" y="3845807"/>
            <a:ext cx="68902" cy="1622595"/>
          </a:xfrm>
          <a:prstGeom prst="bentConnector3">
            <a:avLst>
              <a:gd name="adj1" fmla="val 11648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4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1A784A-3296-480B-9E7C-5D0B58058917}"/>
              </a:ext>
            </a:extLst>
          </p:cNvPr>
          <p:cNvSpPr/>
          <p:nvPr/>
        </p:nvSpPr>
        <p:spPr>
          <a:xfrm>
            <a:off x="1211179" y="1443786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700A-CC5A-416F-B30A-8A3BEE18382A}"/>
              </a:ext>
            </a:extLst>
          </p:cNvPr>
          <p:cNvSpPr/>
          <p:nvPr/>
        </p:nvSpPr>
        <p:spPr>
          <a:xfrm>
            <a:off x="3350460" y="1443785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075DD2-942E-4AA0-BB94-0A9F8B4E29D9}"/>
              </a:ext>
            </a:extLst>
          </p:cNvPr>
          <p:cNvSpPr/>
          <p:nvPr/>
        </p:nvSpPr>
        <p:spPr>
          <a:xfrm>
            <a:off x="5683163" y="1443784"/>
            <a:ext cx="1190210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42D4D6-3033-433D-B16B-545A8C4FC87A}"/>
              </a:ext>
            </a:extLst>
          </p:cNvPr>
          <p:cNvSpPr/>
          <p:nvPr/>
        </p:nvSpPr>
        <p:spPr>
          <a:xfrm>
            <a:off x="7629022" y="1443783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Dynamics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39FF8-A8F0-40AC-A495-42157B378CC4}"/>
              </a:ext>
            </a:extLst>
          </p:cNvPr>
          <p:cNvSpPr/>
          <p:nvPr/>
        </p:nvSpPr>
        <p:spPr>
          <a:xfrm>
            <a:off x="9768303" y="1443782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Quadrotor Body Dynamics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879D10-61CB-4775-9357-C490F58BD1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012654" y="1925046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07CD14-C8AA-4DF9-9E9E-61E6CDD94959}"/>
              </a:ext>
            </a:extLst>
          </p:cNvPr>
          <p:cNvCxnSpPr>
            <a:cxnSpLocks/>
          </p:cNvCxnSpPr>
          <p:nvPr/>
        </p:nvCxnSpPr>
        <p:spPr>
          <a:xfrm flipV="1">
            <a:off x="6873373" y="1925044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5E9D7-0B61-4615-B19E-83143388533D}"/>
              </a:ext>
            </a:extLst>
          </p:cNvPr>
          <p:cNvCxnSpPr>
            <a:cxnSpLocks/>
          </p:cNvCxnSpPr>
          <p:nvPr/>
        </p:nvCxnSpPr>
        <p:spPr>
          <a:xfrm flipV="1">
            <a:off x="4734092" y="1707992"/>
            <a:ext cx="945604" cy="1153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A7E1F9-265F-4477-99FB-834FBA844EC1}"/>
              </a:ext>
            </a:extLst>
          </p:cNvPr>
          <p:cNvCxnSpPr>
            <a:cxnSpLocks/>
          </p:cNvCxnSpPr>
          <p:nvPr/>
        </p:nvCxnSpPr>
        <p:spPr>
          <a:xfrm flipV="1">
            <a:off x="2588295" y="1709143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15315B-590E-45CF-83CB-4013572EAAEB}"/>
              </a:ext>
            </a:extLst>
          </p:cNvPr>
          <p:cNvSpPr txBox="1"/>
          <p:nvPr/>
        </p:nvSpPr>
        <p:spPr>
          <a:xfrm>
            <a:off x="7060279" y="155571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6755D-DD1E-4C9D-8C75-3B91FFB83D20}"/>
              </a:ext>
            </a:extLst>
          </p:cNvPr>
          <p:cNvSpPr txBox="1"/>
          <p:nvPr/>
        </p:nvSpPr>
        <p:spPr>
          <a:xfrm>
            <a:off x="9009605" y="155571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Fi, Mi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459528-8E4D-4D84-892B-9CE461BD1619}"/>
              </a:ext>
            </a:extLst>
          </p:cNvPr>
          <p:cNvCxnSpPr>
            <a:cxnSpLocks/>
          </p:cNvCxnSpPr>
          <p:nvPr/>
        </p:nvCxnSpPr>
        <p:spPr>
          <a:xfrm flipV="1">
            <a:off x="4734092" y="2171867"/>
            <a:ext cx="945604" cy="1154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3FE011-1231-4AFC-93DA-B2AD204D47ED}"/>
              </a:ext>
            </a:extLst>
          </p:cNvPr>
          <p:cNvSpPr txBox="1"/>
          <p:nvPr/>
        </p:nvSpPr>
        <p:spPr>
          <a:xfrm>
            <a:off x="4825914" y="133866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A2870-1A18-4808-A098-4CD477CAB781}"/>
              </a:ext>
            </a:extLst>
          </p:cNvPr>
          <p:cNvSpPr txBox="1"/>
          <p:nvPr/>
        </p:nvSpPr>
        <p:spPr>
          <a:xfrm>
            <a:off x="4806698" y="180253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A48F2-1F5F-4646-9637-FC32FF73E600}"/>
              </a:ext>
            </a:extLst>
          </p:cNvPr>
          <p:cNvCxnSpPr>
            <a:cxnSpLocks/>
          </p:cNvCxnSpPr>
          <p:nvPr/>
        </p:nvCxnSpPr>
        <p:spPr>
          <a:xfrm flipV="1">
            <a:off x="2601327" y="2173187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950BB9-FE5C-4EE0-93CA-284484FE4290}"/>
                  </a:ext>
                </a:extLst>
              </p:cNvPr>
              <p:cNvSpPr txBox="1"/>
              <p:nvPr/>
            </p:nvSpPr>
            <p:spPr>
              <a:xfrm>
                <a:off x="2741274" y="1358345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950BB9-FE5C-4EE0-93CA-284484FE4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74" y="1358345"/>
                <a:ext cx="385362" cy="369332"/>
              </a:xfrm>
              <a:prstGeom prst="rect">
                <a:avLst/>
              </a:prstGeom>
              <a:blipFill>
                <a:blip r:embed="rId2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617655-64E5-4342-9CFB-F38121851FE0}"/>
                  </a:ext>
                </a:extLst>
              </p:cNvPr>
              <p:cNvSpPr txBox="1"/>
              <p:nvPr/>
            </p:nvSpPr>
            <p:spPr>
              <a:xfrm>
                <a:off x="2741274" y="1820476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617655-64E5-4342-9CFB-F38121851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74" y="1820476"/>
                <a:ext cx="385362" cy="369332"/>
              </a:xfrm>
              <a:prstGeom prst="rect">
                <a:avLst/>
              </a:prstGeom>
              <a:blipFill>
                <a:blip r:embed="rId3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B94C12-928A-4A11-B505-89F8DAEBDB94}"/>
              </a:ext>
            </a:extLst>
          </p:cNvPr>
          <p:cNvCxnSpPr>
            <a:cxnSpLocks/>
          </p:cNvCxnSpPr>
          <p:nvPr/>
        </p:nvCxnSpPr>
        <p:spPr>
          <a:xfrm>
            <a:off x="506330" y="1802536"/>
            <a:ext cx="691066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7E96AE-BD5A-400E-B9A8-229CDE79ABA9}"/>
              </a:ext>
            </a:extLst>
          </p:cNvPr>
          <p:cNvSpPr txBox="1"/>
          <p:nvPr/>
        </p:nvSpPr>
        <p:spPr>
          <a:xfrm>
            <a:off x="569205" y="144378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3515440-5A22-4DF7-B1B6-8B3040ABB01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211179" y="1925046"/>
            <a:ext cx="9940756" cy="176823"/>
          </a:xfrm>
          <a:prstGeom prst="bentConnector5">
            <a:avLst>
              <a:gd name="adj1" fmla="val -4953"/>
              <a:gd name="adj2" fmla="val 809189"/>
              <a:gd name="adj3" fmla="val 104367"/>
            </a:avLst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89904B0-30B0-46CB-8EEC-1010F4412E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0043" y="2171863"/>
            <a:ext cx="4901899" cy="962530"/>
          </a:xfrm>
          <a:prstGeom prst="bentConnector3">
            <a:avLst>
              <a:gd name="adj1" fmla="val -6221"/>
            </a:avLst>
          </a:prstGeom>
          <a:ln w="952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444D98-81EE-459A-9101-DE1F45021816}"/>
              </a:ext>
            </a:extLst>
          </p:cNvPr>
          <p:cNvCxnSpPr>
            <a:cxnSpLocks/>
          </p:cNvCxnSpPr>
          <p:nvPr/>
        </p:nvCxnSpPr>
        <p:spPr>
          <a:xfrm flipV="1">
            <a:off x="6252868" y="2406311"/>
            <a:ext cx="0" cy="728082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21C7DA5-07BF-43C2-8C9D-4D9AF50DBED6}"/>
                  </a:ext>
                </a:extLst>
              </p:cNvPr>
              <p:cNvSpPr txBox="1"/>
              <p:nvPr/>
            </p:nvSpPr>
            <p:spPr>
              <a:xfrm>
                <a:off x="8310281" y="2773986"/>
                <a:ext cx="27881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(angular velocities)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21C7DA5-07BF-43C2-8C9D-4D9AF50D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281" y="2773986"/>
                <a:ext cx="2788136" cy="646331"/>
              </a:xfrm>
              <a:prstGeom prst="rect">
                <a:avLst/>
              </a:prstGeom>
              <a:blipFill>
                <a:blip r:embed="rId4"/>
                <a:stretch>
                  <a:fillRect t="-4717" r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76A9BEAA-0682-4CD7-A70E-7BA21B61E510}"/>
              </a:ext>
            </a:extLst>
          </p:cNvPr>
          <p:cNvSpPr txBox="1"/>
          <p:nvPr/>
        </p:nvSpPr>
        <p:spPr>
          <a:xfrm>
            <a:off x="4614844" y="29497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58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FEE64-474D-476C-8C81-064830D400BB}"/>
              </a:ext>
            </a:extLst>
          </p:cNvPr>
          <p:cNvSpPr/>
          <p:nvPr/>
        </p:nvSpPr>
        <p:spPr>
          <a:xfrm>
            <a:off x="2791376" y="879566"/>
            <a:ext cx="8181422" cy="1979247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700A-CC5A-416F-B30A-8A3BEE18382A}"/>
              </a:ext>
            </a:extLst>
          </p:cNvPr>
          <p:cNvSpPr/>
          <p:nvPr/>
        </p:nvSpPr>
        <p:spPr>
          <a:xfrm>
            <a:off x="2975989" y="1443785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075DD2-942E-4AA0-BB94-0A9F8B4E29D9}"/>
              </a:ext>
            </a:extLst>
          </p:cNvPr>
          <p:cNvSpPr/>
          <p:nvPr/>
        </p:nvSpPr>
        <p:spPr>
          <a:xfrm>
            <a:off x="5308692" y="1443784"/>
            <a:ext cx="1190210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42D4D6-3033-433D-B16B-545A8C4FC87A}"/>
              </a:ext>
            </a:extLst>
          </p:cNvPr>
          <p:cNvSpPr/>
          <p:nvPr/>
        </p:nvSpPr>
        <p:spPr>
          <a:xfrm>
            <a:off x="7254551" y="1443783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Dynamics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39FF8-A8F0-40AC-A495-42157B378CC4}"/>
              </a:ext>
            </a:extLst>
          </p:cNvPr>
          <p:cNvSpPr/>
          <p:nvPr/>
        </p:nvSpPr>
        <p:spPr>
          <a:xfrm>
            <a:off x="9393832" y="1443782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Quadrotor Body Dynamics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879D10-61CB-4775-9357-C490F58BD1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638183" y="1925046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07CD14-C8AA-4DF9-9E9E-61E6CDD94959}"/>
              </a:ext>
            </a:extLst>
          </p:cNvPr>
          <p:cNvCxnSpPr>
            <a:cxnSpLocks/>
          </p:cNvCxnSpPr>
          <p:nvPr/>
        </p:nvCxnSpPr>
        <p:spPr>
          <a:xfrm flipV="1">
            <a:off x="6498902" y="1925044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5E9D7-0B61-4615-B19E-83143388533D}"/>
              </a:ext>
            </a:extLst>
          </p:cNvPr>
          <p:cNvCxnSpPr>
            <a:cxnSpLocks/>
          </p:cNvCxnSpPr>
          <p:nvPr/>
        </p:nvCxnSpPr>
        <p:spPr>
          <a:xfrm flipV="1">
            <a:off x="4359621" y="1707992"/>
            <a:ext cx="945604" cy="1153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A7E1F9-265F-4477-99FB-834FBA844EC1}"/>
              </a:ext>
            </a:extLst>
          </p:cNvPr>
          <p:cNvCxnSpPr>
            <a:cxnSpLocks/>
          </p:cNvCxnSpPr>
          <p:nvPr/>
        </p:nvCxnSpPr>
        <p:spPr>
          <a:xfrm flipV="1">
            <a:off x="2039658" y="1709143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15315B-590E-45CF-83CB-4013572EAAEB}"/>
              </a:ext>
            </a:extLst>
          </p:cNvPr>
          <p:cNvSpPr txBox="1"/>
          <p:nvPr/>
        </p:nvSpPr>
        <p:spPr>
          <a:xfrm>
            <a:off x="6685808" y="155571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6755D-DD1E-4C9D-8C75-3B91FFB83D20}"/>
              </a:ext>
            </a:extLst>
          </p:cNvPr>
          <p:cNvSpPr txBox="1"/>
          <p:nvPr/>
        </p:nvSpPr>
        <p:spPr>
          <a:xfrm>
            <a:off x="8635134" y="155571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Fi, Mi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459528-8E4D-4D84-892B-9CE461BD1619}"/>
              </a:ext>
            </a:extLst>
          </p:cNvPr>
          <p:cNvCxnSpPr>
            <a:cxnSpLocks/>
          </p:cNvCxnSpPr>
          <p:nvPr/>
        </p:nvCxnSpPr>
        <p:spPr>
          <a:xfrm flipV="1">
            <a:off x="4359621" y="2171867"/>
            <a:ext cx="945604" cy="1154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3FE011-1231-4AFC-93DA-B2AD204D47ED}"/>
              </a:ext>
            </a:extLst>
          </p:cNvPr>
          <p:cNvSpPr txBox="1"/>
          <p:nvPr/>
        </p:nvSpPr>
        <p:spPr>
          <a:xfrm>
            <a:off x="4451443" y="133866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A2870-1A18-4808-A098-4CD477CAB781}"/>
              </a:ext>
            </a:extLst>
          </p:cNvPr>
          <p:cNvSpPr txBox="1"/>
          <p:nvPr/>
        </p:nvSpPr>
        <p:spPr>
          <a:xfrm>
            <a:off x="4432227" y="180253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A48F2-1F5F-4646-9637-FC32FF73E600}"/>
              </a:ext>
            </a:extLst>
          </p:cNvPr>
          <p:cNvCxnSpPr>
            <a:cxnSpLocks/>
          </p:cNvCxnSpPr>
          <p:nvPr/>
        </p:nvCxnSpPr>
        <p:spPr>
          <a:xfrm flipV="1">
            <a:off x="2035272" y="2173187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617655-64E5-4342-9CFB-F38121851FE0}"/>
              </a:ext>
            </a:extLst>
          </p:cNvPr>
          <p:cNvSpPr txBox="1"/>
          <p:nvPr/>
        </p:nvSpPr>
        <p:spPr>
          <a:xfrm>
            <a:off x="2175219" y="18204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699B97-8BA3-423B-861D-E0B20EF7F294}"/>
              </a:ext>
            </a:extLst>
          </p:cNvPr>
          <p:cNvSpPr txBox="1"/>
          <p:nvPr/>
        </p:nvSpPr>
        <p:spPr>
          <a:xfrm>
            <a:off x="2175219" y="13386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965033-EFA0-4FD4-8C95-42C42F1FA853}"/>
              </a:ext>
            </a:extLst>
          </p:cNvPr>
          <p:cNvSpPr/>
          <p:nvPr/>
        </p:nvSpPr>
        <p:spPr>
          <a:xfrm>
            <a:off x="592186" y="1443779"/>
            <a:ext cx="144747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Teleoperation Input Commands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F9EDE7-BD4F-43E2-BF5C-019BA0B54F3A}"/>
              </a:ext>
            </a:extLst>
          </p:cNvPr>
          <p:cNvSpPr txBox="1"/>
          <p:nvPr/>
        </p:nvSpPr>
        <p:spPr>
          <a:xfrm>
            <a:off x="11274067" y="1741573"/>
            <a:ext cx="51809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F208AD-96D6-48C4-8C90-250E55E72CB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2798" y="1925044"/>
            <a:ext cx="301269" cy="1195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1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FEE64-474D-476C-8C81-064830D400BB}"/>
              </a:ext>
            </a:extLst>
          </p:cNvPr>
          <p:cNvSpPr/>
          <p:nvPr/>
        </p:nvSpPr>
        <p:spPr>
          <a:xfrm>
            <a:off x="2791376" y="879566"/>
            <a:ext cx="8181422" cy="1979247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700A-CC5A-416F-B30A-8A3BEE18382A}"/>
              </a:ext>
            </a:extLst>
          </p:cNvPr>
          <p:cNvSpPr/>
          <p:nvPr/>
        </p:nvSpPr>
        <p:spPr>
          <a:xfrm>
            <a:off x="2975989" y="1443785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075DD2-942E-4AA0-BB94-0A9F8B4E29D9}"/>
              </a:ext>
            </a:extLst>
          </p:cNvPr>
          <p:cNvSpPr/>
          <p:nvPr/>
        </p:nvSpPr>
        <p:spPr>
          <a:xfrm>
            <a:off x="5308692" y="1443784"/>
            <a:ext cx="1190210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42D4D6-3033-433D-B16B-545A8C4FC87A}"/>
              </a:ext>
            </a:extLst>
          </p:cNvPr>
          <p:cNvSpPr/>
          <p:nvPr/>
        </p:nvSpPr>
        <p:spPr>
          <a:xfrm>
            <a:off x="7254551" y="1443783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Dynamics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39FF8-A8F0-40AC-A495-42157B378CC4}"/>
              </a:ext>
            </a:extLst>
          </p:cNvPr>
          <p:cNvSpPr/>
          <p:nvPr/>
        </p:nvSpPr>
        <p:spPr>
          <a:xfrm>
            <a:off x="9393832" y="1443782"/>
            <a:ext cx="138363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Quadrotor Body Dynamics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879D10-61CB-4775-9357-C490F58BD1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638183" y="1925046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07CD14-C8AA-4DF9-9E9E-61E6CDD94959}"/>
              </a:ext>
            </a:extLst>
          </p:cNvPr>
          <p:cNvCxnSpPr>
            <a:cxnSpLocks/>
          </p:cNvCxnSpPr>
          <p:nvPr/>
        </p:nvCxnSpPr>
        <p:spPr>
          <a:xfrm flipV="1">
            <a:off x="6498902" y="1925044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A7E1F9-265F-4477-99FB-834FBA844EC1}"/>
              </a:ext>
            </a:extLst>
          </p:cNvPr>
          <p:cNvCxnSpPr>
            <a:cxnSpLocks/>
          </p:cNvCxnSpPr>
          <p:nvPr/>
        </p:nvCxnSpPr>
        <p:spPr>
          <a:xfrm flipV="1">
            <a:off x="2039658" y="1709143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459528-8E4D-4D84-892B-9CE461BD1619}"/>
              </a:ext>
            </a:extLst>
          </p:cNvPr>
          <p:cNvCxnSpPr>
            <a:cxnSpLocks/>
          </p:cNvCxnSpPr>
          <p:nvPr/>
        </p:nvCxnSpPr>
        <p:spPr>
          <a:xfrm flipV="1">
            <a:off x="4359621" y="1928021"/>
            <a:ext cx="945604" cy="1154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A48F2-1F5F-4646-9637-FC32FF73E600}"/>
              </a:ext>
            </a:extLst>
          </p:cNvPr>
          <p:cNvCxnSpPr>
            <a:cxnSpLocks/>
          </p:cNvCxnSpPr>
          <p:nvPr/>
        </p:nvCxnSpPr>
        <p:spPr>
          <a:xfrm flipV="1">
            <a:off x="2035272" y="2173187"/>
            <a:ext cx="755649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617655-64E5-4342-9CFB-F38121851FE0}"/>
              </a:ext>
            </a:extLst>
          </p:cNvPr>
          <p:cNvSpPr txBox="1"/>
          <p:nvPr/>
        </p:nvSpPr>
        <p:spPr>
          <a:xfrm>
            <a:off x="2175219" y="18204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699B97-8BA3-423B-861D-E0B20EF7F294}"/>
              </a:ext>
            </a:extLst>
          </p:cNvPr>
          <p:cNvSpPr txBox="1"/>
          <p:nvPr/>
        </p:nvSpPr>
        <p:spPr>
          <a:xfrm>
            <a:off x="2175219" y="13386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965033-EFA0-4FD4-8C95-42C42F1FA853}"/>
              </a:ext>
            </a:extLst>
          </p:cNvPr>
          <p:cNvSpPr/>
          <p:nvPr/>
        </p:nvSpPr>
        <p:spPr>
          <a:xfrm>
            <a:off x="592186" y="1443779"/>
            <a:ext cx="1447472" cy="96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Teleoperation Input Commands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F9EDE7-BD4F-43E2-BF5C-019BA0B54F3A}"/>
              </a:ext>
            </a:extLst>
          </p:cNvPr>
          <p:cNvSpPr txBox="1"/>
          <p:nvPr/>
        </p:nvSpPr>
        <p:spPr>
          <a:xfrm>
            <a:off x="11274067" y="1741573"/>
            <a:ext cx="51809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F208AD-96D6-48C4-8C90-250E55E72CB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2798" y="1925044"/>
            <a:ext cx="301269" cy="1195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1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6272</TotalTime>
  <Words>224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Peddi</dc:creator>
  <cp:lastModifiedBy>Rahul Peddi</cp:lastModifiedBy>
  <cp:revision>25</cp:revision>
  <dcterms:created xsi:type="dcterms:W3CDTF">2019-02-11T05:38:55Z</dcterms:created>
  <dcterms:modified xsi:type="dcterms:W3CDTF">2019-03-04T01:27:43Z</dcterms:modified>
</cp:coreProperties>
</file>