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36"/>
  </p:notesMasterIdLst>
  <p:sldIdLst>
    <p:sldId id="288" r:id="rId2"/>
    <p:sldId id="256" r:id="rId3"/>
    <p:sldId id="257" r:id="rId4"/>
    <p:sldId id="258" r:id="rId5"/>
    <p:sldId id="259" r:id="rId6"/>
    <p:sldId id="260" r:id="rId7"/>
    <p:sldId id="286" r:id="rId8"/>
    <p:sldId id="261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70" r:id="rId17"/>
    <p:sldId id="281" r:id="rId18"/>
    <p:sldId id="282" r:id="rId19"/>
    <p:sldId id="290" r:id="rId20"/>
    <p:sldId id="283" r:id="rId21"/>
    <p:sldId id="284" r:id="rId22"/>
    <p:sldId id="285" r:id="rId23"/>
    <p:sldId id="271" r:id="rId24"/>
    <p:sldId id="272" r:id="rId25"/>
    <p:sldId id="274" r:id="rId26"/>
    <p:sldId id="273" r:id="rId27"/>
    <p:sldId id="275" r:id="rId28"/>
    <p:sldId id="276" r:id="rId29"/>
    <p:sldId id="277" r:id="rId30"/>
    <p:sldId id="280" r:id="rId31"/>
    <p:sldId id="278" r:id="rId32"/>
    <p:sldId id="279" r:id="rId33"/>
    <p:sldId id="289" r:id="rId34"/>
    <p:sldId id="287" r:id="rId3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522BD-A0E5-4EE8-B7EA-D06DFD678F55}" type="datetimeFigureOut">
              <a:rPr lang="en-IN" smtClean="0"/>
              <a:t>31-01-2014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61908-FD28-465F-B2B9-A0174C99C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http://msdn.microsoft.com/en-us/library/windowsphone/develop/jj206974(v=vs.105).aspx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61908-FD28-465F-B2B9-A0174C99C7D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4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These are just randomly picked</a:t>
            </a:r>
            <a:r>
              <a:rPr lang="en-IN" baseline="0" dirty="0" smtClean="0"/>
              <a:t> platforms. There might be better platforms out there possibly better than this.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61908-FD28-465F-B2B9-A0174C99C7D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4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8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2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8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wplayo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wplivetil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papp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wpcertificationre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it.ly/wp8w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lup.com/" TargetMode="External"/><Relationship Id="rId2" Type="http://schemas.openxmlformats.org/officeDocument/2006/relationships/hyperlink" Target="http://www.microsoftvirtualacademy.com/product-training/windows-ph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microsoft_press/archive/2010/10/28/free-ebook-programming-windows-phone-7-by-charles-petzold.aspx" TargetMode="External"/><Relationship Id="rId4" Type="http://schemas.openxmlformats.org/officeDocument/2006/relationships/hyperlink" Target="http://windowsphone.interopbridges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msbythenumb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windowsphone.com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wpaccount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9692" y="1852684"/>
            <a:ext cx="2614818" cy="1244314"/>
          </a:xfrm>
          <a:prstGeom prst="rect">
            <a:avLst/>
          </a:prstGeom>
          <a:noFill/>
        </p:spPr>
        <p:txBody>
          <a:bodyPr wrap="none" tIns="67500" bIns="67500" rtlCol="0">
            <a:spAutoFit/>
          </a:bodyPr>
          <a:lstStyle/>
          <a:p>
            <a:r>
              <a:rPr lang="en-IN" sz="7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endParaRPr lang="en-IN" sz="7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580" y="3169984"/>
            <a:ext cx="5220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74580" y="531230"/>
            <a:ext cx="6829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Name =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helloWorld.Children.Add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(hello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helloWorld.Children.Add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(world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459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05507" y="1912513"/>
            <a:ext cx="92845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</a:t>
            </a:r>
            <a:endParaRPr lang="en-IN" sz="4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05507" y="1912513"/>
            <a:ext cx="27751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 -&gt; New</a:t>
            </a:r>
            <a:endParaRPr lang="en-IN" sz="4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05507" y="1912513"/>
            <a:ext cx="515032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 -&gt; New -&gt; Project</a:t>
            </a:r>
            <a:endParaRPr lang="en-IN" sz="4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51" y="898301"/>
            <a:ext cx="5762641" cy="32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23" y="271623"/>
            <a:ext cx="192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Emulators</a:t>
            </a:r>
            <a:endParaRPr lang="en-IN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Examples of app running on multiple re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20" y="1098136"/>
            <a:ext cx="5712717" cy="374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827" y="392255"/>
            <a:ext cx="6207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Developing for Multiple resolution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hlinkClick r:id="rId2"/>
          </p:cNvPr>
          <p:cNvSpPr/>
          <p:nvPr/>
        </p:nvSpPr>
        <p:spPr>
          <a:xfrm>
            <a:off x="7225522" y="4654079"/>
            <a:ext cx="1443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hlinkClick r:id="rId2"/>
              </a:rPr>
              <a:t>http://bit.ly/wplayout</a:t>
            </a:r>
            <a:endParaRPr lang="en-IN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167178" y="1613043"/>
            <a:ext cx="23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Adaptive Layout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177" y="247988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Height &amp; Width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024" y="214953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Tiles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4785" y="132042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013" dirty="0"/>
          </a:p>
        </p:txBody>
      </p:sp>
      <p:pic>
        <p:nvPicPr>
          <p:cNvPr id="2052" name="Picture 4" descr="Windows Phone Tile overview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56" y="2645104"/>
            <a:ext cx="4900613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8797" y="1043758"/>
            <a:ext cx="708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image that represents your app on the 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 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797" y="1844431"/>
            <a:ext cx="428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Default tile and Secondary tile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707" y="328371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And making them Live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hlinkClick r:id="rId2"/>
          </p:cNvPr>
          <p:cNvSpPr/>
          <p:nvPr/>
        </p:nvSpPr>
        <p:spPr>
          <a:xfrm>
            <a:off x="6016293" y="4715839"/>
            <a:ext cx="1423788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13" dirty="0">
                <a:hlinkClick r:id="rId2"/>
              </a:rPr>
              <a:t>http://bit.ly/wplivetiles</a:t>
            </a:r>
            <a:endParaRPr lang="en-IN" sz="1013" dirty="0"/>
          </a:p>
        </p:txBody>
      </p:sp>
      <p:sp>
        <p:nvSpPr>
          <p:cNvPr id="7" name="TextBox 6"/>
          <p:cNvSpPr txBox="1"/>
          <p:nvPr/>
        </p:nvSpPr>
        <p:spPr>
          <a:xfrm>
            <a:off x="1096073" y="1113358"/>
            <a:ext cx="383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Engage more with the user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073" y="1918181"/>
            <a:ext cx="494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Real Time information and updates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8115" y="1398070"/>
            <a:ext cx="2698175" cy="1448339"/>
            <a:chOff x="1336035" y="1760562"/>
            <a:chExt cx="3597566" cy="1931116"/>
          </a:xfrm>
        </p:grpSpPr>
        <p:sp>
          <p:nvSpPr>
            <p:cNvPr id="5" name="TextBox 4"/>
            <p:cNvSpPr txBox="1"/>
            <p:nvPr/>
          </p:nvSpPr>
          <p:spPr>
            <a:xfrm>
              <a:off x="1336035" y="1760562"/>
              <a:ext cx="353344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Push Notifications</a:t>
              </a:r>
              <a:endParaRPr lang="en-IN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6035" y="3076124"/>
              <a:ext cx="3597566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Local Notifications</a:t>
              </a:r>
              <a:endParaRPr lang="en-IN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0769" y="288288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How?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61" y="1219581"/>
            <a:ext cx="6560981" cy="150521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IN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3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Getting Started: Developing for</a:t>
            </a:r>
            <a:br>
              <a:rPr lang="en-IN" sz="33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3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Phone</a:t>
            </a:r>
            <a:endParaRPr lang="en-IN" sz="3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161" y="4090281"/>
            <a:ext cx="2465499" cy="939353"/>
          </a:xfrm>
        </p:spPr>
        <p:txBody>
          <a:bodyPr/>
          <a:lstStyle/>
          <a:p>
            <a:pPr algn="l"/>
            <a:r>
              <a:rPr lang="en-IN" dirty="0" smtClean="0"/>
              <a:t>Rahul Pulikkot Nath</a:t>
            </a:r>
          </a:p>
          <a:p>
            <a:pPr algn="l"/>
            <a:r>
              <a:rPr lang="en-IN" dirty="0" smtClean="0"/>
              <a:t>Consultant</a:t>
            </a:r>
          </a:p>
        </p:txBody>
      </p:sp>
      <p:pic>
        <p:nvPicPr>
          <p:cNvPr id="1026" name="Picture 2" descr="http://www.c-sharpcorner.com/Forums/UploadFile/mahesh/03172012130454PM/CSC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82" y="4090281"/>
            <a:ext cx="1409701" cy="6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617" y="378726"/>
            <a:ext cx="312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Flip Tile Template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 descr="Windows Phone Flip Tile template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78" y="1416719"/>
            <a:ext cx="417195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indows Phone Iconic Tile template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93" y="1392321"/>
            <a:ext cx="4881010" cy="30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824" y="318135"/>
            <a:ext cx="352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Iconic Tile Template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indows Phone CycleTiles_ Tile template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33" y="1802956"/>
            <a:ext cx="5069883" cy="22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237" y="287153"/>
            <a:ext cx="344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Cycle Tile Template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ecution Model Diagram for Windows Phone 7.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26" y="814083"/>
            <a:ext cx="3939330" cy="431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23382" y="4718388"/>
            <a:ext cx="1763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hlinkClick r:id="rId3"/>
              </a:rPr>
              <a:t>http://bit.ly/wpapplifecycle</a:t>
            </a:r>
            <a:endParaRPr lang="en-IN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26787" y="229308"/>
            <a:ext cx="388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Lifecycle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750326"/>
            <a:ext cx="27767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 -V - VM</a:t>
            </a:r>
            <a:endParaRPr lang="en-IN" sz="4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553" y="2692022"/>
            <a:ext cx="41984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700" dirty="0"/>
              <a:t>(Model - View – </a:t>
            </a:r>
            <a:r>
              <a:rPr lang="en-IN" sz="2700" dirty="0" err="1"/>
              <a:t>ViewModel</a:t>
            </a:r>
            <a:r>
              <a:rPr lang="en-IN" sz="2700" dirty="0"/>
              <a:t>)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22379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0540" y="1393993"/>
            <a:ext cx="708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cleanly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separate the business and presentation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logic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of your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application from its user interface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538" y="2723756"/>
            <a:ext cx="43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Improves code re-use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538" y="3684187"/>
            <a:ext cx="664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Easier to test, maintain and evolve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293" y="388119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MVVM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g405484.333D7F906287FB8887D43C85A4A8FC08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82" y="1507132"/>
            <a:ext cx="6542865" cy="19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200" y="361638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Distribution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909" y="2160826"/>
            <a:ext cx="317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Phone Store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032" y="2890286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Private Beta 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958" y="3619746"/>
            <a:ext cx="400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Company Apps Deployment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9958" y="1431366"/>
            <a:ext cx="538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Deploying to a single/multiple devices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607" y="338939"/>
            <a:ext cx="311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 Submission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1256" y="4685955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hlinkClick r:id="rId2"/>
              </a:rPr>
              <a:t>http://bit.ly/wpcertificationreq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20287" y="1921382"/>
            <a:ext cx="180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Screenshots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0288" y="126185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App Name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287" y="2580908"/>
            <a:ext cx="294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Privacy/Terms of use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0287" y="3240434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0287" y="3899960"/>
            <a:ext cx="253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… And a lot more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335" y="301575"/>
            <a:ext cx="5751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Phone &amp; Windows 8 ...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8535" y="4712674"/>
            <a:ext cx="1330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hlinkClick r:id="rId2"/>
              </a:rPr>
              <a:t>http://bit.ly/wp8w8</a:t>
            </a:r>
            <a:endParaRPr lang="en-IN" sz="1100" dirty="0"/>
          </a:p>
        </p:txBody>
      </p:sp>
      <p:pic>
        <p:nvPicPr>
          <p:cNvPr id="3074" name="Picture 2" descr="Alignment_Concept_PCL_MV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6" y="1451674"/>
            <a:ext cx="4206853" cy="32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85" y="928688"/>
            <a:ext cx="6384854" cy="32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38161" y="1219581"/>
            <a:ext cx="6560981" cy="150521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IN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3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Getting Started: Developing for</a:t>
            </a:r>
            <a:br>
              <a:rPr lang="en-IN" sz="33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33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</a:t>
            </a:r>
            <a:r>
              <a:rPr lang="en-IN" sz="3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Phone and Windows 8</a:t>
            </a:r>
            <a:endParaRPr lang="en-IN" sz="3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38161" y="4090281"/>
            <a:ext cx="2465499" cy="939353"/>
          </a:xfrm>
        </p:spPr>
        <p:txBody>
          <a:bodyPr/>
          <a:lstStyle/>
          <a:p>
            <a:pPr algn="l"/>
            <a:r>
              <a:rPr lang="en-IN" dirty="0" smtClean="0"/>
              <a:t>Rahul Pulikkot Nath</a:t>
            </a:r>
          </a:p>
          <a:p>
            <a:pPr algn="l"/>
            <a:r>
              <a:rPr lang="en-IN" dirty="0" smtClean="0"/>
              <a:t>Consultant</a:t>
            </a:r>
          </a:p>
        </p:txBody>
      </p:sp>
      <p:pic>
        <p:nvPicPr>
          <p:cNvPr id="12" name="Picture 2" descr="http://www.c-sharpcorner.com/Forums/UploadFile/mahesh/03172012130454PM/CSC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65" y="4090281"/>
            <a:ext cx="1409701" cy="6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362" y="345945"/>
            <a:ext cx="4017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... And More Platforms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228" y="1211493"/>
            <a:ext cx="200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9145" y="1953931"/>
            <a:ext cx="607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PhoneGap/Apache Cordova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227" y="2696369"/>
            <a:ext cx="177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Sencha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3235" y="3438807"/>
            <a:ext cx="269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Appcelerator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227" y="4181245"/>
            <a:ext cx="256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…Many more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900" y="3319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Next?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533" y="1316225"/>
            <a:ext cx="351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linkClick r:id="rId2"/>
              </a:rPr>
              <a:t>Microsoft Virtual Academy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78632" y="2093651"/>
            <a:ext cx="1024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linkClick r:id="rId3"/>
              </a:rPr>
              <a:t>DVLUP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78632" y="2871077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linkClick r:id="rId4"/>
              </a:rPr>
              <a:t>Interoperability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78632" y="3648503"/>
            <a:ext cx="567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linkClick r:id="rId5"/>
              </a:rPr>
              <a:t>Programming Windows Phone</a:t>
            </a:r>
            <a:r>
              <a:rPr lang="en-IN" sz="2400" dirty="0"/>
              <a:t> (free e-book)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39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8975" y="1663497"/>
            <a:ext cx="3151825" cy="1490535"/>
          </a:xfrm>
          <a:prstGeom prst="rect">
            <a:avLst/>
          </a:prstGeom>
          <a:noFill/>
        </p:spPr>
        <p:txBody>
          <a:bodyPr wrap="none" tIns="67500" bIns="67500" rtlCol="0">
            <a:spAutoFit/>
          </a:bodyPr>
          <a:lstStyle/>
          <a:p>
            <a:r>
              <a:rPr lang="en-IN" sz="8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endParaRPr lang="en-IN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17005" y="4072874"/>
            <a:ext cx="2315057" cy="761747"/>
            <a:chOff x="709683" y="5304374"/>
            <a:chExt cx="3086742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709683" y="5304374"/>
              <a:ext cx="19304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@</a:t>
              </a:r>
              <a:r>
                <a:rPr lang="en-IN" sz="1800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rahulpnath</a:t>
              </a:r>
              <a:endPara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683" y="5827594"/>
              <a:ext cx="30867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http://rahulpnath.com</a:t>
              </a:r>
              <a:endPara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32062" y="841856"/>
            <a:ext cx="3305676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latin typeface="Segoe Script" panose="020B0504020000000003" pitchFamily="34" charset="0"/>
                <a:cs typeface="Segoe UI" panose="020B0502040204020203" pitchFamily="34" charset="0"/>
              </a:rPr>
              <a:t>Stay Healthy, 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Segoe Script" panose="020B0504020000000003" pitchFamily="34" charset="0"/>
                <a:cs typeface="Segoe UI" panose="020B0502040204020203" pitchFamily="34" charset="0"/>
              </a:rPr>
              <a:t>Code Well 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Segoe Script" panose="020B0504020000000003" pitchFamily="34" charset="0"/>
                <a:cs typeface="Segoe UI" panose="020B0502040204020203" pitchFamily="34" charset="0"/>
              </a:rPr>
              <a:t>and Keep 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latin typeface="Segoe Script" panose="020B0504020000000003" pitchFamily="34" charset="0"/>
                <a:cs typeface="Segoe UI" panose="020B0502040204020203" pitchFamily="34" charset="0"/>
              </a:rPr>
              <a:t>in touch</a:t>
            </a:r>
            <a:endParaRPr lang="en-IN" sz="2800" dirty="0">
              <a:latin typeface="Segoe Script" panose="020B05040200000000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50869" y="4802297"/>
            <a:ext cx="19143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hlinkClick r:id="rId2"/>
              </a:rPr>
              <a:t>http://bit.ly/msbythenumbers</a:t>
            </a:r>
            <a:endParaRPr lang="en-IN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31" y="1260659"/>
            <a:ext cx="4757738" cy="24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2.staticflickr.com/1306/4663140532_fe9cda36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83" y="680682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Started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22459" y="1988367"/>
            <a:ext cx="5900249" cy="1206778"/>
            <a:chOff x="1247941" y="3123230"/>
            <a:chExt cx="6271308" cy="12826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4794" y="3481759"/>
              <a:ext cx="2893422" cy="6214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7941" y="3179023"/>
              <a:ext cx="1264545" cy="12268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0524" y="3123230"/>
              <a:ext cx="1228725" cy="120967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6841494" y="4632723"/>
            <a:ext cx="1673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>
                <a:hlinkClick r:id="rId5"/>
              </a:rPr>
              <a:t>developer.windowsphone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616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63" y="357828"/>
            <a:ext cx="589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Account types, locations and fees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2503" y="4674580"/>
            <a:ext cx="18485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hlinkClick r:id="rId2"/>
              </a:rPr>
              <a:t>http://bit.ly/wpaccounttypes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39303" y="1433686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Individual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4147" y="2386434"/>
            <a:ext cx="268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Company Account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495" y="406271"/>
            <a:ext cx="874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XAML (Extensible </a:t>
            </a:r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Markup </a:t>
            </a:r>
            <a:r>
              <a:rPr lang="en-IN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Language)</a:t>
            </a:r>
            <a:endParaRPr lang="en-IN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172" y="1634213"/>
            <a:ext cx="7025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A2A2A"/>
                </a:solidFill>
                <a:latin typeface="Segoe UI" panose="020B0502040204020203" pitchFamily="34" charset="0"/>
              </a:rPr>
              <a:t>Declarative language </a:t>
            </a:r>
          </a:p>
          <a:p>
            <a:endParaRPr lang="en-IN" sz="2400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r>
              <a:rPr lang="en-IN" sz="2400" dirty="0">
                <a:solidFill>
                  <a:srgbClr val="2A2A2A"/>
                </a:solidFill>
                <a:latin typeface="Segoe UI" panose="020B0502040204020203" pitchFamily="34" charset="0"/>
              </a:rPr>
              <a:t>Primary </a:t>
            </a:r>
            <a:r>
              <a:rPr lang="en-IN" sz="2400" dirty="0">
                <a:solidFill>
                  <a:srgbClr val="2A2A2A"/>
                </a:solidFill>
                <a:latin typeface="Segoe UI" panose="020B0502040204020203" pitchFamily="34" charset="0"/>
              </a:rPr>
              <a:t>format for declaring a Windows Phone UI and elements in that UI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80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4580" y="531230"/>
            <a:ext cx="6829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Name =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helloWorld.Children.Add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(hello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helloWorld.Children.Add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(world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410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2065</TotalTime>
  <Words>374</Words>
  <Application>Microsoft Office PowerPoint</Application>
  <PresentationFormat>On-screen Show (16:9)</PresentationFormat>
  <Paragraphs>101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Segoe Script</vt:lpstr>
      <vt:lpstr>Segoe UI</vt:lpstr>
      <vt:lpstr>Segoe UI Light</vt:lpstr>
      <vt:lpstr>Segoe UI Semilight</vt:lpstr>
      <vt:lpstr>Office Theme</vt:lpstr>
      <vt:lpstr>PowerPoint Presentation</vt:lpstr>
      <vt:lpstr> Getting Started: Developing for Windows Phone</vt:lpstr>
      <vt:lpstr>PowerPoint Presentation</vt:lpstr>
      <vt:lpstr>PowerPoint Presentation</vt:lpstr>
      <vt:lpstr>PowerPoint Presentation</vt:lpstr>
      <vt:lpstr>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Getting Started: Developing for Windows Phone and Windows 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Windows Phone</dc:title>
  <dc:creator>Rahul Nath</dc:creator>
  <cp:lastModifiedBy>Rahul Nath</cp:lastModifiedBy>
  <cp:revision>103</cp:revision>
  <dcterms:created xsi:type="dcterms:W3CDTF">2014-01-11T03:50:27Z</dcterms:created>
  <dcterms:modified xsi:type="dcterms:W3CDTF">2014-01-31T02:49:45Z</dcterms:modified>
</cp:coreProperties>
</file>