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B9F2AD-A718-4692-932F-CE90F5536CE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797" y="385383"/>
            <a:ext cx="9749051" cy="30119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YoTube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redefining YouTube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8574" y="4790364"/>
            <a:ext cx="8825658" cy="154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Anvesh Tummala ClassID-48</a:t>
            </a:r>
          </a:p>
          <a:p>
            <a:pPr marL="342900" indent="-342900">
              <a:buFontTx/>
              <a:buChar char="-"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Satish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Chowdary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Anumolu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ClassID-2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Rahul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Ponnada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ClassID-39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Surya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prabha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ghanta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classid-19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62557"/>
            <a:ext cx="9681368" cy="3416300"/>
          </a:xfrm>
        </p:spPr>
        <p:txBody>
          <a:bodyPr/>
          <a:lstStyle/>
          <a:p>
            <a:r>
              <a:rPr lang="en-US" sz="2000" dirty="0" smtClean="0"/>
              <a:t>When we are unclear about our </a:t>
            </a:r>
            <a:r>
              <a:rPr lang="en-US" sz="2000" dirty="0" smtClean="0"/>
              <a:t>searching videos on YouTube, </a:t>
            </a:r>
            <a:r>
              <a:rPr lang="en-US" sz="2000" dirty="0" smtClean="0"/>
              <a:t>we all face </a:t>
            </a:r>
            <a:r>
              <a:rPr lang="en-US" sz="2000" dirty="0" smtClean="0"/>
              <a:t>difficulty</a:t>
            </a:r>
          </a:p>
          <a:p>
            <a:r>
              <a:rPr lang="en-US" sz="2000" dirty="0" smtClean="0"/>
              <a:t>So</a:t>
            </a:r>
            <a:r>
              <a:rPr lang="en-US" sz="2000" dirty="0" smtClean="0"/>
              <a:t>, linking the Ontological results from API’s like Freebase, </a:t>
            </a:r>
            <a:r>
              <a:rPr lang="en-US" sz="2000" dirty="0" err="1" smtClean="0"/>
              <a:t>WikiData</a:t>
            </a:r>
            <a:r>
              <a:rPr lang="en-US" sz="2000" dirty="0" smtClean="0"/>
              <a:t> to your YouTube results will better up your video search.</a:t>
            </a:r>
          </a:p>
          <a:p>
            <a:r>
              <a:rPr lang="en-US" sz="2000" dirty="0" smtClean="0"/>
              <a:t>Ranking and refining the search results from the YouTube API will definitely improve the search process.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Functionalities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442948"/>
            <a:ext cx="7443063" cy="414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Login (with remember me and forgot password)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Rank based Search (that enhances your search results)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Ontological Suggestions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Dashboard of recent searches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Video play out board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Frequently logged 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Logout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Supportable for mobiles, tablets, </a:t>
            </a:r>
            <a:r>
              <a:rPr lang="en-US" sz="2000" b="1" dirty="0" err="1" smtClean="0"/>
              <a:t>etc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38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23582" y="3343701"/>
            <a:ext cx="1473958" cy="2111270"/>
            <a:chOff x="859809" y="2511188"/>
            <a:chExt cx="1473958" cy="2111270"/>
          </a:xfrm>
        </p:grpSpPr>
        <p:sp>
          <p:nvSpPr>
            <p:cNvPr id="8" name="Diagonal Stripe 7"/>
            <p:cNvSpPr/>
            <p:nvPr/>
          </p:nvSpPr>
          <p:spPr>
            <a:xfrm rot="2862878">
              <a:off x="975633" y="3337072"/>
              <a:ext cx="1223557" cy="1347216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ame 3"/>
            <p:cNvSpPr/>
            <p:nvPr/>
          </p:nvSpPr>
          <p:spPr>
            <a:xfrm>
              <a:off x="859809" y="2511188"/>
              <a:ext cx="1473958" cy="1187355"/>
            </a:xfrm>
            <a:prstGeom prst="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1947" y="3185683"/>
              <a:ext cx="709682" cy="1791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Search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9545" y="2861337"/>
              <a:ext cx="755733" cy="1697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yotube</a:t>
              </a:r>
              <a:endParaRPr lang="en-US" sz="1200" dirty="0"/>
            </a:p>
          </p:txBody>
        </p:sp>
      </p:grpSp>
      <p:sp>
        <p:nvSpPr>
          <p:cNvPr id="9" name="Can 8"/>
          <p:cNvSpPr/>
          <p:nvPr/>
        </p:nvSpPr>
        <p:spPr>
          <a:xfrm>
            <a:off x="9762470" y="5493223"/>
            <a:ext cx="851717" cy="13647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MongoDB</a:t>
            </a:r>
            <a:endParaRPr lang="en-US" sz="1400" b="1" dirty="0"/>
          </a:p>
        </p:txBody>
      </p:sp>
      <p:sp>
        <p:nvSpPr>
          <p:cNvPr id="10" name="Cube 9"/>
          <p:cNvSpPr/>
          <p:nvPr/>
        </p:nvSpPr>
        <p:spPr>
          <a:xfrm>
            <a:off x="6711101" y="2710600"/>
            <a:ext cx="1405719" cy="16991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15732" y="3504268"/>
            <a:ext cx="3671420" cy="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300" y="3205201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Search </a:t>
            </a:r>
            <a:r>
              <a:rPr lang="en-US" sz="1200" b="1" i="1" dirty="0" smtClean="0">
                <a:solidFill>
                  <a:schemeClr val="accent5"/>
                </a:solidFill>
              </a:rPr>
              <a:t>‘apple’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30555" y="2909167"/>
            <a:ext cx="1771563" cy="25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98016" y="2344189"/>
            <a:ext cx="1323660" cy="71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Youtube</a:t>
            </a:r>
            <a:r>
              <a:rPr lang="en-US" sz="2000" b="1" dirty="0" smtClean="0"/>
              <a:t> API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 rot="21160343">
            <a:off x="8252904" y="2701155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Get</a:t>
            </a:r>
            <a:r>
              <a:rPr lang="en-US" sz="1200" i="1" dirty="0" smtClean="0"/>
              <a:t> </a:t>
            </a:r>
            <a:r>
              <a:rPr lang="en-US" sz="1200" dirty="0" smtClean="0"/>
              <a:t>results from API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416765" y="3155020"/>
            <a:ext cx="1771563" cy="2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139195">
            <a:off x="8242050" y="3352819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Relevent</a:t>
            </a:r>
            <a:r>
              <a:rPr lang="en-US" sz="1200" i="1" dirty="0" smtClean="0"/>
              <a:t> </a:t>
            </a:r>
            <a:r>
              <a:rPr lang="en-US" sz="1200" dirty="0" smtClean="0"/>
              <a:t>videos, </a:t>
            </a:r>
            <a:r>
              <a:rPr lang="en-US" sz="1200" dirty="0" err="1" smtClean="0"/>
              <a:t>metabadata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821189" y="4460108"/>
            <a:ext cx="1752499" cy="12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253726">
            <a:off x="7762972" y="4885373"/>
            <a:ext cx="216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 Push search results to DB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537252" y="4531056"/>
            <a:ext cx="2036436" cy="149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194646">
            <a:off x="7711746" y="5271066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Refine results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6994" y="5630042"/>
            <a:ext cx="1323660" cy="71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 smtClean="0">
                <a:cs typeface="Times New Roman" panose="02020603050405020304" pitchFamily="18" charset="0"/>
              </a:rPr>
              <a:t>Freebase</a:t>
            </a:r>
          </a:p>
          <a:p>
            <a:pPr algn="ctr" fontAlgn="base"/>
            <a:r>
              <a:rPr lang="en-US" sz="2000" b="1" dirty="0" smtClean="0">
                <a:cs typeface="Times New Roman" panose="02020603050405020304" pitchFamily="18" charset="0"/>
              </a:rPr>
              <a:t>API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112408" y="4462131"/>
            <a:ext cx="1390753" cy="107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321251">
            <a:off x="4659516" y="4726700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Get Ontological terms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91431" y="4616224"/>
            <a:ext cx="1308504" cy="9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321251">
            <a:off x="5278934" y="5138363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Ontological terms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679894" y="3778721"/>
            <a:ext cx="3707258" cy="2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9894" y="3899281"/>
            <a:ext cx="411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Ranked video results with ontological suggestions </a:t>
            </a:r>
            <a:r>
              <a:rPr lang="en-US" sz="1200" b="1" i="1" dirty="0" smtClean="0">
                <a:solidFill>
                  <a:schemeClr val="accent5"/>
                </a:solidFill>
              </a:rPr>
              <a:t> </a:t>
            </a:r>
            <a:endParaRPr lang="en-US" sz="12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4954" y="2826850"/>
            <a:ext cx="4036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Front 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Twitter bootstrap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HTML5, CSS3, Java 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9889" y="2842261"/>
            <a:ext cx="4560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Back 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Java EE(servlets and </a:t>
            </a:r>
            <a:r>
              <a:rPr lang="en-US" sz="2000" b="1" dirty="0" smtClean="0"/>
              <a:t>JSP’s</a:t>
            </a:r>
            <a:r>
              <a:rPr lang="en-US" sz="2000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MongoDB</a:t>
            </a:r>
            <a:endParaRPr lang="en-US" sz="2000" b="1" dirty="0" smtClean="0"/>
          </a:p>
          <a:p>
            <a:pPr lvl="1"/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10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Ranking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787446"/>
            <a:ext cx="298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Ranking is based on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High </a:t>
            </a:r>
            <a:r>
              <a:rPr lang="en-US" b="1" dirty="0" smtClean="0"/>
              <a:t>View%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 Like/Dislike%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Low Dislike/Like 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High Comment count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39" t="28327" r="29483" b="27520"/>
          <a:stretch/>
        </p:blipFill>
        <p:spPr>
          <a:xfrm>
            <a:off x="4942304" y="2433482"/>
            <a:ext cx="7057967" cy="41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UI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1" t="7602" r="1523" b="4536"/>
          <a:stretch/>
        </p:blipFill>
        <p:spPr>
          <a:xfrm>
            <a:off x="3077497" y="2192090"/>
            <a:ext cx="9114503" cy="4665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794" y="2492478"/>
            <a:ext cx="235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Results </a:t>
            </a:r>
            <a:r>
              <a:rPr lang="en-US" b="1" dirty="0" smtClean="0"/>
              <a:t>of </a:t>
            </a:r>
            <a:r>
              <a:rPr lang="en-US" b="1" dirty="0"/>
              <a:t>k</a:t>
            </a:r>
            <a:r>
              <a:rPr lang="en-US" b="1" dirty="0" smtClean="0"/>
              <a:t>eyword </a:t>
            </a:r>
            <a:r>
              <a:rPr lang="en-US" b="1" dirty="0" smtClean="0"/>
              <a:t>‘IOS 8’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2784142"/>
            <a:ext cx="10181229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using the Ontological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terms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 Ranking the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YouTube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 will enhance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results. Also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ontological results will act as a great suggestions for refining our search to a specific topic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9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256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YoTube -redefining YouTube</vt:lpstr>
      <vt:lpstr>Abstract</vt:lpstr>
      <vt:lpstr>Functionalities</vt:lpstr>
      <vt:lpstr>Architecture</vt:lpstr>
      <vt:lpstr>Technologies used</vt:lpstr>
      <vt:lpstr>Ranking</vt:lpstr>
      <vt:lpstr>UI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Yotube </dc:title>
  <dc:creator>Tummala, Anvesh (UMKC-Student)</dc:creator>
  <cp:lastModifiedBy>Rahul Ponnada</cp:lastModifiedBy>
  <cp:revision>202</cp:revision>
  <dcterms:created xsi:type="dcterms:W3CDTF">2015-04-20T01:28:16Z</dcterms:created>
  <dcterms:modified xsi:type="dcterms:W3CDTF">2015-04-20T04:57:32Z</dcterms:modified>
</cp:coreProperties>
</file>