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58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71" autoAdjust="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1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8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7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87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2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29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23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5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0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1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6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0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0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1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226" y="590100"/>
            <a:ext cx="9749051" cy="3011938"/>
          </a:xfrm>
        </p:spPr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YoTube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redefining YouTube</a:t>
            </a:r>
            <a:endParaRPr lang="en-US" sz="24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0226" y="4408227"/>
            <a:ext cx="8825658" cy="15444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By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Anvesh Tummala ClassID-48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Satish</a:t>
            </a:r>
            <a:r>
              <a:rPr lang="en-US" dirty="0" smtClean="0"/>
              <a:t> </a:t>
            </a:r>
            <a:r>
              <a:rPr lang="en-US" dirty="0" err="1" smtClean="0"/>
              <a:t>Chowdary</a:t>
            </a:r>
            <a:r>
              <a:rPr lang="en-US" dirty="0" smtClean="0"/>
              <a:t> </a:t>
            </a:r>
            <a:r>
              <a:rPr lang="en-US" dirty="0" err="1" smtClean="0"/>
              <a:t>Anumolu</a:t>
            </a:r>
            <a:r>
              <a:rPr lang="en-US" dirty="0" smtClean="0"/>
              <a:t> ClassID-2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Rahul </a:t>
            </a:r>
            <a:r>
              <a:rPr lang="en-US" dirty="0" err="1" smtClean="0"/>
              <a:t>Ponnada</a:t>
            </a:r>
            <a:r>
              <a:rPr lang="en-US" dirty="0" smtClean="0"/>
              <a:t> ClassID-39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Surya </a:t>
            </a:r>
            <a:r>
              <a:rPr lang="en-US" dirty="0" err="1" smtClean="0"/>
              <a:t>prabha</a:t>
            </a:r>
            <a:r>
              <a:rPr lang="en-US" dirty="0" smtClean="0"/>
              <a:t> </a:t>
            </a:r>
            <a:r>
              <a:rPr lang="en-US" dirty="0" err="1" smtClean="0"/>
              <a:t>ghanta</a:t>
            </a:r>
            <a:r>
              <a:rPr lang="en-US" dirty="0" smtClean="0"/>
              <a:t> classid-19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026581"/>
            <a:ext cx="8825659" cy="3416300"/>
          </a:xfrm>
        </p:spPr>
        <p:txBody>
          <a:bodyPr/>
          <a:lstStyle/>
          <a:p>
            <a:r>
              <a:rPr lang="en-US" dirty="0" smtClean="0"/>
              <a:t>When we are unclear about our searches, we all face difficulty in searching YouTube videos. </a:t>
            </a:r>
            <a:endParaRPr lang="en-US" dirty="0"/>
          </a:p>
          <a:p>
            <a:r>
              <a:rPr lang="en-US" dirty="0" smtClean="0"/>
              <a:t>So, linking the Ontological results from API’s like Freebase, </a:t>
            </a:r>
            <a:r>
              <a:rPr lang="en-US" dirty="0" err="1" smtClean="0"/>
              <a:t>WikiData</a:t>
            </a:r>
            <a:r>
              <a:rPr lang="en-US" dirty="0" smtClean="0"/>
              <a:t> to your YouTube results will better up your video search.</a:t>
            </a:r>
          </a:p>
          <a:p>
            <a:r>
              <a:rPr lang="en-US" dirty="0" smtClean="0"/>
              <a:t>Ranking and refining the search results from the YouTube API will definitely improve the search process.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90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Functionalities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54954" y="2442948"/>
            <a:ext cx="6580648" cy="4201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Login</a:t>
            </a:r>
            <a:r>
              <a:rPr lang="en-US" b="1" dirty="0" smtClean="0"/>
              <a:t> </a:t>
            </a:r>
            <a:r>
              <a:rPr lang="en-US" sz="1600" b="1" dirty="0" smtClean="0"/>
              <a:t>(with remember me and forgot password)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Rank based Search </a:t>
            </a:r>
            <a:r>
              <a:rPr lang="en-US" sz="1600" b="1" dirty="0" smtClean="0"/>
              <a:t>(that enhances your search results)</a:t>
            </a:r>
            <a:r>
              <a:rPr lang="en-US" sz="2000" b="1" dirty="0" smtClean="0"/>
              <a:t> 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Ontological Suggestions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Dashboard of recent searches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Video play out board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Frequently logged user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Logout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Supportable for mobiles, tablets, </a:t>
            </a:r>
            <a:r>
              <a:rPr lang="en-US" sz="2000" b="1" dirty="0" err="1" smtClean="0"/>
              <a:t>etc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38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Architecture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23582" y="3343701"/>
            <a:ext cx="1473958" cy="2111270"/>
            <a:chOff x="859809" y="2511188"/>
            <a:chExt cx="1473958" cy="2111270"/>
          </a:xfrm>
        </p:grpSpPr>
        <p:sp>
          <p:nvSpPr>
            <p:cNvPr id="8" name="Diagonal Stripe 7"/>
            <p:cNvSpPr/>
            <p:nvPr/>
          </p:nvSpPr>
          <p:spPr>
            <a:xfrm rot="2862878">
              <a:off x="975633" y="3337072"/>
              <a:ext cx="1223557" cy="1347216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Frame 3"/>
            <p:cNvSpPr/>
            <p:nvPr/>
          </p:nvSpPr>
          <p:spPr>
            <a:xfrm>
              <a:off x="859809" y="2511188"/>
              <a:ext cx="1473958" cy="1187355"/>
            </a:xfrm>
            <a:prstGeom prst="fram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41947" y="3185683"/>
              <a:ext cx="709682" cy="1791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Search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09545" y="2861337"/>
              <a:ext cx="755733" cy="1697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yotube</a:t>
              </a:r>
              <a:endParaRPr lang="en-US" sz="1200" dirty="0"/>
            </a:p>
          </p:txBody>
        </p:sp>
      </p:grpSp>
      <p:sp>
        <p:nvSpPr>
          <p:cNvPr id="9" name="Can 8"/>
          <p:cNvSpPr/>
          <p:nvPr/>
        </p:nvSpPr>
        <p:spPr>
          <a:xfrm>
            <a:off x="9762470" y="5493223"/>
            <a:ext cx="851717" cy="136477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MongoDB</a:t>
            </a:r>
            <a:endParaRPr lang="en-US" sz="1400" b="1" dirty="0"/>
          </a:p>
        </p:txBody>
      </p:sp>
      <p:sp>
        <p:nvSpPr>
          <p:cNvPr id="10" name="Cube 9"/>
          <p:cNvSpPr/>
          <p:nvPr/>
        </p:nvSpPr>
        <p:spPr>
          <a:xfrm>
            <a:off x="6711101" y="2710600"/>
            <a:ext cx="1405719" cy="169914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715732" y="3504268"/>
            <a:ext cx="3671420" cy="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6300" y="3205201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 Search </a:t>
            </a:r>
            <a:r>
              <a:rPr lang="en-US" sz="1200" b="1" i="1" dirty="0" smtClean="0">
                <a:solidFill>
                  <a:schemeClr val="accent5"/>
                </a:solidFill>
              </a:rPr>
              <a:t>‘apple’ </a:t>
            </a:r>
            <a:endParaRPr lang="en-US" sz="1200" b="1" i="1" dirty="0">
              <a:solidFill>
                <a:schemeClr val="accent5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430555" y="2909167"/>
            <a:ext cx="1771563" cy="25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298016" y="2344189"/>
            <a:ext cx="1323660" cy="71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Youtube</a:t>
            </a:r>
            <a:r>
              <a:rPr lang="en-US" sz="2000" b="1" dirty="0" smtClean="0"/>
              <a:t> API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 rot="21160343">
            <a:off x="8252904" y="2701155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. Get</a:t>
            </a:r>
            <a:r>
              <a:rPr lang="en-US" sz="1200" i="1" dirty="0" smtClean="0"/>
              <a:t> </a:t>
            </a:r>
            <a:r>
              <a:rPr lang="en-US" sz="1200" dirty="0" smtClean="0"/>
              <a:t>results from API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8416765" y="3155020"/>
            <a:ext cx="1771563" cy="24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1139195">
            <a:off x="8242050" y="3352819"/>
            <a:ext cx="2603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Relevent</a:t>
            </a:r>
            <a:r>
              <a:rPr lang="en-US" sz="1200" i="1" dirty="0" smtClean="0"/>
              <a:t> </a:t>
            </a:r>
            <a:r>
              <a:rPr lang="en-US" sz="1200" dirty="0" smtClean="0"/>
              <a:t>videos, </a:t>
            </a:r>
            <a:r>
              <a:rPr lang="en-US" sz="1200" dirty="0" err="1" smtClean="0"/>
              <a:t>metabadata</a:t>
            </a:r>
            <a:endParaRPr lang="en-US" sz="12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821189" y="4460108"/>
            <a:ext cx="1752499" cy="128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253726">
            <a:off x="7762972" y="4885373"/>
            <a:ext cx="2169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4. Push search results to DB</a:t>
            </a:r>
            <a:endParaRPr lang="en-US" sz="1200" b="1" i="1" dirty="0">
              <a:solidFill>
                <a:schemeClr val="accent5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7537252" y="4531056"/>
            <a:ext cx="2036436" cy="149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194646">
            <a:off x="7711746" y="5271066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 dirty="0" smtClean="0"/>
              <a:t>. Refine results</a:t>
            </a:r>
            <a:r>
              <a:rPr lang="en-US" sz="1200" b="1" i="1" dirty="0" smtClean="0">
                <a:solidFill>
                  <a:schemeClr val="accent5"/>
                </a:solidFill>
              </a:rPr>
              <a:t> </a:t>
            </a:r>
            <a:endParaRPr lang="en-US" sz="1200" b="1" i="1" dirty="0">
              <a:solidFill>
                <a:schemeClr val="accent5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16994" y="5630042"/>
            <a:ext cx="1323660" cy="71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b="1" dirty="0" smtClean="0">
                <a:cs typeface="Times New Roman" panose="02020603050405020304" pitchFamily="18" charset="0"/>
              </a:rPr>
              <a:t>Freebase</a:t>
            </a:r>
          </a:p>
          <a:p>
            <a:pPr algn="ctr" fontAlgn="base"/>
            <a:r>
              <a:rPr lang="en-US" sz="2000" b="1" dirty="0" smtClean="0">
                <a:cs typeface="Times New Roman" panose="02020603050405020304" pitchFamily="18" charset="0"/>
              </a:rPr>
              <a:t>API</a:t>
            </a:r>
            <a:endParaRPr lang="en-US" sz="2000" b="1" dirty="0"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5112408" y="4462131"/>
            <a:ext cx="1390753" cy="107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9321251">
            <a:off x="4659516" y="4726700"/>
            <a:ext cx="2058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. Get Ontological terms</a:t>
            </a:r>
            <a:r>
              <a:rPr lang="en-US" sz="1200" b="1" i="1" dirty="0" smtClean="0">
                <a:solidFill>
                  <a:schemeClr val="accent5"/>
                </a:solidFill>
              </a:rPr>
              <a:t> </a:t>
            </a:r>
            <a:endParaRPr lang="en-US" sz="1200" b="1" i="1" dirty="0">
              <a:solidFill>
                <a:schemeClr val="accent5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5391431" y="4616224"/>
            <a:ext cx="1308504" cy="9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19321251">
            <a:off x="5278934" y="5138363"/>
            <a:ext cx="1771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 Ontological terms</a:t>
            </a:r>
            <a:r>
              <a:rPr lang="en-US" sz="1200" b="1" i="1" dirty="0" smtClean="0">
                <a:solidFill>
                  <a:schemeClr val="accent5"/>
                </a:solidFill>
              </a:rPr>
              <a:t> </a:t>
            </a:r>
            <a:endParaRPr lang="en-US" sz="1200" b="1" i="1" dirty="0">
              <a:solidFill>
                <a:schemeClr val="accent5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2679894" y="3778721"/>
            <a:ext cx="3707258" cy="2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79894" y="3899281"/>
            <a:ext cx="4112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 dirty="0" smtClean="0"/>
              <a:t>. Ranked video results with ontological suggestions </a:t>
            </a:r>
            <a:r>
              <a:rPr lang="en-US" sz="1200" b="1" i="1" dirty="0" smtClean="0">
                <a:solidFill>
                  <a:schemeClr val="accent5"/>
                </a:solidFill>
              </a:rPr>
              <a:t> </a:t>
            </a:r>
            <a:endParaRPr lang="en-US" sz="1200" b="1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4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Technologies used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44890" y="2846440"/>
            <a:ext cx="40364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Front End: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Twitter bootstrap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HTML5, CSS3, Java 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Ajax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39794" y="2846440"/>
            <a:ext cx="40364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Back End: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Java EE(servlets and JSP’s)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MongoDB</a:t>
            </a:r>
            <a:endParaRPr lang="en-US" sz="2000" b="1" dirty="0" smtClean="0"/>
          </a:p>
          <a:p>
            <a:pPr lvl="1"/>
            <a:endParaRPr lang="en-US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310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Ranking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54954" y="2787446"/>
            <a:ext cx="2980233" cy="249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Ranking is based on the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High View%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High Like/Dislike%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Low Dislike/Like 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High Comment count 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539" t="28327" r="29483" b="27520"/>
          <a:stretch/>
        </p:blipFill>
        <p:spPr>
          <a:xfrm>
            <a:off x="4942304" y="2433482"/>
            <a:ext cx="7057967" cy="417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6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UI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21" t="7602" r="1523" b="4536"/>
          <a:stretch/>
        </p:blipFill>
        <p:spPr>
          <a:xfrm>
            <a:off x="3077497" y="2192090"/>
            <a:ext cx="9114503" cy="46659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3794" y="2492478"/>
            <a:ext cx="2355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Search Results term ‘IOS 8’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19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7251" y="2743200"/>
            <a:ext cx="11192488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By using the Ontological use and  Ranking the </a:t>
            </a:r>
            <a:r>
              <a:rPr lang="en-US" b="1" dirty="0" err="1" smtClean="0"/>
              <a:t>youtube</a:t>
            </a:r>
            <a:r>
              <a:rPr lang="en-US" b="1" dirty="0" smtClean="0"/>
              <a:t> results will enhance </a:t>
            </a:r>
            <a:r>
              <a:rPr lang="en-US" b="1" dirty="0" err="1" smtClean="0"/>
              <a:t>ethe</a:t>
            </a:r>
            <a:r>
              <a:rPr lang="en-US" b="1" dirty="0" smtClean="0"/>
              <a:t> search results.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Also the ontological results will act as a great suggestions for refining our search to a specific topic.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9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195</TotalTime>
  <Words>258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 Boardroom</vt:lpstr>
      <vt:lpstr>YoTube -redefining YouTube</vt:lpstr>
      <vt:lpstr>Abstract</vt:lpstr>
      <vt:lpstr>Functionalities</vt:lpstr>
      <vt:lpstr>Architecture</vt:lpstr>
      <vt:lpstr>Technologies used</vt:lpstr>
      <vt:lpstr>Ranking</vt:lpstr>
      <vt:lpstr>UI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Yotube </dc:title>
  <dc:creator>Tummala, Anvesh (UMKC-Student)</dc:creator>
  <cp:lastModifiedBy>Tummala, Anvesh (UMKC-Student)</cp:lastModifiedBy>
  <cp:revision>200</cp:revision>
  <dcterms:created xsi:type="dcterms:W3CDTF">2015-04-20T01:28:16Z</dcterms:created>
  <dcterms:modified xsi:type="dcterms:W3CDTF">2015-04-20T04:44:02Z</dcterms:modified>
</cp:coreProperties>
</file>