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885e378c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885e378c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85e378c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85e378c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85e378c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85e378c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85e378c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85e378c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85e378c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85e378c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85e378c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85e378c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85e378c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885e378c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85e378c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885e378c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85e378c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885e378c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drive/1Lw0vPW_qO9q7RqlMYNhOcAr7w_u22c3C?usp=sharing" TargetMode="External"/><Relationship Id="rId4" Type="http://schemas.openxmlformats.org/officeDocument/2006/relationships/hyperlink" Target="https://drive.google.com/file/d/1I3-vK38fVcNzF1fwBlwQcr1I2UYgdbHT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T3L2phKEq7jl2QQoHJJGTod6mNPWJkePj88DQi-sDy8/edit?usp=sharing" TargetMode="External"/><Relationship Id="rId4" Type="http://schemas.openxmlformats.org/officeDocument/2006/relationships/hyperlink" Target="https://docs.google.com/document/d/1xOYACrdpNDeKoxLFibfT2-kmKnBBt6J_Y9swxoQ7MyY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7050" y="464150"/>
            <a:ext cx="5537700" cy="26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with MEMEs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Prasanna Kumar K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Rahul P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Code:</a:t>
            </a:r>
            <a:endParaRPr b="1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Deep Learning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" sz="2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Machine learning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latin typeface="Times New Roman"/>
                <a:ea typeface="Times New Roman"/>
                <a:cs typeface="Times New Roman"/>
                <a:sym typeface="Times New Roman"/>
              </a:rPr>
              <a:t>Content:</a:t>
            </a:r>
            <a:endParaRPr b="1" sz="27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2243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243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243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243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243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243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: )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20025"/>
            <a:ext cx="70389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used image classification to address the difficulties involved in the classification of troll memes with the existing methods.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used machine learning, deep learning and some feature extraction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Form these model we produce the output in the format of precision, recall and fi-score.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Why?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26025"/>
            <a:ext cx="70389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Social media are interactive platforms that facilitate the creation or sharing of information, ideas or other forms of expression among people.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This exchange is not free from offensive, trolling or malicious contents targeting users or communities.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One way of trolling is by making memes, which in most cases combines an image with a concept or catchphrase.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challenge of dealing with memes is that they are region-specific and their meaning is often obscured in humour or sarcasm. To facilitate the computational modelling of trolling in the memes for Indian languages. We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found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the meme dataset for tamil(tamil memes).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Dataset: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74750"/>
            <a:ext cx="70389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dataset contains meme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include trolling and this having to labels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Total : 2300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roll = 1282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Not troll = 1018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dataset was collected from social media platform like facebook, whatsapp,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instagram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, and pinterest.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doesn't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have any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duplicate memes, however, if it is  memes that uses the same image but different text.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693475" y="17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endParaRPr b="1" sz="2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347700" y="875175"/>
            <a:ext cx="3274500" cy="3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60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b="1" sz="7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600">
                <a:latin typeface="Times New Roman"/>
                <a:ea typeface="Times New Roman"/>
                <a:cs typeface="Times New Roman"/>
                <a:sym typeface="Times New Roman"/>
              </a:rPr>
              <a:t>Resizing</a:t>
            </a:r>
            <a:r>
              <a:rPr lang="en" sz="7600">
                <a:latin typeface="Times New Roman"/>
                <a:ea typeface="Times New Roman"/>
                <a:cs typeface="Times New Roman"/>
                <a:sym typeface="Times New Roman"/>
              </a:rPr>
              <a:t> image </a:t>
            </a:r>
            <a:endParaRPr sz="7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600">
                <a:latin typeface="Times New Roman"/>
                <a:ea typeface="Times New Roman"/>
                <a:cs typeface="Times New Roman"/>
                <a:sym typeface="Times New Roman"/>
              </a:rPr>
              <a:t>Gaussian blur</a:t>
            </a:r>
            <a:endParaRPr sz="7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600"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b="1" sz="7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600">
                <a:latin typeface="Times New Roman"/>
                <a:ea typeface="Times New Roman"/>
                <a:cs typeface="Times New Roman"/>
                <a:sym typeface="Times New Roman"/>
              </a:rPr>
              <a:t>Grayscale</a:t>
            </a:r>
            <a:endParaRPr sz="7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600">
                <a:latin typeface="Times New Roman"/>
                <a:ea typeface="Times New Roman"/>
                <a:cs typeface="Times New Roman"/>
                <a:sym typeface="Times New Roman"/>
              </a:rPr>
              <a:t>Threshold-</a:t>
            </a:r>
            <a:endParaRPr sz="7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7600">
                <a:latin typeface="Times New Roman"/>
                <a:ea typeface="Times New Roman"/>
                <a:cs typeface="Times New Roman"/>
                <a:sym typeface="Times New Roman"/>
              </a:rPr>
              <a:t>Threshold</a:t>
            </a:r>
            <a:endParaRPr sz="7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7600">
                <a:latin typeface="Times New Roman"/>
                <a:ea typeface="Times New Roman"/>
                <a:cs typeface="Times New Roman"/>
                <a:sym typeface="Times New Roman"/>
              </a:rPr>
              <a:t>Threshold binary</a:t>
            </a:r>
            <a:endParaRPr sz="7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7600">
                <a:latin typeface="Times New Roman"/>
                <a:ea typeface="Times New Roman"/>
                <a:cs typeface="Times New Roman"/>
                <a:sym typeface="Times New Roman"/>
              </a:rPr>
              <a:t>Threshold binary inverted</a:t>
            </a:r>
            <a:endParaRPr sz="7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086100" y="918225"/>
            <a:ext cx="38091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neighbours algorithm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for image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 for text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CNN+LSTM to dense layer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358"/>
            <a:ext cx="9144001" cy="459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750" y="182600"/>
            <a:ext cx="4486275" cy="2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 rotWithShape="1">
          <a:blip r:embed="rId4">
            <a:alphaModFix/>
          </a:blip>
          <a:srcRect b="44903" l="0" r="0" t="0"/>
          <a:stretch/>
        </p:blipFill>
        <p:spPr>
          <a:xfrm>
            <a:off x="4749250" y="3232625"/>
            <a:ext cx="4209975" cy="17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learning results</a:t>
            </a:r>
            <a:endParaRPr b="1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407950" y="1118850"/>
            <a:ext cx="70389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https://docs.google.com/document/d/1T3L2phKEq7jl2QQoHJJGTod6mNPWJkePj88DQi-sDy8/edit?usp=sharing</a:t>
            </a:r>
            <a:endParaRPr sz="1800"/>
          </a:p>
        </p:txBody>
      </p:sp>
      <p:sp>
        <p:nvSpPr>
          <p:cNvPr id="186" name="Google Shape;186;p21"/>
          <p:cNvSpPr txBox="1"/>
          <p:nvPr/>
        </p:nvSpPr>
        <p:spPr>
          <a:xfrm>
            <a:off x="1407950" y="3512150"/>
            <a:ext cx="747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https://docs.google.com/document/d/1xOYACrdpNDeKoxLFibfT2-kmKnBBt6J_Y9swxoQ7MyY/edit?usp=sharing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407950" y="2320950"/>
            <a:ext cx="470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Deep Learning result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