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80" r:id="rId4"/>
    <p:sldId id="384" r:id="rId5"/>
    <p:sldId id="381" r:id="rId6"/>
    <p:sldId id="382" r:id="rId7"/>
    <p:sldId id="383" r:id="rId8"/>
    <p:sldId id="385" r:id="rId9"/>
    <p:sldId id="386" r:id="rId10"/>
    <p:sldId id="3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38DBF-12C0-46A7-8489-B846C1CEA1C4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E294B-9408-496B-91DD-BE3C1500D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858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E294B-9408-496B-91DD-BE3C1500DC6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2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E294B-9408-496B-91DD-BE3C1500DC6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1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8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4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4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9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78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6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1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4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8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6C86-A577-445D-9692-D71041188A9F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5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D6C86-A577-445D-9692-D71041188A9F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2936-F23C-4611-94E2-4B01F5812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0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Web Technologies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3" y="3602038"/>
            <a:ext cx="10744199" cy="1655762"/>
          </a:xfrm>
        </p:spPr>
        <p:txBody>
          <a:bodyPr>
            <a:noAutofit/>
          </a:bodyPr>
          <a:lstStyle/>
          <a:p>
            <a:r>
              <a:rPr lang="en-IN" sz="1800" b="1" dirty="0"/>
              <a:t>CLIENT SIDE ESSENTIALS </a:t>
            </a:r>
          </a:p>
          <a:p>
            <a:r>
              <a:rPr lang="en-IN" sz="1800" dirty="0"/>
              <a:t>Java Script Objects and Functions – JQuery – Accessing DOM Elements using Java Script</a:t>
            </a:r>
          </a:p>
          <a:p>
            <a:r>
              <a:rPr lang="en-IN" sz="1800" dirty="0"/>
              <a:t>and JQuery Objects – Java Script Event Handling – XML DOM – AJAX Enabled Rich</a:t>
            </a:r>
          </a:p>
          <a:p>
            <a:r>
              <a:rPr lang="en-IN" sz="1800" dirty="0"/>
              <a:t>Internet Applications with XML and JSON – Dynamic Access and Manipulation of Web</a:t>
            </a:r>
          </a:p>
          <a:p>
            <a:r>
              <a:rPr lang="en-IN" sz="1800" dirty="0"/>
              <a:t>Pages using Java Script and JQuery – Web Speech API – Speech Synthesis </a:t>
            </a:r>
            <a:r>
              <a:rPr lang="en-IN" sz="1800" dirty="0" err="1"/>
              <a:t>Markup</a:t>
            </a:r>
            <a:endParaRPr lang="en-IN" sz="1800" dirty="0"/>
          </a:p>
          <a:p>
            <a:r>
              <a:rPr lang="en-IN" sz="1800" dirty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148035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468593"/>
            <a:ext cx="6186920" cy="603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</a:t>
            </a:r>
            <a:r>
              <a:rPr lang="en-IN" sz="2000" dirty="0" smtClean="0"/>
              <a:t>bility </a:t>
            </a:r>
            <a:r>
              <a:rPr lang="en-IN" sz="2000" dirty="0"/>
              <a:t>to create dynamic web pages by using events. Events are actions that can be detected by your Web </a:t>
            </a:r>
            <a:r>
              <a:rPr lang="en-IN" sz="2000" dirty="0" smtClean="0"/>
              <a:t>Application.</a:t>
            </a:r>
          </a:p>
          <a:p>
            <a:pPr marL="0" indent="0">
              <a:buNone/>
            </a:pPr>
            <a:r>
              <a:rPr lang="en-IN" sz="2000" dirty="0" err="1" smtClean="0"/>
              <a:t>Eg</a:t>
            </a:r>
            <a:r>
              <a:rPr lang="en-IN" sz="2000" dirty="0" smtClean="0"/>
              <a:t>., events </a:t>
            </a:r>
            <a:r>
              <a:rPr lang="en-IN" sz="2000" dirty="0"/>
              <a:t>−</a:t>
            </a:r>
          </a:p>
          <a:p>
            <a:pPr marL="0" indent="0">
              <a:buNone/>
            </a:pPr>
            <a:r>
              <a:rPr lang="en-IN" sz="2000" dirty="0"/>
              <a:t>A mouse </a:t>
            </a:r>
            <a:r>
              <a:rPr lang="en-IN" sz="2000" dirty="0" smtClean="0"/>
              <a:t>click, A </a:t>
            </a:r>
            <a:r>
              <a:rPr lang="en-IN" sz="2000" dirty="0"/>
              <a:t>web page </a:t>
            </a:r>
            <a:r>
              <a:rPr lang="en-IN" sz="2000" dirty="0" smtClean="0"/>
              <a:t>loading, Taking </a:t>
            </a:r>
            <a:r>
              <a:rPr lang="en-IN" sz="2000" dirty="0"/>
              <a:t>mouse over an </a:t>
            </a:r>
            <a:r>
              <a:rPr lang="en-IN" sz="2000" dirty="0" smtClean="0"/>
              <a:t>element, Submitting </a:t>
            </a:r>
            <a:r>
              <a:rPr lang="en-IN" sz="2000" dirty="0"/>
              <a:t>an HTML </a:t>
            </a:r>
            <a:r>
              <a:rPr lang="en-IN" sz="2000" dirty="0" smtClean="0"/>
              <a:t>form, A </a:t>
            </a:r>
            <a:r>
              <a:rPr lang="en-IN" sz="2000" dirty="0"/>
              <a:t>keystroke on your keyboard, etc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000" dirty="0" err="1"/>
              <a:t>selector.bind</a:t>
            </a:r>
            <a:r>
              <a:rPr lang="en-IN" sz="2000" dirty="0"/>
              <a:t>( </a:t>
            </a:r>
            <a:r>
              <a:rPr lang="en-IN" sz="2000" dirty="0" err="1"/>
              <a:t>eventType</a:t>
            </a:r>
            <a:r>
              <a:rPr lang="en-IN" sz="2000" dirty="0"/>
              <a:t>[, </a:t>
            </a:r>
            <a:r>
              <a:rPr lang="en-IN" sz="2000" dirty="0" err="1"/>
              <a:t>eventData</a:t>
            </a:r>
            <a:r>
              <a:rPr lang="en-IN" sz="2000" dirty="0"/>
              <a:t>], handler</a:t>
            </a:r>
            <a:r>
              <a:rPr lang="en-IN" sz="2000" dirty="0" smtClean="0"/>
              <a:t>)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hover( over, out </a:t>
            </a:r>
            <a:r>
              <a:rPr lang="en-IN" sz="2000" dirty="0" smtClean="0"/>
              <a:t>)</a:t>
            </a:r>
          </a:p>
          <a:p>
            <a:pPr marL="0" indent="0">
              <a:buNone/>
            </a:pPr>
            <a:r>
              <a:rPr lang="en-IN" sz="2000" dirty="0"/>
              <a:t>ready( </a:t>
            </a:r>
            <a:r>
              <a:rPr lang="en-IN" sz="2000" dirty="0" err="1"/>
              <a:t>fn</a:t>
            </a:r>
            <a:r>
              <a:rPr lang="en-IN" sz="2000" dirty="0"/>
              <a:t>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0240" y="0"/>
            <a:ext cx="565265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&lt;!DOCTYPE html&gt;</a:t>
            </a:r>
          </a:p>
          <a:p>
            <a:r>
              <a:rPr lang="en-IN" sz="1600" dirty="0"/>
              <a:t>&lt;html&gt;</a:t>
            </a:r>
          </a:p>
          <a:p>
            <a:r>
              <a:rPr lang="en-IN" sz="1600" dirty="0"/>
              <a:t>&lt;head&gt;</a:t>
            </a:r>
          </a:p>
          <a:p>
            <a:r>
              <a:rPr lang="en-IN" sz="1600" dirty="0"/>
              <a:t>&lt;script </a:t>
            </a:r>
            <a:r>
              <a:rPr lang="en-IN" sz="1600" dirty="0" err="1"/>
              <a:t>src</a:t>
            </a:r>
            <a:r>
              <a:rPr lang="en-IN" sz="1600" dirty="0"/>
              <a:t>="https://ajax.googleapis.com/ajax/libs/</a:t>
            </a:r>
            <a:r>
              <a:rPr lang="en-IN" sz="1600" dirty="0" err="1"/>
              <a:t>jquery</a:t>
            </a:r>
            <a:r>
              <a:rPr lang="en-IN" sz="1600" dirty="0"/>
              <a:t>/3.5.1/jquery.min.js"&gt;&lt;/script&gt;</a:t>
            </a:r>
          </a:p>
          <a:p>
            <a:r>
              <a:rPr lang="en-IN" sz="1600" dirty="0"/>
              <a:t>&lt;script&gt;</a:t>
            </a:r>
          </a:p>
          <a:p>
            <a:r>
              <a:rPr lang="en-IN" sz="1600" dirty="0"/>
              <a:t>$(document).ready(function() {</a:t>
            </a:r>
          </a:p>
          <a:p>
            <a:r>
              <a:rPr lang="en-IN" sz="1600" dirty="0"/>
              <a:t>            $('div').bind('click', function( event ){</a:t>
            </a:r>
          </a:p>
          <a:p>
            <a:r>
              <a:rPr lang="en-IN" sz="1600" dirty="0"/>
              <a:t>               alert('Welcome to </a:t>
            </a:r>
            <a:r>
              <a:rPr lang="en-IN" sz="1600" dirty="0" err="1"/>
              <a:t>Jquery</a:t>
            </a:r>
            <a:r>
              <a:rPr lang="en-IN" sz="1600" dirty="0"/>
              <a:t>!');</a:t>
            </a:r>
          </a:p>
          <a:p>
            <a:r>
              <a:rPr lang="en-IN" sz="1600" dirty="0"/>
              <a:t>            });</a:t>
            </a:r>
          </a:p>
          <a:p>
            <a:r>
              <a:rPr lang="en-IN" sz="1600" dirty="0"/>
              <a:t>         });</a:t>
            </a:r>
          </a:p>
          <a:p>
            <a:r>
              <a:rPr lang="en-IN" sz="1600" dirty="0"/>
              <a:t>      &lt;/script&gt;</a:t>
            </a:r>
          </a:p>
          <a:p>
            <a:r>
              <a:rPr lang="en-IN" sz="1600" dirty="0" smtClean="0"/>
              <a:t> </a:t>
            </a:r>
            <a:r>
              <a:rPr lang="en-IN" sz="1600" dirty="0"/>
              <a:t>&lt;style&gt;</a:t>
            </a:r>
          </a:p>
          <a:p>
            <a:r>
              <a:rPr lang="en-IN" sz="1600" dirty="0"/>
              <a:t>         .div{ margin:10px;padding:12px; border:2px solid #666; width:60px;}</a:t>
            </a:r>
          </a:p>
          <a:p>
            <a:r>
              <a:rPr lang="en-IN" sz="1600" dirty="0"/>
              <a:t>      &lt;/style&gt;</a:t>
            </a:r>
          </a:p>
          <a:p>
            <a:r>
              <a:rPr lang="en-IN" sz="1600" dirty="0"/>
              <a:t>   &lt;/head</a:t>
            </a:r>
            <a:r>
              <a:rPr lang="en-IN" sz="1600" dirty="0" smtClean="0"/>
              <a:t>&gt;</a:t>
            </a:r>
            <a:r>
              <a:rPr lang="en-IN" sz="1600" dirty="0"/>
              <a:t>	</a:t>
            </a:r>
          </a:p>
          <a:p>
            <a:r>
              <a:rPr lang="en-IN" sz="1600" dirty="0"/>
              <a:t>   &lt;body&gt;</a:t>
            </a:r>
          </a:p>
          <a:p>
            <a:r>
              <a:rPr lang="en-IN" sz="1600" dirty="0"/>
              <a:t>      &lt;p&gt;Click on any square below to see the result:&lt;/p&gt;</a:t>
            </a:r>
          </a:p>
          <a:p>
            <a:r>
              <a:rPr lang="en-IN" sz="1600" dirty="0"/>
              <a:t>		</a:t>
            </a:r>
          </a:p>
          <a:p>
            <a:r>
              <a:rPr lang="en-IN" sz="1600" dirty="0"/>
              <a:t>      &lt;div class = "div" style = "</a:t>
            </a:r>
            <a:r>
              <a:rPr lang="en-IN" sz="1600" dirty="0" err="1"/>
              <a:t>background-color:blue</a:t>
            </a:r>
            <a:r>
              <a:rPr lang="en-IN" sz="1600" dirty="0"/>
              <a:t>;"&gt;ONE&lt;/div&gt;</a:t>
            </a:r>
          </a:p>
          <a:p>
            <a:r>
              <a:rPr lang="en-IN" sz="1600" dirty="0"/>
              <a:t>      &lt;div class = "div" style = "</a:t>
            </a:r>
            <a:r>
              <a:rPr lang="en-IN" sz="1600" dirty="0" err="1"/>
              <a:t>background-color:green</a:t>
            </a:r>
            <a:r>
              <a:rPr lang="en-IN" sz="1600" dirty="0"/>
              <a:t>;"&gt;TWO&lt;/div&gt;</a:t>
            </a:r>
          </a:p>
          <a:p>
            <a:r>
              <a:rPr lang="en-IN" sz="1600" dirty="0"/>
              <a:t>      &lt;div class = "div" style = "</a:t>
            </a:r>
            <a:r>
              <a:rPr lang="en-IN" sz="1600" dirty="0" err="1"/>
              <a:t>background-color:red</a:t>
            </a:r>
            <a:r>
              <a:rPr lang="en-IN" sz="1600" dirty="0"/>
              <a:t>;"&gt;THREE&lt;/div&gt;</a:t>
            </a:r>
          </a:p>
          <a:p>
            <a:r>
              <a:rPr lang="en-IN" sz="1600" dirty="0"/>
              <a:t>   &lt;/body&gt;</a:t>
            </a:r>
          </a:p>
          <a:p>
            <a:r>
              <a:rPr lang="en-IN" sz="1600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6707"/>
            <a:ext cx="28575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37" y="5545605"/>
            <a:ext cx="4191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Javascript</a:t>
            </a:r>
            <a:r>
              <a:rPr lang="en-IN" dirty="0" smtClean="0"/>
              <a:t> 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11772900" cy="6032219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/>
              <a:t>JavaScript can access and change all the elements of an HTML document.</a:t>
            </a:r>
          </a:p>
          <a:p>
            <a:pPr marL="0" indent="0">
              <a:buNone/>
            </a:pPr>
            <a:r>
              <a:rPr lang="en-IN" sz="2000" dirty="0" smtClean="0"/>
              <a:t>The </a:t>
            </a:r>
            <a:r>
              <a:rPr lang="en-IN" sz="2000" dirty="0"/>
              <a:t>HTML DOM (Document Object Model)</a:t>
            </a:r>
          </a:p>
          <a:p>
            <a:r>
              <a:rPr lang="en-IN" sz="2000" dirty="0"/>
              <a:t>When a web page is loaded, the browser creates a Document Object Model of the </a:t>
            </a:r>
            <a:r>
              <a:rPr lang="en-IN" sz="2000" dirty="0" smtClean="0"/>
              <a:t>page.</a:t>
            </a:r>
          </a:p>
          <a:p>
            <a:r>
              <a:rPr lang="en-IN" sz="2000" dirty="0" smtClean="0"/>
              <a:t>The </a:t>
            </a:r>
            <a:r>
              <a:rPr lang="en-IN" sz="2000" dirty="0"/>
              <a:t>HTML DOM model is constructed as a tree of </a:t>
            </a:r>
            <a:r>
              <a:rPr lang="en-IN" sz="2000" dirty="0" smtClean="0"/>
              <a:t>Objects</a:t>
            </a:r>
          </a:p>
          <a:p>
            <a:pPr marL="0" indent="0">
              <a:buNone/>
            </a:pPr>
            <a:r>
              <a:rPr lang="en-IN" sz="2000" dirty="0"/>
              <a:t>With the object model, JavaScript gets all the power it needs to create dynamic HTML:</a:t>
            </a:r>
          </a:p>
          <a:p>
            <a:r>
              <a:rPr lang="en-IN" sz="2000" dirty="0"/>
              <a:t>C</a:t>
            </a:r>
            <a:r>
              <a:rPr lang="en-IN" sz="2000" dirty="0" smtClean="0"/>
              <a:t>an </a:t>
            </a:r>
            <a:r>
              <a:rPr lang="en-IN" sz="2000" dirty="0"/>
              <a:t>change all the HTML elements in the page</a:t>
            </a:r>
          </a:p>
          <a:p>
            <a:r>
              <a:rPr lang="en-IN" sz="2000" dirty="0"/>
              <a:t>C</a:t>
            </a:r>
            <a:r>
              <a:rPr lang="en-IN" sz="2000" dirty="0" smtClean="0"/>
              <a:t>an </a:t>
            </a:r>
            <a:r>
              <a:rPr lang="en-IN" sz="2000" dirty="0"/>
              <a:t>change all the HTML attributes in the page</a:t>
            </a:r>
          </a:p>
          <a:p>
            <a:r>
              <a:rPr lang="en-IN" sz="2000" dirty="0"/>
              <a:t>C</a:t>
            </a:r>
            <a:r>
              <a:rPr lang="en-IN" sz="2000" dirty="0" smtClean="0"/>
              <a:t>an </a:t>
            </a:r>
            <a:r>
              <a:rPr lang="en-IN" sz="2000" dirty="0"/>
              <a:t>change all the CSS styles in the page</a:t>
            </a:r>
          </a:p>
          <a:p>
            <a:r>
              <a:rPr lang="en-IN" sz="2000" dirty="0"/>
              <a:t>C</a:t>
            </a:r>
            <a:r>
              <a:rPr lang="en-IN" sz="2000" dirty="0" smtClean="0"/>
              <a:t>an </a:t>
            </a:r>
            <a:r>
              <a:rPr lang="en-IN" sz="2000" dirty="0"/>
              <a:t>remove existing HTML elements and attributes</a:t>
            </a:r>
          </a:p>
          <a:p>
            <a:r>
              <a:rPr lang="en-IN" sz="2000" dirty="0"/>
              <a:t>C</a:t>
            </a:r>
            <a:r>
              <a:rPr lang="en-IN" sz="2000" dirty="0" smtClean="0"/>
              <a:t>an </a:t>
            </a:r>
            <a:r>
              <a:rPr lang="en-IN" sz="2000" dirty="0"/>
              <a:t>add new HTML elements and attributes</a:t>
            </a:r>
          </a:p>
          <a:p>
            <a:r>
              <a:rPr lang="en-IN" sz="2000" dirty="0"/>
              <a:t>C</a:t>
            </a:r>
            <a:r>
              <a:rPr lang="en-IN" sz="2000" dirty="0" smtClean="0"/>
              <a:t>an </a:t>
            </a:r>
            <a:r>
              <a:rPr lang="en-IN" sz="2000" dirty="0"/>
              <a:t>react to all existing HTML events in the page</a:t>
            </a:r>
          </a:p>
          <a:p>
            <a:r>
              <a:rPr lang="en-IN" sz="2000" dirty="0"/>
              <a:t>C</a:t>
            </a:r>
            <a:r>
              <a:rPr lang="en-IN" sz="2000" dirty="0" smtClean="0"/>
              <a:t>an </a:t>
            </a:r>
            <a:r>
              <a:rPr lang="en-IN" sz="2000" dirty="0"/>
              <a:t>create new HTML events in the </a:t>
            </a:r>
            <a:r>
              <a:rPr lang="en-IN" sz="2000" dirty="0" smtClean="0"/>
              <a:t>page</a:t>
            </a:r>
          </a:p>
          <a:p>
            <a:pPr marL="0" indent="0">
              <a:buNone/>
            </a:pPr>
            <a:r>
              <a:rPr lang="en-IN" sz="2000" dirty="0"/>
              <a:t>HTML DOM is a standard </a:t>
            </a:r>
            <a:r>
              <a:rPr lang="en-IN" sz="2000" b="1" dirty="0"/>
              <a:t>object</a:t>
            </a:r>
            <a:r>
              <a:rPr lang="en-IN" sz="2000" dirty="0"/>
              <a:t> model and </a:t>
            </a:r>
            <a:r>
              <a:rPr lang="en-IN" sz="2000" b="1" dirty="0"/>
              <a:t>programming interface</a:t>
            </a:r>
            <a:r>
              <a:rPr lang="en-IN" sz="2000" dirty="0"/>
              <a:t> for HTML. It defines:</a:t>
            </a:r>
          </a:p>
          <a:p>
            <a:r>
              <a:rPr lang="en-IN" sz="2000" dirty="0"/>
              <a:t>The HTML elements as </a:t>
            </a:r>
            <a:r>
              <a:rPr lang="en-IN" sz="2000" b="1" dirty="0"/>
              <a:t>objects</a:t>
            </a:r>
            <a:endParaRPr lang="en-IN" sz="2000" dirty="0"/>
          </a:p>
          <a:p>
            <a:r>
              <a:rPr lang="en-IN" sz="2000" dirty="0"/>
              <a:t>The </a:t>
            </a:r>
            <a:r>
              <a:rPr lang="en-IN" sz="2000" b="1" dirty="0"/>
              <a:t>properties</a:t>
            </a:r>
            <a:r>
              <a:rPr lang="en-IN" sz="2000" dirty="0"/>
              <a:t> of all HTML elements</a:t>
            </a:r>
          </a:p>
          <a:p>
            <a:r>
              <a:rPr lang="en-IN" sz="2000" dirty="0"/>
              <a:t>The </a:t>
            </a:r>
            <a:r>
              <a:rPr lang="en-IN" sz="2000" b="1" dirty="0"/>
              <a:t>methods</a:t>
            </a:r>
            <a:r>
              <a:rPr lang="en-IN" sz="2000" dirty="0"/>
              <a:t> to access all HTML elements</a:t>
            </a:r>
          </a:p>
          <a:p>
            <a:r>
              <a:rPr lang="en-IN" sz="2000" dirty="0"/>
              <a:t>The </a:t>
            </a:r>
            <a:r>
              <a:rPr lang="en-IN" sz="2000" b="1" dirty="0"/>
              <a:t>events</a:t>
            </a:r>
            <a:r>
              <a:rPr lang="en-IN" sz="2000" dirty="0"/>
              <a:t> for all HTML elements</a:t>
            </a:r>
          </a:p>
          <a:p>
            <a:pPr marL="0" indent="0">
              <a:buNone/>
            </a:pPr>
            <a:r>
              <a:rPr lang="en-IN" sz="2000" b="1" dirty="0"/>
              <a:t>S</a:t>
            </a:r>
            <a:r>
              <a:rPr lang="en-IN" sz="2000" b="1" dirty="0" smtClean="0"/>
              <a:t>tandard </a:t>
            </a:r>
            <a:r>
              <a:rPr lang="en-IN" sz="2000" b="1" dirty="0"/>
              <a:t>for how to get, change, add, or delete HTML elements</a:t>
            </a:r>
            <a:endParaRPr lang="en-IN" sz="2000" dirty="0"/>
          </a:p>
        </p:txBody>
      </p:sp>
      <p:pic>
        <p:nvPicPr>
          <p:cNvPr id="4" name="Picture 2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2094089"/>
            <a:ext cx="4071937" cy="222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Javascript</a:t>
            </a:r>
            <a:r>
              <a:rPr lang="en-IN" dirty="0" smtClean="0"/>
              <a:t> vs j</a:t>
            </a:r>
            <a:r>
              <a:rPr lang="en-IN" dirty="0"/>
              <a:t>Q</a:t>
            </a:r>
            <a:r>
              <a:rPr lang="en-IN" dirty="0" smtClean="0"/>
              <a:t>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11772900" cy="6032219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/>
              <a:t>jQuery was created in 2006 by John </a:t>
            </a:r>
            <a:r>
              <a:rPr lang="en-IN" sz="2000" dirty="0" err="1"/>
              <a:t>Resig</a:t>
            </a:r>
            <a:r>
              <a:rPr lang="en-IN" sz="2000" dirty="0"/>
              <a:t>. It was designed to handle Browser Incompatibilities and to simplify HTML DOM Manipulation, Event Handling, Animations, and Ajax.</a:t>
            </a:r>
          </a:p>
          <a:p>
            <a:r>
              <a:rPr lang="en-IN" sz="2000" dirty="0"/>
              <a:t>For more than 10 years, jQuery has been the most popular JavaScript library in the world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However</a:t>
            </a:r>
            <a:r>
              <a:rPr lang="en-IN" sz="2000" dirty="0"/>
              <a:t>, after JavaScript Version 5 (2009), most of the jQuery utilities can be solved with a few lines of standard </a:t>
            </a:r>
            <a:r>
              <a:rPr lang="en-IN" sz="2000" dirty="0" smtClean="0"/>
              <a:t>JavaScript.</a:t>
            </a:r>
          </a:p>
          <a:p>
            <a:pPr marL="0" indent="0">
              <a:buNone/>
            </a:pPr>
            <a:r>
              <a:rPr lang="en-IN" sz="2000" dirty="0"/>
              <a:t>jQuery is a framework built using JavaScript capabilities. So, you can use all the functions and other capabilities available in JavaScript. </a:t>
            </a:r>
            <a:endParaRPr lang="en-IN" sz="2000" dirty="0" smtClean="0"/>
          </a:p>
          <a:p>
            <a:pPr marL="0" indent="0">
              <a:buNone/>
            </a:pPr>
            <a:r>
              <a:rPr lang="en-US" sz="2000" dirty="0"/>
              <a:t>A page can't be manipulated safely until the document is "ready."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jQuery </a:t>
            </a:r>
            <a:r>
              <a:rPr lang="en-US" sz="2000" dirty="0"/>
              <a:t>detects this state of readiness for you.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Code </a:t>
            </a:r>
            <a:r>
              <a:rPr lang="en-US" sz="2000" dirty="0"/>
              <a:t>included inside $( document ).ready() will only run once the page Document Object Model (DOM) is ready for JavaScript code to execute.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Code </a:t>
            </a:r>
            <a:r>
              <a:rPr lang="en-US" sz="2000" dirty="0"/>
              <a:t>included inside $( window ).on( "load", function() { ... }) will run once the entire page (images or iframes), not just the DOM, is ready.</a:t>
            </a:r>
            <a:endParaRPr lang="en-IN" sz="2000" dirty="0" smtClean="0"/>
          </a:p>
          <a:p>
            <a:pPr marL="0" indent="0">
              <a:buNone/>
            </a:pPr>
            <a:r>
              <a:rPr lang="en-US" sz="2000" dirty="0"/>
              <a:t>JQuery makes a use of anonymous functions very frequently as follows −</a:t>
            </a:r>
          </a:p>
          <a:p>
            <a:pPr marL="0" indent="0">
              <a:buNone/>
            </a:pPr>
            <a:r>
              <a:rPr lang="en-US" sz="2000" dirty="0" smtClean="0"/>
              <a:t>$(</a:t>
            </a:r>
            <a:r>
              <a:rPr lang="en-US" sz="2000" dirty="0"/>
              <a:t>document).ready(function(){</a:t>
            </a:r>
          </a:p>
          <a:p>
            <a:pPr marL="0" indent="0">
              <a:buNone/>
            </a:pPr>
            <a:r>
              <a:rPr lang="en-US" sz="2000" dirty="0"/>
              <a:t>   // do some stuff here</a:t>
            </a:r>
          </a:p>
          <a:p>
            <a:pPr marL="0" indent="0">
              <a:buNone/>
            </a:pPr>
            <a:r>
              <a:rPr lang="en-US" sz="2000" dirty="0" smtClean="0"/>
              <a:t>});</a:t>
            </a:r>
          </a:p>
          <a:p>
            <a:pPr marL="0" indent="0">
              <a:buNone/>
            </a:pPr>
            <a:r>
              <a:rPr lang="en-US" sz="2000" dirty="0"/>
              <a:t>$("div").click(function() {</a:t>
            </a:r>
          </a:p>
          <a:p>
            <a:pPr marL="0" indent="0">
              <a:buNone/>
            </a:pPr>
            <a:r>
              <a:rPr lang="en-US" sz="2000" dirty="0"/>
              <a:t>   // this refers to a div DOM element</a:t>
            </a:r>
          </a:p>
          <a:p>
            <a:pPr marL="0" indent="0">
              <a:buNone/>
            </a:pPr>
            <a:r>
              <a:rPr lang="en-US" sz="2000" dirty="0"/>
              <a:t>});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712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11772900" cy="603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O</a:t>
            </a:r>
            <a:r>
              <a:rPr lang="en-IN" sz="2000" dirty="0" smtClean="0"/>
              <a:t>pen-source </a:t>
            </a:r>
            <a:r>
              <a:rPr lang="en-IN" sz="2000" dirty="0"/>
              <a:t>JavaScript library that simplifies the interactions between an HTML/CSS document, or more precisely the Document Object Model (DOM), and JavaScript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Elaborating the terms, jQuery simplifies HTML document traversing and manipulation, browser event handling, DOM animations, Ajax interactions, and cross-browser JavaScript development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000" dirty="0"/>
              <a:t>JQuery is a library to provide better client-side web page </a:t>
            </a:r>
            <a:r>
              <a:rPr lang="en-IN" sz="2000" dirty="0" smtClean="0"/>
              <a:t>development </a:t>
            </a:r>
            <a:r>
              <a:rPr lang="en-IN" sz="2000" dirty="0"/>
              <a:t>environment to the developer with the help of its feature-rich library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000" dirty="0"/>
              <a:t>A</a:t>
            </a:r>
            <a:r>
              <a:rPr lang="en-IN" sz="2000" dirty="0" smtClean="0"/>
              <a:t>n </a:t>
            </a:r>
            <a:r>
              <a:rPr lang="en-IN" sz="2000" dirty="0"/>
              <a:t>example of jQuery and JavaScript to change the background </a:t>
            </a:r>
            <a:r>
              <a:rPr lang="en-IN" sz="2000" dirty="0" err="1"/>
              <a:t>color</a:t>
            </a:r>
            <a:r>
              <a:rPr lang="en-IN" sz="2000" dirty="0"/>
              <a:t>:</a:t>
            </a:r>
          </a:p>
          <a:p>
            <a:pPr marL="0" indent="0">
              <a:buNone/>
            </a:pPr>
            <a:r>
              <a:rPr lang="en-IN" sz="2000" dirty="0" smtClean="0"/>
              <a:t>JavaScript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function </a:t>
            </a:r>
            <a:r>
              <a:rPr lang="en-IN" sz="2000" dirty="0" err="1"/>
              <a:t>changeColor</a:t>
            </a:r>
            <a:r>
              <a:rPr lang="en-IN" sz="2000" dirty="0"/>
              <a:t>(</a:t>
            </a:r>
            <a:r>
              <a:rPr lang="en-IN" sz="2000" dirty="0" err="1"/>
              <a:t>color</a:t>
            </a:r>
            <a:r>
              <a:rPr lang="en-IN" sz="2000" dirty="0"/>
              <a:t>) {</a:t>
            </a:r>
          </a:p>
          <a:p>
            <a:pPr marL="0" indent="0">
              <a:buNone/>
            </a:pPr>
            <a:r>
              <a:rPr lang="en-IN" sz="2000" dirty="0"/>
              <a:t>   </a:t>
            </a:r>
            <a:r>
              <a:rPr lang="en-IN" sz="2000" dirty="0" err="1"/>
              <a:t>document.body.style.background</a:t>
            </a:r>
            <a:r>
              <a:rPr lang="en-IN" sz="2000" dirty="0"/>
              <a:t> = </a:t>
            </a:r>
            <a:r>
              <a:rPr lang="en-IN" sz="2000" dirty="0" err="1"/>
              <a:t>color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 err="1" smtClean="0"/>
              <a:t>Onload</a:t>
            </a:r>
            <a:r>
              <a:rPr lang="en-IN" sz="2000" dirty="0" smtClean="0"/>
              <a:t>=“</a:t>
            </a:r>
            <a:r>
              <a:rPr lang="en-IN" sz="2000" dirty="0" err="1" smtClean="0"/>
              <a:t>changeColor</a:t>
            </a:r>
            <a:r>
              <a:rPr lang="en-IN" sz="2000" dirty="0"/>
              <a:t>('blue');”</a:t>
            </a:r>
          </a:p>
          <a:p>
            <a:pPr marL="0" indent="0">
              <a:buNone/>
            </a:pPr>
            <a:r>
              <a:rPr lang="en-IN" sz="2000" dirty="0"/>
              <a:t>jQuery</a:t>
            </a:r>
          </a:p>
          <a:p>
            <a:pPr marL="0" indent="0">
              <a:buNone/>
            </a:pPr>
            <a:r>
              <a:rPr lang="en-IN" sz="2000" dirty="0"/>
              <a:t>$ ('body') .</a:t>
            </a:r>
            <a:r>
              <a:rPr lang="en-IN" sz="2000" dirty="0" err="1"/>
              <a:t>css</a:t>
            </a:r>
            <a:r>
              <a:rPr lang="en-IN" sz="2000" dirty="0"/>
              <a:t> ('background', '#0000FF');</a:t>
            </a:r>
          </a:p>
          <a:p>
            <a:pPr marL="0" indent="0">
              <a:buNone/>
            </a:pPr>
            <a:r>
              <a:rPr lang="en-IN" sz="2000" dirty="0" smtClean="0"/>
              <a:t>code </a:t>
            </a:r>
            <a:r>
              <a:rPr lang="en-IN" sz="2000" dirty="0"/>
              <a:t>snippets are doing the same work of changing the background </a:t>
            </a:r>
            <a:r>
              <a:rPr lang="en-IN" sz="2000" dirty="0" err="1"/>
              <a:t>color</a:t>
            </a:r>
            <a:r>
              <a:rPr lang="en-IN" sz="2000" dirty="0"/>
              <a:t>. But jQuery takes less code and in this way you can work around other examples, which shows that jQuery minimizes the code and is easier to use.</a:t>
            </a:r>
          </a:p>
        </p:txBody>
      </p:sp>
    </p:spTree>
    <p:extLst>
      <p:ext uri="{BB962C8B-B14F-4D97-AF65-F5344CB8AC3E}">
        <p14:creationId xmlns:p14="http://schemas.microsoft.com/office/powerpoint/2010/main" val="397813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6186920" cy="60322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 jQuery Selector is a function which makes use of expressions to find out matching elements from a DOM based on the given criteria. </a:t>
            </a:r>
          </a:p>
          <a:p>
            <a:pPr marL="0" indent="0">
              <a:buNone/>
            </a:pPr>
            <a:r>
              <a:rPr lang="en-US" sz="2000" dirty="0" smtClean="0"/>
              <a:t>selectors </a:t>
            </a:r>
            <a:r>
              <a:rPr lang="en-US" sz="2000" dirty="0"/>
              <a:t>are used to select one or more HTML elements using jQuery.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Once </a:t>
            </a:r>
            <a:r>
              <a:rPr lang="en-US" sz="2000" dirty="0"/>
              <a:t>an element is selected then we can perform various operations on that selected element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jQuery selectors start with the dollar sign and parentheses − $(). </a:t>
            </a:r>
            <a:endParaRPr lang="en-US" sz="2000" dirty="0"/>
          </a:p>
          <a:p>
            <a:pPr marL="0" indent="0">
              <a:buNone/>
            </a:pPr>
            <a:r>
              <a:rPr lang="en-IN" sz="2000" dirty="0"/>
              <a:t>factory function </a:t>
            </a:r>
            <a:r>
              <a:rPr lang="en-IN" sz="2000" dirty="0" smtClean="0">
                <a:sym typeface="Wingdings" panose="05000000000000000000" pitchFamily="2" charset="2"/>
              </a:rPr>
              <a:t></a:t>
            </a:r>
            <a:r>
              <a:rPr lang="en-IN" sz="2000" dirty="0" smtClean="0"/>
              <a:t> </a:t>
            </a:r>
            <a:r>
              <a:rPr lang="en-IN" sz="2000" dirty="0"/>
              <a:t>it is a function that creates new objects.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factory function $() makes use of following three building blocks while selecting elements in a </a:t>
            </a:r>
            <a:r>
              <a:rPr lang="en-US" sz="2000" dirty="0" smtClean="0"/>
              <a:t>given document </a:t>
            </a:r>
          </a:p>
          <a:p>
            <a:pPr marL="0" indent="0">
              <a:buNone/>
            </a:pPr>
            <a:r>
              <a:rPr lang="en-US" sz="2000" dirty="0"/>
              <a:t>Tag </a:t>
            </a:r>
            <a:r>
              <a:rPr lang="en-US" sz="2000" dirty="0" err="1" smtClean="0"/>
              <a:t>Name</a:t>
            </a:r>
            <a:r>
              <a:rPr lang="en-US" sz="2000" dirty="0" err="1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/>
              <a:t>Represents</a:t>
            </a:r>
            <a:r>
              <a:rPr lang="en-US" sz="2000" dirty="0" smtClean="0"/>
              <a:t> </a:t>
            </a:r>
            <a:r>
              <a:rPr lang="en-US" sz="2000" dirty="0"/>
              <a:t>a tag name available in the DOM. For example $('p')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Tag </a:t>
            </a:r>
            <a:r>
              <a:rPr lang="en-US" sz="2000" dirty="0" err="1" smtClean="0"/>
              <a:t>ID</a:t>
            </a:r>
            <a:r>
              <a:rPr lang="en-US" sz="2000" dirty="0" err="1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/>
              <a:t>Represents</a:t>
            </a:r>
            <a:r>
              <a:rPr lang="en-US" sz="2000" dirty="0" smtClean="0"/>
              <a:t> </a:t>
            </a:r>
            <a:r>
              <a:rPr lang="en-US" sz="2000" dirty="0"/>
              <a:t>a tag available with the given ID in the DOM. </a:t>
            </a:r>
            <a:r>
              <a:rPr lang="en-US" sz="2000" dirty="0" err="1" smtClean="0"/>
              <a:t>Eg</a:t>
            </a:r>
            <a:r>
              <a:rPr lang="en-US" sz="2000" dirty="0" smtClean="0"/>
              <a:t>., </a:t>
            </a:r>
            <a:r>
              <a:rPr lang="en-US" sz="2000" dirty="0"/>
              <a:t>$('#some-id</a:t>
            </a:r>
            <a:r>
              <a:rPr lang="en-US" sz="2000" dirty="0" smtClean="0"/>
              <a:t>')</a:t>
            </a:r>
          </a:p>
          <a:p>
            <a:pPr marL="0" indent="0">
              <a:buNone/>
            </a:pPr>
            <a:r>
              <a:rPr lang="en-US" sz="2000" dirty="0"/>
              <a:t>Tag </a:t>
            </a:r>
            <a:r>
              <a:rPr lang="en-US" sz="2000" dirty="0" err="1" smtClean="0"/>
              <a:t>Class</a:t>
            </a:r>
            <a:r>
              <a:rPr lang="en-US" sz="2000" dirty="0" err="1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/>
              <a:t>Represents</a:t>
            </a:r>
            <a:r>
              <a:rPr lang="en-US" sz="2000" dirty="0" smtClean="0"/>
              <a:t> </a:t>
            </a:r>
            <a:r>
              <a:rPr lang="en-US" sz="2000" dirty="0"/>
              <a:t>a tag available with the given class in the DOM. </a:t>
            </a:r>
            <a:r>
              <a:rPr lang="en-US" sz="2000" dirty="0" err="1" smtClean="0"/>
              <a:t>Eg</a:t>
            </a:r>
            <a:r>
              <a:rPr lang="en-US" sz="2000" dirty="0" smtClean="0"/>
              <a:t>. </a:t>
            </a:r>
            <a:r>
              <a:rPr lang="en-US" sz="2000" dirty="0"/>
              <a:t>$('.some-class')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386945" y="234296"/>
            <a:ext cx="565265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 {</a:t>
            </a:r>
          </a:p>
          <a:p>
            <a:r>
              <a:rPr lang="en-IN" dirty="0"/>
              <a:t>            $("#</a:t>
            </a:r>
            <a:r>
              <a:rPr lang="en-IN" dirty="0" err="1"/>
              <a:t>myid</a:t>
            </a:r>
            <a:r>
              <a:rPr lang="en-IN" dirty="0"/>
              <a:t>").</a:t>
            </a:r>
            <a:r>
              <a:rPr lang="en-IN" dirty="0" err="1"/>
              <a:t>css</a:t>
            </a:r>
            <a:r>
              <a:rPr lang="en-IN" dirty="0"/>
              <a:t>("background-</a:t>
            </a:r>
            <a:r>
              <a:rPr lang="en-IN" dirty="0" err="1"/>
              <a:t>color</a:t>
            </a:r>
            <a:r>
              <a:rPr lang="en-IN" dirty="0"/>
              <a:t>", "yellow");</a:t>
            </a:r>
          </a:p>
          <a:p>
            <a:r>
              <a:rPr lang="en-IN" dirty="0"/>
              <a:t>             $(".</a:t>
            </a:r>
            <a:r>
              <a:rPr lang="en-IN" dirty="0" err="1"/>
              <a:t>myclass</a:t>
            </a:r>
            <a:r>
              <a:rPr lang="en-IN" dirty="0"/>
              <a:t>").</a:t>
            </a:r>
            <a:r>
              <a:rPr lang="en-IN" dirty="0" err="1"/>
              <a:t>css</a:t>
            </a:r>
            <a:r>
              <a:rPr lang="en-IN" dirty="0"/>
              <a:t>("background-</a:t>
            </a:r>
            <a:r>
              <a:rPr lang="en-IN" dirty="0" err="1"/>
              <a:t>color</a:t>
            </a:r>
            <a:r>
              <a:rPr lang="en-IN" dirty="0"/>
              <a:t>", "red");</a:t>
            </a:r>
          </a:p>
          <a:p>
            <a:r>
              <a:rPr lang="en-IN" dirty="0"/>
              <a:t>              </a:t>
            </a:r>
          </a:p>
          <a:p>
            <a:r>
              <a:rPr lang="en-IN" dirty="0"/>
              <a:t>         });</a:t>
            </a:r>
          </a:p>
          <a:p>
            <a:r>
              <a:rPr lang="en-IN" dirty="0"/>
              <a:t>      &lt;/script&gt;</a:t>
            </a:r>
          </a:p>
          <a:p>
            <a:r>
              <a:rPr lang="en-IN" dirty="0"/>
              <a:t>   &lt;/head&gt;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   &lt;body&gt;</a:t>
            </a:r>
          </a:p>
          <a:p>
            <a:r>
              <a:rPr lang="en-IN" dirty="0"/>
              <a:t>      &lt;div&gt;</a:t>
            </a:r>
          </a:p>
          <a:p>
            <a:r>
              <a:rPr lang="en-IN" dirty="0"/>
              <a:t>         &lt;p class = "</a:t>
            </a:r>
            <a:r>
              <a:rPr lang="en-IN" dirty="0" err="1"/>
              <a:t>myclass</a:t>
            </a:r>
            <a:r>
              <a:rPr lang="en-IN" dirty="0"/>
              <a:t>"&gt;This is a paragraph.&lt;/p&gt;</a:t>
            </a:r>
          </a:p>
          <a:p>
            <a:r>
              <a:rPr lang="en-IN" dirty="0"/>
              <a:t>         &lt;p id = "</a:t>
            </a:r>
            <a:r>
              <a:rPr lang="en-IN" dirty="0" err="1"/>
              <a:t>myid</a:t>
            </a:r>
            <a:r>
              <a:rPr lang="en-IN" dirty="0"/>
              <a:t>"&gt;This is second paragraph.&lt;/p&gt;</a:t>
            </a:r>
          </a:p>
          <a:p>
            <a:r>
              <a:rPr lang="en-IN" dirty="0"/>
              <a:t>         &lt;p&gt;This is third paragraph.&lt;/p&gt;</a:t>
            </a:r>
          </a:p>
          <a:p>
            <a:r>
              <a:rPr lang="en-IN" dirty="0"/>
              <a:t>      &lt;/div&gt;</a:t>
            </a:r>
          </a:p>
          <a:p>
            <a:r>
              <a:rPr lang="en-IN" dirty="0"/>
              <a:t>   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663" y="5946834"/>
            <a:ext cx="4605337" cy="9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6186920" cy="603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With DOM </a:t>
            </a:r>
            <a:r>
              <a:rPr lang="en-US" sz="2000" dirty="0"/>
              <a:t>elements </a:t>
            </a:r>
            <a:r>
              <a:rPr lang="en-US" sz="2000" dirty="0" smtClean="0"/>
              <a:t>the </a:t>
            </a:r>
            <a:r>
              <a:rPr lang="en-US" sz="2000" dirty="0"/>
              <a:t>properties and attributes assigned to those </a:t>
            </a:r>
            <a:r>
              <a:rPr lang="en-US" sz="2000" dirty="0" smtClean="0"/>
              <a:t>elements are considered.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Most </a:t>
            </a:r>
            <a:r>
              <a:rPr lang="en-US" sz="2000" dirty="0"/>
              <a:t>of these attributes are available through JavaScript as DOM node properties.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Some </a:t>
            </a:r>
            <a:r>
              <a:rPr lang="en-US" sz="2000" dirty="0"/>
              <a:t>of the more common properties are −</a:t>
            </a:r>
          </a:p>
          <a:p>
            <a:pPr marL="0" indent="0">
              <a:buNone/>
            </a:pPr>
            <a:r>
              <a:rPr lang="en-US" sz="2000" dirty="0" err="1" smtClean="0"/>
              <a:t>className,tagName,id,href,title,rel,src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Set Attribute Value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attr</a:t>
            </a:r>
            <a:r>
              <a:rPr lang="en-US" sz="2000" dirty="0"/>
              <a:t>(name, value) method can be used to set the named attribute onto all elements in the wrapped set using the passed value.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86945" y="234296"/>
            <a:ext cx="565265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 {</a:t>
            </a:r>
          </a:p>
          <a:p>
            <a:r>
              <a:rPr lang="en-IN" dirty="0"/>
              <a:t>            </a:t>
            </a:r>
            <a:r>
              <a:rPr lang="en-IN" dirty="0" err="1"/>
              <a:t>var</a:t>
            </a:r>
            <a:r>
              <a:rPr lang="en-IN" dirty="0"/>
              <a:t> title = $("</a:t>
            </a:r>
            <a:r>
              <a:rPr lang="en-IN" dirty="0" err="1"/>
              <a:t>em</a:t>
            </a:r>
            <a:r>
              <a:rPr lang="en-IN" dirty="0"/>
              <a:t>").</a:t>
            </a:r>
            <a:r>
              <a:rPr lang="en-IN" dirty="0" err="1"/>
              <a:t>attr</a:t>
            </a:r>
            <a:r>
              <a:rPr lang="en-IN" dirty="0"/>
              <a:t>("title");</a:t>
            </a:r>
          </a:p>
          <a:p>
            <a:r>
              <a:rPr lang="en-IN" dirty="0"/>
              <a:t>            $("#</a:t>
            </a:r>
            <a:r>
              <a:rPr lang="en-IN" dirty="0" err="1"/>
              <a:t>divid</a:t>
            </a:r>
            <a:r>
              <a:rPr lang="en-IN" dirty="0"/>
              <a:t>").text(title);</a:t>
            </a:r>
          </a:p>
          <a:p>
            <a:r>
              <a:rPr lang="en-IN" dirty="0"/>
              <a:t>         });</a:t>
            </a:r>
          </a:p>
          <a:p>
            <a:r>
              <a:rPr lang="en-IN" dirty="0"/>
              <a:t>      &lt;/script&gt;</a:t>
            </a:r>
          </a:p>
          <a:p>
            <a:r>
              <a:rPr lang="en-IN" dirty="0"/>
              <a:t>   &lt;/head&gt;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   &lt;body&gt;</a:t>
            </a:r>
          </a:p>
          <a:p>
            <a:r>
              <a:rPr lang="en-IN" dirty="0"/>
              <a:t>      &lt;div&gt;</a:t>
            </a:r>
          </a:p>
          <a:p>
            <a:r>
              <a:rPr lang="en-IN" dirty="0"/>
              <a:t>         &lt;</a:t>
            </a:r>
            <a:r>
              <a:rPr lang="en-IN" dirty="0" err="1"/>
              <a:t>em</a:t>
            </a:r>
            <a:r>
              <a:rPr lang="en-IN" dirty="0"/>
              <a:t> title = "Bold and Brave"&gt;This is first paragraph.&lt;/</a:t>
            </a:r>
            <a:r>
              <a:rPr lang="en-IN" dirty="0" err="1"/>
              <a:t>em</a:t>
            </a:r>
            <a:r>
              <a:rPr lang="en-IN" dirty="0"/>
              <a:t>&gt;</a:t>
            </a:r>
          </a:p>
          <a:p>
            <a:r>
              <a:rPr lang="en-IN" dirty="0"/>
              <a:t>         &lt;p id = "</a:t>
            </a:r>
            <a:r>
              <a:rPr lang="en-IN" dirty="0" err="1"/>
              <a:t>myid</a:t>
            </a:r>
            <a:r>
              <a:rPr lang="en-IN" dirty="0"/>
              <a:t>"&gt;This is second paragraph.&lt;/p&gt;</a:t>
            </a:r>
          </a:p>
          <a:p>
            <a:r>
              <a:rPr lang="en-IN" dirty="0"/>
              <a:t>         &lt;div id = "</a:t>
            </a:r>
            <a:r>
              <a:rPr lang="en-IN" dirty="0" err="1"/>
              <a:t>divid</a:t>
            </a:r>
            <a:r>
              <a:rPr lang="en-IN" dirty="0"/>
              <a:t>"&gt;&lt;/div&gt;</a:t>
            </a:r>
          </a:p>
          <a:p>
            <a:r>
              <a:rPr lang="en-IN" dirty="0"/>
              <a:t>      &lt;/div&gt;</a:t>
            </a:r>
          </a:p>
          <a:p>
            <a:r>
              <a:rPr lang="en-IN" dirty="0"/>
              <a:t>   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05" y="4913283"/>
            <a:ext cx="2412135" cy="14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6186920" cy="603221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="https://ajax.googleapis.com/ajax/libs/</a:t>
            </a:r>
            <a:r>
              <a:rPr lang="en-US" sz="2000" dirty="0" err="1"/>
              <a:t>jquery</a:t>
            </a:r>
            <a:r>
              <a:rPr lang="en-US" sz="2000" dirty="0"/>
              <a:t>/3.5.1/jquery.min.js"&gt;&lt;/script&gt;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$(document).ready(function()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$("</a:t>
            </a:r>
            <a:r>
              <a:rPr lang="en-US" sz="2000" dirty="0" err="1"/>
              <a:t>em</a:t>
            </a:r>
            <a:r>
              <a:rPr lang="en-US" sz="2000" dirty="0"/>
              <a:t>").</a:t>
            </a:r>
            <a:r>
              <a:rPr lang="en-US" sz="2000" dirty="0" err="1"/>
              <a:t>addClass</a:t>
            </a:r>
            <a:r>
              <a:rPr lang="en-US" sz="2000" dirty="0"/>
              <a:t>("selected");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$("#</a:t>
            </a:r>
            <a:r>
              <a:rPr lang="en-US" sz="2000" dirty="0" err="1"/>
              <a:t>myid</a:t>
            </a:r>
            <a:r>
              <a:rPr lang="en-US" sz="2000" dirty="0"/>
              <a:t>").</a:t>
            </a:r>
            <a:r>
              <a:rPr lang="en-US" sz="2000" dirty="0" err="1"/>
              <a:t>addClass</a:t>
            </a:r>
            <a:r>
              <a:rPr lang="en-US" sz="2000" dirty="0"/>
              <a:t>("highlight");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.selected { </a:t>
            </a:r>
            <a:r>
              <a:rPr lang="en-US" sz="2000" dirty="0" err="1"/>
              <a:t>color:red</a:t>
            </a:r>
            <a:r>
              <a:rPr lang="en-US" sz="2000" dirty="0"/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.highlight { </a:t>
            </a:r>
            <a:r>
              <a:rPr lang="en-US" sz="2000" dirty="0" err="1"/>
              <a:t>background:blue</a:t>
            </a:r>
            <a:r>
              <a:rPr lang="en-US" sz="2000" dirty="0"/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&lt;/style&gt;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&lt;</a:t>
            </a:r>
            <a:r>
              <a:rPr lang="en-US" sz="2000" dirty="0" err="1"/>
              <a:t>em</a:t>
            </a:r>
            <a:r>
              <a:rPr lang="en-US" sz="2000" dirty="0"/>
              <a:t> title = "Bold and Brave"&gt;This is first paragraph.&lt;/</a:t>
            </a:r>
            <a:r>
              <a:rPr lang="en-US" sz="2000" dirty="0" err="1"/>
              <a:t>em</a:t>
            </a:r>
            <a:r>
              <a:rPr lang="en-US" sz="20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&lt;p id = "</a:t>
            </a:r>
            <a:r>
              <a:rPr lang="en-US" sz="2000" dirty="0" err="1"/>
              <a:t>myid</a:t>
            </a:r>
            <a:r>
              <a:rPr lang="en-US" sz="2000" dirty="0"/>
              <a:t>"&gt;This is second paragraph.&lt;/p&gt;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86945" y="234296"/>
            <a:ext cx="56526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 {</a:t>
            </a:r>
          </a:p>
          <a:p>
            <a:r>
              <a:rPr lang="en-IN" dirty="0"/>
              <a:t>            $("#</a:t>
            </a:r>
            <a:r>
              <a:rPr lang="en-IN" dirty="0" err="1"/>
              <a:t>myimg</a:t>
            </a:r>
            <a:r>
              <a:rPr lang="en-IN" dirty="0"/>
              <a:t>").</a:t>
            </a:r>
            <a:r>
              <a:rPr lang="en-IN" dirty="0" err="1"/>
              <a:t>attr</a:t>
            </a:r>
            <a:r>
              <a:rPr lang="en-IN" dirty="0"/>
              <a:t>("</a:t>
            </a:r>
            <a:r>
              <a:rPr lang="en-IN" dirty="0" err="1"/>
              <a:t>src</a:t>
            </a:r>
            <a:r>
              <a:rPr lang="en-IN" dirty="0"/>
              <a:t>", "java.jpg");</a:t>
            </a:r>
          </a:p>
          <a:p>
            <a:r>
              <a:rPr lang="en-IN" dirty="0"/>
              <a:t>         });</a:t>
            </a:r>
          </a:p>
          <a:p>
            <a:r>
              <a:rPr lang="en-IN" dirty="0"/>
              <a:t>      &lt;/script&gt;</a:t>
            </a:r>
          </a:p>
          <a:p>
            <a:r>
              <a:rPr lang="en-IN" dirty="0"/>
              <a:t>   &lt;/head&gt;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   &lt;body&gt;</a:t>
            </a:r>
          </a:p>
          <a:p>
            <a:r>
              <a:rPr lang="en-IN" dirty="0"/>
              <a:t>      &lt;div&gt;</a:t>
            </a:r>
          </a:p>
          <a:p>
            <a:r>
              <a:rPr lang="en-IN" dirty="0"/>
              <a:t>         &lt;</a:t>
            </a:r>
            <a:r>
              <a:rPr lang="en-IN" dirty="0" err="1"/>
              <a:t>img</a:t>
            </a:r>
            <a:r>
              <a:rPr lang="en-IN" dirty="0"/>
              <a:t> id = "</a:t>
            </a:r>
            <a:r>
              <a:rPr lang="en-IN" dirty="0" err="1"/>
              <a:t>myimg</a:t>
            </a:r>
            <a:r>
              <a:rPr lang="en-IN" dirty="0"/>
              <a:t>" </a:t>
            </a:r>
            <a:r>
              <a:rPr lang="en-IN" dirty="0" err="1"/>
              <a:t>src</a:t>
            </a:r>
            <a:r>
              <a:rPr lang="en-IN" dirty="0"/>
              <a:t> = "java.jpg" alt = "Sample image" /&gt;</a:t>
            </a:r>
          </a:p>
          <a:p>
            <a:r>
              <a:rPr lang="en-IN" dirty="0"/>
              <a:t>      &lt;/div&gt;</a:t>
            </a:r>
          </a:p>
          <a:p>
            <a:r>
              <a:rPr lang="en-IN" dirty="0"/>
              <a:t>   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5866607"/>
            <a:ext cx="45053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6186920" cy="60322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jQuery is a very powerful tool which provides a variety of DOM traversal methods to help us select elements in a document randomly as well as in sequential method. </a:t>
            </a:r>
            <a:endParaRPr lang="en-IN" sz="2000" dirty="0" smtClean="0"/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Most </a:t>
            </a:r>
            <a:r>
              <a:rPr lang="en-IN" sz="2000" dirty="0"/>
              <a:t>of the DOM Traversal Methods do not modify the jQuery object and they are used to filter out elements from a document based on given conditions</a:t>
            </a:r>
            <a:r>
              <a:rPr lang="en-IN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/>
              <a:t>filter( selector )</a:t>
            </a:r>
            <a:r>
              <a:rPr lang="en-IN" sz="2000" dirty="0"/>
              <a:t> method can be used to filter out all elements from the set of matched elements that do not match the specified selector(s). </a:t>
            </a:r>
            <a:endParaRPr lang="en-IN" sz="2000" dirty="0" smtClean="0"/>
          </a:p>
          <a:p>
            <a:pPr marL="0" indent="0">
              <a:spcBef>
                <a:spcPts val="0"/>
              </a:spcBef>
              <a:buNone/>
            </a:pPr>
            <a:endParaRPr lang="en-IN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/>
              <a:t>find( selector )</a:t>
            </a:r>
            <a:r>
              <a:rPr lang="en-IN" sz="2000" dirty="0"/>
              <a:t> method can be used to locate all the descendant elements of a particular type of </a:t>
            </a:r>
            <a:r>
              <a:rPr lang="en-IN" sz="2000" dirty="0" smtClean="0"/>
              <a:t>elements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add( selector </a:t>
            </a:r>
            <a:r>
              <a:rPr lang="en-IN" sz="2000" dirty="0" smtClean="0"/>
              <a:t>) Adds </a:t>
            </a:r>
            <a:r>
              <a:rPr lang="en-IN" sz="2000" dirty="0"/>
              <a:t>more elements, matched by the given selector, to the set of matched elements.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0240" y="0"/>
            <a:ext cx="565265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&lt;!DOCTYPE html&gt;</a:t>
            </a:r>
          </a:p>
          <a:p>
            <a:r>
              <a:rPr lang="en-IN" sz="1600" dirty="0"/>
              <a:t>&lt;html&gt;</a:t>
            </a:r>
          </a:p>
          <a:p>
            <a:r>
              <a:rPr lang="en-IN" sz="1600" dirty="0"/>
              <a:t>&lt;head&gt;</a:t>
            </a:r>
          </a:p>
          <a:p>
            <a:r>
              <a:rPr lang="en-IN" sz="1600" dirty="0"/>
              <a:t>&lt;script </a:t>
            </a:r>
            <a:r>
              <a:rPr lang="en-IN" sz="1600" dirty="0" err="1"/>
              <a:t>src</a:t>
            </a:r>
            <a:r>
              <a:rPr lang="en-IN" sz="1600" dirty="0"/>
              <a:t>="https://ajax.googleapis.com/ajax/libs/</a:t>
            </a:r>
            <a:r>
              <a:rPr lang="en-IN" sz="1600" dirty="0" err="1"/>
              <a:t>jquery</a:t>
            </a:r>
            <a:r>
              <a:rPr lang="en-IN" sz="1600" dirty="0"/>
              <a:t>/3.5.1/jquery.min.js"&gt;&lt;/script&gt;</a:t>
            </a:r>
          </a:p>
          <a:p>
            <a:r>
              <a:rPr lang="en-IN" sz="1600" dirty="0"/>
              <a:t>&lt;script&gt;</a:t>
            </a:r>
          </a:p>
          <a:p>
            <a:r>
              <a:rPr lang="en-IN" sz="1600" dirty="0"/>
              <a:t>$(document).ready(function() {</a:t>
            </a:r>
          </a:p>
          <a:p>
            <a:r>
              <a:rPr lang="en-IN" sz="1600" dirty="0"/>
              <a:t>            $("li").filter(".middle").</a:t>
            </a:r>
            <a:r>
              <a:rPr lang="en-IN" sz="1600" dirty="0" err="1"/>
              <a:t>addClass</a:t>
            </a:r>
            <a:r>
              <a:rPr lang="en-IN" sz="1600" dirty="0"/>
              <a:t>("selected");</a:t>
            </a:r>
          </a:p>
          <a:p>
            <a:r>
              <a:rPr lang="en-IN" sz="1600" dirty="0"/>
              <a:t>         });</a:t>
            </a:r>
          </a:p>
          <a:p>
            <a:r>
              <a:rPr lang="en-IN" sz="1600" dirty="0"/>
              <a:t>      &lt;/script</a:t>
            </a:r>
            <a:r>
              <a:rPr lang="en-IN" sz="1600" dirty="0" smtClean="0"/>
              <a:t>&gt;</a:t>
            </a:r>
            <a:r>
              <a:rPr lang="en-IN" sz="1600" dirty="0"/>
              <a:t>		</a:t>
            </a:r>
          </a:p>
          <a:p>
            <a:r>
              <a:rPr lang="en-IN" sz="1600" dirty="0"/>
              <a:t>      &lt;style&gt;</a:t>
            </a:r>
          </a:p>
          <a:p>
            <a:r>
              <a:rPr lang="en-IN" sz="1600" dirty="0"/>
              <a:t>         .selected { </a:t>
            </a:r>
            <a:r>
              <a:rPr lang="en-IN" sz="1600" dirty="0" err="1"/>
              <a:t>color:red</a:t>
            </a:r>
            <a:r>
              <a:rPr lang="en-IN" sz="1600" dirty="0"/>
              <a:t>; }</a:t>
            </a:r>
          </a:p>
          <a:p>
            <a:r>
              <a:rPr lang="en-IN" sz="1600" dirty="0"/>
              <a:t>      &lt;/style&gt;</a:t>
            </a:r>
          </a:p>
          <a:p>
            <a:r>
              <a:rPr lang="en-IN" sz="1600" dirty="0"/>
              <a:t>   &lt;/head&gt;</a:t>
            </a:r>
          </a:p>
          <a:p>
            <a:r>
              <a:rPr lang="en-IN" sz="1600" dirty="0" smtClean="0"/>
              <a:t>&lt;</a:t>
            </a:r>
            <a:r>
              <a:rPr lang="en-IN" sz="1600" dirty="0"/>
              <a:t>body&gt;</a:t>
            </a:r>
          </a:p>
          <a:p>
            <a:r>
              <a:rPr lang="en-IN" sz="1600" dirty="0"/>
              <a:t>      &lt;div&gt;</a:t>
            </a:r>
          </a:p>
          <a:p>
            <a:r>
              <a:rPr lang="en-IN" sz="1600" dirty="0"/>
              <a:t>         &lt;</a:t>
            </a:r>
            <a:r>
              <a:rPr lang="en-IN" sz="1600" dirty="0" err="1"/>
              <a:t>ul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      &lt;li class = "top"&gt;list item 1&lt;/li&gt;</a:t>
            </a:r>
          </a:p>
          <a:p>
            <a:r>
              <a:rPr lang="en-IN" sz="1600" dirty="0"/>
              <a:t>            &lt;li class = "top"&gt;list item 2&lt;/li&gt;</a:t>
            </a:r>
          </a:p>
          <a:p>
            <a:r>
              <a:rPr lang="en-IN" sz="1600" dirty="0"/>
              <a:t>            &lt;li class = "middle"&gt;list item 3&lt;/li&gt;</a:t>
            </a:r>
          </a:p>
          <a:p>
            <a:r>
              <a:rPr lang="en-IN" sz="1600" dirty="0"/>
              <a:t>            &lt;li class = "middle"&gt;list item 4&lt;/li&gt;</a:t>
            </a:r>
          </a:p>
          <a:p>
            <a:r>
              <a:rPr lang="en-IN" sz="1600" dirty="0"/>
              <a:t>            &lt;li class = "bottom"&gt;list item 5&lt;/li&gt;</a:t>
            </a:r>
          </a:p>
          <a:p>
            <a:r>
              <a:rPr lang="en-IN" sz="1600" dirty="0"/>
              <a:t>            &lt;li class = "bottom"&gt;list item 6&lt;/li&gt;</a:t>
            </a:r>
          </a:p>
          <a:p>
            <a:r>
              <a:rPr lang="en-IN" sz="1600" dirty="0"/>
              <a:t>         &lt;/</a:t>
            </a:r>
            <a:r>
              <a:rPr lang="en-IN" sz="1600" dirty="0" err="1"/>
              <a:t>ul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&lt;/div&gt;</a:t>
            </a:r>
          </a:p>
          <a:p>
            <a:r>
              <a:rPr lang="en-IN" sz="1600" dirty="0"/>
              <a:t>   &lt;/body&gt;</a:t>
            </a:r>
          </a:p>
          <a:p>
            <a:r>
              <a:rPr lang="en-IN" sz="1600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487" y="2883664"/>
            <a:ext cx="1498558" cy="17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468594"/>
            <a:ext cx="6186920" cy="60322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JQuery provides methods such as .</a:t>
            </a:r>
            <a:r>
              <a:rPr lang="en-IN" sz="2000" dirty="0" err="1"/>
              <a:t>attr</a:t>
            </a:r>
            <a:r>
              <a:rPr lang="en-IN" sz="2000" dirty="0"/>
              <a:t>(), .html(), and .</a:t>
            </a:r>
            <a:r>
              <a:rPr lang="en-IN" sz="2000" dirty="0" err="1"/>
              <a:t>val</a:t>
            </a:r>
            <a:r>
              <a:rPr lang="en-IN" sz="2000" dirty="0"/>
              <a:t>() which act as getters, retrieving information from DOM </a:t>
            </a:r>
            <a:r>
              <a:rPr lang="en-IN" sz="2000" dirty="0" smtClean="0"/>
              <a:t>elements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/>
              <a:t>html( )</a:t>
            </a:r>
            <a:r>
              <a:rPr lang="en-IN" sz="2000" dirty="0"/>
              <a:t> method gets the html contents (</a:t>
            </a:r>
            <a:r>
              <a:rPr lang="en-IN" sz="2000" dirty="0" err="1"/>
              <a:t>innerHTML</a:t>
            </a:r>
            <a:r>
              <a:rPr lang="en-IN" sz="2000" dirty="0"/>
              <a:t>) of the first matched element</a:t>
            </a:r>
            <a:r>
              <a:rPr lang="en-IN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.text( </a:t>
            </a:r>
            <a:r>
              <a:rPr lang="en-IN" sz="2000" dirty="0" err="1"/>
              <a:t>val</a:t>
            </a:r>
            <a:r>
              <a:rPr lang="en-IN" sz="2000" dirty="0"/>
              <a:t> ) method sets value of the object using passed parameter </a:t>
            </a:r>
            <a:endParaRPr lang="en-IN" sz="2000" dirty="0" smtClean="0"/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/>
              <a:t>empty( )</a:t>
            </a:r>
            <a:r>
              <a:rPr lang="en-IN" sz="2000" dirty="0"/>
              <a:t> method remove all child nodes from the set of matched elements </a:t>
            </a:r>
            <a:endParaRPr lang="en-IN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 smtClean="0"/>
              <a:t>remove</a:t>
            </a:r>
            <a:r>
              <a:rPr lang="en-IN" sz="2000" b="1" dirty="0"/>
              <a:t>( expr )</a:t>
            </a:r>
            <a:r>
              <a:rPr lang="en-IN" sz="2000" dirty="0"/>
              <a:t> method removes all matched elements from the DOM</a:t>
            </a:r>
            <a:r>
              <a:rPr lang="en-IN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/>
              <a:t>after( content )</a:t>
            </a:r>
            <a:r>
              <a:rPr lang="en-IN" sz="2000" dirty="0"/>
              <a:t> method insert content after each of the matched elements </a:t>
            </a:r>
            <a:endParaRPr lang="en-IN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 smtClean="0"/>
              <a:t>before</a:t>
            </a:r>
            <a:r>
              <a:rPr lang="en-IN" sz="2000" b="1" dirty="0"/>
              <a:t>( content )</a:t>
            </a:r>
            <a:r>
              <a:rPr lang="en-IN" sz="2000" dirty="0"/>
              <a:t> method inserts content before each of the matched elements.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0240" y="0"/>
            <a:ext cx="565265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&lt;!DOCTYPE html&gt;</a:t>
            </a:r>
          </a:p>
          <a:p>
            <a:r>
              <a:rPr lang="en-IN" sz="1600" dirty="0"/>
              <a:t>&lt;html</a:t>
            </a:r>
            <a:r>
              <a:rPr lang="en-IN" sz="1600" dirty="0" smtClean="0"/>
              <a:t>&gt; &lt;</a:t>
            </a:r>
            <a:r>
              <a:rPr lang="en-IN" sz="1600" dirty="0"/>
              <a:t>head&gt;</a:t>
            </a:r>
          </a:p>
          <a:p>
            <a:r>
              <a:rPr lang="en-IN" sz="1600" dirty="0"/>
              <a:t>&lt;script </a:t>
            </a:r>
            <a:r>
              <a:rPr lang="en-IN" sz="1600" dirty="0" err="1"/>
              <a:t>src</a:t>
            </a:r>
            <a:r>
              <a:rPr lang="en-IN" sz="1600" dirty="0"/>
              <a:t>="https://ajax.googleapis.com/ajax/libs/</a:t>
            </a:r>
            <a:r>
              <a:rPr lang="en-IN" sz="1600" dirty="0" err="1"/>
              <a:t>jquery</a:t>
            </a:r>
            <a:r>
              <a:rPr lang="en-IN" sz="1600" dirty="0"/>
              <a:t>/3.5.1/jquery.min.js"&gt;&lt;/script&gt;</a:t>
            </a:r>
          </a:p>
          <a:p>
            <a:r>
              <a:rPr lang="en-IN" sz="1600" dirty="0"/>
              <a:t>&lt;script&gt;</a:t>
            </a:r>
          </a:p>
          <a:p>
            <a:r>
              <a:rPr lang="en-IN" sz="1600" dirty="0"/>
              <a:t>$(document).ready(function() {</a:t>
            </a:r>
          </a:p>
          <a:p>
            <a:r>
              <a:rPr lang="en-IN" sz="1600" dirty="0"/>
              <a:t>            $("div").click(function () {</a:t>
            </a:r>
          </a:p>
          <a:p>
            <a:r>
              <a:rPr lang="en-IN" sz="1600" dirty="0"/>
              <a:t>               </a:t>
            </a:r>
            <a:r>
              <a:rPr lang="en-IN" sz="1600" dirty="0" err="1"/>
              <a:t>var</a:t>
            </a:r>
            <a:r>
              <a:rPr lang="en-IN" sz="1600" dirty="0"/>
              <a:t> content = $(this).html();</a:t>
            </a:r>
          </a:p>
          <a:p>
            <a:r>
              <a:rPr lang="en-IN" sz="1600" dirty="0"/>
              <a:t>               $("#result").text( content );</a:t>
            </a:r>
          </a:p>
          <a:p>
            <a:r>
              <a:rPr lang="en-IN" sz="1600" dirty="0"/>
              <a:t>            });</a:t>
            </a:r>
          </a:p>
          <a:p>
            <a:r>
              <a:rPr lang="en-IN" sz="1600" dirty="0"/>
              <a:t>         });</a:t>
            </a:r>
          </a:p>
          <a:p>
            <a:r>
              <a:rPr lang="en-IN" sz="1600" dirty="0"/>
              <a:t>      &lt;/script</a:t>
            </a:r>
            <a:r>
              <a:rPr lang="en-IN" sz="1600" dirty="0" smtClean="0"/>
              <a:t>&gt;</a:t>
            </a:r>
            <a:r>
              <a:rPr lang="en-IN" sz="1600" dirty="0"/>
              <a:t>		</a:t>
            </a:r>
          </a:p>
          <a:p>
            <a:r>
              <a:rPr lang="en-IN" sz="1600" dirty="0"/>
              <a:t>      &lt;style&gt;</a:t>
            </a:r>
          </a:p>
          <a:p>
            <a:r>
              <a:rPr lang="en-IN" sz="1600" dirty="0"/>
              <a:t>         #division{ margin:10px;padding:12px; border:2px solid #666; width:60px;}</a:t>
            </a:r>
          </a:p>
          <a:p>
            <a:r>
              <a:rPr lang="en-IN" sz="1600" dirty="0"/>
              <a:t>      &lt;/style&gt;</a:t>
            </a:r>
          </a:p>
          <a:p>
            <a:r>
              <a:rPr lang="en-IN" sz="1600" dirty="0"/>
              <a:t>   &lt;/head</a:t>
            </a:r>
            <a:r>
              <a:rPr lang="en-IN" sz="1600" dirty="0" smtClean="0"/>
              <a:t>&gt;</a:t>
            </a:r>
            <a:r>
              <a:rPr lang="en-IN" sz="1600" dirty="0"/>
              <a:t>	</a:t>
            </a:r>
          </a:p>
          <a:p>
            <a:r>
              <a:rPr lang="en-IN" sz="1600" dirty="0"/>
              <a:t>   &lt;body&gt;</a:t>
            </a:r>
          </a:p>
          <a:p>
            <a:r>
              <a:rPr lang="en-IN" sz="1600" dirty="0"/>
              <a:t>      &lt;p&gt;Click on the square below:&lt;/p&gt;</a:t>
            </a:r>
          </a:p>
          <a:p>
            <a:r>
              <a:rPr lang="en-IN" sz="1600" dirty="0"/>
              <a:t>      &lt;span id = "result"&gt; &lt;/span</a:t>
            </a:r>
            <a:r>
              <a:rPr lang="en-IN" sz="1600" dirty="0" smtClean="0"/>
              <a:t>&gt;</a:t>
            </a:r>
            <a:r>
              <a:rPr lang="en-IN" sz="1600" dirty="0"/>
              <a:t>		</a:t>
            </a:r>
          </a:p>
          <a:p>
            <a:r>
              <a:rPr lang="en-IN" sz="1600" dirty="0"/>
              <a:t>      &lt;div id = "division" style = "</a:t>
            </a:r>
            <a:r>
              <a:rPr lang="en-IN" sz="1600" dirty="0" err="1"/>
              <a:t>background-color:green</a:t>
            </a:r>
            <a:r>
              <a:rPr lang="en-IN" sz="1600" dirty="0"/>
              <a:t>;"&gt;</a:t>
            </a:r>
          </a:p>
          <a:p>
            <a:r>
              <a:rPr lang="en-IN" sz="1600" dirty="0"/>
              <a:t>         This is Square!!</a:t>
            </a:r>
          </a:p>
          <a:p>
            <a:r>
              <a:rPr lang="en-IN" sz="1600" dirty="0"/>
              <a:t>      &lt;/div&gt;</a:t>
            </a:r>
          </a:p>
          <a:p>
            <a:r>
              <a:rPr lang="en-IN" sz="1600" dirty="0"/>
              <a:t>   &lt;/body&gt;</a:t>
            </a:r>
          </a:p>
          <a:p>
            <a:r>
              <a:rPr lang="en-IN" sz="1600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5672138"/>
            <a:ext cx="1724025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340" y="5419725"/>
            <a:ext cx="1743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1D5564FAD26645A9FF62E0EA9DB880" ma:contentTypeVersion="2" ma:contentTypeDescription="Create a new document." ma:contentTypeScope="" ma:versionID="97d4f732fa5455788d43e119263d2322">
  <xsd:schema xmlns:xsd="http://www.w3.org/2001/XMLSchema" xmlns:xs="http://www.w3.org/2001/XMLSchema" xmlns:p="http://schemas.microsoft.com/office/2006/metadata/properties" xmlns:ns2="4c47131a-b4aa-460f-b09f-e93a52005ba8" targetNamespace="http://schemas.microsoft.com/office/2006/metadata/properties" ma:root="true" ma:fieldsID="72101e119a312c0707d41c9f95728f5f" ns2:_="">
    <xsd:import namespace="4c47131a-b4aa-460f-b09f-e93a52005b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47131a-b4aa-460f-b09f-e93a52005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98B4A3-4972-4084-93E0-92F0768F33F9}"/>
</file>

<file path=customXml/itemProps2.xml><?xml version="1.0" encoding="utf-8"?>
<ds:datastoreItem xmlns:ds="http://schemas.openxmlformats.org/officeDocument/2006/customXml" ds:itemID="{79E41EC2-6450-4B5C-82C8-B6E5D1B5EAEE}"/>
</file>

<file path=customXml/itemProps3.xml><?xml version="1.0" encoding="utf-8"?>
<ds:datastoreItem xmlns:ds="http://schemas.openxmlformats.org/officeDocument/2006/customXml" ds:itemID="{CA8359EB-B5B0-4446-A13D-3A0192DB6CE0}"/>
</file>

<file path=docProps/app.xml><?xml version="1.0" encoding="utf-8"?>
<Properties xmlns="http://schemas.openxmlformats.org/officeDocument/2006/extended-properties" xmlns:vt="http://schemas.openxmlformats.org/officeDocument/2006/docPropsVTypes">
  <TotalTime>6313</TotalTime>
  <Words>1156</Words>
  <Application>Microsoft Office PowerPoint</Application>
  <PresentationFormat>Widescreen</PresentationFormat>
  <Paragraphs>256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Web Technologies</vt:lpstr>
      <vt:lpstr>Javascript DOM</vt:lpstr>
      <vt:lpstr>Javascript vs jQuery</vt:lpstr>
      <vt:lpstr>jQuery</vt:lpstr>
      <vt:lpstr>jQuery</vt:lpstr>
      <vt:lpstr>jQuery</vt:lpstr>
      <vt:lpstr>jQuery</vt:lpstr>
      <vt:lpstr>jQuery</vt:lpstr>
      <vt:lpstr>jQuery</vt:lpstr>
      <vt:lpstr>jQuery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Sherley</dc:creator>
  <cp:lastModifiedBy>Sherley</cp:lastModifiedBy>
  <cp:revision>254</cp:revision>
  <dcterms:created xsi:type="dcterms:W3CDTF">2021-09-01T14:41:24Z</dcterms:created>
  <dcterms:modified xsi:type="dcterms:W3CDTF">2022-11-06T16:55:45Z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0x010100931D5564FAD26645A9FF62E0EA9DB880</vt:lpwstr>
  </property>
</Properties>
</file>