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88" r:id="rId4"/>
    <p:sldId id="389" r:id="rId5"/>
    <p:sldId id="390" r:id="rId6"/>
    <p:sldId id="391" r:id="rId7"/>
    <p:sldId id="392" r:id="rId8"/>
    <p:sldId id="393" r:id="rId9"/>
    <p:sldId id="3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8DBF-12C0-46A7-8489-B846C1CEA1C4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E294B-9408-496B-91DD-BE3C1500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8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6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8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6C86-A577-445D-9692-D71041188A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Technologies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3" y="3602038"/>
            <a:ext cx="10744199" cy="1655762"/>
          </a:xfrm>
        </p:spPr>
        <p:txBody>
          <a:bodyPr>
            <a:noAutofit/>
          </a:bodyPr>
          <a:lstStyle/>
          <a:p>
            <a:r>
              <a:rPr lang="en-IN" sz="1800" b="1" dirty="0"/>
              <a:t>CLIENT SIDE ESSENTIALS </a:t>
            </a:r>
          </a:p>
          <a:p>
            <a:r>
              <a:rPr lang="en-IN" sz="1800" dirty="0"/>
              <a:t>Java Script Objects and Functions – JQuery – Accessing DOM Elements using Java Script</a:t>
            </a:r>
          </a:p>
          <a:p>
            <a:r>
              <a:rPr lang="en-IN" sz="1800" dirty="0"/>
              <a:t>and JQuery Objects – Java Script Event Handling – XML DOM – AJAX Enabled Rich</a:t>
            </a:r>
          </a:p>
          <a:p>
            <a:r>
              <a:rPr lang="en-IN" sz="1800" dirty="0"/>
              <a:t>Internet Applications with XML and JSON – Dynamic Access and Manipulation of Web</a:t>
            </a:r>
          </a:p>
          <a:p>
            <a:r>
              <a:rPr lang="en-IN" sz="1800" dirty="0"/>
              <a:t>Pages using Java Script and JQuery – Web Speech API – Speech Synthesis </a:t>
            </a:r>
            <a:r>
              <a:rPr lang="en-IN" sz="1800" dirty="0" err="1"/>
              <a:t>Markup</a:t>
            </a:r>
            <a:endParaRPr lang="en-IN" sz="1800" dirty="0"/>
          </a:p>
          <a:p>
            <a:r>
              <a:rPr lang="en-IN" sz="1800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14803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DOM </a:t>
            </a:r>
            <a:r>
              <a:rPr lang="en-IN" sz="2000" dirty="0" smtClean="0"/>
              <a:t>- Document </a:t>
            </a:r>
            <a:r>
              <a:rPr lang="en-IN" sz="2000" dirty="0"/>
              <a:t>Object Model. It defines a standard way to access and manipulate documents.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Document Object Model (DOM) is a programming API for HTML and XML documents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It defines the logical structure of documents and the way a document is accessed and manipulated.</a:t>
            </a:r>
          </a:p>
          <a:p>
            <a:r>
              <a:rPr lang="en-IN" sz="2000" dirty="0"/>
              <a:t>As a W3C specification, one important </a:t>
            </a:r>
            <a:r>
              <a:rPr lang="en-IN" sz="2000" dirty="0" smtClean="0"/>
              <a:t>objective </a:t>
            </a:r>
            <a:r>
              <a:rPr lang="en-IN" sz="2000" dirty="0"/>
              <a:t>is to provide a standard programming interface that can be used in a wide variety of environments and applications. The Document Object Model can be used with any programming language.</a:t>
            </a:r>
          </a:p>
          <a:p>
            <a:r>
              <a:rPr lang="en-IN" sz="2000" dirty="0"/>
              <a:t>XML DOM defines a standard way to access and manipulate XML documents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XML documents have a hierarchy of informational units called </a:t>
            </a:r>
            <a:r>
              <a:rPr lang="en-IN" sz="2000" i="1" dirty="0"/>
              <a:t>nodes</a:t>
            </a:r>
            <a:r>
              <a:rPr lang="en-IN" sz="2000" dirty="0"/>
              <a:t>; DOM is a way of describing those nodes and the relationships between them.</a:t>
            </a:r>
          </a:p>
          <a:p>
            <a:r>
              <a:rPr lang="en-IN" sz="2000" dirty="0"/>
              <a:t>A DOM document is a collection of nodes or pieces of information organized in a hierarchy.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hierarchy allows a developer to navigate through the tree looking for specific information. Because it is based on a hierarchy of information, the DOM is said to be </a:t>
            </a:r>
            <a:r>
              <a:rPr lang="en-IN" sz="2000" i="1" dirty="0"/>
              <a:t>tree based</a:t>
            </a:r>
            <a:r>
              <a:rPr lang="en-IN" sz="2000" dirty="0"/>
              <a:t>.</a:t>
            </a:r>
          </a:p>
          <a:p>
            <a:r>
              <a:rPr lang="en-IN" sz="2000" dirty="0"/>
              <a:t>The XML DOM, on the other hand, also provides an API that allows a developer to add, edit, move, or remove nodes in the tree at any point in order to create an application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b="1" dirty="0"/>
              <a:t>Features of DOM Parser</a:t>
            </a:r>
          </a:p>
          <a:p>
            <a:r>
              <a:rPr lang="en-IN" sz="2000" dirty="0"/>
              <a:t>A DOM Parser creates an internal structure in memory which is a DOM document object and the client applications get information of the original XML document by invoking methods on this document object.</a:t>
            </a:r>
          </a:p>
          <a:p>
            <a:r>
              <a:rPr lang="en-IN" sz="2000" dirty="0"/>
              <a:t>DOM Parser has a tree based structure.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27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IN" sz="1800" b="1" dirty="0" smtClean="0"/>
              <a:t>&lt;</a:t>
            </a:r>
            <a:r>
              <a:rPr lang="en-IN" sz="1800" b="1" dirty="0"/>
              <a:t>TABLE&gt;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b="1" dirty="0"/>
              <a:t>&lt;ROWS&gt;</a:t>
            </a:r>
            <a:r>
              <a:rPr lang="en-IN" sz="1800" dirty="0"/>
              <a:t>   </a:t>
            </a:r>
          </a:p>
          <a:p>
            <a:pPr marL="0" indent="0">
              <a:buNone/>
            </a:pPr>
            <a:r>
              <a:rPr lang="en-IN" sz="1800" b="1" dirty="0"/>
              <a:t>&lt;TR&gt;</a:t>
            </a:r>
            <a:r>
              <a:rPr lang="en-IN" sz="1800" dirty="0"/>
              <a:t>   </a:t>
            </a:r>
          </a:p>
          <a:p>
            <a:pPr marL="0" indent="0">
              <a:buNone/>
            </a:pPr>
            <a:r>
              <a:rPr lang="en-IN" sz="1800" b="1" dirty="0"/>
              <a:t>&lt;TD&gt;</a:t>
            </a:r>
            <a:r>
              <a:rPr lang="en-IN" sz="1800" dirty="0"/>
              <a:t>A</a:t>
            </a:r>
            <a:r>
              <a:rPr lang="en-IN" sz="1800" b="1" dirty="0"/>
              <a:t>&lt;/TD&gt;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b="1" dirty="0"/>
              <a:t>&lt;TD&gt;</a:t>
            </a:r>
            <a:r>
              <a:rPr lang="en-IN" sz="1800" dirty="0"/>
              <a:t>B</a:t>
            </a:r>
            <a:r>
              <a:rPr lang="en-IN" sz="1800" b="1" dirty="0"/>
              <a:t>&lt;/TD&gt;</a:t>
            </a:r>
            <a:r>
              <a:rPr lang="en-IN" sz="1800" dirty="0"/>
              <a:t>   </a:t>
            </a:r>
          </a:p>
          <a:p>
            <a:pPr marL="0" indent="0">
              <a:buNone/>
            </a:pPr>
            <a:r>
              <a:rPr lang="en-IN" sz="1800" b="1" dirty="0"/>
              <a:t>&lt;/TR&gt;</a:t>
            </a:r>
            <a:r>
              <a:rPr lang="en-IN" sz="1800" dirty="0"/>
              <a:t>   </a:t>
            </a:r>
          </a:p>
          <a:p>
            <a:pPr marL="0" indent="0">
              <a:buNone/>
            </a:pPr>
            <a:r>
              <a:rPr lang="en-IN" sz="1800" b="1" dirty="0"/>
              <a:t>&lt;TR&gt;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b="1" dirty="0"/>
              <a:t>&lt;TD&gt;</a:t>
            </a:r>
            <a:r>
              <a:rPr lang="en-IN" sz="1800" dirty="0"/>
              <a:t>C</a:t>
            </a:r>
            <a:r>
              <a:rPr lang="en-IN" sz="1800" b="1" dirty="0"/>
              <a:t>&lt;/TD&gt;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b="1" dirty="0"/>
              <a:t>&lt;TD&gt;</a:t>
            </a:r>
            <a:r>
              <a:rPr lang="en-IN" sz="1800" dirty="0"/>
              <a:t>D</a:t>
            </a:r>
            <a:r>
              <a:rPr lang="en-IN" sz="1800" b="1" dirty="0"/>
              <a:t>&lt;/TD&gt;</a:t>
            </a:r>
            <a:r>
              <a:rPr lang="en-IN" sz="1800" dirty="0"/>
              <a:t>   </a:t>
            </a:r>
          </a:p>
          <a:p>
            <a:pPr marL="0" indent="0">
              <a:buNone/>
            </a:pPr>
            <a:r>
              <a:rPr lang="en-IN" sz="1800" b="1" dirty="0"/>
              <a:t>&lt;/TR&gt;</a:t>
            </a:r>
            <a:r>
              <a:rPr lang="en-IN" sz="1800" dirty="0"/>
              <a:t>   </a:t>
            </a:r>
          </a:p>
          <a:p>
            <a:pPr marL="0" indent="0">
              <a:buNone/>
            </a:pPr>
            <a:r>
              <a:rPr lang="en-IN" sz="1800" b="1" dirty="0"/>
              <a:t>&lt;/ROWS&gt;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b="1" dirty="0"/>
              <a:t>&lt;/TABLE&gt;</a:t>
            </a:r>
            <a:r>
              <a:rPr lang="en-IN" sz="1800" dirty="0"/>
              <a:t>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328613"/>
            <a:ext cx="620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Document Object Model </a:t>
            </a:r>
            <a:r>
              <a:rPr lang="en-IN" dirty="0" smtClean="0"/>
              <a:t>represent XML like </a:t>
            </a:r>
            <a:r>
              <a:rPr lang="en-IN" dirty="0"/>
              <a:t>this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814388"/>
            <a:ext cx="64484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r>
              <a:rPr lang="en-IN" sz="1800" dirty="0"/>
              <a:t>XML DOM </a:t>
            </a:r>
            <a:r>
              <a:rPr lang="en-IN" sz="1800" dirty="0" smtClean="0"/>
              <a:t>- Load </a:t>
            </a:r>
            <a:r>
              <a:rPr lang="en-IN" sz="1800" dirty="0"/>
              <a:t>XML String</a:t>
            </a:r>
          </a:p>
          <a:p>
            <a:r>
              <a:rPr lang="en-IN" sz="1800" dirty="0" smtClean="0"/>
              <a:t>parses </a:t>
            </a:r>
            <a:r>
              <a:rPr lang="en-IN" sz="1800" dirty="0"/>
              <a:t>an XML string into an </a:t>
            </a:r>
            <a:r>
              <a:rPr lang="en-IN" sz="1800" dirty="0" smtClean="0"/>
              <a:t>XML </a:t>
            </a:r>
            <a:r>
              <a:rPr lang="en-IN" sz="1800" dirty="0"/>
              <a:t>DOM object and then extracts some information from it with a JavaScript.</a:t>
            </a:r>
          </a:p>
          <a:p>
            <a:r>
              <a:rPr lang="en-IN" sz="1800" dirty="0" smtClean="0"/>
              <a:t>HTML </a:t>
            </a:r>
            <a:r>
              <a:rPr lang="en-IN" sz="1800" dirty="0"/>
              <a:t>file that extracts the data of XML string using DOM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err="1"/>
              <a:t>DOMParser</a:t>
            </a:r>
            <a:r>
              <a:rPr lang="en-IN" sz="1800" dirty="0"/>
              <a:t> interface provides the ability to parse XML or HTML source code from a string into a DOM Document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err="1"/>
              <a:t>DOMParser</a:t>
            </a:r>
            <a:r>
              <a:rPr lang="en-IN" sz="1800" dirty="0"/>
              <a:t>() constructor </a:t>
            </a:r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 smtClean="0"/>
              <a:t>creates </a:t>
            </a:r>
            <a:r>
              <a:rPr lang="en-IN" sz="1800" dirty="0"/>
              <a:t>a new </a:t>
            </a:r>
            <a:r>
              <a:rPr lang="en-IN" sz="1800" dirty="0" err="1"/>
              <a:t>DOMParser</a:t>
            </a:r>
            <a:r>
              <a:rPr lang="en-IN" sz="1800" dirty="0"/>
              <a:t> object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Return value</a:t>
            </a:r>
          </a:p>
          <a:p>
            <a:pPr marL="0" indent="0">
              <a:buNone/>
            </a:pPr>
            <a:r>
              <a:rPr lang="en-IN" sz="1800" dirty="0" err="1" smtClean="0"/>
              <a:t>DOMParser</a:t>
            </a:r>
            <a:r>
              <a:rPr lang="en-IN" sz="1800" dirty="0" smtClean="0"/>
              <a:t> </a:t>
            </a:r>
            <a:r>
              <a:rPr lang="en-IN" sz="1800" dirty="0" err="1" smtClean="0"/>
              <a:t>object</a:t>
            </a:r>
            <a:r>
              <a:rPr lang="en-IN" sz="1800" dirty="0" err="1" smtClean="0">
                <a:sym typeface="Wingdings" panose="05000000000000000000" pitchFamily="2" charset="2"/>
              </a:rPr>
              <a:t></a:t>
            </a:r>
            <a:r>
              <a:rPr lang="en-IN" sz="1800" dirty="0" err="1" smtClean="0"/>
              <a:t>can</a:t>
            </a:r>
            <a:r>
              <a:rPr lang="en-IN" sz="1800" dirty="0" smtClean="0"/>
              <a:t> </a:t>
            </a:r>
            <a:r>
              <a:rPr lang="en-IN" sz="1800" dirty="0"/>
              <a:t>be used to parse the text of a document using the </a:t>
            </a:r>
            <a:r>
              <a:rPr lang="en-IN" sz="1800" dirty="0" err="1"/>
              <a:t>parseFromString</a:t>
            </a:r>
            <a:r>
              <a:rPr lang="en-IN" sz="1800" dirty="0"/>
              <a:t>() method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b="1" dirty="0" err="1"/>
              <a:t>DOMParser.parseFromString</a:t>
            </a:r>
            <a:r>
              <a:rPr lang="en-IN" sz="1800" b="1" dirty="0"/>
              <a:t>()</a:t>
            </a:r>
          </a:p>
          <a:p>
            <a:pPr marL="0" indent="0">
              <a:buNone/>
            </a:pPr>
            <a:r>
              <a:rPr lang="en-IN" sz="1800" dirty="0"/>
              <a:t>Parses a string using either the HTML parser or the XML parser, returning an </a:t>
            </a:r>
            <a:r>
              <a:rPr lang="en-IN" sz="1800" dirty="0" err="1"/>
              <a:t>HTMLDocument</a:t>
            </a:r>
            <a:r>
              <a:rPr lang="en-IN" sz="1800" dirty="0"/>
              <a:t> or </a:t>
            </a:r>
            <a:r>
              <a:rPr lang="en-IN" sz="1800" dirty="0" err="1"/>
              <a:t>XMLDocument</a:t>
            </a:r>
            <a:r>
              <a:rPr lang="en-IN" sz="1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36406" y="-20103"/>
            <a:ext cx="6815138" cy="700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dirty="0"/>
              <a:t>&lt;!DOCTYPE html&gt;  </a:t>
            </a:r>
          </a:p>
          <a:p>
            <a:r>
              <a:rPr lang="en-IN" sz="1550" dirty="0"/>
              <a:t>&lt;html&gt;  </a:t>
            </a:r>
            <a:r>
              <a:rPr lang="en-IN" sz="1550" dirty="0" smtClean="0"/>
              <a:t>&lt;</a:t>
            </a:r>
            <a:r>
              <a:rPr lang="en-IN" sz="1550" dirty="0"/>
              <a:t>body&gt;  </a:t>
            </a:r>
          </a:p>
          <a:p>
            <a:r>
              <a:rPr lang="en-IN" sz="1550" dirty="0"/>
              <a:t>&lt;h1&gt;Welcome Note&lt;/h1&gt;  </a:t>
            </a:r>
          </a:p>
          <a:p>
            <a:r>
              <a:rPr lang="en-IN" sz="1550" dirty="0"/>
              <a:t>&lt;div&gt;  </a:t>
            </a:r>
          </a:p>
          <a:p>
            <a:r>
              <a:rPr lang="en-IN" sz="1550" dirty="0"/>
              <a:t>&lt;b&gt;To:&lt;/b&gt; &lt;span id="to"&gt;&lt;/span&gt;&lt;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&lt;b&gt;From:&lt;/b&gt; &lt;span id="from"&gt;&lt;/span&gt;&lt;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&lt;b&gt;Message:&lt;/b&gt; &lt;span id="message"&gt;&lt;/span&gt;  </a:t>
            </a:r>
          </a:p>
          <a:p>
            <a:r>
              <a:rPr lang="en-IN" sz="1550" dirty="0"/>
              <a:t>&lt;/div&gt;  </a:t>
            </a:r>
          </a:p>
          <a:p>
            <a:r>
              <a:rPr lang="en-IN" sz="1550" dirty="0"/>
              <a:t>&lt;script&gt;  </a:t>
            </a:r>
          </a:p>
          <a:p>
            <a:r>
              <a:rPr lang="en-IN" sz="1550" dirty="0"/>
              <a:t>txt1="&lt;note&gt;";    </a:t>
            </a:r>
          </a:p>
          <a:p>
            <a:r>
              <a:rPr lang="en-IN" sz="1550" dirty="0"/>
              <a:t>txt2="&lt;to&gt;Office IT&lt;/to&gt;";    </a:t>
            </a:r>
          </a:p>
          <a:p>
            <a:r>
              <a:rPr lang="en-IN" sz="1550" dirty="0"/>
              <a:t>txt3="&lt;from&gt;ABC&lt;/from&gt;";    </a:t>
            </a:r>
          </a:p>
          <a:p>
            <a:r>
              <a:rPr lang="en-IN" sz="1550" dirty="0"/>
              <a:t>txt4="&lt;body&gt;Welcome to IT </a:t>
            </a:r>
            <a:r>
              <a:rPr lang="en-IN" sz="1550" dirty="0" err="1"/>
              <a:t>dept</a:t>
            </a:r>
            <a:r>
              <a:rPr lang="en-IN" sz="1550" dirty="0"/>
              <a:t>&lt;/body&gt;";    </a:t>
            </a:r>
          </a:p>
          <a:p>
            <a:r>
              <a:rPr lang="en-IN" sz="1550" dirty="0"/>
              <a:t>txt5="&lt;/note&gt;";    </a:t>
            </a:r>
          </a:p>
          <a:p>
            <a:r>
              <a:rPr lang="en-IN" sz="1550" dirty="0"/>
              <a:t>txt=txt1+txt2+txt3+txt4+txt5;  </a:t>
            </a:r>
          </a:p>
          <a:p>
            <a:r>
              <a:rPr lang="en-IN" sz="1550" dirty="0" smtClean="0"/>
              <a:t>if </a:t>
            </a:r>
            <a:r>
              <a:rPr lang="en-IN" sz="1550" dirty="0"/>
              <a:t>(</a:t>
            </a:r>
            <a:r>
              <a:rPr lang="en-IN" sz="1550" dirty="0" err="1"/>
              <a:t>window.DOMParser</a:t>
            </a:r>
            <a:r>
              <a:rPr lang="en-IN" sz="1550" dirty="0"/>
              <a:t>)  </a:t>
            </a:r>
            <a:r>
              <a:rPr lang="en-IN" sz="1550" dirty="0" smtClean="0"/>
              <a:t>{  </a:t>
            </a:r>
            <a:endParaRPr lang="en-IN" sz="1550" dirty="0"/>
          </a:p>
          <a:p>
            <a:r>
              <a:rPr lang="en-IN" sz="1550" dirty="0"/>
              <a:t>  parser=new </a:t>
            </a:r>
            <a:r>
              <a:rPr lang="en-IN" sz="1550" dirty="0" err="1"/>
              <a:t>DOMParser</a:t>
            </a:r>
            <a:r>
              <a:rPr lang="en-IN" sz="1550" dirty="0"/>
              <a:t>();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</a:t>
            </a:r>
            <a:r>
              <a:rPr lang="en-IN" sz="1550" dirty="0"/>
              <a:t>=</a:t>
            </a:r>
            <a:r>
              <a:rPr lang="en-IN" sz="1550" dirty="0" err="1"/>
              <a:t>parser.parseFromString</a:t>
            </a:r>
            <a:r>
              <a:rPr lang="en-IN" sz="1550" dirty="0"/>
              <a:t>(</a:t>
            </a:r>
            <a:r>
              <a:rPr lang="en-IN" sz="1550" dirty="0" err="1"/>
              <a:t>txt,"text</a:t>
            </a:r>
            <a:r>
              <a:rPr lang="en-IN" sz="1550" dirty="0"/>
              <a:t>/xml");  </a:t>
            </a:r>
            <a:r>
              <a:rPr lang="en-IN" sz="1550" dirty="0" smtClean="0"/>
              <a:t>}  </a:t>
            </a:r>
            <a:endParaRPr lang="en-IN" sz="1550" dirty="0"/>
          </a:p>
          <a:p>
            <a:r>
              <a:rPr lang="en-IN" sz="1550" dirty="0"/>
              <a:t>else // Internet Explorer  </a:t>
            </a:r>
            <a:r>
              <a:rPr lang="en-IN" sz="1550" dirty="0" smtClean="0"/>
              <a:t>{  </a:t>
            </a:r>
            <a:endParaRPr lang="en-IN" sz="1550" dirty="0"/>
          </a:p>
          <a:p>
            <a:r>
              <a:rPr lang="en-IN" sz="1550" dirty="0"/>
              <a:t>  </a:t>
            </a:r>
            <a:r>
              <a:rPr lang="en-IN" sz="1550" dirty="0" err="1"/>
              <a:t>xmlDoc</a:t>
            </a:r>
            <a:r>
              <a:rPr lang="en-IN" sz="1550" dirty="0"/>
              <a:t>=new </a:t>
            </a:r>
            <a:r>
              <a:rPr lang="en-IN" sz="1550" dirty="0" err="1"/>
              <a:t>ActiveXObject</a:t>
            </a:r>
            <a:r>
              <a:rPr lang="en-IN" sz="1550" dirty="0"/>
              <a:t>("</a:t>
            </a:r>
            <a:r>
              <a:rPr lang="en-IN" sz="1550" dirty="0" err="1"/>
              <a:t>Microsoft.XMLDOM</a:t>
            </a:r>
            <a:r>
              <a:rPr lang="en-IN" sz="1550" dirty="0"/>
              <a:t>");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xmlDoc.async</a:t>
            </a:r>
            <a:r>
              <a:rPr lang="en-IN" sz="1550" dirty="0"/>
              <a:t>=false;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xmlDoc.loadXML</a:t>
            </a:r>
            <a:r>
              <a:rPr lang="en-IN" sz="1550" dirty="0"/>
              <a:t>(txt);  </a:t>
            </a:r>
            <a:r>
              <a:rPr lang="en-IN" sz="1550" dirty="0" smtClean="0"/>
              <a:t>}  </a:t>
            </a:r>
            <a:endParaRPr lang="en-IN" sz="1550" dirty="0"/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("to").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("to")[0].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("from").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("from")[0].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("message").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("body")[0].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/>
              <a:t>&lt;/script&gt;  </a:t>
            </a:r>
            <a:r>
              <a:rPr lang="en-IN" sz="1550" dirty="0" smtClean="0"/>
              <a:t>&lt;/</a:t>
            </a:r>
            <a:r>
              <a:rPr lang="en-IN" sz="1550" dirty="0"/>
              <a:t>body&gt;  </a:t>
            </a:r>
            <a:r>
              <a:rPr lang="en-IN" sz="1550" dirty="0" smtClean="0"/>
              <a:t>&lt;/</a:t>
            </a:r>
            <a:r>
              <a:rPr lang="en-IN" sz="1550" dirty="0"/>
              <a:t>html&gt; </a:t>
            </a:r>
          </a:p>
        </p:txBody>
      </p:sp>
    </p:spTree>
    <p:extLst>
      <p:ext uri="{BB962C8B-B14F-4D97-AF65-F5344CB8AC3E}">
        <p14:creationId xmlns:p14="http://schemas.microsoft.com/office/powerpoint/2010/main" val="2866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 err="1"/>
              <a:t>DOMParser.parseFromString</a:t>
            </a:r>
            <a:r>
              <a:rPr lang="en-IN" sz="1800" b="1" dirty="0"/>
              <a:t>()</a:t>
            </a:r>
          </a:p>
          <a:p>
            <a:pPr marL="0" indent="0">
              <a:buNone/>
            </a:pPr>
            <a:r>
              <a:rPr lang="en-IN" sz="1800" dirty="0" smtClean="0"/>
              <a:t>Parameters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 smtClean="0"/>
              <a:t>String</a:t>
            </a:r>
            <a:r>
              <a:rPr lang="en-IN" sz="1800" dirty="0" err="1" smtClean="0">
                <a:sym typeface="Wingdings" panose="05000000000000000000" pitchFamily="2" charset="2"/>
              </a:rPr>
              <a:t></a:t>
            </a:r>
            <a:r>
              <a:rPr lang="en-IN" sz="1800" dirty="0" err="1" smtClean="0"/>
              <a:t>The</a:t>
            </a:r>
            <a:r>
              <a:rPr lang="en-IN" sz="1800" dirty="0" smtClean="0"/>
              <a:t> </a:t>
            </a:r>
            <a:r>
              <a:rPr lang="en-IN" sz="1800" dirty="0" err="1"/>
              <a:t>DOMString</a:t>
            </a:r>
            <a:r>
              <a:rPr lang="en-IN" sz="1800" dirty="0"/>
              <a:t> to be parsed. It must contain either an HTML, xml, </a:t>
            </a:r>
            <a:r>
              <a:rPr lang="en-IN" sz="1800" dirty="0" err="1"/>
              <a:t>xhtml+xml</a:t>
            </a:r>
            <a:r>
              <a:rPr lang="en-IN" sz="1800" dirty="0"/>
              <a:t>, or </a:t>
            </a:r>
            <a:r>
              <a:rPr lang="en-IN" sz="1800" dirty="0" err="1"/>
              <a:t>svg</a:t>
            </a:r>
            <a:r>
              <a:rPr lang="en-IN" sz="1800" dirty="0"/>
              <a:t> document.</a:t>
            </a:r>
          </a:p>
          <a:p>
            <a:pPr marL="0" indent="0">
              <a:buNone/>
            </a:pPr>
            <a:r>
              <a:rPr lang="en-IN" sz="1800" dirty="0" err="1" smtClean="0"/>
              <a:t>mimeType</a:t>
            </a:r>
            <a:r>
              <a:rPr lang="en-IN" sz="1800" dirty="0" err="1" smtClean="0">
                <a:sym typeface="Wingdings" panose="05000000000000000000" pitchFamily="2" charset="2"/>
              </a:rPr>
              <a:t></a:t>
            </a:r>
            <a:r>
              <a:rPr lang="en-IN" sz="1800" dirty="0" err="1" smtClean="0"/>
              <a:t>A</a:t>
            </a:r>
            <a:r>
              <a:rPr lang="en-IN" sz="1800" dirty="0" smtClean="0"/>
              <a:t> </a:t>
            </a:r>
            <a:r>
              <a:rPr lang="en-IN" sz="1800" dirty="0" err="1"/>
              <a:t>DOMString</a:t>
            </a:r>
            <a:r>
              <a:rPr lang="en-IN" sz="1800" dirty="0"/>
              <a:t>. This string determines whether the XML parser or the HTML parser is used to parse the string. Valid values </a:t>
            </a:r>
            <a:r>
              <a:rPr lang="en-IN" sz="1800" dirty="0" err="1" smtClean="0"/>
              <a:t>are:text</a:t>
            </a:r>
            <a:r>
              <a:rPr lang="en-IN" sz="1800" dirty="0" smtClean="0"/>
              <a:t>/html, text/xml</a:t>
            </a:r>
          </a:p>
          <a:p>
            <a:pPr marL="0" indent="0">
              <a:buNone/>
            </a:pPr>
            <a:r>
              <a:rPr lang="en-IN" sz="1800" dirty="0"/>
              <a:t>A value of text/html will invoke the HTML parser, and the method will return an </a:t>
            </a:r>
            <a:r>
              <a:rPr lang="en-IN" sz="1800" dirty="0" err="1"/>
              <a:t>HTMLDocument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Text/</a:t>
            </a:r>
            <a:r>
              <a:rPr lang="en-IN" sz="1800" dirty="0" err="1" smtClean="0"/>
              <a:t>xml</a:t>
            </a:r>
            <a:r>
              <a:rPr lang="en-IN" sz="1800" dirty="0" err="1" smtClean="0">
                <a:sym typeface="Wingdings" panose="05000000000000000000" pitchFamily="2" charset="2"/>
              </a:rPr>
              <a:t></a:t>
            </a:r>
            <a:r>
              <a:rPr lang="en-IN" sz="1800" dirty="0" err="1" smtClean="0"/>
              <a:t>invoke</a:t>
            </a:r>
            <a:r>
              <a:rPr lang="en-IN" sz="1800" dirty="0" smtClean="0"/>
              <a:t> </a:t>
            </a:r>
            <a:r>
              <a:rPr lang="en-IN" sz="1800" dirty="0"/>
              <a:t>the XML parser, and the method will return a </a:t>
            </a:r>
            <a:r>
              <a:rPr lang="en-IN" sz="1800" dirty="0" err="1"/>
              <a:t>XMLDocument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err="1"/>
              <a:t>ActiveXObject</a:t>
            </a:r>
            <a:r>
              <a:rPr lang="en-IN" sz="1800" dirty="0"/>
              <a:t>("</a:t>
            </a:r>
            <a:r>
              <a:rPr lang="en-IN" sz="1800" dirty="0" err="1"/>
              <a:t>Microsoft.XMLDOM</a:t>
            </a:r>
            <a:r>
              <a:rPr lang="en-IN" sz="1800" dirty="0" smtClean="0"/>
              <a:t>")</a:t>
            </a:r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/>
              <a:t>creates an empty Microsoft XML document object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err="1"/>
              <a:t>xmlDoc.async</a:t>
            </a:r>
            <a:r>
              <a:rPr lang="en-IN" sz="1800" dirty="0"/>
              <a:t>="</a:t>
            </a:r>
            <a:r>
              <a:rPr lang="en-IN" sz="1800" dirty="0" err="1" smtClean="0"/>
              <a:t>false“</a:t>
            </a:r>
            <a:r>
              <a:rPr lang="en-IN" sz="1800" dirty="0" err="1" smtClean="0">
                <a:sym typeface="Wingdings" panose="05000000000000000000" pitchFamily="2" charset="2"/>
              </a:rPr>
              <a:t></a:t>
            </a:r>
            <a:r>
              <a:rPr lang="en-IN" sz="1800" dirty="0" err="1"/>
              <a:t>turns</a:t>
            </a:r>
            <a:r>
              <a:rPr lang="en-IN" sz="1800" dirty="0"/>
              <a:t> off </a:t>
            </a:r>
            <a:r>
              <a:rPr lang="en-IN" sz="1800" dirty="0" err="1"/>
              <a:t>asynchronized</a:t>
            </a:r>
            <a:r>
              <a:rPr lang="en-IN" sz="1800" dirty="0"/>
              <a:t> loading, to make sure that the parser will not continue execution of the script before the document is fully loaded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err="1"/>
              <a:t>xmlDoc.loadXML</a:t>
            </a:r>
            <a:r>
              <a:rPr lang="en-IN" sz="1800" dirty="0"/>
              <a:t>(txt</a:t>
            </a:r>
            <a:r>
              <a:rPr lang="en-IN" sz="1800" dirty="0" smtClean="0"/>
              <a:t>)</a:t>
            </a:r>
            <a:r>
              <a:rPr lang="en-IN" sz="1800" dirty="0">
                <a:sym typeface="Wingdings" panose="05000000000000000000" pitchFamily="2" charset="2"/>
              </a:rPr>
              <a:t>used for loading strings (text), load() is used for loading files.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6929"/>
            <a:ext cx="6815138" cy="700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dirty="0"/>
              <a:t>&lt;!DOCTYPE html&gt;  </a:t>
            </a:r>
          </a:p>
          <a:p>
            <a:r>
              <a:rPr lang="en-IN" sz="1550" dirty="0"/>
              <a:t>&lt;html&gt;  </a:t>
            </a:r>
            <a:r>
              <a:rPr lang="en-IN" sz="1550" dirty="0" smtClean="0"/>
              <a:t>&lt;</a:t>
            </a:r>
            <a:r>
              <a:rPr lang="en-IN" sz="1550" dirty="0"/>
              <a:t>body&gt;  </a:t>
            </a:r>
          </a:p>
          <a:p>
            <a:r>
              <a:rPr lang="en-IN" sz="1550" dirty="0"/>
              <a:t>&lt;h1&gt;Welcome Note&lt;/h1&gt;  </a:t>
            </a:r>
          </a:p>
          <a:p>
            <a:r>
              <a:rPr lang="en-IN" sz="1550" dirty="0"/>
              <a:t>&lt;div&gt;  </a:t>
            </a:r>
          </a:p>
          <a:p>
            <a:r>
              <a:rPr lang="en-IN" sz="1550" dirty="0"/>
              <a:t>&lt;b&gt;To:&lt;/b&gt; &lt;span id="to"&gt;&lt;/span&gt;&lt;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&lt;b&gt;From:&lt;/b&gt; &lt;span id="from"&gt;&lt;/span&gt;&lt;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&lt;b&gt;Message:&lt;/b&gt; &lt;span id="message"&gt;&lt;/span&gt;  </a:t>
            </a:r>
          </a:p>
          <a:p>
            <a:r>
              <a:rPr lang="en-IN" sz="1550" dirty="0"/>
              <a:t>&lt;/div&gt;  </a:t>
            </a:r>
          </a:p>
          <a:p>
            <a:r>
              <a:rPr lang="en-IN" sz="1550" dirty="0"/>
              <a:t>&lt;script&gt;  </a:t>
            </a:r>
          </a:p>
          <a:p>
            <a:r>
              <a:rPr lang="en-IN" sz="1550" dirty="0"/>
              <a:t>txt1="&lt;note&gt;";    </a:t>
            </a:r>
          </a:p>
          <a:p>
            <a:r>
              <a:rPr lang="en-IN" sz="1550" dirty="0"/>
              <a:t>txt2="&lt;to&gt;Office IT&lt;/to&gt;";    </a:t>
            </a:r>
          </a:p>
          <a:p>
            <a:r>
              <a:rPr lang="en-IN" sz="1550" dirty="0"/>
              <a:t>txt3="&lt;from&gt;ABC&lt;/from&gt;";    </a:t>
            </a:r>
          </a:p>
          <a:p>
            <a:r>
              <a:rPr lang="en-IN" sz="1550" dirty="0"/>
              <a:t>txt4="&lt;body&gt;Welcome to IT </a:t>
            </a:r>
            <a:r>
              <a:rPr lang="en-IN" sz="1550" dirty="0" err="1"/>
              <a:t>dept</a:t>
            </a:r>
            <a:r>
              <a:rPr lang="en-IN" sz="1550" dirty="0"/>
              <a:t>&lt;/body&gt;";    </a:t>
            </a:r>
          </a:p>
          <a:p>
            <a:r>
              <a:rPr lang="en-IN" sz="1550" dirty="0"/>
              <a:t>txt5="&lt;/note&gt;";    </a:t>
            </a:r>
          </a:p>
          <a:p>
            <a:r>
              <a:rPr lang="en-IN" sz="1550" dirty="0"/>
              <a:t>txt=txt1+txt2+txt3+txt4+txt5;  </a:t>
            </a:r>
          </a:p>
          <a:p>
            <a:r>
              <a:rPr lang="en-IN" sz="1550" dirty="0" smtClean="0"/>
              <a:t>if </a:t>
            </a:r>
            <a:r>
              <a:rPr lang="en-IN" sz="1550" dirty="0"/>
              <a:t>(</a:t>
            </a:r>
            <a:r>
              <a:rPr lang="en-IN" sz="1550" dirty="0" err="1"/>
              <a:t>window.DOMParser</a:t>
            </a:r>
            <a:r>
              <a:rPr lang="en-IN" sz="1550" dirty="0"/>
              <a:t>)  </a:t>
            </a:r>
            <a:r>
              <a:rPr lang="en-IN" sz="1550" dirty="0" smtClean="0"/>
              <a:t>{  </a:t>
            </a:r>
            <a:endParaRPr lang="en-IN" sz="1550" dirty="0"/>
          </a:p>
          <a:p>
            <a:r>
              <a:rPr lang="en-IN" sz="1550" dirty="0"/>
              <a:t>  parser=new </a:t>
            </a:r>
            <a:r>
              <a:rPr lang="en-IN" sz="1550" dirty="0" err="1"/>
              <a:t>DOMParser</a:t>
            </a:r>
            <a:r>
              <a:rPr lang="en-IN" sz="1550" dirty="0"/>
              <a:t>();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</a:t>
            </a:r>
            <a:r>
              <a:rPr lang="en-IN" sz="1550" dirty="0"/>
              <a:t>=</a:t>
            </a:r>
            <a:r>
              <a:rPr lang="en-IN" sz="1550" dirty="0" err="1"/>
              <a:t>parser.parseFromString</a:t>
            </a:r>
            <a:r>
              <a:rPr lang="en-IN" sz="1550" dirty="0"/>
              <a:t>(</a:t>
            </a:r>
            <a:r>
              <a:rPr lang="en-IN" sz="1550" dirty="0" err="1"/>
              <a:t>txt,"text</a:t>
            </a:r>
            <a:r>
              <a:rPr lang="en-IN" sz="1550" dirty="0"/>
              <a:t>/xml");  </a:t>
            </a:r>
            <a:r>
              <a:rPr lang="en-IN" sz="1550" dirty="0" smtClean="0"/>
              <a:t>}  </a:t>
            </a:r>
            <a:endParaRPr lang="en-IN" sz="1550" dirty="0"/>
          </a:p>
          <a:p>
            <a:r>
              <a:rPr lang="en-IN" sz="1550" dirty="0"/>
              <a:t>else // Internet Explorer  </a:t>
            </a:r>
            <a:r>
              <a:rPr lang="en-IN" sz="1550" dirty="0" smtClean="0"/>
              <a:t>{  </a:t>
            </a:r>
            <a:endParaRPr lang="en-IN" sz="1550" dirty="0"/>
          </a:p>
          <a:p>
            <a:r>
              <a:rPr lang="en-IN" sz="1550" dirty="0"/>
              <a:t>  </a:t>
            </a:r>
            <a:r>
              <a:rPr lang="en-IN" sz="1550" dirty="0" err="1"/>
              <a:t>xmlDoc</a:t>
            </a:r>
            <a:r>
              <a:rPr lang="en-IN" sz="1550" dirty="0"/>
              <a:t>=new </a:t>
            </a:r>
            <a:r>
              <a:rPr lang="en-IN" sz="1550" dirty="0" err="1"/>
              <a:t>ActiveXObject</a:t>
            </a:r>
            <a:r>
              <a:rPr lang="en-IN" sz="1550" dirty="0"/>
              <a:t>("</a:t>
            </a:r>
            <a:r>
              <a:rPr lang="en-IN" sz="1550" dirty="0" err="1"/>
              <a:t>Microsoft.XMLDOM</a:t>
            </a:r>
            <a:r>
              <a:rPr lang="en-IN" sz="1550" dirty="0"/>
              <a:t>");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xmlDoc.async</a:t>
            </a:r>
            <a:r>
              <a:rPr lang="en-IN" sz="1550" dirty="0"/>
              <a:t>=false;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xmlDoc.loadXML</a:t>
            </a:r>
            <a:r>
              <a:rPr lang="en-IN" sz="1550" dirty="0"/>
              <a:t>(txt);  </a:t>
            </a:r>
            <a:r>
              <a:rPr lang="en-IN" sz="1550" dirty="0" smtClean="0"/>
              <a:t>}  </a:t>
            </a:r>
            <a:endParaRPr lang="en-IN" sz="1550" dirty="0"/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("to").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("to")[0].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("from").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("from")[0].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("message").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("body")[0].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/>
              <a:t>&lt;/script&gt;  </a:t>
            </a:r>
            <a:r>
              <a:rPr lang="en-IN" sz="1550" dirty="0" smtClean="0"/>
              <a:t>&lt;/</a:t>
            </a:r>
            <a:r>
              <a:rPr lang="en-IN" sz="1550" dirty="0"/>
              <a:t>body&gt;  </a:t>
            </a:r>
            <a:r>
              <a:rPr lang="en-IN" sz="1550" dirty="0" smtClean="0"/>
              <a:t>&lt;/</a:t>
            </a:r>
            <a:r>
              <a:rPr lang="en-IN" sz="1550" dirty="0"/>
              <a:t>html&gt; </a:t>
            </a:r>
          </a:p>
        </p:txBody>
      </p:sp>
    </p:spTree>
    <p:extLst>
      <p:ext uri="{BB962C8B-B14F-4D97-AF65-F5344CB8AC3E}">
        <p14:creationId xmlns:p14="http://schemas.microsoft.com/office/powerpoint/2010/main" val="2867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err="1"/>
              <a:t>getElementsByTagName</a:t>
            </a:r>
            <a:r>
              <a:rPr lang="en-IN" sz="1800" b="1" dirty="0"/>
              <a:t>()</a:t>
            </a:r>
            <a:r>
              <a:rPr lang="en-IN" sz="1800" dirty="0"/>
              <a:t> method returns a </a:t>
            </a:r>
            <a:r>
              <a:rPr lang="en-IN" sz="1800" b="1" dirty="0"/>
              <a:t>node list of all elements</a:t>
            </a:r>
            <a:r>
              <a:rPr lang="en-IN" sz="1800" dirty="0"/>
              <a:t>, with the specified tag name, in the same order as they appear in the source document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b="1" dirty="0" err="1"/>
              <a:t>childNodes</a:t>
            </a:r>
            <a:r>
              <a:rPr lang="en-IN" sz="1800" dirty="0"/>
              <a:t> property returns a </a:t>
            </a:r>
            <a:r>
              <a:rPr lang="en-IN" sz="1800" b="1" dirty="0"/>
              <a:t>list of an element's child nodes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 </a:t>
            </a:r>
            <a:r>
              <a:rPr lang="en-IN" sz="1800" b="1" dirty="0" err="1"/>
              <a:t>nodeValue</a:t>
            </a:r>
            <a:r>
              <a:rPr lang="en-IN" sz="1800" dirty="0"/>
              <a:t> property returns the </a:t>
            </a:r>
            <a:r>
              <a:rPr lang="en-IN" sz="1800" b="1" dirty="0"/>
              <a:t>text value of a text node</a:t>
            </a:r>
            <a:r>
              <a:rPr lang="en-IN" sz="1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-20103"/>
            <a:ext cx="6815138" cy="700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dirty="0"/>
              <a:t>&lt;!DOCTYPE html&gt;  </a:t>
            </a:r>
          </a:p>
          <a:p>
            <a:r>
              <a:rPr lang="en-IN" sz="1550" dirty="0"/>
              <a:t>&lt;html&gt;  </a:t>
            </a:r>
            <a:r>
              <a:rPr lang="en-IN" sz="1550" dirty="0" smtClean="0"/>
              <a:t>&lt;</a:t>
            </a:r>
            <a:r>
              <a:rPr lang="en-IN" sz="1550" dirty="0"/>
              <a:t>body&gt;  </a:t>
            </a:r>
          </a:p>
          <a:p>
            <a:r>
              <a:rPr lang="en-IN" sz="1550" dirty="0"/>
              <a:t>&lt;h1&gt;Welcome Note&lt;/h1&gt;  </a:t>
            </a:r>
          </a:p>
          <a:p>
            <a:r>
              <a:rPr lang="en-IN" sz="1550" dirty="0"/>
              <a:t>&lt;div&gt;  </a:t>
            </a:r>
          </a:p>
          <a:p>
            <a:r>
              <a:rPr lang="en-IN" sz="1550" dirty="0"/>
              <a:t>&lt;b&gt;To:&lt;/b&gt; &lt;span id="to"&gt;&lt;/span&gt;&lt;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&lt;b&gt;From:&lt;/b&gt; &lt;span id="from"&gt;&lt;/span&gt;&lt;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&lt;b&gt;Message:&lt;/b&gt; &lt;span id="message"&gt;&lt;/span&gt;  </a:t>
            </a:r>
          </a:p>
          <a:p>
            <a:r>
              <a:rPr lang="en-IN" sz="1550" dirty="0"/>
              <a:t>&lt;/div&gt;  </a:t>
            </a:r>
          </a:p>
          <a:p>
            <a:r>
              <a:rPr lang="en-IN" sz="1550" dirty="0"/>
              <a:t>&lt;script&gt;  </a:t>
            </a:r>
          </a:p>
          <a:p>
            <a:r>
              <a:rPr lang="en-IN" sz="1550" dirty="0"/>
              <a:t>txt1="&lt;note&gt;";    </a:t>
            </a:r>
          </a:p>
          <a:p>
            <a:r>
              <a:rPr lang="en-IN" sz="1550" dirty="0"/>
              <a:t>txt2="&lt;to&gt;Office IT&lt;/to&gt;";    </a:t>
            </a:r>
          </a:p>
          <a:p>
            <a:r>
              <a:rPr lang="en-IN" sz="1550" dirty="0"/>
              <a:t>txt3="&lt;from&gt;ABC&lt;/from&gt;";    </a:t>
            </a:r>
          </a:p>
          <a:p>
            <a:r>
              <a:rPr lang="en-IN" sz="1550" dirty="0"/>
              <a:t>txt4="&lt;body&gt;Welcome to IT </a:t>
            </a:r>
            <a:r>
              <a:rPr lang="en-IN" sz="1550" dirty="0" err="1"/>
              <a:t>dept</a:t>
            </a:r>
            <a:r>
              <a:rPr lang="en-IN" sz="1550" dirty="0"/>
              <a:t>&lt;/body&gt;";    </a:t>
            </a:r>
          </a:p>
          <a:p>
            <a:r>
              <a:rPr lang="en-IN" sz="1550" dirty="0"/>
              <a:t>txt5="&lt;/note&gt;";    </a:t>
            </a:r>
          </a:p>
          <a:p>
            <a:r>
              <a:rPr lang="en-IN" sz="1550" dirty="0"/>
              <a:t>txt=txt1+txt2+txt3+txt4+txt5;  </a:t>
            </a:r>
          </a:p>
          <a:p>
            <a:r>
              <a:rPr lang="en-IN" sz="1550" dirty="0" smtClean="0"/>
              <a:t>if </a:t>
            </a:r>
            <a:r>
              <a:rPr lang="en-IN" sz="1550" dirty="0"/>
              <a:t>(</a:t>
            </a:r>
            <a:r>
              <a:rPr lang="en-IN" sz="1550" dirty="0" err="1"/>
              <a:t>window.DOMParser</a:t>
            </a:r>
            <a:r>
              <a:rPr lang="en-IN" sz="1550" dirty="0"/>
              <a:t>)  </a:t>
            </a:r>
            <a:r>
              <a:rPr lang="en-IN" sz="1550" dirty="0" smtClean="0"/>
              <a:t>{  </a:t>
            </a:r>
            <a:endParaRPr lang="en-IN" sz="1550" dirty="0"/>
          </a:p>
          <a:p>
            <a:r>
              <a:rPr lang="en-IN" sz="1550" dirty="0"/>
              <a:t>  parser=new </a:t>
            </a:r>
            <a:r>
              <a:rPr lang="en-IN" sz="1550" dirty="0" err="1"/>
              <a:t>DOMParser</a:t>
            </a:r>
            <a:r>
              <a:rPr lang="en-IN" sz="1550" dirty="0"/>
              <a:t>();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</a:t>
            </a:r>
            <a:r>
              <a:rPr lang="en-IN" sz="1550" dirty="0"/>
              <a:t>=</a:t>
            </a:r>
            <a:r>
              <a:rPr lang="en-IN" sz="1550" dirty="0" err="1"/>
              <a:t>parser.parseFromString</a:t>
            </a:r>
            <a:r>
              <a:rPr lang="en-IN" sz="1550" dirty="0"/>
              <a:t>(</a:t>
            </a:r>
            <a:r>
              <a:rPr lang="en-IN" sz="1550" dirty="0" err="1"/>
              <a:t>txt,"text</a:t>
            </a:r>
            <a:r>
              <a:rPr lang="en-IN" sz="1550" dirty="0"/>
              <a:t>/xml");  </a:t>
            </a:r>
            <a:r>
              <a:rPr lang="en-IN" sz="1550" dirty="0" smtClean="0"/>
              <a:t>}  </a:t>
            </a:r>
            <a:endParaRPr lang="en-IN" sz="1550" dirty="0"/>
          </a:p>
          <a:p>
            <a:r>
              <a:rPr lang="en-IN" sz="1550" dirty="0"/>
              <a:t>else // Internet Explorer  </a:t>
            </a:r>
            <a:r>
              <a:rPr lang="en-IN" sz="1550" dirty="0" smtClean="0"/>
              <a:t>{  </a:t>
            </a:r>
            <a:endParaRPr lang="en-IN" sz="1550" dirty="0"/>
          </a:p>
          <a:p>
            <a:r>
              <a:rPr lang="en-IN" sz="1550" dirty="0"/>
              <a:t>  </a:t>
            </a:r>
            <a:r>
              <a:rPr lang="en-IN" sz="1550" dirty="0" err="1"/>
              <a:t>xmlDoc</a:t>
            </a:r>
            <a:r>
              <a:rPr lang="en-IN" sz="1550" dirty="0"/>
              <a:t>=new </a:t>
            </a:r>
            <a:r>
              <a:rPr lang="en-IN" sz="1550" dirty="0" err="1"/>
              <a:t>ActiveXObject</a:t>
            </a:r>
            <a:r>
              <a:rPr lang="en-IN" sz="1550" dirty="0"/>
              <a:t>("</a:t>
            </a:r>
            <a:r>
              <a:rPr lang="en-IN" sz="1550" dirty="0" err="1"/>
              <a:t>Microsoft.XMLDOM</a:t>
            </a:r>
            <a:r>
              <a:rPr lang="en-IN" sz="1550" dirty="0"/>
              <a:t>");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xmlDoc.async</a:t>
            </a:r>
            <a:r>
              <a:rPr lang="en-IN" sz="1550" dirty="0"/>
              <a:t>=false;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xmlDoc.loadXML</a:t>
            </a:r>
            <a:r>
              <a:rPr lang="en-IN" sz="1550" dirty="0"/>
              <a:t>(txt);  </a:t>
            </a:r>
            <a:r>
              <a:rPr lang="en-IN" sz="1550" dirty="0" smtClean="0"/>
              <a:t>}  </a:t>
            </a:r>
            <a:endParaRPr lang="en-IN" sz="1550" dirty="0"/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("to").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("to")[0].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("from").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("from")[0].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("message").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("body")[0].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/>
              <a:t>&lt;/script&gt;  </a:t>
            </a:r>
            <a:r>
              <a:rPr lang="en-IN" sz="1550" dirty="0" smtClean="0"/>
              <a:t>&lt;/</a:t>
            </a:r>
            <a:r>
              <a:rPr lang="en-IN" sz="1550" dirty="0"/>
              <a:t>body&gt;  </a:t>
            </a:r>
            <a:r>
              <a:rPr lang="en-IN" sz="1550" dirty="0" smtClean="0"/>
              <a:t>&lt;/</a:t>
            </a:r>
            <a:r>
              <a:rPr lang="en-IN" sz="1550" dirty="0"/>
              <a:t>html&gt;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100388"/>
            <a:ext cx="4381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//note.xml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&lt;?</a:t>
            </a:r>
            <a:r>
              <a:rPr lang="en-IN" sz="1800" dirty="0"/>
              <a:t>xml version="1.0" encoding="ISO-8859-1"?&gt;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&lt;note&gt;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&lt;to&gt;officeit@gmail.com&lt;/to&gt;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&lt;from&gt;abc@gmail.com&lt;/from&gt;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&lt;body&gt;Hello from XML DOM&lt;/body&gt;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&lt;/note</a:t>
            </a:r>
            <a:r>
              <a:rPr lang="en-IN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 smtClean="0"/>
              <a:t>XMLHttpRequest</a:t>
            </a:r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 smtClean="0"/>
              <a:t> </a:t>
            </a:r>
            <a:r>
              <a:rPr lang="en-IN" sz="1800" dirty="0"/>
              <a:t>to issue HTTP requests in order to exchange data between the web site and a server</a:t>
            </a:r>
            <a:r>
              <a:rPr lang="en-IN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Steps:</a:t>
            </a:r>
            <a:endParaRPr lang="en-IN" sz="18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sz="1800" dirty="0"/>
              <a:t>To send an HTTP request, create an </a:t>
            </a:r>
            <a:r>
              <a:rPr lang="en-IN" sz="1800" dirty="0" err="1"/>
              <a:t>XMLHttpRequest</a:t>
            </a:r>
            <a:r>
              <a:rPr lang="en-IN" sz="1800" dirty="0"/>
              <a:t> </a:t>
            </a:r>
            <a:r>
              <a:rPr lang="en-IN" sz="1800" dirty="0" smtClean="0"/>
              <a:t>object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/>
              <a:t>open </a:t>
            </a:r>
            <a:r>
              <a:rPr lang="en-IN" sz="1800" dirty="0"/>
              <a:t>a </a:t>
            </a:r>
            <a:r>
              <a:rPr lang="en-IN" sz="1800" dirty="0" smtClean="0"/>
              <a:t>URL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800" dirty="0" err="1"/>
              <a:t>XMLHttpRequest</a:t>
            </a:r>
            <a:r>
              <a:rPr lang="en-IN" sz="1800" dirty="0"/>
              <a:t> can fetch the data in one of two ways, asynchronously or synchronously. </a:t>
            </a:r>
            <a:endParaRPr lang="en-IN" sz="18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800" dirty="0" smtClean="0"/>
              <a:t>The </a:t>
            </a:r>
            <a:r>
              <a:rPr lang="en-IN" sz="1800" dirty="0"/>
              <a:t>type of request is dictated by the optional </a:t>
            </a:r>
            <a:r>
              <a:rPr lang="en-IN" sz="1800" dirty="0" err="1"/>
              <a:t>async</a:t>
            </a:r>
            <a:r>
              <a:rPr lang="en-IN" sz="1800" dirty="0"/>
              <a:t> argument (the third argument) that is set on the </a:t>
            </a:r>
            <a:r>
              <a:rPr lang="en-IN" sz="1800" dirty="0" err="1"/>
              <a:t>XMLHttpRequest.open</a:t>
            </a:r>
            <a:r>
              <a:rPr lang="en-IN" sz="1800" dirty="0"/>
              <a:t>() method</a:t>
            </a:r>
            <a:r>
              <a:rPr lang="en-IN" sz="18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800" dirty="0" smtClean="0"/>
              <a:t> </a:t>
            </a:r>
            <a:r>
              <a:rPr lang="en-IN" sz="1800" dirty="0"/>
              <a:t>If this argument is true or not specified, the </a:t>
            </a:r>
            <a:r>
              <a:rPr lang="en-IN" sz="1800" dirty="0" err="1"/>
              <a:t>XMLHttpRequest</a:t>
            </a:r>
            <a:r>
              <a:rPr lang="en-IN" sz="1800" dirty="0"/>
              <a:t> is processed asynchronously, otherwise the process is handled synchronously</a:t>
            </a:r>
            <a:endParaRPr lang="en-IN" sz="18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/>
              <a:t>send </a:t>
            </a:r>
            <a:r>
              <a:rPr lang="en-IN" sz="1800" dirty="0"/>
              <a:t>the </a:t>
            </a:r>
            <a:r>
              <a:rPr lang="en-IN" sz="1800" dirty="0" smtClean="0"/>
              <a:t>GET request</a:t>
            </a:r>
            <a:r>
              <a:rPr lang="en-IN" sz="1800" dirty="0"/>
              <a:t>. </a:t>
            </a:r>
            <a:r>
              <a:rPr lang="en-IN" sz="1800" dirty="0" smtClean="0"/>
              <a:t>–send()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sz="1800" dirty="0" smtClean="0"/>
              <a:t>After </a:t>
            </a:r>
            <a:r>
              <a:rPr lang="en-IN" sz="1800" dirty="0"/>
              <a:t>the transaction completes, the object will contain useful information such as the response body and the HTTP status of the result.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6929"/>
            <a:ext cx="681513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dirty="0"/>
              <a:t>&lt;!DOCTYPE html&gt;  </a:t>
            </a:r>
          </a:p>
          <a:p>
            <a:r>
              <a:rPr lang="en-IN" sz="1550" dirty="0"/>
              <a:t>&lt;html&gt;  </a:t>
            </a:r>
            <a:r>
              <a:rPr lang="en-IN" sz="1550" dirty="0" smtClean="0"/>
              <a:t>&lt;</a:t>
            </a:r>
            <a:r>
              <a:rPr lang="en-IN" sz="1550" dirty="0"/>
              <a:t>body&gt;  </a:t>
            </a:r>
          </a:p>
          <a:p>
            <a:r>
              <a:rPr lang="en-IN" sz="1550" dirty="0"/>
              <a:t>&lt;h1&gt;Important Note&lt;/h1&gt;  </a:t>
            </a:r>
          </a:p>
          <a:p>
            <a:r>
              <a:rPr lang="en-IN" sz="1550" dirty="0"/>
              <a:t>&lt;div&gt;  </a:t>
            </a:r>
          </a:p>
          <a:p>
            <a:r>
              <a:rPr lang="en-IN" sz="1550" dirty="0"/>
              <a:t>&lt;b&gt;To:&lt;/b&gt; &lt;span id="to"&gt;&lt;/span&gt;&lt;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&lt;b&gt;From:&lt;/b&gt; &lt;span id="from"&gt;&lt;/span&gt;&lt;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&lt;b&gt;Message:&lt;/b&gt; &lt;span id="message"&gt;&lt;/span&gt;  </a:t>
            </a:r>
          </a:p>
          <a:p>
            <a:r>
              <a:rPr lang="en-IN" sz="1550" dirty="0"/>
              <a:t>&lt;/div&gt;  </a:t>
            </a:r>
          </a:p>
          <a:p>
            <a:r>
              <a:rPr lang="en-IN" sz="1550" dirty="0"/>
              <a:t>&lt;script&gt;  </a:t>
            </a:r>
          </a:p>
          <a:p>
            <a:r>
              <a:rPr lang="en-IN" sz="1550" dirty="0"/>
              <a:t>if (</a:t>
            </a:r>
            <a:r>
              <a:rPr lang="en-IN" sz="1550" dirty="0" err="1"/>
              <a:t>window.XMLHttpRequest</a:t>
            </a:r>
            <a:r>
              <a:rPr lang="en-IN" sz="1550" dirty="0"/>
              <a:t>)  </a:t>
            </a:r>
          </a:p>
          <a:p>
            <a:r>
              <a:rPr lang="en-IN" sz="1550" dirty="0"/>
              <a:t>  {// code for IE7+, Firefox, Chrome, Opera, Safari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xmlhttp</a:t>
            </a:r>
            <a:r>
              <a:rPr lang="en-IN" sz="1550" dirty="0"/>
              <a:t>=new </a:t>
            </a:r>
            <a:r>
              <a:rPr lang="en-IN" sz="1550" dirty="0" err="1"/>
              <a:t>XMLHttpRequest</a:t>
            </a:r>
            <a:r>
              <a:rPr lang="en-IN" sz="1550" dirty="0"/>
              <a:t>();  </a:t>
            </a:r>
          </a:p>
          <a:p>
            <a:r>
              <a:rPr lang="en-IN" sz="1550" dirty="0"/>
              <a:t>  }  </a:t>
            </a:r>
          </a:p>
          <a:p>
            <a:r>
              <a:rPr lang="en-IN" sz="1550" dirty="0"/>
              <a:t>else  </a:t>
            </a:r>
          </a:p>
          <a:p>
            <a:r>
              <a:rPr lang="en-IN" sz="1550" dirty="0"/>
              <a:t>  {// code for IE6, IE5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xmlhttp</a:t>
            </a:r>
            <a:r>
              <a:rPr lang="en-IN" sz="1550" dirty="0"/>
              <a:t>=new </a:t>
            </a:r>
            <a:r>
              <a:rPr lang="en-IN" sz="1550" dirty="0" err="1"/>
              <a:t>ActiveXObject</a:t>
            </a:r>
            <a:r>
              <a:rPr lang="en-IN" sz="1550" dirty="0"/>
              <a:t>("</a:t>
            </a:r>
            <a:r>
              <a:rPr lang="en-IN" sz="1550" dirty="0" err="1"/>
              <a:t>Microsoft.XMLHTTP</a:t>
            </a:r>
            <a:r>
              <a:rPr lang="en-IN" sz="1550" dirty="0"/>
              <a:t>");  </a:t>
            </a:r>
          </a:p>
          <a:p>
            <a:r>
              <a:rPr lang="en-IN" sz="1550" dirty="0"/>
              <a:t>  }  </a:t>
            </a:r>
          </a:p>
          <a:p>
            <a:r>
              <a:rPr lang="en-IN" sz="1550" dirty="0" err="1"/>
              <a:t>xmlhttp.open</a:t>
            </a:r>
            <a:r>
              <a:rPr lang="en-IN" sz="1550" dirty="0"/>
              <a:t>("</a:t>
            </a:r>
            <a:r>
              <a:rPr lang="en-IN" sz="1550" dirty="0" err="1"/>
              <a:t>GET","note.xml",false</a:t>
            </a:r>
            <a:r>
              <a:rPr lang="en-IN" sz="1550" dirty="0"/>
              <a:t>);  </a:t>
            </a:r>
          </a:p>
          <a:p>
            <a:r>
              <a:rPr lang="en-IN" sz="1550" dirty="0" err="1"/>
              <a:t>xmlhttp.send</a:t>
            </a:r>
            <a:r>
              <a:rPr lang="en-IN" sz="1550" dirty="0"/>
              <a:t>();  </a:t>
            </a:r>
          </a:p>
          <a:p>
            <a:r>
              <a:rPr lang="en-IN" sz="1550" dirty="0" err="1"/>
              <a:t>xmlDoc</a:t>
            </a:r>
            <a:r>
              <a:rPr lang="en-IN" sz="1550" dirty="0"/>
              <a:t>=</a:t>
            </a:r>
            <a:r>
              <a:rPr lang="en-IN" sz="1550" dirty="0" err="1"/>
              <a:t>xmlhttp.responseXML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("to").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("to")[0].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("from").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("from")[0].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("message").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("body")[0].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/>
              <a:t>&lt;/script&gt;  </a:t>
            </a:r>
          </a:p>
          <a:p>
            <a:r>
              <a:rPr lang="en-IN" sz="1550" dirty="0"/>
              <a:t>&lt;/body&gt;  </a:t>
            </a:r>
            <a:r>
              <a:rPr lang="en-IN" sz="1550" dirty="0" smtClean="0"/>
              <a:t>&lt;/</a:t>
            </a:r>
            <a:r>
              <a:rPr lang="en-IN" sz="155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8208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5172075" cy="60322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/>
              <a:t>XMLHttpRequest</a:t>
            </a:r>
            <a:r>
              <a:rPr lang="en-IN" sz="1800" dirty="0"/>
              <a:t>() </a:t>
            </a:r>
            <a:r>
              <a:rPr lang="en-IN" sz="1800" dirty="0" smtClean="0"/>
              <a:t>constructor</a:t>
            </a:r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 smtClean="0"/>
              <a:t> </a:t>
            </a:r>
            <a:r>
              <a:rPr lang="en-IN" sz="1800" dirty="0"/>
              <a:t>These tell the client making the </a:t>
            </a:r>
            <a:r>
              <a:rPr lang="en-IN" sz="1800" dirty="0" err="1"/>
              <a:t>XMLHttpRequest</a:t>
            </a:r>
            <a:r>
              <a:rPr lang="en-IN" sz="1800" dirty="0"/>
              <a:t> important information about the status of the response</a:t>
            </a:r>
            <a:r>
              <a:rPr lang="en-IN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/>
              <a:t>XMLHttpRequest.responseXML</a:t>
            </a:r>
            <a:r>
              <a:rPr lang="en-IN" sz="1800" dirty="0"/>
              <a:t> read-only property returns a Document containing the HTML or XML retrieved by the request; or null if the request was unsuccessful, has not yet been sent, or if the data can't be parsed as XML or HTML</a:t>
            </a:r>
            <a:r>
              <a:rPr lang="en-IN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/>
              <a:t>XMLHttpRequest.status</a:t>
            </a:r>
            <a:r>
              <a:rPr lang="en-IN" sz="1800" dirty="0"/>
              <a:t> property returns the numerical HTTP status code of the </a:t>
            </a:r>
            <a:r>
              <a:rPr lang="en-IN" sz="1800" dirty="0" err="1"/>
              <a:t>XMLHttpRequest's</a:t>
            </a:r>
            <a:r>
              <a:rPr lang="en-IN" sz="1800" dirty="0"/>
              <a:t> response</a:t>
            </a:r>
            <a:r>
              <a:rPr lang="en-IN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Status: 200-OK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smtClean="0"/>
              <a:t>             404-page not found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6929"/>
            <a:ext cx="681513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dirty="0"/>
              <a:t>&lt;!DOCTYPE html&gt;  </a:t>
            </a:r>
          </a:p>
          <a:p>
            <a:r>
              <a:rPr lang="en-IN" sz="1550" dirty="0"/>
              <a:t>&lt;html&gt;  </a:t>
            </a:r>
            <a:r>
              <a:rPr lang="en-IN" sz="1550" dirty="0" smtClean="0"/>
              <a:t>&lt;</a:t>
            </a:r>
            <a:r>
              <a:rPr lang="en-IN" sz="1550" dirty="0"/>
              <a:t>body&gt;  </a:t>
            </a:r>
          </a:p>
          <a:p>
            <a:r>
              <a:rPr lang="en-IN" sz="1550" dirty="0"/>
              <a:t>&lt;h1&gt;Important Note&lt;/h1&gt;  </a:t>
            </a:r>
          </a:p>
          <a:p>
            <a:r>
              <a:rPr lang="en-IN" sz="1550" dirty="0"/>
              <a:t>&lt;div&gt;  </a:t>
            </a:r>
          </a:p>
          <a:p>
            <a:r>
              <a:rPr lang="en-IN" sz="1550" dirty="0"/>
              <a:t>&lt;b&gt;To:&lt;/b&gt; &lt;span id="to"&gt;&lt;/span&gt;&lt;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&lt;b&gt;From:&lt;/b&gt; &lt;span id="from"&gt;&lt;/span&gt;&lt;</a:t>
            </a:r>
            <a:r>
              <a:rPr lang="en-IN" sz="1550" dirty="0" err="1"/>
              <a:t>br</a:t>
            </a:r>
            <a:r>
              <a:rPr lang="en-IN" sz="1550" dirty="0"/>
              <a:t>&gt;  </a:t>
            </a:r>
          </a:p>
          <a:p>
            <a:r>
              <a:rPr lang="en-IN" sz="1550" dirty="0"/>
              <a:t>&lt;b&gt;Message:&lt;/b&gt; &lt;span id="message"&gt;&lt;/span&gt;  </a:t>
            </a:r>
          </a:p>
          <a:p>
            <a:r>
              <a:rPr lang="en-IN" sz="1550" dirty="0"/>
              <a:t>&lt;/div&gt;  </a:t>
            </a:r>
          </a:p>
          <a:p>
            <a:r>
              <a:rPr lang="en-IN" sz="1550" dirty="0"/>
              <a:t>&lt;script&gt;  </a:t>
            </a:r>
          </a:p>
          <a:p>
            <a:r>
              <a:rPr lang="en-IN" sz="1550" dirty="0"/>
              <a:t>if (</a:t>
            </a:r>
            <a:r>
              <a:rPr lang="en-IN" sz="1550" dirty="0" err="1"/>
              <a:t>window.XMLHttpRequest</a:t>
            </a:r>
            <a:r>
              <a:rPr lang="en-IN" sz="1550" dirty="0"/>
              <a:t>)  </a:t>
            </a:r>
          </a:p>
          <a:p>
            <a:r>
              <a:rPr lang="en-IN" sz="1550" dirty="0"/>
              <a:t>  {// code for IE7+, Firefox, Chrome, Opera, Safari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xmlhttp</a:t>
            </a:r>
            <a:r>
              <a:rPr lang="en-IN" sz="1550" dirty="0"/>
              <a:t>=new </a:t>
            </a:r>
            <a:r>
              <a:rPr lang="en-IN" sz="1550" dirty="0" err="1"/>
              <a:t>XMLHttpRequest</a:t>
            </a:r>
            <a:r>
              <a:rPr lang="en-IN" sz="1550" dirty="0"/>
              <a:t>();  </a:t>
            </a:r>
          </a:p>
          <a:p>
            <a:r>
              <a:rPr lang="en-IN" sz="1550" dirty="0"/>
              <a:t>  }  </a:t>
            </a:r>
          </a:p>
          <a:p>
            <a:r>
              <a:rPr lang="en-IN" sz="1550" dirty="0"/>
              <a:t>else  </a:t>
            </a:r>
          </a:p>
          <a:p>
            <a:r>
              <a:rPr lang="en-IN" sz="1550" dirty="0"/>
              <a:t>  {// code for IE6, IE5  </a:t>
            </a:r>
          </a:p>
          <a:p>
            <a:r>
              <a:rPr lang="en-IN" sz="1550" dirty="0"/>
              <a:t>  </a:t>
            </a:r>
            <a:r>
              <a:rPr lang="en-IN" sz="1550" dirty="0" err="1"/>
              <a:t>xmlhttp</a:t>
            </a:r>
            <a:r>
              <a:rPr lang="en-IN" sz="1550" dirty="0"/>
              <a:t>=new </a:t>
            </a:r>
            <a:r>
              <a:rPr lang="en-IN" sz="1550" dirty="0" err="1"/>
              <a:t>ActiveXObject</a:t>
            </a:r>
            <a:r>
              <a:rPr lang="en-IN" sz="1550" dirty="0"/>
              <a:t>("</a:t>
            </a:r>
            <a:r>
              <a:rPr lang="en-IN" sz="1550" dirty="0" err="1"/>
              <a:t>Microsoft.XMLHTTP</a:t>
            </a:r>
            <a:r>
              <a:rPr lang="en-IN" sz="1550" dirty="0"/>
              <a:t>");  </a:t>
            </a:r>
          </a:p>
          <a:p>
            <a:r>
              <a:rPr lang="en-IN" sz="1550" dirty="0"/>
              <a:t>  }  </a:t>
            </a:r>
          </a:p>
          <a:p>
            <a:r>
              <a:rPr lang="en-IN" sz="1550" dirty="0" err="1"/>
              <a:t>xmlhttp.open</a:t>
            </a:r>
            <a:r>
              <a:rPr lang="en-IN" sz="1550" dirty="0"/>
              <a:t>("</a:t>
            </a:r>
            <a:r>
              <a:rPr lang="en-IN" sz="1550" dirty="0" err="1"/>
              <a:t>GET","note.xml",false</a:t>
            </a:r>
            <a:r>
              <a:rPr lang="en-IN" sz="1550" dirty="0"/>
              <a:t>);  </a:t>
            </a:r>
          </a:p>
          <a:p>
            <a:r>
              <a:rPr lang="en-IN" sz="1550" dirty="0" err="1"/>
              <a:t>xmlhttp.send</a:t>
            </a:r>
            <a:r>
              <a:rPr lang="en-IN" sz="1550" dirty="0"/>
              <a:t>();  </a:t>
            </a:r>
          </a:p>
          <a:p>
            <a:r>
              <a:rPr lang="en-IN" sz="1550" dirty="0" err="1"/>
              <a:t>xmlDoc</a:t>
            </a:r>
            <a:r>
              <a:rPr lang="en-IN" sz="1550" dirty="0"/>
              <a:t>=</a:t>
            </a:r>
            <a:r>
              <a:rPr lang="en-IN" sz="1550" dirty="0" err="1"/>
              <a:t>xmlhttp.responseXML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("to").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("to")[0].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("from").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("from")[0].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 err="1"/>
              <a:t>document.getElementById</a:t>
            </a:r>
            <a:r>
              <a:rPr lang="en-IN" sz="1550" dirty="0"/>
              <a:t>("message").</a:t>
            </a:r>
            <a:r>
              <a:rPr lang="en-IN" sz="1550" dirty="0" err="1"/>
              <a:t>innerHTML</a:t>
            </a:r>
            <a:r>
              <a:rPr lang="en-IN" sz="1550" dirty="0"/>
              <a:t>=  </a:t>
            </a:r>
          </a:p>
          <a:p>
            <a:r>
              <a:rPr lang="en-IN" sz="1550" dirty="0" err="1"/>
              <a:t>xmlDoc.getElementsByTagName</a:t>
            </a:r>
            <a:r>
              <a:rPr lang="en-IN" sz="1550" dirty="0"/>
              <a:t>("body")[0].</a:t>
            </a:r>
            <a:r>
              <a:rPr lang="en-IN" sz="1550" dirty="0" err="1"/>
              <a:t>childNodes</a:t>
            </a:r>
            <a:r>
              <a:rPr lang="en-IN" sz="1550" dirty="0"/>
              <a:t>[0].</a:t>
            </a:r>
            <a:r>
              <a:rPr lang="en-IN" sz="1550" dirty="0" err="1"/>
              <a:t>nodeValue</a:t>
            </a:r>
            <a:r>
              <a:rPr lang="en-IN" sz="1550" dirty="0"/>
              <a:t>;  </a:t>
            </a:r>
          </a:p>
          <a:p>
            <a:r>
              <a:rPr lang="en-IN" sz="1550" dirty="0"/>
              <a:t>&lt;/script&gt;  </a:t>
            </a:r>
          </a:p>
          <a:p>
            <a:r>
              <a:rPr lang="en-IN" sz="1550" dirty="0"/>
              <a:t>&lt;/body&gt;  </a:t>
            </a:r>
            <a:r>
              <a:rPr lang="en-IN" sz="1550" dirty="0" smtClean="0"/>
              <a:t>&lt;/</a:t>
            </a:r>
            <a:r>
              <a:rPr lang="en-IN" sz="1550" dirty="0"/>
              <a:t>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0" y="4895850"/>
            <a:ext cx="4014788" cy="17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4" y="468594"/>
            <a:ext cx="5915026" cy="60322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&lt;h1&gt;XML DOM &lt;/h1</a:t>
            </a:r>
            <a:r>
              <a:rPr lang="en-IN" sz="1500" dirty="0" smtClean="0"/>
              <a:t>&gt;&lt;</a:t>
            </a:r>
            <a:r>
              <a:rPr lang="en-IN" sz="1500" dirty="0"/>
              <a:t>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&lt;b&gt;Name:&lt;/b&gt; &lt;span id = "name"&gt;&lt;/span&gt;&lt;</a:t>
            </a:r>
            <a:r>
              <a:rPr lang="en-IN" sz="1500" dirty="0" err="1"/>
              <a:t>br</a:t>
            </a:r>
            <a:r>
              <a:rPr lang="en-IN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&lt;b&gt;Company:&lt;/b&gt; &lt;span id = "company"&gt;&lt;/span&gt;&lt;</a:t>
            </a:r>
            <a:r>
              <a:rPr lang="en-IN" sz="1500" dirty="0" err="1"/>
              <a:t>br</a:t>
            </a:r>
            <a:r>
              <a:rPr lang="en-IN" sz="15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&lt;b&gt;Phone:&lt;/b&gt; &lt;span id = "phone"&gt;&lt;/span&gt;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if (</a:t>
            </a:r>
            <a:r>
              <a:rPr lang="en-IN" sz="1500" dirty="0" err="1"/>
              <a:t>window.XMLHttpRequest</a:t>
            </a:r>
            <a:r>
              <a:rPr lang="en-IN" sz="15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{// code for IE7+, Firefox, Chrome, Opera, Safari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   </a:t>
            </a:r>
            <a:r>
              <a:rPr lang="en-IN" sz="1500" dirty="0" err="1"/>
              <a:t>xmlhttp</a:t>
            </a:r>
            <a:r>
              <a:rPr lang="en-IN" sz="1500" dirty="0"/>
              <a:t> = new </a:t>
            </a:r>
            <a:r>
              <a:rPr lang="en-IN" sz="1500" dirty="0" err="1"/>
              <a:t>XMLHttpRequest</a:t>
            </a:r>
            <a:r>
              <a:rPr lang="en-IN" sz="15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{// code for IE6, IE5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   </a:t>
            </a:r>
            <a:r>
              <a:rPr lang="en-IN" sz="1500" dirty="0" err="1"/>
              <a:t>xmlhttp</a:t>
            </a:r>
            <a:r>
              <a:rPr lang="en-IN" sz="1500" dirty="0"/>
              <a:t> = new </a:t>
            </a:r>
            <a:r>
              <a:rPr lang="en-IN" sz="1500" dirty="0" err="1"/>
              <a:t>ActiveXObject</a:t>
            </a:r>
            <a:r>
              <a:rPr lang="en-IN" sz="1500" dirty="0"/>
              <a:t>("</a:t>
            </a:r>
            <a:r>
              <a:rPr lang="en-IN" sz="1500" dirty="0" err="1"/>
              <a:t>Microsoft.XMLHTTP</a:t>
            </a:r>
            <a:r>
              <a:rPr lang="en-IN" sz="1500" dirty="0" smtClean="0"/>
              <a:t>"); </a:t>
            </a:r>
            <a:r>
              <a:rPr lang="en-IN" sz="15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</a:t>
            </a:r>
            <a:r>
              <a:rPr lang="en-IN" sz="1500" dirty="0" err="1"/>
              <a:t>xmlhttp.open</a:t>
            </a:r>
            <a:r>
              <a:rPr lang="en-IN" sz="1500" dirty="0"/>
              <a:t>("</a:t>
            </a:r>
            <a:r>
              <a:rPr lang="en-IN" sz="1500" dirty="0" err="1"/>
              <a:t>GET","address.xml",false</a:t>
            </a:r>
            <a:r>
              <a:rPr lang="en-IN" sz="15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</a:t>
            </a:r>
            <a:r>
              <a:rPr lang="en-IN" sz="1500" dirty="0" err="1"/>
              <a:t>xmlhttp.send</a:t>
            </a:r>
            <a:r>
              <a:rPr lang="en-IN" sz="15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</a:t>
            </a:r>
            <a:r>
              <a:rPr lang="en-IN" sz="1500" dirty="0" err="1"/>
              <a:t>xmlDoc</a:t>
            </a:r>
            <a:r>
              <a:rPr lang="en-IN" sz="1500" dirty="0"/>
              <a:t> = </a:t>
            </a:r>
            <a:r>
              <a:rPr lang="en-IN" sz="1500" dirty="0" err="1"/>
              <a:t>xmlhttp.responseXML</a:t>
            </a:r>
            <a:r>
              <a:rPr lang="en-IN" sz="1500" dirty="0" smtClean="0"/>
              <a:t>;</a:t>
            </a:r>
            <a:endParaRPr lang="en-IN" sz="1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</a:t>
            </a:r>
            <a:r>
              <a:rPr lang="en-IN" sz="1500" dirty="0" err="1"/>
              <a:t>document.getElementById</a:t>
            </a:r>
            <a:r>
              <a:rPr lang="en-IN" sz="1500" dirty="0"/>
              <a:t>("name").</a:t>
            </a:r>
            <a:r>
              <a:rPr lang="en-IN" sz="1500" dirty="0" err="1"/>
              <a:t>innerHTML</a:t>
            </a:r>
            <a:r>
              <a:rPr lang="en-IN" sz="1500" dirty="0"/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</a:t>
            </a:r>
            <a:r>
              <a:rPr lang="en-IN" sz="1500" dirty="0" err="1" smtClean="0"/>
              <a:t>xmlDoc.getElementsByTagName</a:t>
            </a:r>
            <a:r>
              <a:rPr lang="en-IN" sz="1500" dirty="0"/>
              <a:t>("name")[0].</a:t>
            </a:r>
            <a:r>
              <a:rPr lang="en-IN" sz="1500" dirty="0" err="1"/>
              <a:t>childNodes</a:t>
            </a:r>
            <a:r>
              <a:rPr lang="en-IN" sz="1500" dirty="0"/>
              <a:t>[0].</a:t>
            </a:r>
            <a:r>
              <a:rPr lang="en-IN" sz="1500" dirty="0" err="1"/>
              <a:t>nodeValue</a:t>
            </a:r>
            <a:r>
              <a:rPr lang="en-IN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</a:t>
            </a:r>
            <a:r>
              <a:rPr lang="en-IN" sz="1500" dirty="0" err="1"/>
              <a:t>document.getElementById</a:t>
            </a:r>
            <a:r>
              <a:rPr lang="en-IN" sz="1500" dirty="0"/>
              <a:t>("company").</a:t>
            </a:r>
            <a:r>
              <a:rPr lang="en-IN" sz="1500" dirty="0" err="1"/>
              <a:t>innerHTML</a:t>
            </a:r>
            <a:r>
              <a:rPr lang="en-IN" sz="1500" dirty="0"/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 err="1" smtClean="0"/>
              <a:t>xmlDoc.getElementsByTagName</a:t>
            </a:r>
            <a:r>
              <a:rPr lang="en-IN" sz="1500" dirty="0"/>
              <a:t>("company")[0].</a:t>
            </a:r>
            <a:r>
              <a:rPr lang="en-IN" sz="1500" dirty="0" err="1"/>
              <a:t>childNodes</a:t>
            </a:r>
            <a:r>
              <a:rPr lang="en-IN" sz="1500" dirty="0"/>
              <a:t>[0].</a:t>
            </a:r>
            <a:r>
              <a:rPr lang="en-IN" sz="1500" dirty="0" err="1"/>
              <a:t>nodeValue</a:t>
            </a:r>
            <a:r>
              <a:rPr lang="en-IN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   </a:t>
            </a:r>
            <a:r>
              <a:rPr lang="en-IN" sz="1500" dirty="0" err="1"/>
              <a:t>document.getElementById</a:t>
            </a:r>
            <a:r>
              <a:rPr lang="en-IN" sz="1500" dirty="0"/>
              <a:t>("phone").</a:t>
            </a:r>
            <a:r>
              <a:rPr lang="en-IN" sz="1500" dirty="0" err="1"/>
              <a:t>innerHTML</a:t>
            </a:r>
            <a:r>
              <a:rPr lang="en-IN" sz="1500" dirty="0"/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</a:t>
            </a:r>
            <a:r>
              <a:rPr lang="en-IN" sz="1500" dirty="0" err="1" smtClean="0"/>
              <a:t>xmlDoc.getElementsByTagName</a:t>
            </a:r>
            <a:r>
              <a:rPr lang="en-IN" sz="1500" dirty="0"/>
              <a:t>("phone")[0].</a:t>
            </a:r>
            <a:r>
              <a:rPr lang="en-IN" sz="1500" dirty="0" err="1"/>
              <a:t>childNodes</a:t>
            </a:r>
            <a:r>
              <a:rPr lang="en-IN" sz="1500" dirty="0"/>
              <a:t>[0].</a:t>
            </a:r>
            <a:r>
              <a:rPr lang="en-IN" sz="1500" dirty="0" err="1"/>
              <a:t>nodeValue</a:t>
            </a:r>
            <a:r>
              <a:rPr lang="en-IN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dirty="0"/>
              <a:t>      &lt;/script</a:t>
            </a:r>
            <a:r>
              <a:rPr lang="en-IN" sz="1500" dirty="0" smtClean="0"/>
              <a:t>&gt;&lt;/</a:t>
            </a:r>
            <a:r>
              <a:rPr lang="en-IN" sz="1500" dirty="0"/>
              <a:t>body</a:t>
            </a:r>
            <a:r>
              <a:rPr lang="en-IN" sz="1500" dirty="0" smtClean="0"/>
              <a:t>&gt;&lt;/</a:t>
            </a:r>
            <a:r>
              <a:rPr lang="en-IN" sz="1500" dirty="0"/>
              <a:t>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050" y="328613"/>
            <a:ext cx="5657850" cy="554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050" y="0"/>
            <a:ext cx="584358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dirty="0" smtClean="0"/>
              <a:t>//address.xml</a:t>
            </a:r>
          </a:p>
          <a:p>
            <a:endParaRPr lang="en-IN" sz="1550" dirty="0"/>
          </a:p>
          <a:p>
            <a:r>
              <a:rPr lang="en-IN" sz="1550" dirty="0"/>
              <a:t>&lt;?xml version = "1.0"?&gt;</a:t>
            </a:r>
          </a:p>
          <a:p>
            <a:r>
              <a:rPr lang="en-IN" sz="1550" dirty="0"/>
              <a:t>&lt;contact-info&gt;</a:t>
            </a:r>
          </a:p>
          <a:p>
            <a:r>
              <a:rPr lang="en-IN" sz="1550" dirty="0"/>
              <a:t>   &lt;name&gt;MIT&lt;/name&gt;</a:t>
            </a:r>
          </a:p>
          <a:p>
            <a:r>
              <a:rPr lang="en-IN" sz="1550" dirty="0"/>
              <a:t>   &lt;company&gt;</a:t>
            </a:r>
            <a:r>
              <a:rPr lang="en-IN" sz="1550" dirty="0" err="1"/>
              <a:t>Dept</a:t>
            </a:r>
            <a:r>
              <a:rPr lang="en-IN" sz="1550" dirty="0"/>
              <a:t> of IT&lt;/company&gt;</a:t>
            </a:r>
          </a:p>
          <a:p>
            <a:r>
              <a:rPr lang="en-IN" sz="1550" dirty="0"/>
              <a:t>   &lt;phone&gt;044 2251 6020&lt;/phone&gt;</a:t>
            </a:r>
          </a:p>
          <a:p>
            <a:r>
              <a:rPr lang="en-IN" sz="1550" dirty="0"/>
              <a:t>&lt;/contact-info</a:t>
            </a:r>
            <a:r>
              <a:rPr lang="en-IN" sz="1550" dirty="0" smtClean="0"/>
              <a:t>&gt;</a:t>
            </a:r>
          </a:p>
          <a:p>
            <a:endParaRPr lang="en-IN" sz="1550" dirty="0"/>
          </a:p>
          <a:p>
            <a:endParaRPr lang="en-IN" sz="15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00" y="2681017"/>
            <a:ext cx="4470688" cy="31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D5564FAD26645A9FF62E0EA9DB880" ma:contentTypeVersion="2" ma:contentTypeDescription="Create a new document." ma:contentTypeScope="" ma:versionID="97d4f732fa5455788d43e119263d2322">
  <xsd:schema xmlns:xsd="http://www.w3.org/2001/XMLSchema" xmlns:xs="http://www.w3.org/2001/XMLSchema" xmlns:p="http://schemas.microsoft.com/office/2006/metadata/properties" xmlns:ns2="4c47131a-b4aa-460f-b09f-e93a52005ba8" targetNamespace="http://schemas.microsoft.com/office/2006/metadata/properties" ma:root="true" ma:fieldsID="72101e119a312c0707d41c9f95728f5f" ns2:_="">
    <xsd:import namespace="4c47131a-b4aa-460f-b09f-e93a52005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7131a-b4aa-460f-b09f-e93a52005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3BA8F2-8C05-424E-B77C-A38B31BB9CC7}"/>
</file>

<file path=customXml/itemProps2.xml><?xml version="1.0" encoding="utf-8"?>
<ds:datastoreItem xmlns:ds="http://schemas.openxmlformats.org/officeDocument/2006/customXml" ds:itemID="{0704B84B-6C76-41CC-A36F-6C46F44494D1}"/>
</file>

<file path=customXml/itemProps3.xml><?xml version="1.0" encoding="utf-8"?>
<ds:datastoreItem xmlns:ds="http://schemas.openxmlformats.org/officeDocument/2006/customXml" ds:itemID="{CDF8DDCB-B9F7-4C6F-B39C-4550CA389CB7}"/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1871</Words>
  <Application>Microsoft Office PowerPoint</Application>
  <PresentationFormat>Widescreen</PresentationFormat>
  <Paragraphs>266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Web Technologies</vt:lpstr>
      <vt:lpstr>XML DOM</vt:lpstr>
      <vt:lpstr>XML DOM</vt:lpstr>
      <vt:lpstr>XML DOM</vt:lpstr>
      <vt:lpstr>XML DOM</vt:lpstr>
      <vt:lpstr>XML DOM</vt:lpstr>
      <vt:lpstr>XML DOM</vt:lpstr>
      <vt:lpstr>XML DOM</vt:lpstr>
      <vt:lpstr>XML DOM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Sherley</dc:creator>
  <cp:lastModifiedBy>Sherley</cp:lastModifiedBy>
  <cp:revision>266</cp:revision>
  <dcterms:created xsi:type="dcterms:W3CDTF">2021-09-01T14:41:24Z</dcterms:created>
  <dcterms:modified xsi:type="dcterms:W3CDTF">2022-11-13T09:37:40Z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0x010100931D5564FAD26645A9FF62E0EA9DB880</vt:lpwstr>
  </property>
</Properties>
</file>