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SLICE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Credit Card Startup | Hassle-Free Payments | Converted to EMI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EBITDA Margin &amp; ROCE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EBITDA margin improved in FY22, indicating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better cost management.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ROCE remained negative but showed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improvement. </a:t>
            </a:r>
          </a:p>
        </p:txBody>
      </p:sp>
      <p:pic>
        <p:nvPicPr>
          <p:cNvPr id="4" name="Picture 3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572000" cy="1555469"/>
          </a:xfrm>
          <a:prstGeom prst="rect">
            <a:avLst/>
          </a:prstGeom>
        </p:spPr>
      </p:pic>
      <p:pic>
        <p:nvPicPr>
          <p:cNvPr id="5" name="Picture 4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572000" cy="15554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Other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Auto reload of money into the wallet.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Seamless transactions with auto-reload functionality.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Slice Card UPI.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About Slice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Credit startup offering hassle-free payment cards converted to EMI.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Slice Super Cards: Zero-fee cards for online and offline transactions.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- 2% cashback on every transaction using Slice Credit Card.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Credit limit: ₹2,000 to ₹10 Lakhs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No interest if the amount is repaid within 3 EMIs.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In-app spending insights: track patterns, repayment reminders, and more.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Startup Story &amp; Target Market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Founded to address the hassles associated with traditional credit cards, particularly for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middle-class families in Tier 2 &amp; Tier 3 cities.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Target Market: Students and early-age business professionals ineligible for traditional credit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cards.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Average age of Slice customers: 22 years.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Mission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Provide accessible credit options for students and young professionals to purchase essential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items like laptops and mobile phones.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Offer a more flexible and transparent repayment system through monthly installments.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Business Model (Pre-RBI Change)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Subvention Income: Partnerships with merchants like Amazon and Flipkart for no-cost EMIs.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Interchange Fees: Percentage-based fees on transactions from merchants.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Interest Income from EMIs.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Additional Fees: Late payment, foreign transaction, service charges, etc.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Targeted Approach: Focus on young adults and millennials.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Transparent Pricing: Building trust through clear fee structures.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Data-Driven Insights: Provide users with spending patterns and recommendations for EMI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conversion.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Change in Business Model (Post July 20, 2022)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RBI Announcement Impact: Transitioned from offering credit cards to 'classic term loans'.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Purchase Power: Creditworthiness evaluated on a transaction-by-transaction basis, using factors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like payment history and financial situation.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Growth &amp; Revenue Highlights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Crossed one million app transactions within 5 months of launching physical cards in May 2019.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Pivoted from BNPL to card products in 2019 and now includes UPI products.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Achieved unicorn status in 2021 with a valuation of $1.8 billion as of March 2023.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Financial Performance FY22-FY23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Operating Revenue: Significant growth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(refer to chart data).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Net Loss: Increased due to factors like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advertising expenses (refer to chart data). </a:t>
            </a:r>
          </a:p>
        </p:txBody>
      </p:sp>
      <p:pic>
        <p:nvPicPr>
          <p:cNvPr id="4" name="Picture 3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572000" cy="4851362"/>
          </a:xfrm>
          <a:prstGeom prst="rect">
            <a:avLst/>
          </a:prstGeom>
        </p:spPr>
      </p:pic>
      <p:pic>
        <p:nvPicPr>
          <p:cNvPr id="5" name="Picture 4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572000" cy="48513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B171E"/>
                </a:solidFill>
                <a:latin typeface="Arial"/>
              </a:defRPr>
            </a:pPr>
            <a:r>
              <a:t>Expense to Revenue Ratio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FY21: Expense to Revenue Ratio ~ 248.46%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(indicating high expenses).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- FY23: Expense to Revenue Ratio ~ 150.21% </a:t>
            </a:r>
          </a:p>
          <a:p>
            <a:pPr>
              <a:spcAft>
                <a:spcPts val="10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 (improvement, but still elevated). </a:t>
            </a:r>
          </a:p>
        </p:txBody>
      </p:sp>
      <p:pic>
        <p:nvPicPr>
          <p:cNvPr id="4" name="Picture 3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572000" cy="858115"/>
          </a:xfrm>
          <a:prstGeom prst="rect">
            <a:avLst/>
          </a:prstGeom>
        </p:spPr>
      </p:pic>
      <p:pic>
        <p:nvPicPr>
          <p:cNvPr id="5" name="Picture 4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572000" cy="858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