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PT-Wells-Fargo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PT-Wells-Fargo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PT-Wells-Fargo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PT-Wells-Fargo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PT-Wells-Fargo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PPT-Wells-Fargo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PPT-Wells-Fargo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PPT-Wells-Fargo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PPT-Wells-Fargo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PPT-Wells-Fargo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PPT-Wells-Fargo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PT-Wells-Fargo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PPT-Wells-Fargo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PPT-Wells-Fargo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PPT-Wells-Fargo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PPT-Wells-Fargo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PPT-Wells-Fargo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PPT-Wells-Fargo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PPT-Wells-Fargo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PPT-Wells-Fargo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PPT-Wells-Fargo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PT-Wells-Fargo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PT-Wells-Fargo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PT-Wells-Fargo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PT-Wells-Fargo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PT-Wells-Fargo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PT-Wells-Fargo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PT-Wells-Fargo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