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mudez, Noelle M" initials="BNM" lastIdx="7" clrIdx="0">
    <p:extLst>
      <p:ext uri="{19B8F6BF-5375-455C-9EA6-DF929625EA0E}">
        <p15:presenceInfo xmlns:p15="http://schemas.microsoft.com/office/powerpoint/2012/main" userId="Bermudez, Noelle M" providerId="None"/>
      </p:ext>
    </p:extLst>
  </p:cmAuthor>
  <p:cmAuthor id="2" name="Gonzalez, Jo-el" initials="GJ" lastIdx="12" clrIdx="1">
    <p:extLst>
      <p:ext uri="{19B8F6BF-5375-455C-9EA6-DF929625EA0E}">
        <p15:presenceInfo xmlns:p15="http://schemas.microsoft.com/office/powerpoint/2012/main" userId="Gonzalez, Jo-el" providerId="None"/>
      </p:ext>
    </p:extLst>
  </p:cmAuthor>
  <p:cmAuthor id="3" name="Mckelvie, Margaret" initials="MM" lastIdx="8" clrIdx="2">
    <p:extLst>
      <p:ext uri="{19B8F6BF-5375-455C-9EA6-DF929625EA0E}">
        <p15:presenceInfo xmlns:p15="http://schemas.microsoft.com/office/powerpoint/2012/main" userId="Mckelvie, Margaret" providerId="None"/>
      </p:ext>
    </p:extLst>
  </p:cmAuthor>
  <p:cmAuthor id="4" name="Spearman, Ceseli M (Compliance)" initials="SCM(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57330" autoAdjust="0"/>
  </p:normalViewPr>
  <p:slideViewPr>
    <p:cSldViewPr snapToGrid="0" showGuides="1">
      <p:cViewPr varScale="1">
        <p:scale>
          <a:sx n="49" d="100"/>
          <a:sy n="49" d="100"/>
        </p:scale>
        <p:origin x="154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235942"/>
            <a:ext cx="9550400" cy="1143952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3520440"/>
            <a:ext cx="1719072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703319"/>
            <a:ext cx="5410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pic>
        <p:nvPicPr>
          <p:cNvPr id="8" name="Stagecoach">
            <a:extLst>
              <a:ext uri="{FF2B5EF4-FFF2-40B4-BE49-F238E27FC236}">
                <a16:creationId xmlns:a16="http://schemas.microsoft.com/office/drawing/2014/main" id="{B2E1044B-866A-1B4F-8F2C-086D20E588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5461000" y="4610061"/>
            <a:ext cx="6731000" cy="1854200"/>
          </a:xfrm>
          <a:prstGeom prst="rect">
            <a:avLst/>
          </a:prstGeom>
        </p:spPr>
      </p:pic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20XX Wells Fargo Bank, N.A. All rights reserved. Internal use.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7225" y="5862"/>
            <a:ext cx="3914775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77224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4" y="2103120"/>
            <a:ext cx="3914775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 userDrawn="1"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8D9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8" name="Stagecoach">
            <a:extLst>
              <a:ext uri="{FF2B5EF4-FFF2-40B4-BE49-F238E27FC236}">
                <a16:creationId xmlns:a16="http://schemas.microsoft.com/office/drawing/2014/main" id="{8F992AE5-6F18-5A4F-B6A8-0ABB9B8AB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-1" y="1754506"/>
            <a:ext cx="8864600" cy="2095500"/>
          </a:xfrm>
          <a:prstGeom prst="rect">
            <a:avLst/>
          </a:prstGeom>
        </p:spPr>
      </p:pic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114800"/>
            <a:ext cx="9550400" cy="1143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Wells Fargo </a:t>
            </a:r>
            <a:r>
              <a:rPr lang="en-US" i="1" dirty="0" smtClean="0"/>
              <a:t>At Work </a:t>
            </a:r>
            <a:r>
              <a:rPr lang="en-US" baseline="30000" dirty="0" smtClean="0"/>
              <a:t>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Wells Fargo’s 8 Healthy Financial Habits</a:t>
            </a:r>
            <a:endParaRPr lang="en-US" dirty="0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5394960"/>
            <a:ext cx="1719072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577840"/>
            <a:ext cx="5410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algn="l">
              <a:spcBef>
                <a:spcPts val="0"/>
              </a:spcBef>
              <a:buSzPct val="100000"/>
            </a:pPr>
            <a:r>
              <a:rPr lang="es-x-Int-sdl" dirty="0" smtClean="0">
                <a:latin typeface="+mn-lt"/>
              </a:rPr>
              <a:t>[Month </a:t>
            </a:r>
            <a:r>
              <a:rPr lang="en-US" dirty="0" smtClean="0">
                <a:latin typeface="+mn-lt"/>
              </a:rPr>
              <a:t>00</a:t>
            </a:r>
            <a:r>
              <a:rPr lang="es-x-Int-sdl" dirty="0" smtClean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0000</a:t>
            </a:r>
            <a:r>
              <a:rPr lang="es-x-Int-sdl" dirty="0" smtClean="0">
                <a:latin typeface="+mn-lt"/>
              </a:rPr>
              <a:t>]   </a:t>
            </a:r>
            <a:endParaRPr lang="en-US" dirty="0" smtClean="0">
              <a:latin typeface="+mn-lt"/>
            </a:endParaRPr>
          </a:p>
          <a:p>
            <a:pPr algn="l">
              <a:spcBef>
                <a:spcPts val="0"/>
              </a:spcBef>
              <a:buSzPct val="100000"/>
            </a:pPr>
            <a:r>
              <a:rPr lang="es-x-Int-sdl" dirty="0" smtClean="0">
                <a:latin typeface="+mn-lt"/>
              </a:rPr>
              <a:t>[Presenter Name]</a:t>
            </a:r>
            <a:r>
              <a:rPr lang="en-US" dirty="0" smtClean="0">
                <a:latin typeface="+mn-lt"/>
              </a:rPr>
              <a:t> </a:t>
            </a:r>
          </a:p>
          <a:p>
            <a:pPr algn="l">
              <a:spcBef>
                <a:spcPts val="0"/>
              </a:spcBef>
              <a:buSzPct val="100000"/>
            </a:pPr>
            <a:r>
              <a:rPr lang="es-x-Int-sdl" dirty="0" smtClean="0">
                <a:latin typeface="+mn-lt"/>
              </a:rPr>
              <a:t>[Presenter </a:t>
            </a:r>
            <a:r>
              <a:rPr lang="en-US" dirty="0" smtClean="0">
                <a:latin typeface="+mn-lt"/>
              </a:rPr>
              <a:t>Title</a:t>
            </a:r>
            <a:r>
              <a:rPr lang="es-x-Int-sdl" dirty="0" smtClean="0">
                <a:latin typeface="+mn-lt"/>
              </a:rPr>
              <a:t>]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6327251"/>
            <a:ext cx="8673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800" dirty="0">
              <a:solidFill>
                <a:srgbClr val="FCC60A"/>
              </a:solidFill>
              <a:latin typeface="+mn-lt"/>
            </a:endParaRPr>
          </a:p>
          <a:p>
            <a:pPr algn="l">
              <a:buNone/>
            </a:pPr>
            <a:r>
              <a:rPr lang="en-US" sz="900" dirty="0">
                <a:solidFill>
                  <a:srgbClr val="0C0C0E"/>
                </a:solidFill>
                <a:latin typeface="+mn-lt"/>
              </a:rPr>
              <a:t>© </a:t>
            </a:r>
            <a:r>
              <a:rPr lang="en-US" sz="900" dirty="0" smtClean="0">
                <a:solidFill>
                  <a:srgbClr val="0C0C0E"/>
                </a:solidFill>
                <a:latin typeface="+mn-lt"/>
              </a:rPr>
              <a:t>2020 </a:t>
            </a:r>
            <a:r>
              <a:rPr lang="en-US" sz="900" dirty="0">
                <a:solidFill>
                  <a:srgbClr val="0C0C0E"/>
                </a:solidFill>
                <a:latin typeface="+mn-lt"/>
              </a:rPr>
              <a:t>Wells Fargo Bank, N.A. All rights reserved. Member FDIC.  </a:t>
            </a:r>
            <a:endParaRPr lang="en-US" sz="900" dirty="0" smtClean="0">
              <a:solidFill>
                <a:srgbClr val="0C0C0E"/>
              </a:solidFill>
              <a:latin typeface="+mn-lt"/>
            </a:endParaRPr>
          </a:p>
          <a:p>
            <a:pPr algn="l">
              <a:buNone/>
            </a:pPr>
            <a:r>
              <a:rPr lang="en-US" sz="900" dirty="0" smtClean="0">
                <a:solidFill>
                  <a:srgbClr val="0C0C0E"/>
                </a:solidFill>
                <a:latin typeface="+mn-lt"/>
              </a:rPr>
              <a:t>For </a:t>
            </a:r>
            <a:r>
              <a:rPr lang="en-US" sz="900" dirty="0">
                <a:solidFill>
                  <a:srgbClr val="0C0C0E"/>
                </a:solidFill>
                <a:latin typeface="+mn-lt"/>
              </a:rPr>
              <a:t>public use. </a:t>
            </a:r>
            <a:r>
              <a:rPr lang="en-US" sz="900" dirty="0" smtClean="0">
                <a:solidFill>
                  <a:srgbClr val="0C0C0E"/>
                </a:solidFill>
                <a:latin typeface="+mn-lt"/>
              </a:rPr>
              <a:t>Information is accurate as of the date of printing and is subject to change without notice. Materials expire on 2/1/2021.  </a:t>
            </a:r>
            <a:endParaRPr lang="en-US" sz="900" dirty="0">
              <a:solidFill>
                <a:srgbClr val="0C0C0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9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57200" y="1600200"/>
            <a:ext cx="9550400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1845"/>
            <a:ext cx="345440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5410200" cy="4340224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246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2"/>
            <a:ext cx="11277600" cy="4340224"/>
          </a:xfrm>
        </p:spPr>
        <p:txBody>
          <a:bodyPr numCol="2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66000" cy="4568825"/>
          </a:xfrm>
        </p:spPr>
        <p:txBody>
          <a:bodyPr>
            <a:noAutofit/>
          </a:bodyPr>
          <a:lstStyle>
            <a:lvl1pPr marL="365760" indent="-365760">
              <a:lnSpc>
                <a:spcPct val="90000"/>
              </a:lnSpc>
              <a:buFont typeface="Wells Fargo Sans Display" panose="020B0503020203020204" pitchFamily="34" charset="0"/>
              <a:buChar char="•"/>
              <a:defRPr sz="3200">
                <a:latin typeface="+mj-lt"/>
              </a:defRPr>
            </a:lvl1pPr>
            <a:lvl2pPr marL="7315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2pPr>
            <a:lvl3pPr marL="10972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3pPr>
            <a:lvl4pPr marL="14630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4pPr>
            <a:lvl5pPr marL="182880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5pPr>
            <a:lvl6pPr marL="219456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6pPr>
            <a:lvl7pPr marL="25603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7pPr>
            <a:lvl8pPr marL="29260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8pPr>
            <a:lvl9pPr marL="32918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4552" cy="4572000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3" r:id="rId3"/>
    <p:sldLayoutId id="2147483672" r:id="rId4"/>
    <p:sldLayoutId id="2147483650" r:id="rId5"/>
    <p:sldLayoutId id="2147483675" r:id="rId6"/>
    <p:sldLayoutId id="2147483652" r:id="rId7"/>
    <p:sldLayoutId id="2147483658" r:id="rId8"/>
    <p:sldLayoutId id="2147483669" r:id="rId9"/>
    <p:sldLayoutId id="2147483670" r:id="rId10"/>
    <p:sldLayoutId id="2147483674" r:id="rId11"/>
    <p:sldLayoutId id="2147483651" r:id="rId12"/>
    <p:sldLayoutId id="2147483662" r:id="rId13"/>
    <p:sldLayoutId id="2147483664" r:id="rId14"/>
    <p:sldLayoutId id="2147483661" r:id="rId15"/>
    <p:sldLayoutId id="2147483667" r:id="rId16"/>
    <p:sldLayoutId id="2147483666" r:id="rId17"/>
    <p:sldLayoutId id="2147483668" r:id="rId18"/>
    <p:sldLayoutId id="2147483654" r:id="rId19"/>
    <p:sldLayoutId id="2147483655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lcome to the Wells Fargo  16x9 PowerPoint standards and template&amp;quot;&quot;/&gt;&lt;property id=&quot;20307&quot; value=&quot;275&quot;/&gt;&lt;/object&gt;&lt;object type=&quot;3&quot; unique_id=&quot;10005&quot;&gt;&lt;property id=&quot;20148&quot; value=&quot;5&quot;/&gt;&lt;property id=&quot;20300&quot; value=&quot;Slide 2 - &amp;quot;Using this PowerPoint document&amp;quot;&quot;/&gt;&lt;property id=&quot;20307&quot; value=&quot;318&quot;/&gt;&lt;/object&gt;&lt;object type=&quot;3&quot; unique_id=&quot;10006&quot;&gt;&lt;property id=&quot;20148&quot; value=&quot;5&quot;/&gt;&lt;property id=&quot;20300&quot; value=&quot;Slide 3 - &amp;quot;Printing&amp;quot;&quot;/&gt;&lt;property id=&quot;20307&quot; value=&quot;301&quot;/&gt;&lt;/object&gt;&lt;object type=&quot;3&quot; unique_id=&quot;10007&quot;&gt;&lt;property id=&quot;20148&quot; value=&quot;5&quot;/&gt;&lt;property id=&quot;20300&quot; value=&quot;Slide 4 - &amp;quot;Saving as PDF&amp;quot;&quot;/&gt;&lt;property id=&quot;20307&quot; value=&quot;317&quot;/&gt;&lt;/object&gt;&lt;object type=&quot;3&quot; unique_id=&quot;10008&quot;&gt;&lt;property id=&quot;20148&quot; value=&quot;5&quot;/&gt;&lt;property id=&quot;20300&quot; value=&quot;Slide 5 - &amp;quot;PowerPoint standards&amp;quot;&quot;/&gt;&lt;property id=&quot;20307&quot; value=&quot;319&quot;/&gt;&lt;/object&gt;&lt;object type=&quot;3&quot; unique_id=&quot;10009&quot;&gt;&lt;property id=&quot;20148&quot; value=&quot;5&quot;/&gt;&lt;property id=&quot;20300&quot; value=&quot;Slide 6 - &amp;quot;PowerPoint standards (continued)&amp;quot;&quot;/&gt;&lt;property id=&quot;20307&quot; value=&quot;320&quot;/&gt;&lt;/object&gt;&lt;object type=&quot;3&quot; unique_id=&quot;10010&quot;&gt;&lt;property id=&quot;20148&quot; value=&quot;5&quot;/&gt;&lt;property id=&quot;20300&quot; value=&quot;Slide 7 - &amp;quot;Fonts&amp;quot;&quot;/&gt;&lt;property id=&quot;20307&quot; value=&quot;286&quot;/&gt;&lt;/object&gt;&lt;object type=&quot;3&quot; unique_id=&quot;10011&quot;&gt;&lt;property id=&quot;20148&quot; value=&quot;5&quot;/&gt;&lt;property id=&quot;20300&quot; value=&quot;Slide 8 - &amp;quot;Font embedding&amp;quot;&quot;/&gt;&lt;property id=&quot;20307&quot; value=&quot;310&quot;/&gt;&lt;/object&gt;&lt;object type=&quot;3&quot; unique_id=&quot;10012&quot;&gt;&lt;property id=&quot;20148&quot; value=&quot;5&quot;/&gt;&lt;property id=&quot;20300&quot; value=&quot;Slide 9 - &amp;quot;Colors&amp;quot;&quot;/&gt;&lt;property id=&quot;20307&quot; value=&quot;327&quot;/&gt;&lt;/object&gt;&lt;object type=&quot;3&quot; unique_id=&quot;10013&quot;&gt;&lt;property id=&quot;20148&quot; value=&quot;5&quot;/&gt;&lt;property id=&quot;20300&quot; value=&quot;Slide 10 - &amp;quot;Accessibility considerations&amp;quot;&quot;/&gt;&lt;property id=&quot;20307&quot; value=&quot;321&quot;/&gt;&lt;/object&gt;&lt;object type=&quot;3&quot; unique_id=&quot;10014&quot;&gt;&lt;property id=&quot;20148&quot; value=&quot;5&quot;/&gt;&lt;property id=&quot;20300&quot; value=&quot;Slide 11 - &amp;quot;Accessibility in fonts and colors&amp;quot;&quot;/&gt;&lt;property id=&quot;20307&quot; value=&quot;300&quot;/&gt;&lt;/object&gt;&lt;object type=&quot;3&quot; unique_id=&quot;10015&quot;&gt;&lt;property id=&quot;20148&quot; value=&quot;5&quot;/&gt;&lt;property id=&quot;20300&quot; value=&quot;Slide 12 - &amp;quot;Tables&amp;quot;&quot;/&gt;&lt;property id=&quot;20307&quot; value=&quot;274&quot;/&gt;&lt;/object&gt;&lt;object type=&quot;3&quot; unique_id=&quot;10016&quot;&gt;&lt;property id=&quot;20148&quot; value=&quot;5&quot;/&gt;&lt;property id=&quot;20300&quot; value=&quot;Slide 13 - &amp;quot;Tables (continued)&amp;quot;&quot;/&gt;&lt;property id=&quot;20307&quot; value=&quot;307&quot;/&gt;&lt;/object&gt;&lt;object type=&quot;3&quot; unique_id=&quot;10017&quot;&gt;&lt;property id=&quot;20148&quot; value=&quot;5&quot;/&gt;&lt;property id=&quot;20300&quot; value=&quot;Slide 14 - &amp;quot;Charts&amp;quot;&quot;/&gt;&lt;property id=&quot;20307&quot; value=&quot;282&quot;/&gt;&lt;/object&gt;&lt;object type=&quot;3&quot; unique_id=&quot;10018&quot;&gt;&lt;property id=&quot;20148&quot; value=&quot;5&quot;/&gt;&lt;property id=&quot;20300&quot; value=&quot;Slide 15 - &amp;quot;Charts (continued)&amp;quot;&quot;/&gt;&lt;property id=&quot;20307&quot; value=&quot;330&quot;/&gt;&lt;/object&gt;&lt;object type=&quot;3&quot; unique_id=&quot;10019&quot;&gt;&lt;property id=&quot;20148&quot; value=&quot;5&quot;/&gt;&lt;property id=&quot;20300&quot; value=&quot;Slide 16 - &amp;quot;Charts (continued)&amp;quot;&quot;/&gt;&lt;property id=&quot;20307&quot; value=&quot;304&quot;/&gt;&lt;/object&gt;&lt;object type=&quot;3&quot; unique_id=&quot;10020&quot;&gt;&lt;property id=&quot;20148&quot; value=&quot;5&quot;/&gt;&lt;property id=&quot;20300&quot; value=&quot;Slide 17 - &amp;quot;Charts (continued)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Charts (continued)&amp;quot;&quot;/&gt;&lt;property id=&quot;20307&quot; value=&quot;308&quot;/&gt;&lt;/object&gt;&lt;object type=&quot;3&quot; unique_id=&quot;10022&quot;&gt;&lt;property id=&quot;20148&quot; value=&quot;5&quot;/&gt;&lt;property id=&quot;20300&quot; value=&quot;Slide 19 - &amp;quot;Charts (continued)&amp;quot;&quot;/&gt;&lt;property id=&quot;20307&quot; value=&quot;325&quot;/&gt;&lt;/object&gt;&lt;object type=&quot;3&quot; unique_id=&quot;10023&quot;&gt;&lt;property id=&quot;20148&quot; value=&quot;5&quot;/&gt;&lt;property id=&quot;20300&quot; value=&quot;Slide 20 - &amp;quot;SmartArt and graphics&amp;quot;&quot;/&gt;&lt;property id=&quot;20307&quot; value=&quot;287&quot;/&gt;&lt;/object&gt;&lt;object type=&quot;3&quot; unique_id=&quot;10024&quot;&gt;&lt;property id=&quot;20148&quot; value=&quot;5&quot;/&gt;&lt;property id=&quot;20300&quot; value=&quot;Slide 21 - &amp;quot;SmartArt and graphics (continued)&amp;quot;&quot;/&gt;&lt;property id=&quot;20307&quot; value=&quot;311&quot;/&gt;&lt;/object&gt;&lt;object type=&quot;3&quot; unique_id=&quot;10025&quot;&gt;&lt;property id=&quot;20148&quot; value=&quot;5&quot;/&gt;&lt;property id=&quot;20300&quot; value=&quot;Slide 22 - &amp;quot;Using imagery in PowerPoint&amp;quot;&quot;/&gt;&lt;property id=&quot;20307&quot; value=&quot;299&quot;/&gt;&lt;/object&gt;&lt;object type=&quot;3&quot; unique_id=&quot;10026&quot;&gt;&lt;property id=&quot;20148&quot; value=&quot;5&quot;/&gt;&lt;property id=&quot;20300&quot; value=&quot;Slide 23 - &amp;quot;Using imagery in PowerPoint (continued)&amp;quot;&quot;/&gt;&lt;property id=&quot;20307&quot; value=&quot;312&quot;/&gt;&lt;/object&gt;&lt;object type=&quot;3&quot; unique_id=&quot;10027&quot;&gt;&lt;property id=&quot;20148&quot; value=&quot;5&quot;/&gt;&lt;property id=&quot;20300&quot; value=&quot;Slide 24 - &amp;quot;Copyrights and trademarks&amp;quot;&quot;/&gt;&lt;property id=&quot;20307&quot; value=&quot;322&quot;/&gt;&lt;/object&gt;&lt;object type=&quot;3&quot; unique_id=&quot;10028&quot;&gt;&lt;property id=&quot;20148&quot; value=&quot;5&quot;/&gt;&lt;property id=&quot;20300&quot; value=&quot;Slide 25 - &amp;quot;Video considerations&amp;quot;&quot;/&gt;&lt;property id=&quot;20307&quot; value=&quot;297&quot;/&gt;&lt;/object&gt;&lt;object type=&quot;3&quot; unique_id=&quot;10029&quot;&gt;&lt;property id=&quot;20148&quot; value=&quot;5&quot;/&gt;&lt;property id=&quot;20300&quot; value=&quot;Slide 26 - &amp;quot;Transitions, animations, and graphic effects&amp;quot;&quot;/&gt;&lt;property id=&quot;20307&quot; value=&quot;283&quot;/&gt;&lt;/object&gt;&lt;object type=&quot;3&quot; unique_id=&quot;10030&quot;&gt;&lt;property id=&quot;20148&quot; value=&quot;5&quot;/&gt;&lt;property id=&quot;20300&quot; value=&quot;Slide 27 - &amp;quot;Copyright notice and information classifications&amp;quot;&quot;/&gt;&lt;property id=&quot;20307&quot; value=&quot;298&quot;/&gt;&lt;/object&gt;&lt;object type=&quot;3&quot; unique_id=&quot;10031&quot;&gt;&lt;property id=&quot;20148&quot; value=&quot;5&quot;/&gt;&lt;property id=&quot;20300&quot; value=&quot;Slide 28&quot;/&gt;&lt;property id=&quot;20307&quot; value=&quot;328&quot;/&gt;&lt;/object&gt;&lt;object type=&quot;3&quot; unique_id=&quot;10032&quot;&gt;&lt;property id=&quot;20148&quot; value=&quot;5&quot;/&gt;&lt;property id=&quot;20300&quot; value=&quot;Slide 29 - &amp;quot;Presentation title is Wells Fargo Sans Display 36pt, two lines max&amp;quot;&quot;/&gt;&lt;property id=&quot;20307&quot; value=&quot;256&quot;/&gt;&lt;/object&gt;&lt;object type=&quot;3&quot; unique_id=&quot;10033&quot;&gt;&lt;property id=&quot;20148&quot; value=&quot;5&quot;/&gt;&lt;property id=&quot;20300&quot; value=&quot;Slide 30 - &amp;quot;Presentation title is Wells Fargo Sans Display 32pt,  two lines max&amp;quot;&quot;/&gt;&lt;property id=&quot;20307&quot; value=&quot;259&quot;/&gt;&lt;/object&gt;&lt;object type=&quot;3&quot; unique_id=&quot;10034&quot;&gt;&lt;property id=&quot;20148&quot; value=&quot;5&quot;/&gt;&lt;property id=&quot;20300&quot; value=&quot;Slide 31 - &amp;quot;Agenda&amp;quot;&quot;/&gt;&lt;property id=&quot;20307&quot; value=&quot;281&quot;/&gt;&lt;/object&gt;&lt;object type=&quot;3&quot; unique_id=&quot;10035&quot;&gt;&lt;property id=&quot;20148&quot; value=&quot;5&quot;/&gt;&lt;property id=&quot;20300&quot; value=&quot;Slide 32 - &amp;quot;Agenda&amp;quot;&quot;/&gt;&lt;property id=&quot;20307&quot; value=&quot;288&quot;/&gt;&lt;/object&gt;&lt;object type=&quot;3&quot; unique_id=&quot;10037&quot;&gt;&lt;property id=&quot;20148&quot; value=&quot;5&quot;/&gt;&lt;property id=&quot;20300&quot; value=&quot;Slide 33 - &amp;quot;Slide title is Wells Fargo Sans Display 32pt Two lines max&amp;quot;&quot;/&gt;&lt;property id=&quot;20307&quot; value=&quot;261&quot;/&gt;&lt;/object&gt;&lt;object type=&quot;3&quot; unique_id=&quot;10038&quot;&gt;&lt;property id=&quot;20148&quot; value=&quot;5&quot;/&gt;&lt;property id=&quot;20300&quot; value=&quot;Slide 34 - &amp;quot;This is a “Large Text” slide&amp;quot;&quot;/&gt;&lt;property id=&quot;20307&quot; value=&quot;309&quot;/&gt;&lt;/object&gt;&lt;object type=&quot;3&quot; unique_id=&quot;10039&quot;&gt;&lt;property id=&quot;20148&quot; value=&quot;5&quot;/&gt;&lt;property id=&quot;20300&quot; value=&quot;Slide 35 - &amp;quot;This is a “Two Content” slide Slide subtitle, if needed, is WF Sans SemiBold 18pt, black&amp;quot;&quot;/&gt;&lt;property id=&quot;20307&quot; value=&quot;262&quot;/&gt;&lt;/object&gt;&lt;object type=&quot;3&quot; unique_id=&quot;10040&quot;&gt;&lt;property id=&quot;20148&quot; value=&quot;5&quot;/&gt;&lt;property id=&quot;20300&quot; value=&quot;Slide 36 - &amp;quot;Columns can be used for text, tables,  charts, graphics, and/or photos&amp;quot;&quot;/&gt;&lt;property id=&quot;20307&quot; value=&quot;273&quot;/&gt;&lt;/object&gt;&lt;object type=&quot;3&quot; unique_id=&quot;10041&quot;&gt;&lt;property id=&quot;20148&quot; value=&quot;5&quot;/&gt;&lt;property id=&quot;20300&quot; value=&quot;Slide 37 - &amp;quot;This is a “Three Content” slide&amp;quot;&quot;/&gt;&lt;property id=&quot;20307&quot; value=&quot;336&quot;/&gt;&lt;/object&gt;&lt;object type=&quot;3&quot; unique_id=&quot;10042&quot;&gt;&lt;property id=&quot;20148&quot; value=&quot;5&quot;/&gt;&lt;property id=&quot;20300&quot; value=&quot;Slide 38 - &amp;quot;This is a “Sidebar Left” slide&amp;quot;&quot;/&gt;&lt;property id=&quot;20307&quot; value=&quot;276&quot;/&gt;&lt;/object&gt;&lt;object type=&quot;3&quot; unique_id=&quot;10043&quot;&gt;&lt;property id=&quot;20148&quot; value=&quot;5&quot;/&gt;&lt;property id=&quot;20300&quot; value=&quot;Slide 39 - &amp;quot;This is a “Sidebar Right” slide&amp;quot;&quot;/&gt;&lt;property id=&quot;20307&quot; value=&quot;277&quot;/&gt;&lt;/object&gt;&lt;object type=&quot;3&quot; unique_id=&quot;10044&quot;&gt;&lt;property id=&quot;20148&quot; value=&quot;5&quot;/&gt;&lt;property id=&quot;20300&quot; value=&quot;Slide 40 - &amp;quot;This is a “Text and Photo” slide&amp;quot;&quot;/&gt;&lt;property id=&quot;20307&quot; value=&quot;303&quot;/&gt;&lt;/object&gt;&lt;object type=&quot;3&quot; unique_id=&quot;10045&quot;&gt;&lt;property id=&quot;20148&quot; value=&quot;5&quot;/&gt;&lt;property id=&quot;20300&quot; value=&quot;Slide 41 - &amp;quot;This is a “One Photo and Caption” slide&amp;quot;&quot;/&gt;&lt;property id=&quot;20307&quot; value=&quot;271&quot;/&gt;&lt;/object&gt;&lt;object type=&quot;3&quot; unique_id=&quot;10046&quot;&gt;&lt;property id=&quot;20148&quot; value=&quot;5&quot;/&gt;&lt;property id=&quot;20300&quot; value=&quot;Slide 42 - &amp;quot;This is a “Two Photos and Captions” slide&amp;quot;&quot;/&gt;&lt;property id=&quot;20307&quot; value=&quot;272&quot;/&gt;&lt;/object&gt;&lt;object type=&quot;3&quot; unique_id=&quot;10047&quot;&gt;&lt;property id=&quot;20148&quot; value=&quot;5&quot;/&gt;&lt;property id=&quot;20300&quot; value=&quot;Slide 43&quot;/&gt;&lt;property id=&quot;20307&quot; value=&quot;265&quot;/&gt;&lt;/object&gt;&lt;object type=&quot;3&quot; unique_id=&quot;10048&quot;&gt;&lt;property id=&quot;20148&quot; value=&quot;5&quot;/&gt;&lt;property id=&quot;20300&quot; value=&quot;Slide 44&quot;/&gt;&lt;property id=&quot;20307&quot; value=&quot;269&quot;/&gt;&lt;/object&gt;&lt;object type=&quot;3&quot; unique_id=&quot;10049&quot;&gt;&lt;property id=&quot;20148&quot; value=&quot;5&quot;/&gt;&lt;property id=&quot;20300&quot; value=&quot;Slide 45&quot;/&gt;&lt;property id=&quot;20307&quot; value=&quot;278&quot;/&gt;&lt;/object&gt;&lt;object type=&quot;3&quot; unique_id=&quot;10050&quot;&gt;&lt;property id=&quot;20148&quot; value=&quot;5&quot;/&gt;&lt;property id=&quot;20300&quot; value=&quot;Slide 46&quot;/&gt;&lt;property id=&quot;20307&quot; value=&quot;267&quot;/&gt;&lt;/object&gt;&lt;object type=&quot;3&quot; unique_id=&quot;10051&quot;&gt;&lt;property id=&quot;20148&quot; value=&quot;5&quot;/&gt;&lt;property id=&quot;20300&quot; value=&quot;Slide 47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 16x9 WFSans PowerPoint 03Mar2020" id="{A6523473-F0C2-4C84-AF02-37DBC6735F7E}" vid="{245EC062-9454-4AD6-B388-FC848FF942D5}"/>
    </a:ext>
  </a:extLst>
</a:theme>
</file>

<file path=ppt/theme/theme2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ppt/theme/theme3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BBC94E2950824F94D0F9C156BFBF1A" ma:contentTypeVersion="11" ma:contentTypeDescription="Create a new document." ma:contentTypeScope="" ma:versionID="f5f6a3a1645f7e15ab20d45c6f49a925">
  <xsd:schema xmlns:xsd="http://www.w3.org/2001/XMLSchema" xmlns:xs="http://www.w3.org/2001/XMLSchema" xmlns:p="http://schemas.microsoft.com/office/2006/metadata/properties" xmlns:ns1="http://schemas.microsoft.com/sharepoint/v3" xmlns:ns2="8cf5c951-d28a-4d52-842f-e4353e29c5f3" targetNamespace="http://schemas.microsoft.com/office/2006/metadata/properties" ma:root="true" ma:fieldsID="ce3e84ab937c2e425579e182a8ef37a3" ns1:_="" ns2:_="">
    <xsd:import namespace="http://schemas.microsoft.com/sharepoint/v3"/>
    <xsd:import namespace="8cf5c951-d28a-4d52-842f-e4353e29c5f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c951-d28a-4d52-842f-e4353e29c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1DBD07-ADCE-4877-966D-CF98565A06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493F86-46BC-4D5B-99E4-5E29C0B72F6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cf5c951-d28a-4d52-842f-e4353e29c5f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EE9E92-5BAC-4F20-B668-A9D83108B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f5c951-d28a-4d52-842f-e4353e29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WF 16x9 WFSans PowerPoint 03Mar2020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Wells Fargo Sans</vt:lpstr>
      <vt:lpstr>Wells Fargo Sans Display</vt:lpstr>
      <vt:lpstr>Wells Fargo 2019</vt:lpstr>
      <vt:lpstr>PowerPoint Presentation</vt:lpstr>
    </vt:vector>
  </TitlesOfParts>
  <Manager/>
  <Company>Wells Fargo N.A.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Wells Fargo  16x9 PowerPoint standards and template</dc:title>
  <dc:subject/>
  <dc:creator>Gonzalez, Jo-el</dc:creator>
  <cp:keywords/>
  <dc:description/>
  <cp:lastModifiedBy>Dell</cp:lastModifiedBy>
  <cp:revision>92</cp:revision>
  <cp:lastPrinted>2018-10-13T23:11:53Z</cp:lastPrinted>
  <dcterms:created xsi:type="dcterms:W3CDTF">2020-04-07T13:53:38Z</dcterms:created>
  <dcterms:modified xsi:type="dcterms:W3CDTF">2024-09-24T17:08:22Z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0x010100D3BBC94E2950824F94D0F9C156BFBF1A</vt:lpwstr>
  </property>
</Properties>
</file>